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76" r:id="rId3"/>
    <p:sldId id="256" r:id="rId4"/>
    <p:sldId id="291" r:id="rId5"/>
    <p:sldId id="279" r:id="rId6"/>
    <p:sldId id="281" r:id="rId7"/>
    <p:sldId id="263" r:id="rId8"/>
    <p:sldId id="283" r:id="rId9"/>
    <p:sldId id="295" r:id="rId10"/>
    <p:sldId id="282" r:id="rId11"/>
    <p:sldId id="284" r:id="rId12"/>
    <p:sldId id="285" r:id="rId13"/>
    <p:sldId id="296" r:id="rId14"/>
    <p:sldId id="286" r:id="rId15"/>
    <p:sldId id="268" r:id="rId16"/>
    <p:sldId id="292" r:id="rId17"/>
    <p:sldId id="287" r:id="rId18"/>
    <p:sldId id="288" r:id="rId19"/>
    <p:sldId id="289" r:id="rId20"/>
    <p:sldId id="298" r:id="rId21"/>
    <p:sldId id="293" r:id="rId22"/>
    <p:sldId id="294" r:id="rId23"/>
    <p:sldId id="299" r:id="rId24"/>
    <p:sldId id="290" r:id="rId25"/>
    <p:sldId id="300" r:id="rId26"/>
    <p:sldId id="273" r:id="rId27"/>
    <p:sldId id="274" r:id="rId28"/>
    <p:sldId id="275"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zmín Yánez" initials="JY" lastIdx="1" clrIdx="0">
    <p:extLst>
      <p:ext uri="{19B8F6BF-5375-455C-9EA6-DF929625EA0E}">
        <p15:presenceInfo xmlns:p15="http://schemas.microsoft.com/office/powerpoint/2012/main" userId="56d14aae0ca556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DBD"/>
    <a:srgbClr val="C88E54"/>
    <a:srgbClr val="DFDFF5"/>
    <a:srgbClr val="F0E0D0"/>
    <a:srgbClr val="E2C4A6"/>
    <a:srgbClr val="D5A97D"/>
    <a:srgbClr val="BCE193"/>
    <a:srgbClr val="E7F4D8"/>
    <a:srgbClr val="F2F9EB"/>
    <a:srgbClr val="E9D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17" autoAdjust="0"/>
  </p:normalViewPr>
  <p:slideViewPr>
    <p:cSldViewPr snapToGrid="0">
      <p:cViewPr>
        <p:scale>
          <a:sx n="80" d="100"/>
          <a:sy n="80"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65601-CC67-446E-9249-73ECAE3C724F}"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s-EC"/>
        </a:p>
      </dgm:t>
    </dgm:pt>
    <dgm:pt modelId="{7279BAF8-4C57-48B3-BCFD-6D19E4F0722F}">
      <dgm:prSet phldrT="[Texto]" custT="1"/>
      <dgm:spPr>
        <a:solidFill>
          <a:schemeClr val="accent5">
            <a:lumMod val="50000"/>
          </a:schemeClr>
        </a:solidFill>
      </dgm:spPr>
      <dgm:t>
        <a:bodyPr/>
        <a:lstStyle/>
        <a:p>
          <a:r>
            <a:rPr lang="es-EC" sz="2000" b="1" i="1" smtClean="0">
              <a:solidFill>
                <a:schemeClr val="tx1"/>
              </a:solidFill>
              <a:latin typeface="Calibri Light" panose="020F0302020204030204" pitchFamily="34" charset="0"/>
              <a:cs typeface="Calibri Light" panose="020F0302020204030204" pitchFamily="34" charset="0"/>
            </a:rPr>
            <a:t>Introducción</a:t>
          </a:r>
          <a:endParaRPr lang="es-EC" sz="2000" b="1" i="1" dirty="0">
            <a:solidFill>
              <a:schemeClr val="tx1"/>
            </a:solidFill>
            <a:latin typeface="Calibri Light" panose="020F0302020204030204" pitchFamily="34" charset="0"/>
            <a:cs typeface="Calibri Light" panose="020F0302020204030204" pitchFamily="34" charset="0"/>
          </a:endParaRPr>
        </a:p>
      </dgm:t>
    </dgm:pt>
    <dgm:pt modelId="{62317E65-EA60-465E-916C-6CA280A8FE42}" type="parTrans" cxnId="{653B8B0D-1055-4510-B62A-74532101B7E0}">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273948AA-BF22-40F1-9820-48FC160016FE}" type="sibTrans" cxnId="{653B8B0D-1055-4510-B62A-74532101B7E0}">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7B0931C6-1E3A-4B32-9EF1-EC96CDD527AB}">
      <dgm:prSet phldrT="[Texto]" custT="1"/>
      <dgm:spPr/>
      <dgm:t>
        <a:bodyPr/>
        <a:lstStyle/>
        <a:p>
          <a:r>
            <a:rPr lang="es-EC" sz="2000" b="1" i="1" smtClean="0">
              <a:solidFill>
                <a:schemeClr val="tx1"/>
              </a:solidFill>
              <a:latin typeface="Calibri Light" panose="020F0302020204030204" pitchFamily="34" charset="0"/>
              <a:cs typeface="Calibri Light" panose="020F0302020204030204" pitchFamily="34" charset="0"/>
            </a:rPr>
            <a:t>Metodología</a:t>
          </a:r>
          <a:endParaRPr lang="es-EC" sz="2000" b="1" i="1" dirty="0">
            <a:solidFill>
              <a:schemeClr val="tx1"/>
            </a:solidFill>
            <a:latin typeface="Calibri Light" panose="020F0302020204030204" pitchFamily="34" charset="0"/>
            <a:cs typeface="Calibri Light" panose="020F0302020204030204" pitchFamily="34" charset="0"/>
          </a:endParaRPr>
        </a:p>
      </dgm:t>
    </dgm:pt>
    <dgm:pt modelId="{F84F012D-5588-4F25-AF92-ECF3300DDEF6}" type="parTrans" cxnId="{A5232169-D545-4DBC-9771-6FAC95E631E7}">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B464A206-616B-4FEA-987C-A9EE3EA774F0}" type="sibTrans" cxnId="{A5232169-D545-4DBC-9771-6FAC95E631E7}">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EC9A05FA-54C9-40BA-8995-1E55393129DC}">
      <dgm:prSet phldrT="[Texto]" custT="1"/>
      <dgm:spPr/>
      <dgm:t>
        <a:bodyPr/>
        <a:lstStyle/>
        <a:p>
          <a:r>
            <a:rPr lang="es-EC" sz="2000" b="1" i="1" smtClean="0">
              <a:solidFill>
                <a:schemeClr val="tx1"/>
              </a:solidFill>
              <a:latin typeface="Calibri Light" panose="020F0302020204030204" pitchFamily="34" charset="0"/>
              <a:cs typeface="Calibri Light" panose="020F0302020204030204" pitchFamily="34" charset="0"/>
            </a:rPr>
            <a:t>Resultados y Discusión</a:t>
          </a:r>
          <a:endParaRPr lang="es-EC" sz="2000" b="1" i="1" dirty="0">
            <a:solidFill>
              <a:schemeClr val="tx1"/>
            </a:solidFill>
            <a:latin typeface="Calibri Light" panose="020F0302020204030204" pitchFamily="34" charset="0"/>
            <a:cs typeface="Calibri Light" panose="020F0302020204030204" pitchFamily="34" charset="0"/>
          </a:endParaRPr>
        </a:p>
      </dgm:t>
    </dgm:pt>
    <dgm:pt modelId="{3EA547F2-E9FE-4D78-B1B1-42899EEE55B8}" type="parTrans" cxnId="{6C4F2A15-7339-463D-9E47-C8F5986E8AB9}">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0B73B7BF-6A94-4E12-83EF-CF4FEE1DF8A7}" type="sibTrans" cxnId="{6C4F2A15-7339-463D-9E47-C8F5986E8AB9}">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B4364F55-B43E-4F0F-BA61-CF622439908A}">
      <dgm:prSet phldrT="[Texto]" custT="1"/>
      <dgm:spPr/>
      <dgm:t>
        <a:bodyPr/>
        <a:lstStyle/>
        <a:p>
          <a:r>
            <a:rPr lang="es-EC" sz="2000" b="1" i="1" smtClean="0">
              <a:solidFill>
                <a:schemeClr val="tx1"/>
              </a:solidFill>
              <a:latin typeface="Calibri Light" panose="020F0302020204030204" pitchFamily="34" charset="0"/>
              <a:cs typeface="Calibri Light" panose="020F0302020204030204" pitchFamily="34" charset="0"/>
            </a:rPr>
            <a:t>Conclusiones</a:t>
          </a:r>
          <a:endParaRPr lang="es-EC" sz="2000" b="1" i="1" dirty="0">
            <a:solidFill>
              <a:schemeClr val="tx1"/>
            </a:solidFill>
            <a:latin typeface="Calibri Light" panose="020F0302020204030204" pitchFamily="34" charset="0"/>
            <a:cs typeface="Calibri Light" panose="020F0302020204030204" pitchFamily="34" charset="0"/>
          </a:endParaRPr>
        </a:p>
      </dgm:t>
    </dgm:pt>
    <dgm:pt modelId="{A231F18E-9F28-4818-A5DC-F662F31C44D6}" type="parTrans" cxnId="{29870EF9-19A9-448E-A4DA-7977D2DF774B}">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82F75716-939F-497B-AE26-46A9BE2DA08E}" type="sibTrans" cxnId="{29870EF9-19A9-448E-A4DA-7977D2DF774B}">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1C8A212F-CDD5-4469-8CA9-7D164C9B1F2D}">
      <dgm:prSet phldrT="[Texto]" custT="1"/>
      <dgm:spPr/>
      <dgm:t>
        <a:bodyPr/>
        <a:lstStyle/>
        <a:p>
          <a:r>
            <a:rPr lang="es-EC" sz="2000" b="1" i="1" smtClean="0">
              <a:solidFill>
                <a:schemeClr val="tx1"/>
              </a:solidFill>
              <a:latin typeface="Calibri Light" panose="020F0302020204030204" pitchFamily="34" charset="0"/>
              <a:cs typeface="Calibri Light" panose="020F0302020204030204" pitchFamily="34" charset="0"/>
            </a:rPr>
            <a:t>Recomendaciones</a:t>
          </a:r>
          <a:endParaRPr lang="es-EC" sz="2000" b="1" i="1" dirty="0">
            <a:solidFill>
              <a:schemeClr val="tx1"/>
            </a:solidFill>
            <a:latin typeface="Calibri Light" panose="020F0302020204030204" pitchFamily="34" charset="0"/>
            <a:cs typeface="Calibri Light" panose="020F0302020204030204" pitchFamily="34" charset="0"/>
          </a:endParaRPr>
        </a:p>
      </dgm:t>
    </dgm:pt>
    <dgm:pt modelId="{E288D164-4723-43F5-AA65-E7F40C02D04C}" type="parTrans" cxnId="{2EA1485D-1CDF-4381-89A1-5423D609202E}">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155FC63F-7891-4588-BB02-F0144322D2AB}" type="sibTrans" cxnId="{2EA1485D-1CDF-4381-89A1-5423D609202E}">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D536F4F8-3ABB-4046-BD7D-1744A55212E5}">
      <dgm:prSet phldrT="[Texto]" custT="1"/>
      <dgm:spPr/>
      <dgm:t>
        <a:bodyPr/>
        <a:lstStyle/>
        <a:p>
          <a:r>
            <a:rPr lang="es-EC" sz="2000" b="1" i="1" smtClean="0">
              <a:solidFill>
                <a:schemeClr val="tx1"/>
              </a:solidFill>
              <a:latin typeface="Calibri Light" panose="020F0302020204030204" pitchFamily="34" charset="0"/>
              <a:cs typeface="Calibri Light" panose="020F0302020204030204" pitchFamily="34" charset="0"/>
            </a:rPr>
            <a:t>Objetivos</a:t>
          </a:r>
          <a:endParaRPr lang="es-EC" sz="2000" b="1" i="1" dirty="0">
            <a:solidFill>
              <a:schemeClr val="tx1"/>
            </a:solidFill>
            <a:latin typeface="Calibri Light" panose="020F0302020204030204" pitchFamily="34" charset="0"/>
            <a:cs typeface="Calibri Light" panose="020F0302020204030204" pitchFamily="34" charset="0"/>
          </a:endParaRPr>
        </a:p>
      </dgm:t>
    </dgm:pt>
    <dgm:pt modelId="{9D67A948-47A2-497A-B2B7-6AD53FE040DE}" type="parTrans" cxnId="{2D4FDB68-A6DE-4E6D-852D-0621E156F66C}">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BB75FB45-A4F3-438A-872A-73E66574F003}" type="sibTrans" cxnId="{2D4FDB68-A6DE-4E6D-852D-0621E156F66C}">
      <dgm:prSet/>
      <dgm:spPr/>
      <dgm:t>
        <a:bodyPr/>
        <a:lstStyle/>
        <a:p>
          <a:endParaRPr lang="es-EC" sz="2000" b="1" i="1">
            <a:solidFill>
              <a:schemeClr val="tx1"/>
            </a:solidFill>
            <a:latin typeface="Calibri Light" panose="020F0302020204030204" pitchFamily="34" charset="0"/>
            <a:cs typeface="Calibri Light" panose="020F0302020204030204" pitchFamily="34" charset="0"/>
          </a:endParaRPr>
        </a:p>
      </dgm:t>
    </dgm:pt>
    <dgm:pt modelId="{04D4A010-8D81-4260-8AD7-DEF60DC09DDC}" type="pres">
      <dgm:prSet presAssocID="{63165601-CC67-446E-9249-73ECAE3C724F}" presName="Name0" presStyleCnt="0">
        <dgm:presLayoutVars>
          <dgm:chMax val="7"/>
          <dgm:chPref val="7"/>
          <dgm:dir/>
        </dgm:presLayoutVars>
      </dgm:prSet>
      <dgm:spPr/>
      <dgm:t>
        <a:bodyPr/>
        <a:lstStyle/>
        <a:p>
          <a:endParaRPr lang="es-EC"/>
        </a:p>
      </dgm:t>
    </dgm:pt>
    <dgm:pt modelId="{331F679B-1CEC-4D3D-8128-04695B4D3449}" type="pres">
      <dgm:prSet presAssocID="{63165601-CC67-446E-9249-73ECAE3C724F}" presName="Name1" presStyleCnt="0"/>
      <dgm:spPr/>
      <dgm:t>
        <a:bodyPr/>
        <a:lstStyle/>
        <a:p>
          <a:endParaRPr lang="es-EC"/>
        </a:p>
      </dgm:t>
    </dgm:pt>
    <dgm:pt modelId="{016230A1-ADA4-4D1B-8F92-26D0A19B5027}" type="pres">
      <dgm:prSet presAssocID="{63165601-CC67-446E-9249-73ECAE3C724F}" presName="cycle" presStyleCnt="0"/>
      <dgm:spPr/>
      <dgm:t>
        <a:bodyPr/>
        <a:lstStyle/>
        <a:p>
          <a:endParaRPr lang="es-EC"/>
        </a:p>
      </dgm:t>
    </dgm:pt>
    <dgm:pt modelId="{1C3A36EE-BBCD-4900-B963-A590AD1DE221}" type="pres">
      <dgm:prSet presAssocID="{63165601-CC67-446E-9249-73ECAE3C724F}" presName="srcNode" presStyleLbl="node1" presStyleIdx="0" presStyleCnt="6"/>
      <dgm:spPr/>
      <dgm:t>
        <a:bodyPr/>
        <a:lstStyle/>
        <a:p>
          <a:endParaRPr lang="es-EC"/>
        </a:p>
      </dgm:t>
    </dgm:pt>
    <dgm:pt modelId="{9FA38C6B-D022-475C-B07E-9514AEB5EAD8}" type="pres">
      <dgm:prSet presAssocID="{63165601-CC67-446E-9249-73ECAE3C724F}" presName="conn" presStyleLbl="parChTrans1D2" presStyleIdx="0" presStyleCnt="1"/>
      <dgm:spPr/>
      <dgm:t>
        <a:bodyPr/>
        <a:lstStyle/>
        <a:p>
          <a:endParaRPr lang="es-EC"/>
        </a:p>
      </dgm:t>
    </dgm:pt>
    <dgm:pt modelId="{1E3FDFD0-92B0-471D-B926-2B0CDD53F847}" type="pres">
      <dgm:prSet presAssocID="{63165601-CC67-446E-9249-73ECAE3C724F}" presName="extraNode" presStyleLbl="node1" presStyleIdx="0" presStyleCnt="6"/>
      <dgm:spPr/>
      <dgm:t>
        <a:bodyPr/>
        <a:lstStyle/>
        <a:p>
          <a:endParaRPr lang="es-EC"/>
        </a:p>
      </dgm:t>
    </dgm:pt>
    <dgm:pt modelId="{CFA97563-BC41-45B5-953C-98D30DC42953}" type="pres">
      <dgm:prSet presAssocID="{63165601-CC67-446E-9249-73ECAE3C724F}" presName="dstNode" presStyleLbl="node1" presStyleIdx="0" presStyleCnt="6"/>
      <dgm:spPr/>
      <dgm:t>
        <a:bodyPr/>
        <a:lstStyle/>
        <a:p>
          <a:endParaRPr lang="es-EC"/>
        </a:p>
      </dgm:t>
    </dgm:pt>
    <dgm:pt modelId="{7DEBB584-6742-4E06-B676-52E4306E80F3}" type="pres">
      <dgm:prSet presAssocID="{7279BAF8-4C57-48B3-BCFD-6D19E4F0722F}" presName="text_1" presStyleLbl="node1" presStyleIdx="0" presStyleCnt="6">
        <dgm:presLayoutVars>
          <dgm:bulletEnabled val="1"/>
        </dgm:presLayoutVars>
      </dgm:prSet>
      <dgm:spPr/>
      <dgm:t>
        <a:bodyPr/>
        <a:lstStyle/>
        <a:p>
          <a:endParaRPr lang="es-EC"/>
        </a:p>
      </dgm:t>
    </dgm:pt>
    <dgm:pt modelId="{B758990D-E885-4986-B912-9C77267D5884}" type="pres">
      <dgm:prSet presAssocID="{7279BAF8-4C57-48B3-BCFD-6D19E4F0722F}" presName="accent_1" presStyleCnt="0"/>
      <dgm:spPr/>
      <dgm:t>
        <a:bodyPr/>
        <a:lstStyle/>
        <a:p>
          <a:endParaRPr lang="es-EC"/>
        </a:p>
      </dgm:t>
    </dgm:pt>
    <dgm:pt modelId="{A5389F7C-E11B-454E-9324-9C217254F77A}" type="pres">
      <dgm:prSet presAssocID="{7279BAF8-4C57-48B3-BCFD-6D19E4F0722F}" presName="accentRepeatNode" presStyleLbl="solidFgAcc1" presStyleIdx="0" presStyleCnt="6"/>
      <dgm:spPr/>
      <dgm:t>
        <a:bodyPr/>
        <a:lstStyle/>
        <a:p>
          <a:endParaRPr lang="es-EC"/>
        </a:p>
      </dgm:t>
    </dgm:pt>
    <dgm:pt modelId="{9B881942-4510-4191-A7C3-C8E4AA520C52}" type="pres">
      <dgm:prSet presAssocID="{D536F4F8-3ABB-4046-BD7D-1744A55212E5}" presName="text_2" presStyleLbl="node1" presStyleIdx="1" presStyleCnt="6">
        <dgm:presLayoutVars>
          <dgm:bulletEnabled val="1"/>
        </dgm:presLayoutVars>
      </dgm:prSet>
      <dgm:spPr/>
      <dgm:t>
        <a:bodyPr/>
        <a:lstStyle/>
        <a:p>
          <a:endParaRPr lang="es-EC"/>
        </a:p>
      </dgm:t>
    </dgm:pt>
    <dgm:pt modelId="{97D4BCA0-DEFB-43D2-9339-A6F2CD020F49}" type="pres">
      <dgm:prSet presAssocID="{D536F4F8-3ABB-4046-BD7D-1744A55212E5}" presName="accent_2" presStyleCnt="0"/>
      <dgm:spPr/>
      <dgm:t>
        <a:bodyPr/>
        <a:lstStyle/>
        <a:p>
          <a:endParaRPr lang="es-EC"/>
        </a:p>
      </dgm:t>
    </dgm:pt>
    <dgm:pt modelId="{CF1CBCEA-0708-42FB-B190-88C18697E2A7}" type="pres">
      <dgm:prSet presAssocID="{D536F4F8-3ABB-4046-BD7D-1744A55212E5}" presName="accentRepeatNode" presStyleLbl="solidFgAcc1" presStyleIdx="1" presStyleCnt="6"/>
      <dgm:spPr/>
      <dgm:t>
        <a:bodyPr/>
        <a:lstStyle/>
        <a:p>
          <a:endParaRPr lang="es-EC"/>
        </a:p>
      </dgm:t>
    </dgm:pt>
    <dgm:pt modelId="{581B95B6-D54A-4491-931B-18D34C6EF7BD}" type="pres">
      <dgm:prSet presAssocID="{7B0931C6-1E3A-4B32-9EF1-EC96CDD527AB}" presName="text_3" presStyleLbl="node1" presStyleIdx="2" presStyleCnt="6">
        <dgm:presLayoutVars>
          <dgm:bulletEnabled val="1"/>
        </dgm:presLayoutVars>
      </dgm:prSet>
      <dgm:spPr/>
      <dgm:t>
        <a:bodyPr/>
        <a:lstStyle/>
        <a:p>
          <a:endParaRPr lang="es-EC"/>
        </a:p>
      </dgm:t>
    </dgm:pt>
    <dgm:pt modelId="{BA92F78A-0C08-4060-9CA3-D2A6532887F4}" type="pres">
      <dgm:prSet presAssocID="{7B0931C6-1E3A-4B32-9EF1-EC96CDD527AB}" presName="accent_3" presStyleCnt="0"/>
      <dgm:spPr/>
      <dgm:t>
        <a:bodyPr/>
        <a:lstStyle/>
        <a:p>
          <a:endParaRPr lang="es-EC"/>
        </a:p>
      </dgm:t>
    </dgm:pt>
    <dgm:pt modelId="{CEA08408-C01A-4F88-AE68-462EAB51E53D}" type="pres">
      <dgm:prSet presAssocID="{7B0931C6-1E3A-4B32-9EF1-EC96CDD527AB}" presName="accentRepeatNode" presStyleLbl="solidFgAcc1" presStyleIdx="2" presStyleCnt="6"/>
      <dgm:spPr/>
      <dgm:t>
        <a:bodyPr/>
        <a:lstStyle/>
        <a:p>
          <a:endParaRPr lang="es-EC"/>
        </a:p>
      </dgm:t>
    </dgm:pt>
    <dgm:pt modelId="{E995F109-78FD-4A28-9302-8717C8EE5904}" type="pres">
      <dgm:prSet presAssocID="{EC9A05FA-54C9-40BA-8995-1E55393129DC}" presName="text_4" presStyleLbl="node1" presStyleIdx="3" presStyleCnt="6">
        <dgm:presLayoutVars>
          <dgm:bulletEnabled val="1"/>
        </dgm:presLayoutVars>
      </dgm:prSet>
      <dgm:spPr/>
      <dgm:t>
        <a:bodyPr/>
        <a:lstStyle/>
        <a:p>
          <a:endParaRPr lang="es-EC"/>
        </a:p>
      </dgm:t>
    </dgm:pt>
    <dgm:pt modelId="{81A08432-EAE4-42F2-A84B-3B266073159E}" type="pres">
      <dgm:prSet presAssocID="{EC9A05FA-54C9-40BA-8995-1E55393129DC}" presName="accent_4" presStyleCnt="0"/>
      <dgm:spPr/>
      <dgm:t>
        <a:bodyPr/>
        <a:lstStyle/>
        <a:p>
          <a:endParaRPr lang="es-EC"/>
        </a:p>
      </dgm:t>
    </dgm:pt>
    <dgm:pt modelId="{B85E40D7-A761-49F7-9D38-D0668E5BB497}" type="pres">
      <dgm:prSet presAssocID="{EC9A05FA-54C9-40BA-8995-1E55393129DC}" presName="accentRepeatNode" presStyleLbl="solidFgAcc1" presStyleIdx="3" presStyleCnt="6"/>
      <dgm:spPr/>
      <dgm:t>
        <a:bodyPr/>
        <a:lstStyle/>
        <a:p>
          <a:endParaRPr lang="es-EC"/>
        </a:p>
      </dgm:t>
    </dgm:pt>
    <dgm:pt modelId="{FCB7F3CD-7739-41C6-9762-92E4EA7F25F0}" type="pres">
      <dgm:prSet presAssocID="{B4364F55-B43E-4F0F-BA61-CF622439908A}" presName="text_5" presStyleLbl="node1" presStyleIdx="4" presStyleCnt="6">
        <dgm:presLayoutVars>
          <dgm:bulletEnabled val="1"/>
        </dgm:presLayoutVars>
      </dgm:prSet>
      <dgm:spPr/>
      <dgm:t>
        <a:bodyPr/>
        <a:lstStyle/>
        <a:p>
          <a:endParaRPr lang="es-EC"/>
        </a:p>
      </dgm:t>
    </dgm:pt>
    <dgm:pt modelId="{736D4E0B-4223-4197-994A-DC968DB1F3E1}" type="pres">
      <dgm:prSet presAssocID="{B4364F55-B43E-4F0F-BA61-CF622439908A}" presName="accent_5" presStyleCnt="0"/>
      <dgm:spPr/>
      <dgm:t>
        <a:bodyPr/>
        <a:lstStyle/>
        <a:p>
          <a:endParaRPr lang="es-EC"/>
        </a:p>
      </dgm:t>
    </dgm:pt>
    <dgm:pt modelId="{94F22AC4-7604-4EE8-9E30-36FFC4B35B8D}" type="pres">
      <dgm:prSet presAssocID="{B4364F55-B43E-4F0F-BA61-CF622439908A}" presName="accentRepeatNode" presStyleLbl="solidFgAcc1" presStyleIdx="4" presStyleCnt="6"/>
      <dgm:spPr/>
      <dgm:t>
        <a:bodyPr/>
        <a:lstStyle/>
        <a:p>
          <a:endParaRPr lang="es-EC"/>
        </a:p>
      </dgm:t>
    </dgm:pt>
    <dgm:pt modelId="{7ADA36AD-163D-4C1D-B5AE-5E1ACF99502D}" type="pres">
      <dgm:prSet presAssocID="{1C8A212F-CDD5-4469-8CA9-7D164C9B1F2D}" presName="text_6" presStyleLbl="node1" presStyleIdx="5" presStyleCnt="6">
        <dgm:presLayoutVars>
          <dgm:bulletEnabled val="1"/>
        </dgm:presLayoutVars>
      </dgm:prSet>
      <dgm:spPr/>
      <dgm:t>
        <a:bodyPr/>
        <a:lstStyle/>
        <a:p>
          <a:endParaRPr lang="es-EC"/>
        </a:p>
      </dgm:t>
    </dgm:pt>
    <dgm:pt modelId="{A37892FB-BBD4-4E9A-B60C-EC73CC2CB6F2}" type="pres">
      <dgm:prSet presAssocID="{1C8A212F-CDD5-4469-8CA9-7D164C9B1F2D}" presName="accent_6" presStyleCnt="0"/>
      <dgm:spPr/>
      <dgm:t>
        <a:bodyPr/>
        <a:lstStyle/>
        <a:p>
          <a:endParaRPr lang="es-EC"/>
        </a:p>
      </dgm:t>
    </dgm:pt>
    <dgm:pt modelId="{D1BA02FC-EF48-425D-9A10-BCBEA9B1FDCB}" type="pres">
      <dgm:prSet presAssocID="{1C8A212F-CDD5-4469-8CA9-7D164C9B1F2D}" presName="accentRepeatNode" presStyleLbl="solidFgAcc1" presStyleIdx="5" presStyleCnt="6"/>
      <dgm:spPr/>
      <dgm:t>
        <a:bodyPr/>
        <a:lstStyle/>
        <a:p>
          <a:endParaRPr lang="es-EC"/>
        </a:p>
      </dgm:t>
    </dgm:pt>
  </dgm:ptLst>
  <dgm:cxnLst>
    <dgm:cxn modelId="{F6E96980-7958-48D3-AE65-B66CD60099F4}" type="presOf" srcId="{63165601-CC67-446E-9249-73ECAE3C724F}" destId="{04D4A010-8D81-4260-8AD7-DEF60DC09DDC}" srcOrd="0" destOrd="0" presId="urn:microsoft.com/office/officeart/2008/layout/VerticalCurvedList"/>
    <dgm:cxn modelId="{29870EF9-19A9-448E-A4DA-7977D2DF774B}" srcId="{63165601-CC67-446E-9249-73ECAE3C724F}" destId="{B4364F55-B43E-4F0F-BA61-CF622439908A}" srcOrd="4" destOrd="0" parTransId="{A231F18E-9F28-4818-A5DC-F662F31C44D6}" sibTransId="{82F75716-939F-497B-AE26-46A9BE2DA08E}"/>
    <dgm:cxn modelId="{4645814E-B92A-4D14-94EC-1B651E526168}" type="presOf" srcId="{273948AA-BF22-40F1-9820-48FC160016FE}" destId="{9FA38C6B-D022-475C-B07E-9514AEB5EAD8}" srcOrd="0" destOrd="0" presId="urn:microsoft.com/office/officeart/2008/layout/VerticalCurvedList"/>
    <dgm:cxn modelId="{2D4FDB68-A6DE-4E6D-852D-0621E156F66C}" srcId="{63165601-CC67-446E-9249-73ECAE3C724F}" destId="{D536F4F8-3ABB-4046-BD7D-1744A55212E5}" srcOrd="1" destOrd="0" parTransId="{9D67A948-47A2-497A-B2B7-6AD53FE040DE}" sibTransId="{BB75FB45-A4F3-438A-872A-73E66574F003}"/>
    <dgm:cxn modelId="{2EA1485D-1CDF-4381-89A1-5423D609202E}" srcId="{63165601-CC67-446E-9249-73ECAE3C724F}" destId="{1C8A212F-CDD5-4469-8CA9-7D164C9B1F2D}" srcOrd="5" destOrd="0" parTransId="{E288D164-4723-43F5-AA65-E7F40C02D04C}" sibTransId="{155FC63F-7891-4588-BB02-F0144322D2AB}"/>
    <dgm:cxn modelId="{1F116432-B37B-4BCF-A90C-B908199EFC4B}" type="presOf" srcId="{B4364F55-B43E-4F0F-BA61-CF622439908A}" destId="{FCB7F3CD-7739-41C6-9762-92E4EA7F25F0}" srcOrd="0" destOrd="0" presId="urn:microsoft.com/office/officeart/2008/layout/VerticalCurvedList"/>
    <dgm:cxn modelId="{EDF3E062-B450-4935-98C5-4BE738992C60}" type="presOf" srcId="{D536F4F8-3ABB-4046-BD7D-1744A55212E5}" destId="{9B881942-4510-4191-A7C3-C8E4AA520C52}" srcOrd="0" destOrd="0" presId="urn:microsoft.com/office/officeart/2008/layout/VerticalCurvedList"/>
    <dgm:cxn modelId="{A5232169-D545-4DBC-9771-6FAC95E631E7}" srcId="{63165601-CC67-446E-9249-73ECAE3C724F}" destId="{7B0931C6-1E3A-4B32-9EF1-EC96CDD527AB}" srcOrd="2" destOrd="0" parTransId="{F84F012D-5588-4F25-AF92-ECF3300DDEF6}" sibTransId="{B464A206-616B-4FEA-987C-A9EE3EA774F0}"/>
    <dgm:cxn modelId="{A35BECBA-FA77-4B67-96D7-23B301A3987F}" type="presOf" srcId="{EC9A05FA-54C9-40BA-8995-1E55393129DC}" destId="{E995F109-78FD-4A28-9302-8717C8EE5904}" srcOrd="0" destOrd="0" presId="urn:microsoft.com/office/officeart/2008/layout/VerticalCurvedList"/>
    <dgm:cxn modelId="{653B8B0D-1055-4510-B62A-74532101B7E0}" srcId="{63165601-CC67-446E-9249-73ECAE3C724F}" destId="{7279BAF8-4C57-48B3-BCFD-6D19E4F0722F}" srcOrd="0" destOrd="0" parTransId="{62317E65-EA60-465E-916C-6CA280A8FE42}" sibTransId="{273948AA-BF22-40F1-9820-48FC160016FE}"/>
    <dgm:cxn modelId="{B0E6241D-C90C-4725-AC8B-0B8B4CED6696}" type="presOf" srcId="{1C8A212F-CDD5-4469-8CA9-7D164C9B1F2D}" destId="{7ADA36AD-163D-4C1D-B5AE-5E1ACF99502D}" srcOrd="0" destOrd="0" presId="urn:microsoft.com/office/officeart/2008/layout/VerticalCurvedList"/>
    <dgm:cxn modelId="{6C4F2A15-7339-463D-9E47-C8F5986E8AB9}" srcId="{63165601-CC67-446E-9249-73ECAE3C724F}" destId="{EC9A05FA-54C9-40BA-8995-1E55393129DC}" srcOrd="3" destOrd="0" parTransId="{3EA547F2-E9FE-4D78-B1B1-42899EEE55B8}" sibTransId="{0B73B7BF-6A94-4E12-83EF-CF4FEE1DF8A7}"/>
    <dgm:cxn modelId="{BC89B18D-67ED-42E4-9617-E3BB6ECB625B}" type="presOf" srcId="{7279BAF8-4C57-48B3-BCFD-6D19E4F0722F}" destId="{7DEBB584-6742-4E06-B676-52E4306E80F3}" srcOrd="0" destOrd="0" presId="urn:microsoft.com/office/officeart/2008/layout/VerticalCurvedList"/>
    <dgm:cxn modelId="{828F2268-671B-4B34-BB8B-C471FF214A36}" type="presOf" srcId="{7B0931C6-1E3A-4B32-9EF1-EC96CDD527AB}" destId="{581B95B6-D54A-4491-931B-18D34C6EF7BD}" srcOrd="0" destOrd="0" presId="urn:microsoft.com/office/officeart/2008/layout/VerticalCurvedList"/>
    <dgm:cxn modelId="{3AC6E57B-2649-49C4-84C6-9CAA9D5B0CCE}" type="presParOf" srcId="{04D4A010-8D81-4260-8AD7-DEF60DC09DDC}" destId="{331F679B-1CEC-4D3D-8128-04695B4D3449}" srcOrd="0" destOrd="0" presId="urn:microsoft.com/office/officeart/2008/layout/VerticalCurvedList"/>
    <dgm:cxn modelId="{A80D8A93-A770-4F2F-917B-5116B3D9CE0A}" type="presParOf" srcId="{331F679B-1CEC-4D3D-8128-04695B4D3449}" destId="{016230A1-ADA4-4D1B-8F92-26D0A19B5027}" srcOrd="0" destOrd="0" presId="urn:microsoft.com/office/officeart/2008/layout/VerticalCurvedList"/>
    <dgm:cxn modelId="{C3B08737-FBCC-4ED3-B196-D11B8DAB2182}" type="presParOf" srcId="{016230A1-ADA4-4D1B-8F92-26D0A19B5027}" destId="{1C3A36EE-BBCD-4900-B963-A590AD1DE221}" srcOrd="0" destOrd="0" presId="urn:microsoft.com/office/officeart/2008/layout/VerticalCurvedList"/>
    <dgm:cxn modelId="{EE4B4DBE-792A-473A-848D-C819D594E773}" type="presParOf" srcId="{016230A1-ADA4-4D1B-8F92-26D0A19B5027}" destId="{9FA38C6B-D022-475C-B07E-9514AEB5EAD8}" srcOrd="1" destOrd="0" presId="urn:microsoft.com/office/officeart/2008/layout/VerticalCurvedList"/>
    <dgm:cxn modelId="{5FE6FB5E-3C5D-4E1E-8810-A885084CDE67}" type="presParOf" srcId="{016230A1-ADA4-4D1B-8F92-26D0A19B5027}" destId="{1E3FDFD0-92B0-471D-B926-2B0CDD53F847}" srcOrd="2" destOrd="0" presId="urn:microsoft.com/office/officeart/2008/layout/VerticalCurvedList"/>
    <dgm:cxn modelId="{B672EACB-ED02-48BA-A157-76D2049A99F2}" type="presParOf" srcId="{016230A1-ADA4-4D1B-8F92-26D0A19B5027}" destId="{CFA97563-BC41-45B5-953C-98D30DC42953}" srcOrd="3" destOrd="0" presId="urn:microsoft.com/office/officeart/2008/layout/VerticalCurvedList"/>
    <dgm:cxn modelId="{5DEB8997-12EA-4F0F-92DD-6BA2BC92CF92}" type="presParOf" srcId="{331F679B-1CEC-4D3D-8128-04695B4D3449}" destId="{7DEBB584-6742-4E06-B676-52E4306E80F3}" srcOrd="1" destOrd="0" presId="urn:microsoft.com/office/officeart/2008/layout/VerticalCurvedList"/>
    <dgm:cxn modelId="{7E2111D3-51D0-4BC9-A051-969814614B55}" type="presParOf" srcId="{331F679B-1CEC-4D3D-8128-04695B4D3449}" destId="{B758990D-E885-4986-B912-9C77267D5884}" srcOrd="2" destOrd="0" presId="urn:microsoft.com/office/officeart/2008/layout/VerticalCurvedList"/>
    <dgm:cxn modelId="{6922FD0D-6859-4925-89A6-B960ADF89581}" type="presParOf" srcId="{B758990D-E885-4986-B912-9C77267D5884}" destId="{A5389F7C-E11B-454E-9324-9C217254F77A}" srcOrd="0" destOrd="0" presId="urn:microsoft.com/office/officeart/2008/layout/VerticalCurvedList"/>
    <dgm:cxn modelId="{564D6C20-ACEA-4231-A811-73CA027E6954}" type="presParOf" srcId="{331F679B-1CEC-4D3D-8128-04695B4D3449}" destId="{9B881942-4510-4191-A7C3-C8E4AA520C52}" srcOrd="3" destOrd="0" presId="urn:microsoft.com/office/officeart/2008/layout/VerticalCurvedList"/>
    <dgm:cxn modelId="{1F57CF06-776C-4D94-93B1-11FD4781EDB5}" type="presParOf" srcId="{331F679B-1CEC-4D3D-8128-04695B4D3449}" destId="{97D4BCA0-DEFB-43D2-9339-A6F2CD020F49}" srcOrd="4" destOrd="0" presId="urn:microsoft.com/office/officeart/2008/layout/VerticalCurvedList"/>
    <dgm:cxn modelId="{1787C540-BD26-4F18-B463-B21531130C5B}" type="presParOf" srcId="{97D4BCA0-DEFB-43D2-9339-A6F2CD020F49}" destId="{CF1CBCEA-0708-42FB-B190-88C18697E2A7}" srcOrd="0" destOrd="0" presId="urn:microsoft.com/office/officeart/2008/layout/VerticalCurvedList"/>
    <dgm:cxn modelId="{2C0DE741-8D3C-45DD-8A58-FFB32BCE538D}" type="presParOf" srcId="{331F679B-1CEC-4D3D-8128-04695B4D3449}" destId="{581B95B6-D54A-4491-931B-18D34C6EF7BD}" srcOrd="5" destOrd="0" presId="urn:microsoft.com/office/officeart/2008/layout/VerticalCurvedList"/>
    <dgm:cxn modelId="{2D9BDC5C-037F-4F8A-8CEC-3967AD4E2B60}" type="presParOf" srcId="{331F679B-1CEC-4D3D-8128-04695B4D3449}" destId="{BA92F78A-0C08-4060-9CA3-D2A6532887F4}" srcOrd="6" destOrd="0" presId="urn:microsoft.com/office/officeart/2008/layout/VerticalCurvedList"/>
    <dgm:cxn modelId="{C60A531B-8179-4ADB-9D69-02501DEA8F33}" type="presParOf" srcId="{BA92F78A-0C08-4060-9CA3-D2A6532887F4}" destId="{CEA08408-C01A-4F88-AE68-462EAB51E53D}" srcOrd="0" destOrd="0" presId="urn:microsoft.com/office/officeart/2008/layout/VerticalCurvedList"/>
    <dgm:cxn modelId="{FC9F9237-A71C-4AFB-B4CB-EEEC06A113A2}" type="presParOf" srcId="{331F679B-1CEC-4D3D-8128-04695B4D3449}" destId="{E995F109-78FD-4A28-9302-8717C8EE5904}" srcOrd="7" destOrd="0" presId="urn:microsoft.com/office/officeart/2008/layout/VerticalCurvedList"/>
    <dgm:cxn modelId="{41E28D4D-8B18-47E1-AF16-C16F38C19751}" type="presParOf" srcId="{331F679B-1CEC-4D3D-8128-04695B4D3449}" destId="{81A08432-EAE4-42F2-A84B-3B266073159E}" srcOrd="8" destOrd="0" presId="urn:microsoft.com/office/officeart/2008/layout/VerticalCurvedList"/>
    <dgm:cxn modelId="{99BBC6C1-E83D-4048-88D1-7D1BC25D07A5}" type="presParOf" srcId="{81A08432-EAE4-42F2-A84B-3B266073159E}" destId="{B85E40D7-A761-49F7-9D38-D0668E5BB497}" srcOrd="0" destOrd="0" presId="urn:microsoft.com/office/officeart/2008/layout/VerticalCurvedList"/>
    <dgm:cxn modelId="{C48A1DB1-EE2B-4005-AA25-CA49DEA81144}" type="presParOf" srcId="{331F679B-1CEC-4D3D-8128-04695B4D3449}" destId="{FCB7F3CD-7739-41C6-9762-92E4EA7F25F0}" srcOrd="9" destOrd="0" presId="urn:microsoft.com/office/officeart/2008/layout/VerticalCurvedList"/>
    <dgm:cxn modelId="{7377946A-D2A5-46CC-B5EF-D36DF7277C3F}" type="presParOf" srcId="{331F679B-1CEC-4D3D-8128-04695B4D3449}" destId="{736D4E0B-4223-4197-994A-DC968DB1F3E1}" srcOrd="10" destOrd="0" presId="urn:microsoft.com/office/officeart/2008/layout/VerticalCurvedList"/>
    <dgm:cxn modelId="{9C4F07D3-5AEC-48E5-9080-046FB9341485}" type="presParOf" srcId="{736D4E0B-4223-4197-994A-DC968DB1F3E1}" destId="{94F22AC4-7604-4EE8-9E30-36FFC4B35B8D}" srcOrd="0" destOrd="0" presId="urn:microsoft.com/office/officeart/2008/layout/VerticalCurvedList"/>
    <dgm:cxn modelId="{B4603C19-2D19-4093-ABFA-B8A749D1E581}" type="presParOf" srcId="{331F679B-1CEC-4D3D-8128-04695B4D3449}" destId="{7ADA36AD-163D-4C1D-B5AE-5E1ACF99502D}" srcOrd="11" destOrd="0" presId="urn:microsoft.com/office/officeart/2008/layout/VerticalCurvedList"/>
    <dgm:cxn modelId="{937D3FD3-BCAE-4728-B9F2-60E36E5F604A}" type="presParOf" srcId="{331F679B-1CEC-4D3D-8128-04695B4D3449}" destId="{A37892FB-BBD4-4E9A-B60C-EC73CC2CB6F2}" srcOrd="12" destOrd="0" presId="urn:microsoft.com/office/officeart/2008/layout/VerticalCurvedList"/>
    <dgm:cxn modelId="{3335D395-C3D3-4418-92AA-2C109C7FE8DF}" type="presParOf" srcId="{A37892FB-BBD4-4E9A-B60C-EC73CC2CB6F2}" destId="{D1BA02FC-EF48-425D-9A10-BCBEA9B1FDC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97084-FEE1-48E6-AEDC-30A300A6B8F5}" type="doc">
      <dgm:prSet loTypeId="urn:microsoft.com/office/officeart/2005/8/layout/list1" loCatId="list" qsTypeId="urn:microsoft.com/office/officeart/2005/8/quickstyle/simple1" qsCatId="simple" csTypeId="urn:microsoft.com/office/officeart/2005/8/colors/accent2_5" csCatId="accent2" phldr="1"/>
      <dgm:spPr/>
      <dgm:t>
        <a:bodyPr/>
        <a:lstStyle/>
        <a:p>
          <a:endParaRPr lang="es-EC"/>
        </a:p>
      </dgm:t>
    </dgm:pt>
    <dgm:pt modelId="{67536845-BE3D-4EE2-B320-013845398328}">
      <dgm:prSet phldrT="[Texto]" custT="1"/>
      <dgm:spPr/>
      <dgm:t>
        <a:bodyPr/>
        <a:lstStyle/>
        <a:p>
          <a:r>
            <a:rPr lang="es-EC" sz="1600" dirty="0" smtClean="0">
              <a:latin typeface="Calibri Light" panose="020F0302020204030204" pitchFamily="34" charset="0"/>
              <a:cs typeface="Calibri Light" panose="020F0302020204030204" pitchFamily="34" charset="0"/>
            </a:rPr>
            <a:t>Corto tiempo de crecimiento</a:t>
          </a:r>
          <a:endParaRPr lang="es-EC" sz="1600" dirty="0">
            <a:latin typeface="Calibri Light" panose="020F0302020204030204" pitchFamily="34" charset="0"/>
            <a:cs typeface="Calibri Light" panose="020F0302020204030204" pitchFamily="34" charset="0"/>
          </a:endParaRPr>
        </a:p>
      </dgm:t>
    </dgm:pt>
    <dgm:pt modelId="{1D6F94C3-30BF-4B8C-89AD-B411AE159BB1}" type="parTrans" cxnId="{FC7F6075-6164-4E5C-90F1-66BDFEDD22DB}">
      <dgm:prSet/>
      <dgm:spPr/>
      <dgm:t>
        <a:bodyPr/>
        <a:lstStyle/>
        <a:p>
          <a:endParaRPr lang="es-EC" sz="1600">
            <a:latin typeface="Calibri Light" panose="020F0302020204030204" pitchFamily="34" charset="0"/>
            <a:cs typeface="Calibri Light" panose="020F0302020204030204" pitchFamily="34" charset="0"/>
          </a:endParaRPr>
        </a:p>
      </dgm:t>
    </dgm:pt>
    <dgm:pt modelId="{82834C4A-7753-42D7-ACEC-6A3B656601C8}" type="sibTrans" cxnId="{FC7F6075-6164-4E5C-90F1-66BDFEDD22DB}">
      <dgm:prSet/>
      <dgm:spPr/>
      <dgm:t>
        <a:bodyPr/>
        <a:lstStyle/>
        <a:p>
          <a:endParaRPr lang="es-EC" sz="1600">
            <a:latin typeface="Calibri Light" panose="020F0302020204030204" pitchFamily="34" charset="0"/>
            <a:cs typeface="Calibri Light" panose="020F0302020204030204" pitchFamily="34" charset="0"/>
          </a:endParaRPr>
        </a:p>
      </dgm:t>
    </dgm:pt>
    <dgm:pt modelId="{FFEA0C5A-1D5B-481A-A439-37551C4B9F0F}">
      <dgm:prSet phldrT="[Texto]" custT="1"/>
      <dgm:spPr/>
      <dgm:t>
        <a:bodyPr/>
        <a:lstStyle/>
        <a:p>
          <a:r>
            <a:rPr lang="es-EC" sz="1600" dirty="0" smtClean="0">
              <a:latin typeface="Calibri Light" panose="020F0302020204030204" pitchFamily="34" charset="0"/>
              <a:cs typeface="Calibri Light" panose="020F0302020204030204" pitchFamily="34" charset="0"/>
            </a:rPr>
            <a:t>Protocolos estandarizados</a:t>
          </a:r>
          <a:endParaRPr lang="es-EC" sz="1600" dirty="0">
            <a:latin typeface="Calibri Light" panose="020F0302020204030204" pitchFamily="34" charset="0"/>
            <a:cs typeface="Calibri Light" panose="020F0302020204030204" pitchFamily="34" charset="0"/>
          </a:endParaRPr>
        </a:p>
      </dgm:t>
    </dgm:pt>
    <dgm:pt modelId="{AF8731E3-F0C9-4434-8173-FD27227E06AB}" type="parTrans" cxnId="{DD1DE04C-A10A-4B8D-9BD7-403E116C626B}">
      <dgm:prSet/>
      <dgm:spPr/>
      <dgm:t>
        <a:bodyPr/>
        <a:lstStyle/>
        <a:p>
          <a:endParaRPr lang="es-EC" sz="1600">
            <a:latin typeface="Calibri Light" panose="020F0302020204030204" pitchFamily="34" charset="0"/>
            <a:cs typeface="Calibri Light" panose="020F0302020204030204" pitchFamily="34" charset="0"/>
          </a:endParaRPr>
        </a:p>
      </dgm:t>
    </dgm:pt>
    <dgm:pt modelId="{FF18BB6F-8307-49D1-856D-E00C6FE66160}" type="sibTrans" cxnId="{DD1DE04C-A10A-4B8D-9BD7-403E116C626B}">
      <dgm:prSet/>
      <dgm:spPr/>
      <dgm:t>
        <a:bodyPr/>
        <a:lstStyle/>
        <a:p>
          <a:endParaRPr lang="es-EC" sz="1600">
            <a:latin typeface="Calibri Light" panose="020F0302020204030204" pitchFamily="34" charset="0"/>
            <a:cs typeface="Calibri Light" panose="020F0302020204030204" pitchFamily="34" charset="0"/>
          </a:endParaRPr>
        </a:p>
      </dgm:t>
    </dgm:pt>
    <dgm:pt modelId="{A584438A-C7F8-4DC4-A4A8-3791E9775F4E}">
      <dgm:prSet phldrT="[Texto]" custT="1"/>
      <dgm:spPr/>
      <dgm:t>
        <a:bodyPr/>
        <a:lstStyle/>
        <a:p>
          <a:r>
            <a:rPr lang="es-EC" sz="1600" dirty="0" smtClean="0">
              <a:latin typeface="Calibri Light" panose="020F0302020204030204" pitchFamily="34" charset="0"/>
              <a:cs typeface="Calibri Light" panose="020F0302020204030204" pitchFamily="34" charset="0"/>
            </a:rPr>
            <a:t>Espacio físico</a:t>
          </a:r>
          <a:endParaRPr lang="es-EC" sz="1600" dirty="0">
            <a:latin typeface="Calibri Light" panose="020F0302020204030204" pitchFamily="34" charset="0"/>
            <a:cs typeface="Calibri Light" panose="020F0302020204030204" pitchFamily="34" charset="0"/>
          </a:endParaRPr>
        </a:p>
      </dgm:t>
    </dgm:pt>
    <dgm:pt modelId="{5946D53E-7730-4BA9-99C1-FA8DF0E5E5BB}" type="parTrans" cxnId="{90D46CE9-D805-452D-A4E5-6EF11AF80289}">
      <dgm:prSet/>
      <dgm:spPr/>
      <dgm:t>
        <a:bodyPr/>
        <a:lstStyle/>
        <a:p>
          <a:endParaRPr lang="es-EC" sz="1600">
            <a:latin typeface="Calibri Light" panose="020F0302020204030204" pitchFamily="34" charset="0"/>
            <a:cs typeface="Calibri Light" panose="020F0302020204030204" pitchFamily="34" charset="0"/>
          </a:endParaRPr>
        </a:p>
      </dgm:t>
    </dgm:pt>
    <dgm:pt modelId="{68A1B52B-4AD2-45BB-82C9-E19ACD08BDE0}" type="sibTrans" cxnId="{90D46CE9-D805-452D-A4E5-6EF11AF80289}">
      <dgm:prSet/>
      <dgm:spPr/>
      <dgm:t>
        <a:bodyPr/>
        <a:lstStyle/>
        <a:p>
          <a:endParaRPr lang="es-EC" sz="1600">
            <a:latin typeface="Calibri Light" panose="020F0302020204030204" pitchFamily="34" charset="0"/>
            <a:cs typeface="Calibri Light" panose="020F0302020204030204" pitchFamily="34" charset="0"/>
          </a:endParaRPr>
        </a:p>
      </dgm:t>
    </dgm:pt>
    <dgm:pt modelId="{C3C7BBD3-FB7A-43EF-895B-D8ECA35CBA34}">
      <dgm:prSet custT="1"/>
      <dgm:spPr/>
      <dgm:t>
        <a:bodyPr/>
        <a:lstStyle/>
        <a:p>
          <a:r>
            <a:rPr lang="es-EC" sz="1600" dirty="0" smtClean="0">
              <a:latin typeface="Calibri Light" panose="020F0302020204030204" pitchFamily="34" charset="0"/>
              <a:cs typeface="Calibri Light" panose="020F0302020204030204" pitchFamily="34" charset="0"/>
            </a:rPr>
            <a:t>Información</a:t>
          </a:r>
          <a:endParaRPr lang="es-EC" sz="1600" dirty="0">
            <a:latin typeface="Calibri Light" panose="020F0302020204030204" pitchFamily="34" charset="0"/>
            <a:cs typeface="Calibri Light" panose="020F0302020204030204" pitchFamily="34" charset="0"/>
          </a:endParaRPr>
        </a:p>
      </dgm:t>
    </dgm:pt>
    <dgm:pt modelId="{6DC206D3-0EE0-40D1-95CD-AD1C2DF8D22D}" type="parTrans" cxnId="{97319D59-D363-4317-AABD-1BC9B7DB5B62}">
      <dgm:prSet/>
      <dgm:spPr/>
      <dgm:t>
        <a:bodyPr/>
        <a:lstStyle/>
        <a:p>
          <a:endParaRPr lang="es-EC" sz="1600">
            <a:latin typeface="Calibri Light" panose="020F0302020204030204" pitchFamily="34" charset="0"/>
            <a:cs typeface="Calibri Light" panose="020F0302020204030204" pitchFamily="34" charset="0"/>
          </a:endParaRPr>
        </a:p>
      </dgm:t>
    </dgm:pt>
    <dgm:pt modelId="{04607019-0FA1-4A6C-AD53-B5442CE70F42}" type="sibTrans" cxnId="{97319D59-D363-4317-AABD-1BC9B7DB5B62}">
      <dgm:prSet/>
      <dgm:spPr/>
      <dgm:t>
        <a:bodyPr/>
        <a:lstStyle/>
        <a:p>
          <a:endParaRPr lang="es-EC" sz="1600">
            <a:latin typeface="Calibri Light" panose="020F0302020204030204" pitchFamily="34" charset="0"/>
            <a:cs typeface="Calibri Light" panose="020F0302020204030204" pitchFamily="34" charset="0"/>
          </a:endParaRPr>
        </a:p>
      </dgm:t>
    </dgm:pt>
    <dgm:pt modelId="{A925A5E9-3ACB-4490-907E-6D561E7E6D3B}" type="pres">
      <dgm:prSet presAssocID="{3FB97084-FEE1-48E6-AEDC-30A300A6B8F5}" presName="linear" presStyleCnt="0">
        <dgm:presLayoutVars>
          <dgm:dir/>
          <dgm:animLvl val="lvl"/>
          <dgm:resizeHandles val="exact"/>
        </dgm:presLayoutVars>
      </dgm:prSet>
      <dgm:spPr/>
      <dgm:t>
        <a:bodyPr/>
        <a:lstStyle/>
        <a:p>
          <a:endParaRPr lang="es-EC"/>
        </a:p>
      </dgm:t>
    </dgm:pt>
    <dgm:pt modelId="{F85908AF-2F97-44A3-B778-DD2B0F8069BA}" type="pres">
      <dgm:prSet presAssocID="{67536845-BE3D-4EE2-B320-013845398328}" presName="parentLin" presStyleCnt="0"/>
      <dgm:spPr/>
    </dgm:pt>
    <dgm:pt modelId="{D900392F-1763-4AC7-A245-64157E84E77E}" type="pres">
      <dgm:prSet presAssocID="{67536845-BE3D-4EE2-B320-013845398328}" presName="parentLeftMargin" presStyleLbl="node1" presStyleIdx="0" presStyleCnt="4"/>
      <dgm:spPr/>
      <dgm:t>
        <a:bodyPr/>
        <a:lstStyle/>
        <a:p>
          <a:endParaRPr lang="es-EC"/>
        </a:p>
      </dgm:t>
    </dgm:pt>
    <dgm:pt modelId="{BA6F811F-F402-4A27-BAF1-A52C633AA066}" type="pres">
      <dgm:prSet presAssocID="{67536845-BE3D-4EE2-B320-013845398328}" presName="parentText" presStyleLbl="node1" presStyleIdx="0" presStyleCnt="4">
        <dgm:presLayoutVars>
          <dgm:chMax val="0"/>
          <dgm:bulletEnabled val="1"/>
        </dgm:presLayoutVars>
      </dgm:prSet>
      <dgm:spPr/>
      <dgm:t>
        <a:bodyPr/>
        <a:lstStyle/>
        <a:p>
          <a:endParaRPr lang="es-EC"/>
        </a:p>
      </dgm:t>
    </dgm:pt>
    <dgm:pt modelId="{255D4A3A-EA13-4BB8-BACB-20EB22A5A1D9}" type="pres">
      <dgm:prSet presAssocID="{67536845-BE3D-4EE2-B320-013845398328}" presName="negativeSpace" presStyleCnt="0"/>
      <dgm:spPr/>
    </dgm:pt>
    <dgm:pt modelId="{C97CB1A6-EDD3-4132-B8DF-16660CE792E6}" type="pres">
      <dgm:prSet presAssocID="{67536845-BE3D-4EE2-B320-013845398328}" presName="childText" presStyleLbl="conFgAcc1" presStyleIdx="0" presStyleCnt="4">
        <dgm:presLayoutVars>
          <dgm:bulletEnabled val="1"/>
        </dgm:presLayoutVars>
      </dgm:prSet>
      <dgm:spPr/>
    </dgm:pt>
    <dgm:pt modelId="{E1320ABD-AE77-4B8D-B709-6631DEB50850}" type="pres">
      <dgm:prSet presAssocID="{82834C4A-7753-42D7-ACEC-6A3B656601C8}" presName="spaceBetweenRectangles" presStyleCnt="0"/>
      <dgm:spPr/>
    </dgm:pt>
    <dgm:pt modelId="{B1B4A093-02C5-497D-9145-11C44E5B29D3}" type="pres">
      <dgm:prSet presAssocID="{FFEA0C5A-1D5B-481A-A439-37551C4B9F0F}" presName="parentLin" presStyleCnt="0"/>
      <dgm:spPr/>
    </dgm:pt>
    <dgm:pt modelId="{65D3D048-4DAA-41D2-9C1C-3B9F916FBB06}" type="pres">
      <dgm:prSet presAssocID="{FFEA0C5A-1D5B-481A-A439-37551C4B9F0F}" presName="parentLeftMargin" presStyleLbl="node1" presStyleIdx="0" presStyleCnt="4"/>
      <dgm:spPr/>
      <dgm:t>
        <a:bodyPr/>
        <a:lstStyle/>
        <a:p>
          <a:endParaRPr lang="es-EC"/>
        </a:p>
      </dgm:t>
    </dgm:pt>
    <dgm:pt modelId="{1023D34D-A6E8-4DE5-BE8D-3D1A980C26E2}" type="pres">
      <dgm:prSet presAssocID="{FFEA0C5A-1D5B-481A-A439-37551C4B9F0F}" presName="parentText" presStyleLbl="node1" presStyleIdx="1" presStyleCnt="4">
        <dgm:presLayoutVars>
          <dgm:chMax val="0"/>
          <dgm:bulletEnabled val="1"/>
        </dgm:presLayoutVars>
      </dgm:prSet>
      <dgm:spPr/>
      <dgm:t>
        <a:bodyPr/>
        <a:lstStyle/>
        <a:p>
          <a:endParaRPr lang="es-EC"/>
        </a:p>
      </dgm:t>
    </dgm:pt>
    <dgm:pt modelId="{514588A4-F8C2-4DB9-AFBE-CE2DAB976D6A}" type="pres">
      <dgm:prSet presAssocID="{FFEA0C5A-1D5B-481A-A439-37551C4B9F0F}" presName="negativeSpace" presStyleCnt="0"/>
      <dgm:spPr/>
    </dgm:pt>
    <dgm:pt modelId="{1A2503D5-07F7-462A-A111-144E71A6143D}" type="pres">
      <dgm:prSet presAssocID="{FFEA0C5A-1D5B-481A-A439-37551C4B9F0F}" presName="childText" presStyleLbl="conFgAcc1" presStyleIdx="1" presStyleCnt="4">
        <dgm:presLayoutVars>
          <dgm:bulletEnabled val="1"/>
        </dgm:presLayoutVars>
      </dgm:prSet>
      <dgm:spPr/>
    </dgm:pt>
    <dgm:pt modelId="{AB376487-9516-4B4D-A827-A8C36A021366}" type="pres">
      <dgm:prSet presAssocID="{FF18BB6F-8307-49D1-856D-E00C6FE66160}" presName="spaceBetweenRectangles" presStyleCnt="0"/>
      <dgm:spPr/>
    </dgm:pt>
    <dgm:pt modelId="{1C4D05E0-1230-406D-8B61-915720F24B23}" type="pres">
      <dgm:prSet presAssocID="{A584438A-C7F8-4DC4-A4A8-3791E9775F4E}" presName="parentLin" presStyleCnt="0"/>
      <dgm:spPr/>
    </dgm:pt>
    <dgm:pt modelId="{A4563A98-E413-4EA5-B503-B9FE47EF98F8}" type="pres">
      <dgm:prSet presAssocID="{A584438A-C7F8-4DC4-A4A8-3791E9775F4E}" presName="parentLeftMargin" presStyleLbl="node1" presStyleIdx="1" presStyleCnt="4"/>
      <dgm:spPr/>
      <dgm:t>
        <a:bodyPr/>
        <a:lstStyle/>
        <a:p>
          <a:endParaRPr lang="es-EC"/>
        </a:p>
      </dgm:t>
    </dgm:pt>
    <dgm:pt modelId="{A6D78C94-9518-4BD9-8282-47E70398C5DE}" type="pres">
      <dgm:prSet presAssocID="{A584438A-C7F8-4DC4-A4A8-3791E9775F4E}" presName="parentText" presStyleLbl="node1" presStyleIdx="2" presStyleCnt="4">
        <dgm:presLayoutVars>
          <dgm:chMax val="0"/>
          <dgm:bulletEnabled val="1"/>
        </dgm:presLayoutVars>
      </dgm:prSet>
      <dgm:spPr/>
      <dgm:t>
        <a:bodyPr/>
        <a:lstStyle/>
        <a:p>
          <a:endParaRPr lang="es-EC"/>
        </a:p>
      </dgm:t>
    </dgm:pt>
    <dgm:pt modelId="{CFD83677-707D-4C54-ACAB-EA674C8C8CA9}" type="pres">
      <dgm:prSet presAssocID="{A584438A-C7F8-4DC4-A4A8-3791E9775F4E}" presName="negativeSpace" presStyleCnt="0"/>
      <dgm:spPr/>
    </dgm:pt>
    <dgm:pt modelId="{84F4D6E0-A82C-423C-ADB4-250C1F6125F0}" type="pres">
      <dgm:prSet presAssocID="{A584438A-C7F8-4DC4-A4A8-3791E9775F4E}" presName="childText" presStyleLbl="conFgAcc1" presStyleIdx="2" presStyleCnt="4">
        <dgm:presLayoutVars>
          <dgm:bulletEnabled val="1"/>
        </dgm:presLayoutVars>
      </dgm:prSet>
      <dgm:spPr/>
    </dgm:pt>
    <dgm:pt modelId="{905B8E2A-FB25-4C57-A2B0-FC0CB74DC037}" type="pres">
      <dgm:prSet presAssocID="{68A1B52B-4AD2-45BB-82C9-E19ACD08BDE0}" presName="spaceBetweenRectangles" presStyleCnt="0"/>
      <dgm:spPr/>
    </dgm:pt>
    <dgm:pt modelId="{D2CB49DB-F617-45B6-AB0F-F17739A58BDB}" type="pres">
      <dgm:prSet presAssocID="{C3C7BBD3-FB7A-43EF-895B-D8ECA35CBA34}" presName="parentLin" presStyleCnt="0"/>
      <dgm:spPr/>
    </dgm:pt>
    <dgm:pt modelId="{71C7597A-A5EF-44B8-9BA1-DFFF631688E2}" type="pres">
      <dgm:prSet presAssocID="{C3C7BBD3-FB7A-43EF-895B-D8ECA35CBA34}" presName="parentLeftMargin" presStyleLbl="node1" presStyleIdx="2" presStyleCnt="4"/>
      <dgm:spPr/>
      <dgm:t>
        <a:bodyPr/>
        <a:lstStyle/>
        <a:p>
          <a:endParaRPr lang="es-EC"/>
        </a:p>
      </dgm:t>
    </dgm:pt>
    <dgm:pt modelId="{3EFDDD11-887D-4BA8-9E85-6C699234B754}" type="pres">
      <dgm:prSet presAssocID="{C3C7BBD3-FB7A-43EF-895B-D8ECA35CBA34}" presName="parentText" presStyleLbl="node1" presStyleIdx="3" presStyleCnt="4">
        <dgm:presLayoutVars>
          <dgm:chMax val="0"/>
          <dgm:bulletEnabled val="1"/>
        </dgm:presLayoutVars>
      </dgm:prSet>
      <dgm:spPr/>
      <dgm:t>
        <a:bodyPr/>
        <a:lstStyle/>
        <a:p>
          <a:endParaRPr lang="es-EC"/>
        </a:p>
      </dgm:t>
    </dgm:pt>
    <dgm:pt modelId="{5C17D92A-DAF9-409D-9783-EE7160C8A2F6}" type="pres">
      <dgm:prSet presAssocID="{C3C7BBD3-FB7A-43EF-895B-D8ECA35CBA34}" presName="negativeSpace" presStyleCnt="0"/>
      <dgm:spPr/>
    </dgm:pt>
    <dgm:pt modelId="{9ADE15F9-CC22-47B3-A587-35A96AAB1A3B}" type="pres">
      <dgm:prSet presAssocID="{C3C7BBD3-FB7A-43EF-895B-D8ECA35CBA34}" presName="childText" presStyleLbl="conFgAcc1" presStyleIdx="3" presStyleCnt="4">
        <dgm:presLayoutVars>
          <dgm:bulletEnabled val="1"/>
        </dgm:presLayoutVars>
      </dgm:prSet>
      <dgm:spPr/>
    </dgm:pt>
  </dgm:ptLst>
  <dgm:cxnLst>
    <dgm:cxn modelId="{790D1464-EC2B-49D2-A1E6-6798917F2F37}" type="presOf" srcId="{C3C7BBD3-FB7A-43EF-895B-D8ECA35CBA34}" destId="{71C7597A-A5EF-44B8-9BA1-DFFF631688E2}" srcOrd="0" destOrd="0" presId="urn:microsoft.com/office/officeart/2005/8/layout/list1"/>
    <dgm:cxn modelId="{DB24EF9A-E81D-46ED-ACF8-3B3752B0B081}" type="presOf" srcId="{67536845-BE3D-4EE2-B320-013845398328}" destId="{BA6F811F-F402-4A27-BAF1-A52C633AA066}" srcOrd="1" destOrd="0" presId="urn:microsoft.com/office/officeart/2005/8/layout/list1"/>
    <dgm:cxn modelId="{A7430765-1E70-4C26-B701-55579DB8862B}" type="presOf" srcId="{3FB97084-FEE1-48E6-AEDC-30A300A6B8F5}" destId="{A925A5E9-3ACB-4490-907E-6D561E7E6D3B}" srcOrd="0" destOrd="0" presId="urn:microsoft.com/office/officeart/2005/8/layout/list1"/>
    <dgm:cxn modelId="{BEF5395C-CB64-4CDB-9063-5D5DB9528A11}" type="presOf" srcId="{FFEA0C5A-1D5B-481A-A439-37551C4B9F0F}" destId="{65D3D048-4DAA-41D2-9C1C-3B9F916FBB06}" srcOrd="0" destOrd="0" presId="urn:microsoft.com/office/officeart/2005/8/layout/list1"/>
    <dgm:cxn modelId="{8BEB6FFA-654E-4AC8-AEC6-27F1257BE877}" type="presOf" srcId="{FFEA0C5A-1D5B-481A-A439-37551C4B9F0F}" destId="{1023D34D-A6E8-4DE5-BE8D-3D1A980C26E2}" srcOrd="1" destOrd="0" presId="urn:microsoft.com/office/officeart/2005/8/layout/list1"/>
    <dgm:cxn modelId="{46949E21-11F2-4AC4-99D5-80CA1AA039B2}" type="presOf" srcId="{67536845-BE3D-4EE2-B320-013845398328}" destId="{D900392F-1763-4AC7-A245-64157E84E77E}" srcOrd="0" destOrd="0" presId="urn:microsoft.com/office/officeart/2005/8/layout/list1"/>
    <dgm:cxn modelId="{308C0F39-A3BB-4EF7-A3ED-AA83C401FC6E}" type="presOf" srcId="{A584438A-C7F8-4DC4-A4A8-3791E9775F4E}" destId="{A6D78C94-9518-4BD9-8282-47E70398C5DE}" srcOrd="1" destOrd="0" presId="urn:microsoft.com/office/officeart/2005/8/layout/list1"/>
    <dgm:cxn modelId="{90D46CE9-D805-452D-A4E5-6EF11AF80289}" srcId="{3FB97084-FEE1-48E6-AEDC-30A300A6B8F5}" destId="{A584438A-C7F8-4DC4-A4A8-3791E9775F4E}" srcOrd="2" destOrd="0" parTransId="{5946D53E-7730-4BA9-99C1-FA8DF0E5E5BB}" sibTransId="{68A1B52B-4AD2-45BB-82C9-E19ACD08BDE0}"/>
    <dgm:cxn modelId="{9317ABAC-B868-4914-A2D4-01F7662BED9C}" type="presOf" srcId="{A584438A-C7F8-4DC4-A4A8-3791E9775F4E}" destId="{A4563A98-E413-4EA5-B503-B9FE47EF98F8}" srcOrd="0" destOrd="0" presId="urn:microsoft.com/office/officeart/2005/8/layout/list1"/>
    <dgm:cxn modelId="{727A4C0B-BC76-41B0-8B30-6AE80EB424F3}" type="presOf" srcId="{C3C7BBD3-FB7A-43EF-895B-D8ECA35CBA34}" destId="{3EFDDD11-887D-4BA8-9E85-6C699234B754}" srcOrd="1" destOrd="0" presId="urn:microsoft.com/office/officeart/2005/8/layout/list1"/>
    <dgm:cxn modelId="{FC7F6075-6164-4E5C-90F1-66BDFEDD22DB}" srcId="{3FB97084-FEE1-48E6-AEDC-30A300A6B8F5}" destId="{67536845-BE3D-4EE2-B320-013845398328}" srcOrd="0" destOrd="0" parTransId="{1D6F94C3-30BF-4B8C-89AD-B411AE159BB1}" sibTransId="{82834C4A-7753-42D7-ACEC-6A3B656601C8}"/>
    <dgm:cxn modelId="{DD1DE04C-A10A-4B8D-9BD7-403E116C626B}" srcId="{3FB97084-FEE1-48E6-AEDC-30A300A6B8F5}" destId="{FFEA0C5A-1D5B-481A-A439-37551C4B9F0F}" srcOrd="1" destOrd="0" parTransId="{AF8731E3-F0C9-4434-8173-FD27227E06AB}" sibTransId="{FF18BB6F-8307-49D1-856D-E00C6FE66160}"/>
    <dgm:cxn modelId="{97319D59-D363-4317-AABD-1BC9B7DB5B62}" srcId="{3FB97084-FEE1-48E6-AEDC-30A300A6B8F5}" destId="{C3C7BBD3-FB7A-43EF-895B-D8ECA35CBA34}" srcOrd="3" destOrd="0" parTransId="{6DC206D3-0EE0-40D1-95CD-AD1C2DF8D22D}" sibTransId="{04607019-0FA1-4A6C-AD53-B5442CE70F42}"/>
    <dgm:cxn modelId="{25E64075-F5D8-4768-8D9F-979B9510BCC8}" type="presParOf" srcId="{A925A5E9-3ACB-4490-907E-6D561E7E6D3B}" destId="{F85908AF-2F97-44A3-B778-DD2B0F8069BA}" srcOrd="0" destOrd="0" presId="urn:microsoft.com/office/officeart/2005/8/layout/list1"/>
    <dgm:cxn modelId="{7614BF50-F052-4AAA-A02F-100A6AB09750}" type="presParOf" srcId="{F85908AF-2F97-44A3-B778-DD2B0F8069BA}" destId="{D900392F-1763-4AC7-A245-64157E84E77E}" srcOrd="0" destOrd="0" presId="urn:microsoft.com/office/officeart/2005/8/layout/list1"/>
    <dgm:cxn modelId="{BB95CE31-A8C7-422F-A514-00C49F82ADB7}" type="presParOf" srcId="{F85908AF-2F97-44A3-B778-DD2B0F8069BA}" destId="{BA6F811F-F402-4A27-BAF1-A52C633AA066}" srcOrd="1" destOrd="0" presId="urn:microsoft.com/office/officeart/2005/8/layout/list1"/>
    <dgm:cxn modelId="{97381474-7B91-4A83-987D-D6595CB97FBA}" type="presParOf" srcId="{A925A5E9-3ACB-4490-907E-6D561E7E6D3B}" destId="{255D4A3A-EA13-4BB8-BACB-20EB22A5A1D9}" srcOrd="1" destOrd="0" presId="urn:microsoft.com/office/officeart/2005/8/layout/list1"/>
    <dgm:cxn modelId="{9E4F8DE1-2A55-4BFF-AD67-8BABB213AAD1}" type="presParOf" srcId="{A925A5E9-3ACB-4490-907E-6D561E7E6D3B}" destId="{C97CB1A6-EDD3-4132-B8DF-16660CE792E6}" srcOrd="2" destOrd="0" presId="urn:microsoft.com/office/officeart/2005/8/layout/list1"/>
    <dgm:cxn modelId="{E0F7589A-89D3-46E8-8AA6-18778B14393B}" type="presParOf" srcId="{A925A5E9-3ACB-4490-907E-6D561E7E6D3B}" destId="{E1320ABD-AE77-4B8D-B709-6631DEB50850}" srcOrd="3" destOrd="0" presId="urn:microsoft.com/office/officeart/2005/8/layout/list1"/>
    <dgm:cxn modelId="{C0824827-5F19-4749-BD47-709517BC0D12}" type="presParOf" srcId="{A925A5E9-3ACB-4490-907E-6D561E7E6D3B}" destId="{B1B4A093-02C5-497D-9145-11C44E5B29D3}" srcOrd="4" destOrd="0" presId="urn:microsoft.com/office/officeart/2005/8/layout/list1"/>
    <dgm:cxn modelId="{34FC5C9A-CB74-48B7-A4D3-7550BE4C2016}" type="presParOf" srcId="{B1B4A093-02C5-497D-9145-11C44E5B29D3}" destId="{65D3D048-4DAA-41D2-9C1C-3B9F916FBB06}" srcOrd="0" destOrd="0" presId="urn:microsoft.com/office/officeart/2005/8/layout/list1"/>
    <dgm:cxn modelId="{BEED2B18-1CE2-48AA-88B1-6557D6AF428E}" type="presParOf" srcId="{B1B4A093-02C5-497D-9145-11C44E5B29D3}" destId="{1023D34D-A6E8-4DE5-BE8D-3D1A980C26E2}" srcOrd="1" destOrd="0" presId="urn:microsoft.com/office/officeart/2005/8/layout/list1"/>
    <dgm:cxn modelId="{7B155513-2757-4A1D-8BA4-E65C33FC3D2E}" type="presParOf" srcId="{A925A5E9-3ACB-4490-907E-6D561E7E6D3B}" destId="{514588A4-F8C2-4DB9-AFBE-CE2DAB976D6A}" srcOrd="5" destOrd="0" presId="urn:microsoft.com/office/officeart/2005/8/layout/list1"/>
    <dgm:cxn modelId="{084D8765-E721-41A5-B597-80D58185CFD8}" type="presParOf" srcId="{A925A5E9-3ACB-4490-907E-6D561E7E6D3B}" destId="{1A2503D5-07F7-462A-A111-144E71A6143D}" srcOrd="6" destOrd="0" presId="urn:microsoft.com/office/officeart/2005/8/layout/list1"/>
    <dgm:cxn modelId="{6C3999FE-B1EC-4302-B55D-EEE180016EBE}" type="presParOf" srcId="{A925A5E9-3ACB-4490-907E-6D561E7E6D3B}" destId="{AB376487-9516-4B4D-A827-A8C36A021366}" srcOrd="7" destOrd="0" presId="urn:microsoft.com/office/officeart/2005/8/layout/list1"/>
    <dgm:cxn modelId="{B37A8435-E45E-4785-8170-D5F4FE27F03E}" type="presParOf" srcId="{A925A5E9-3ACB-4490-907E-6D561E7E6D3B}" destId="{1C4D05E0-1230-406D-8B61-915720F24B23}" srcOrd="8" destOrd="0" presId="urn:microsoft.com/office/officeart/2005/8/layout/list1"/>
    <dgm:cxn modelId="{CC2C722E-7C74-4A92-9AE4-DF1D1B9C68EE}" type="presParOf" srcId="{1C4D05E0-1230-406D-8B61-915720F24B23}" destId="{A4563A98-E413-4EA5-B503-B9FE47EF98F8}" srcOrd="0" destOrd="0" presId="urn:microsoft.com/office/officeart/2005/8/layout/list1"/>
    <dgm:cxn modelId="{E3E2D411-1D38-4B01-92E9-49D218763DBB}" type="presParOf" srcId="{1C4D05E0-1230-406D-8B61-915720F24B23}" destId="{A6D78C94-9518-4BD9-8282-47E70398C5DE}" srcOrd="1" destOrd="0" presId="urn:microsoft.com/office/officeart/2005/8/layout/list1"/>
    <dgm:cxn modelId="{214C8293-86EA-4884-ACC2-59CFF39A8DB1}" type="presParOf" srcId="{A925A5E9-3ACB-4490-907E-6D561E7E6D3B}" destId="{CFD83677-707D-4C54-ACAB-EA674C8C8CA9}" srcOrd="9" destOrd="0" presId="urn:microsoft.com/office/officeart/2005/8/layout/list1"/>
    <dgm:cxn modelId="{69257214-FEE5-4D53-8B30-F854887ECF3A}" type="presParOf" srcId="{A925A5E9-3ACB-4490-907E-6D561E7E6D3B}" destId="{84F4D6E0-A82C-423C-ADB4-250C1F6125F0}" srcOrd="10" destOrd="0" presId="urn:microsoft.com/office/officeart/2005/8/layout/list1"/>
    <dgm:cxn modelId="{D09393DF-1294-4067-8F2C-ED9D43A4309F}" type="presParOf" srcId="{A925A5E9-3ACB-4490-907E-6D561E7E6D3B}" destId="{905B8E2A-FB25-4C57-A2B0-FC0CB74DC037}" srcOrd="11" destOrd="0" presId="urn:microsoft.com/office/officeart/2005/8/layout/list1"/>
    <dgm:cxn modelId="{CA23E484-0F65-4B56-B557-2A4A7CA42B78}" type="presParOf" srcId="{A925A5E9-3ACB-4490-907E-6D561E7E6D3B}" destId="{D2CB49DB-F617-45B6-AB0F-F17739A58BDB}" srcOrd="12" destOrd="0" presId="urn:microsoft.com/office/officeart/2005/8/layout/list1"/>
    <dgm:cxn modelId="{DF5340BD-05AD-4108-A857-5DF0E29B09C2}" type="presParOf" srcId="{D2CB49DB-F617-45B6-AB0F-F17739A58BDB}" destId="{71C7597A-A5EF-44B8-9BA1-DFFF631688E2}" srcOrd="0" destOrd="0" presId="urn:microsoft.com/office/officeart/2005/8/layout/list1"/>
    <dgm:cxn modelId="{BD6341FE-B3F8-4E6A-A47E-AAD75A2F4738}" type="presParOf" srcId="{D2CB49DB-F617-45B6-AB0F-F17739A58BDB}" destId="{3EFDDD11-887D-4BA8-9E85-6C699234B754}" srcOrd="1" destOrd="0" presId="urn:microsoft.com/office/officeart/2005/8/layout/list1"/>
    <dgm:cxn modelId="{CE84AEEF-9C51-4AA7-B95A-9DD55187DDD9}" type="presParOf" srcId="{A925A5E9-3ACB-4490-907E-6D561E7E6D3B}" destId="{5C17D92A-DAF9-409D-9783-EE7160C8A2F6}" srcOrd="13" destOrd="0" presId="urn:microsoft.com/office/officeart/2005/8/layout/list1"/>
    <dgm:cxn modelId="{7EFDAB82-BAAD-4AC6-ABAC-DCAD37700F13}" type="presParOf" srcId="{A925A5E9-3ACB-4490-907E-6D561E7E6D3B}" destId="{9ADE15F9-CC22-47B3-A587-35A96AAB1A3B}"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EE96C-F9C9-4984-AA7B-F26F92D7E437}"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s-EC"/>
        </a:p>
      </dgm:t>
    </dgm:pt>
    <dgm:pt modelId="{151D0B27-589F-4091-A716-891C014908B5}">
      <dgm:prSet phldrT="[Texto]"/>
      <dgm:spPr>
        <a:xfrm>
          <a:off x="400946" y="286498"/>
          <a:ext cx="3575924" cy="572996"/>
        </a:xfrm>
        <a:prstGeom prst="rect">
          <a:avLst/>
        </a:prstGeom>
        <a:gradFill rotWithShape="0">
          <a:gsLst>
            <a:gs pos="0">
              <a:srgbClr val="92AA4C">
                <a:hueOff val="0"/>
                <a:satOff val="0"/>
                <a:lumOff val="0"/>
                <a:alphaOff val="0"/>
                <a:tint val="96000"/>
                <a:lumMod val="104000"/>
              </a:srgbClr>
            </a:gs>
            <a:gs pos="100000">
              <a:srgbClr val="92AA4C">
                <a:hueOff val="0"/>
                <a:satOff val="0"/>
                <a:lumOff val="0"/>
                <a:alphaOff val="0"/>
                <a:shade val="98000"/>
                <a:lumMod val="94000"/>
              </a:srgbClr>
            </a:gs>
          </a:gsLst>
          <a:lin ang="5400000" scaled="0"/>
        </a:gradFill>
        <a:ln>
          <a:noFill/>
        </a:ln>
        <a:effectLst>
          <a:outerShdw blurRad="38100" dist="25400" dir="5400000" rotWithShape="0">
            <a:srgbClr val="000000">
              <a:alpha val="25000"/>
            </a:srgbClr>
          </a:outerShdw>
        </a:effectLst>
      </dgm:spPr>
      <dgm:t>
        <a:bodyPr/>
        <a:lstStyle/>
        <a:p>
          <a:r>
            <a:rPr lang="es-EC" dirty="0" smtClean="0">
              <a:solidFill>
                <a:sysClr val="window" lastClr="FFFFFF"/>
              </a:solidFill>
              <a:latin typeface="Century Gothic" panose="020B0502020202020204"/>
              <a:ea typeface="+mn-ea"/>
              <a:cs typeface="+mn-cs"/>
            </a:rPr>
            <a:t>50 </a:t>
          </a:r>
          <a:r>
            <a:rPr lang="es-EC" dirty="0" err="1" smtClean="0">
              <a:solidFill>
                <a:sysClr val="window" lastClr="FFFFFF"/>
              </a:solidFill>
              <a:latin typeface="Century Gothic" panose="020B0502020202020204"/>
              <a:ea typeface="+mn-ea"/>
              <a:cs typeface="+mn-cs"/>
            </a:rPr>
            <a:t>nm</a:t>
          </a:r>
          <a:r>
            <a:rPr lang="es-EC" dirty="0" smtClean="0">
              <a:solidFill>
                <a:sysClr val="window" lastClr="FFFFFF"/>
              </a:solidFill>
              <a:latin typeface="Century Gothic" panose="020B0502020202020204"/>
              <a:ea typeface="+mn-ea"/>
              <a:cs typeface="+mn-cs"/>
            </a:rPr>
            <a:t>; Estructura Hexagonal </a:t>
          </a:r>
          <a:endParaRPr lang="es-EC" dirty="0">
            <a:solidFill>
              <a:sysClr val="window" lastClr="FFFFFF"/>
            </a:solidFill>
            <a:latin typeface="Century Gothic" panose="020B0502020202020204"/>
            <a:ea typeface="+mn-ea"/>
            <a:cs typeface="+mn-cs"/>
          </a:endParaRPr>
        </a:p>
      </dgm:t>
    </dgm:pt>
    <dgm:pt modelId="{6DC95260-11BC-4ABF-BAA1-BF9CE9D2A481}" type="parTrans" cxnId="{1EA53CD8-F48E-46D0-8F76-B9C56886406B}">
      <dgm:prSet/>
      <dgm:spPr/>
      <dgm:t>
        <a:bodyPr/>
        <a:lstStyle/>
        <a:p>
          <a:endParaRPr lang="es-EC"/>
        </a:p>
      </dgm:t>
    </dgm:pt>
    <dgm:pt modelId="{A363B27B-A863-47FB-8B95-22381C9A1CD5}" type="sibTrans" cxnId="{1EA53CD8-F48E-46D0-8F76-B9C56886406B}">
      <dgm:prSet/>
      <dgm:spPr>
        <a:xfrm>
          <a:off x="-3237788" y="-498176"/>
          <a:ext cx="3861335" cy="3861335"/>
        </a:xfrm>
        <a:prstGeom prst="blockArc">
          <a:avLst>
            <a:gd name="adj1" fmla="val 18900000"/>
            <a:gd name="adj2" fmla="val 2700000"/>
            <a:gd name="adj3" fmla="val 559"/>
          </a:avLst>
        </a:prstGeom>
        <a:noFill/>
        <a:ln w="9525" cap="rnd" cmpd="sng" algn="ctr">
          <a:solidFill>
            <a:srgbClr val="6AAC91">
              <a:hueOff val="0"/>
              <a:satOff val="0"/>
              <a:lumOff val="0"/>
              <a:alphaOff val="0"/>
            </a:srgbClr>
          </a:solidFill>
          <a:prstDash val="solid"/>
        </a:ln>
        <a:effectLst/>
      </dgm:spPr>
      <dgm:t>
        <a:bodyPr/>
        <a:lstStyle/>
        <a:p>
          <a:endParaRPr lang="es-EC"/>
        </a:p>
      </dgm:t>
    </dgm:pt>
    <dgm:pt modelId="{BCE0B94B-2AAC-4E5A-A7A7-76A295308A6F}">
      <dgm:prSet phldrT="[Texto]"/>
      <dgm:spPr>
        <a:xfrm>
          <a:off x="609231" y="1145992"/>
          <a:ext cx="3367640" cy="572996"/>
        </a:xfrm>
        <a:prstGeom prst="rect">
          <a:avLst/>
        </a:prstGeom>
        <a:gradFill rotWithShape="0">
          <a:gsLst>
            <a:gs pos="0">
              <a:srgbClr val="92AA4C">
                <a:hueOff val="2404066"/>
                <a:satOff val="-4882"/>
                <a:lumOff val="3137"/>
                <a:alphaOff val="0"/>
                <a:tint val="96000"/>
                <a:lumMod val="104000"/>
              </a:srgbClr>
            </a:gs>
            <a:gs pos="100000">
              <a:srgbClr val="92AA4C">
                <a:hueOff val="2404066"/>
                <a:satOff val="-4882"/>
                <a:lumOff val="3137"/>
                <a:alphaOff val="0"/>
                <a:shade val="98000"/>
                <a:lumMod val="94000"/>
              </a:srgbClr>
            </a:gs>
          </a:gsLst>
          <a:lin ang="5400000" scaled="0"/>
        </a:gradFill>
        <a:ln>
          <a:noFill/>
        </a:ln>
        <a:effectLst>
          <a:outerShdw blurRad="38100" dist="25400" dir="5400000" rotWithShape="0">
            <a:srgbClr val="000000">
              <a:alpha val="25000"/>
            </a:srgbClr>
          </a:outerShdw>
        </a:effectLst>
      </dgm:spPr>
      <dgm:t>
        <a:bodyPr/>
        <a:lstStyle/>
        <a:p>
          <a:r>
            <a:rPr lang="es-EC" dirty="0" smtClean="0">
              <a:solidFill>
                <a:sysClr val="window" lastClr="FFFFFF"/>
              </a:solidFill>
              <a:latin typeface="Century Gothic" panose="020B0502020202020204"/>
              <a:ea typeface="+mn-ea"/>
              <a:cs typeface="+mn-cs"/>
            </a:rPr>
            <a:t>Protectores solares y otros productos</a:t>
          </a:r>
          <a:endParaRPr lang="es-EC" dirty="0">
            <a:solidFill>
              <a:sysClr val="window" lastClr="FFFFFF"/>
            </a:solidFill>
            <a:latin typeface="Century Gothic" panose="020B0502020202020204"/>
            <a:ea typeface="+mn-ea"/>
            <a:cs typeface="+mn-cs"/>
          </a:endParaRPr>
        </a:p>
      </dgm:t>
    </dgm:pt>
    <dgm:pt modelId="{7DB8D307-A588-4D9B-8C75-E13B74618DF1}" type="parTrans" cxnId="{B1B1932C-1A15-44BC-AA11-3A3589748EA1}">
      <dgm:prSet/>
      <dgm:spPr/>
      <dgm:t>
        <a:bodyPr/>
        <a:lstStyle/>
        <a:p>
          <a:endParaRPr lang="es-EC"/>
        </a:p>
      </dgm:t>
    </dgm:pt>
    <dgm:pt modelId="{9FA4E3C3-5C55-475A-9054-4FC3AC2CE17A}" type="sibTrans" cxnId="{B1B1932C-1A15-44BC-AA11-3A3589748EA1}">
      <dgm:prSet/>
      <dgm:spPr/>
      <dgm:t>
        <a:bodyPr/>
        <a:lstStyle/>
        <a:p>
          <a:endParaRPr lang="es-EC"/>
        </a:p>
      </dgm:t>
    </dgm:pt>
    <dgm:pt modelId="{AD9DD78B-AADD-456C-81B0-17887747E3C0}">
      <dgm:prSet/>
      <dgm:spPr>
        <a:xfrm>
          <a:off x="400946" y="2005487"/>
          <a:ext cx="3575924" cy="572996"/>
        </a:xfrm>
        <a:prstGeom prst="rect">
          <a:avLst/>
        </a:prstGeom>
        <a:gradFill rotWithShape="0">
          <a:gsLst>
            <a:gs pos="0">
              <a:srgbClr val="92AA4C">
                <a:hueOff val="4808133"/>
                <a:satOff val="-9764"/>
                <a:lumOff val="6275"/>
                <a:alphaOff val="0"/>
                <a:tint val="96000"/>
                <a:lumMod val="104000"/>
              </a:srgbClr>
            </a:gs>
            <a:gs pos="100000">
              <a:srgbClr val="92AA4C">
                <a:hueOff val="4808133"/>
                <a:satOff val="-9764"/>
                <a:lumOff val="6275"/>
                <a:alphaOff val="0"/>
                <a:shade val="98000"/>
                <a:lumMod val="94000"/>
              </a:srgbClr>
            </a:gs>
          </a:gsLst>
          <a:lin ang="5400000" scaled="0"/>
        </a:gradFill>
        <a:ln>
          <a:noFill/>
        </a:ln>
        <a:effectLst>
          <a:outerShdw blurRad="38100" dist="25400" dir="5400000" rotWithShape="0">
            <a:srgbClr val="000000">
              <a:alpha val="25000"/>
            </a:srgbClr>
          </a:outerShdw>
        </a:effectLst>
      </dgm:spPr>
      <dgm:t>
        <a:bodyPr/>
        <a:lstStyle/>
        <a:p>
          <a:r>
            <a:rPr lang="es-EC" dirty="0" err="1" smtClean="0">
              <a:solidFill>
                <a:sysClr val="window" lastClr="FFFFFF"/>
              </a:solidFill>
              <a:latin typeface="Century Gothic" panose="020B0502020202020204"/>
              <a:ea typeface="+mn-ea"/>
              <a:cs typeface="+mn-cs"/>
            </a:rPr>
            <a:t>Antibacterial</a:t>
          </a:r>
          <a:r>
            <a:rPr lang="es-EC" dirty="0" smtClean="0">
              <a:solidFill>
                <a:sysClr val="window" lastClr="FFFFFF"/>
              </a:solidFill>
              <a:latin typeface="Century Gothic" panose="020B0502020202020204"/>
              <a:ea typeface="+mn-ea"/>
              <a:cs typeface="+mn-cs"/>
            </a:rPr>
            <a:t>, </a:t>
          </a:r>
          <a:r>
            <a:rPr lang="es-EC" dirty="0" err="1" smtClean="0">
              <a:solidFill>
                <a:sysClr val="window" lastClr="FFFFFF"/>
              </a:solidFill>
              <a:latin typeface="Century Gothic" panose="020B0502020202020204"/>
              <a:ea typeface="+mn-ea"/>
              <a:cs typeface="+mn-cs"/>
            </a:rPr>
            <a:t>antifúngico</a:t>
          </a:r>
          <a:r>
            <a:rPr lang="es-EC" smtClean="0">
              <a:solidFill>
                <a:sysClr val="window" lastClr="FFFFFF"/>
              </a:solidFill>
              <a:latin typeface="Century Gothic" panose="020B0502020202020204"/>
              <a:ea typeface="+mn-ea"/>
              <a:cs typeface="+mn-cs"/>
            </a:rPr>
            <a:t>, antiviral y anticancerígeno</a:t>
          </a:r>
          <a:endParaRPr lang="es-EC" dirty="0">
            <a:solidFill>
              <a:sysClr val="window" lastClr="FFFFFF"/>
            </a:solidFill>
            <a:latin typeface="Century Gothic" panose="020B0502020202020204"/>
            <a:ea typeface="+mn-ea"/>
            <a:cs typeface="+mn-cs"/>
          </a:endParaRPr>
        </a:p>
      </dgm:t>
    </dgm:pt>
    <dgm:pt modelId="{147794D8-0987-44B9-B351-9AD6F3E1F027}" type="parTrans" cxnId="{C9B708EC-1283-4F53-B5B2-0B495B1C69F7}">
      <dgm:prSet/>
      <dgm:spPr/>
      <dgm:t>
        <a:bodyPr/>
        <a:lstStyle/>
        <a:p>
          <a:endParaRPr lang="es-EC"/>
        </a:p>
      </dgm:t>
    </dgm:pt>
    <dgm:pt modelId="{9B787B13-9758-4094-A7EF-C90339826D46}" type="sibTrans" cxnId="{C9B708EC-1283-4F53-B5B2-0B495B1C69F7}">
      <dgm:prSet/>
      <dgm:spPr/>
      <dgm:t>
        <a:bodyPr/>
        <a:lstStyle/>
        <a:p>
          <a:endParaRPr lang="es-EC"/>
        </a:p>
      </dgm:t>
    </dgm:pt>
    <dgm:pt modelId="{D6AE63F4-6690-44AF-8AA0-095D64345022}" type="pres">
      <dgm:prSet presAssocID="{AB6EE96C-F9C9-4984-AA7B-F26F92D7E437}" presName="Name0" presStyleCnt="0">
        <dgm:presLayoutVars>
          <dgm:chMax val="7"/>
          <dgm:chPref val="7"/>
          <dgm:dir/>
        </dgm:presLayoutVars>
      </dgm:prSet>
      <dgm:spPr/>
      <dgm:t>
        <a:bodyPr/>
        <a:lstStyle/>
        <a:p>
          <a:endParaRPr lang="es-EC"/>
        </a:p>
      </dgm:t>
    </dgm:pt>
    <dgm:pt modelId="{A0834BBB-D528-475D-ABD5-20F47174BBDE}" type="pres">
      <dgm:prSet presAssocID="{AB6EE96C-F9C9-4984-AA7B-F26F92D7E437}" presName="Name1" presStyleCnt="0"/>
      <dgm:spPr/>
    </dgm:pt>
    <dgm:pt modelId="{BB321BB4-8088-4C97-B5F8-1E72C7EDDCA1}" type="pres">
      <dgm:prSet presAssocID="{AB6EE96C-F9C9-4984-AA7B-F26F92D7E437}" presName="cycle" presStyleCnt="0"/>
      <dgm:spPr/>
    </dgm:pt>
    <dgm:pt modelId="{7411990C-BE77-4569-86A0-F70D6D9059B2}" type="pres">
      <dgm:prSet presAssocID="{AB6EE96C-F9C9-4984-AA7B-F26F92D7E437}" presName="srcNode" presStyleLbl="node1" presStyleIdx="0" presStyleCnt="3"/>
      <dgm:spPr/>
    </dgm:pt>
    <dgm:pt modelId="{0CB9AEFA-8AEB-4276-9D3B-FCC8992FDC5F}" type="pres">
      <dgm:prSet presAssocID="{AB6EE96C-F9C9-4984-AA7B-F26F92D7E437}" presName="conn" presStyleLbl="parChTrans1D2" presStyleIdx="0" presStyleCnt="1"/>
      <dgm:spPr/>
      <dgm:t>
        <a:bodyPr/>
        <a:lstStyle/>
        <a:p>
          <a:endParaRPr lang="es-EC"/>
        </a:p>
      </dgm:t>
    </dgm:pt>
    <dgm:pt modelId="{EC65971E-08A8-455B-9E3F-C6A19C9E8A88}" type="pres">
      <dgm:prSet presAssocID="{AB6EE96C-F9C9-4984-AA7B-F26F92D7E437}" presName="extraNode" presStyleLbl="node1" presStyleIdx="0" presStyleCnt="3"/>
      <dgm:spPr/>
    </dgm:pt>
    <dgm:pt modelId="{A02BE7CC-606A-4618-9CBD-4BDA010C804C}" type="pres">
      <dgm:prSet presAssocID="{AB6EE96C-F9C9-4984-AA7B-F26F92D7E437}" presName="dstNode" presStyleLbl="node1" presStyleIdx="0" presStyleCnt="3"/>
      <dgm:spPr/>
    </dgm:pt>
    <dgm:pt modelId="{80F2FD8B-8585-4ACB-8925-86BFAB6B680C}" type="pres">
      <dgm:prSet presAssocID="{151D0B27-589F-4091-A716-891C014908B5}" presName="text_1" presStyleLbl="node1" presStyleIdx="0" presStyleCnt="3">
        <dgm:presLayoutVars>
          <dgm:bulletEnabled val="1"/>
        </dgm:presLayoutVars>
      </dgm:prSet>
      <dgm:spPr/>
      <dgm:t>
        <a:bodyPr/>
        <a:lstStyle/>
        <a:p>
          <a:endParaRPr lang="es-EC"/>
        </a:p>
      </dgm:t>
    </dgm:pt>
    <dgm:pt modelId="{572D6EF0-78B3-487E-ADCE-35D115B837FB}" type="pres">
      <dgm:prSet presAssocID="{151D0B27-589F-4091-A716-891C014908B5}" presName="accent_1" presStyleCnt="0"/>
      <dgm:spPr/>
    </dgm:pt>
    <dgm:pt modelId="{3791EB02-8D5E-47C6-9376-4B0123096284}" type="pres">
      <dgm:prSet presAssocID="{151D0B27-589F-4091-A716-891C014908B5}" presName="accentRepeatNode" presStyleLbl="solidFgAcc1" presStyleIdx="0" presStyleCnt="3"/>
      <dgm:spPr>
        <a:xfrm>
          <a:off x="42824" y="214873"/>
          <a:ext cx="716245" cy="716245"/>
        </a:xfrm>
        <a:prstGeom prst="ellipse">
          <a:avLst/>
        </a:prstGeom>
        <a:solidFill>
          <a:sysClr val="window" lastClr="FFFFFF">
            <a:hueOff val="0"/>
            <a:satOff val="0"/>
            <a:lumOff val="0"/>
            <a:alphaOff val="0"/>
          </a:sysClr>
        </a:solidFill>
        <a:ln w="9525" cap="rnd" cmpd="sng" algn="ctr">
          <a:solidFill>
            <a:srgbClr val="92AA4C">
              <a:hueOff val="0"/>
              <a:satOff val="0"/>
              <a:lumOff val="0"/>
              <a:alphaOff val="0"/>
            </a:srgbClr>
          </a:solidFill>
          <a:prstDash val="solid"/>
        </a:ln>
        <a:effectLst/>
      </dgm:spPr>
    </dgm:pt>
    <dgm:pt modelId="{C3A27DC4-5CCB-4ABF-9503-91985D33FD81}" type="pres">
      <dgm:prSet presAssocID="{BCE0B94B-2AAC-4E5A-A7A7-76A295308A6F}" presName="text_2" presStyleLbl="node1" presStyleIdx="1" presStyleCnt="3">
        <dgm:presLayoutVars>
          <dgm:bulletEnabled val="1"/>
        </dgm:presLayoutVars>
      </dgm:prSet>
      <dgm:spPr/>
      <dgm:t>
        <a:bodyPr/>
        <a:lstStyle/>
        <a:p>
          <a:endParaRPr lang="es-EC"/>
        </a:p>
      </dgm:t>
    </dgm:pt>
    <dgm:pt modelId="{D2C92557-3F81-4501-9BBF-C14CE82F8273}" type="pres">
      <dgm:prSet presAssocID="{BCE0B94B-2AAC-4E5A-A7A7-76A295308A6F}" presName="accent_2" presStyleCnt="0"/>
      <dgm:spPr/>
    </dgm:pt>
    <dgm:pt modelId="{0B6C65E2-D29C-4097-83BD-DA37AD9F5C06}" type="pres">
      <dgm:prSet presAssocID="{BCE0B94B-2AAC-4E5A-A7A7-76A295308A6F}" presName="accentRepeatNode" presStyleLbl="solidFgAcc1" presStyleIdx="1" presStyleCnt="3"/>
      <dgm:spPr>
        <a:xfrm>
          <a:off x="251108" y="1074368"/>
          <a:ext cx="716245" cy="716245"/>
        </a:xfrm>
        <a:prstGeom prst="ellipse">
          <a:avLst/>
        </a:prstGeom>
        <a:solidFill>
          <a:sysClr val="window" lastClr="FFFFFF">
            <a:hueOff val="0"/>
            <a:satOff val="0"/>
            <a:lumOff val="0"/>
            <a:alphaOff val="0"/>
          </a:sysClr>
        </a:solidFill>
        <a:ln w="9525" cap="rnd" cmpd="sng" algn="ctr">
          <a:solidFill>
            <a:srgbClr val="92AA4C">
              <a:hueOff val="2404066"/>
              <a:satOff val="-4882"/>
              <a:lumOff val="3137"/>
              <a:alphaOff val="0"/>
            </a:srgbClr>
          </a:solidFill>
          <a:prstDash val="solid"/>
        </a:ln>
        <a:effectLst/>
      </dgm:spPr>
    </dgm:pt>
    <dgm:pt modelId="{C2A2D771-2975-4193-8B77-F5B7865987AD}" type="pres">
      <dgm:prSet presAssocID="{AD9DD78B-AADD-456C-81B0-17887747E3C0}" presName="text_3" presStyleLbl="node1" presStyleIdx="2" presStyleCnt="3">
        <dgm:presLayoutVars>
          <dgm:bulletEnabled val="1"/>
        </dgm:presLayoutVars>
      </dgm:prSet>
      <dgm:spPr/>
      <dgm:t>
        <a:bodyPr/>
        <a:lstStyle/>
        <a:p>
          <a:endParaRPr lang="es-EC"/>
        </a:p>
      </dgm:t>
    </dgm:pt>
    <dgm:pt modelId="{72216967-6519-4B50-B3C4-51933B486AFA}" type="pres">
      <dgm:prSet presAssocID="{AD9DD78B-AADD-456C-81B0-17887747E3C0}" presName="accent_3" presStyleCnt="0"/>
      <dgm:spPr/>
    </dgm:pt>
    <dgm:pt modelId="{DB87CAF0-E253-4D7D-88FA-A2AE7D783B30}" type="pres">
      <dgm:prSet presAssocID="{AD9DD78B-AADD-456C-81B0-17887747E3C0}" presName="accentRepeatNode" presStyleLbl="solidFgAcc1" presStyleIdx="2" presStyleCnt="3"/>
      <dgm:spPr>
        <a:xfrm>
          <a:off x="42824" y="1933862"/>
          <a:ext cx="716245" cy="716245"/>
        </a:xfrm>
        <a:prstGeom prst="ellipse">
          <a:avLst/>
        </a:prstGeom>
        <a:solidFill>
          <a:sysClr val="window" lastClr="FFFFFF">
            <a:hueOff val="0"/>
            <a:satOff val="0"/>
            <a:lumOff val="0"/>
            <a:alphaOff val="0"/>
          </a:sysClr>
        </a:solidFill>
        <a:ln w="9525" cap="rnd" cmpd="sng" algn="ctr">
          <a:solidFill>
            <a:srgbClr val="92AA4C">
              <a:hueOff val="4808133"/>
              <a:satOff val="-9764"/>
              <a:lumOff val="6275"/>
              <a:alphaOff val="0"/>
            </a:srgbClr>
          </a:solidFill>
          <a:prstDash val="solid"/>
        </a:ln>
        <a:effectLst/>
      </dgm:spPr>
    </dgm:pt>
  </dgm:ptLst>
  <dgm:cxnLst>
    <dgm:cxn modelId="{1EA53CD8-F48E-46D0-8F76-B9C56886406B}" srcId="{AB6EE96C-F9C9-4984-AA7B-F26F92D7E437}" destId="{151D0B27-589F-4091-A716-891C014908B5}" srcOrd="0" destOrd="0" parTransId="{6DC95260-11BC-4ABF-BAA1-BF9CE9D2A481}" sibTransId="{A363B27B-A863-47FB-8B95-22381C9A1CD5}"/>
    <dgm:cxn modelId="{317E986E-3A63-421A-A426-7BAE6D1B502E}" type="presOf" srcId="{AB6EE96C-F9C9-4984-AA7B-F26F92D7E437}" destId="{D6AE63F4-6690-44AF-8AA0-095D64345022}" srcOrd="0" destOrd="0" presId="urn:microsoft.com/office/officeart/2008/layout/VerticalCurvedList"/>
    <dgm:cxn modelId="{F029F69D-01D9-4BA3-85AB-F777408F45E3}" type="presOf" srcId="{BCE0B94B-2AAC-4E5A-A7A7-76A295308A6F}" destId="{C3A27DC4-5CCB-4ABF-9503-91985D33FD81}" srcOrd="0" destOrd="0" presId="urn:microsoft.com/office/officeart/2008/layout/VerticalCurvedList"/>
    <dgm:cxn modelId="{B4DAF5E1-F3AF-439B-8F97-A6A895C896CD}" type="presOf" srcId="{151D0B27-589F-4091-A716-891C014908B5}" destId="{80F2FD8B-8585-4ACB-8925-86BFAB6B680C}" srcOrd="0" destOrd="0" presId="urn:microsoft.com/office/officeart/2008/layout/VerticalCurvedList"/>
    <dgm:cxn modelId="{41D3D8B3-CB94-4150-94E1-28F7A7445F3C}" type="presOf" srcId="{A363B27B-A863-47FB-8B95-22381C9A1CD5}" destId="{0CB9AEFA-8AEB-4276-9D3B-FCC8992FDC5F}" srcOrd="0" destOrd="0" presId="urn:microsoft.com/office/officeart/2008/layout/VerticalCurvedList"/>
    <dgm:cxn modelId="{B1B1932C-1A15-44BC-AA11-3A3589748EA1}" srcId="{AB6EE96C-F9C9-4984-AA7B-F26F92D7E437}" destId="{BCE0B94B-2AAC-4E5A-A7A7-76A295308A6F}" srcOrd="1" destOrd="0" parTransId="{7DB8D307-A588-4D9B-8C75-E13B74618DF1}" sibTransId="{9FA4E3C3-5C55-475A-9054-4FC3AC2CE17A}"/>
    <dgm:cxn modelId="{C9B708EC-1283-4F53-B5B2-0B495B1C69F7}" srcId="{AB6EE96C-F9C9-4984-AA7B-F26F92D7E437}" destId="{AD9DD78B-AADD-456C-81B0-17887747E3C0}" srcOrd="2" destOrd="0" parTransId="{147794D8-0987-44B9-B351-9AD6F3E1F027}" sibTransId="{9B787B13-9758-4094-A7EF-C90339826D46}"/>
    <dgm:cxn modelId="{E24337B6-C83D-4687-9B3E-289B6E3859E9}" type="presOf" srcId="{AD9DD78B-AADD-456C-81B0-17887747E3C0}" destId="{C2A2D771-2975-4193-8B77-F5B7865987AD}" srcOrd="0" destOrd="0" presId="urn:microsoft.com/office/officeart/2008/layout/VerticalCurvedList"/>
    <dgm:cxn modelId="{9830E75D-A34D-4EA4-B217-3424A51C10B1}" type="presParOf" srcId="{D6AE63F4-6690-44AF-8AA0-095D64345022}" destId="{A0834BBB-D528-475D-ABD5-20F47174BBDE}" srcOrd="0" destOrd="0" presId="urn:microsoft.com/office/officeart/2008/layout/VerticalCurvedList"/>
    <dgm:cxn modelId="{8CCC5AE7-A91B-45BD-9C80-EE1FF697D47F}" type="presParOf" srcId="{A0834BBB-D528-475D-ABD5-20F47174BBDE}" destId="{BB321BB4-8088-4C97-B5F8-1E72C7EDDCA1}" srcOrd="0" destOrd="0" presId="urn:microsoft.com/office/officeart/2008/layout/VerticalCurvedList"/>
    <dgm:cxn modelId="{3C1D601B-F704-4DE6-8F0B-2A305405A40E}" type="presParOf" srcId="{BB321BB4-8088-4C97-B5F8-1E72C7EDDCA1}" destId="{7411990C-BE77-4569-86A0-F70D6D9059B2}" srcOrd="0" destOrd="0" presId="urn:microsoft.com/office/officeart/2008/layout/VerticalCurvedList"/>
    <dgm:cxn modelId="{24D75499-FA06-4D4E-B5FA-BD19BC6BE90A}" type="presParOf" srcId="{BB321BB4-8088-4C97-B5F8-1E72C7EDDCA1}" destId="{0CB9AEFA-8AEB-4276-9D3B-FCC8992FDC5F}" srcOrd="1" destOrd="0" presId="urn:microsoft.com/office/officeart/2008/layout/VerticalCurvedList"/>
    <dgm:cxn modelId="{742D5389-F6BD-498E-B387-3293B21DE934}" type="presParOf" srcId="{BB321BB4-8088-4C97-B5F8-1E72C7EDDCA1}" destId="{EC65971E-08A8-455B-9E3F-C6A19C9E8A88}" srcOrd="2" destOrd="0" presId="urn:microsoft.com/office/officeart/2008/layout/VerticalCurvedList"/>
    <dgm:cxn modelId="{A0907DC2-6A75-43C7-AE9C-C7332BEADCCE}" type="presParOf" srcId="{BB321BB4-8088-4C97-B5F8-1E72C7EDDCA1}" destId="{A02BE7CC-606A-4618-9CBD-4BDA010C804C}" srcOrd="3" destOrd="0" presId="urn:microsoft.com/office/officeart/2008/layout/VerticalCurvedList"/>
    <dgm:cxn modelId="{817691BD-3F5C-4EC7-B6CB-0A1095E55E22}" type="presParOf" srcId="{A0834BBB-D528-475D-ABD5-20F47174BBDE}" destId="{80F2FD8B-8585-4ACB-8925-86BFAB6B680C}" srcOrd="1" destOrd="0" presId="urn:microsoft.com/office/officeart/2008/layout/VerticalCurvedList"/>
    <dgm:cxn modelId="{C9211995-F89A-4630-8CD4-124226ABE420}" type="presParOf" srcId="{A0834BBB-D528-475D-ABD5-20F47174BBDE}" destId="{572D6EF0-78B3-487E-ADCE-35D115B837FB}" srcOrd="2" destOrd="0" presId="urn:microsoft.com/office/officeart/2008/layout/VerticalCurvedList"/>
    <dgm:cxn modelId="{19DB40E7-677E-4E84-8714-8D4DA3CAC206}" type="presParOf" srcId="{572D6EF0-78B3-487E-ADCE-35D115B837FB}" destId="{3791EB02-8D5E-47C6-9376-4B0123096284}" srcOrd="0" destOrd="0" presId="urn:microsoft.com/office/officeart/2008/layout/VerticalCurvedList"/>
    <dgm:cxn modelId="{A6731D10-0EF5-438F-A743-4344196AEC49}" type="presParOf" srcId="{A0834BBB-D528-475D-ABD5-20F47174BBDE}" destId="{C3A27DC4-5CCB-4ABF-9503-91985D33FD81}" srcOrd="3" destOrd="0" presId="urn:microsoft.com/office/officeart/2008/layout/VerticalCurvedList"/>
    <dgm:cxn modelId="{899E1A1C-9575-4FA4-AB31-A560BF21213E}" type="presParOf" srcId="{A0834BBB-D528-475D-ABD5-20F47174BBDE}" destId="{D2C92557-3F81-4501-9BBF-C14CE82F8273}" srcOrd="4" destOrd="0" presId="urn:microsoft.com/office/officeart/2008/layout/VerticalCurvedList"/>
    <dgm:cxn modelId="{91375BF1-39B8-4E3E-849A-B24341C096F5}" type="presParOf" srcId="{D2C92557-3F81-4501-9BBF-C14CE82F8273}" destId="{0B6C65E2-D29C-4097-83BD-DA37AD9F5C06}" srcOrd="0" destOrd="0" presId="urn:microsoft.com/office/officeart/2008/layout/VerticalCurvedList"/>
    <dgm:cxn modelId="{13E6493F-4D17-47CB-B3BD-C0B89036C137}" type="presParOf" srcId="{A0834BBB-D528-475D-ABD5-20F47174BBDE}" destId="{C2A2D771-2975-4193-8B77-F5B7865987AD}" srcOrd="5" destOrd="0" presId="urn:microsoft.com/office/officeart/2008/layout/VerticalCurvedList"/>
    <dgm:cxn modelId="{D4DE3476-72AE-4CAC-9324-8470D90B9008}" type="presParOf" srcId="{A0834BBB-D528-475D-ABD5-20F47174BBDE}" destId="{72216967-6519-4B50-B3C4-51933B486AFA}" srcOrd="6" destOrd="0" presId="urn:microsoft.com/office/officeart/2008/layout/VerticalCurvedList"/>
    <dgm:cxn modelId="{03DF0A0D-FDF7-4A57-96F7-727A45754F10}" type="presParOf" srcId="{72216967-6519-4B50-B3C4-51933B486AFA}" destId="{DB87CAF0-E253-4D7D-88FA-A2AE7D783B30}"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781B23-C6CA-43AD-ACF8-52942F4F1D9B}"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s-EC"/>
        </a:p>
      </dgm:t>
    </dgm:pt>
    <dgm:pt modelId="{656B75DF-9D12-4A57-98B1-47682F8BCC6E}">
      <dgm:prSet phldrT="[Texto]"/>
      <dgm:spPr/>
      <dgm:t>
        <a:bodyPr/>
        <a:lstStyle/>
        <a:p>
          <a:r>
            <a:rPr lang="es-EC" dirty="0" smtClean="0"/>
            <a:t>4</a:t>
          </a:r>
          <a:endParaRPr lang="es-EC" dirty="0"/>
        </a:p>
      </dgm:t>
    </dgm:pt>
    <dgm:pt modelId="{B727A99A-F978-4CFC-9EAA-0089BCAE0D30}" type="parTrans" cxnId="{19D87C1A-7E03-4EE1-B904-1B474B11980D}">
      <dgm:prSet/>
      <dgm:spPr/>
      <dgm:t>
        <a:bodyPr/>
        <a:lstStyle/>
        <a:p>
          <a:endParaRPr lang="es-EC"/>
        </a:p>
      </dgm:t>
    </dgm:pt>
    <dgm:pt modelId="{AB7A69E8-1018-4654-AF59-C0F40002ECF0}" type="sibTrans" cxnId="{19D87C1A-7E03-4EE1-B904-1B474B11980D}">
      <dgm:prSet/>
      <dgm:spPr/>
      <dgm:t>
        <a:bodyPr/>
        <a:lstStyle/>
        <a:p>
          <a:endParaRPr lang="es-EC"/>
        </a:p>
      </dgm:t>
    </dgm:pt>
    <dgm:pt modelId="{82673FF7-F799-4C47-87EA-B25D7D014C86}">
      <dgm:prSet phldrT="[Texto]"/>
      <dgm:spPr/>
      <dgm:t>
        <a:bodyPr/>
        <a:lstStyle/>
        <a:p>
          <a:r>
            <a:rPr lang="es-EC" dirty="0" smtClean="0"/>
            <a:t>Surgimiento de la radícula</a:t>
          </a:r>
          <a:endParaRPr lang="es-EC" dirty="0"/>
        </a:p>
      </dgm:t>
    </dgm:pt>
    <dgm:pt modelId="{9D73C6CF-BCFC-4EB5-88CD-5A923B45A230}" type="parTrans" cxnId="{2CDAC8D8-F0F0-4A3E-8601-0DBCFFA7C767}">
      <dgm:prSet/>
      <dgm:spPr/>
      <dgm:t>
        <a:bodyPr/>
        <a:lstStyle/>
        <a:p>
          <a:endParaRPr lang="es-EC"/>
        </a:p>
      </dgm:t>
    </dgm:pt>
    <dgm:pt modelId="{0AA1DCA3-6F3F-4791-BF14-71C3E3D2AE96}" type="sibTrans" cxnId="{2CDAC8D8-F0F0-4A3E-8601-0DBCFFA7C767}">
      <dgm:prSet/>
      <dgm:spPr/>
      <dgm:t>
        <a:bodyPr/>
        <a:lstStyle/>
        <a:p>
          <a:endParaRPr lang="es-EC"/>
        </a:p>
      </dgm:t>
    </dgm:pt>
    <dgm:pt modelId="{395B9952-E6A6-4CC7-8D65-291C7D347A54}">
      <dgm:prSet phldrT="[Texto]"/>
      <dgm:spPr/>
      <dgm:t>
        <a:bodyPr/>
        <a:lstStyle/>
        <a:p>
          <a:r>
            <a:rPr lang="es-EC" dirty="0" err="1" smtClean="0"/>
            <a:t>Hipocotiledón</a:t>
          </a:r>
          <a:r>
            <a:rPr lang="es-EC" dirty="0" smtClean="0"/>
            <a:t> y cotiledón</a:t>
          </a:r>
          <a:endParaRPr lang="es-EC" dirty="0"/>
        </a:p>
      </dgm:t>
    </dgm:pt>
    <dgm:pt modelId="{45CFDCA8-FA2B-49D0-A397-3661B30CC491}" type="parTrans" cxnId="{E05C4A06-CCD9-475C-82E6-A86865392E18}">
      <dgm:prSet/>
      <dgm:spPr/>
      <dgm:t>
        <a:bodyPr/>
        <a:lstStyle/>
        <a:p>
          <a:endParaRPr lang="es-EC"/>
        </a:p>
      </dgm:t>
    </dgm:pt>
    <dgm:pt modelId="{24A57B9E-039E-4D89-89F8-BD1B3816F538}" type="sibTrans" cxnId="{E05C4A06-CCD9-475C-82E6-A86865392E18}">
      <dgm:prSet/>
      <dgm:spPr/>
      <dgm:t>
        <a:bodyPr/>
        <a:lstStyle/>
        <a:p>
          <a:endParaRPr lang="es-EC"/>
        </a:p>
      </dgm:t>
    </dgm:pt>
    <dgm:pt modelId="{708AB67F-1266-4A0B-A209-AB9FE3100B41}">
      <dgm:prSet phldrT="[Texto]"/>
      <dgm:spPr/>
      <dgm:t>
        <a:bodyPr/>
        <a:lstStyle/>
        <a:p>
          <a:r>
            <a:rPr lang="es-EC" dirty="0" smtClean="0"/>
            <a:t>12</a:t>
          </a:r>
          <a:endParaRPr lang="es-EC" dirty="0"/>
        </a:p>
      </dgm:t>
    </dgm:pt>
    <dgm:pt modelId="{0FE97D5F-91AA-4F37-85DF-BD99C2322990}" type="parTrans" cxnId="{D0F7145A-8BBB-4F76-BB15-89D825FDD240}">
      <dgm:prSet/>
      <dgm:spPr/>
      <dgm:t>
        <a:bodyPr/>
        <a:lstStyle/>
        <a:p>
          <a:endParaRPr lang="es-EC"/>
        </a:p>
      </dgm:t>
    </dgm:pt>
    <dgm:pt modelId="{BAF2BD97-13CA-4463-87D2-788A98A41F16}" type="sibTrans" cxnId="{D0F7145A-8BBB-4F76-BB15-89D825FDD240}">
      <dgm:prSet/>
      <dgm:spPr/>
      <dgm:t>
        <a:bodyPr/>
        <a:lstStyle/>
        <a:p>
          <a:endParaRPr lang="es-EC"/>
        </a:p>
      </dgm:t>
    </dgm:pt>
    <dgm:pt modelId="{B1E289D0-330D-464D-82E0-E1FECA9F6D7E}">
      <dgm:prSet phldrT="[Texto]"/>
      <dgm:spPr/>
      <dgm:t>
        <a:bodyPr/>
        <a:lstStyle/>
        <a:p>
          <a:r>
            <a:rPr lang="es-EC" dirty="0" smtClean="0"/>
            <a:t>Dos primeras hojas verdaderas</a:t>
          </a:r>
          <a:endParaRPr lang="es-EC" dirty="0"/>
        </a:p>
      </dgm:t>
    </dgm:pt>
    <dgm:pt modelId="{FE30DC0C-A88A-42A5-8AD5-3AD2EE032DEE}" type="parTrans" cxnId="{432C9C48-33C3-4236-80DF-CC31DF6796DC}">
      <dgm:prSet/>
      <dgm:spPr/>
      <dgm:t>
        <a:bodyPr/>
        <a:lstStyle/>
        <a:p>
          <a:endParaRPr lang="es-EC"/>
        </a:p>
      </dgm:t>
    </dgm:pt>
    <dgm:pt modelId="{95833480-E332-40EA-922D-3EE885AED98C}" type="sibTrans" cxnId="{432C9C48-33C3-4236-80DF-CC31DF6796DC}">
      <dgm:prSet/>
      <dgm:spPr/>
      <dgm:t>
        <a:bodyPr/>
        <a:lstStyle/>
        <a:p>
          <a:endParaRPr lang="es-EC"/>
        </a:p>
      </dgm:t>
    </dgm:pt>
    <dgm:pt modelId="{06E588C6-24DE-4929-8269-F9DD079A9E7E}">
      <dgm:prSet phldrT="[Texto]"/>
      <dgm:spPr/>
      <dgm:t>
        <a:bodyPr/>
        <a:lstStyle/>
        <a:p>
          <a:r>
            <a:rPr lang="es-EC" dirty="0" smtClean="0"/>
            <a:t>26 </a:t>
          </a:r>
          <a:endParaRPr lang="es-EC" dirty="0"/>
        </a:p>
      </dgm:t>
    </dgm:pt>
    <dgm:pt modelId="{EF046CEF-A500-4733-B102-252CEC30BD3B}" type="parTrans" cxnId="{B61D8F10-ADF9-407C-8572-D4A1E6F9296A}">
      <dgm:prSet/>
      <dgm:spPr/>
      <dgm:t>
        <a:bodyPr/>
        <a:lstStyle/>
        <a:p>
          <a:endParaRPr lang="es-EC"/>
        </a:p>
      </dgm:t>
    </dgm:pt>
    <dgm:pt modelId="{833AA1EB-E6F8-4268-9497-507094B72C3A}" type="sibTrans" cxnId="{B61D8F10-ADF9-407C-8572-D4A1E6F9296A}">
      <dgm:prSet/>
      <dgm:spPr/>
      <dgm:t>
        <a:bodyPr/>
        <a:lstStyle/>
        <a:p>
          <a:endParaRPr lang="es-EC"/>
        </a:p>
      </dgm:t>
    </dgm:pt>
    <dgm:pt modelId="{1C5C2292-8C7B-4195-A760-D7E729395A90}">
      <dgm:prSet phldrT="[Texto]"/>
      <dgm:spPr/>
      <dgm:t>
        <a:bodyPr/>
        <a:lstStyle/>
        <a:p>
          <a:r>
            <a:rPr lang="es-EC" dirty="0" smtClean="0"/>
            <a:t>Primera flor</a:t>
          </a:r>
          <a:endParaRPr lang="es-EC" dirty="0"/>
        </a:p>
      </dgm:t>
    </dgm:pt>
    <dgm:pt modelId="{2E26F5E0-C7AE-4268-A67F-9626FD006D5C}" type="parTrans" cxnId="{5364327F-BC00-43EB-82AB-D8174B570CD5}">
      <dgm:prSet/>
      <dgm:spPr/>
      <dgm:t>
        <a:bodyPr/>
        <a:lstStyle/>
        <a:p>
          <a:endParaRPr lang="es-EC"/>
        </a:p>
      </dgm:t>
    </dgm:pt>
    <dgm:pt modelId="{A132DCCE-B3F6-4386-AA38-FC38FB4BA9CF}" type="sibTrans" cxnId="{5364327F-BC00-43EB-82AB-D8174B570CD5}">
      <dgm:prSet/>
      <dgm:spPr/>
      <dgm:t>
        <a:bodyPr/>
        <a:lstStyle/>
        <a:p>
          <a:endParaRPr lang="es-EC"/>
        </a:p>
      </dgm:t>
    </dgm:pt>
    <dgm:pt modelId="{C0AED323-871D-4F5D-8BB8-9A5898DEF274}">
      <dgm:prSet/>
      <dgm:spPr/>
      <dgm:t>
        <a:bodyPr/>
        <a:lstStyle/>
        <a:p>
          <a:r>
            <a:rPr lang="es-EC" dirty="0" smtClean="0"/>
            <a:t>29</a:t>
          </a:r>
          <a:endParaRPr lang="es-EC" dirty="0"/>
        </a:p>
      </dgm:t>
    </dgm:pt>
    <dgm:pt modelId="{CE49295A-A6A5-4BD8-A043-CF678ECA5129}" type="parTrans" cxnId="{6042341C-01DC-4ACA-8626-D070AB7323F8}">
      <dgm:prSet/>
      <dgm:spPr/>
      <dgm:t>
        <a:bodyPr/>
        <a:lstStyle/>
        <a:p>
          <a:endParaRPr lang="es-EC"/>
        </a:p>
      </dgm:t>
    </dgm:pt>
    <dgm:pt modelId="{B6F1C804-1B58-4935-9E9C-5CFC0C8E65D8}" type="sibTrans" cxnId="{6042341C-01DC-4ACA-8626-D070AB7323F8}">
      <dgm:prSet/>
      <dgm:spPr/>
      <dgm:t>
        <a:bodyPr/>
        <a:lstStyle/>
        <a:p>
          <a:endParaRPr lang="es-EC"/>
        </a:p>
      </dgm:t>
    </dgm:pt>
    <dgm:pt modelId="{CAAA9997-0BE7-4880-95E8-C3ADF41A422C}">
      <dgm:prSet/>
      <dgm:spPr/>
      <dgm:t>
        <a:bodyPr/>
        <a:lstStyle/>
        <a:p>
          <a:r>
            <a:rPr lang="es-EC" dirty="0" smtClean="0"/>
            <a:t>48</a:t>
          </a:r>
          <a:endParaRPr lang="es-EC" dirty="0"/>
        </a:p>
      </dgm:t>
    </dgm:pt>
    <dgm:pt modelId="{A49628A0-AF4F-4ECF-B789-FE8D26593DAA}" type="parTrans" cxnId="{B54FFA3E-D9D4-4360-8605-44E08E904A47}">
      <dgm:prSet/>
      <dgm:spPr/>
      <dgm:t>
        <a:bodyPr/>
        <a:lstStyle/>
        <a:p>
          <a:endParaRPr lang="es-EC"/>
        </a:p>
      </dgm:t>
    </dgm:pt>
    <dgm:pt modelId="{A8E0B6AD-DA5D-41EA-BFEF-29EFE4852F4F}" type="sibTrans" cxnId="{B54FFA3E-D9D4-4360-8605-44E08E904A47}">
      <dgm:prSet/>
      <dgm:spPr/>
      <dgm:t>
        <a:bodyPr/>
        <a:lstStyle/>
        <a:p>
          <a:endParaRPr lang="es-EC"/>
        </a:p>
      </dgm:t>
    </dgm:pt>
    <dgm:pt modelId="{5F9BDF38-11B1-4937-A8B0-2A88A956FBC5}">
      <dgm:prSet/>
      <dgm:spPr/>
      <dgm:t>
        <a:bodyPr/>
        <a:lstStyle/>
        <a:p>
          <a:r>
            <a:rPr lang="es-EC" dirty="0" smtClean="0"/>
            <a:t>La roseta alcanza su crecimiento completo</a:t>
          </a:r>
          <a:endParaRPr lang="es-EC" dirty="0"/>
        </a:p>
      </dgm:t>
    </dgm:pt>
    <dgm:pt modelId="{7A037CB4-911B-4173-9B6C-7EEB71F12B51}" type="parTrans" cxnId="{F820C50D-FB79-4592-8347-13104BE65D8C}">
      <dgm:prSet/>
      <dgm:spPr/>
      <dgm:t>
        <a:bodyPr/>
        <a:lstStyle/>
        <a:p>
          <a:endParaRPr lang="es-EC"/>
        </a:p>
      </dgm:t>
    </dgm:pt>
    <dgm:pt modelId="{474E2DF9-BC43-4F80-97BF-5231659046B7}" type="sibTrans" cxnId="{F820C50D-FB79-4592-8347-13104BE65D8C}">
      <dgm:prSet/>
      <dgm:spPr/>
      <dgm:t>
        <a:bodyPr/>
        <a:lstStyle/>
        <a:p>
          <a:endParaRPr lang="es-EC"/>
        </a:p>
      </dgm:t>
    </dgm:pt>
    <dgm:pt modelId="{4048D12F-6F1B-401B-9F92-D04A39B87904}">
      <dgm:prSet/>
      <dgm:spPr/>
      <dgm:t>
        <a:bodyPr/>
        <a:lstStyle/>
        <a:p>
          <a:r>
            <a:rPr lang="es-EC" dirty="0" smtClean="0"/>
            <a:t>Se completa el proceso de floración</a:t>
          </a:r>
          <a:endParaRPr lang="es-EC" dirty="0"/>
        </a:p>
      </dgm:t>
    </dgm:pt>
    <dgm:pt modelId="{09A1CBFC-C97E-47F5-A495-34DAA7399112}" type="parTrans" cxnId="{0D15E814-230D-4AA0-B293-0514C38FC489}">
      <dgm:prSet/>
      <dgm:spPr/>
      <dgm:t>
        <a:bodyPr/>
        <a:lstStyle/>
        <a:p>
          <a:endParaRPr lang="es-EC"/>
        </a:p>
      </dgm:t>
    </dgm:pt>
    <dgm:pt modelId="{CA9BA492-2080-4E9C-8C08-198F5C15A65D}" type="sibTrans" cxnId="{0D15E814-230D-4AA0-B293-0514C38FC489}">
      <dgm:prSet/>
      <dgm:spPr/>
      <dgm:t>
        <a:bodyPr/>
        <a:lstStyle/>
        <a:p>
          <a:endParaRPr lang="es-EC"/>
        </a:p>
      </dgm:t>
    </dgm:pt>
    <dgm:pt modelId="{1EAD24D7-8977-4126-B198-2A4AA00C85D4}">
      <dgm:prSet/>
      <dgm:spPr/>
      <dgm:t>
        <a:bodyPr/>
        <a:lstStyle/>
        <a:p>
          <a:r>
            <a:rPr lang="es-EC" dirty="0" smtClean="0"/>
            <a:t>Silicuas</a:t>
          </a:r>
          <a:endParaRPr lang="es-EC" dirty="0"/>
        </a:p>
      </dgm:t>
    </dgm:pt>
    <dgm:pt modelId="{4AC310B3-8A44-4937-B51E-694B61104368}" type="parTrans" cxnId="{CF143102-9455-4763-BAC1-F5341BB9E587}">
      <dgm:prSet/>
      <dgm:spPr/>
      <dgm:t>
        <a:bodyPr/>
        <a:lstStyle/>
        <a:p>
          <a:endParaRPr lang="es-EC"/>
        </a:p>
      </dgm:t>
    </dgm:pt>
    <dgm:pt modelId="{339D8FED-176E-48AB-8DBE-0314A15A933E}" type="sibTrans" cxnId="{CF143102-9455-4763-BAC1-F5341BB9E587}">
      <dgm:prSet/>
      <dgm:spPr/>
      <dgm:t>
        <a:bodyPr/>
        <a:lstStyle/>
        <a:p>
          <a:endParaRPr lang="es-EC"/>
        </a:p>
      </dgm:t>
    </dgm:pt>
    <dgm:pt modelId="{EB188DA2-2C38-469C-BE3E-F0081ACE7906}" type="pres">
      <dgm:prSet presAssocID="{F7781B23-C6CA-43AD-ACF8-52942F4F1D9B}" presName="linearFlow" presStyleCnt="0">
        <dgm:presLayoutVars>
          <dgm:dir/>
          <dgm:animLvl val="lvl"/>
          <dgm:resizeHandles val="exact"/>
        </dgm:presLayoutVars>
      </dgm:prSet>
      <dgm:spPr/>
      <dgm:t>
        <a:bodyPr/>
        <a:lstStyle/>
        <a:p>
          <a:endParaRPr lang="es-EC"/>
        </a:p>
      </dgm:t>
    </dgm:pt>
    <dgm:pt modelId="{75F3646B-23AB-46DB-B784-21A21BFB3F85}" type="pres">
      <dgm:prSet presAssocID="{656B75DF-9D12-4A57-98B1-47682F8BCC6E}" presName="composite" presStyleCnt="0"/>
      <dgm:spPr/>
    </dgm:pt>
    <dgm:pt modelId="{B7EC5DBC-6491-44B0-8E97-2CD950374082}" type="pres">
      <dgm:prSet presAssocID="{656B75DF-9D12-4A57-98B1-47682F8BCC6E}" presName="parentText" presStyleLbl="alignNode1" presStyleIdx="0" presStyleCnt="5">
        <dgm:presLayoutVars>
          <dgm:chMax val="1"/>
          <dgm:bulletEnabled val="1"/>
        </dgm:presLayoutVars>
      </dgm:prSet>
      <dgm:spPr/>
      <dgm:t>
        <a:bodyPr/>
        <a:lstStyle/>
        <a:p>
          <a:endParaRPr lang="es-EC"/>
        </a:p>
      </dgm:t>
    </dgm:pt>
    <dgm:pt modelId="{7A79E82E-16CC-4AFA-B91E-11CD814A3C2C}" type="pres">
      <dgm:prSet presAssocID="{656B75DF-9D12-4A57-98B1-47682F8BCC6E}" presName="descendantText" presStyleLbl="alignAcc1" presStyleIdx="0" presStyleCnt="5">
        <dgm:presLayoutVars>
          <dgm:bulletEnabled val="1"/>
        </dgm:presLayoutVars>
      </dgm:prSet>
      <dgm:spPr/>
      <dgm:t>
        <a:bodyPr/>
        <a:lstStyle/>
        <a:p>
          <a:endParaRPr lang="es-EC"/>
        </a:p>
      </dgm:t>
    </dgm:pt>
    <dgm:pt modelId="{1E754590-162D-460D-AED0-673075481936}" type="pres">
      <dgm:prSet presAssocID="{AB7A69E8-1018-4654-AF59-C0F40002ECF0}" presName="sp" presStyleCnt="0"/>
      <dgm:spPr/>
    </dgm:pt>
    <dgm:pt modelId="{F92CD307-DCB6-41A1-9D74-6A42CD70F755}" type="pres">
      <dgm:prSet presAssocID="{708AB67F-1266-4A0B-A209-AB9FE3100B41}" presName="composite" presStyleCnt="0"/>
      <dgm:spPr/>
    </dgm:pt>
    <dgm:pt modelId="{97FC6E61-3BA4-497F-A662-7F638B165F6E}" type="pres">
      <dgm:prSet presAssocID="{708AB67F-1266-4A0B-A209-AB9FE3100B41}" presName="parentText" presStyleLbl="alignNode1" presStyleIdx="1" presStyleCnt="5">
        <dgm:presLayoutVars>
          <dgm:chMax val="1"/>
          <dgm:bulletEnabled val="1"/>
        </dgm:presLayoutVars>
      </dgm:prSet>
      <dgm:spPr/>
      <dgm:t>
        <a:bodyPr/>
        <a:lstStyle/>
        <a:p>
          <a:endParaRPr lang="es-EC"/>
        </a:p>
      </dgm:t>
    </dgm:pt>
    <dgm:pt modelId="{209F53F5-8BE0-4FC8-948C-51A8089C39CE}" type="pres">
      <dgm:prSet presAssocID="{708AB67F-1266-4A0B-A209-AB9FE3100B41}" presName="descendantText" presStyleLbl="alignAcc1" presStyleIdx="1" presStyleCnt="5">
        <dgm:presLayoutVars>
          <dgm:bulletEnabled val="1"/>
        </dgm:presLayoutVars>
      </dgm:prSet>
      <dgm:spPr/>
      <dgm:t>
        <a:bodyPr/>
        <a:lstStyle/>
        <a:p>
          <a:endParaRPr lang="es-EC"/>
        </a:p>
      </dgm:t>
    </dgm:pt>
    <dgm:pt modelId="{75D1BABF-DDD8-4003-9F80-1EF00EFC066B}" type="pres">
      <dgm:prSet presAssocID="{BAF2BD97-13CA-4463-87D2-788A98A41F16}" presName="sp" presStyleCnt="0"/>
      <dgm:spPr/>
    </dgm:pt>
    <dgm:pt modelId="{01256A18-2032-4C4A-9E4A-2A6EF00C2159}" type="pres">
      <dgm:prSet presAssocID="{06E588C6-24DE-4929-8269-F9DD079A9E7E}" presName="composite" presStyleCnt="0"/>
      <dgm:spPr/>
    </dgm:pt>
    <dgm:pt modelId="{7FC1FE5E-D23B-4EA5-9221-B0E00D8161AA}" type="pres">
      <dgm:prSet presAssocID="{06E588C6-24DE-4929-8269-F9DD079A9E7E}" presName="parentText" presStyleLbl="alignNode1" presStyleIdx="2" presStyleCnt="5">
        <dgm:presLayoutVars>
          <dgm:chMax val="1"/>
          <dgm:bulletEnabled val="1"/>
        </dgm:presLayoutVars>
      </dgm:prSet>
      <dgm:spPr/>
      <dgm:t>
        <a:bodyPr/>
        <a:lstStyle/>
        <a:p>
          <a:endParaRPr lang="es-EC"/>
        </a:p>
      </dgm:t>
    </dgm:pt>
    <dgm:pt modelId="{50D3F86C-AC44-4638-9FDC-FA23F1313822}" type="pres">
      <dgm:prSet presAssocID="{06E588C6-24DE-4929-8269-F9DD079A9E7E}" presName="descendantText" presStyleLbl="alignAcc1" presStyleIdx="2" presStyleCnt="5">
        <dgm:presLayoutVars>
          <dgm:bulletEnabled val="1"/>
        </dgm:presLayoutVars>
      </dgm:prSet>
      <dgm:spPr/>
      <dgm:t>
        <a:bodyPr/>
        <a:lstStyle/>
        <a:p>
          <a:endParaRPr lang="es-EC"/>
        </a:p>
      </dgm:t>
    </dgm:pt>
    <dgm:pt modelId="{1E99BA97-9A7C-4D60-9385-AC7845A2CFB1}" type="pres">
      <dgm:prSet presAssocID="{833AA1EB-E6F8-4268-9497-507094B72C3A}" presName="sp" presStyleCnt="0"/>
      <dgm:spPr/>
    </dgm:pt>
    <dgm:pt modelId="{87DB517B-0ADE-4FCF-BAD8-9DDC8C6F0B21}" type="pres">
      <dgm:prSet presAssocID="{C0AED323-871D-4F5D-8BB8-9A5898DEF274}" presName="composite" presStyleCnt="0"/>
      <dgm:spPr/>
    </dgm:pt>
    <dgm:pt modelId="{1BD9FC48-A82C-4FC0-BBE0-CADFAEE50FA0}" type="pres">
      <dgm:prSet presAssocID="{C0AED323-871D-4F5D-8BB8-9A5898DEF274}" presName="parentText" presStyleLbl="alignNode1" presStyleIdx="3" presStyleCnt="5">
        <dgm:presLayoutVars>
          <dgm:chMax val="1"/>
          <dgm:bulletEnabled val="1"/>
        </dgm:presLayoutVars>
      </dgm:prSet>
      <dgm:spPr/>
      <dgm:t>
        <a:bodyPr/>
        <a:lstStyle/>
        <a:p>
          <a:endParaRPr lang="es-EC"/>
        </a:p>
      </dgm:t>
    </dgm:pt>
    <dgm:pt modelId="{139FCBC3-DDFB-432B-B8E8-E9BD47E89CC8}" type="pres">
      <dgm:prSet presAssocID="{C0AED323-871D-4F5D-8BB8-9A5898DEF274}" presName="descendantText" presStyleLbl="alignAcc1" presStyleIdx="3" presStyleCnt="5">
        <dgm:presLayoutVars>
          <dgm:bulletEnabled val="1"/>
        </dgm:presLayoutVars>
      </dgm:prSet>
      <dgm:spPr/>
      <dgm:t>
        <a:bodyPr/>
        <a:lstStyle/>
        <a:p>
          <a:endParaRPr lang="es-EC"/>
        </a:p>
      </dgm:t>
    </dgm:pt>
    <dgm:pt modelId="{28505FE6-945C-40C8-8E9B-C457245D7659}" type="pres">
      <dgm:prSet presAssocID="{B6F1C804-1B58-4935-9E9C-5CFC0C8E65D8}" presName="sp" presStyleCnt="0"/>
      <dgm:spPr/>
    </dgm:pt>
    <dgm:pt modelId="{30EC3B0D-3B36-4711-9E8E-2E7278604D31}" type="pres">
      <dgm:prSet presAssocID="{CAAA9997-0BE7-4880-95E8-C3ADF41A422C}" presName="composite" presStyleCnt="0"/>
      <dgm:spPr/>
    </dgm:pt>
    <dgm:pt modelId="{F8CF0EF3-8A1A-42E5-9BD7-B217CB9065CE}" type="pres">
      <dgm:prSet presAssocID="{CAAA9997-0BE7-4880-95E8-C3ADF41A422C}" presName="parentText" presStyleLbl="alignNode1" presStyleIdx="4" presStyleCnt="5">
        <dgm:presLayoutVars>
          <dgm:chMax val="1"/>
          <dgm:bulletEnabled val="1"/>
        </dgm:presLayoutVars>
      </dgm:prSet>
      <dgm:spPr/>
      <dgm:t>
        <a:bodyPr/>
        <a:lstStyle/>
        <a:p>
          <a:endParaRPr lang="es-EC"/>
        </a:p>
      </dgm:t>
    </dgm:pt>
    <dgm:pt modelId="{CB8B5E41-3046-42D1-86B4-4B27C52C6CAD}" type="pres">
      <dgm:prSet presAssocID="{CAAA9997-0BE7-4880-95E8-C3ADF41A422C}" presName="descendantText" presStyleLbl="alignAcc1" presStyleIdx="4" presStyleCnt="5">
        <dgm:presLayoutVars>
          <dgm:bulletEnabled val="1"/>
        </dgm:presLayoutVars>
      </dgm:prSet>
      <dgm:spPr/>
      <dgm:t>
        <a:bodyPr/>
        <a:lstStyle/>
        <a:p>
          <a:endParaRPr lang="es-EC"/>
        </a:p>
      </dgm:t>
    </dgm:pt>
  </dgm:ptLst>
  <dgm:cxnLst>
    <dgm:cxn modelId="{19D87C1A-7E03-4EE1-B904-1B474B11980D}" srcId="{F7781B23-C6CA-43AD-ACF8-52942F4F1D9B}" destId="{656B75DF-9D12-4A57-98B1-47682F8BCC6E}" srcOrd="0" destOrd="0" parTransId="{B727A99A-F978-4CFC-9EAA-0089BCAE0D30}" sibTransId="{AB7A69E8-1018-4654-AF59-C0F40002ECF0}"/>
    <dgm:cxn modelId="{A83ED9C5-C0F1-4823-A3BA-EFF278F6669C}" type="presOf" srcId="{B1E289D0-330D-464D-82E0-E1FECA9F6D7E}" destId="{209F53F5-8BE0-4FC8-948C-51A8089C39CE}" srcOrd="0" destOrd="0" presId="urn:microsoft.com/office/officeart/2005/8/layout/chevron2"/>
    <dgm:cxn modelId="{65FF9996-7AE8-4DB5-B02B-E8214AEE3557}" type="presOf" srcId="{06E588C6-24DE-4929-8269-F9DD079A9E7E}" destId="{7FC1FE5E-D23B-4EA5-9221-B0E00D8161AA}" srcOrd="0" destOrd="0" presId="urn:microsoft.com/office/officeart/2005/8/layout/chevron2"/>
    <dgm:cxn modelId="{432C9C48-33C3-4236-80DF-CC31DF6796DC}" srcId="{708AB67F-1266-4A0B-A209-AB9FE3100B41}" destId="{B1E289D0-330D-464D-82E0-E1FECA9F6D7E}" srcOrd="0" destOrd="0" parTransId="{FE30DC0C-A88A-42A5-8AD5-3AD2EE032DEE}" sibTransId="{95833480-E332-40EA-922D-3EE885AED98C}"/>
    <dgm:cxn modelId="{5364327F-BC00-43EB-82AB-D8174B570CD5}" srcId="{06E588C6-24DE-4929-8269-F9DD079A9E7E}" destId="{1C5C2292-8C7B-4195-A760-D7E729395A90}" srcOrd="0" destOrd="0" parTransId="{2E26F5E0-C7AE-4268-A67F-9626FD006D5C}" sibTransId="{A132DCCE-B3F6-4386-AA38-FC38FB4BA9CF}"/>
    <dgm:cxn modelId="{6042341C-01DC-4ACA-8626-D070AB7323F8}" srcId="{F7781B23-C6CA-43AD-ACF8-52942F4F1D9B}" destId="{C0AED323-871D-4F5D-8BB8-9A5898DEF274}" srcOrd="3" destOrd="0" parTransId="{CE49295A-A6A5-4BD8-A043-CF678ECA5129}" sibTransId="{B6F1C804-1B58-4935-9E9C-5CFC0C8E65D8}"/>
    <dgm:cxn modelId="{358C16BF-2ED7-43C8-B837-225D1AFF6C7E}" type="presOf" srcId="{5F9BDF38-11B1-4937-A8B0-2A88A956FBC5}" destId="{139FCBC3-DDFB-432B-B8E8-E9BD47E89CC8}" srcOrd="0" destOrd="0" presId="urn:microsoft.com/office/officeart/2005/8/layout/chevron2"/>
    <dgm:cxn modelId="{BF001CE8-ECE7-4122-919F-5D983F42688F}" type="presOf" srcId="{4048D12F-6F1B-401B-9F92-D04A39B87904}" destId="{CB8B5E41-3046-42D1-86B4-4B27C52C6CAD}" srcOrd="0" destOrd="0" presId="urn:microsoft.com/office/officeart/2005/8/layout/chevron2"/>
    <dgm:cxn modelId="{D4DF86B2-3956-4345-80B5-1AD8D3E54C3F}" type="presOf" srcId="{656B75DF-9D12-4A57-98B1-47682F8BCC6E}" destId="{B7EC5DBC-6491-44B0-8E97-2CD950374082}" srcOrd="0" destOrd="0" presId="urn:microsoft.com/office/officeart/2005/8/layout/chevron2"/>
    <dgm:cxn modelId="{0D15E814-230D-4AA0-B293-0514C38FC489}" srcId="{CAAA9997-0BE7-4880-95E8-C3ADF41A422C}" destId="{4048D12F-6F1B-401B-9F92-D04A39B87904}" srcOrd="0" destOrd="0" parTransId="{09A1CBFC-C97E-47F5-A495-34DAA7399112}" sibTransId="{CA9BA492-2080-4E9C-8C08-198F5C15A65D}"/>
    <dgm:cxn modelId="{E789F565-014A-4517-9136-81C7DA33E7A4}" type="presOf" srcId="{82673FF7-F799-4C47-87EA-B25D7D014C86}" destId="{7A79E82E-16CC-4AFA-B91E-11CD814A3C2C}" srcOrd="0" destOrd="0" presId="urn:microsoft.com/office/officeart/2005/8/layout/chevron2"/>
    <dgm:cxn modelId="{2CDAC8D8-F0F0-4A3E-8601-0DBCFFA7C767}" srcId="{656B75DF-9D12-4A57-98B1-47682F8BCC6E}" destId="{82673FF7-F799-4C47-87EA-B25D7D014C86}" srcOrd="0" destOrd="0" parTransId="{9D73C6CF-BCFC-4EB5-88CD-5A923B45A230}" sibTransId="{0AA1DCA3-6F3F-4791-BF14-71C3E3D2AE96}"/>
    <dgm:cxn modelId="{F820C50D-FB79-4592-8347-13104BE65D8C}" srcId="{C0AED323-871D-4F5D-8BB8-9A5898DEF274}" destId="{5F9BDF38-11B1-4937-A8B0-2A88A956FBC5}" srcOrd="0" destOrd="0" parTransId="{7A037CB4-911B-4173-9B6C-7EEB71F12B51}" sibTransId="{474E2DF9-BC43-4F80-97BF-5231659046B7}"/>
    <dgm:cxn modelId="{B54FFA3E-D9D4-4360-8605-44E08E904A47}" srcId="{F7781B23-C6CA-43AD-ACF8-52942F4F1D9B}" destId="{CAAA9997-0BE7-4880-95E8-C3ADF41A422C}" srcOrd="4" destOrd="0" parTransId="{A49628A0-AF4F-4ECF-B789-FE8D26593DAA}" sibTransId="{A8E0B6AD-DA5D-41EA-BFEF-29EFE4852F4F}"/>
    <dgm:cxn modelId="{D5587AD5-4AEE-41C7-9CE7-7322A29B5BC7}" type="presOf" srcId="{CAAA9997-0BE7-4880-95E8-C3ADF41A422C}" destId="{F8CF0EF3-8A1A-42E5-9BD7-B217CB9065CE}" srcOrd="0" destOrd="0" presId="urn:microsoft.com/office/officeart/2005/8/layout/chevron2"/>
    <dgm:cxn modelId="{8F33AD85-CD97-49DC-BBF3-64BCC168E6A2}" type="presOf" srcId="{F7781B23-C6CA-43AD-ACF8-52942F4F1D9B}" destId="{EB188DA2-2C38-469C-BE3E-F0081ACE7906}" srcOrd="0" destOrd="0" presId="urn:microsoft.com/office/officeart/2005/8/layout/chevron2"/>
    <dgm:cxn modelId="{CF143102-9455-4763-BAC1-F5341BB9E587}" srcId="{CAAA9997-0BE7-4880-95E8-C3ADF41A422C}" destId="{1EAD24D7-8977-4126-B198-2A4AA00C85D4}" srcOrd="1" destOrd="0" parTransId="{4AC310B3-8A44-4937-B51E-694B61104368}" sibTransId="{339D8FED-176E-48AB-8DBE-0314A15A933E}"/>
    <dgm:cxn modelId="{1613AD96-E700-4927-B980-06EAF136C732}" type="presOf" srcId="{1EAD24D7-8977-4126-B198-2A4AA00C85D4}" destId="{CB8B5E41-3046-42D1-86B4-4B27C52C6CAD}" srcOrd="0" destOrd="1" presId="urn:microsoft.com/office/officeart/2005/8/layout/chevron2"/>
    <dgm:cxn modelId="{E3D09F0E-4ECF-4FAA-B034-094553BE615D}" type="presOf" srcId="{708AB67F-1266-4A0B-A209-AB9FE3100B41}" destId="{97FC6E61-3BA4-497F-A662-7F638B165F6E}" srcOrd="0" destOrd="0" presId="urn:microsoft.com/office/officeart/2005/8/layout/chevron2"/>
    <dgm:cxn modelId="{D0F7145A-8BBB-4F76-BB15-89D825FDD240}" srcId="{F7781B23-C6CA-43AD-ACF8-52942F4F1D9B}" destId="{708AB67F-1266-4A0B-A209-AB9FE3100B41}" srcOrd="1" destOrd="0" parTransId="{0FE97D5F-91AA-4F37-85DF-BD99C2322990}" sibTransId="{BAF2BD97-13CA-4463-87D2-788A98A41F16}"/>
    <dgm:cxn modelId="{FDE69E75-22F4-477E-8890-4BF407182458}" type="presOf" srcId="{C0AED323-871D-4F5D-8BB8-9A5898DEF274}" destId="{1BD9FC48-A82C-4FC0-BBE0-CADFAEE50FA0}" srcOrd="0" destOrd="0" presId="urn:microsoft.com/office/officeart/2005/8/layout/chevron2"/>
    <dgm:cxn modelId="{B61D8F10-ADF9-407C-8572-D4A1E6F9296A}" srcId="{F7781B23-C6CA-43AD-ACF8-52942F4F1D9B}" destId="{06E588C6-24DE-4929-8269-F9DD079A9E7E}" srcOrd="2" destOrd="0" parTransId="{EF046CEF-A500-4733-B102-252CEC30BD3B}" sibTransId="{833AA1EB-E6F8-4268-9497-507094B72C3A}"/>
    <dgm:cxn modelId="{46128BB9-7273-4851-BC14-C89DE170F1A3}" type="presOf" srcId="{1C5C2292-8C7B-4195-A760-D7E729395A90}" destId="{50D3F86C-AC44-4638-9FDC-FA23F1313822}" srcOrd="0" destOrd="0" presId="urn:microsoft.com/office/officeart/2005/8/layout/chevron2"/>
    <dgm:cxn modelId="{E05C4A06-CCD9-475C-82E6-A86865392E18}" srcId="{656B75DF-9D12-4A57-98B1-47682F8BCC6E}" destId="{395B9952-E6A6-4CC7-8D65-291C7D347A54}" srcOrd="1" destOrd="0" parTransId="{45CFDCA8-FA2B-49D0-A397-3661B30CC491}" sibTransId="{24A57B9E-039E-4D89-89F8-BD1B3816F538}"/>
    <dgm:cxn modelId="{781BACB3-645B-45FF-85B7-42CCAA49F596}" type="presOf" srcId="{395B9952-E6A6-4CC7-8D65-291C7D347A54}" destId="{7A79E82E-16CC-4AFA-B91E-11CD814A3C2C}" srcOrd="0" destOrd="1" presId="urn:microsoft.com/office/officeart/2005/8/layout/chevron2"/>
    <dgm:cxn modelId="{4C624FEE-05D5-4D65-814C-8CA7CE515518}" type="presParOf" srcId="{EB188DA2-2C38-469C-BE3E-F0081ACE7906}" destId="{75F3646B-23AB-46DB-B784-21A21BFB3F85}" srcOrd="0" destOrd="0" presId="urn:microsoft.com/office/officeart/2005/8/layout/chevron2"/>
    <dgm:cxn modelId="{50E4CF45-E9E1-4861-9BC8-666B08CA1F3A}" type="presParOf" srcId="{75F3646B-23AB-46DB-B784-21A21BFB3F85}" destId="{B7EC5DBC-6491-44B0-8E97-2CD950374082}" srcOrd="0" destOrd="0" presId="urn:microsoft.com/office/officeart/2005/8/layout/chevron2"/>
    <dgm:cxn modelId="{89883B4E-63BF-408D-B98E-F203C4928BEC}" type="presParOf" srcId="{75F3646B-23AB-46DB-B784-21A21BFB3F85}" destId="{7A79E82E-16CC-4AFA-B91E-11CD814A3C2C}" srcOrd="1" destOrd="0" presId="urn:microsoft.com/office/officeart/2005/8/layout/chevron2"/>
    <dgm:cxn modelId="{A1908666-5682-4159-A1D4-94F473A3344C}" type="presParOf" srcId="{EB188DA2-2C38-469C-BE3E-F0081ACE7906}" destId="{1E754590-162D-460D-AED0-673075481936}" srcOrd="1" destOrd="0" presId="urn:microsoft.com/office/officeart/2005/8/layout/chevron2"/>
    <dgm:cxn modelId="{5D4E69AF-95DB-43BD-8A39-EC9B3CC95816}" type="presParOf" srcId="{EB188DA2-2C38-469C-BE3E-F0081ACE7906}" destId="{F92CD307-DCB6-41A1-9D74-6A42CD70F755}" srcOrd="2" destOrd="0" presId="urn:microsoft.com/office/officeart/2005/8/layout/chevron2"/>
    <dgm:cxn modelId="{8BB0D769-2C34-474B-9B1A-8801287EBFE9}" type="presParOf" srcId="{F92CD307-DCB6-41A1-9D74-6A42CD70F755}" destId="{97FC6E61-3BA4-497F-A662-7F638B165F6E}" srcOrd="0" destOrd="0" presId="urn:microsoft.com/office/officeart/2005/8/layout/chevron2"/>
    <dgm:cxn modelId="{4416E630-0478-4649-81DD-A0C3A305B901}" type="presParOf" srcId="{F92CD307-DCB6-41A1-9D74-6A42CD70F755}" destId="{209F53F5-8BE0-4FC8-948C-51A8089C39CE}" srcOrd="1" destOrd="0" presId="urn:microsoft.com/office/officeart/2005/8/layout/chevron2"/>
    <dgm:cxn modelId="{17786994-FCEC-4C7C-BFE9-E1A4344577D4}" type="presParOf" srcId="{EB188DA2-2C38-469C-BE3E-F0081ACE7906}" destId="{75D1BABF-DDD8-4003-9F80-1EF00EFC066B}" srcOrd="3" destOrd="0" presId="urn:microsoft.com/office/officeart/2005/8/layout/chevron2"/>
    <dgm:cxn modelId="{26CF5397-BF29-4555-8D4D-34A0BA7E692E}" type="presParOf" srcId="{EB188DA2-2C38-469C-BE3E-F0081ACE7906}" destId="{01256A18-2032-4C4A-9E4A-2A6EF00C2159}" srcOrd="4" destOrd="0" presId="urn:microsoft.com/office/officeart/2005/8/layout/chevron2"/>
    <dgm:cxn modelId="{D118E156-459F-44F5-8C17-6A14C2366295}" type="presParOf" srcId="{01256A18-2032-4C4A-9E4A-2A6EF00C2159}" destId="{7FC1FE5E-D23B-4EA5-9221-B0E00D8161AA}" srcOrd="0" destOrd="0" presId="urn:microsoft.com/office/officeart/2005/8/layout/chevron2"/>
    <dgm:cxn modelId="{87A8C243-EFF4-4B7B-8806-DFF237FF576B}" type="presParOf" srcId="{01256A18-2032-4C4A-9E4A-2A6EF00C2159}" destId="{50D3F86C-AC44-4638-9FDC-FA23F1313822}" srcOrd="1" destOrd="0" presId="urn:microsoft.com/office/officeart/2005/8/layout/chevron2"/>
    <dgm:cxn modelId="{751DB7C6-6804-411D-AD67-5C9DD8598128}" type="presParOf" srcId="{EB188DA2-2C38-469C-BE3E-F0081ACE7906}" destId="{1E99BA97-9A7C-4D60-9385-AC7845A2CFB1}" srcOrd="5" destOrd="0" presId="urn:microsoft.com/office/officeart/2005/8/layout/chevron2"/>
    <dgm:cxn modelId="{EE79BE19-7035-4645-9521-66E54E456592}" type="presParOf" srcId="{EB188DA2-2C38-469C-BE3E-F0081ACE7906}" destId="{87DB517B-0ADE-4FCF-BAD8-9DDC8C6F0B21}" srcOrd="6" destOrd="0" presId="urn:microsoft.com/office/officeart/2005/8/layout/chevron2"/>
    <dgm:cxn modelId="{B8DA177B-3E7A-4824-81EE-746579294BAB}" type="presParOf" srcId="{87DB517B-0ADE-4FCF-BAD8-9DDC8C6F0B21}" destId="{1BD9FC48-A82C-4FC0-BBE0-CADFAEE50FA0}" srcOrd="0" destOrd="0" presId="urn:microsoft.com/office/officeart/2005/8/layout/chevron2"/>
    <dgm:cxn modelId="{3CA1088A-2C85-45ED-88C9-76F73E8FB060}" type="presParOf" srcId="{87DB517B-0ADE-4FCF-BAD8-9DDC8C6F0B21}" destId="{139FCBC3-DDFB-432B-B8E8-E9BD47E89CC8}" srcOrd="1" destOrd="0" presId="urn:microsoft.com/office/officeart/2005/8/layout/chevron2"/>
    <dgm:cxn modelId="{9C2FB56C-101A-4722-BF3D-ECF5A407CA7C}" type="presParOf" srcId="{EB188DA2-2C38-469C-BE3E-F0081ACE7906}" destId="{28505FE6-945C-40C8-8E9B-C457245D7659}" srcOrd="7" destOrd="0" presId="urn:microsoft.com/office/officeart/2005/8/layout/chevron2"/>
    <dgm:cxn modelId="{9C28CA4C-98A2-4C14-B8C0-1F616DE93A94}" type="presParOf" srcId="{EB188DA2-2C38-469C-BE3E-F0081ACE7906}" destId="{30EC3B0D-3B36-4711-9E8E-2E7278604D31}" srcOrd="8" destOrd="0" presId="urn:microsoft.com/office/officeart/2005/8/layout/chevron2"/>
    <dgm:cxn modelId="{23027056-D679-4D35-BF54-938006B3A1D6}" type="presParOf" srcId="{30EC3B0D-3B36-4711-9E8E-2E7278604D31}" destId="{F8CF0EF3-8A1A-42E5-9BD7-B217CB9065CE}" srcOrd="0" destOrd="0" presId="urn:microsoft.com/office/officeart/2005/8/layout/chevron2"/>
    <dgm:cxn modelId="{0967B12F-B32E-4398-89B4-9C46D3E6C968}" type="presParOf" srcId="{30EC3B0D-3B36-4711-9E8E-2E7278604D31}" destId="{CB8B5E41-3046-42D1-86B4-4B27C52C6CA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A3A738-AA3F-4FBF-AC4C-156B934BA538}" type="doc">
      <dgm:prSet loTypeId="urn:microsoft.com/office/officeart/2005/8/layout/lProcess3" loCatId="process" qsTypeId="urn:microsoft.com/office/officeart/2005/8/quickstyle/simple4" qsCatId="simple" csTypeId="urn:microsoft.com/office/officeart/2005/8/colors/accent2_2" csCatId="accent2" phldr="1"/>
      <dgm:spPr/>
      <dgm:t>
        <a:bodyPr/>
        <a:lstStyle/>
        <a:p>
          <a:endParaRPr lang="es-EC"/>
        </a:p>
      </dgm:t>
    </dgm:pt>
    <dgm:pt modelId="{08ACCD26-72CE-4014-A686-0C4A59E1CCE9}">
      <dgm:prSet phldrT="[Texto]" custT="1"/>
      <dgm:spPr/>
      <dgm:t>
        <a:bodyPr/>
        <a:lstStyle/>
        <a:p>
          <a:r>
            <a:rPr lang="es-EC" sz="1800" dirty="0" smtClean="0">
              <a:latin typeface="Calibri Light" panose="020F0302020204030204" pitchFamily="34" charset="0"/>
              <a:cs typeface="Calibri Light" panose="020F0302020204030204" pitchFamily="34" charset="0"/>
            </a:rPr>
            <a:t>TMV en </a:t>
          </a:r>
          <a:r>
            <a:rPr lang="es-EC" sz="1800" i="1" dirty="0" smtClean="0">
              <a:latin typeface="Calibri Light" panose="020F0302020204030204" pitchFamily="34" charset="0"/>
              <a:cs typeface="Calibri Light" panose="020F0302020204030204" pitchFamily="34" charset="0"/>
            </a:rPr>
            <a:t>Datura </a:t>
          </a:r>
          <a:r>
            <a:rPr lang="es-EC" sz="1800" i="1" dirty="0" err="1" smtClean="0">
              <a:latin typeface="Calibri Light" panose="020F0302020204030204" pitchFamily="34" charset="0"/>
              <a:cs typeface="Calibri Light" panose="020F0302020204030204" pitchFamily="34" charset="0"/>
            </a:rPr>
            <a:t>stramonium</a:t>
          </a:r>
          <a:r>
            <a:rPr lang="es-EC" sz="1800" dirty="0" smtClean="0">
              <a:latin typeface="Calibri Light" panose="020F0302020204030204" pitchFamily="34" charset="0"/>
              <a:cs typeface="Calibri Light" panose="020F0302020204030204" pitchFamily="34" charset="0"/>
            </a:rPr>
            <a:t> </a:t>
          </a:r>
          <a:endParaRPr lang="es-EC" sz="1800" dirty="0">
            <a:latin typeface="Calibri Light" panose="020F0302020204030204" pitchFamily="34" charset="0"/>
            <a:cs typeface="Calibri Light" panose="020F0302020204030204" pitchFamily="34" charset="0"/>
          </a:endParaRPr>
        </a:p>
      </dgm:t>
    </dgm:pt>
    <dgm:pt modelId="{49E11101-1BD4-41C8-BF47-2BC5B81295A1}" type="parTrans" cxnId="{73206976-D1E5-45E3-A63C-77FC1F2731B9}">
      <dgm:prSet/>
      <dgm:spPr/>
      <dgm:t>
        <a:bodyPr/>
        <a:lstStyle/>
        <a:p>
          <a:endParaRPr lang="es-EC" sz="1400">
            <a:latin typeface="Calibri Light" panose="020F0302020204030204" pitchFamily="34" charset="0"/>
            <a:cs typeface="Calibri Light" panose="020F0302020204030204" pitchFamily="34" charset="0"/>
          </a:endParaRPr>
        </a:p>
      </dgm:t>
    </dgm:pt>
    <dgm:pt modelId="{D380C7CA-8B6D-4FE0-B4C9-BB0E6F521C82}" type="sibTrans" cxnId="{73206976-D1E5-45E3-A63C-77FC1F2731B9}">
      <dgm:prSet/>
      <dgm:spPr/>
      <dgm:t>
        <a:bodyPr/>
        <a:lstStyle/>
        <a:p>
          <a:endParaRPr lang="es-EC" sz="1400">
            <a:latin typeface="Calibri Light" panose="020F0302020204030204" pitchFamily="34" charset="0"/>
            <a:cs typeface="Calibri Light" panose="020F0302020204030204" pitchFamily="34" charset="0"/>
          </a:endParaRPr>
        </a:p>
      </dgm:t>
    </dgm:pt>
    <dgm:pt modelId="{88CC5915-E61F-4280-829C-8C4DC8B5E66F}">
      <dgm:prSet phldrT="[Texto]" custT="1"/>
      <dgm:spPr/>
      <dgm:t>
        <a:bodyPr/>
        <a:lstStyle/>
        <a:p>
          <a:r>
            <a:rPr lang="es-EC" sz="1600" dirty="0" smtClean="0">
              <a:latin typeface="Calibri Light" panose="020F0302020204030204" pitchFamily="34" charset="0"/>
              <a:cs typeface="Calibri Light" panose="020F0302020204030204" pitchFamily="34" charset="0"/>
            </a:rPr>
            <a:t>100 µg/</a:t>
          </a:r>
          <a:r>
            <a:rPr lang="es-EC" sz="1600" dirty="0" err="1" smtClean="0">
              <a:latin typeface="Calibri Light" panose="020F0302020204030204" pitchFamily="34" charset="0"/>
              <a:cs typeface="Calibri Light" panose="020F0302020204030204" pitchFamily="34" charset="0"/>
            </a:rPr>
            <a:t>mL</a:t>
          </a:r>
          <a:endParaRPr lang="es-EC" sz="1600" dirty="0">
            <a:latin typeface="Calibri Light" panose="020F0302020204030204" pitchFamily="34" charset="0"/>
            <a:cs typeface="Calibri Light" panose="020F0302020204030204" pitchFamily="34" charset="0"/>
          </a:endParaRPr>
        </a:p>
      </dgm:t>
    </dgm:pt>
    <dgm:pt modelId="{E4C092F5-FE8C-457F-874D-37EFE4FD663E}" type="parTrans" cxnId="{7E4A00D1-0955-4C72-9CAE-4537D9E09F77}">
      <dgm:prSet/>
      <dgm:spPr/>
      <dgm:t>
        <a:bodyPr/>
        <a:lstStyle/>
        <a:p>
          <a:endParaRPr lang="es-EC" sz="1400">
            <a:latin typeface="Calibri Light" panose="020F0302020204030204" pitchFamily="34" charset="0"/>
            <a:cs typeface="Calibri Light" panose="020F0302020204030204" pitchFamily="34" charset="0"/>
          </a:endParaRPr>
        </a:p>
      </dgm:t>
    </dgm:pt>
    <dgm:pt modelId="{33EF1189-891D-4A2D-B1DF-D1D6335D4C35}" type="sibTrans" cxnId="{7E4A00D1-0955-4C72-9CAE-4537D9E09F77}">
      <dgm:prSet/>
      <dgm:spPr/>
      <dgm:t>
        <a:bodyPr/>
        <a:lstStyle/>
        <a:p>
          <a:endParaRPr lang="es-EC" sz="1400">
            <a:latin typeface="Calibri Light" panose="020F0302020204030204" pitchFamily="34" charset="0"/>
            <a:cs typeface="Calibri Light" panose="020F0302020204030204" pitchFamily="34" charset="0"/>
          </a:endParaRPr>
        </a:p>
      </dgm:t>
    </dgm:pt>
    <dgm:pt modelId="{36E69E2B-A16D-4A0E-95FC-A6F517F6E3B8}">
      <dgm:prSet phldrT="[Texto]" custT="1"/>
      <dgm:spPr/>
      <dgm:t>
        <a:bodyPr/>
        <a:lstStyle/>
        <a:p>
          <a:r>
            <a:rPr lang="es-EC" sz="1600" dirty="0" smtClean="0">
              <a:latin typeface="Calibri Light" panose="020F0302020204030204" pitchFamily="34" charset="0"/>
              <a:cs typeface="Calibri Light" panose="020F0302020204030204" pitchFamily="34" charset="0"/>
            </a:rPr>
            <a:t>Disminución de lesiones</a:t>
          </a:r>
          <a:endParaRPr lang="es-EC" sz="1600" dirty="0">
            <a:latin typeface="Calibri Light" panose="020F0302020204030204" pitchFamily="34" charset="0"/>
            <a:cs typeface="Calibri Light" panose="020F0302020204030204" pitchFamily="34" charset="0"/>
          </a:endParaRPr>
        </a:p>
      </dgm:t>
    </dgm:pt>
    <dgm:pt modelId="{0D617093-1381-4445-B07F-DFF2EDA7CB20}" type="parTrans" cxnId="{33601AB9-8309-4D0D-9031-3001E0FB2897}">
      <dgm:prSet/>
      <dgm:spPr/>
      <dgm:t>
        <a:bodyPr/>
        <a:lstStyle/>
        <a:p>
          <a:endParaRPr lang="es-EC" sz="1400">
            <a:latin typeface="Calibri Light" panose="020F0302020204030204" pitchFamily="34" charset="0"/>
            <a:cs typeface="Calibri Light" panose="020F0302020204030204" pitchFamily="34" charset="0"/>
          </a:endParaRPr>
        </a:p>
      </dgm:t>
    </dgm:pt>
    <dgm:pt modelId="{3DC03C81-9EA4-4B9C-BFC6-F26884455ECD}" type="sibTrans" cxnId="{33601AB9-8309-4D0D-9031-3001E0FB2897}">
      <dgm:prSet/>
      <dgm:spPr/>
      <dgm:t>
        <a:bodyPr/>
        <a:lstStyle/>
        <a:p>
          <a:endParaRPr lang="es-EC" sz="1400">
            <a:latin typeface="Calibri Light" panose="020F0302020204030204" pitchFamily="34" charset="0"/>
            <a:cs typeface="Calibri Light" panose="020F0302020204030204" pitchFamily="34" charset="0"/>
          </a:endParaRPr>
        </a:p>
      </dgm:t>
    </dgm:pt>
    <dgm:pt modelId="{F91FBCE3-156E-46FB-8B46-E0B810CECB63}" type="pres">
      <dgm:prSet presAssocID="{61A3A738-AA3F-4FBF-AC4C-156B934BA538}" presName="Name0" presStyleCnt="0">
        <dgm:presLayoutVars>
          <dgm:chPref val="3"/>
          <dgm:dir/>
          <dgm:animLvl val="lvl"/>
          <dgm:resizeHandles/>
        </dgm:presLayoutVars>
      </dgm:prSet>
      <dgm:spPr/>
      <dgm:t>
        <a:bodyPr/>
        <a:lstStyle/>
        <a:p>
          <a:endParaRPr lang="es-EC"/>
        </a:p>
      </dgm:t>
    </dgm:pt>
    <dgm:pt modelId="{302E66F1-1DA0-4E0C-B0DB-4927831BBA74}" type="pres">
      <dgm:prSet presAssocID="{08ACCD26-72CE-4014-A686-0C4A59E1CCE9}" presName="horFlow" presStyleCnt="0"/>
      <dgm:spPr/>
    </dgm:pt>
    <dgm:pt modelId="{96A5A450-9572-4BBB-9AE4-8F312ABBAADC}" type="pres">
      <dgm:prSet presAssocID="{08ACCD26-72CE-4014-A686-0C4A59E1CCE9}" presName="bigChev" presStyleLbl="node1" presStyleIdx="0" presStyleCnt="1"/>
      <dgm:spPr/>
      <dgm:t>
        <a:bodyPr/>
        <a:lstStyle/>
        <a:p>
          <a:endParaRPr lang="es-EC"/>
        </a:p>
      </dgm:t>
    </dgm:pt>
    <dgm:pt modelId="{8821893A-4470-4F6F-9F8B-B89E8E649782}" type="pres">
      <dgm:prSet presAssocID="{E4C092F5-FE8C-457F-874D-37EFE4FD663E}" presName="parTrans" presStyleCnt="0"/>
      <dgm:spPr/>
    </dgm:pt>
    <dgm:pt modelId="{42FC62BE-87CD-4801-B66B-4096D5A94E98}" type="pres">
      <dgm:prSet presAssocID="{88CC5915-E61F-4280-829C-8C4DC8B5E66F}" presName="node" presStyleLbl="alignAccFollowNode1" presStyleIdx="0" presStyleCnt="2">
        <dgm:presLayoutVars>
          <dgm:bulletEnabled val="1"/>
        </dgm:presLayoutVars>
      </dgm:prSet>
      <dgm:spPr/>
      <dgm:t>
        <a:bodyPr/>
        <a:lstStyle/>
        <a:p>
          <a:endParaRPr lang="es-EC"/>
        </a:p>
      </dgm:t>
    </dgm:pt>
    <dgm:pt modelId="{3442C047-EBD1-40F9-A0F7-0A3D5E5496FE}" type="pres">
      <dgm:prSet presAssocID="{33EF1189-891D-4A2D-B1DF-D1D6335D4C35}" presName="sibTrans" presStyleCnt="0"/>
      <dgm:spPr/>
    </dgm:pt>
    <dgm:pt modelId="{A374CDEC-3D74-45EF-A04B-9A8D336CB02A}" type="pres">
      <dgm:prSet presAssocID="{36E69E2B-A16D-4A0E-95FC-A6F517F6E3B8}" presName="node" presStyleLbl="alignAccFollowNode1" presStyleIdx="1" presStyleCnt="2">
        <dgm:presLayoutVars>
          <dgm:bulletEnabled val="1"/>
        </dgm:presLayoutVars>
      </dgm:prSet>
      <dgm:spPr/>
      <dgm:t>
        <a:bodyPr/>
        <a:lstStyle/>
        <a:p>
          <a:endParaRPr lang="es-EC"/>
        </a:p>
      </dgm:t>
    </dgm:pt>
  </dgm:ptLst>
  <dgm:cxnLst>
    <dgm:cxn modelId="{688EF26A-E49A-443A-B90C-2BEE8AF8021D}" type="presOf" srcId="{08ACCD26-72CE-4014-A686-0C4A59E1CCE9}" destId="{96A5A450-9572-4BBB-9AE4-8F312ABBAADC}" srcOrd="0" destOrd="0" presId="urn:microsoft.com/office/officeart/2005/8/layout/lProcess3"/>
    <dgm:cxn modelId="{3310E206-5C45-4693-8CA4-AA29921AD0E3}" type="presOf" srcId="{88CC5915-E61F-4280-829C-8C4DC8B5E66F}" destId="{42FC62BE-87CD-4801-B66B-4096D5A94E98}" srcOrd="0" destOrd="0" presId="urn:microsoft.com/office/officeart/2005/8/layout/lProcess3"/>
    <dgm:cxn modelId="{17A15445-92E2-4494-9CDE-343FB0B59FD0}" type="presOf" srcId="{36E69E2B-A16D-4A0E-95FC-A6F517F6E3B8}" destId="{A374CDEC-3D74-45EF-A04B-9A8D336CB02A}" srcOrd="0" destOrd="0" presId="urn:microsoft.com/office/officeart/2005/8/layout/lProcess3"/>
    <dgm:cxn modelId="{33601AB9-8309-4D0D-9031-3001E0FB2897}" srcId="{08ACCD26-72CE-4014-A686-0C4A59E1CCE9}" destId="{36E69E2B-A16D-4A0E-95FC-A6F517F6E3B8}" srcOrd="1" destOrd="0" parTransId="{0D617093-1381-4445-B07F-DFF2EDA7CB20}" sibTransId="{3DC03C81-9EA4-4B9C-BFC6-F26884455ECD}"/>
    <dgm:cxn modelId="{73206976-D1E5-45E3-A63C-77FC1F2731B9}" srcId="{61A3A738-AA3F-4FBF-AC4C-156B934BA538}" destId="{08ACCD26-72CE-4014-A686-0C4A59E1CCE9}" srcOrd="0" destOrd="0" parTransId="{49E11101-1BD4-41C8-BF47-2BC5B81295A1}" sibTransId="{D380C7CA-8B6D-4FE0-B4C9-BB0E6F521C82}"/>
    <dgm:cxn modelId="{7E4A00D1-0955-4C72-9CAE-4537D9E09F77}" srcId="{08ACCD26-72CE-4014-A686-0C4A59E1CCE9}" destId="{88CC5915-E61F-4280-829C-8C4DC8B5E66F}" srcOrd="0" destOrd="0" parTransId="{E4C092F5-FE8C-457F-874D-37EFE4FD663E}" sibTransId="{33EF1189-891D-4A2D-B1DF-D1D6335D4C35}"/>
    <dgm:cxn modelId="{89F41C72-A70A-401B-9426-C77FE0BDAC2E}" type="presOf" srcId="{61A3A738-AA3F-4FBF-AC4C-156B934BA538}" destId="{F91FBCE3-156E-46FB-8B46-E0B810CECB63}" srcOrd="0" destOrd="0" presId="urn:microsoft.com/office/officeart/2005/8/layout/lProcess3"/>
    <dgm:cxn modelId="{34E9D0D7-A044-4E3C-9A60-90F8EFB3B114}" type="presParOf" srcId="{F91FBCE3-156E-46FB-8B46-E0B810CECB63}" destId="{302E66F1-1DA0-4E0C-B0DB-4927831BBA74}" srcOrd="0" destOrd="0" presId="urn:microsoft.com/office/officeart/2005/8/layout/lProcess3"/>
    <dgm:cxn modelId="{D7DD66B3-8CD3-437D-9E4A-5D5E49DDD4A0}" type="presParOf" srcId="{302E66F1-1DA0-4E0C-B0DB-4927831BBA74}" destId="{96A5A450-9572-4BBB-9AE4-8F312ABBAADC}" srcOrd="0" destOrd="0" presId="urn:microsoft.com/office/officeart/2005/8/layout/lProcess3"/>
    <dgm:cxn modelId="{41164718-9D59-4BF5-8C47-FE0E28257B7B}" type="presParOf" srcId="{302E66F1-1DA0-4E0C-B0DB-4927831BBA74}" destId="{8821893A-4470-4F6F-9F8B-B89E8E649782}" srcOrd="1" destOrd="0" presId="urn:microsoft.com/office/officeart/2005/8/layout/lProcess3"/>
    <dgm:cxn modelId="{DCA72E5E-76FD-4735-805E-872E6EC271D8}" type="presParOf" srcId="{302E66F1-1DA0-4E0C-B0DB-4927831BBA74}" destId="{42FC62BE-87CD-4801-B66B-4096D5A94E98}" srcOrd="2" destOrd="0" presId="urn:microsoft.com/office/officeart/2005/8/layout/lProcess3"/>
    <dgm:cxn modelId="{E5309774-AFC0-4483-9D64-DA9E1D90825E}" type="presParOf" srcId="{302E66F1-1DA0-4E0C-B0DB-4927831BBA74}" destId="{3442C047-EBD1-40F9-A0F7-0A3D5E5496FE}" srcOrd="3" destOrd="0" presId="urn:microsoft.com/office/officeart/2005/8/layout/lProcess3"/>
    <dgm:cxn modelId="{812E247B-34A8-4FBF-A865-B3FC440B3364}" type="presParOf" srcId="{302E66F1-1DA0-4E0C-B0DB-4927831BBA74}" destId="{A374CDEC-3D74-45EF-A04B-9A8D336CB02A}"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BBBFD8-E73F-4D8E-8E55-CA89D94E5F60}" type="doc">
      <dgm:prSet loTypeId="urn:microsoft.com/office/officeart/2005/8/layout/chevron1" loCatId="process" qsTypeId="urn:microsoft.com/office/officeart/2005/8/quickstyle/simple4" qsCatId="simple" csTypeId="urn:microsoft.com/office/officeart/2005/8/colors/accent6_5" csCatId="accent6" phldr="1"/>
      <dgm:spPr/>
    </dgm:pt>
    <dgm:pt modelId="{35A18B00-5AD0-4511-ADE7-24B3C3941891}">
      <dgm:prSet phldrT="[Texto]" custT="1"/>
      <dgm:spPr/>
      <dgm:t>
        <a:bodyPr/>
        <a:lstStyle/>
        <a:p>
          <a:r>
            <a:rPr lang="es-EC" sz="1600" dirty="0" smtClean="0">
              <a:latin typeface="Calibri Light" panose="020F0302020204030204" pitchFamily="34" charset="0"/>
              <a:cs typeface="Calibri Light" panose="020F0302020204030204" pitchFamily="34" charset="0"/>
            </a:rPr>
            <a:t>Crecimiento de la planta </a:t>
          </a:r>
          <a:endParaRPr lang="es-EC" sz="1600" dirty="0">
            <a:latin typeface="Calibri Light" panose="020F0302020204030204" pitchFamily="34" charset="0"/>
            <a:cs typeface="Calibri Light" panose="020F0302020204030204" pitchFamily="34" charset="0"/>
          </a:endParaRPr>
        </a:p>
      </dgm:t>
    </dgm:pt>
    <dgm:pt modelId="{BE3E61FD-35DC-4C7A-90FB-ED71FD5213CB}" type="parTrans" cxnId="{01BF9A20-8F86-4813-AE82-55A94052E4A0}">
      <dgm:prSet/>
      <dgm:spPr/>
      <dgm:t>
        <a:bodyPr/>
        <a:lstStyle/>
        <a:p>
          <a:endParaRPr lang="es-EC" sz="1600">
            <a:latin typeface="Calibri Light" panose="020F0302020204030204" pitchFamily="34" charset="0"/>
            <a:cs typeface="Calibri Light" panose="020F0302020204030204" pitchFamily="34" charset="0"/>
          </a:endParaRPr>
        </a:p>
      </dgm:t>
    </dgm:pt>
    <dgm:pt modelId="{9C8FACE4-A6E5-4691-97FE-80333939F1D3}" type="sibTrans" cxnId="{01BF9A20-8F86-4813-AE82-55A94052E4A0}">
      <dgm:prSet/>
      <dgm:spPr/>
      <dgm:t>
        <a:bodyPr/>
        <a:lstStyle/>
        <a:p>
          <a:endParaRPr lang="es-EC" sz="1600">
            <a:latin typeface="Calibri Light" panose="020F0302020204030204" pitchFamily="34" charset="0"/>
            <a:cs typeface="Calibri Light" panose="020F0302020204030204" pitchFamily="34" charset="0"/>
          </a:endParaRPr>
        </a:p>
      </dgm:t>
    </dgm:pt>
    <dgm:pt modelId="{3E184053-4317-4605-B8F4-631C0C642059}">
      <dgm:prSet phldrT="[Texto]" custT="1"/>
      <dgm:spPr/>
      <dgm:t>
        <a:bodyPr/>
        <a:lstStyle/>
        <a:p>
          <a:r>
            <a:rPr lang="es-EC" sz="1600" dirty="0" smtClean="0">
              <a:latin typeface="Calibri Light" panose="020F0302020204030204" pitchFamily="34" charset="0"/>
              <a:cs typeface="Calibri Light" panose="020F0302020204030204" pitchFamily="34" charset="0"/>
            </a:rPr>
            <a:t>90.21% de reducción en la carga viral</a:t>
          </a:r>
          <a:endParaRPr lang="es-EC" sz="1600" dirty="0">
            <a:latin typeface="Calibri Light" panose="020F0302020204030204" pitchFamily="34" charset="0"/>
            <a:cs typeface="Calibri Light" panose="020F0302020204030204" pitchFamily="34" charset="0"/>
          </a:endParaRPr>
        </a:p>
      </dgm:t>
    </dgm:pt>
    <dgm:pt modelId="{4FF8FB8E-F915-4709-9253-6D1D13BB1B77}" type="parTrans" cxnId="{3243DB5F-A757-4FFB-A463-BBC941D78AAB}">
      <dgm:prSet/>
      <dgm:spPr/>
      <dgm:t>
        <a:bodyPr/>
        <a:lstStyle/>
        <a:p>
          <a:endParaRPr lang="es-EC" sz="1600">
            <a:latin typeface="Calibri Light" panose="020F0302020204030204" pitchFamily="34" charset="0"/>
            <a:cs typeface="Calibri Light" panose="020F0302020204030204" pitchFamily="34" charset="0"/>
          </a:endParaRPr>
        </a:p>
      </dgm:t>
    </dgm:pt>
    <dgm:pt modelId="{AB6495D9-12DC-49CE-B1A7-768BD5AD036D}" type="sibTrans" cxnId="{3243DB5F-A757-4FFB-A463-BBC941D78AAB}">
      <dgm:prSet/>
      <dgm:spPr/>
      <dgm:t>
        <a:bodyPr/>
        <a:lstStyle/>
        <a:p>
          <a:endParaRPr lang="es-EC" sz="1600">
            <a:latin typeface="Calibri Light" panose="020F0302020204030204" pitchFamily="34" charset="0"/>
            <a:cs typeface="Calibri Light" panose="020F0302020204030204" pitchFamily="34" charset="0"/>
          </a:endParaRPr>
        </a:p>
      </dgm:t>
    </dgm:pt>
    <dgm:pt modelId="{2499C3BF-52A4-438D-B51B-2F2C2A608A42}">
      <dgm:prSet phldrT="[Texto]" custT="1"/>
      <dgm:spPr/>
      <dgm:t>
        <a:bodyPr/>
        <a:lstStyle/>
        <a:p>
          <a:r>
            <a:rPr lang="es-EC" sz="1600" dirty="0" smtClean="0">
              <a:latin typeface="Calibri Light" panose="020F0302020204030204" pitchFamily="34" charset="0"/>
              <a:cs typeface="Calibri Light" panose="020F0302020204030204" pitchFamily="34" charset="0"/>
            </a:rPr>
            <a:t>Previo a la infección y post infección</a:t>
          </a:r>
          <a:endParaRPr lang="es-EC" sz="1600" dirty="0">
            <a:latin typeface="Calibri Light" panose="020F0302020204030204" pitchFamily="34" charset="0"/>
            <a:cs typeface="Calibri Light" panose="020F0302020204030204" pitchFamily="34" charset="0"/>
          </a:endParaRPr>
        </a:p>
      </dgm:t>
    </dgm:pt>
    <dgm:pt modelId="{FB48BE20-82B2-478C-AF79-57E1CAB0A75C}" type="parTrans" cxnId="{F3372210-A2EE-4661-B1D1-FEA74A978226}">
      <dgm:prSet/>
      <dgm:spPr/>
      <dgm:t>
        <a:bodyPr/>
        <a:lstStyle/>
        <a:p>
          <a:endParaRPr lang="es-EC" sz="1600">
            <a:latin typeface="Calibri Light" panose="020F0302020204030204" pitchFamily="34" charset="0"/>
            <a:cs typeface="Calibri Light" panose="020F0302020204030204" pitchFamily="34" charset="0"/>
          </a:endParaRPr>
        </a:p>
      </dgm:t>
    </dgm:pt>
    <dgm:pt modelId="{88C13292-A756-496A-BA21-09D0F349AEEC}" type="sibTrans" cxnId="{F3372210-A2EE-4661-B1D1-FEA74A978226}">
      <dgm:prSet/>
      <dgm:spPr/>
      <dgm:t>
        <a:bodyPr/>
        <a:lstStyle/>
        <a:p>
          <a:endParaRPr lang="es-EC" sz="1600">
            <a:latin typeface="Calibri Light" panose="020F0302020204030204" pitchFamily="34" charset="0"/>
            <a:cs typeface="Calibri Light" panose="020F0302020204030204" pitchFamily="34" charset="0"/>
          </a:endParaRPr>
        </a:p>
      </dgm:t>
    </dgm:pt>
    <dgm:pt modelId="{2195F401-8052-42BD-ACFA-1678D1C55568}" type="pres">
      <dgm:prSet presAssocID="{32BBBFD8-E73F-4D8E-8E55-CA89D94E5F60}" presName="Name0" presStyleCnt="0">
        <dgm:presLayoutVars>
          <dgm:dir/>
          <dgm:animLvl val="lvl"/>
          <dgm:resizeHandles val="exact"/>
        </dgm:presLayoutVars>
      </dgm:prSet>
      <dgm:spPr/>
    </dgm:pt>
    <dgm:pt modelId="{D25958C2-AB09-40E3-B15E-F28D6551BD87}" type="pres">
      <dgm:prSet presAssocID="{35A18B00-5AD0-4511-ADE7-24B3C3941891}" presName="parTxOnly" presStyleLbl="node1" presStyleIdx="0" presStyleCnt="3">
        <dgm:presLayoutVars>
          <dgm:chMax val="0"/>
          <dgm:chPref val="0"/>
          <dgm:bulletEnabled val="1"/>
        </dgm:presLayoutVars>
      </dgm:prSet>
      <dgm:spPr/>
      <dgm:t>
        <a:bodyPr/>
        <a:lstStyle/>
        <a:p>
          <a:endParaRPr lang="es-EC"/>
        </a:p>
      </dgm:t>
    </dgm:pt>
    <dgm:pt modelId="{A5A6F495-3E57-49A1-9AFF-513252D4E08D}" type="pres">
      <dgm:prSet presAssocID="{9C8FACE4-A6E5-4691-97FE-80333939F1D3}" presName="parTxOnlySpace" presStyleCnt="0"/>
      <dgm:spPr/>
    </dgm:pt>
    <dgm:pt modelId="{B9D2CF6C-1B45-40C1-BADC-E5E1FE352FA3}" type="pres">
      <dgm:prSet presAssocID="{3E184053-4317-4605-B8F4-631C0C642059}" presName="parTxOnly" presStyleLbl="node1" presStyleIdx="1" presStyleCnt="3">
        <dgm:presLayoutVars>
          <dgm:chMax val="0"/>
          <dgm:chPref val="0"/>
          <dgm:bulletEnabled val="1"/>
        </dgm:presLayoutVars>
      </dgm:prSet>
      <dgm:spPr/>
      <dgm:t>
        <a:bodyPr/>
        <a:lstStyle/>
        <a:p>
          <a:endParaRPr lang="es-EC"/>
        </a:p>
      </dgm:t>
    </dgm:pt>
    <dgm:pt modelId="{01F16B58-F875-45D0-B7A5-C10174EA4708}" type="pres">
      <dgm:prSet presAssocID="{AB6495D9-12DC-49CE-B1A7-768BD5AD036D}" presName="parTxOnlySpace" presStyleCnt="0"/>
      <dgm:spPr/>
    </dgm:pt>
    <dgm:pt modelId="{A4F0E54F-226E-4DC2-9738-AB4D5491F4AD}" type="pres">
      <dgm:prSet presAssocID="{2499C3BF-52A4-438D-B51B-2F2C2A608A42}" presName="parTxOnly" presStyleLbl="node1" presStyleIdx="2" presStyleCnt="3">
        <dgm:presLayoutVars>
          <dgm:chMax val="0"/>
          <dgm:chPref val="0"/>
          <dgm:bulletEnabled val="1"/>
        </dgm:presLayoutVars>
      </dgm:prSet>
      <dgm:spPr/>
      <dgm:t>
        <a:bodyPr/>
        <a:lstStyle/>
        <a:p>
          <a:endParaRPr lang="es-EC"/>
        </a:p>
      </dgm:t>
    </dgm:pt>
  </dgm:ptLst>
  <dgm:cxnLst>
    <dgm:cxn modelId="{3243DB5F-A757-4FFB-A463-BBC941D78AAB}" srcId="{32BBBFD8-E73F-4D8E-8E55-CA89D94E5F60}" destId="{3E184053-4317-4605-B8F4-631C0C642059}" srcOrd="1" destOrd="0" parTransId="{4FF8FB8E-F915-4709-9253-6D1D13BB1B77}" sibTransId="{AB6495D9-12DC-49CE-B1A7-768BD5AD036D}"/>
    <dgm:cxn modelId="{551B4BCD-403B-4705-9A36-CE96E50120C8}" type="presOf" srcId="{2499C3BF-52A4-438D-B51B-2F2C2A608A42}" destId="{A4F0E54F-226E-4DC2-9738-AB4D5491F4AD}" srcOrd="0" destOrd="0" presId="urn:microsoft.com/office/officeart/2005/8/layout/chevron1"/>
    <dgm:cxn modelId="{723B9066-C8FD-46E6-BB83-249F3C2529D8}" type="presOf" srcId="{35A18B00-5AD0-4511-ADE7-24B3C3941891}" destId="{D25958C2-AB09-40E3-B15E-F28D6551BD87}" srcOrd="0" destOrd="0" presId="urn:microsoft.com/office/officeart/2005/8/layout/chevron1"/>
    <dgm:cxn modelId="{F3372210-A2EE-4661-B1D1-FEA74A978226}" srcId="{32BBBFD8-E73F-4D8E-8E55-CA89D94E5F60}" destId="{2499C3BF-52A4-438D-B51B-2F2C2A608A42}" srcOrd="2" destOrd="0" parTransId="{FB48BE20-82B2-478C-AF79-57E1CAB0A75C}" sibTransId="{88C13292-A756-496A-BA21-09D0F349AEEC}"/>
    <dgm:cxn modelId="{01BF9A20-8F86-4813-AE82-55A94052E4A0}" srcId="{32BBBFD8-E73F-4D8E-8E55-CA89D94E5F60}" destId="{35A18B00-5AD0-4511-ADE7-24B3C3941891}" srcOrd="0" destOrd="0" parTransId="{BE3E61FD-35DC-4C7A-90FB-ED71FD5213CB}" sibTransId="{9C8FACE4-A6E5-4691-97FE-80333939F1D3}"/>
    <dgm:cxn modelId="{FF6414E7-5295-4AEF-9B6E-1B0852B35493}" type="presOf" srcId="{3E184053-4317-4605-B8F4-631C0C642059}" destId="{B9D2CF6C-1B45-40C1-BADC-E5E1FE352FA3}" srcOrd="0" destOrd="0" presId="urn:microsoft.com/office/officeart/2005/8/layout/chevron1"/>
    <dgm:cxn modelId="{E3825480-3377-4DD7-B57F-4572024FE258}" type="presOf" srcId="{32BBBFD8-E73F-4D8E-8E55-CA89D94E5F60}" destId="{2195F401-8052-42BD-ACFA-1678D1C55568}" srcOrd="0" destOrd="0" presId="urn:microsoft.com/office/officeart/2005/8/layout/chevron1"/>
    <dgm:cxn modelId="{BE5673DD-2DB9-44E5-BF44-E9216B1DCF9C}" type="presParOf" srcId="{2195F401-8052-42BD-ACFA-1678D1C55568}" destId="{D25958C2-AB09-40E3-B15E-F28D6551BD87}" srcOrd="0" destOrd="0" presId="urn:microsoft.com/office/officeart/2005/8/layout/chevron1"/>
    <dgm:cxn modelId="{3C9CBD34-ED91-41EE-8F3F-F9163DF09245}" type="presParOf" srcId="{2195F401-8052-42BD-ACFA-1678D1C55568}" destId="{A5A6F495-3E57-49A1-9AFF-513252D4E08D}" srcOrd="1" destOrd="0" presId="urn:microsoft.com/office/officeart/2005/8/layout/chevron1"/>
    <dgm:cxn modelId="{DB755F07-A057-4C72-8837-156AF123C745}" type="presParOf" srcId="{2195F401-8052-42BD-ACFA-1678D1C55568}" destId="{B9D2CF6C-1B45-40C1-BADC-E5E1FE352FA3}" srcOrd="2" destOrd="0" presId="urn:microsoft.com/office/officeart/2005/8/layout/chevron1"/>
    <dgm:cxn modelId="{85C2349C-22A9-48B0-B0CF-75564D9ACDA1}" type="presParOf" srcId="{2195F401-8052-42BD-ACFA-1678D1C55568}" destId="{01F16B58-F875-45D0-B7A5-C10174EA4708}" srcOrd="3" destOrd="0" presId="urn:microsoft.com/office/officeart/2005/8/layout/chevron1"/>
    <dgm:cxn modelId="{927833E3-0F1C-4A60-BA55-1FB87F894DE4}" type="presParOf" srcId="{2195F401-8052-42BD-ACFA-1678D1C55568}" destId="{A4F0E54F-226E-4DC2-9738-AB4D5491F4AD}"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BBDDB2-BBB8-42B5-9F73-24A79EC36A2F}" type="doc">
      <dgm:prSet loTypeId="urn:microsoft.com/office/officeart/2005/8/layout/process4" loCatId="list" qsTypeId="urn:microsoft.com/office/officeart/2005/8/quickstyle/simple4" qsCatId="simple" csTypeId="urn:microsoft.com/office/officeart/2005/8/colors/accent1_4" csCatId="accent1" phldr="1"/>
      <dgm:spPr/>
      <dgm:t>
        <a:bodyPr/>
        <a:lstStyle/>
        <a:p>
          <a:endParaRPr lang="es-EC"/>
        </a:p>
      </dgm:t>
    </dgm:pt>
    <dgm:pt modelId="{742ACF1B-CB91-48E0-BBCF-D96AFAF00605}">
      <dgm:prSet phldrT="[Texto]"/>
      <dgm:spPr/>
      <dgm:t>
        <a:bodyPr/>
        <a:lstStyle/>
        <a:p>
          <a:r>
            <a:rPr lang="es-EC" b="1" dirty="0" smtClean="0">
              <a:solidFill>
                <a:schemeClr val="tx1"/>
              </a:solidFill>
              <a:latin typeface="Calibri Light" panose="020F0302020204030204" pitchFamily="34" charset="0"/>
              <a:cs typeface="Calibri Light" panose="020F0302020204030204" pitchFamily="34" charset="0"/>
            </a:rPr>
            <a:t>Alteración Hormonal</a:t>
          </a:r>
          <a:endParaRPr lang="es-EC" b="1" dirty="0">
            <a:solidFill>
              <a:schemeClr val="tx1"/>
            </a:solidFill>
            <a:latin typeface="Calibri Light" panose="020F0302020204030204" pitchFamily="34" charset="0"/>
            <a:cs typeface="Calibri Light" panose="020F0302020204030204" pitchFamily="34" charset="0"/>
          </a:endParaRPr>
        </a:p>
      </dgm:t>
    </dgm:pt>
    <dgm:pt modelId="{EA402A58-21D1-4795-859D-040C1F5D5F8E}" type="parTrans" cxnId="{417B0919-CB9E-4EFB-8A27-7C81BE447B1F}">
      <dgm:prSet/>
      <dgm:spPr/>
      <dgm:t>
        <a:bodyPr/>
        <a:lstStyle/>
        <a:p>
          <a:endParaRPr lang="es-EC">
            <a:latin typeface="Calibri Light" panose="020F0302020204030204" pitchFamily="34" charset="0"/>
            <a:cs typeface="Calibri Light" panose="020F0302020204030204" pitchFamily="34" charset="0"/>
          </a:endParaRPr>
        </a:p>
      </dgm:t>
    </dgm:pt>
    <dgm:pt modelId="{6372F0D0-32BB-411A-B3EE-B7F68AB19D4D}" type="sibTrans" cxnId="{417B0919-CB9E-4EFB-8A27-7C81BE447B1F}">
      <dgm:prSet/>
      <dgm:spPr/>
      <dgm:t>
        <a:bodyPr/>
        <a:lstStyle/>
        <a:p>
          <a:endParaRPr lang="es-EC">
            <a:latin typeface="Calibri Light" panose="020F0302020204030204" pitchFamily="34" charset="0"/>
            <a:cs typeface="Calibri Light" panose="020F0302020204030204" pitchFamily="34" charset="0"/>
          </a:endParaRPr>
        </a:p>
      </dgm:t>
    </dgm:pt>
    <dgm:pt modelId="{22867F89-078C-4B2A-AFE0-D3A0D0B936BB}">
      <dgm:prSet phldrT="[Texto]" custT="1"/>
      <dgm:spPr/>
      <dgm:t>
        <a:bodyPr/>
        <a:lstStyle/>
        <a:p>
          <a:r>
            <a:rPr lang="es-EC" sz="1800" dirty="0" smtClean="0">
              <a:latin typeface="Calibri Light" panose="020F0302020204030204" pitchFamily="34" charset="0"/>
              <a:cs typeface="Calibri Light" panose="020F0302020204030204" pitchFamily="34" charset="0"/>
            </a:rPr>
            <a:t>↓ Auxinas </a:t>
          </a:r>
          <a:r>
            <a:rPr lang="es-EC" sz="1800" dirty="0" err="1" smtClean="0">
              <a:latin typeface="Calibri Light" panose="020F0302020204030204" pitchFamily="34" charset="0"/>
              <a:cs typeface="Calibri Light" panose="020F0302020204030204" pitchFamily="34" charset="0"/>
            </a:rPr>
            <a:t>Citoquininas</a:t>
          </a:r>
          <a:endParaRPr lang="es-EC" sz="1800" dirty="0">
            <a:latin typeface="Calibri Light" panose="020F0302020204030204" pitchFamily="34" charset="0"/>
            <a:cs typeface="Calibri Light" panose="020F0302020204030204" pitchFamily="34" charset="0"/>
          </a:endParaRPr>
        </a:p>
      </dgm:t>
    </dgm:pt>
    <dgm:pt modelId="{9D02A94C-C2DF-48D8-BF0F-76108AD954DE}" type="parTrans" cxnId="{00FD1FDE-C836-466D-96EB-AA0D2904A593}">
      <dgm:prSet/>
      <dgm:spPr/>
      <dgm:t>
        <a:bodyPr/>
        <a:lstStyle/>
        <a:p>
          <a:endParaRPr lang="es-EC">
            <a:latin typeface="Calibri Light" panose="020F0302020204030204" pitchFamily="34" charset="0"/>
            <a:cs typeface="Calibri Light" panose="020F0302020204030204" pitchFamily="34" charset="0"/>
          </a:endParaRPr>
        </a:p>
      </dgm:t>
    </dgm:pt>
    <dgm:pt modelId="{B1458B92-C6D7-4512-A6E9-42BACFD925A0}" type="sibTrans" cxnId="{00FD1FDE-C836-466D-96EB-AA0D2904A593}">
      <dgm:prSet/>
      <dgm:spPr/>
      <dgm:t>
        <a:bodyPr/>
        <a:lstStyle/>
        <a:p>
          <a:endParaRPr lang="es-EC">
            <a:latin typeface="Calibri Light" panose="020F0302020204030204" pitchFamily="34" charset="0"/>
            <a:cs typeface="Calibri Light" panose="020F0302020204030204" pitchFamily="34" charset="0"/>
          </a:endParaRPr>
        </a:p>
      </dgm:t>
    </dgm:pt>
    <dgm:pt modelId="{01D5F43F-7E6B-484F-A711-564778892B97}">
      <dgm:prSet phldrT="[Texto]" custT="1"/>
      <dgm:spPr/>
      <dgm:t>
        <a:bodyPr/>
        <a:lstStyle/>
        <a:p>
          <a:r>
            <a:rPr lang="es-EC" sz="1800" dirty="0" smtClean="0">
              <a:latin typeface="Calibri Light" panose="020F0302020204030204" pitchFamily="34" charset="0"/>
              <a:cs typeface="Calibri Light" panose="020F0302020204030204" pitchFamily="34" charset="0"/>
            </a:rPr>
            <a:t>↑ Hormonas Estrés</a:t>
          </a:r>
          <a:endParaRPr lang="es-EC" sz="1800" dirty="0">
            <a:latin typeface="Calibri Light" panose="020F0302020204030204" pitchFamily="34" charset="0"/>
            <a:cs typeface="Calibri Light" panose="020F0302020204030204" pitchFamily="34" charset="0"/>
          </a:endParaRPr>
        </a:p>
      </dgm:t>
    </dgm:pt>
    <dgm:pt modelId="{E921EAF7-46C4-49E0-9DC4-56377A6EDA51}" type="parTrans" cxnId="{C60AB06B-1A4F-4A09-9327-0CC8EE6C683B}">
      <dgm:prSet/>
      <dgm:spPr/>
      <dgm:t>
        <a:bodyPr/>
        <a:lstStyle/>
        <a:p>
          <a:endParaRPr lang="es-EC">
            <a:latin typeface="Calibri Light" panose="020F0302020204030204" pitchFamily="34" charset="0"/>
            <a:cs typeface="Calibri Light" panose="020F0302020204030204" pitchFamily="34" charset="0"/>
          </a:endParaRPr>
        </a:p>
      </dgm:t>
    </dgm:pt>
    <dgm:pt modelId="{6A733125-6343-42C6-B761-3BD6736525B7}" type="sibTrans" cxnId="{C60AB06B-1A4F-4A09-9327-0CC8EE6C683B}">
      <dgm:prSet/>
      <dgm:spPr/>
      <dgm:t>
        <a:bodyPr/>
        <a:lstStyle/>
        <a:p>
          <a:endParaRPr lang="es-EC">
            <a:latin typeface="Calibri Light" panose="020F0302020204030204" pitchFamily="34" charset="0"/>
            <a:cs typeface="Calibri Light" panose="020F0302020204030204" pitchFamily="34" charset="0"/>
          </a:endParaRPr>
        </a:p>
      </dgm:t>
    </dgm:pt>
    <dgm:pt modelId="{166FF923-D153-4624-861E-B2E753439E3B}">
      <dgm:prSet phldrT="[Texto]"/>
      <dgm:spPr/>
      <dgm:t>
        <a:bodyPr/>
        <a:lstStyle/>
        <a:p>
          <a:r>
            <a:rPr lang="es-EC" b="1" dirty="0" smtClean="0">
              <a:solidFill>
                <a:schemeClr val="tx1"/>
              </a:solidFill>
              <a:latin typeface="Calibri Light" panose="020F0302020204030204" pitchFamily="34" charset="0"/>
              <a:cs typeface="Calibri Light" panose="020F0302020204030204" pitchFamily="34" charset="0"/>
            </a:rPr>
            <a:t>Efectos a nivel intracelular</a:t>
          </a:r>
          <a:endParaRPr lang="es-EC" b="1" dirty="0">
            <a:solidFill>
              <a:schemeClr val="tx1"/>
            </a:solidFill>
            <a:latin typeface="Calibri Light" panose="020F0302020204030204" pitchFamily="34" charset="0"/>
            <a:cs typeface="Calibri Light" panose="020F0302020204030204" pitchFamily="34" charset="0"/>
          </a:endParaRPr>
        </a:p>
      </dgm:t>
    </dgm:pt>
    <dgm:pt modelId="{0AC7DF5D-22B8-4DD4-B2B5-5F9D1D5FDD56}" type="parTrans" cxnId="{005F5020-4015-4508-BC72-4A5E63F84BBC}">
      <dgm:prSet/>
      <dgm:spPr/>
      <dgm:t>
        <a:bodyPr/>
        <a:lstStyle/>
        <a:p>
          <a:endParaRPr lang="es-EC">
            <a:latin typeface="Calibri Light" panose="020F0302020204030204" pitchFamily="34" charset="0"/>
            <a:cs typeface="Calibri Light" panose="020F0302020204030204" pitchFamily="34" charset="0"/>
          </a:endParaRPr>
        </a:p>
      </dgm:t>
    </dgm:pt>
    <dgm:pt modelId="{13AEEE59-52A5-4B7D-814B-E59FA1E813BA}" type="sibTrans" cxnId="{005F5020-4015-4508-BC72-4A5E63F84BBC}">
      <dgm:prSet/>
      <dgm:spPr/>
      <dgm:t>
        <a:bodyPr/>
        <a:lstStyle/>
        <a:p>
          <a:endParaRPr lang="es-EC">
            <a:latin typeface="Calibri Light" panose="020F0302020204030204" pitchFamily="34" charset="0"/>
            <a:cs typeface="Calibri Light" panose="020F0302020204030204" pitchFamily="34" charset="0"/>
          </a:endParaRPr>
        </a:p>
      </dgm:t>
    </dgm:pt>
    <dgm:pt modelId="{06F1F430-28CE-477A-999E-9590C15D578A}">
      <dgm:prSet phldrT="[Texto]"/>
      <dgm:spPr/>
      <dgm:t>
        <a:bodyPr/>
        <a:lstStyle/>
        <a:p>
          <a:r>
            <a:rPr lang="es-EC" dirty="0" smtClean="0">
              <a:latin typeface="Calibri Light" panose="020F0302020204030204" pitchFamily="34" charset="0"/>
              <a:cs typeface="Calibri Light" panose="020F0302020204030204" pitchFamily="34" charset="0"/>
            </a:rPr>
            <a:t>Enzimas Antioxidantes</a:t>
          </a:r>
          <a:endParaRPr lang="es-EC" dirty="0">
            <a:latin typeface="Calibri Light" panose="020F0302020204030204" pitchFamily="34" charset="0"/>
            <a:cs typeface="Calibri Light" panose="020F0302020204030204" pitchFamily="34" charset="0"/>
          </a:endParaRPr>
        </a:p>
      </dgm:t>
    </dgm:pt>
    <dgm:pt modelId="{FF96E140-1FC8-4DDD-8F49-D9EB9C7F728E}" type="parTrans" cxnId="{13751C0C-F27F-4FFC-A489-C89F74CB9629}">
      <dgm:prSet/>
      <dgm:spPr/>
      <dgm:t>
        <a:bodyPr/>
        <a:lstStyle/>
        <a:p>
          <a:endParaRPr lang="es-EC">
            <a:latin typeface="Calibri Light" panose="020F0302020204030204" pitchFamily="34" charset="0"/>
            <a:cs typeface="Calibri Light" panose="020F0302020204030204" pitchFamily="34" charset="0"/>
          </a:endParaRPr>
        </a:p>
      </dgm:t>
    </dgm:pt>
    <dgm:pt modelId="{98C31232-AF64-459B-A791-164C2DF5C3FB}" type="sibTrans" cxnId="{13751C0C-F27F-4FFC-A489-C89F74CB9629}">
      <dgm:prSet/>
      <dgm:spPr/>
      <dgm:t>
        <a:bodyPr/>
        <a:lstStyle/>
        <a:p>
          <a:endParaRPr lang="es-EC">
            <a:latin typeface="Calibri Light" panose="020F0302020204030204" pitchFamily="34" charset="0"/>
            <a:cs typeface="Calibri Light" panose="020F0302020204030204" pitchFamily="34" charset="0"/>
          </a:endParaRPr>
        </a:p>
      </dgm:t>
    </dgm:pt>
    <dgm:pt modelId="{80213F6D-B700-44D5-B70F-082A15581906}">
      <dgm:prSet phldrT="[Texto]"/>
      <dgm:spPr/>
      <dgm:t>
        <a:bodyPr/>
        <a:lstStyle/>
        <a:p>
          <a:r>
            <a:rPr lang="es-EC" dirty="0" smtClean="0">
              <a:latin typeface="Calibri Light" panose="020F0302020204030204" pitchFamily="34" charset="0"/>
              <a:cs typeface="Calibri Light" panose="020F0302020204030204" pitchFamily="34" charset="0"/>
            </a:rPr>
            <a:t>Genes para reparación de ADN</a:t>
          </a:r>
          <a:endParaRPr lang="es-EC" dirty="0">
            <a:latin typeface="Calibri Light" panose="020F0302020204030204" pitchFamily="34" charset="0"/>
            <a:cs typeface="Calibri Light" panose="020F0302020204030204" pitchFamily="34" charset="0"/>
          </a:endParaRPr>
        </a:p>
      </dgm:t>
    </dgm:pt>
    <dgm:pt modelId="{96EA8D3B-33D3-40AD-AD9C-9D0E6AD1F72E}" type="parTrans" cxnId="{C03E849F-CEC6-4E81-8D5D-DC32711B437C}">
      <dgm:prSet/>
      <dgm:spPr/>
      <dgm:t>
        <a:bodyPr/>
        <a:lstStyle/>
        <a:p>
          <a:endParaRPr lang="es-EC">
            <a:latin typeface="Calibri Light" panose="020F0302020204030204" pitchFamily="34" charset="0"/>
            <a:cs typeface="Calibri Light" panose="020F0302020204030204" pitchFamily="34" charset="0"/>
          </a:endParaRPr>
        </a:p>
      </dgm:t>
    </dgm:pt>
    <dgm:pt modelId="{0F586A1F-3ADB-4B6A-9774-3E769EDE0B76}" type="sibTrans" cxnId="{C03E849F-CEC6-4E81-8D5D-DC32711B437C}">
      <dgm:prSet/>
      <dgm:spPr/>
      <dgm:t>
        <a:bodyPr/>
        <a:lstStyle/>
        <a:p>
          <a:endParaRPr lang="es-EC">
            <a:latin typeface="Calibri Light" panose="020F0302020204030204" pitchFamily="34" charset="0"/>
            <a:cs typeface="Calibri Light" panose="020F0302020204030204" pitchFamily="34" charset="0"/>
          </a:endParaRPr>
        </a:p>
      </dgm:t>
    </dgm:pt>
    <dgm:pt modelId="{9D0CAEFB-D17C-4848-AC22-D4B059BC0430}">
      <dgm:prSet phldrT="[Texto]"/>
      <dgm:spPr/>
      <dgm:t>
        <a:bodyPr/>
        <a:lstStyle/>
        <a:p>
          <a:r>
            <a:rPr lang="es-EC" b="1" dirty="0" smtClean="0">
              <a:solidFill>
                <a:schemeClr val="tx1"/>
              </a:solidFill>
              <a:latin typeface="Calibri Light" panose="020F0302020204030204" pitchFamily="34" charset="0"/>
              <a:cs typeface="Calibri Light" panose="020F0302020204030204" pitchFamily="34" charset="0"/>
            </a:rPr>
            <a:t>Transporte de metales</a:t>
          </a:r>
          <a:endParaRPr lang="es-EC" b="1" dirty="0">
            <a:solidFill>
              <a:schemeClr val="tx1"/>
            </a:solidFill>
            <a:latin typeface="Calibri Light" panose="020F0302020204030204" pitchFamily="34" charset="0"/>
            <a:cs typeface="Calibri Light" panose="020F0302020204030204" pitchFamily="34" charset="0"/>
          </a:endParaRPr>
        </a:p>
      </dgm:t>
    </dgm:pt>
    <dgm:pt modelId="{08964FB6-6DE6-488F-970B-7D4ED5DF821A}" type="parTrans" cxnId="{A7D33A9F-01A0-48A9-BAC6-9C601F4E8334}">
      <dgm:prSet/>
      <dgm:spPr/>
      <dgm:t>
        <a:bodyPr/>
        <a:lstStyle/>
        <a:p>
          <a:endParaRPr lang="es-EC">
            <a:latin typeface="Calibri Light" panose="020F0302020204030204" pitchFamily="34" charset="0"/>
            <a:cs typeface="Calibri Light" panose="020F0302020204030204" pitchFamily="34" charset="0"/>
          </a:endParaRPr>
        </a:p>
      </dgm:t>
    </dgm:pt>
    <dgm:pt modelId="{0E04CEC1-DB37-4F26-B96B-1519F252C92B}" type="sibTrans" cxnId="{A7D33A9F-01A0-48A9-BAC6-9C601F4E8334}">
      <dgm:prSet/>
      <dgm:spPr/>
      <dgm:t>
        <a:bodyPr/>
        <a:lstStyle/>
        <a:p>
          <a:endParaRPr lang="es-EC">
            <a:latin typeface="Calibri Light" panose="020F0302020204030204" pitchFamily="34" charset="0"/>
            <a:cs typeface="Calibri Light" panose="020F0302020204030204" pitchFamily="34" charset="0"/>
          </a:endParaRPr>
        </a:p>
      </dgm:t>
    </dgm:pt>
    <dgm:pt modelId="{BCFA4502-F322-4DCF-9F12-7B03C255B7FE}">
      <dgm:prSet phldrT="[Texto]" custT="1"/>
      <dgm:spPr/>
      <dgm:t>
        <a:bodyPr/>
        <a:lstStyle/>
        <a:p>
          <a:r>
            <a:rPr lang="es-EC" sz="1800" dirty="0" smtClean="0">
              <a:latin typeface="Calibri Light" panose="020F0302020204030204" pitchFamily="34" charset="0"/>
              <a:cs typeface="Calibri Light" panose="020F0302020204030204" pitchFamily="34" charset="0"/>
            </a:rPr>
            <a:t>↓ ZIP</a:t>
          </a:r>
          <a:endParaRPr lang="es-EC" sz="1800" dirty="0">
            <a:latin typeface="Calibri Light" panose="020F0302020204030204" pitchFamily="34" charset="0"/>
            <a:cs typeface="Calibri Light" panose="020F0302020204030204" pitchFamily="34" charset="0"/>
          </a:endParaRPr>
        </a:p>
      </dgm:t>
    </dgm:pt>
    <dgm:pt modelId="{BCDE23FC-9086-4478-9C14-F71659B01AD7}" type="parTrans" cxnId="{26A15AD5-AA8D-4BCE-9970-462774D85B7E}">
      <dgm:prSet/>
      <dgm:spPr/>
      <dgm:t>
        <a:bodyPr/>
        <a:lstStyle/>
        <a:p>
          <a:endParaRPr lang="es-EC">
            <a:latin typeface="Calibri Light" panose="020F0302020204030204" pitchFamily="34" charset="0"/>
            <a:cs typeface="Calibri Light" panose="020F0302020204030204" pitchFamily="34" charset="0"/>
          </a:endParaRPr>
        </a:p>
      </dgm:t>
    </dgm:pt>
    <dgm:pt modelId="{9738E16F-3E4E-47C5-85A3-EBD82D35D611}" type="sibTrans" cxnId="{26A15AD5-AA8D-4BCE-9970-462774D85B7E}">
      <dgm:prSet/>
      <dgm:spPr/>
      <dgm:t>
        <a:bodyPr/>
        <a:lstStyle/>
        <a:p>
          <a:endParaRPr lang="es-EC">
            <a:latin typeface="Calibri Light" panose="020F0302020204030204" pitchFamily="34" charset="0"/>
            <a:cs typeface="Calibri Light" panose="020F0302020204030204" pitchFamily="34" charset="0"/>
          </a:endParaRPr>
        </a:p>
      </dgm:t>
    </dgm:pt>
    <dgm:pt modelId="{7D38B4F4-A6C3-4840-B032-A4C8843C8996}">
      <dgm:prSet phldrT="[Texto]" custT="1"/>
      <dgm:spPr/>
      <dgm:t>
        <a:bodyPr/>
        <a:lstStyle/>
        <a:p>
          <a:r>
            <a:rPr lang="es-EC" sz="1800" dirty="0" smtClean="0">
              <a:latin typeface="Calibri Light" panose="020F0302020204030204" pitchFamily="34" charset="0"/>
              <a:cs typeface="Calibri Light" panose="020F0302020204030204" pitchFamily="34" charset="0"/>
            </a:rPr>
            <a:t>↑ AtHMA3 y 4</a:t>
          </a:r>
          <a:endParaRPr lang="es-EC" sz="1800" dirty="0">
            <a:latin typeface="Calibri Light" panose="020F0302020204030204" pitchFamily="34" charset="0"/>
            <a:cs typeface="Calibri Light" panose="020F0302020204030204" pitchFamily="34" charset="0"/>
          </a:endParaRPr>
        </a:p>
      </dgm:t>
    </dgm:pt>
    <dgm:pt modelId="{ED11DDA5-2D1F-4FFB-A2A8-2262ECDAF258}" type="parTrans" cxnId="{B786207C-28C4-46AB-ADAD-B3D8EBAD3DC8}">
      <dgm:prSet/>
      <dgm:spPr/>
      <dgm:t>
        <a:bodyPr/>
        <a:lstStyle/>
        <a:p>
          <a:endParaRPr lang="es-EC">
            <a:latin typeface="Calibri Light" panose="020F0302020204030204" pitchFamily="34" charset="0"/>
            <a:cs typeface="Calibri Light" panose="020F0302020204030204" pitchFamily="34" charset="0"/>
          </a:endParaRPr>
        </a:p>
      </dgm:t>
    </dgm:pt>
    <dgm:pt modelId="{02754BBE-6FC3-48B3-9417-BC994C37E4C2}" type="sibTrans" cxnId="{B786207C-28C4-46AB-ADAD-B3D8EBAD3DC8}">
      <dgm:prSet/>
      <dgm:spPr/>
      <dgm:t>
        <a:bodyPr/>
        <a:lstStyle/>
        <a:p>
          <a:endParaRPr lang="es-EC">
            <a:latin typeface="Calibri Light" panose="020F0302020204030204" pitchFamily="34" charset="0"/>
            <a:cs typeface="Calibri Light" panose="020F0302020204030204" pitchFamily="34" charset="0"/>
          </a:endParaRPr>
        </a:p>
      </dgm:t>
    </dgm:pt>
    <dgm:pt modelId="{4B103100-DA6E-455D-ACC6-8161C030338A}">
      <dgm:prSet/>
      <dgm:spPr/>
      <dgm:t>
        <a:bodyPr/>
        <a:lstStyle/>
        <a:p>
          <a:r>
            <a:rPr lang="es-EC" dirty="0" smtClean="0">
              <a:latin typeface="Calibri Light" panose="020F0302020204030204" pitchFamily="34" charset="0"/>
              <a:cs typeface="Calibri Light" panose="020F0302020204030204" pitchFamily="34" charset="0"/>
            </a:rPr>
            <a:t>Proteínas de respuesta a daño</a:t>
          </a:r>
          <a:endParaRPr lang="es-EC" dirty="0">
            <a:latin typeface="Calibri Light" panose="020F0302020204030204" pitchFamily="34" charset="0"/>
            <a:cs typeface="Calibri Light" panose="020F0302020204030204" pitchFamily="34" charset="0"/>
          </a:endParaRPr>
        </a:p>
      </dgm:t>
    </dgm:pt>
    <dgm:pt modelId="{66A41970-A685-43F5-B31B-16279D7998AD}" type="parTrans" cxnId="{FB28A204-2364-40A5-A4D0-AEF444458D73}">
      <dgm:prSet/>
      <dgm:spPr/>
      <dgm:t>
        <a:bodyPr/>
        <a:lstStyle/>
        <a:p>
          <a:endParaRPr lang="es-EC">
            <a:latin typeface="Calibri Light" panose="020F0302020204030204" pitchFamily="34" charset="0"/>
            <a:cs typeface="Calibri Light" panose="020F0302020204030204" pitchFamily="34" charset="0"/>
          </a:endParaRPr>
        </a:p>
      </dgm:t>
    </dgm:pt>
    <dgm:pt modelId="{00B7ACE0-1515-43DF-9265-ED721F34783B}" type="sibTrans" cxnId="{FB28A204-2364-40A5-A4D0-AEF444458D73}">
      <dgm:prSet/>
      <dgm:spPr/>
      <dgm:t>
        <a:bodyPr/>
        <a:lstStyle/>
        <a:p>
          <a:endParaRPr lang="es-EC">
            <a:latin typeface="Calibri Light" panose="020F0302020204030204" pitchFamily="34" charset="0"/>
            <a:cs typeface="Calibri Light" panose="020F0302020204030204" pitchFamily="34" charset="0"/>
          </a:endParaRPr>
        </a:p>
      </dgm:t>
    </dgm:pt>
    <dgm:pt modelId="{BA51C554-E87E-4DD8-A34E-0CECC3D59D0D}" type="pres">
      <dgm:prSet presAssocID="{DABBDDB2-BBB8-42B5-9F73-24A79EC36A2F}" presName="Name0" presStyleCnt="0">
        <dgm:presLayoutVars>
          <dgm:dir/>
          <dgm:animLvl val="lvl"/>
          <dgm:resizeHandles val="exact"/>
        </dgm:presLayoutVars>
      </dgm:prSet>
      <dgm:spPr/>
      <dgm:t>
        <a:bodyPr/>
        <a:lstStyle/>
        <a:p>
          <a:endParaRPr lang="es-EC"/>
        </a:p>
      </dgm:t>
    </dgm:pt>
    <dgm:pt modelId="{11D7009D-FBE8-483C-B268-E7ADF99BDA8C}" type="pres">
      <dgm:prSet presAssocID="{9D0CAEFB-D17C-4848-AC22-D4B059BC0430}" presName="boxAndChildren" presStyleCnt="0"/>
      <dgm:spPr/>
    </dgm:pt>
    <dgm:pt modelId="{609B9FF0-50B5-45F8-90F6-FD8E6971C771}" type="pres">
      <dgm:prSet presAssocID="{9D0CAEFB-D17C-4848-AC22-D4B059BC0430}" presName="parentTextBox" presStyleLbl="node1" presStyleIdx="0" presStyleCnt="3"/>
      <dgm:spPr/>
      <dgm:t>
        <a:bodyPr/>
        <a:lstStyle/>
        <a:p>
          <a:endParaRPr lang="es-EC"/>
        </a:p>
      </dgm:t>
    </dgm:pt>
    <dgm:pt modelId="{D28643DE-D29A-4C4D-9BDB-6035E13134CC}" type="pres">
      <dgm:prSet presAssocID="{9D0CAEFB-D17C-4848-AC22-D4B059BC0430}" presName="entireBox" presStyleLbl="node1" presStyleIdx="0" presStyleCnt="3"/>
      <dgm:spPr/>
      <dgm:t>
        <a:bodyPr/>
        <a:lstStyle/>
        <a:p>
          <a:endParaRPr lang="es-EC"/>
        </a:p>
      </dgm:t>
    </dgm:pt>
    <dgm:pt modelId="{52A08C82-418B-4FD6-9F1E-FA7D550F3690}" type="pres">
      <dgm:prSet presAssocID="{9D0CAEFB-D17C-4848-AC22-D4B059BC0430}" presName="descendantBox" presStyleCnt="0"/>
      <dgm:spPr/>
    </dgm:pt>
    <dgm:pt modelId="{984C6C95-1689-421E-8477-B4498DC2FDCF}" type="pres">
      <dgm:prSet presAssocID="{BCFA4502-F322-4DCF-9F12-7B03C255B7FE}" presName="childTextBox" presStyleLbl="fgAccFollowNode1" presStyleIdx="0" presStyleCnt="7">
        <dgm:presLayoutVars>
          <dgm:bulletEnabled val="1"/>
        </dgm:presLayoutVars>
      </dgm:prSet>
      <dgm:spPr/>
      <dgm:t>
        <a:bodyPr/>
        <a:lstStyle/>
        <a:p>
          <a:endParaRPr lang="es-EC"/>
        </a:p>
      </dgm:t>
    </dgm:pt>
    <dgm:pt modelId="{EE7CB3B8-2610-47C9-95CB-977B61F63670}" type="pres">
      <dgm:prSet presAssocID="{7D38B4F4-A6C3-4840-B032-A4C8843C8996}" presName="childTextBox" presStyleLbl="fgAccFollowNode1" presStyleIdx="1" presStyleCnt="7">
        <dgm:presLayoutVars>
          <dgm:bulletEnabled val="1"/>
        </dgm:presLayoutVars>
      </dgm:prSet>
      <dgm:spPr/>
      <dgm:t>
        <a:bodyPr/>
        <a:lstStyle/>
        <a:p>
          <a:endParaRPr lang="es-EC"/>
        </a:p>
      </dgm:t>
    </dgm:pt>
    <dgm:pt modelId="{24405C16-6787-490A-AB9F-41D7E0B0FDFB}" type="pres">
      <dgm:prSet presAssocID="{13AEEE59-52A5-4B7D-814B-E59FA1E813BA}" presName="sp" presStyleCnt="0"/>
      <dgm:spPr/>
    </dgm:pt>
    <dgm:pt modelId="{7287F3ED-6D46-49B5-BC23-592EFF792660}" type="pres">
      <dgm:prSet presAssocID="{166FF923-D153-4624-861E-B2E753439E3B}" presName="arrowAndChildren" presStyleCnt="0"/>
      <dgm:spPr/>
    </dgm:pt>
    <dgm:pt modelId="{8C337B11-E9E2-49F7-ACC8-2DA42A0A443B}" type="pres">
      <dgm:prSet presAssocID="{166FF923-D153-4624-861E-B2E753439E3B}" presName="parentTextArrow" presStyleLbl="node1" presStyleIdx="0" presStyleCnt="3"/>
      <dgm:spPr/>
      <dgm:t>
        <a:bodyPr/>
        <a:lstStyle/>
        <a:p>
          <a:endParaRPr lang="es-EC"/>
        </a:p>
      </dgm:t>
    </dgm:pt>
    <dgm:pt modelId="{F909F7CC-EEF1-4198-9020-A9740039B572}" type="pres">
      <dgm:prSet presAssocID="{166FF923-D153-4624-861E-B2E753439E3B}" presName="arrow" presStyleLbl="node1" presStyleIdx="1" presStyleCnt="3"/>
      <dgm:spPr/>
      <dgm:t>
        <a:bodyPr/>
        <a:lstStyle/>
        <a:p>
          <a:endParaRPr lang="es-EC"/>
        </a:p>
      </dgm:t>
    </dgm:pt>
    <dgm:pt modelId="{CC500BEF-8F1D-4A32-95F4-20D9A4CB58CD}" type="pres">
      <dgm:prSet presAssocID="{166FF923-D153-4624-861E-B2E753439E3B}" presName="descendantArrow" presStyleCnt="0"/>
      <dgm:spPr/>
    </dgm:pt>
    <dgm:pt modelId="{DA3C1BE5-4A26-487B-ADE9-E5447C559BC9}" type="pres">
      <dgm:prSet presAssocID="{06F1F430-28CE-477A-999E-9590C15D578A}" presName="childTextArrow" presStyleLbl="fgAccFollowNode1" presStyleIdx="2" presStyleCnt="7">
        <dgm:presLayoutVars>
          <dgm:bulletEnabled val="1"/>
        </dgm:presLayoutVars>
      </dgm:prSet>
      <dgm:spPr/>
      <dgm:t>
        <a:bodyPr/>
        <a:lstStyle/>
        <a:p>
          <a:endParaRPr lang="es-EC"/>
        </a:p>
      </dgm:t>
    </dgm:pt>
    <dgm:pt modelId="{92326A24-14BE-4419-BE4F-B9414A971D46}" type="pres">
      <dgm:prSet presAssocID="{4B103100-DA6E-455D-ACC6-8161C030338A}" presName="childTextArrow" presStyleLbl="fgAccFollowNode1" presStyleIdx="3" presStyleCnt="7">
        <dgm:presLayoutVars>
          <dgm:bulletEnabled val="1"/>
        </dgm:presLayoutVars>
      </dgm:prSet>
      <dgm:spPr/>
      <dgm:t>
        <a:bodyPr/>
        <a:lstStyle/>
        <a:p>
          <a:endParaRPr lang="es-EC"/>
        </a:p>
      </dgm:t>
    </dgm:pt>
    <dgm:pt modelId="{E1DEC89E-926C-472B-9A04-1B088C0D4C01}" type="pres">
      <dgm:prSet presAssocID="{80213F6D-B700-44D5-B70F-082A15581906}" presName="childTextArrow" presStyleLbl="fgAccFollowNode1" presStyleIdx="4" presStyleCnt="7">
        <dgm:presLayoutVars>
          <dgm:bulletEnabled val="1"/>
        </dgm:presLayoutVars>
      </dgm:prSet>
      <dgm:spPr/>
      <dgm:t>
        <a:bodyPr/>
        <a:lstStyle/>
        <a:p>
          <a:endParaRPr lang="es-EC"/>
        </a:p>
      </dgm:t>
    </dgm:pt>
    <dgm:pt modelId="{181915F8-E0D1-4D53-B5E5-44A3A70CF782}" type="pres">
      <dgm:prSet presAssocID="{6372F0D0-32BB-411A-B3EE-B7F68AB19D4D}" presName="sp" presStyleCnt="0"/>
      <dgm:spPr/>
    </dgm:pt>
    <dgm:pt modelId="{D68BEC86-58EB-444E-B0AA-1A105C14FB45}" type="pres">
      <dgm:prSet presAssocID="{742ACF1B-CB91-48E0-BBCF-D96AFAF00605}" presName="arrowAndChildren" presStyleCnt="0"/>
      <dgm:spPr/>
    </dgm:pt>
    <dgm:pt modelId="{0ECACDD1-D2EC-42E4-B17F-5838C3446A9C}" type="pres">
      <dgm:prSet presAssocID="{742ACF1B-CB91-48E0-BBCF-D96AFAF00605}" presName="parentTextArrow" presStyleLbl="node1" presStyleIdx="1" presStyleCnt="3"/>
      <dgm:spPr/>
      <dgm:t>
        <a:bodyPr/>
        <a:lstStyle/>
        <a:p>
          <a:endParaRPr lang="es-EC"/>
        </a:p>
      </dgm:t>
    </dgm:pt>
    <dgm:pt modelId="{9DB67910-ACA4-4DE3-98EB-5D77301D15CA}" type="pres">
      <dgm:prSet presAssocID="{742ACF1B-CB91-48E0-BBCF-D96AFAF00605}" presName="arrow" presStyleLbl="node1" presStyleIdx="2" presStyleCnt="3"/>
      <dgm:spPr/>
      <dgm:t>
        <a:bodyPr/>
        <a:lstStyle/>
        <a:p>
          <a:endParaRPr lang="es-EC"/>
        </a:p>
      </dgm:t>
    </dgm:pt>
    <dgm:pt modelId="{57B39554-3082-49BE-93F0-253E5485D48C}" type="pres">
      <dgm:prSet presAssocID="{742ACF1B-CB91-48E0-BBCF-D96AFAF00605}" presName="descendantArrow" presStyleCnt="0"/>
      <dgm:spPr/>
    </dgm:pt>
    <dgm:pt modelId="{859F9387-0DD2-4F92-A6A1-8E9B0DE7CAAE}" type="pres">
      <dgm:prSet presAssocID="{22867F89-078C-4B2A-AFE0-D3A0D0B936BB}" presName="childTextArrow" presStyleLbl="fgAccFollowNode1" presStyleIdx="5" presStyleCnt="7">
        <dgm:presLayoutVars>
          <dgm:bulletEnabled val="1"/>
        </dgm:presLayoutVars>
      </dgm:prSet>
      <dgm:spPr/>
      <dgm:t>
        <a:bodyPr/>
        <a:lstStyle/>
        <a:p>
          <a:endParaRPr lang="es-EC"/>
        </a:p>
      </dgm:t>
    </dgm:pt>
    <dgm:pt modelId="{19952FB1-7691-4C40-8F54-981D37D9D1FB}" type="pres">
      <dgm:prSet presAssocID="{01D5F43F-7E6B-484F-A711-564778892B97}" presName="childTextArrow" presStyleLbl="fgAccFollowNode1" presStyleIdx="6" presStyleCnt="7">
        <dgm:presLayoutVars>
          <dgm:bulletEnabled val="1"/>
        </dgm:presLayoutVars>
      </dgm:prSet>
      <dgm:spPr/>
      <dgm:t>
        <a:bodyPr/>
        <a:lstStyle/>
        <a:p>
          <a:endParaRPr lang="es-EC"/>
        </a:p>
      </dgm:t>
    </dgm:pt>
  </dgm:ptLst>
  <dgm:cxnLst>
    <dgm:cxn modelId="{5EBC708A-3BE2-4F1B-A0BB-E1FDFC073320}" type="presOf" srcId="{06F1F430-28CE-477A-999E-9590C15D578A}" destId="{DA3C1BE5-4A26-487B-ADE9-E5447C559BC9}" srcOrd="0" destOrd="0" presId="urn:microsoft.com/office/officeart/2005/8/layout/process4"/>
    <dgm:cxn modelId="{BA5A3042-AFC0-4B74-B411-4BB3EF1ABD95}" type="presOf" srcId="{4B103100-DA6E-455D-ACC6-8161C030338A}" destId="{92326A24-14BE-4419-BE4F-B9414A971D46}" srcOrd="0" destOrd="0" presId="urn:microsoft.com/office/officeart/2005/8/layout/process4"/>
    <dgm:cxn modelId="{2CB35065-548D-4681-B15D-7991BD85B728}" type="presOf" srcId="{22867F89-078C-4B2A-AFE0-D3A0D0B936BB}" destId="{859F9387-0DD2-4F92-A6A1-8E9B0DE7CAAE}" srcOrd="0" destOrd="0" presId="urn:microsoft.com/office/officeart/2005/8/layout/process4"/>
    <dgm:cxn modelId="{8B709165-9D08-43BC-9F7E-B59A3F8E8A13}" type="presOf" srcId="{742ACF1B-CB91-48E0-BBCF-D96AFAF00605}" destId="{0ECACDD1-D2EC-42E4-B17F-5838C3446A9C}" srcOrd="0" destOrd="0" presId="urn:microsoft.com/office/officeart/2005/8/layout/process4"/>
    <dgm:cxn modelId="{A2618518-952B-4D64-8B2B-447CEC1F0996}" type="presOf" srcId="{9D0CAEFB-D17C-4848-AC22-D4B059BC0430}" destId="{D28643DE-D29A-4C4D-9BDB-6035E13134CC}" srcOrd="1" destOrd="0" presId="urn:microsoft.com/office/officeart/2005/8/layout/process4"/>
    <dgm:cxn modelId="{00FD1FDE-C836-466D-96EB-AA0D2904A593}" srcId="{742ACF1B-CB91-48E0-BBCF-D96AFAF00605}" destId="{22867F89-078C-4B2A-AFE0-D3A0D0B936BB}" srcOrd="0" destOrd="0" parTransId="{9D02A94C-C2DF-48D8-BF0F-76108AD954DE}" sibTransId="{B1458B92-C6D7-4512-A6E9-42BACFD925A0}"/>
    <dgm:cxn modelId="{13751C0C-F27F-4FFC-A489-C89F74CB9629}" srcId="{166FF923-D153-4624-861E-B2E753439E3B}" destId="{06F1F430-28CE-477A-999E-9590C15D578A}" srcOrd="0" destOrd="0" parTransId="{FF96E140-1FC8-4DDD-8F49-D9EB9C7F728E}" sibTransId="{98C31232-AF64-459B-A791-164C2DF5C3FB}"/>
    <dgm:cxn modelId="{391CC69A-C2D6-443B-8604-EDD4A2BC4D5A}" type="presOf" srcId="{742ACF1B-CB91-48E0-BBCF-D96AFAF00605}" destId="{9DB67910-ACA4-4DE3-98EB-5D77301D15CA}" srcOrd="1" destOrd="0" presId="urn:microsoft.com/office/officeart/2005/8/layout/process4"/>
    <dgm:cxn modelId="{C60AB06B-1A4F-4A09-9327-0CC8EE6C683B}" srcId="{742ACF1B-CB91-48E0-BBCF-D96AFAF00605}" destId="{01D5F43F-7E6B-484F-A711-564778892B97}" srcOrd="1" destOrd="0" parTransId="{E921EAF7-46C4-49E0-9DC4-56377A6EDA51}" sibTransId="{6A733125-6343-42C6-B761-3BD6736525B7}"/>
    <dgm:cxn modelId="{E124A342-6992-4CF1-9DF1-116BB7972169}" type="presOf" srcId="{166FF923-D153-4624-861E-B2E753439E3B}" destId="{F909F7CC-EEF1-4198-9020-A9740039B572}" srcOrd="1" destOrd="0" presId="urn:microsoft.com/office/officeart/2005/8/layout/process4"/>
    <dgm:cxn modelId="{D7E19A9F-B16E-44D5-9B04-782F62727E4B}" type="presOf" srcId="{DABBDDB2-BBB8-42B5-9F73-24A79EC36A2F}" destId="{BA51C554-E87E-4DD8-A34E-0CECC3D59D0D}" srcOrd="0" destOrd="0" presId="urn:microsoft.com/office/officeart/2005/8/layout/process4"/>
    <dgm:cxn modelId="{417B0919-CB9E-4EFB-8A27-7C81BE447B1F}" srcId="{DABBDDB2-BBB8-42B5-9F73-24A79EC36A2F}" destId="{742ACF1B-CB91-48E0-BBCF-D96AFAF00605}" srcOrd="0" destOrd="0" parTransId="{EA402A58-21D1-4795-859D-040C1F5D5F8E}" sibTransId="{6372F0D0-32BB-411A-B3EE-B7F68AB19D4D}"/>
    <dgm:cxn modelId="{A7D33A9F-01A0-48A9-BAC6-9C601F4E8334}" srcId="{DABBDDB2-BBB8-42B5-9F73-24A79EC36A2F}" destId="{9D0CAEFB-D17C-4848-AC22-D4B059BC0430}" srcOrd="2" destOrd="0" parTransId="{08964FB6-6DE6-488F-970B-7D4ED5DF821A}" sibTransId="{0E04CEC1-DB37-4F26-B96B-1519F252C92B}"/>
    <dgm:cxn modelId="{86CC08A7-473F-4C70-8851-145082753952}" type="presOf" srcId="{166FF923-D153-4624-861E-B2E753439E3B}" destId="{8C337B11-E9E2-49F7-ACC8-2DA42A0A443B}" srcOrd="0" destOrd="0" presId="urn:microsoft.com/office/officeart/2005/8/layout/process4"/>
    <dgm:cxn modelId="{AAB4655D-C436-484C-99E4-A3E985868D24}" type="presOf" srcId="{BCFA4502-F322-4DCF-9F12-7B03C255B7FE}" destId="{984C6C95-1689-421E-8477-B4498DC2FDCF}" srcOrd="0" destOrd="0" presId="urn:microsoft.com/office/officeart/2005/8/layout/process4"/>
    <dgm:cxn modelId="{FB28A204-2364-40A5-A4D0-AEF444458D73}" srcId="{166FF923-D153-4624-861E-B2E753439E3B}" destId="{4B103100-DA6E-455D-ACC6-8161C030338A}" srcOrd="1" destOrd="0" parTransId="{66A41970-A685-43F5-B31B-16279D7998AD}" sibTransId="{00B7ACE0-1515-43DF-9265-ED721F34783B}"/>
    <dgm:cxn modelId="{C03E849F-CEC6-4E81-8D5D-DC32711B437C}" srcId="{166FF923-D153-4624-861E-B2E753439E3B}" destId="{80213F6D-B700-44D5-B70F-082A15581906}" srcOrd="2" destOrd="0" parTransId="{96EA8D3B-33D3-40AD-AD9C-9D0E6AD1F72E}" sibTransId="{0F586A1F-3ADB-4B6A-9774-3E769EDE0B76}"/>
    <dgm:cxn modelId="{64E5A169-5E06-4C1A-9C1B-051D9FE08345}" type="presOf" srcId="{9D0CAEFB-D17C-4848-AC22-D4B059BC0430}" destId="{609B9FF0-50B5-45F8-90F6-FD8E6971C771}" srcOrd="0" destOrd="0" presId="urn:microsoft.com/office/officeart/2005/8/layout/process4"/>
    <dgm:cxn modelId="{14986655-7C1F-4660-8FDB-914109274377}" type="presOf" srcId="{7D38B4F4-A6C3-4840-B032-A4C8843C8996}" destId="{EE7CB3B8-2610-47C9-95CB-977B61F63670}" srcOrd="0" destOrd="0" presId="urn:microsoft.com/office/officeart/2005/8/layout/process4"/>
    <dgm:cxn modelId="{26A15AD5-AA8D-4BCE-9970-462774D85B7E}" srcId="{9D0CAEFB-D17C-4848-AC22-D4B059BC0430}" destId="{BCFA4502-F322-4DCF-9F12-7B03C255B7FE}" srcOrd="0" destOrd="0" parTransId="{BCDE23FC-9086-4478-9C14-F71659B01AD7}" sibTransId="{9738E16F-3E4E-47C5-85A3-EBD82D35D611}"/>
    <dgm:cxn modelId="{858FC567-3C26-4BAD-99D9-23F8D8EFB90F}" type="presOf" srcId="{80213F6D-B700-44D5-B70F-082A15581906}" destId="{E1DEC89E-926C-472B-9A04-1B088C0D4C01}" srcOrd="0" destOrd="0" presId="urn:microsoft.com/office/officeart/2005/8/layout/process4"/>
    <dgm:cxn modelId="{B2FD833F-256B-4137-AE87-85DCC883AA49}" type="presOf" srcId="{01D5F43F-7E6B-484F-A711-564778892B97}" destId="{19952FB1-7691-4C40-8F54-981D37D9D1FB}" srcOrd="0" destOrd="0" presId="urn:microsoft.com/office/officeart/2005/8/layout/process4"/>
    <dgm:cxn modelId="{B786207C-28C4-46AB-ADAD-B3D8EBAD3DC8}" srcId="{9D0CAEFB-D17C-4848-AC22-D4B059BC0430}" destId="{7D38B4F4-A6C3-4840-B032-A4C8843C8996}" srcOrd="1" destOrd="0" parTransId="{ED11DDA5-2D1F-4FFB-A2A8-2262ECDAF258}" sibTransId="{02754BBE-6FC3-48B3-9417-BC994C37E4C2}"/>
    <dgm:cxn modelId="{005F5020-4015-4508-BC72-4A5E63F84BBC}" srcId="{DABBDDB2-BBB8-42B5-9F73-24A79EC36A2F}" destId="{166FF923-D153-4624-861E-B2E753439E3B}" srcOrd="1" destOrd="0" parTransId="{0AC7DF5D-22B8-4DD4-B2B5-5F9D1D5FDD56}" sibTransId="{13AEEE59-52A5-4B7D-814B-E59FA1E813BA}"/>
    <dgm:cxn modelId="{03E2EF31-747D-42BB-B3B4-6F3E68C25D70}" type="presParOf" srcId="{BA51C554-E87E-4DD8-A34E-0CECC3D59D0D}" destId="{11D7009D-FBE8-483C-B268-E7ADF99BDA8C}" srcOrd="0" destOrd="0" presId="urn:microsoft.com/office/officeart/2005/8/layout/process4"/>
    <dgm:cxn modelId="{F83388D4-375F-4202-8D59-45762D55252A}" type="presParOf" srcId="{11D7009D-FBE8-483C-B268-E7ADF99BDA8C}" destId="{609B9FF0-50B5-45F8-90F6-FD8E6971C771}" srcOrd="0" destOrd="0" presId="urn:microsoft.com/office/officeart/2005/8/layout/process4"/>
    <dgm:cxn modelId="{FA209F9E-6301-4914-B7D0-8E1BCB925C55}" type="presParOf" srcId="{11D7009D-FBE8-483C-B268-E7ADF99BDA8C}" destId="{D28643DE-D29A-4C4D-9BDB-6035E13134CC}" srcOrd="1" destOrd="0" presId="urn:microsoft.com/office/officeart/2005/8/layout/process4"/>
    <dgm:cxn modelId="{3E4A40FE-23EF-4B2C-96FB-BC33FE0482B5}" type="presParOf" srcId="{11D7009D-FBE8-483C-B268-E7ADF99BDA8C}" destId="{52A08C82-418B-4FD6-9F1E-FA7D550F3690}" srcOrd="2" destOrd="0" presId="urn:microsoft.com/office/officeart/2005/8/layout/process4"/>
    <dgm:cxn modelId="{E9EE0253-E3D0-47F0-AAC9-96D82531FEDA}" type="presParOf" srcId="{52A08C82-418B-4FD6-9F1E-FA7D550F3690}" destId="{984C6C95-1689-421E-8477-B4498DC2FDCF}" srcOrd="0" destOrd="0" presId="urn:microsoft.com/office/officeart/2005/8/layout/process4"/>
    <dgm:cxn modelId="{D3FFD317-780A-4E4D-B7CB-F2A1A66BE310}" type="presParOf" srcId="{52A08C82-418B-4FD6-9F1E-FA7D550F3690}" destId="{EE7CB3B8-2610-47C9-95CB-977B61F63670}" srcOrd="1" destOrd="0" presId="urn:microsoft.com/office/officeart/2005/8/layout/process4"/>
    <dgm:cxn modelId="{F7EFFA55-DD96-4C76-87BA-18BE93E1C361}" type="presParOf" srcId="{BA51C554-E87E-4DD8-A34E-0CECC3D59D0D}" destId="{24405C16-6787-490A-AB9F-41D7E0B0FDFB}" srcOrd="1" destOrd="0" presId="urn:microsoft.com/office/officeart/2005/8/layout/process4"/>
    <dgm:cxn modelId="{F54A5610-56D4-4EFD-A427-86658D7F026E}" type="presParOf" srcId="{BA51C554-E87E-4DD8-A34E-0CECC3D59D0D}" destId="{7287F3ED-6D46-49B5-BC23-592EFF792660}" srcOrd="2" destOrd="0" presId="urn:microsoft.com/office/officeart/2005/8/layout/process4"/>
    <dgm:cxn modelId="{C84AA7DE-5375-4620-B04C-ADFB5390D58E}" type="presParOf" srcId="{7287F3ED-6D46-49B5-BC23-592EFF792660}" destId="{8C337B11-E9E2-49F7-ACC8-2DA42A0A443B}" srcOrd="0" destOrd="0" presId="urn:microsoft.com/office/officeart/2005/8/layout/process4"/>
    <dgm:cxn modelId="{9C6C2D13-CF90-4E17-A383-83AFC6951D82}" type="presParOf" srcId="{7287F3ED-6D46-49B5-BC23-592EFF792660}" destId="{F909F7CC-EEF1-4198-9020-A9740039B572}" srcOrd="1" destOrd="0" presId="urn:microsoft.com/office/officeart/2005/8/layout/process4"/>
    <dgm:cxn modelId="{761FF353-B8B5-49F3-885E-648FE9EFD3EE}" type="presParOf" srcId="{7287F3ED-6D46-49B5-BC23-592EFF792660}" destId="{CC500BEF-8F1D-4A32-95F4-20D9A4CB58CD}" srcOrd="2" destOrd="0" presId="urn:microsoft.com/office/officeart/2005/8/layout/process4"/>
    <dgm:cxn modelId="{F4456877-79B2-4547-9A97-F851A3F5618C}" type="presParOf" srcId="{CC500BEF-8F1D-4A32-95F4-20D9A4CB58CD}" destId="{DA3C1BE5-4A26-487B-ADE9-E5447C559BC9}" srcOrd="0" destOrd="0" presId="urn:microsoft.com/office/officeart/2005/8/layout/process4"/>
    <dgm:cxn modelId="{8EA3C7B9-E603-4C0C-99B1-610704539F2C}" type="presParOf" srcId="{CC500BEF-8F1D-4A32-95F4-20D9A4CB58CD}" destId="{92326A24-14BE-4419-BE4F-B9414A971D46}" srcOrd="1" destOrd="0" presId="urn:microsoft.com/office/officeart/2005/8/layout/process4"/>
    <dgm:cxn modelId="{34048B7D-E056-4F86-818A-AA60A37E09B0}" type="presParOf" srcId="{CC500BEF-8F1D-4A32-95F4-20D9A4CB58CD}" destId="{E1DEC89E-926C-472B-9A04-1B088C0D4C01}" srcOrd="2" destOrd="0" presId="urn:microsoft.com/office/officeart/2005/8/layout/process4"/>
    <dgm:cxn modelId="{F7ACFEFC-D7C6-49E7-AEDF-F7E33DE65B0D}" type="presParOf" srcId="{BA51C554-E87E-4DD8-A34E-0CECC3D59D0D}" destId="{181915F8-E0D1-4D53-B5E5-44A3A70CF782}" srcOrd="3" destOrd="0" presId="urn:microsoft.com/office/officeart/2005/8/layout/process4"/>
    <dgm:cxn modelId="{81F7B2D0-EBD4-470B-9A35-FBD37BC41616}" type="presParOf" srcId="{BA51C554-E87E-4DD8-A34E-0CECC3D59D0D}" destId="{D68BEC86-58EB-444E-B0AA-1A105C14FB45}" srcOrd="4" destOrd="0" presId="urn:microsoft.com/office/officeart/2005/8/layout/process4"/>
    <dgm:cxn modelId="{71EF4B58-C04B-4188-B1B8-0374637C47B0}" type="presParOf" srcId="{D68BEC86-58EB-444E-B0AA-1A105C14FB45}" destId="{0ECACDD1-D2EC-42E4-B17F-5838C3446A9C}" srcOrd="0" destOrd="0" presId="urn:microsoft.com/office/officeart/2005/8/layout/process4"/>
    <dgm:cxn modelId="{FAB92D0F-446D-4990-8222-BBEF6C33D0B5}" type="presParOf" srcId="{D68BEC86-58EB-444E-B0AA-1A105C14FB45}" destId="{9DB67910-ACA4-4DE3-98EB-5D77301D15CA}" srcOrd="1" destOrd="0" presId="urn:microsoft.com/office/officeart/2005/8/layout/process4"/>
    <dgm:cxn modelId="{F5090DE4-6165-4F34-B3E9-D3C231FEA0BB}" type="presParOf" srcId="{D68BEC86-58EB-444E-B0AA-1A105C14FB45}" destId="{57B39554-3082-49BE-93F0-253E5485D48C}" srcOrd="2" destOrd="0" presId="urn:microsoft.com/office/officeart/2005/8/layout/process4"/>
    <dgm:cxn modelId="{DC87B555-1EDC-4CC2-A0F0-0AECCC67282F}" type="presParOf" srcId="{57B39554-3082-49BE-93F0-253E5485D48C}" destId="{859F9387-0DD2-4F92-A6A1-8E9B0DE7CAAE}" srcOrd="0" destOrd="0" presId="urn:microsoft.com/office/officeart/2005/8/layout/process4"/>
    <dgm:cxn modelId="{101C07F1-AE40-4989-A645-B224D0C003D3}" type="presParOf" srcId="{57B39554-3082-49BE-93F0-253E5485D48C}" destId="{19952FB1-7691-4C40-8F54-981D37D9D1FB}" srcOrd="1"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1A3A738-AA3F-4FBF-AC4C-156B934BA538}" type="doc">
      <dgm:prSet loTypeId="urn:microsoft.com/office/officeart/2005/8/layout/lProcess3" loCatId="process" qsTypeId="urn:microsoft.com/office/officeart/2005/8/quickstyle/simple4" qsCatId="simple" csTypeId="urn:microsoft.com/office/officeart/2005/8/colors/accent2_2" csCatId="accent2" phldr="1"/>
      <dgm:spPr/>
      <dgm:t>
        <a:bodyPr/>
        <a:lstStyle/>
        <a:p>
          <a:endParaRPr lang="es-EC"/>
        </a:p>
      </dgm:t>
    </dgm:pt>
    <dgm:pt modelId="{08ACCD26-72CE-4014-A686-0C4A59E1CCE9}">
      <dgm:prSet phldrT="[Texto]" custT="1"/>
      <dgm:spPr>
        <a:solidFill>
          <a:srgbClr val="00B050"/>
        </a:solidFill>
      </dgm:spPr>
      <dgm:t>
        <a:bodyPr/>
        <a:lstStyle/>
        <a:p>
          <a:r>
            <a:rPr lang="es-EC" sz="1800" dirty="0" smtClean="0">
              <a:latin typeface="Calibri Light" panose="020F0302020204030204" pitchFamily="34" charset="0"/>
              <a:cs typeface="Calibri Light" panose="020F0302020204030204" pitchFamily="34" charset="0"/>
            </a:rPr>
            <a:t>TMV en </a:t>
          </a:r>
          <a:r>
            <a:rPr lang="es-EC" sz="1800" i="1" dirty="0" err="1" smtClean="0">
              <a:latin typeface="Calibri Light" panose="020F0302020204030204" pitchFamily="34" charset="0"/>
              <a:cs typeface="Calibri Light" panose="020F0302020204030204" pitchFamily="34" charset="0"/>
            </a:rPr>
            <a:t>Nicotiana</a:t>
          </a:r>
          <a:r>
            <a:rPr lang="es-EC" sz="1800" i="1" dirty="0" smtClean="0">
              <a:latin typeface="Calibri Light" panose="020F0302020204030204" pitchFamily="34" charset="0"/>
              <a:cs typeface="Calibri Light" panose="020F0302020204030204" pitchFamily="34" charset="0"/>
            </a:rPr>
            <a:t> </a:t>
          </a:r>
          <a:r>
            <a:rPr lang="es-EC" sz="1800" i="1" dirty="0" err="1" smtClean="0">
              <a:latin typeface="Calibri Light" panose="020F0302020204030204" pitchFamily="34" charset="0"/>
              <a:cs typeface="Calibri Light" panose="020F0302020204030204" pitchFamily="34" charset="0"/>
            </a:rPr>
            <a:t>benthamiana</a:t>
          </a:r>
          <a:endParaRPr lang="es-EC" sz="1800" dirty="0">
            <a:latin typeface="Calibri Light" panose="020F0302020204030204" pitchFamily="34" charset="0"/>
            <a:cs typeface="Calibri Light" panose="020F0302020204030204" pitchFamily="34" charset="0"/>
          </a:endParaRPr>
        </a:p>
      </dgm:t>
    </dgm:pt>
    <dgm:pt modelId="{49E11101-1BD4-41C8-BF47-2BC5B81295A1}" type="parTrans" cxnId="{73206976-D1E5-45E3-A63C-77FC1F2731B9}">
      <dgm:prSet/>
      <dgm:spPr/>
      <dgm:t>
        <a:bodyPr/>
        <a:lstStyle/>
        <a:p>
          <a:endParaRPr lang="es-EC" sz="1400">
            <a:latin typeface="Calibri Light" panose="020F0302020204030204" pitchFamily="34" charset="0"/>
            <a:cs typeface="Calibri Light" panose="020F0302020204030204" pitchFamily="34" charset="0"/>
          </a:endParaRPr>
        </a:p>
      </dgm:t>
    </dgm:pt>
    <dgm:pt modelId="{D380C7CA-8B6D-4FE0-B4C9-BB0E6F521C82}" type="sibTrans" cxnId="{73206976-D1E5-45E3-A63C-77FC1F2731B9}">
      <dgm:prSet/>
      <dgm:spPr/>
      <dgm:t>
        <a:bodyPr/>
        <a:lstStyle/>
        <a:p>
          <a:endParaRPr lang="es-EC" sz="1400">
            <a:latin typeface="Calibri Light" panose="020F0302020204030204" pitchFamily="34" charset="0"/>
            <a:cs typeface="Calibri Light" panose="020F0302020204030204" pitchFamily="34" charset="0"/>
          </a:endParaRPr>
        </a:p>
      </dgm:t>
    </dgm:pt>
    <dgm:pt modelId="{88CC5915-E61F-4280-829C-8C4DC8B5E66F}">
      <dgm:prSet phldrT="[Texto]" custT="1"/>
      <dgm:spPr>
        <a:solidFill>
          <a:srgbClr val="D6EDBD">
            <a:alpha val="90000"/>
          </a:srgbClr>
        </a:solidFill>
      </dgm:spPr>
      <dgm:t>
        <a:bodyPr/>
        <a:lstStyle/>
        <a:p>
          <a:r>
            <a:rPr lang="es-EC" sz="1600" dirty="0" smtClean="0">
              <a:latin typeface="Calibri Light" panose="020F0302020204030204" pitchFamily="34" charset="0"/>
              <a:cs typeface="Calibri Light" panose="020F0302020204030204" pitchFamily="34" charset="0"/>
            </a:rPr>
            <a:t>100 µg/</a:t>
          </a:r>
          <a:r>
            <a:rPr lang="es-EC" sz="1600" dirty="0" err="1" smtClean="0">
              <a:latin typeface="Calibri Light" panose="020F0302020204030204" pitchFamily="34" charset="0"/>
              <a:cs typeface="Calibri Light" panose="020F0302020204030204" pitchFamily="34" charset="0"/>
            </a:rPr>
            <a:t>mL</a:t>
          </a:r>
          <a:endParaRPr lang="es-EC" sz="1600" dirty="0">
            <a:latin typeface="Calibri Light" panose="020F0302020204030204" pitchFamily="34" charset="0"/>
            <a:cs typeface="Calibri Light" panose="020F0302020204030204" pitchFamily="34" charset="0"/>
          </a:endParaRPr>
        </a:p>
      </dgm:t>
    </dgm:pt>
    <dgm:pt modelId="{E4C092F5-FE8C-457F-874D-37EFE4FD663E}" type="parTrans" cxnId="{7E4A00D1-0955-4C72-9CAE-4537D9E09F77}">
      <dgm:prSet/>
      <dgm:spPr/>
      <dgm:t>
        <a:bodyPr/>
        <a:lstStyle/>
        <a:p>
          <a:endParaRPr lang="es-EC" sz="1400">
            <a:latin typeface="Calibri Light" panose="020F0302020204030204" pitchFamily="34" charset="0"/>
            <a:cs typeface="Calibri Light" panose="020F0302020204030204" pitchFamily="34" charset="0"/>
          </a:endParaRPr>
        </a:p>
      </dgm:t>
    </dgm:pt>
    <dgm:pt modelId="{33EF1189-891D-4A2D-B1DF-D1D6335D4C35}" type="sibTrans" cxnId="{7E4A00D1-0955-4C72-9CAE-4537D9E09F77}">
      <dgm:prSet/>
      <dgm:spPr/>
      <dgm:t>
        <a:bodyPr/>
        <a:lstStyle/>
        <a:p>
          <a:endParaRPr lang="es-EC" sz="1400">
            <a:latin typeface="Calibri Light" panose="020F0302020204030204" pitchFamily="34" charset="0"/>
            <a:cs typeface="Calibri Light" panose="020F0302020204030204" pitchFamily="34" charset="0"/>
          </a:endParaRPr>
        </a:p>
      </dgm:t>
    </dgm:pt>
    <dgm:pt modelId="{36E69E2B-A16D-4A0E-95FC-A6F517F6E3B8}">
      <dgm:prSet phldrT="[Texto]" custT="1"/>
      <dgm:spPr>
        <a:solidFill>
          <a:srgbClr val="D6EDBD">
            <a:alpha val="90000"/>
          </a:srgbClr>
        </a:solidFill>
      </dgm:spPr>
      <dgm:t>
        <a:bodyPr/>
        <a:lstStyle/>
        <a:p>
          <a:r>
            <a:rPr lang="es-EC" sz="1600" dirty="0" smtClean="0">
              <a:latin typeface="Calibri Light" panose="020F0302020204030204" pitchFamily="34" charset="0"/>
              <a:cs typeface="Calibri Light" panose="020F0302020204030204" pitchFamily="34" charset="0"/>
            </a:rPr>
            <a:t>Aplicación por 12 días</a:t>
          </a:r>
          <a:endParaRPr lang="es-EC" sz="1600" dirty="0">
            <a:latin typeface="Calibri Light" panose="020F0302020204030204" pitchFamily="34" charset="0"/>
            <a:cs typeface="Calibri Light" panose="020F0302020204030204" pitchFamily="34" charset="0"/>
          </a:endParaRPr>
        </a:p>
      </dgm:t>
    </dgm:pt>
    <dgm:pt modelId="{0D617093-1381-4445-B07F-DFF2EDA7CB20}" type="parTrans" cxnId="{33601AB9-8309-4D0D-9031-3001E0FB2897}">
      <dgm:prSet/>
      <dgm:spPr/>
      <dgm:t>
        <a:bodyPr/>
        <a:lstStyle/>
        <a:p>
          <a:endParaRPr lang="es-EC" sz="1400">
            <a:latin typeface="Calibri Light" panose="020F0302020204030204" pitchFamily="34" charset="0"/>
            <a:cs typeface="Calibri Light" panose="020F0302020204030204" pitchFamily="34" charset="0"/>
          </a:endParaRPr>
        </a:p>
      </dgm:t>
    </dgm:pt>
    <dgm:pt modelId="{3DC03C81-9EA4-4B9C-BFC6-F26884455ECD}" type="sibTrans" cxnId="{33601AB9-8309-4D0D-9031-3001E0FB2897}">
      <dgm:prSet/>
      <dgm:spPr/>
      <dgm:t>
        <a:bodyPr/>
        <a:lstStyle/>
        <a:p>
          <a:endParaRPr lang="es-EC" sz="1400">
            <a:latin typeface="Calibri Light" panose="020F0302020204030204" pitchFamily="34" charset="0"/>
            <a:cs typeface="Calibri Light" panose="020F0302020204030204" pitchFamily="34" charset="0"/>
          </a:endParaRPr>
        </a:p>
      </dgm:t>
    </dgm:pt>
    <dgm:pt modelId="{F91FBCE3-156E-46FB-8B46-E0B810CECB63}" type="pres">
      <dgm:prSet presAssocID="{61A3A738-AA3F-4FBF-AC4C-156B934BA538}" presName="Name0" presStyleCnt="0">
        <dgm:presLayoutVars>
          <dgm:chPref val="3"/>
          <dgm:dir/>
          <dgm:animLvl val="lvl"/>
          <dgm:resizeHandles/>
        </dgm:presLayoutVars>
      </dgm:prSet>
      <dgm:spPr/>
      <dgm:t>
        <a:bodyPr/>
        <a:lstStyle/>
        <a:p>
          <a:endParaRPr lang="es-EC"/>
        </a:p>
      </dgm:t>
    </dgm:pt>
    <dgm:pt modelId="{302E66F1-1DA0-4E0C-B0DB-4927831BBA74}" type="pres">
      <dgm:prSet presAssocID="{08ACCD26-72CE-4014-A686-0C4A59E1CCE9}" presName="horFlow" presStyleCnt="0"/>
      <dgm:spPr/>
    </dgm:pt>
    <dgm:pt modelId="{96A5A450-9572-4BBB-9AE4-8F312ABBAADC}" type="pres">
      <dgm:prSet presAssocID="{08ACCD26-72CE-4014-A686-0C4A59E1CCE9}" presName="bigChev" presStyleLbl="node1" presStyleIdx="0" presStyleCnt="1"/>
      <dgm:spPr/>
      <dgm:t>
        <a:bodyPr/>
        <a:lstStyle/>
        <a:p>
          <a:endParaRPr lang="es-EC"/>
        </a:p>
      </dgm:t>
    </dgm:pt>
    <dgm:pt modelId="{8821893A-4470-4F6F-9F8B-B89E8E649782}" type="pres">
      <dgm:prSet presAssocID="{E4C092F5-FE8C-457F-874D-37EFE4FD663E}" presName="parTrans" presStyleCnt="0"/>
      <dgm:spPr/>
    </dgm:pt>
    <dgm:pt modelId="{42FC62BE-87CD-4801-B66B-4096D5A94E98}" type="pres">
      <dgm:prSet presAssocID="{88CC5915-E61F-4280-829C-8C4DC8B5E66F}" presName="node" presStyleLbl="alignAccFollowNode1" presStyleIdx="0" presStyleCnt="2">
        <dgm:presLayoutVars>
          <dgm:bulletEnabled val="1"/>
        </dgm:presLayoutVars>
      </dgm:prSet>
      <dgm:spPr/>
      <dgm:t>
        <a:bodyPr/>
        <a:lstStyle/>
        <a:p>
          <a:endParaRPr lang="es-EC"/>
        </a:p>
      </dgm:t>
    </dgm:pt>
    <dgm:pt modelId="{3442C047-EBD1-40F9-A0F7-0A3D5E5496FE}" type="pres">
      <dgm:prSet presAssocID="{33EF1189-891D-4A2D-B1DF-D1D6335D4C35}" presName="sibTrans" presStyleCnt="0"/>
      <dgm:spPr/>
    </dgm:pt>
    <dgm:pt modelId="{A374CDEC-3D74-45EF-A04B-9A8D336CB02A}" type="pres">
      <dgm:prSet presAssocID="{36E69E2B-A16D-4A0E-95FC-A6F517F6E3B8}" presName="node" presStyleLbl="alignAccFollowNode1" presStyleIdx="1" presStyleCnt="2">
        <dgm:presLayoutVars>
          <dgm:bulletEnabled val="1"/>
        </dgm:presLayoutVars>
      </dgm:prSet>
      <dgm:spPr/>
      <dgm:t>
        <a:bodyPr/>
        <a:lstStyle/>
        <a:p>
          <a:endParaRPr lang="es-EC"/>
        </a:p>
      </dgm:t>
    </dgm:pt>
  </dgm:ptLst>
  <dgm:cxnLst>
    <dgm:cxn modelId="{717ECA2E-3B20-467F-A081-AD8DDD5A4963}" type="presOf" srcId="{08ACCD26-72CE-4014-A686-0C4A59E1CCE9}" destId="{96A5A450-9572-4BBB-9AE4-8F312ABBAADC}" srcOrd="0" destOrd="0" presId="urn:microsoft.com/office/officeart/2005/8/layout/lProcess3"/>
    <dgm:cxn modelId="{6B5A807A-2CF4-4FC2-957C-97D3F620286F}" type="presOf" srcId="{88CC5915-E61F-4280-829C-8C4DC8B5E66F}" destId="{42FC62BE-87CD-4801-B66B-4096D5A94E98}" srcOrd="0" destOrd="0" presId="urn:microsoft.com/office/officeart/2005/8/layout/lProcess3"/>
    <dgm:cxn modelId="{33601AB9-8309-4D0D-9031-3001E0FB2897}" srcId="{08ACCD26-72CE-4014-A686-0C4A59E1CCE9}" destId="{36E69E2B-A16D-4A0E-95FC-A6F517F6E3B8}" srcOrd="1" destOrd="0" parTransId="{0D617093-1381-4445-B07F-DFF2EDA7CB20}" sibTransId="{3DC03C81-9EA4-4B9C-BFC6-F26884455ECD}"/>
    <dgm:cxn modelId="{73206976-D1E5-45E3-A63C-77FC1F2731B9}" srcId="{61A3A738-AA3F-4FBF-AC4C-156B934BA538}" destId="{08ACCD26-72CE-4014-A686-0C4A59E1CCE9}" srcOrd="0" destOrd="0" parTransId="{49E11101-1BD4-41C8-BF47-2BC5B81295A1}" sibTransId="{D380C7CA-8B6D-4FE0-B4C9-BB0E6F521C82}"/>
    <dgm:cxn modelId="{9A2960AA-B1F6-4FB3-BF3B-88C63D5AD9C6}" type="presOf" srcId="{36E69E2B-A16D-4A0E-95FC-A6F517F6E3B8}" destId="{A374CDEC-3D74-45EF-A04B-9A8D336CB02A}" srcOrd="0" destOrd="0" presId="urn:microsoft.com/office/officeart/2005/8/layout/lProcess3"/>
    <dgm:cxn modelId="{7E4A00D1-0955-4C72-9CAE-4537D9E09F77}" srcId="{08ACCD26-72CE-4014-A686-0C4A59E1CCE9}" destId="{88CC5915-E61F-4280-829C-8C4DC8B5E66F}" srcOrd="0" destOrd="0" parTransId="{E4C092F5-FE8C-457F-874D-37EFE4FD663E}" sibTransId="{33EF1189-891D-4A2D-B1DF-D1D6335D4C35}"/>
    <dgm:cxn modelId="{89304F87-3B7F-4B5B-8D38-294F7AAAA82E}" type="presOf" srcId="{61A3A738-AA3F-4FBF-AC4C-156B934BA538}" destId="{F91FBCE3-156E-46FB-8B46-E0B810CECB63}" srcOrd="0" destOrd="0" presId="urn:microsoft.com/office/officeart/2005/8/layout/lProcess3"/>
    <dgm:cxn modelId="{FBDD1EAA-679C-477B-B760-E95B3F023F4C}" type="presParOf" srcId="{F91FBCE3-156E-46FB-8B46-E0B810CECB63}" destId="{302E66F1-1DA0-4E0C-B0DB-4927831BBA74}" srcOrd="0" destOrd="0" presId="urn:microsoft.com/office/officeart/2005/8/layout/lProcess3"/>
    <dgm:cxn modelId="{832D835A-5EC0-4940-AFA5-8A414218CBF7}" type="presParOf" srcId="{302E66F1-1DA0-4E0C-B0DB-4927831BBA74}" destId="{96A5A450-9572-4BBB-9AE4-8F312ABBAADC}" srcOrd="0" destOrd="0" presId="urn:microsoft.com/office/officeart/2005/8/layout/lProcess3"/>
    <dgm:cxn modelId="{AB45900B-E3D8-4379-ACDB-08C63A10611A}" type="presParOf" srcId="{302E66F1-1DA0-4E0C-B0DB-4927831BBA74}" destId="{8821893A-4470-4F6F-9F8B-B89E8E649782}" srcOrd="1" destOrd="0" presId="urn:microsoft.com/office/officeart/2005/8/layout/lProcess3"/>
    <dgm:cxn modelId="{E58A010E-CD79-43B1-BA1F-7E7ABEF005D5}" type="presParOf" srcId="{302E66F1-1DA0-4E0C-B0DB-4927831BBA74}" destId="{42FC62BE-87CD-4801-B66B-4096D5A94E98}" srcOrd="2" destOrd="0" presId="urn:microsoft.com/office/officeart/2005/8/layout/lProcess3"/>
    <dgm:cxn modelId="{6363FEBB-96EB-4748-87C7-529D3831709A}" type="presParOf" srcId="{302E66F1-1DA0-4E0C-B0DB-4927831BBA74}" destId="{3442C047-EBD1-40F9-A0F7-0A3D5E5496FE}" srcOrd="3" destOrd="0" presId="urn:microsoft.com/office/officeart/2005/8/layout/lProcess3"/>
    <dgm:cxn modelId="{3A17C035-EC69-46E1-A969-661140DCC4FE}" type="presParOf" srcId="{302E66F1-1DA0-4E0C-B0DB-4927831BBA74}" destId="{A374CDEC-3D74-45EF-A04B-9A8D336CB02A}" srcOrd="4" destOrd="0" presId="urn:microsoft.com/office/officeart/2005/8/layout/lProcess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8C6B-D022-475C-B07E-9514AEB5EAD8}">
      <dsp:nvSpPr>
        <dsp:cNvPr id="0" name=""/>
        <dsp:cNvSpPr/>
      </dsp:nvSpPr>
      <dsp:spPr>
        <a:xfrm>
          <a:off x="-5432501" y="-831831"/>
          <a:ext cx="6468496" cy="6468496"/>
        </a:xfrm>
        <a:prstGeom prst="blockArc">
          <a:avLst>
            <a:gd name="adj1" fmla="val 18900000"/>
            <a:gd name="adj2" fmla="val 2700000"/>
            <a:gd name="adj3" fmla="val 3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BB584-6742-4E06-B676-52E4306E80F3}">
      <dsp:nvSpPr>
        <dsp:cNvPr id="0" name=""/>
        <dsp:cNvSpPr/>
      </dsp:nvSpPr>
      <dsp:spPr>
        <a:xfrm>
          <a:off x="386208" y="253022"/>
          <a:ext cx="9028603" cy="505852"/>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521" tIns="50800" rIns="50800" bIns="50800" numCol="1" spcCol="1270" anchor="ctr" anchorCtr="0">
          <a:noAutofit/>
        </a:bodyPr>
        <a:lstStyle/>
        <a:p>
          <a:pPr lvl="0" algn="l" defTabSz="889000">
            <a:lnSpc>
              <a:spcPct val="90000"/>
            </a:lnSpc>
            <a:spcBef>
              <a:spcPct val="0"/>
            </a:spcBef>
            <a:spcAft>
              <a:spcPct val="35000"/>
            </a:spcAft>
          </a:pPr>
          <a:r>
            <a:rPr lang="es-EC" sz="2000" b="1" i="1" kern="1200" smtClean="0">
              <a:solidFill>
                <a:schemeClr val="tx1"/>
              </a:solidFill>
              <a:latin typeface="Calibri Light" panose="020F0302020204030204" pitchFamily="34" charset="0"/>
              <a:cs typeface="Calibri Light" panose="020F0302020204030204" pitchFamily="34" charset="0"/>
            </a:rPr>
            <a:t>Introducción</a:t>
          </a:r>
          <a:endParaRPr lang="es-EC" sz="2000" b="1" i="1" kern="1200" dirty="0">
            <a:solidFill>
              <a:schemeClr val="tx1"/>
            </a:solidFill>
            <a:latin typeface="Calibri Light" panose="020F0302020204030204" pitchFamily="34" charset="0"/>
            <a:cs typeface="Calibri Light" panose="020F0302020204030204" pitchFamily="34" charset="0"/>
          </a:endParaRPr>
        </a:p>
      </dsp:txBody>
      <dsp:txXfrm>
        <a:off x="386208" y="253022"/>
        <a:ext cx="9028603" cy="505852"/>
      </dsp:txXfrm>
    </dsp:sp>
    <dsp:sp modelId="{A5389F7C-E11B-454E-9324-9C217254F77A}">
      <dsp:nvSpPr>
        <dsp:cNvPr id="0" name=""/>
        <dsp:cNvSpPr/>
      </dsp:nvSpPr>
      <dsp:spPr>
        <a:xfrm>
          <a:off x="70050" y="189790"/>
          <a:ext cx="632316" cy="63231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B881942-4510-4191-A7C3-C8E4AA520C52}">
      <dsp:nvSpPr>
        <dsp:cNvPr id="0" name=""/>
        <dsp:cNvSpPr/>
      </dsp:nvSpPr>
      <dsp:spPr>
        <a:xfrm>
          <a:off x="802307" y="1011705"/>
          <a:ext cx="8612504" cy="505852"/>
        </a:xfrm>
        <a:prstGeom prst="rec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521" tIns="50800" rIns="50800" bIns="50800" numCol="1" spcCol="1270" anchor="ctr" anchorCtr="0">
          <a:noAutofit/>
        </a:bodyPr>
        <a:lstStyle/>
        <a:p>
          <a:pPr lvl="0" algn="l" defTabSz="889000">
            <a:lnSpc>
              <a:spcPct val="90000"/>
            </a:lnSpc>
            <a:spcBef>
              <a:spcPct val="0"/>
            </a:spcBef>
            <a:spcAft>
              <a:spcPct val="35000"/>
            </a:spcAft>
          </a:pPr>
          <a:r>
            <a:rPr lang="es-EC" sz="2000" b="1" i="1" kern="1200" smtClean="0">
              <a:solidFill>
                <a:schemeClr val="tx1"/>
              </a:solidFill>
              <a:latin typeface="Calibri Light" panose="020F0302020204030204" pitchFamily="34" charset="0"/>
              <a:cs typeface="Calibri Light" panose="020F0302020204030204" pitchFamily="34" charset="0"/>
            </a:rPr>
            <a:t>Objetivos</a:t>
          </a:r>
          <a:endParaRPr lang="es-EC" sz="2000" b="1" i="1" kern="1200" dirty="0">
            <a:solidFill>
              <a:schemeClr val="tx1"/>
            </a:solidFill>
            <a:latin typeface="Calibri Light" panose="020F0302020204030204" pitchFamily="34" charset="0"/>
            <a:cs typeface="Calibri Light" panose="020F0302020204030204" pitchFamily="34" charset="0"/>
          </a:endParaRPr>
        </a:p>
      </dsp:txBody>
      <dsp:txXfrm>
        <a:off x="802307" y="1011705"/>
        <a:ext cx="8612504" cy="505852"/>
      </dsp:txXfrm>
    </dsp:sp>
    <dsp:sp modelId="{CF1CBCEA-0708-42FB-B190-88C18697E2A7}">
      <dsp:nvSpPr>
        <dsp:cNvPr id="0" name=""/>
        <dsp:cNvSpPr/>
      </dsp:nvSpPr>
      <dsp:spPr>
        <a:xfrm>
          <a:off x="486149" y="948474"/>
          <a:ext cx="632316" cy="632316"/>
        </a:xfrm>
        <a:prstGeom prst="ellipse">
          <a:avLst/>
        </a:prstGeom>
        <a:solidFill>
          <a:schemeClr val="lt1">
            <a:hueOff val="0"/>
            <a:satOff val="0"/>
            <a:lumOff val="0"/>
            <a:alphaOff val="0"/>
          </a:schemeClr>
        </a:solidFill>
        <a:ln w="9525" cap="flat" cmpd="sng" algn="ctr">
          <a:solidFill>
            <a:schemeClr val="accent2">
              <a:hueOff val="-2880000"/>
              <a:satOff val="-10001"/>
              <a:lumOff val="1200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81B95B6-D54A-4491-931B-18D34C6EF7BD}">
      <dsp:nvSpPr>
        <dsp:cNvPr id="0" name=""/>
        <dsp:cNvSpPr/>
      </dsp:nvSpPr>
      <dsp:spPr>
        <a:xfrm>
          <a:off x="992578" y="1770389"/>
          <a:ext cx="8422233" cy="505852"/>
        </a:xfrm>
        <a:prstGeom prst="rec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521" tIns="50800" rIns="50800" bIns="50800" numCol="1" spcCol="1270" anchor="ctr" anchorCtr="0">
          <a:noAutofit/>
        </a:bodyPr>
        <a:lstStyle/>
        <a:p>
          <a:pPr lvl="0" algn="l" defTabSz="889000">
            <a:lnSpc>
              <a:spcPct val="90000"/>
            </a:lnSpc>
            <a:spcBef>
              <a:spcPct val="0"/>
            </a:spcBef>
            <a:spcAft>
              <a:spcPct val="35000"/>
            </a:spcAft>
          </a:pPr>
          <a:r>
            <a:rPr lang="es-EC" sz="2000" b="1" i="1" kern="1200" smtClean="0">
              <a:solidFill>
                <a:schemeClr val="tx1"/>
              </a:solidFill>
              <a:latin typeface="Calibri Light" panose="020F0302020204030204" pitchFamily="34" charset="0"/>
              <a:cs typeface="Calibri Light" panose="020F0302020204030204" pitchFamily="34" charset="0"/>
            </a:rPr>
            <a:t>Metodología</a:t>
          </a:r>
          <a:endParaRPr lang="es-EC" sz="2000" b="1" i="1" kern="1200" dirty="0">
            <a:solidFill>
              <a:schemeClr val="tx1"/>
            </a:solidFill>
            <a:latin typeface="Calibri Light" panose="020F0302020204030204" pitchFamily="34" charset="0"/>
            <a:cs typeface="Calibri Light" panose="020F0302020204030204" pitchFamily="34" charset="0"/>
          </a:endParaRPr>
        </a:p>
      </dsp:txBody>
      <dsp:txXfrm>
        <a:off x="992578" y="1770389"/>
        <a:ext cx="8422233" cy="505852"/>
      </dsp:txXfrm>
    </dsp:sp>
    <dsp:sp modelId="{CEA08408-C01A-4F88-AE68-462EAB51E53D}">
      <dsp:nvSpPr>
        <dsp:cNvPr id="0" name=""/>
        <dsp:cNvSpPr/>
      </dsp:nvSpPr>
      <dsp:spPr>
        <a:xfrm>
          <a:off x="676420" y="1707157"/>
          <a:ext cx="632316" cy="632316"/>
        </a:xfrm>
        <a:prstGeom prst="ellipse">
          <a:avLst/>
        </a:prstGeom>
        <a:solidFill>
          <a:schemeClr val="lt1">
            <a:hueOff val="0"/>
            <a:satOff val="0"/>
            <a:lumOff val="0"/>
            <a:alphaOff val="0"/>
          </a:schemeClr>
        </a:solidFill>
        <a:ln w="9525" cap="flat" cmpd="sng" algn="ctr">
          <a:solidFill>
            <a:schemeClr val="accent2">
              <a:hueOff val="-5760000"/>
              <a:satOff val="-20001"/>
              <a:lumOff val="2400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95F109-78FD-4A28-9302-8717C8EE5904}">
      <dsp:nvSpPr>
        <dsp:cNvPr id="0" name=""/>
        <dsp:cNvSpPr/>
      </dsp:nvSpPr>
      <dsp:spPr>
        <a:xfrm>
          <a:off x="992578" y="2528591"/>
          <a:ext cx="8422233" cy="505852"/>
        </a:xfrm>
        <a:prstGeom prst="rec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521" tIns="50800" rIns="50800" bIns="50800" numCol="1" spcCol="1270" anchor="ctr" anchorCtr="0">
          <a:noAutofit/>
        </a:bodyPr>
        <a:lstStyle/>
        <a:p>
          <a:pPr lvl="0" algn="l" defTabSz="889000">
            <a:lnSpc>
              <a:spcPct val="90000"/>
            </a:lnSpc>
            <a:spcBef>
              <a:spcPct val="0"/>
            </a:spcBef>
            <a:spcAft>
              <a:spcPct val="35000"/>
            </a:spcAft>
          </a:pPr>
          <a:r>
            <a:rPr lang="es-EC" sz="2000" b="1" i="1" kern="1200" smtClean="0">
              <a:solidFill>
                <a:schemeClr val="tx1"/>
              </a:solidFill>
              <a:latin typeface="Calibri Light" panose="020F0302020204030204" pitchFamily="34" charset="0"/>
              <a:cs typeface="Calibri Light" panose="020F0302020204030204" pitchFamily="34" charset="0"/>
            </a:rPr>
            <a:t>Resultados y Discusión</a:t>
          </a:r>
          <a:endParaRPr lang="es-EC" sz="2000" b="1" i="1" kern="1200" dirty="0">
            <a:solidFill>
              <a:schemeClr val="tx1"/>
            </a:solidFill>
            <a:latin typeface="Calibri Light" panose="020F0302020204030204" pitchFamily="34" charset="0"/>
            <a:cs typeface="Calibri Light" panose="020F0302020204030204" pitchFamily="34" charset="0"/>
          </a:endParaRPr>
        </a:p>
      </dsp:txBody>
      <dsp:txXfrm>
        <a:off x="992578" y="2528591"/>
        <a:ext cx="8422233" cy="505852"/>
      </dsp:txXfrm>
    </dsp:sp>
    <dsp:sp modelId="{B85E40D7-A761-49F7-9D38-D0668E5BB497}">
      <dsp:nvSpPr>
        <dsp:cNvPr id="0" name=""/>
        <dsp:cNvSpPr/>
      </dsp:nvSpPr>
      <dsp:spPr>
        <a:xfrm>
          <a:off x="676420" y="2465360"/>
          <a:ext cx="632316" cy="632316"/>
        </a:xfrm>
        <a:prstGeom prst="ellipse">
          <a:avLst/>
        </a:prstGeom>
        <a:solidFill>
          <a:schemeClr val="lt1">
            <a:hueOff val="0"/>
            <a:satOff val="0"/>
            <a:lumOff val="0"/>
            <a:alphaOff val="0"/>
          </a:schemeClr>
        </a:solidFill>
        <a:ln w="9525" cap="flat" cmpd="sng" algn="ctr">
          <a:solidFill>
            <a:schemeClr val="accent2">
              <a:hueOff val="-8640000"/>
              <a:satOff val="-30002"/>
              <a:lumOff val="36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CB7F3CD-7739-41C6-9762-92E4EA7F25F0}">
      <dsp:nvSpPr>
        <dsp:cNvPr id="0" name=""/>
        <dsp:cNvSpPr/>
      </dsp:nvSpPr>
      <dsp:spPr>
        <a:xfrm>
          <a:off x="802307" y="3287275"/>
          <a:ext cx="8612504" cy="505852"/>
        </a:xfrm>
        <a:prstGeom prst="rect">
          <a:avLst/>
        </a:prstGeom>
        <a:gradFill rotWithShape="0">
          <a:gsLst>
            <a:gs pos="0">
              <a:schemeClr val="accent2">
                <a:hueOff val="-11520000"/>
                <a:satOff val="-40002"/>
                <a:lumOff val="48001"/>
                <a:alphaOff val="0"/>
                <a:shade val="51000"/>
                <a:satMod val="130000"/>
              </a:schemeClr>
            </a:gs>
            <a:gs pos="80000">
              <a:schemeClr val="accent2">
                <a:hueOff val="-11520000"/>
                <a:satOff val="-40002"/>
                <a:lumOff val="48001"/>
                <a:alphaOff val="0"/>
                <a:shade val="93000"/>
                <a:satMod val="130000"/>
              </a:schemeClr>
            </a:gs>
            <a:gs pos="100000">
              <a:schemeClr val="accent2">
                <a:hueOff val="-11520000"/>
                <a:satOff val="-40002"/>
                <a:lumOff val="48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521" tIns="50800" rIns="50800" bIns="50800" numCol="1" spcCol="1270" anchor="ctr" anchorCtr="0">
          <a:noAutofit/>
        </a:bodyPr>
        <a:lstStyle/>
        <a:p>
          <a:pPr lvl="0" algn="l" defTabSz="889000">
            <a:lnSpc>
              <a:spcPct val="90000"/>
            </a:lnSpc>
            <a:spcBef>
              <a:spcPct val="0"/>
            </a:spcBef>
            <a:spcAft>
              <a:spcPct val="35000"/>
            </a:spcAft>
          </a:pPr>
          <a:r>
            <a:rPr lang="es-EC" sz="2000" b="1" i="1" kern="1200" smtClean="0">
              <a:solidFill>
                <a:schemeClr val="tx1"/>
              </a:solidFill>
              <a:latin typeface="Calibri Light" panose="020F0302020204030204" pitchFamily="34" charset="0"/>
              <a:cs typeface="Calibri Light" panose="020F0302020204030204" pitchFamily="34" charset="0"/>
            </a:rPr>
            <a:t>Conclusiones</a:t>
          </a:r>
          <a:endParaRPr lang="es-EC" sz="2000" b="1" i="1" kern="1200" dirty="0">
            <a:solidFill>
              <a:schemeClr val="tx1"/>
            </a:solidFill>
            <a:latin typeface="Calibri Light" panose="020F0302020204030204" pitchFamily="34" charset="0"/>
            <a:cs typeface="Calibri Light" panose="020F0302020204030204" pitchFamily="34" charset="0"/>
          </a:endParaRPr>
        </a:p>
      </dsp:txBody>
      <dsp:txXfrm>
        <a:off x="802307" y="3287275"/>
        <a:ext cx="8612504" cy="505852"/>
      </dsp:txXfrm>
    </dsp:sp>
    <dsp:sp modelId="{94F22AC4-7604-4EE8-9E30-36FFC4B35B8D}">
      <dsp:nvSpPr>
        <dsp:cNvPr id="0" name=""/>
        <dsp:cNvSpPr/>
      </dsp:nvSpPr>
      <dsp:spPr>
        <a:xfrm>
          <a:off x="486149" y="3224043"/>
          <a:ext cx="632316" cy="632316"/>
        </a:xfrm>
        <a:prstGeom prst="ellipse">
          <a:avLst/>
        </a:prstGeom>
        <a:solidFill>
          <a:schemeClr val="lt1">
            <a:hueOff val="0"/>
            <a:satOff val="0"/>
            <a:lumOff val="0"/>
            <a:alphaOff val="0"/>
          </a:schemeClr>
        </a:solidFill>
        <a:ln w="9525" cap="flat" cmpd="sng" algn="ctr">
          <a:solidFill>
            <a:schemeClr val="accent2">
              <a:hueOff val="-11520000"/>
              <a:satOff val="-40002"/>
              <a:lumOff val="48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ADA36AD-163D-4C1D-B5AE-5E1ACF99502D}">
      <dsp:nvSpPr>
        <dsp:cNvPr id="0" name=""/>
        <dsp:cNvSpPr/>
      </dsp:nvSpPr>
      <dsp:spPr>
        <a:xfrm>
          <a:off x="386208" y="4045958"/>
          <a:ext cx="9028603" cy="505852"/>
        </a:xfrm>
        <a:prstGeom prst="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521" tIns="50800" rIns="50800" bIns="50800" numCol="1" spcCol="1270" anchor="ctr" anchorCtr="0">
          <a:noAutofit/>
        </a:bodyPr>
        <a:lstStyle/>
        <a:p>
          <a:pPr lvl="0" algn="l" defTabSz="889000">
            <a:lnSpc>
              <a:spcPct val="90000"/>
            </a:lnSpc>
            <a:spcBef>
              <a:spcPct val="0"/>
            </a:spcBef>
            <a:spcAft>
              <a:spcPct val="35000"/>
            </a:spcAft>
          </a:pPr>
          <a:r>
            <a:rPr lang="es-EC" sz="2000" b="1" i="1" kern="1200" smtClean="0">
              <a:solidFill>
                <a:schemeClr val="tx1"/>
              </a:solidFill>
              <a:latin typeface="Calibri Light" panose="020F0302020204030204" pitchFamily="34" charset="0"/>
              <a:cs typeface="Calibri Light" panose="020F0302020204030204" pitchFamily="34" charset="0"/>
            </a:rPr>
            <a:t>Recomendaciones</a:t>
          </a:r>
          <a:endParaRPr lang="es-EC" sz="2000" b="1" i="1" kern="1200" dirty="0">
            <a:solidFill>
              <a:schemeClr val="tx1"/>
            </a:solidFill>
            <a:latin typeface="Calibri Light" panose="020F0302020204030204" pitchFamily="34" charset="0"/>
            <a:cs typeface="Calibri Light" panose="020F0302020204030204" pitchFamily="34" charset="0"/>
          </a:endParaRPr>
        </a:p>
      </dsp:txBody>
      <dsp:txXfrm>
        <a:off x="386208" y="4045958"/>
        <a:ext cx="9028603" cy="505852"/>
      </dsp:txXfrm>
    </dsp:sp>
    <dsp:sp modelId="{D1BA02FC-EF48-425D-9A10-BCBEA9B1FDCB}">
      <dsp:nvSpPr>
        <dsp:cNvPr id="0" name=""/>
        <dsp:cNvSpPr/>
      </dsp:nvSpPr>
      <dsp:spPr>
        <a:xfrm>
          <a:off x="70050" y="3982726"/>
          <a:ext cx="632316" cy="632316"/>
        </a:xfrm>
        <a:prstGeom prst="ellipse">
          <a:avLst/>
        </a:prstGeom>
        <a:solidFill>
          <a:schemeClr val="lt1">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CB1A6-EDD3-4132-B8DF-16660CE792E6}">
      <dsp:nvSpPr>
        <dsp:cNvPr id="0" name=""/>
        <dsp:cNvSpPr/>
      </dsp:nvSpPr>
      <dsp:spPr>
        <a:xfrm>
          <a:off x="0" y="258288"/>
          <a:ext cx="3702502" cy="3276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F811F-F402-4A27-BAF1-A52C633AA066}">
      <dsp:nvSpPr>
        <dsp:cNvPr id="0" name=""/>
        <dsp:cNvSpPr/>
      </dsp:nvSpPr>
      <dsp:spPr>
        <a:xfrm>
          <a:off x="185125" y="66408"/>
          <a:ext cx="2591751" cy="38376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62" tIns="0" rIns="97962" bIns="0" numCol="1" spcCol="1270" anchor="ctr" anchorCtr="0">
          <a:noAutofit/>
        </a:bodyPr>
        <a:lstStyle/>
        <a:p>
          <a:pPr lvl="0" algn="l"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Corto tiempo de crecimiento</a:t>
          </a:r>
          <a:endParaRPr lang="es-EC" sz="1600" kern="1200" dirty="0">
            <a:latin typeface="Calibri Light" panose="020F0302020204030204" pitchFamily="34" charset="0"/>
            <a:cs typeface="Calibri Light" panose="020F0302020204030204" pitchFamily="34" charset="0"/>
          </a:endParaRPr>
        </a:p>
      </dsp:txBody>
      <dsp:txXfrm>
        <a:off x="203859" y="85142"/>
        <a:ext cx="2554283" cy="346292"/>
      </dsp:txXfrm>
    </dsp:sp>
    <dsp:sp modelId="{1A2503D5-07F7-462A-A111-144E71A6143D}">
      <dsp:nvSpPr>
        <dsp:cNvPr id="0" name=""/>
        <dsp:cNvSpPr/>
      </dsp:nvSpPr>
      <dsp:spPr>
        <a:xfrm>
          <a:off x="0" y="847968"/>
          <a:ext cx="3702502" cy="3276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023D34D-A6E8-4DE5-BE8D-3D1A980C26E2}">
      <dsp:nvSpPr>
        <dsp:cNvPr id="0" name=""/>
        <dsp:cNvSpPr/>
      </dsp:nvSpPr>
      <dsp:spPr>
        <a:xfrm>
          <a:off x="185125" y="656088"/>
          <a:ext cx="2591751" cy="383760"/>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62" tIns="0" rIns="97962" bIns="0" numCol="1" spcCol="1270" anchor="ctr" anchorCtr="0">
          <a:noAutofit/>
        </a:bodyPr>
        <a:lstStyle/>
        <a:p>
          <a:pPr lvl="0" algn="l"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Protocolos estandarizados</a:t>
          </a:r>
          <a:endParaRPr lang="es-EC" sz="1600" kern="1200" dirty="0">
            <a:latin typeface="Calibri Light" panose="020F0302020204030204" pitchFamily="34" charset="0"/>
            <a:cs typeface="Calibri Light" panose="020F0302020204030204" pitchFamily="34" charset="0"/>
          </a:endParaRPr>
        </a:p>
      </dsp:txBody>
      <dsp:txXfrm>
        <a:off x="203859" y="674822"/>
        <a:ext cx="2554283" cy="346292"/>
      </dsp:txXfrm>
    </dsp:sp>
    <dsp:sp modelId="{84F4D6E0-A82C-423C-ADB4-250C1F6125F0}">
      <dsp:nvSpPr>
        <dsp:cNvPr id="0" name=""/>
        <dsp:cNvSpPr/>
      </dsp:nvSpPr>
      <dsp:spPr>
        <a:xfrm>
          <a:off x="0" y="1437648"/>
          <a:ext cx="3702502" cy="3276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A6D78C94-9518-4BD9-8282-47E70398C5DE}">
      <dsp:nvSpPr>
        <dsp:cNvPr id="0" name=""/>
        <dsp:cNvSpPr/>
      </dsp:nvSpPr>
      <dsp:spPr>
        <a:xfrm>
          <a:off x="185125" y="1245768"/>
          <a:ext cx="2591751" cy="383760"/>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62" tIns="0" rIns="97962" bIns="0" numCol="1" spcCol="1270" anchor="ctr" anchorCtr="0">
          <a:noAutofit/>
        </a:bodyPr>
        <a:lstStyle/>
        <a:p>
          <a:pPr lvl="0" algn="l"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Espacio físico</a:t>
          </a:r>
          <a:endParaRPr lang="es-EC" sz="1600" kern="1200" dirty="0">
            <a:latin typeface="Calibri Light" panose="020F0302020204030204" pitchFamily="34" charset="0"/>
            <a:cs typeface="Calibri Light" panose="020F0302020204030204" pitchFamily="34" charset="0"/>
          </a:endParaRPr>
        </a:p>
      </dsp:txBody>
      <dsp:txXfrm>
        <a:off x="203859" y="1264502"/>
        <a:ext cx="2554283" cy="346292"/>
      </dsp:txXfrm>
    </dsp:sp>
    <dsp:sp modelId="{9ADE15F9-CC22-47B3-A587-35A96AAB1A3B}">
      <dsp:nvSpPr>
        <dsp:cNvPr id="0" name=""/>
        <dsp:cNvSpPr/>
      </dsp:nvSpPr>
      <dsp:spPr>
        <a:xfrm>
          <a:off x="0" y="2027328"/>
          <a:ext cx="3702502" cy="3276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EFDDD11-887D-4BA8-9E85-6C699234B754}">
      <dsp:nvSpPr>
        <dsp:cNvPr id="0" name=""/>
        <dsp:cNvSpPr/>
      </dsp:nvSpPr>
      <dsp:spPr>
        <a:xfrm>
          <a:off x="185125" y="1835448"/>
          <a:ext cx="2591751" cy="38376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62" tIns="0" rIns="97962" bIns="0" numCol="1" spcCol="1270" anchor="ctr" anchorCtr="0">
          <a:noAutofit/>
        </a:bodyPr>
        <a:lstStyle/>
        <a:p>
          <a:pPr lvl="0" algn="l"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Información</a:t>
          </a:r>
          <a:endParaRPr lang="es-EC" sz="1600" kern="1200" dirty="0">
            <a:latin typeface="Calibri Light" panose="020F0302020204030204" pitchFamily="34" charset="0"/>
            <a:cs typeface="Calibri Light" panose="020F0302020204030204" pitchFamily="34" charset="0"/>
          </a:endParaRPr>
        </a:p>
      </dsp:txBody>
      <dsp:txXfrm>
        <a:off x="203859" y="1854182"/>
        <a:ext cx="2554283"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9AEFA-8AEB-4276-9D3B-FCC8992FDC5F}">
      <dsp:nvSpPr>
        <dsp:cNvPr id="0" name=""/>
        <dsp:cNvSpPr/>
      </dsp:nvSpPr>
      <dsp:spPr>
        <a:xfrm>
          <a:off x="-3237788" y="-498176"/>
          <a:ext cx="3861335" cy="3861335"/>
        </a:xfrm>
        <a:prstGeom prst="blockArc">
          <a:avLst>
            <a:gd name="adj1" fmla="val 18900000"/>
            <a:gd name="adj2" fmla="val 2700000"/>
            <a:gd name="adj3" fmla="val 559"/>
          </a:avLst>
        </a:prstGeom>
        <a:noFill/>
        <a:ln w="9525" cap="rnd" cmpd="sng" algn="ctr">
          <a:solidFill>
            <a:srgbClr val="6AAC9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0F2FD8B-8585-4ACB-8925-86BFAB6B680C}">
      <dsp:nvSpPr>
        <dsp:cNvPr id="0" name=""/>
        <dsp:cNvSpPr/>
      </dsp:nvSpPr>
      <dsp:spPr>
        <a:xfrm>
          <a:off x="400946" y="286498"/>
          <a:ext cx="3575924" cy="572996"/>
        </a:xfrm>
        <a:prstGeom prst="rect">
          <a:avLst/>
        </a:prstGeom>
        <a:gradFill rotWithShape="0">
          <a:gsLst>
            <a:gs pos="0">
              <a:srgbClr val="92AA4C">
                <a:hueOff val="0"/>
                <a:satOff val="0"/>
                <a:lumOff val="0"/>
                <a:alphaOff val="0"/>
                <a:tint val="96000"/>
                <a:lumMod val="104000"/>
              </a:srgbClr>
            </a:gs>
            <a:gs pos="100000">
              <a:srgbClr val="92AA4C">
                <a:hueOff val="0"/>
                <a:satOff val="0"/>
                <a:lumOff val="0"/>
                <a:alphaOff val="0"/>
                <a:shade val="98000"/>
                <a:lumMod val="94000"/>
              </a:srgb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4816"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solidFill>
                <a:sysClr val="window" lastClr="FFFFFF"/>
              </a:solidFill>
              <a:latin typeface="Century Gothic" panose="020B0502020202020204"/>
              <a:ea typeface="+mn-ea"/>
              <a:cs typeface="+mn-cs"/>
            </a:rPr>
            <a:t>50 </a:t>
          </a:r>
          <a:r>
            <a:rPr lang="es-EC" sz="1700" kern="1200" dirty="0" err="1" smtClean="0">
              <a:solidFill>
                <a:sysClr val="window" lastClr="FFFFFF"/>
              </a:solidFill>
              <a:latin typeface="Century Gothic" panose="020B0502020202020204"/>
              <a:ea typeface="+mn-ea"/>
              <a:cs typeface="+mn-cs"/>
            </a:rPr>
            <a:t>nm</a:t>
          </a:r>
          <a:r>
            <a:rPr lang="es-EC" sz="1700" kern="1200" dirty="0" smtClean="0">
              <a:solidFill>
                <a:sysClr val="window" lastClr="FFFFFF"/>
              </a:solidFill>
              <a:latin typeface="Century Gothic" panose="020B0502020202020204"/>
              <a:ea typeface="+mn-ea"/>
              <a:cs typeface="+mn-cs"/>
            </a:rPr>
            <a:t>; Estructura Hexagonal </a:t>
          </a:r>
          <a:endParaRPr lang="es-EC" sz="1700" kern="1200" dirty="0">
            <a:solidFill>
              <a:sysClr val="window" lastClr="FFFFFF"/>
            </a:solidFill>
            <a:latin typeface="Century Gothic" panose="020B0502020202020204"/>
            <a:ea typeface="+mn-ea"/>
            <a:cs typeface="+mn-cs"/>
          </a:endParaRPr>
        </a:p>
      </dsp:txBody>
      <dsp:txXfrm>
        <a:off x="400946" y="286498"/>
        <a:ext cx="3575924" cy="572996"/>
      </dsp:txXfrm>
    </dsp:sp>
    <dsp:sp modelId="{3791EB02-8D5E-47C6-9376-4B0123096284}">
      <dsp:nvSpPr>
        <dsp:cNvPr id="0" name=""/>
        <dsp:cNvSpPr/>
      </dsp:nvSpPr>
      <dsp:spPr>
        <a:xfrm>
          <a:off x="42824" y="214873"/>
          <a:ext cx="716245" cy="716245"/>
        </a:xfrm>
        <a:prstGeom prst="ellipse">
          <a:avLst/>
        </a:prstGeom>
        <a:solidFill>
          <a:sysClr val="window" lastClr="FFFFFF">
            <a:hueOff val="0"/>
            <a:satOff val="0"/>
            <a:lumOff val="0"/>
            <a:alphaOff val="0"/>
          </a:sysClr>
        </a:solidFill>
        <a:ln w="9525" cap="rnd" cmpd="sng" algn="ctr">
          <a:solidFill>
            <a:srgbClr val="92AA4C">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C3A27DC4-5CCB-4ABF-9503-91985D33FD81}">
      <dsp:nvSpPr>
        <dsp:cNvPr id="0" name=""/>
        <dsp:cNvSpPr/>
      </dsp:nvSpPr>
      <dsp:spPr>
        <a:xfrm>
          <a:off x="609231" y="1145992"/>
          <a:ext cx="3367640" cy="572996"/>
        </a:xfrm>
        <a:prstGeom prst="rect">
          <a:avLst/>
        </a:prstGeom>
        <a:gradFill rotWithShape="0">
          <a:gsLst>
            <a:gs pos="0">
              <a:srgbClr val="92AA4C">
                <a:hueOff val="2404066"/>
                <a:satOff val="-4882"/>
                <a:lumOff val="3137"/>
                <a:alphaOff val="0"/>
                <a:tint val="96000"/>
                <a:lumMod val="104000"/>
              </a:srgbClr>
            </a:gs>
            <a:gs pos="100000">
              <a:srgbClr val="92AA4C">
                <a:hueOff val="2404066"/>
                <a:satOff val="-4882"/>
                <a:lumOff val="3137"/>
                <a:alphaOff val="0"/>
                <a:shade val="98000"/>
                <a:lumMod val="94000"/>
              </a:srgb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4816"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solidFill>
                <a:sysClr val="window" lastClr="FFFFFF"/>
              </a:solidFill>
              <a:latin typeface="Century Gothic" panose="020B0502020202020204"/>
              <a:ea typeface="+mn-ea"/>
              <a:cs typeface="+mn-cs"/>
            </a:rPr>
            <a:t>Protectores solares y otros productos</a:t>
          </a:r>
          <a:endParaRPr lang="es-EC" sz="1700" kern="1200" dirty="0">
            <a:solidFill>
              <a:sysClr val="window" lastClr="FFFFFF"/>
            </a:solidFill>
            <a:latin typeface="Century Gothic" panose="020B0502020202020204"/>
            <a:ea typeface="+mn-ea"/>
            <a:cs typeface="+mn-cs"/>
          </a:endParaRPr>
        </a:p>
      </dsp:txBody>
      <dsp:txXfrm>
        <a:off x="609231" y="1145992"/>
        <a:ext cx="3367640" cy="572996"/>
      </dsp:txXfrm>
    </dsp:sp>
    <dsp:sp modelId="{0B6C65E2-D29C-4097-83BD-DA37AD9F5C06}">
      <dsp:nvSpPr>
        <dsp:cNvPr id="0" name=""/>
        <dsp:cNvSpPr/>
      </dsp:nvSpPr>
      <dsp:spPr>
        <a:xfrm>
          <a:off x="251108" y="1074368"/>
          <a:ext cx="716245" cy="716245"/>
        </a:xfrm>
        <a:prstGeom prst="ellipse">
          <a:avLst/>
        </a:prstGeom>
        <a:solidFill>
          <a:sysClr val="window" lastClr="FFFFFF">
            <a:hueOff val="0"/>
            <a:satOff val="0"/>
            <a:lumOff val="0"/>
            <a:alphaOff val="0"/>
          </a:sysClr>
        </a:solidFill>
        <a:ln w="9525" cap="rnd" cmpd="sng" algn="ctr">
          <a:solidFill>
            <a:srgbClr val="92AA4C">
              <a:hueOff val="2404066"/>
              <a:satOff val="-4882"/>
              <a:lumOff val="3137"/>
              <a:alphaOff val="0"/>
            </a:srgbClr>
          </a:solidFill>
          <a:prstDash val="solid"/>
        </a:ln>
        <a:effectLst/>
      </dsp:spPr>
      <dsp:style>
        <a:lnRef idx="1">
          <a:scrgbClr r="0" g="0" b="0"/>
        </a:lnRef>
        <a:fillRef idx="1">
          <a:scrgbClr r="0" g="0" b="0"/>
        </a:fillRef>
        <a:effectRef idx="0">
          <a:scrgbClr r="0" g="0" b="0"/>
        </a:effectRef>
        <a:fontRef idx="minor"/>
      </dsp:style>
    </dsp:sp>
    <dsp:sp modelId="{C2A2D771-2975-4193-8B77-F5B7865987AD}">
      <dsp:nvSpPr>
        <dsp:cNvPr id="0" name=""/>
        <dsp:cNvSpPr/>
      </dsp:nvSpPr>
      <dsp:spPr>
        <a:xfrm>
          <a:off x="400946" y="2005487"/>
          <a:ext cx="3575924" cy="572996"/>
        </a:xfrm>
        <a:prstGeom prst="rect">
          <a:avLst/>
        </a:prstGeom>
        <a:gradFill rotWithShape="0">
          <a:gsLst>
            <a:gs pos="0">
              <a:srgbClr val="92AA4C">
                <a:hueOff val="4808133"/>
                <a:satOff val="-9764"/>
                <a:lumOff val="6275"/>
                <a:alphaOff val="0"/>
                <a:tint val="96000"/>
                <a:lumMod val="104000"/>
              </a:srgbClr>
            </a:gs>
            <a:gs pos="100000">
              <a:srgbClr val="92AA4C">
                <a:hueOff val="4808133"/>
                <a:satOff val="-9764"/>
                <a:lumOff val="6275"/>
                <a:alphaOff val="0"/>
                <a:shade val="98000"/>
                <a:lumMod val="94000"/>
              </a:srgb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4816" tIns="43180" rIns="43180" bIns="43180" numCol="1" spcCol="1270" anchor="ctr" anchorCtr="0">
          <a:noAutofit/>
        </a:bodyPr>
        <a:lstStyle/>
        <a:p>
          <a:pPr lvl="0" algn="l" defTabSz="755650">
            <a:lnSpc>
              <a:spcPct val="90000"/>
            </a:lnSpc>
            <a:spcBef>
              <a:spcPct val="0"/>
            </a:spcBef>
            <a:spcAft>
              <a:spcPct val="35000"/>
            </a:spcAft>
          </a:pPr>
          <a:r>
            <a:rPr lang="es-EC" sz="1700" kern="1200" dirty="0" err="1" smtClean="0">
              <a:solidFill>
                <a:sysClr val="window" lastClr="FFFFFF"/>
              </a:solidFill>
              <a:latin typeface="Century Gothic" panose="020B0502020202020204"/>
              <a:ea typeface="+mn-ea"/>
              <a:cs typeface="+mn-cs"/>
            </a:rPr>
            <a:t>Antibacterial</a:t>
          </a:r>
          <a:r>
            <a:rPr lang="es-EC" sz="1700" kern="1200" dirty="0" smtClean="0">
              <a:solidFill>
                <a:sysClr val="window" lastClr="FFFFFF"/>
              </a:solidFill>
              <a:latin typeface="Century Gothic" panose="020B0502020202020204"/>
              <a:ea typeface="+mn-ea"/>
              <a:cs typeface="+mn-cs"/>
            </a:rPr>
            <a:t>, </a:t>
          </a:r>
          <a:r>
            <a:rPr lang="es-EC" sz="1700" kern="1200" dirty="0" err="1" smtClean="0">
              <a:solidFill>
                <a:sysClr val="window" lastClr="FFFFFF"/>
              </a:solidFill>
              <a:latin typeface="Century Gothic" panose="020B0502020202020204"/>
              <a:ea typeface="+mn-ea"/>
              <a:cs typeface="+mn-cs"/>
            </a:rPr>
            <a:t>antifúngico</a:t>
          </a:r>
          <a:r>
            <a:rPr lang="es-EC" sz="1700" kern="1200" smtClean="0">
              <a:solidFill>
                <a:sysClr val="window" lastClr="FFFFFF"/>
              </a:solidFill>
              <a:latin typeface="Century Gothic" panose="020B0502020202020204"/>
              <a:ea typeface="+mn-ea"/>
              <a:cs typeface="+mn-cs"/>
            </a:rPr>
            <a:t>, antiviral y anticancerígeno</a:t>
          </a:r>
          <a:endParaRPr lang="es-EC" sz="1700" kern="1200" dirty="0">
            <a:solidFill>
              <a:sysClr val="window" lastClr="FFFFFF"/>
            </a:solidFill>
            <a:latin typeface="Century Gothic" panose="020B0502020202020204"/>
            <a:ea typeface="+mn-ea"/>
            <a:cs typeface="+mn-cs"/>
          </a:endParaRPr>
        </a:p>
      </dsp:txBody>
      <dsp:txXfrm>
        <a:off x="400946" y="2005487"/>
        <a:ext cx="3575924" cy="572996"/>
      </dsp:txXfrm>
    </dsp:sp>
    <dsp:sp modelId="{DB87CAF0-E253-4D7D-88FA-A2AE7D783B30}">
      <dsp:nvSpPr>
        <dsp:cNvPr id="0" name=""/>
        <dsp:cNvSpPr/>
      </dsp:nvSpPr>
      <dsp:spPr>
        <a:xfrm>
          <a:off x="42824" y="1933862"/>
          <a:ext cx="716245" cy="716245"/>
        </a:xfrm>
        <a:prstGeom prst="ellipse">
          <a:avLst/>
        </a:prstGeom>
        <a:solidFill>
          <a:sysClr val="window" lastClr="FFFFFF">
            <a:hueOff val="0"/>
            <a:satOff val="0"/>
            <a:lumOff val="0"/>
            <a:alphaOff val="0"/>
          </a:sysClr>
        </a:solidFill>
        <a:ln w="9525" cap="rnd" cmpd="sng" algn="ctr">
          <a:solidFill>
            <a:srgbClr val="92AA4C">
              <a:hueOff val="4808133"/>
              <a:satOff val="-9764"/>
              <a:lumOff val="6275"/>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C5DBC-6491-44B0-8E97-2CD950374082}">
      <dsp:nvSpPr>
        <dsp:cNvPr id="0" name=""/>
        <dsp:cNvSpPr/>
      </dsp:nvSpPr>
      <dsp:spPr>
        <a:xfrm rot="5400000">
          <a:off x="-169711" y="173937"/>
          <a:ext cx="1131412" cy="7919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4</a:t>
          </a:r>
          <a:endParaRPr lang="es-EC" sz="2300" kern="1200" dirty="0"/>
        </a:p>
      </dsp:txBody>
      <dsp:txXfrm rot="-5400000">
        <a:off x="1" y="400219"/>
        <a:ext cx="791988" cy="339424"/>
      </dsp:txXfrm>
    </dsp:sp>
    <dsp:sp modelId="{7A79E82E-16CC-4AFA-B91E-11CD814A3C2C}">
      <dsp:nvSpPr>
        <dsp:cNvPr id="0" name=""/>
        <dsp:cNvSpPr/>
      </dsp:nvSpPr>
      <dsp:spPr>
        <a:xfrm rot="5400000">
          <a:off x="1819513" y="-1023298"/>
          <a:ext cx="735418" cy="279046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Surgimiento de la radícula</a:t>
          </a:r>
          <a:endParaRPr lang="es-EC" sz="1500" kern="1200" dirty="0"/>
        </a:p>
        <a:p>
          <a:pPr marL="114300" lvl="1" indent="-114300" algn="l" defTabSz="666750">
            <a:lnSpc>
              <a:spcPct val="90000"/>
            </a:lnSpc>
            <a:spcBef>
              <a:spcPct val="0"/>
            </a:spcBef>
            <a:spcAft>
              <a:spcPct val="15000"/>
            </a:spcAft>
            <a:buChar char="••"/>
          </a:pPr>
          <a:r>
            <a:rPr lang="es-EC" sz="1500" kern="1200" dirty="0" err="1" smtClean="0"/>
            <a:t>Hipocotiledón</a:t>
          </a:r>
          <a:r>
            <a:rPr lang="es-EC" sz="1500" kern="1200" dirty="0" smtClean="0"/>
            <a:t> y cotiledón</a:t>
          </a:r>
          <a:endParaRPr lang="es-EC" sz="1500" kern="1200" dirty="0"/>
        </a:p>
      </dsp:txBody>
      <dsp:txXfrm rot="-5400000">
        <a:off x="791989" y="40126"/>
        <a:ext cx="2754567" cy="663618"/>
      </dsp:txXfrm>
    </dsp:sp>
    <dsp:sp modelId="{97FC6E61-3BA4-497F-A662-7F638B165F6E}">
      <dsp:nvSpPr>
        <dsp:cNvPr id="0" name=""/>
        <dsp:cNvSpPr/>
      </dsp:nvSpPr>
      <dsp:spPr>
        <a:xfrm rot="5400000">
          <a:off x="-169711" y="1164367"/>
          <a:ext cx="1131412" cy="791988"/>
        </a:xfrm>
        <a:prstGeom prst="chevron">
          <a:avLst/>
        </a:prstGeom>
        <a:gradFill rotWithShape="0">
          <a:gsLst>
            <a:gs pos="0">
              <a:schemeClr val="accent5">
                <a:hueOff val="814257"/>
                <a:satOff val="2799"/>
                <a:lumOff val="-13432"/>
                <a:alphaOff val="0"/>
                <a:shade val="51000"/>
                <a:satMod val="130000"/>
              </a:schemeClr>
            </a:gs>
            <a:gs pos="80000">
              <a:schemeClr val="accent5">
                <a:hueOff val="814257"/>
                <a:satOff val="2799"/>
                <a:lumOff val="-13432"/>
                <a:alphaOff val="0"/>
                <a:shade val="93000"/>
                <a:satMod val="130000"/>
              </a:schemeClr>
            </a:gs>
            <a:gs pos="100000">
              <a:schemeClr val="accent5">
                <a:hueOff val="814257"/>
                <a:satOff val="2799"/>
                <a:lumOff val="-13432"/>
                <a:alphaOff val="0"/>
                <a:shade val="94000"/>
                <a:satMod val="135000"/>
              </a:schemeClr>
            </a:gs>
          </a:gsLst>
          <a:lin ang="16200000" scaled="0"/>
        </a:gradFill>
        <a:ln w="9525" cap="flat" cmpd="sng" algn="ctr">
          <a:solidFill>
            <a:schemeClr val="accent5">
              <a:hueOff val="814257"/>
              <a:satOff val="2799"/>
              <a:lumOff val="-1343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12</a:t>
          </a:r>
          <a:endParaRPr lang="es-EC" sz="2300" kern="1200" dirty="0"/>
        </a:p>
      </dsp:txBody>
      <dsp:txXfrm rot="-5400000">
        <a:off x="1" y="1390649"/>
        <a:ext cx="791988" cy="339424"/>
      </dsp:txXfrm>
    </dsp:sp>
    <dsp:sp modelId="{209F53F5-8BE0-4FC8-948C-51A8089C39CE}">
      <dsp:nvSpPr>
        <dsp:cNvPr id="0" name=""/>
        <dsp:cNvSpPr/>
      </dsp:nvSpPr>
      <dsp:spPr>
        <a:xfrm rot="5400000">
          <a:off x="1819513" y="-32868"/>
          <a:ext cx="735418" cy="2790467"/>
        </a:xfrm>
        <a:prstGeom prst="round2SameRect">
          <a:avLst/>
        </a:prstGeom>
        <a:solidFill>
          <a:schemeClr val="lt1">
            <a:alpha val="90000"/>
            <a:hueOff val="0"/>
            <a:satOff val="0"/>
            <a:lumOff val="0"/>
            <a:alphaOff val="0"/>
          </a:schemeClr>
        </a:solidFill>
        <a:ln w="9525" cap="flat" cmpd="sng" algn="ctr">
          <a:solidFill>
            <a:schemeClr val="accent5">
              <a:hueOff val="814257"/>
              <a:satOff val="2799"/>
              <a:lumOff val="-13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Dos primeras hojas verdaderas</a:t>
          </a:r>
          <a:endParaRPr lang="es-EC" sz="1500" kern="1200" dirty="0"/>
        </a:p>
      </dsp:txBody>
      <dsp:txXfrm rot="-5400000">
        <a:off x="791989" y="1030556"/>
        <a:ext cx="2754567" cy="663618"/>
      </dsp:txXfrm>
    </dsp:sp>
    <dsp:sp modelId="{7FC1FE5E-D23B-4EA5-9221-B0E00D8161AA}">
      <dsp:nvSpPr>
        <dsp:cNvPr id="0" name=""/>
        <dsp:cNvSpPr/>
      </dsp:nvSpPr>
      <dsp:spPr>
        <a:xfrm rot="5400000">
          <a:off x="-169711" y="2154798"/>
          <a:ext cx="1131412" cy="791988"/>
        </a:xfrm>
        <a:prstGeom prst="chevron">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26 </a:t>
          </a:r>
          <a:endParaRPr lang="es-EC" sz="2300" kern="1200" dirty="0"/>
        </a:p>
      </dsp:txBody>
      <dsp:txXfrm rot="-5400000">
        <a:off x="1" y="2381080"/>
        <a:ext cx="791988" cy="339424"/>
      </dsp:txXfrm>
    </dsp:sp>
    <dsp:sp modelId="{50D3F86C-AC44-4638-9FDC-FA23F1313822}">
      <dsp:nvSpPr>
        <dsp:cNvPr id="0" name=""/>
        <dsp:cNvSpPr/>
      </dsp:nvSpPr>
      <dsp:spPr>
        <a:xfrm rot="5400000">
          <a:off x="1819513" y="957561"/>
          <a:ext cx="735418" cy="2790467"/>
        </a:xfrm>
        <a:prstGeom prst="round2SameRect">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Primera flor</a:t>
          </a:r>
          <a:endParaRPr lang="es-EC" sz="1500" kern="1200" dirty="0"/>
        </a:p>
      </dsp:txBody>
      <dsp:txXfrm rot="-5400000">
        <a:off x="791989" y="2020985"/>
        <a:ext cx="2754567" cy="663618"/>
      </dsp:txXfrm>
    </dsp:sp>
    <dsp:sp modelId="{1BD9FC48-A82C-4FC0-BBE0-CADFAEE50FA0}">
      <dsp:nvSpPr>
        <dsp:cNvPr id="0" name=""/>
        <dsp:cNvSpPr/>
      </dsp:nvSpPr>
      <dsp:spPr>
        <a:xfrm rot="5400000">
          <a:off x="-169711" y="3145228"/>
          <a:ext cx="1131412" cy="791988"/>
        </a:xfrm>
        <a:prstGeom prst="chevron">
          <a:avLst/>
        </a:prstGeom>
        <a:gradFill rotWithShape="0">
          <a:gsLst>
            <a:gs pos="0">
              <a:schemeClr val="accent5">
                <a:hueOff val="2442770"/>
                <a:satOff val="8397"/>
                <a:lumOff val="-40295"/>
                <a:alphaOff val="0"/>
                <a:shade val="51000"/>
                <a:satMod val="130000"/>
              </a:schemeClr>
            </a:gs>
            <a:gs pos="80000">
              <a:schemeClr val="accent5">
                <a:hueOff val="2442770"/>
                <a:satOff val="8397"/>
                <a:lumOff val="-40295"/>
                <a:alphaOff val="0"/>
                <a:shade val="93000"/>
                <a:satMod val="130000"/>
              </a:schemeClr>
            </a:gs>
            <a:gs pos="100000">
              <a:schemeClr val="accent5">
                <a:hueOff val="2442770"/>
                <a:satOff val="8397"/>
                <a:lumOff val="-40295"/>
                <a:alphaOff val="0"/>
                <a:shade val="94000"/>
                <a:satMod val="135000"/>
              </a:schemeClr>
            </a:gs>
          </a:gsLst>
          <a:lin ang="16200000" scaled="0"/>
        </a:gradFill>
        <a:ln w="9525" cap="flat" cmpd="sng" algn="ctr">
          <a:solidFill>
            <a:schemeClr val="accent5">
              <a:hueOff val="2442770"/>
              <a:satOff val="8397"/>
              <a:lumOff val="-4029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29</a:t>
          </a:r>
          <a:endParaRPr lang="es-EC" sz="2300" kern="1200" dirty="0"/>
        </a:p>
      </dsp:txBody>
      <dsp:txXfrm rot="-5400000">
        <a:off x="1" y="3371510"/>
        <a:ext cx="791988" cy="339424"/>
      </dsp:txXfrm>
    </dsp:sp>
    <dsp:sp modelId="{139FCBC3-DDFB-432B-B8E8-E9BD47E89CC8}">
      <dsp:nvSpPr>
        <dsp:cNvPr id="0" name=""/>
        <dsp:cNvSpPr/>
      </dsp:nvSpPr>
      <dsp:spPr>
        <a:xfrm rot="5400000">
          <a:off x="1819513" y="1947991"/>
          <a:ext cx="735418" cy="2790467"/>
        </a:xfrm>
        <a:prstGeom prst="round2SameRect">
          <a:avLst/>
        </a:prstGeom>
        <a:solidFill>
          <a:schemeClr val="lt1">
            <a:alpha val="90000"/>
            <a:hueOff val="0"/>
            <a:satOff val="0"/>
            <a:lumOff val="0"/>
            <a:alphaOff val="0"/>
          </a:schemeClr>
        </a:solidFill>
        <a:ln w="9525" cap="flat" cmpd="sng" algn="ctr">
          <a:solidFill>
            <a:schemeClr val="accent5">
              <a:hueOff val="2442770"/>
              <a:satOff val="8397"/>
              <a:lumOff val="-402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La roseta alcanza su crecimiento completo</a:t>
          </a:r>
          <a:endParaRPr lang="es-EC" sz="1500" kern="1200" dirty="0"/>
        </a:p>
      </dsp:txBody>
      <dsp:txXfrm rot="-5400000">
        <a:off x="791989" y="3011415"/>
        <a:ext cx="2754567" cy="663618"/>
      </dsp:txXfrm>
    </dsp:sp>
    <dsp:sp modelId="{F8CF0EF3-8A1A-42E5-9BD7-B217CB9065CE}">
      <dsp:nvSpPr>
        <dsp:cNvPr id="0" name=""/>
        <dsp:cNvSpPr/>
      </dsp:nvSpPr>
      <dsp:spPr>
        <a:xfrm rot="5400000">
          <a:off x="-169711" y="4135658"/>
          <a:ext cx="1131412" cy="791988"/>
        </a:xfrm>
        <a:prstGeom prst="chevron">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48</a:t>
          </a:r>
          <a:endParaRPr lang="es-EC" sz="2300" kern="1200" dirty="0"/>
        </a:p>
      </dsp:txBody>
      <dsp:txXfrm rot="-5400000">
        <a:off x="1" y="4361940"/>
        <a:ext cx="791988" cy="339424"/>
      </dsp:txXfrm>
    </dsp:sp>
    <dsp:sp modelId="{CB8B5E41-3046-42D1-86B4-4B27C52C6CAD}">
      <dsp:nvSpPr>
        <dsp:cNvPr id="0" name=""/>
        <dsp:cNvSpPr/>
      </dsp:nvSpPr>
      <dsp:spPr>
        <a:xfrm rot="5400000">
          <a:off x="1819513" y="2938422"/>
          <a:ext cx="735418" cy="2790467"/>
        </a:xfrm>
        <a:prstGeom prst="round2SameRect">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 completa el proceso de floración</a:t>
          </a:r>
          <a:endParaRPr lang="es-EC" sz="1500" kern="1200" dirty="0"/>
        </a:p>
        <a:p>
          <a:pPr marL="114300" lvl="1" indent="-114300" algn="l" defTabSz="666750">
            <a:lnSpc>
              <a:spcPct val="90000"/>
            </a:lnSpc>
            <a:spcBef>
              <a:spcPct val="0"/>
            </a:spcBef>
            <a:spcAft>
              <a:spcPct val="15000"/>
            </a:spcAft>
            <a:buChar char="••"/>
          </a:pPr>
          <a:r>
            <a:rPr lang="es-EC" sz="1500" kern="1200" dirty="0" smtClean="0"/>
            <a:t>Silicuas</a:t>
          </a:r>
          <a:endParaRPr lang="es-EC" sz="1500" kern="1200" dirty="0"/>
        </a:p>
      </dsp:txBody>
      <dsp:txXfrm rot="-5400000">
        <a:off x="791989" y="4001846"/>
        <a:ext cx="2754567" cy="663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5A450-9572-4BBB-9AE4-8F312ABBAADC}">
      <dsp:nvSpPr>
        <dsp:cNvPr id="0" name=""/>
        <dsp:cNvSpPr/>
      </dsp:nvSpPr>
      <dsp:spPr>
        <a:xfrm>
          <a:off x="1658" y="1512599"/>
          <a:ext cx="2563378" cy="10253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Calibri Light" panose="020F0302020204030204" pitchFamily="34" charset="0"/>
              <a:cs typeface="Calibri Light" panose="020F0302020204030204" pitchFamily="34" charset="0"/>
            </a:rPr>
            <a:t>TMV en </a:t>
          </a:r>
          <a:r>
            <a:rPr lang="es-EC" sz="1800" i="1" kern="1200" dirty="0" smtClean="0">
              <a:latin typeface="Calibri Light" panose="020F0302020204030204" pitchFamily="34" charset="0"/>
              <a:cs typeface="Calibri Light" panose="020F0302020204030204" pitchFamily="34" charset="0"/>
            </a:rPr>
            <a:t>Datura </a:t>
          </a:r>
          <a:r>
            <a:rPr lang="es-EC" sz="1800" i="1" kern="1200" dirty="0" err="1" smtClean="0">
              <a:latin typeface="Calibri Light" panose="020F0302020204030204" pitchFamily="34" charset="0"/>
              <a:cs typeface="Calibri Light" panose="020F0302020204030204" pitchFamily="34" charset="0"/>
            </a:rPr>
            <a:t>stramonium</a:t>
          </a:r>
          <a:r>
            <a:rPr lang="es-EC" sz="1800" kern="1200" dirty="0" smtClean="0">
              <a:latin typeface="Calibri Light" panose="020F0302020204030204" pitchFamily="34" charset="0"/>
              <a:cs typeface="Calibri Light" panose="020F0302020204030204" pitchFamily="34" charset="0"/>
            </a:rPr>
            <a:t> </a:t>
          </a:r>
          <a:endParaRPr lang="es-EC" sz="1800" kern="1200" dirty="0">
            <a:latin typeface="Calibri Light" panose="020F0302020204030204" pitchFamily="34" charset="0"/>
            <a:cs typeface="Calibri Light" panose="020F0302020204030204" pitchFamily="34" charset="0"/>
          </a:endParaRPr>
        </a:p>
      </dsp:txBody>
      <dsp:txXfrm>
        <a:off x="514334" y="1512599"/>
        <a:ext cx="1538027" cy="1025351"/>
      </dsp:txXfrm>
    </dsp:sp>
    <dsp:sp modelId="{42FC62BE-87CD-4801-B66B-4096D5A94E98}">
      <dsp:nvSpPr>
        <dsp:cNvPr id="0" name=""/>
        <dsp:cNvSpPr/>
      </dsp:nvSpPr>
      <dsp:spPr>
        <a:xfrm>
          <a:off x="2231797" y="1599754"/>
          <a:ext cx="2127603" cy="851041"/>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100 µg/</a:t>
          </a:r>
          <a:r>
            <a:rPr lang="es-EC" sz="1600" kern="1200" dirty="0" err="1" smtClean="0">
              <a:latin typeface="Calibri Light" panose="020F0302020204030204" pitchFamily="34" charset="0"/>
              <a:cs typeface="Calibri Light" panose="020F0302020204030204" pitchFamily="34" charset="0"/>
            </a:rPr>
            <a:t>mL</a:t>
          </a:r>
          <a:endParaRPr lang="es-EC" sz="1600" kern="1200" dirty="0">
            <a:latin typeface="Calibri Light" panose="020F0302020204030204" pitchFamily="34" charset="0"/>
            <a:cs typeface="Calibri Light" panose="020F0302020204030204" pitchFamily="34" charset="0"/>
          </a:endParaRPr>
        </a:p>
      </dsp:txBody>
      <dsp:txXfrm>
        <a:off x="2657318" y="1599754"/>
        <a:ext cx="1276562" cy="851041"/>
      </dsp:txXfrm>
    </dsp:sp>
    <dsp:sp modelId="{A374CDEC-3D74-45EF-A04B-9A8D336CB02A}">
      <dsp:nvSpPr>
        <dsp:cNvPr id="0" name=""/>
        <dsp:cNvSpPr/>
      </dsp:nvSpPr>
      <dsp:spPr>
        <a:xfrm>
          <a:off x="4061537" y="1599754"/>
          <a:ext cx="2127603" cy="851041"/>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Disminución de lesiones</a:t>
          </a:r>
          <a:endParaRPr lang="es-EC" sz="1600" kern="1200" dirty="0">
            <a:latin typeface="Calibri Light" panose="020F0302020204030204" pitchFamily="34" charset="0"/>
            <a:cs typeface="Calibri Light" panose="020F0302020204030204" pitchFamily="34" charset="0"/>
          </a:endParaRPr>
        </a:p>
      </dsp:txBody>
      <dsp:txXfrm>
        <a:off x="4487058" y="1599754"/>
        <a:ext cx="1276562" cy="851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958C2-AB09-40E3-B15E-F28D6551BD87}">
      <dsp:nvSpPr>
        <dsp:cNvPr id="0" name=""/>
        <dsp:cNvSpPr/>
      </dsp:nvSpPr>
      <dsp:spPr>
        <a:xfrm>
          <a:off x="1796" y="800312"/>
          <a:ext cx="2189309" cy="875723"/>
        </a:xfrm>
        <a:prstGeom prst="chevron">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Crecimiento de la planta </a:t>
          </a:r>
          <a:endParaRPr lang="es-EC" sz="1600" kern="1200" dirty="0">
            <a:latin typeface="Calibri Light" panose="020F0302020204030204" pitchFamily="34" charset="0"/>
            <a:cs typeface="Calibri Light" panose="020F0302020204030204" pitchFamily="34" charset="0"/>
          </a:endParaRPr>
        </a:p>
      </dsp:txBody>
      <dsp:txXfrm>
        <a:off x="439658" y="800312"/>
        <a:ext cx="1313586" cy="875723"/>
      </dsp:txXfrm>
    </dsp:sp>
    <dsp:sp modelId="{B9D2CF6C-1B45-40C1-BADC-E5E1FE352FA3}">
      <dsp:nvSpPr>
        <dsp:cNvPr id="0" name=""/>
        <dsp:cNvSpPr/>
      </dsp:nvSpPr>
      <dsp:spPr>
        <a:xfrm>
          <a:off x="1972175" y="800312"/>
          <a:ext cx="2189309" cy="875723"/>
        </a:xfrm>
        <a:prstGeom prst="chevron">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90.21% de reducción en la carga viral</a:t>
          </a:r>
          <a:endParaRPr lang="es-EC" sz="1600" kern="1200" dirty="0">
            <a:latin typeface="Calibri Light" panose="020F0302020204030204" pitchFamily="34" charset="0"/>
            <a:cs typeface="Calibri Light" panose="020F0302020204030204" pitchFamily="34" charset="0"/>
          </a:endParaRPr>
        </a:p>
      </dsp:txBody>
      <dsp:txXfrm>
        <a:off x="2410037" y="800312"/>
        <a:ext cx="1313586" cy="875723"/>
      </dsp:txXfrm>
    </dsp:sp>
    <dsp:sp modelId="{A4F0E54F-226E-4DC2-9738-AB4D5491F4AD}">
      <dsp:nvSpPr>
        <dsp:cNvPr id="0" name=""/>
        <dsp:cNvSpPr/>
      </dsp:nvSpPr>
      <dsp:spPr>
        <a:xfrm>
          <a:off x="3942553" y="800312"/>
          <a:ext cx="2189309" cy="875723"/>
        </a:xfrm>
        <a:prstGeom prst="chevron">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Previo a la infección y post infección</a:t>
          </a:r>
          <a:endParaRPr lang="es-EC" sz="1600" kern="1200" dirty="0">
            <a:latin typeface="Calibri Light" panose="020F0302020204030204" pitchFamily="34" charset="0"/>
            <a:cs typeface="Calibri Light" panose="020F0302020204030204" pitchFamily="34" charset="0"/>
          </a:endParaRPr>
        </a:p>
      </dsp:txBody>
      <dsp:txXfrm>
        <a:off x="4380415" y="800312"/>
        <a:ext cx="1313586" cy="875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643DE-D29A-4C4D-9BDB-6035E13134CC}">
      <dsp:nvSpPr>
        <dsp:cNvPr id="0" name=""/>
        <dsp:cNvSpPr/>
      </dsp:nvSpPr>
      <dsp:spPr>
        <a:xfrm>
          <a:off x="0" y="3552613"/>
          <a:ext cx="5194101" cy="1166047"/>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latin typeface="Calibri Light" panose="020F0302020204030204" pitchFamily="34" charset="0"/>
              <a:cs typeface="Calibri Light" panose="020F0302020204030204" pitchFamily="34" charset="0"/>
            </a:rPr>
            <a:t>Transporte de metales</a:t>
          </a:r>
          <a:endParaRPr lang="es-EC" sz="2200" b="1" kern="1200" dirty="0">
            <a:solidFill>
              <a:schemeClr val="tx1"/>
            </a:solidFill>
            <a:latin typeface="Calibri Light" panose="020F0302020204030204" pitchFamily="34" charset="0"/>
            <a:cs typeface="Calibri Light" panose="020F0302020204030204" pitchFamily="34" charset="0"/>
          </a:endParaRPr>
        </a:p>
      </dsp:txBody>
      <dsp:txXfrm>
        <a:off x="0" y="3552613"/>
        <a:ext cx="5194101" cy="629665"/>
      </dsp:txXfrm>
    </dsp:sp>
    <dsp:sp modelId="{984C6C95-1689-421E-8477-B4498DC2FDCF}">
      <dsp:nvSpPr>
        <dsp:cNvPr id="0" name=""/>
        <dsp:cNvSpPr/>
      </dsp:nvSpPr>
      <dsp:spPr>
        <a:xfrm>
          <a:off x="0" y="4158958"/>
          <a:ext cx="2597050" cy="536381"/>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alibri Light" panose="020F0302020204030204" pitchFamily="34" charset="0"/>
              <a:cs typeface="Calibri Light" panose="020F0302020204030204" pitchFamily="34" charset="0"/>
            </a:rPr>
            <a:t>↓ ZIP</a:t>
          </a:r>
          <a:endParaRPr lang="es-EC" sz="1800" kern="1200" dirty="0">
            <a:latin typeface="Calibri Light" panose="020F0302020204030204" pitchFamily="34" charset="0"/>
            <a:cs typeface="Calibri Light" panose="020F0302020204030204" pitchFamily="34" charset="0"/>
          </a:endParaRPr>
        </a:p>
      </dsp:txBody>
      <dsp:txXfrm>
        <a:off x="0" y="4158958"/>
        <a:ext cx="2597050" cy="536381"/>
      </dsp:txXfrm>
    </dsp:sp>
    <dsp:sp modelId="{EE7CB3B8-2610-47C9-95CB-977B61F63670}">
      <dsp:nvSpPr>
        <dsp:cNvPr id="0" name=""/>
        <dsp:cNvSpPr/>
      </dsp:nvSpPr>
      <dsp:spPr>
        <a:xfrm>
          <a:off x="2597050" y="4158958"/>
          <a:ext cx="2597050" cy="536381"/>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alibri Light" panose="020F0302020204030204" pitchFamily="34" charset="0"/>
              <a:cs typeface="Calibri Light" panose="020F0302020204030204" pitchFamily="34" charset="0"/>
            </a:rPr>
            <a:t>↑ AtHMA3 y 4</a:t>
          </a:r>
          <a:endParaRPr lang="es-EC" sz="1800" kern="1200" dirty="0">
            <a:latin typeface="Calibri Light" panose="020F0302020204030204" pitchFamily="34" charset="0"/>
            <a:cs typeface="Calibri Light" panose="020F0302020204030204" pitchFamily="34" charset="0"/>
          </a:endParaRPr>
        </a:p>
      </dsp:txBody>
      <dsp:txXfrm>
        <a:off x="2597050" y="4158958"/>
        <a:ext cx="2597050" cy="536381"/>
      </dsp:txXfrm>
    </dsp:sp>
    <dsp:sp modelId="{F909F7CC-EEF1-4198-9020-A9740039B572}">
      <dsp:nvSpPr>
        <dsp:cNvPr id="0" name=""/>
        <dsp:cNvSpPr/>
      </dsp:nvSpPr>
      <dsp:spPr>
        <a:xfrm rot="10800000">
          <a:off x="0" y="1776723"/>
          <a:ext cx="5194101" cy="1793380"/>
        </a:xfrm>
        <a:prstGeom prst="upArrowCallou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latin typeface="Calibri Light" panose="020F0302020204030204" pitchFamily="34" charset="0"/>
              <a:cs typeface="Calibri Light" panose="020F0302020204030204" pitchFamily="34" charset="0"/>
            </a:rPr>
            <a:t>Efectos a nivel intracelular</a:t>
          </a:r>
          <a:endParaRPr lang="es-EC" sz="2200" b="1" kern="1200" dirty="0">
            <a:solidFill>
              <a:schemeClr val="tx1"/>
            </a:solidFill>
            <a:latin typeface="Calibri Light" panose="020F0302020204030204" pitchFamily="34" charset="0"/>
            <a:cs typeface="Calibri Light" panose="020F0302020204030204" pitchFamily="34" charset="0"/>
          </a:endParaRPr>
        </a:p>
      </dsp:txBody>
      <dsp:txXfrm rot="-10800000">
        <a:off x="0" y="1776723"/>
        <a:ext cx="5194101" cy="629476"/>
      </dsp:txXfrm>
    </dsp:sp>
    <dsp:sp modelId="{DA3C1BE5-4A26-487B-ADE9-E5447C559BC9}">
      <dsp:nvSpPr>
        <dsp:cNvPr id="0" name=""/>
        <dsp:cNvSpPr/>
      </dsp:nvSpPr>
      <dsp:spPr>
        <a:xfrm>
          <a:off x="2536" y="2406200"/>
          <a:ext cx="1729676" cy="53622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C" sz="1500" kern="1200" dirty="0" smtClean="0">
              <a:latin typeface="Calibri Light" panose="020F0302020204030204" pitchFamily="34" charset="0"/>
              <a:cs typeface="Calibri Light" panose="020F0302020204030204" pitchFamily="34" charset="0"/>
            </a:rPr>
            <a:t>Enzimas Antioxidantes</a:t>
          </a:r>
          <a:endParaRPr lang="es-EC" sz="1500" kern="1200" dirty="0">
            <a:latin typeface="Calibri Light" panose="020F0302020204030204" pitchFamily="34" charset="0"/>
            <a:cs typeface="Calibri Light" panose="020F0302020204030204" pitchFamily="34" charset="0"/>
          </a:endParaRPr>
        </a:p>
      </dsp:txBody>
      <dsp:txXfrm>
        <a:off x="2536" y="2406200"/>
        <a:ext cx="1729676" cy="536220"/>
      </dsp:txXfrm>
    </dsp:sp>
    <dsp:sp modelId="{92326A24-14BE-4419-BE4F-B9414A971D46}">
      <dsp:nvSpPr>
        <dsp:cNvPr id="0" name=""/>
        <dsp:cNvSpPr/>
      </dsp:nvSpPr>
      <dsp:spPr>
        <a:xfrm>
          <a:off x="1732212" y="2406200"/>
          <a:ext cx="1729676" cy="53622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C" sz="1500" kern="1200" dirty="0" smtClean="0">
              <a:latin typeface="Calibri Light" panose="020F0302020204030204" pitchFamily="34" charset="0"/>
              <a:cs typeface="Calibri Light" panose="020F0302020204030204" pitchFamily="34" charset="0"/>
            </a:rPr>
            <a:t>Proteínas de respuesta a daño</a:t>
          </a:r>
          <a:endParaRPr lang="es-EC" sz="1500" kern="1200" dirty="0">
            <a:latin typeface="Calibri Light" panose="020F0302020204030204" pitchFamily="34" charset="0"/>
            <a:cs typeface="Calibri Light" panose="020F0302020204030204" pitchFamily="34" charset="0"/>
          </a:endParaRPr>
        </a:p>
      </dsp:txBody>
      <dsp:txXfrm>
        <a:off x="1732212" y="2406200"/>
        <a:ext cx="1729676" cy="536220"/>
      </dsp:txXfrm>
    </dsp:sp>
    <dsp:sp modelId="{E1DEC89E-926C-472B-9A04-1B088C0D4C01}">
      <dsp:nvSpPr>
        <dsp:cNvPr id="0" name=""/>
        <dsp:cNvSpPr/>
      </dsp:nvSpPr>
      <dsp:spPr>
        <a:xfrm>
          <a:off x="3461888" y="2406200"/>
          <a:ext cx="1729676" cy="53622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C" sz="1500" kern="1200" dirty="0" smtClean="0">
              <a:latin typeface="Calibri Light" panose="020F0302020204030204" pitchFamily="34" charset="0"/>
              <a:cs typeface="Calibri Light" panose="020F0302020204030204" pitchFamily="34" charset="0"/>
            </a:rPr>
            <a:t>Genes para reparación de ADN</a:t>
          </a:r>
          <a:endParaRPr lang="es-EC" sz="1500" kern="1200" dirty="0">
            <a:latin typeface="Calibri Light" panose="020F0302020204030204" pitchFamily="34" charset="0"/>
            <a:cs typeface="Calibri Light" panose="020F0302020204030204" pitchFamily="34" charset="0"/>
          </a:endParaRPr>
        </a:p>
      </dsp:txBody>
      <dsp:txXfrm>
        <a:off x="3461888" y="2406200"/>
        <a:ext cx="1729676" cy="536220"/>
      </dsp:txXfrm>
    </dsp:sp>
    <dsp:sp modelId="{9DB67910-ACA4-4DE3-98EB-5D77301D15CA}">
      <dsp:nvSpPr>
        <dsp:cNvPr id="0" name=""/>
        <dsp:cNvSpPr/>
      </dsp:nvSpPr>
      <dsp:spPr>
        <a:xfrm rot="10800000">
          <a:off x="0" y="834"/>
          <a:ext cx="5194101" cy="1793380"/>
        </a:xfrm>
        <a:prstGeom prst="upArrowCallou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latin typeface="Calibri Light" panose="020F0302020204030204" pitchFamily="34" charset="0"/>
              <a:cs typeface="Calibri Light" panose="020F0302020204030204" pitchFamily="34" charset="0"/>
            </a:rPr>
            <a:t>Alteración Hormonal</a:t>
          </a:r>
          <a:endParaRPr lang="es-EC" sz="2200" b="1" kern="1200" dirty="0">
            <a:solidFill>
              <a:schemeClr val="tx1"/>
            </a:solidFill>
            <a:latin typeface="Calibri Light" panose="020F0302020204030204" pitchFamily="34" charset="0"/>
            <a:cs typeface="Calibri Light" panose="020F0302020204030204" pitchFamily="34" charset="0"/>
          </a:endParaRPr>
        </a:p>
      </dsp:txBody>
      <dsp:txXfrm rot="-10800000">
        <a:off x="0" y="834"/>
        <a:ext cx="5194101" cy="629476"/>
      </dsp:txXfrm>
    </dsp:sp>
    <dsp:sp modelId="{859F9387-0DD2-4F92-A6A1-8E9B0DE7CAAE}">
      <dsp:nvSpPr>
        <dsp:cNvPr id="0" name=""/>
        <dsp:cNvSpPr/>
      </dsp:nvSpPr>
      <dsp:spPr>
        <a:xfrm>
          <a:off x="0" y="630310"/>
          <a:ext cx="2597050" cy="53622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alibri Light" panose="020F0302020204030204" pitchFamily="34" charset="0"/>
              <a:cs typeface="Calibri Light" panose="020F0302020204030204" pitchFamily="34" charset="0"/>
            </a:rPr>
            <a:t>↓ Auxinas </a:t>
          </a:r>
          <a:r>
            <a:rPr lang="es-EC" sz="1800" kern="1200" dirty="0" err="1" smtClean="0">
              <a:latin typeface="Calibri Light" panose="020F0302020204030204" pitchFamily="34" charset="0"/>
              <a:cs typeface="Calibri Light" panose="020F0302020204030204" pitchFamily="34" charset="0"/>
            </a:rPr>
            <a:t>Citoquininas</a:t>
          </a:r>
          <a:endParaRPr lang="es-EC" sz="1800" kern="1200" dirty="0">
            <a:latin typeface="Calibri Light" panose="020F0302020204030204" pitchFamily="34" charset="0"/>
            <a:cs typeface="Calibri Light" panose="020F0302020204030204" pitchFamily="34" charset="0"/>
          </a:endParaRPr>
        </a:p>
      </dsp:txBody>
      <dsp:txXfrm>
        <a:off x="0" y="630310"/>
        <a:ext cx="2597050" cy="536220"/>
      </dsp:txXfrm>
    </dsp:sp>
    <dsp:sp modelId="{19952FB1-7691-4C40-8F54-981D37D9D1FB}">
      <dsp:nvSpPr>
        <dsp:cNvPr id="0" name=""/>
        <dsp:cNvSpPr/>
      </dsp:nvSpPr>
      <dsp:spPr>
        <a:xfrm>
          <a:off x="2597050" y="630310"/>
          <a:ext cx="2597050" cy="53622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alibri Light" panose="020F0302020204030204" pitchFamily="34" charset="0"/>
              <a:cs typeface="Calibri Light" panose="020F0302020204030204" pitchFamily="34" charset="0"/>
            </a:rPr>
            <a:t>↑ Hormonas Estrés</a:t>
          </a:r>
          <a:endParaRPr lang="es-EC" sz="1800" kern="1200" dirty="0">
            <a:latin typeface="Calibri Light" panose="020F0302020204030204" pitchFamily="34" charset="0"/>
            <a:cs typeface="Calibri Light" panose="020F0302020204030204" pitchFamily="34" charset="0"/>
          </a:endParaRPr>
        </a:p>
      </dsp:txBody>
      <dsp:txXfrm>
        <a:off x="2597050" y="630310"/>
        <a:ext cx="2597050" cy="536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5A450-9572-4BBB-9AE4-8F312ABBAADC}">
      <dsp:nvSpPr>
        <dsp:cNvPr id="0" name=""/>
        <dsp:cNvSpPr/>
      </dsp:nvSpPr>
      <dsp:spPr>
        <a:xfrm>
          <a:off x="1670" y="1896382"/>
          <a:ext cx="2581036" cy="1032414"/>
        </a:xfrm>
        <a:prstGeom prst="chevron">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Calibri Light" panose="020F0302020204030204" pitchFamily="34" charset="0"/>
              <a:cs typeface="Calibri Light" panose="020F0302020204030204" pitchFamily="34" charset="0"/>
            </a:rPr>
            <a:t>TMV en </a:t>
          </a:r>
          <a:r>
            <a:rPr lang="es-EC" sz="1800" i="1" kern="1200" dirty="0" err="1" smtClean="0">
              <a:latin typeface="Calibri Light" panose="020F0302020204030204" pitchFamily="34" charset="0"/>
              <a:cs typeface="Calibri Light" panose="020F0302020204030204" pitchFamily="34" charset="0"/>
            </a:rPr>
            <a:t>Nicotiana</a:t>
          </a:r>
          <a:r>
            <a:rPr lang="es-EC" sz="1800" i="1" kern="1200" dirty="0" smtClean="0">
              <a:latin typeface="Calibri Light" panose="020F0302020204030204" pitchFamily="34" charset="0"/>
              <a:cs typeface="Calibri Light" panose="020F0302020204030204" pitchFamily="34" charset="0"/>
            </a:rPr>
            <a:t> </a:t>
          </a:r>
          <a:r>
            <a:rPr lang="es-EC" sz="1800" i="1" kern="1200" dirty="0" err="1" smtClean="0">
              <a:latin typeface="Calibri Light" panose="020F0302020204030204" pitchFamily="34" charset="0"/>
              <a:cs typeface="Calibri Light" panose="020F0302020204030204" pitchFamily="34" charset="0"/>
            </a:rPr>
            <a:t>benthamiana</a:t>
          </a:r>
          <a:endParaRPr lang="es-EC" sz="1800" kern="1200" dirty="0">
            <a:latin typeface="Calibri Light" panose="020F0302020204030204" pitchFamily="34" charset="0"/>
            <a:cs typeface="Calibri Light" panose="020F0302020204030204" pitchFamily="34" charset="0"/>
          </a:endParaRPr>
        </a:p>
      </dsp:txBody>
      <dsp:txXfrm>
        <a:off x="517877" y="1896382"/>
        <a:ext cx="1548622" cy="1032414"/>
      </dsp:txXfrm>
    </dsp:sp>
    <dsp:sp modelId="{42FC62BE-87CD-4801-B66B-4096D5A94E98}">
      <dsp:nvSpPr>
        <dsp:cNvPr id="0" name=""/>
        <dsp:cNvSpPr/>
      </dsp:nvSpPr>
      <dsp:spPr>
        <a:xfrm>
          <a:off x="2247171" y="1984137"/>
          <a:ext cx="2142260" cy="856904"/>
        </a:xfrm>
        <a:prstGeom prst="chevron">
          <a:avLst/>
        </a:prstGeom>
        <a:solidFill>
          <a:srgbClr val="D6EDBD">
            <a:alpha val="90000"/>
          </a:srgb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100 µg/</a:t>
          </a:r>
          <a:r>
            <a:rPr lang="es-EC" sz="1600" kern="1200" dirty="0" err="1" smtClean="0">
              <a:latin typeface="Calibri Light" panose="020F0302020204030204" pitchFamily="34" charset="0"/>
              <a:cs typeface="Calibri Light" panose="020F0302020204030204" pitchFamily="34" charset="0"/>
            </a:rPr>
            <a:t>mL</a:t>
          </a:r>
          <a:endParaRPr lang="es-EC" sz="1600" kern="1200" dirty="0">
            <a:latin typeface="Calibri Light" panose="020F0302020204030204" pitchFamily="34" charset="0"/>
            <a:cs typeface="Calibri Light" panose="020F0302020204030204" pitchFamily="34" charset="0"/>
          </a:endParaRPr>
        </a:p>
      </dsp:txBody>
      <dsp:txXfrm>
        <a:off x="2675623" y="1984137"/>
        <a:ext cx="1285356" cy="856904"/>
      </dsp:txXfrm>
    </dsp:sp>
    <dsp:sp modelId="{A374CDEC-3D74-45EF-A04B-9A8D336CB02A}">
      <dsp:nvSpPr>
        <dsp:cNvPr id="0" name=""/>
        <dsp:cNvSpPr/>
      </dsp:nvSpPr>
      <dsp:spPr>
        <a:xfrm>
          <a:off x="4089515" y="1984137"/>
          <a:ext cx="2142260" cy="856904"/>
        </a:xfrm>
        <a:prstGeom prst="chevron">
          <a:avLst/>
        </a:prstGeom>
        <a:solidFill>
          <a:srgbClr val="D6EDBD">
            <a:alpha val="90000"/>
          </a:srgb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alibri Light" panose="020F0302020204030204" pitchFamily="34" charset="0"/>
              <a:cs typeface="Calibri Light" panose="020F0302020204030204" pitchFamily="34" charset="0"/>
            </a:rPr>
            <a:t>Aplicación por 12 días</a:t>
          </a:r>
          <a:endParaRPr lang="es-EC" sz="1600" kern="1200" dirty="0">
            <a:latin typeface="Calibri Light" panose="020F0302020204030204" pitchFamily="34" charset="0"/>
            <a:cs typeface="Calibri Light" panose="020F0302020204030204" pitchFamily="34" charset="0"/>
          </a:endParaRPr>
        </a:p>
      </dsp:txBody>
      <dsp:txXfrm>
        <a:off x="4517967" y="1984137"/>
        <a:ext cx="1285356" cy="8569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C29AC-B71C-426D-9B29-FEFEA7368ED3}" type="datetimeFigureOut">
              <a:rPr lang="es-EC" smtClean="0"/>
              <a:t>22/3/2021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8121A-0FE2-4CB1-9272-DFE1BC5482F7}" type="slidenum">
              <a:rPr lang="es-EC" smtClean="0"/>
              <a:t>‹Nº›</a:t>
            </a:fld>
            <a:endParaRPr lang="es-EC"/>
          </a:p>
        </p:txBody>
      </p:sp>
    </p:spTree>
    <p:extLst>
      <p:ext uri="{BB962C8B-B14F-4D97-AF65-F5344CB8AC3E}">
        <p14:creationId xmlns:p14="http://schemas.microsoft.com/office/powerpoint/2010/main" val="154603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678121A-0FE2-4CB1-9272-DFE1BC5482F7}" type="slidenum">
              <a:rPr lang="es-EC" smtClean="0"/>
              <a:t>3</a:t>
            </a:fld>
            <a:endParaRPr lang="es-EC"/>
          </a:p>
        </p:txBody>
      </p:sp>
    </p:spTree>
    <p:extLst>
      <p:ext uri="{BB962C8B-B14F-4D97-AF65-F5344CB8AC3E}">
        <p14:creationId xmlns:p14="http://schemas.microsoft.com/office/powerpoint/2010/main" val="315102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16</a:t>
            </a:fld>
            <a:endParaRPr lang="es-EC"/>
          </a:p>
        </p:txBody>
      </p:sp>
    </p:spTree>
    <p:extLst>
      <p:ext uri="{BB962C8B-B14F-4D97-AF65-F5344CB8AC3E}">
        <p14:creationId xmlns:p14="http://schemas.microsoft.com/office/powerpoint/2010/main" val="223264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17</a:t>
            </a:fld>
            <a:endParaRPr lang="es-EC"/>
          </a:p>
        </p:txBody>
      </p:sp>
    </p:spTree>
    <p:extLst>
      <p:ext uri="{BB962C8B-B14F-4D97-AF65-F5344CB8AC3E}">
        <p14:creationId xmlns:p14="http://schemas.microsoft.com/office/powerpoint/2010/main" val="421437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18</a:t>
            </a:fld>
            <a:endParaRPr lang="es-EC"/>
          </a:p>
        </p:txBody>
      </p:sp>
    </p:spTree>
    <p:extLst>
      <p:ext uri="{BB962C8B-B14F-4D97-AF65-F5344CB8AC3E}">
        <p14:creationId xmlns:p14="http://schemas.microsoft.com/office/powerpoint/2010/main" val="385677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19</a:t>
            </a:fld>
            <a:endParaRPr lang="es-EC"/>
          </a:p>
        </p:txBody>
      </p:sp>
    </p:spTree>
    <p:extLst>
      <p:ext uri="{BB962C8B-B14F-4D97-AF65-F5344CB8AC3E}">
        <p14:creationId xmlns:p14="http://schemas.microsoft.com/office/powerpoint/2010/main" val="2756965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20</a:t>
            </a:fld>
            <a:endParaRPr lang="es-EC"/>
          </a:p>
        </p:txBody>
      </p:sp>
    </p:spTree>
    <p:extLst>
      <p:ext uri="{BB962C8B-B14F-4D97-AF65-F5344CB8AC3E}">
        <p14:creationId xmlns:p14="http://schemas.microsoft.com/office/powerpoint/2010/main" val="70859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21</a:t>
            </a:fld>
            <a:endParaRPr lang="es-EC"/>
          </a:p>
        </p:txBody>
      </p:sp>
    </p:spTree>
    <p:extLst>
      <p:ext uri="{BB962C8B-B14F-4D97-AF65-F5344CB8AC3E}">
        <p14:creationId xmlns:p14="http://schemas.microsoft.com/office/powerpoint/2010/main" val="54239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22</a:t>
            </a:fld>
            <a:endParaRPr lang="es-EC"/>
          </a:p>
        </p:txBody>
      </p:sp>
    </p:spTree>
    <p:extLst>
      <p:ext uri="{BB962C8B-B14F-4D97-AF65-F5344CB8AC3E}">
        <p14:creationId xmlns:p14="http://schemas.microsoft.com/office/powerpoint/2010/main" val="1249878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23</a:t>
            </a:fld>
            <a:endParaRPr lang="es-EC"/>
          </a:p>
        </p:txBody>
      </p:sp>
    </p:spTree>
    <p:extLst>
      <p:ext uri="{BB962C8B-B14F-4D97-AF65-F5344CB8AC3E}">
        <p14:creationId xmlns:p14="http://schemas.microsoft.com/office/powerpoint/2010/main" val="288874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24</a:t>
            </a:fld>
            <a:endParaRPr lang="es-EC"/>
          </a:p>
        </p:txBody>
      </p:sp>
    </p:spTree>
    <p:extLst>
      <p:ext uri="{BB962C8B-B14F-4D97-AF65-F5344CB8AC3E}">
        <p14:creationId xmlns:p14="http://schemas.microsoft.com/office/powerpoint/2010/main" val="327205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25</a:t>
            </a:fld>
            <a:endParaRPr lang="es-EC"/>
          </a:p>
        </p:txBody>
      </p:sp>
    </p:spTree>
    <p:extLst>
      <p:ext uri="{BB962C8B-B14F-4D97-AF65-F5344CB8AC3E}">
        <p14:creationId xmlns:p14="http://schemas.microsoft.com/office/powerpoint/2010/main" val="60572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8</a:t>
            </a:fld>
            <a:endParaRPr lang="es-EC"/>
          </a:p>
        </p:txBody>
      </p:sp>
    </p:spTree>
    <p:extLst>
      <p:ext uri="{BB962C8B-B14F-4D97-AF65-F5344CB8AC3E}">
        <p14:creationId xmlns:p14="http://schemas.microsoft.com/office/powerpoint/2010/main" val="3005112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26</a:t>
            </a:fld>
            <a:endParaRPr lang="es-EC"/>
          </a:p>
        </p:txBody>
      </p:sp>
    </p:spTree>
    <p:extLst>
      <p:ext uri="{BB962C8B-B14F-4D97-AF65-F5344CB8AC3E}">
        <p14:creationId xmlns:p14="http://schemas.microsoft.com/office/powerpoint/2010/main" val="2861468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27</a:t>
            </a:fld>
            <a:endParaRPr lang="es-EC"/>
          </a:p>
        </p:txBody>
      </p:sp>
    </p:spTree>
    <p:extLst>
      <p:ext uri="{BB962C8B-B14F-4D97-AF65-F5344CB8AC3E}">
        <p14:creationId xmlns:p14="http://schemas.microsoft.com/office/powerpoint/2010/main" val="237800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28</a:t>
            </a:fld>
            <a:endParaRPr lang="es-EC"/>
          </a:p>
        </p:txBody>
      </p:sp>
    </p:spTree>
    <p:extLst>
      <p:ext uri="{BB962C8B-B14F-4D97-AF65-F5344CB8AC3E}">
        <p14:creationId xmlns:p14="http://schemas.microsoft.com/office/powerpoint/2010/main" val="99557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9</a:t>
            </a:fld>
            <a:endParaRPr lang="es-EC"/>
          </a:p>
        </p:txBody>
      </p:sp>
    </p:spTree>
    <p:extLst>
      <p:ext uri="{BB962C8B-B14F-4D97-AF65-F5344CB8AC3E}">
        <p14:creationId xmlns:p14="http://schemas.microsoft.com/office/powerpoint/2010/main" val="333015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10</a:t>
            </a:fld>
            <a:endParaRPr lang="es-EC"/>
          </a:p>
        </p:txBody>
      </p:sp>
    </p:spTree>
    <p:extLst>
      <p:ext uri="{BB962C8B-B14F-4D97-AF65-F5344CB8AC3E}">
        <p14:creationId xmlns:p14="http://schemas.microsoft.com/office/powerpoint/2010/main" val="263869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11</a:t>
            </a:fld>
            <a:endParaRPr lang="es-EC"/>
          </a:p>
        </p:txBody>
      </p:sp>
    </p:spTree>
    <p:extLst>
      <p:ext uri="{BB962C8B-B14F-4D97-AF65-F5344CB8AC3E}">
        <p14:creationId xmlns:p14="http://schemas.microsoft.com/office/powerpoint/2010/main" val="134961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12</a:t>
            </a:fld>
            <a:endParaRPr lang="es-EC"/>
          </a:p>
        </p:txBody>
      </p:sp>
    </p:spTree>
    <p:extLst>
      <p:ext uri="{BB962C8B-B14F-4D97-AF65-F5344CB8AC3E}">
        <p14:creationId xmlns:p14="http://schemas.microsoft.com/office/powerpoint/2010/main" val="31055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13</a:t>
            </a:fld>
            <a:endParaRPr lang="es-EC"/>
          </a:p>
        </p:txBody>
      </p:sp>
    </p:spTree>
    <p:extLst>
      <p:ext uri="{BB962C8B-B14F-4D97-AF65-F5344CB8AC3E}">
        <p14:creationId xmlns:p14="http://schemas.microsoft.com/office/powerpoint/2010/main" val="213588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14</a:t>
            </a:fld>
            <a:endParaRPr lang="es-EC"/>
          </a:p>
        </p:txBody>
      </p:sp>
    </p:spTree>
    <p:extLst>
      <p:ext uri="{BB962C8B-B14F-4D97-AF65-F5344CB8AC3E}">
        <p14:creationId xmlns:p14="http://schemas.microsoft.com/office/powerpoint/2010/main" val="196000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678121A-0FE2-4CB1-9272-DFE1BC5482F7}" type="slidenum">
              <a:rPr lang="es-EC" smtClean="0"/>
              <a:t>15</a:t>
            </a:fld>
            <a:endParaRPr lang="es-EC"/>
          </a:p>
        </p:txBody>
      </p:sp>
    </p:spTree>
    <p:extLst>
      <p:ext uri="{BB962C8B-B14F-4D97-AF65-F5344CB8AC3E}">
        <p14:creationId xmlns:p14="http://schemas.microsoft.com/office/powerpoint/2010/main" val="2802334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29"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pic>
        <p:nvPicPr>
          <p:cNvPr id="9" name="Picture 49" descr="LOGO ESPE ORIGINAL copi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81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47874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44101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609600" y="6356351"/>
            <a:ext cx="2844800" cy="365125"/>
          </a:xfrm>
          <a:prstGeom prst="rect">
            <a:avLst/>
          </a:prstGeom>
        </p:spPr>
        <p:txBody>
          <a:bodyPr/>
          <a:lstStyle>
            <a:lvl1pPr>
              <a:defRPr/>
            </a:lvl1pPr>
          </a:lstStyle>
          <a:p>
            <a:fld id="{26213300-3D9C-4745-B099-1E61D7E04F27}" type="datetimeFigureOut">
              <a:rPr lang="es-EC" smtClean="0"/>
              <a:t>22/3/2021</a:t>
            </a:fld>
            <a:endParaRPr lang="es-EC"/>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lvl1pPr>
              <a:defRPr/>
            </a:lvl1pPr>
          </a:lstStyle>
          <a:p>
            <a:endParaRPr lang="es-EC"/>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lvl1pPr>
              <a:defRPr/>
            </a:lvl1pPr>
          </a:lstStyle>
          <a:p>
            <a:fld id="{ADB5A394-ED76-4161-A7A2-8B111CB5C78A}" type="slidenum">
              <a:rPr lang="es-EC" smtClean="0"/>
              <a:t>‹Nº›</a:t>
            </a:fld>
            <a:endParaRPr lang="es-EC"/>
          </a:p>
        </p:txBody>
      </p:sp>
    </p:spTree>
    <p:extLst>
      <p:ext uri="{BB962C8B-B14F-4D97-AF65-F5344CB8AC3E}">
        <p14:creationId xmlns:p14="http://schemas.microsoft.com/office/powerpoint/2010/main" val="99818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3454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426912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3106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51298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63048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2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138947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400241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sz="1800">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sz="1800">
              <a:solidFill>
                <a:srgbClr val="000000"/>
              </a:solidFill>
            </a:endParaRPr>
          </a:p>
        </p:txBody>
      </p:sp>
      <p:pic>
        <p:nvPicPr>
          <p:cNvPr id="1030" name="Picture 26" descr="LOGO ESPE ORIGINAL copia"/>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286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1.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5.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3.png"/><Relationship Id="rId7"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gif"/><Relationship Id="rId10" Type="http://schemas.openxmlformats.org/officeDocument/2006/relationships/image" Target="../media/image69.png"/><Relationship Id="rId4" Type="http://schemas.openxmlformats.org/officeDocument/2006/relationships/image" Target="../media/image7.png"/><Relationship Id="rId9" Type="http://schemas.openxmlformats.org/officeDocument/2006/relationships/image" Target="../media/image6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7.png"/><Relationship Id="rId7" Type="http://schemas.openxmlformats.org/officeDocument/2006/relationships/image" Target="../media/image76.jpeg"/><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5.jpeg"/><Relationship Id="rId11" Type="http://schemas.openxmlformats.org/officeDocument/2006/relationships/diagramColors" Target="../diagrams/colors4.xml"/><Relationship Id="rId5" Type="http://schemas.openxmlformats.org/officeDocument/2006/relationships/image" Target="../media/image74.jpeg"/><Relationship Id="rId10" Type="http://schemas.openxmlformats.org/officeDocument/2006/relationships/diagramQuickStyle" Target="../diagrams/quickStyle4.xml"/><Relationship Id="rId4" Type="http://schemas.openxmlformats.org/officeDocument/2006/relationships/image" Target="../media/image73.jpeg"/><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7.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7.png"/><Relationship Id="rId7"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7.png"/><Relationship Id="rId18" Type="http://schemas.microsoft.com/office/2007/relationships/diagramDrawing" Target="../diagrams/drawing7.xml"/><Relationship Id="rId3" Type="http://schemas.openxmlformats.org/officeDocument/2006/relationships/diagramData" Target="../diagrams/data5.xml"/><Relationship Id="rId21" Type="http://schemas.openxmlformats.org/officeDocument/2006/relationships/diagramQuickStyle" Target="../diagrams/quickStyle8.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diagramColors" Target="../diagrams/colors7.xml"/><Relationship Id="rId2" Type="http://schemas.openxmlformats.org/officeDocument/2006/relationships/notesSlide" Target="../notesSlides/notesSlide19.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image" Target="../media/image97.png"/><Relationship Id="rId5" Type="http://schemas.openxmlformats.org/officeDocument/2006/relationships/diagramQuickStyle" Target="../diagrams/quickStyle5.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diagramQuickStyle" Target="../diagrams/quickStyle6.xml"/><Relationship Id="rId19" Type="http://schemas.openxmlformats.org/officeDocument/2006/relationships/diagramData" Target="../diagrams/data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9.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image" Target="../media/image28.jpeg"/><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image" Target="../media/image27.jpeg"/><Relationship Id="rId16" Type="http://schemas.microsoft.com/office/2007/relationships/diagramDrawing" Target="../diagrams/drawing3.xml"/><Relationship Id="rId1" Type="http://schemas.openxmlformats.org/officeDocument/2006/relationships/slideLayout" Target="../slideLayouts/slideLayout12.xml"/><Relationship Id="rId6" Type="http://schemas.openxmlformats.org/officeDocument/2006/relationships/image" Target="../media/image30.jpeg"/><Relationship Id="rId11" Type="http://schemas.microsoft.com/office/2007/relationships/diagramDrawing" Target="../diagrams/drawing2.xml"/><Relationship Id="rId5" Type="http://schemas.openxmlformats.org/officeDocument/2006/relationships/image" Target="../media/image29.jpeg"/><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image" Target="../media/image7.pn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7.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emf"/><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Imagen">
            <a:extLst>
              <a:ext uri="{FF2B5EF4-FFF2-40B4-BE49-F238E27FC236}">
                <a16:creationId xmlns:a16="http://schemas.microsoft.com/office/drawing/2014/main" xmlns="" id="{E843F490-D93B-47A5-B801-467264947C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449" y="28770"/>
            <a:ext cx="4132144" cy="111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https://fbcdn-sphotos-a-a.akamaihd.net/hphotos-ak-prn2/v/t1.0-9/561555_539585476057504_1273806807_n.jpg?oh=699fc7aaa479ad9f93dd10d95817a090&amp;oe=56B437F6&amp;__gda__=1455616928_5795031d282348af18ad7296bfb775ba">
            <a:extLst>
              <a:ext uri="{FF2B5EF4-FFF2-40B4-BE49-F238E27FC236}">
                <a16:creationId xmlns:a16="http://schemas.microsoft.com/office/drawing/2014/main" xmlns="" id="{9691AE9A-B960-4966-B9AF-FDA280D1DAD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9925" y="0"/>
            <a:ext cx="1121626" cy="1171027"/>
          </a:xfrm>
          <a:prstGeom prst="rect">
            <a:avLst/>
          </a:prstGeom>
          <a:noFill/>
          <a:ln>
            <a:noFill/>
          </a:ln>
        </p:spPr>
      </p:pic>
      <p:sp>
        <p:nvSpPr>
          <p:cNvPr id="15" name="2 Subtítulo">
            <a:extLst>
              <a:ext uri="{FF2B5EF4-FFF2-40B4-BE49-F238E27FC236}">
                <a16:creationId xmlns:a16="http://schemas.microsoft.com/office/drawing/2014/main" xmlns="" id="{0234D1A7-7A9E-4D33-95F9-3F00138F5DED}"/>
              </a:ext>
            </a:extLst>
          </p:cNvPr>
          <p:cNvSpPr txBox="1">
            <a:spLocks/>
          </p:cNvSpPr>
          <p:nvPr/>
        </p:nvSpPr>
        <p:spPr>
          <a:xfrm>
            <a:off x="2259007" y="1559874"/>
            <a:ext cx="8711305" cy="37382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s-EC" sz="1200" b="1" u="none" strike="noStrike" kern="1200" cap="none" spc="0" normalizeH="0" baseline="0" noProof="0" dirty="0">
                <a:ln>
                  <a:noFill/>
                </a:ln>
                <a:solidFill>
                  <a:sysClr val="windowText" lastClr="000000"/>
                </a:solidFill>
                <a:effectLst/>
                <a:uLnTx/>
                <a:uFillTx/>
                <a:latin typeface="+mj-lt"/>
              </a:rPr>
              <a:t>DEPARTAMENTO DE CIENCIAS DE LA VIDA Y DE</a:t>
            </a:r>
            <a:r>
              <a:rPr kumimoji="0" lang="es-EC" sz="1200" b="1" u="none" strike="noStrike" kern="1200" cap="none" spc="0" normalizeH="0" noProof="0" dirty="0">
                <a:ln>
                  <a:noFill/>
                </a:ln>
                <a:solidFill>
                  <a:sysClr val="windowText" lastClr="000000"/>
                </a:solidFill>
                <a:effectLst/>
                <a:uLnTx/>
                <a:uFillTx/>
                <a:latin typeface="+mj-lt"/>
              </a:rPr>
              <a:t> LA AGRICULTURA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1"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s-EC" sz="1200" b="1" u="none" strike="noStrike" kern="1200" cap="none" spc="0" normalizeH="0" baseline="0" noProof="0" dirty="0">
                <a:ln>
                  <a:noFill/>
                </a:ln>
                <a:solidFill>
                  <a:sysClr val="windowText" lastClr="000000"/>
                </a:solidFill>
                <a:effectLst/>
                <a:uLnTx/>
                <a:uFillTx/>
                <a:latin typeface="+mj-lt"/>
              </a:rPr>
              <a:t>CARRERA DE INGENIERÍA EN BIOTECNOLOGÍA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1"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200" b="1" noProof="0" dirty="0">
                <a:solidFill>
                  <a:sysClr val="windowText" lastClr="000000"/>
                </a:solidFill>
                <a:latin typeface="+mj-lt"/>
              </a:rPr>
              <a:t>TRABAJO DE TITULACIÓN , PREVIO A LA OBTENCIÓN DEL TÍTULO DE </a:t>
            </a:r>
            <a:r>
              <a:rPr lang="es-EC" sz="1200" b="1" noProof="0" dirty="0" smtClean="0">
                <a:solidFill>
                  <a:sysClr val="windowText" lastClr="000000"/>
                </a:solidFill>
                <a:latin typeface="+mj-lt"/>
              </a:rPr>
              <a:t>INGENIERO </a:t>
            </a:r>
            <a:r>
              <a:rPr lang="es-EC" sz="1200" b="1" noProof="0" dirty="0">
                <a:solidFill>
                  <a:sysClr val="windowText" lastClr="000000"/>
                </a:solidFill>
                <a:latin typeface="+mj-lt"/>
              </a:rPr>
              <a:t>EN BIOTECNOLOGÍA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1" i="0" u="none" strike="noStrike" kern="1200" cap="none" spc="0" normalizeH="0" baseline="0" noProof="0" dirty="0">
              <a:ln>
                <a:noFill/>
              </a:ln>
              <a:solidFill>
                <a:sysClr val="windowText" lastClr="000000"/>
              </a:solidFill>
              <a:effectLst/>
              <a:uLnTx/>
              <a:uFillTx/>
              <a:latin typeface="+mj-lt"/>
            </a:endParaRPr>
          </a:p>
          <a:p>
            <a:pPr lvl="0">
              <a:lnSpc>
                <a:spcPct val="120000"/>
              </a:lnSpc>
              <a:spcBef>
                <a:spcPts val="0"/>
              </a:spcBef>
              <a:defRPr/>
            </a:pPr>
            <a:r>
              <a:rPr lang="es-EC" sz="1200" b="1" dirty="0">
                <a:solidFill>
                  <a:sysClr val="windowText" lastClr="000000"/>
                </a:solidFill>
                <a:latin typeface="+mj-lt"/>
              </a:rPr>
              <a:t>“Evaluación teórica del efecto de nanopartículas de Z</a:t>
            </a:r>
            <a:r>
              <a:rPr lang="es-EC" sz="1200" b="1" dirty="0" smtClean="0">
                <a:solidFill>
                  <a:sysClr val="windowText" lastClr="000000"/>
                </a:solidFill>
                <a:latin typeface="+mj-lt"/>
              </a:rPr>
              <a:t>inc </a:t>
            </a:r>
            <a:r>
              <a:rPr lang="es-EC" sz="1200" b="1" dirty="0">
                <a:solidFill>
                  <a:sysClr val="windowText" lastClr="000000"/>
                </a:solidFill>
                <a:latin typeface="+mj-lt"/>
              </a:rPr>
              <a:t>obtenidas mediante síntesis verde, en el movimiento de </a:t>
            </a:r>
            <a:r>
              <a:rPr lang="es-EC" sz="1200" b="1" i="1" dirty="0" err="1">
                <a:solidFill>
                  <a:sysClr val="windowText" lastClr="000000"/>
                </a:solidFill>
                <a:latin typeface="+mj-lt"/>
              </a:rPr>
              <a:t>Cucumber</a:t>
            </a:r>
            <a:r>
              <a:rPr lang="es-EC" sz="1200" b="1" i="1" dirty="0">
                <a:solidFill>
                  <a:sysClr val="windowText" lastClr="000000"/>
                </a:solidFill>
                <a:latin typeface="+mj-lt"/>
              </a:rPr>
              <a:t> </a:t>
            </a:r>
            <a:r>
              <a:rPr lang="es-EC" sz="1200" b="1" i="1" dirty="0" err="1">
                <a:solidFill>
                  <a:sysClr val="windowText" lastClr="000000"/>
                </a:solidFill>
                <a:latin typeface="+mj-lt"/>
              </a:rPr>
              <a:t>mosaic</a:t>
            </a:r>
            <a:r>
              <a:rPr lang="es-EC" sz="1200" b="1" i="1" dirty="0">
                <a:solidFill>
                  <a:sysClr val="windowText" lastClr="000000"/>
                </a:solidFill>
                <a:latin typeface="+mj-lt"/>
              </a:rPr>
              <a:t> virus</a:t>
            </a:r>
            <a:r>
              <a:rPr lang="es-EC" sz="1200" b="1" dirty="0">
                <a:solidFill>
                  <a:sysClr val="windowText" lastClr="000000"/>
                </a:solidFill>
                <a:latin typeface="+mj-lt"/>
              </a:rPr>
              <a:t>, dentro de </a:t>
            </a:r>
            <a:r>
              <a:rPr lang="es-EC" sz="1200" b="1" i="1" dirty="0" err="1">
                <a:solidFill>
                  <a:sysClr val="windowText" lastClr="000000"/>
                </a:solidFill>
                <a:latin typeface="+mj-lt"/>
              </a:rPr>
              <a:t>Arabidopsis</a:t>
            </a:r>
            <a:r>
              <a:rPr lang="es-EC" sz="1200" b="1" i="1" dirty="0">
                <a:solidFill>
                  <a:sysClr val="windowText" lastClr="000000"/>
                </a:solidFill>
                <a:latin typeface="+mj-lt"/>
              </a:rPr>
              <a:t> </a:t>
            </a:r>
            <a:r>
              <a:rPr lang="es-EC" sz="1200" b="1" i="1" dirty="0" err="1">
                <a:solidFill>
                  <a:sysClr val="windowText" lastClr="000000"/>
                </a:solidFill>
                <a:latin typeface="+mj-lt"/>
              </a:rPr>
              <a:t>thaliana</a:t>
            </a:r>
            <a:r>
              <a:rPr kumimoji="0" lang="es-EC" sz="1200" b="0" i="0" u="none" strike="noStrike" kern="1200" cap="none" spc="0" normalizeH="0" baseline="0" noProof="0" dirty="0" smtClean="0">
                <a:ln>
                  <a:noFill/>
                </a:ln>
                <a:solidFill>
                  <a:sysClr val="windowText" lastClr="000000"/>
                </a:solidFill>
                <a:effectLst/>
                <a:uLnTx/>
                <a:uFillTx/>
                <a:latin typeface="+mj-lt"/>
              </a:rPr>
              <a:t>”</a:t>
            </a:r>
            <a:endParaRPr kumimoji="0" lang="es-EC" sz="1200" b="0"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0"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200" b="1" dirty="0">
                <a:solidFill>
                  <a:sysClr val="windowText" lastClr="000000"/>
                </a:solidFill>
              </a:rPr>
              <a:t>Elaborado por</a:t>
            </a:r>
            <a:endParaRPr kumimoji="0" lang="es-EC" sz="1200" b="1" i="0" u="none" strike="noStrike" kern="1200" cap="none" spc="0" normalizeH="0" baseline="0" noProof="0" dirty="0">
              <a:ln>
                <a:noFill/>
              </a:ln>
              <a:solidFill>
                <a:sysClr val="windowText" lastClr="000000"/>
              </a:solidFill>
              <a:effectLst/>
              <a:uLnTx/>
              <a:uFillTx/>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200" dirty="0" smtClean="0">
                <a:solidFill>
                  <a:sysClr val="windowText" lastClr="000000"/>
                </a:solidFill>
              </a:rPr>
              <a:t>Luzuriaga Yánez</a:t>
            </a:r>
            <a:r>
              <a:rPr kumimoji="0" lang="es-EC" sz="1200" b="0" i="0" u="none" strike="noStrike" kern="1200" cap="none" spc="0" normalizeH="0" baseline="0" noProof="0" dirty="0" smtClean="0">
                <a:ln>
                  <a:noFill/>
                </a:ln>
                <a:solidFill>
                  <a:sysClr val="windowText" lastClr="000000"/>
                </a:solidFill>
                <a:effectLst/>
                <a:uLnTx/>
                <a:uFillTx/>
              </a:rPr>
              <a:t>, Juan Carlos</a:t>
            </a:r>
            <a:endParaRPr kumimoji="0" lang="es-EC" sz="1200" b="0" i="0" u="none" strike="noStrike" kern="1200" cap="none" spc="0" normalizeH="0" baseline="0" noProof="0" dirty="0">
              <a:ln>
                <a:noFill/>
              </a:ln>
              <a:solidFill>
                <a:sysClr val="windowText" lastClr="000000"/>
              </a:solidFill>
              <a:effectLst/>
              <a:uLnTx/>
              <a:uFillTx/>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0" i="0" u="none" strike="noStrike" kern="1200" cap="none" spc="0" normalizeH="0" noProof="0" dirty="0">
              <a:ln>
                <a:noFill/>
              </a:ln>
              <a:solidFill>
                <a:sysClr val="windowText" lastClr="000000"/>
              </a:solidFill>
              <a:effectLst/>
              <a:uLnTx/>
              <a:uFillTx/>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s-EC" sz="1200" b="1" i="0" u="none" strike="noStrike" kern="1200" cap="none" spc="0" normalizeH="0" baseline="0" noProof="0" dirty="0">
                <a:ln>
                  <a:noFill/>
                </a:ln>
                <a:solidFill>
                  <a:sysClr val="windowText" lastClr="000000"/>
                </a:solidFill>
                <a:effectLst/>
                <a:uLnTx/>
                <a:uFillTx/>
              </a:rPr>
              <a:t>Director</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200" dirty="0" smtClean="0">
                <a:solidFill>
                  <a:sysClr val="windowText" lastClr="000000"/>
                </a:solidFill>
              </a:rPr>
              <a:t>Flores Flor, Francisco Javier PhD</a:t>
            </a:r>
            <a:r>
              <a:rPr lang="es-EC" sz="1200" dirty="0">
                <a:solidFill>
                  <a:sysClr val="windowText" lastClr="000000"/>
                </a:solidFill>
              </a:rPr>
              <a:t>.</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s-EC" sz="1200" dirty="0">
              <a:solidFill>
                <a:sysClr val="windowText" lastClr="000000"/>
              </a:solidFill>
            </a:endParaRPr>
          </a:p>
          <a:p>
            <a:pPr marL="271780" marR="5080" indent="-259715" algn="ctr">
              <a:lnSpc>
                <a:spcPct val="100000"/>
              </a:lnSpc>
              <a:spcBef>
                <a:spcPts val="100"/>
              </a:spcBef>
            </a:pPr>
            <a:r>
              <a:rPr lang="es-EC" sz="1200" b="1" spc="5" dirty="0">
                <a:cs typeface="Calibri"/>
              </a:rPr>
              <a:t>Sangolquí</a:t>
            </a:r>
            <a:r>
              <a:rPr lang="es-EC" sz="1200" b="1" dirty="0">
                <a:cs typeface="Calibri"/>
              </a:rPr>
              <a:t>  </a:t>
            </a:r>
          </a:p>
          <a:p>
            <a:pPr marL="271780" marR="5080" indent="-259715" algn="ctr">
              <a:lnSpc>
                <a:spcPct val="100000"/>
              </a:lnSpc>
              <a:spcBef>
                <a:spcPts val="100"/>
              </a:spcBef>
            </a:pPr>
            <a:r>
              <a:rPr lang="es-EC" sz="1200" b="1" spc="-10" dirty="0" smtClean="0">
                <a:cs typeface="Calibri"/>
              </a:rPr>
              <a:t>2021</a:t>
            </a:r>
            <a:endParaRPr lang="es-EC" sz="1200" b="1" dirty="0">
              <a:cs typeface="Calibri"/>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0" i="0" u="none" strike="noStrike" kern="120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5280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5990FDD0-8FF3-41B2-BB8B-7B4C7951BEDA}"/>
              </a:ext>
            </a:extLst>
          </p:cNvPr>
          <p:cNvSpPr txBox="1"/>
          <p:nvPr/>
        </p:nvSpPr>
        <p:spPr>
          <a:xfrm>
            <a:off x="8161540" y="104073"/>
            <a:ext cx="3386994" cy="584775"/>
          </a:xfrm>
          <a:prstGeom prst="rect">
            <a:avLst/>
          </a:prstGeom>
          <a:noFill/>
          <a:ln>
            <a:noFill/>
          </a:ln>
        </p:spPr>
        <p:txBody>
          <a:bodyPr wrap="square">
            <a:spAutoFit/>
          </a:bodyPr>
          <a:lstStyle/>
          <a:p>
            <a:pPr algn="r"/>
            <a:r>
              <a:rPr lang="es-EC" sz="1600" b="1" dirty="0" smtClean="0"/>
              <a:t>Cultivo </a:t>
            </a:r>
            <a:r>
              <a:rPr lang="es-EC" sz="1600" b="1" dirty="0"/>
              <a:t>de </a:t>
            </a:r>
            <a:r>
              <a:rPr lang="es-EC" sz="1600" b="1" i="1" dirty="0"/>
              <a:t>A. </a:t>
            </a:r>
            <a:r>
              <a:rPr lang="es-EC" sz="1600" b="1" i="1" dirty="0" err="1"/>
              <a:t>thaliana</a:t>
            </a:r>
            <a:endParaRPr lang="es-EC" sz="1600" b="1" i="1" dirty="0"/>
          </a:p>
          <a:p>
            <a:pPr algn="r"/>
            <a:endParaRPr lang="es-EC" sz="1600" b="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sp>
        <p:nvSpPr>
          <p:cNvPr id="14" name="CuadroTexto 13">
            <a:extLst>
              <a:ext uri="{FF2B5EF4-FFF2-40B4-BE49-F238E27FC236}">
                <a16:creationId xmlns:a16="http://schemas.microsoft.com/office/drawing/2014/main" xmlns="" id="{B153E8B3-63D1-4A56-A0D5-2BD762A9114A}"/>
              </a:ext>
            </a:extLst>
          </p:cNvPr>
          <p:cNvSpPr txBox="1"/>
          <p:nvPr/>
        </p:nvSpPr>
        <p:spPr>
          <a:xfrm>
            <a:off x="1736905" y="813048"/>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Cultivo de </a:t>
            </a:r>
            <a:r>
              <a:rPr lang="es-EC" sz="1400" i="1" dirty="0" smtClean="0">
                <a:latin typeface="Calibri Light" panose="020F0302020204030204" pitchFamily="34" charset="0"/>
                <a:cs typeface="Calibri Light" panose="020F0302020204030204" pitchFamily="34" charset="0"/>
              </a:rPr>
              <a:t>A. </a:t>
            </a:r>
            <a:r>
              <a:rPr lang="es-EC" sz="1400" i="1" dirty="0" err="1" smtClean="0">
                <a:latin typeface="Calibri Light" panose="020F0302020204030204" pitchFamily="34" charset="0"/>
                <a:cs typeface="Calibri Light" panose="020F0302020204030204" pitchFamily="34" charset="0"/>
              </a:rPr>
              <a:t>thaliana</a:t>
            </a:r>
            <a:endParaRPr lang="es-EC" sz="1400" i="1" dirty="0">
              <a:latin typeface="Calibri Light" panose="020F0302020204030204" pitchFamily="34" charset="0"/>
              <a:cs typeface="Calibri Light" panose="020F0302020204030204" pitchFamily="34" charset="0"/>
            </a:endParaRPr>
          </a:p>
        </p:txBody>
      </p:sp>
      <p:sp>
        <p:nvSpPr>
          <p:cNvPr id="15" name="CuadroTexto 14">
            <a:extLst>
              <a:ext uri="{FF2B5EF4-FFF2-40B4-BE49-F238E27FC236}">
                <a16:creationId xmlns:a16="http://schemas.microsoft.com/office/drawing/2014/main" xmlns="" id="{B153E8B3-63D1-4A56-A0D5-2BD762A9114A}"/>
              </a:ext>
            </a:extLst>
          </p:cNvPr>
          <p:cNvSpPr txBox="1"/>
          <p:nvPr/>
        </p:nvSpPr>
        <p:spPr>
          <a:xfrm>
            <a:off x="1019215" y="1789984"/>
            <a:ext cx="2651264"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Turba con Arena de Río 5:12</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Lavado</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Esterilización</a:t>
            </a:r>
            <a:endParaRPr lang="es-EC" sz="1400" dirty="0">
              <a:latin typeface="Calibri Light" panose="020F0302020204030204" pitchFamily="34" charset="0"/>
              <a:cs typeface="Calibri Light" panose="020F0302020204030204" pitchFamily="34" charset="0"/>
            </a:endParaRPr>
          </a:p>
        </p:txBody>
      </p:sp>
      <p:sp>
        <p:nvSpPr>
          <p:cNvPr id="16" name="CuadroTexto 15">
            <a:extLst>
              <a:ext uri="{FF2B5EF4-FFF2-40B4-BE49-F238E27FC236}">
                <a16:creationId xmlns:a16="http://schemas.microsoft.com/office/drawing/2014/main" xmlns="" id="{B153E8B3-63D1-4A56-A0D5-2BD762A9114A}"/>
              </a:ext>
            </a:extLst>
          </p:cNvPr>
          <p:cNvSpPr txBox="1"/>
          <p:nvPr/>
        </p:nvSpPr>
        <p:spPr>
          <a:xfrm>
            <a:off x="770356" y="1356835"/>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Preparación de sustrato</a:t>
            </a:r>
          </a:p>
        </p:txBody>
      </p:sp>
      <p:sp>
        <p:nvSpPr>
          <p:cNvPr id="17" name="CuadroTexto 16">
            <a:extLst>
              <a:ext uri="{FF2B5EF4-FFF2-40B4-BE49-F238E27FC236}">
                <a16:creationId xmlns:a16="http://schemas.microsoft.com/office/drawing/2014/main" xmlns="" id="{B153E8B3-63D1-4A56-A0D5-2BD762A9114A}"/>
              </a:ext>
            </a:extLst>
          </p:cNvPr>
          <p:cNvSpPr txBox="1"/>
          <p:nvPr/>
        </p:nvSpPr>
        <p:spPr>
          <a:xfrm>
            <a:off x="770356" y="2739299"/>
            <a:ext cx="2160139"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Distribución del sustrato en recipientes</a:t>
            </a:r>
            <a:endParaRPr lang="es-EC" sz="1400" dirty="0">
              <a:latin typeface="Calibri Light" panose="020F0302020204030204" pitchFamily="34" charset="0"/>
              <a:cs typeface="Calibri Light" panose="020F0302020204030204" pitchFamily="34" charset="0"/>
            </a:endParaRP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1019215" y="3465570"/>
            <a:ext cx="2445202"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Vasos plásticos de 2 oz</a:t>
            </a:r>
            <a:endParaRPr lang="es-EC" sz="1400" dirty="0">
              <a:latin typeface="Calibri Light" panose="020F0302020204030204" pitchFamily="34" charset="0"/>
              <a:cs typeface="Calibri Light" panose="020F0302020204030204" pitchFamily="34" charset="0"/>
            </a:endParaRPr>
          </a:p>
        </p:txBody>
      </p:sp>
      <p:sp>
        <p:nvSpPr>
          <p:cNvPr id="19" name="CuadroTexto 18">
            <a:extLst>
              <a:ext uri="{FF2B5EF4-FFF2-40B4-BE49-F238E27FC236}">
                <a16:creationId xmlns:a16="http://schemas.microsoft.com/office/drawing/2014/main" xmlns="" id="{B153E8B3-63D1-4A56-A0D5-2BD762A9114A}"/>
              </a:ext>
            </a:extLst>
          </p:cNvPr>
          <p:cNvSpPr txBox="1"/>
          <p:nvPr/>
        </p:nvSpPr>
        <p:spPr>
          <a:xfrm>
            <a:off x="770356" y="4019205"/>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Siembra</a:t>
            </a:r>
            <a:endParaRPr lang="es-EC" sz="1400" dirty="0">
              <a:latin typeface="Calibri Light" panose="020F0302020204030204" pitchFamily="34" charset="0"/>
              <a:cs typeface="Calibri Light" panose="020F0302020204030204" pitchFamily="34" charset="0"/>
            </a:endParaRPr>
          </a:p>
        </p:txBody>
      </p:sp>
      <p:sp>
        <p:nvSpPr>
          <p:cNvPr id="20" name="CuadroTexto 19">
            <a:extLst>
              <a:ext uri="{FF2B5EF4-FFF2-40B4-BE49-F238E27FC236}">
                <a16:creationId xmlns:a16="http://schemas.microsoft.com/office/drawing/2014/main" xmlns="" id="{B153E8B3-63D1-4A56-A0D5-2BD762A9114A}"/>
              </a:ext>
            </a:extLst>
          </p:cNvPr>
          <p:cNvSpPr txBox="1"/>
          <p:nvPr/>
        </p:nvSpPr>
        <p:spPr>
          <a:xfrm>
            <a:off x="1017321" y="4548527"/>
            <a:ext cx="3475512" cy="116955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6 semillas dispersadas en patrón circular</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Recubrimiento con film plástico</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Refrigeración a 4°C por 4 días</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Cámara de </a:t>
            </a:r>
            <a:r>
              <a:rPr lang="es-EC" sz="1400" dirty="0">
                <a:latin typeface="Calibri Light" panose="020F0302020204030204" pitchFamily="34" charset="0"/>
                <a:cs typeface="Calibri Light" panose="020F0302020204030204" pitchFamily="34" charset="0"/>
              </a:rPr>
              <a:t>crecimiento </a:t>
            </a:r>
            <a:r>
              <a:rPr lang="es-EC" sz="1400" dirty="0" smtClean="0">
                <a:latin typeface="Calibri Light" panose="020F0302020204030204" pitchFamily="34" charset="0"/>
                <a:cs typeface="Calibri Light" panose="020F0302020204030204" pitchFamily="34" charset="0"/>
              </a:rPr>
              <a:t>a 21-23°C </a:t>
            </a:r>
            <a:r>
              <a:rPr lang="es-EC" sz="1400" dirty="0">
                <a:latin typeface="Calibri Light" panose="020F0302020204030204" pitchFamily="34" charset="0"/>
                <a:cs typeface="Calibri Light" panose="020F0302020204030204" pitchFamily="34" charset="0"/>
              </a:rPr>
              <a:t>y </a:t>
            </a:r>
            <a:r>
              <a:rPr lang="es-EC" sz="1400" dirty="0" smtClean="0">
                <a:latin typeface="Calibri Light" panose="020F0302020204030204" pitchFamily="34" charset="0"/>
                <a:cs typeface="Calibri Light" panose="020F0302020204030204" pitchFamily="34" charset="0"/>
              </a:rPr>
              <a:t>fotoperiodo </a:t>
            </a:r>
            <a:r>
              <a:rPr lang="es-EC" sz="1400" dirty="0">
                <a:latin typeface="Calibri Light" panose="020F0302020204030204" pitchFamily="34" charset="0"/>
                <a:cs typeface="Calibri Light" panose="020F0302020204030204" pitchFamily="34" charset="0"/>
              </a:rPr>
              <a:t>de 8 horas luz</a:t>
            </a:r>
            <a:endParaRPr lang="es-EC" sz="1400" dirty="0" smtClean="0">
              <a:latin typeface="Calibri Light" panose="020F0302020204030204" pitchFamily="34" charset="0"/>
              <a:cs typeface="Calibri Light" panose="020F0302020204030204" pitchFamily="34" charset="0"/>
            </a:endParaRPr>
          </a:p>
        </p:txBody>
      </p:sp>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0462" y="1325159"/>
            <a:ext cx="1202311" cy="1224170"/>
          </a:xfrm>
          <a:prstGeom prst="rect">
            <a:avLst/>
          </a:prstGeom>
        </p:spPr>
      </p:pic>
      <p:pic>
        <p:nvPicPr>
          <p:cNvPr id="3" name="Imagen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54891" y="2866312"/>
            <a:ext cx="951142" cy="1197076"/>
          </a:xfrm>
          <a:prstGeom prst="rect">
            <a:avLst/>
          </a:prstGeom>
        </p:spPr>
      </p:pic>
      <p:pic>
        <p:nvPicPr>
          <p:cNvPr id="21" name="Imagen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0595" y="2889596"/>
            <a:ext cx="951142" cy="1197076"/>
          </a:xfrm>
          <a:prstGeom prst="rect">
            <a:avLst/>
          </a:prstGeom>
        </p:spPr>
      </p:pic>
      <p:pic>
        <p:nvPicPr>
          <p:cNvPr id="22" name="Imagen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68473" y="2889596"/>
            <a:ext cx="951142" cy="1197076"/>
          </a:xfrm>
          <a:prstGeom prst="rect">
            <a:avLst/>
          </a:prstGeom>
        </p:spPr>
      </p:pic>
      <p:pic>
        <p:nvPicPr>
          <p:cNvPr id="4" name="Imagen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43278" y="4450867"/>
            <a:ext cx="1300766" cy="1318585"/>
          </a:xfrm>
          <a:prstGeom prst="rect">
            <a:avLst/>
          </a:prstGeom>
        </p:spPr>
      </p:pic>
      <p:cxnSp>
        <p:nvCxnSpPr>
          <p:cNvPr id="9" name="Conector angular 8"/>
          <p:cNvCxnSpPr>
            <a:stCxn id="16" idx="1"/>
            <a:endCxn id="15" idx="1"/>
          </p:cNvCxnSpPr>
          <p:nvPr/>
        </p:nvCxnSpPr>
        <p:spPr>
          <a:xfrm rot="10800000" flipH="1" flipV="1">
            <a:off x="770355" y="1510724"/>
            <a:ext cx="248859" cy="648592"/>
          </a:xfrm>
          <a:prstGeom prst="bentConnector3">
            <a:avLst>
              <a:gd name="adj1" fmla="val -91859"/>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angular 11"/>
          <p:cNvCxnSpPr>
            <a:stCxn id="17" idx="1"/>
            <a:endCxn id="18" idx="1"/>
          </p:cNvCxnSpPr>
          <p:nvPr/>
        </p:nvCxnSpPr>
        <p:spPr>
          <a:xfrm rot="10800000" flipH="1" flipV="1">
            <a:off x="770355" y="3000909"/>
            <a:ext cx="248859" cy="618550"/>
          </a:xfrm>
          <a:prstGeom prst="bentConnector3">
            <a:avLst>
              <a:gd name="adj1" fmla="val -91859"/>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Conector angular 23"/>
          <p:cNvCxnSpPr>
            <a:stCxn id="19" idx="1"/>
            <a:endCxn id="20" idx="1"/>
          </p:cNvCxnSpPr>
          <p:nvPr/>
        </p:nvCxnSpPr>
        <p:spPr>
          <a:xfrm rot="10800000" flipH="1" flipV="1">
            <a:off x="770355" y="4173093"/>
            <a:ext cx="246965" cy="960209"/>
          </a:xfrm>
          <a:prstGeom prst="bentConnector3">
            <a:avLst>
              <a:gd name="adj1" fmla="val -92564"/>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CuadroTexto 25">
            <a:extLst>
              <a:ext uri="{FF2B5EF4-FFF2-40B4-BE49-F238E27FC236}">
                <a16:creationId xmlns:a16="http://schemas.microsoft.com/office/drawing/2014/main" xmlns="" id="{B153E8B3-63D1-4A56-A0D5-2BD762A9114A}"/>
              </a:ext>
            </a:extLst>
          </p:cNvPr>
          <p:cNvSpPr txBox="1"/>
          <p:nvPr/>
        </p:nvSpPr>
        <p:spPr>
          <a:xfrm>
            <a:off x="7992428" y="813048"/>
            <a:ext cx="264552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Análisis de toxicidad de las </a:t>
            </a:r>
            <a:r>
              <a:rPr lang="es-EC" sz="1400" dirty="0" err="1" smtClean="0">
                <a:latin typeface="Calibri Light" panose="020F0302020204030204" pitchFamily="34" charset="0"/>
                <a:cs typeface="Calibri Light" panose="020F0302020204030204" pitchFamily="34" charset="0"/>
              </a:rPr>
              <a:t>ZnONP</a:t>
            </a:r>
            <a:endParaRPr lang="es-EC" sz="1400" i="1" dirty="0">
              <a:latin typeface="Calibri Light" panose="020F0302020204030204" pitchFamily="34" charset="0"/>
              <a:cs typeface="Calibri Light" panose="020F0302020204030204" pitchFamily="34" charset="0"/>
            </a:endParaRPr>
          </a:p>
        </p:txBody>
      </p:sp>
      <p:sp>
        <p:nvSpPr>
          <p:cNvPr id="27" name="CuadroTexto 26">
            <a:extLst>
              <a:ext uri="{FF2B5EF4-FFF2-40B4-BE49-F238E27FC236}">
                <a16:creationId xmlns:a16="http://schemas.microsoft.com/office/drawing/2014/main" xmlns="" id="{B153E8B3-63D1-4A56-A0D5-2BD762A9114A}"/>
              </a:ext>
            </a:extLst>
          </p:cNvPr>
          <p:cNvSpPr txBox="1"/>
          <p:nvPr/>
        </p:nvSpPr>
        <p:spPr>
          <a:xfrm>
            <a:off x="7819066" y="1358640"/>
            <a:ext cx="2992244"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Evaluar el grado de afección que puedan ejercer las </a:t>
            </a:r>
            <a:r>
              <a:rPr lang="es-EC" sz="1400" dirty="0" err="1" smtClean="0">
                <a:latin typeface="Calibri Light" panose="020F0302020204030204" pitchFamily="34" charset="0"/>
                <a:cs typeface="Calibri Light" panose="020F0302020204030204" pitchFamily="34" charset="0"/>
              </a:rPr>
              <a:t>ZnONP</a:t>
            </a:r>
            <a:r>
              <a:rPr lang="es-EC" sz="1400" dirty="0" smtClean="0">
                <a:latin typeface="Calibri Light" panose="020F0302020204030204" pitchFamily="34" charset="0"/>
                <a:cs typeface="Calibri Light" panose="020F0302020204030204" pitchFamily="34" charset="0"/>
              </a:rPr>
              <a:t> en la planta</a:t>
            </a:r>
            <a:endParaRPr lang="es-EC" sz="1400" dirty="0">
              <a:latin typeface="Calibri Light" panose="020F0302020204030204" pitchFamily="34" charset="0"/>
              <a:cs typeface="Calibri Light" panose="020F0302020204030204" pitchFamily="34" charset="0"/>
            </a:endParaRPr>
          </a:p>
        </p:txBody>
      </p:sp>
      <p:sp>
        <p:nvSpPr>
          <p:cNvPr id="28" name="CuadroTexto 27">
            <a:extLst>
              <a:ext uri="{FF2B5EF4-FFF2-40B4-BE49-F238E27FC236}">
                <a16:creationId xmlns:a16="http://schemas.microsoft.com/office/drawing/2014/main" xmlns="" id="{B153E8B3-63D1-4A56-A0D5-2BD762A9114A}"/>
              </a:ext>
            </a:extLst>
          </p:cNvPr>
          <p:cNvSpPr txBox="1"/>
          <p:nvPr/>
        </p:nvSpPr>
        <p:spPr>
          <a:xfrm>
            <a:off x="8244021" y="2096083"/>
            <a:ext cx="265126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Tamaño (50-150 </a:t>
            </a:r>
            <a:r>
              <a:rPr lang="es-EC" sz="1400" dirty="0" err="1" smtClean="0">
                <a:latin typeface="Calibri Light" panose="020F0302020204030204" pitchFamily="34" charset="0"/>
                <a:cs typeface="Calibri Light" panose="020F0302020204030204" pitchFamily="34" charset="0"/>
              </a:rPr>
              <a:t>nm</a:t>
            </a:r>
            <a:r>
              <a:rPr lang="es-EC" sz="1400" dirty="0" smtClean="0">
                <a:latin typeface="Calibri Light" panose="020F0302020204030204" pitchFamily="34" charset="0"/>
                <a:cs typeface="Calibri Light" panose="020F0302020204030204" pitchFamily="34" charset="0"/>
              </a:rPr>
              <a:t>)</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Concentración</a:t>
            </a:r>
            <a:endParaRPr lang="es-EC" sz="1400" dirty="0">
              <a:latin typeface="Calibri Light" panose="020F0302020204030204" pitchFamily="34" charset="0"/>
              <a:cs typeface="Calibri Light" panose="020F0302020204030204" pitchFamily="34" charset="0"/>
            </a:endParaRPr>
          </a:p>
        </p:txBody>
      </p:sp>
      <p:graphicFrame>
        <p:nvGraphicFramePr>
          <p:cNvPr id="30" name="Tabla 29"/>
          <p:cNvGraphicFramePr>
            <a:graphicFrameLocks noGrp="1"/>
          </p:cNvGraphicFramePr>
          <p:nvPr>
            <p:extLst>
              <p:ext uri="{D42A27DB-BD31-4B8C-83A1-F6EECF244321}">
                <p14:modId xmlns:p14="http://schemas.microsoft.com/office/powerpoint/2010/main" val="780996892"/>
              </p:ext>
            </p:extLst>
          </p:nvPr>
        </p:nvGraphicFramePr>
        <p:xfrm>
          <a:off x="7081837" y="2842197"/>
          <a:ext cx="4814900" cy="1452770"/>
        </p:xfrm>
        <a:graphic>
          <a:graphicData uri="http://schemas.openxmlformats.org/drawingml/2006/table">
            <a:tbl>
              <a:tblPr firstRow="1" firstCol="1" bandRow="1">
                <a:tableStyleId>{EB344D84-9AFB-497E-A393-DC336BA19D2E}</a:tableStyleId>
              </a:tblPr>
              <a:tblGrid>
                <a:gridCol w="1129758"/>
                <a:gridCol w="561083"/>
                <a:gridCol w="176067"/>
                <a:gridCol w="739503"/>
                <a:gridCol w="789000"/>
                <a:gridCol w="769672"/>
                <a:gridCol w="649817"/>
              </a:tblGrid>
              <a:tr h="680610">
                <a:tc>
                  <a:txBody>
                    <a:bodyPr/>
                    <a:lstStyle/>
                    <a:p>
                      <a:pPr marL="0" marR="0" lvl="0" indent="0" algn="ctr" defTabSz="914400" rtl="0" eaLnBrk="1" fontAlgn="auto" latinLnBrk="0" hangingPunct="1">
                        <a:lnSpc>
                          <a:spcPct val="200000"/>
                        </a:lnSpc>
                        <a:spcBef>
                          <a:spcPts val="0"/>
                        </a:spcBef>
                        <a:spcAft>
                          <a:spcPts val="800"/>
                        </a:spcAft>
                        <a:buClrTx/>
                        <a:buSzTx/>
                        <a:buFontTx/>
                        <a:buNone/>
                        <a:tabLst/>
                        <a:defRPr/>
                      </a:pPr>
                      <a:r>
                        <a:rPr lang="es-EC" sz="1100" dirty="0" smtClean="0">
                          <a:solidFill>
                            <a:schemeClr val="tx1"/>
                          </a:solidFill>
                          <a:effectLst/>
                        </a:rPr>
                        <a:t>Concentración</a:t>
                      </a:r>
                    </a:p>
                    <a:p>
                      <a:pPr marL="0" marR="0" algn="ctr">
                        <a:lnSpc>
                          <a:spcPct val="200000"/>
                        </a:lnSpc>
                        <a:spcBef>
                          <a:spcPts val="0"/>
                        </a:spcBef>
                        <a:spcAft>
                          <a:spcPts val="800"/>
                        </a:spcAft>
                      </a:pP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200000"/>
                        </a:lnSpc>
                        <a:spcBef>
                          <a:spcPts val="0"/>
                        </a:spcBef>
                        <a:spcAft>
                          <a:spcPts val="800"/>
                        </a:spcAft>
                      </a:pPr>
                      <a:r>
                        <a:rPr lang="es-EC" sz="1100">
                          <a:solidFill>
                            <a:schemeClr val="tx1"/>
                          </a:solidFill>
                          <a:effectLst/>
                        </a:rPr>
                        <a:t>10 µg/mL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200000"/>
                        </a:lnSpc>
                        <a:spcBef>
                          <a:spcPts val="0"/>
                        </a:spcBef>
                        <a:spcAft>
                          <a:spcPts val="800"/>
                        </a:spcAft>
                      </a:pPr>
                      <a:r>
                        <a:rPr lang="es-EC" sz="1100" dirty="0">
                          <a:solidFill>
                            <a:schemeClr val="tx1"/>
                          </a:solidFill>
                          <a:effectLst/>
                        </a:rPr>
                        <a:t>100 µg/</a:t>
                      </a:r>
                      <a:r>
                        <a:rPr lang="es-EC" sz="1100" dirty="0" err="1">
                          <a:solidFill>
                            <a:schemeClr val="tx1"/>
                          </a:solidFill>
                          <a:effectLst/>
                        </a:rPr>
                        <a:t>mL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s-EC" sz="1100" dirty="0">
                          <a:solidFill>
                            <a:schemeClr val="tx1"/>
                          </a:solidFill>
                          <a:effectLst/>
                        </a:rPr>
                        <a:t>1000 µg/</a:t>
                      </a:r>
                      <a:r>
                        <a:rPr lang="es-EC" sz="1100" dirty="0" err="1">
                          <a:solidFill>
                            <a:schemeClr val="tx1"/>
                          </a:solidFill>
                          <a:effectLst/>
                        </a:rPr>
                        <a:t>mL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s-EC" sz="1100" dirty="0">
                          <a:solidFill>
                            <a:schemeClr val="tx1"/>
                          </a:solidFill>
                          <a:effectLst/>
                        </a:rPr>
                        <a:t>Control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s-EC" sz="1100" dirty="0">
                          <a:solidFill>
                            <a:schemeClr val="tx1"/>
                          </a:solidFill>
                          <a:effectLst/>
                        </a:rPr>
                        <a:t>Control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0610">
                <a:tc>
                  <a:txBody>
                    <a:bodyPr/>
                    <a:lstStyle/>
                    <a:p>
                      <a:pPr marL="0" marR="0" algn="ctr">
                        <a:lnSpc>
                          <a:spcPct val="200000"/>
                        </a:lnSpc>
                        <a:spcBef>
                          <a:spcPts val="0"/>
                        </a:spcBef>
                        <a:spcAft>
                          <a:spcPts val="800"/>
                        </a:spcAft>
                      </a:pPr>
                      <a:r>
                        <a:rPr lang="es-EC" sz="1100" dirty="0" smtClean="0">
                          <a:solidFill>
                            <a:schemeClr val="tx1"/>
                          </a:solidFill>
                          <a:effectLst/>
                        </a:rPr>
                        <a:t>Plantas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200000"/>
                        </a:lnSpc>
                        <a:spcBef>
                          <a:spcPts val="0"/>
                        </a:spcBef>
                        <a:spcAft>
                          <a:spcPts val="800"/>
                        </a:spcAft>
                      </a:pPr>
                      <a:r>
                        <a:rPr lang="es-EC" sz="1100" dirty="0" smtClean="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marL="0" marR="0" algn="ctr">
                        <a:lnSpc>
                          <a:spcPct val="200000"/>
                        </a:lnSpc>
                        <a:spcBef>
                          <a:spcPts val="0"/>
                        </a:spcBef>
                        <a:spcAft>
                          <a:spcPts val="800"/>
                        </a:spcAft>
                      </a:pPr>
                      <a:r>
                        <a:rPr lang="es-EC" sz="1100" dirty="0" smtClean="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s-EC"/>
                    </a:p>
                  </a:txBody>
                  <a:tcPr/>
                </a:tc>
                <a:tc>
                  <a:txBody>
                    <a:bodyPr/>
                    <a:lstStyle/>
                    <a:p>
                      <a:pPr marL="0" marR="0" algn="ctr">
                        <a:lnSpc>
                          <a:spcPct val="200000"/>
                        </a:lnSpc>
                        <a:spcBef>
                          <a:spcPts val="0"/>
                        </a:spcBef>
                        <a:spcAft>
                          <a:spcPts val="800"/>
                        </a:spcAft>
                      </a:pPr>
                      <a:r>
                        <a:rPr lang="es-EC" sz="1100" dirty="0">
                          <a:effectLst/>
                        </a:rPr>
                        <a:t>3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200000"/>
                        </a:lnSpc>
                        <a:spcBef>
                          <a:spcPts val="0"/>
                        </a:spcBef>
                        <a:spcAft>
                          <a:spcPts val="800"/>
                        </a:spcAft>
                      </a:pPr>
                      <a:r>
                        <a:rPr lang="es-EC" sz="1100" dirty="0" smtClean="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200000"/>
                        </a:lnSpc>
                        <a:spcBef>
                          <a:spcPts val="0"/>
                        </a:spcBef>
                        <a:spcAft>
                          <a:spcPts val="800"/>
                        </a:spcAft>
                      </a:pPr>
                      <a:r>
                        <a:rPr lang="es-EC" sz="1100" dirty="0" smtClean="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2" name="CuadroTexto 31">
            <a:extLst>
              <a:ext uri="{FF2B5EF4-FFF2-40B4-BE49-F238E27FC236}">
                <a16:creationId xmlns:a16="http://schemas.microsoft.com/office/drawing/2014/main" xmlns="" id="{B153E8B3-63D1-4A56-A0D5-2BD762A9114A}"/>
              </a:ext>
            </a:extLst>
          </p:cNvPr>
          <p:cNvSpPr txBox="1"/>
          <p:nvPr/>
        </p:nvSpPr>
        <p:spPr>
          <a:xfrm>
            <a:off x="8244021" y="4548527"/>
            <a:ext cx="2651264" cy="95410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Aplicación a partir de 4 semanas</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50 </a:t>
            </a:r>
            <a:r>
              <a:rPr lang="es-EC" sz="1400" dirty="0" err="1" smtClean="0">
                <a:latin typeface="Calibri Light" panose="020F0302020204030204" pitchFamily="34" charset="0"/>
                <a:cs typeface="Calibri Light" panose="020F0302020204030204" pitchFamily="34" charset="0"/>
              </a:rPr>
              <a:t>mL</a:t>
            </a:r>
            <a:r>
              <a:rPr lang="es-EC" sz="1400" dirty="0" smtClean="0">
                <a:latin typeface="Calibri Light" panose="020F0302020204030204" pitchFamily="34" charset="0"/>
                <a:cs typeface="Calibri Light" panose="020F0302020204030204" pitchFamily="34" charset="0"/>
              </a:rPr>
              <a:t> de las suspensiones</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Cada 2 días por 18 días</a:t>
            </a:r>
            <a:endParaRPr lang="es-EC" sz="1400" dirty="0">
              <a:latin typeface="Calibri Light" panose="020F0302020204030204" pitchFamily="34" charset="0"/>
              <a:cs typeface="Calibri Light" panose="020F0302020204030204" pitchFamily="34" charset="0"/>
            </a:endParaRPr>
          </a:p>
        </p:txBody>
      </p:sp>
      <p:cxnSp>
        <p:nvCxnSpPr>
          <p:cNvPr id="36" name="Conector angular 35"/>
          <p:cNvCxnSpPr>
            <a:stCxn id="27" idx="1"/>
            <a:endCxn id="28" idx="1"/>
          </p:cNvCxnSpPr>
          <p:nvPr/>
        </p:nvCxnSpPr>
        <p:spPr>
          <a:xfrm rot="10800000" flipH="1" flipV="1">
            <a:off x="7819065" y="1620249"/>
            <a:ext cx="424955" cy="737443"/>
          </a:xfrm>
          <a:prstGeom prst="bentConnector3">
            <a:avLst>
              <a:gd name="adj1" fmla="val -53794"/>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Rectángulo 4"/>
          <p:cNvSpPr/>
          <p:nvPr/>
        </p:nvSpPr>
        <p:spPr>
          <a:xfrm>
            <a:off x="131465" y="6436826"/>
            <a:ext cx="3210879"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a:t>
            </a:r>
            <a:r>
              <a:rPr lang="es-EC" sz="1400" dirty="0" err="1">
                <a:latin typeface="Arial" panose="020B0604020202020204" pitchFamily="34" charset="0"/>
                <a:ea typeface="Calibri" panose="020F0502020204030204" pitchFamily="34" charset="0"/>
              </a:rPr>
              <a:t>Demir</a:t>
            </a:r>
            <a:r>
              <a:rPr lang="es-EC" sz="1400" dirty="0">
                <a:latin typeface="Arial" panose="020B0604020202020204" pitchFamily="34" charset="0"/>
                <a:ea typeface="Calibri" panose="020F0502020204030204" pitchFamily="34" charset="0"/>
              </a:rPr>
              <a:t> et al., 2013; Wang et al., 2016)</a:t>
            </a:r>
            <a:endParaRPr lang="es-EC" sz="1400" dirty="0"/>
          </a:p>
        </p:txBody>
      </p:sp>
    </p:spTree>
    <p:extLst>
      <p:ext uri="{BB962C8B-B14F-4D97-AF65-F5344CB8AC3E}">
        <p14:creationId xmlns:p14="http://schemas.microsoft.com/office/powerpoint/2010/main" val="353351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5990FDD0-8FF3-41B2-BB8B-7B4C7951BEDA}"/>
              </a:ext>
            </a:extLst>
          </p:cNvPr>
          <p:cNvSpPr txBox="1"/>
          <p:nvPr/>
        </p:nvSpPr>
        <p:spPr>
          <a:xfrm>
            <a:off x="8161540" y="104073"/>
            <a:ext cx="3386994" cy="338554"/>
          </a:xfrm>
          <a:prstGeom prst="rect">
            <a:avLst/>
          </a:prstGeom>
          <a:noFill/>
          <a:ln>
            <a:noFill/>
          </a:ln>
        </p:spPr>
        <p:txBody>
          <a:bodyPr wrap="square">
            <a:spAutoFit/>
          </a:bodyPr>
          <a:lstStyle/>
          <a:p>
            <a:pPr algn="r"/>
            <a:r>
              <a:rPr lang="es-EC" sz="1600" b="1" dirty="0" smtClean="0"/>
              <a:t>Ensayos de Citotoxicidad</a:t>
            </a:r>
            <a:endParaRPr lang="es-EC" sz="1600" b="1" dirty="0"/>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sp>
        <p:nvSpPr>
          <p:cNvPr id="9" name="CuadroTexto 8">
            <a:extLst>
              <a:ext uri="{FF2B5EF4-FFF2-40B4-BE49-F238E27FC236}">
                <a16:creationId xmlns:a16="http://schemas.microsoft.com/office/drawing/2014/main" xmlns="" id="{B153E8B3-63D1-4A56-A0D5-2BD762A9114A}"/>
              </a:ext>
            </a:extLst>
          </p:cNvPr>
          <p:cNvSpPr txBox="1"/>
          <p:nvPr/>
        </p:nvSpPr>
        <p:spPr>
          <a:xfrm>
            <a:off x="809181" y="787291"/>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Viabilidad Celular</a:t>
            </a:r>
            <a:endParaRPr lang="es-EC" sz="1400" dirty="0">
              <a:latin typeface="Calibri Light" panose="020F0302020204030204" pitchFamily="34" charset="0"/>
              <a:cs typeface="Calibri Light" panose="020F0302020204030204" pitchFamily="34" charset="0"/>
            </a:endParaRPr>
          </a:p>
        </p:txBody>
      </p:sp>
      <p:sp>
        <p:nvSpPr>
          <p:cNvPr id="10" name="CuadroTexto 9">
            <a:extLst>
              <a:ext uri="{FF2B5EF4-FFF2-40B4-BE49-F238E27FC236}">
                <a16:creationId xmlns:a16="http://schemas.microsoft.com/office/drawing/2014/main" xmlns="" id="{B153E8B3-63D1-4A56-A0D5-2BD762A9114A}"/>
              </a:ext>
            </a:extLst>
          </p:cNvPr>
          <p:cNvSpPr txBox="1"/>
          <p:nvPr/>
        </p:nvSpPr>
        <p:spPr>
          <a:xfrm>
            <a:off x="4554788" y="787291"/>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Ensayo Cometa</a:t>
            </a:r>
            <a:endParaRPr lang="es-EC" sz="1400" dirty="0">
              <a:latin typeface="Calibri Light" panose="020F0302020204030204" pitchFamily="34" charset="0"/>
              <a:cs typeface="Calibri Light" panose="020F0302020204030204" pitchFamily="34" charset="0"/>
            </a:endParaRPr>
          </a:p>
        </p:txBody>
      </p:sp>
      <p:sp>
        <p:nvSpPr>
          <p:cNvPr id="11" name="CuadroTexto 10">
            <a:extLst>
              <a:ext uri="{FF2B5EF4-FFF2-40B4-BE49-F238E27FC236}">
                <a16:creationId xmlns:a16="http://schemas.microsoft.com/office/drawing/2014/main" xmlns="" id="{B153E8B3-63D1-4A56-A0D5-2BD762A9114A}"/>
              </a:ext>
            </a:extLst>
          </p:cNvPr>
          <p:cNvSpPr txBox="1"/>
          <p:nvPr/>
        </p:nvSpPr>
        <p:spPr>
          <a:xfrm>
            <a:off x="8597735" y="787290"/>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Efectos Fisiológicos</a:t>
            </a:r>
            <a:endParaRPr lang="es-EC" sz="1400" dirty="0">
              <a:latin typeface="Calibri Light" panose="020F0302020204030204" pitchFamily="34" charset="0"/>
              <a:cs typeface="Calibri Light" panose="020F0302020204030204" pitchFamily="34" charset="0"/>
            </a:endParaRPr>
          </a:p>
        </p:txBody>
      </p:sp>
      <p:sp>
        <p:nvSpPr>
          <p:cNvPr id="15" name="CuadroTexto 14">
            <a:extLst>
              <a:ext uri="{FF2B5EF4-FFF2-40B4-BE49-F238E27FC236}">
                <a16:creationId xmlns:a16="http://schemas.microsoft.com/office/drawing/2014/main" xmlns="" id="{B153E8B3-63D1-4A56-A0D5-2BD762A9114A}"/>
              </a:ext>
            </a:extLst>
          </p:cNvPr>
          <p:cNvSpPr txBox="1"/>
          <p:nvPr/>
        </p:nvSpPr>
        <p:spPr>
          <a:xfrm>
            <a:off x="615998" y="1340733"/>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Tinción fluorescente</a:t>
            </a:r>
            <a:endParaRPr lang="es-EC" sz="1400" dirty="0">
              <a:latin typeface="Calibri Light" panose="020F0302020204030204" pitchFamily="34" charset="0"/>
              <a:cs typeface="Calibri Light" panose="020F0302020204030204" pitchFamily="34" charset="0"/>
            </a:endParaRPr>
          </a:p>
        </p:txBody>
      </p:sp>
      <p:sp>
        <p:nvSpPr>
          <p:cNvPr id="17" name="CuadroTexto 16">
            <a:extLst>
              <a:ext uri="{FF2B5EF4-FFF2-40B4-BE49-F238E27FC236}">
                <a16:creationId xmlns:a16="http://schemas.microsoft.com/office/drawing/2014/main" xmlns="" id="{B153E8B3-63D1-4A56-A0D5-2BD762A9114A}"/>
              </a:ext>
            </a:extLst>
          </p:cNvPr>
          <p:cNvSpPr txBox="1"/>
          <p:nvPr/>
        </p:nvSpPr>
        <p:spPr>
          <a:xfrm>
            <a:off x="991064" y="1828421"/>
            <a:ext cx="265126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err="1" smtClean="0">
                <a:latin typeface="Calibri Light" panose="020F0302020204030204" pitchFamily="34" charset="0"/>
                <a:cs typeface="Calibri Light" panose="020F0302020204030204" pitchFamily="34" charset="0"/>
              </a:rPr>
              <a:t>Diacetato</a:t>
            </a:r>
            <a:r>
              <a:rPr lang="es-EC" sz="1400" dirty="0" smtClean="0">
                <a:latin typeface="Calibri Light" panose="020F0302020204030204" pitchFamily="34" charset="0"/>
                <a:cs typeface="Calibri Light" panose="020F0302020204030204" pitchFamily="34" charset="0"/>
              </a:rPr>
              <a:t> </a:t>
            </a:r>
            <a:r>
              <a:rPr lang="es-EC" sz="1400" dirty="0">
                <a:latin typeface="Calibri Light" panose="020F0302020204030204" pitchFamily="34" charset="0"/>
                <a:cs typeface="Calibri Light" panose="020F0302020204030204" pitchFamily="34" charset="0"/>
              </a:rPr>
              <a:t>de Fluoresceína (DAF) Yoduro de </a:t>
            </a:r>
            <a:r>
              <a:rPr lang="es-EC" sz="1400" dirty="0" err="1">
                <a:latin typeface="Calibri Light" panose="020F0302020204030204" pitchFamily="34" charset="0"/>
                <a:cs typeface="Calibri Light" panose="020F0302020204030204" pitchFamily="34" charset="0"/>
              </a:rPr>
              <a:t>propidio</a:t>
            </a:r>
            <a:r>
              <a:rPr lang="es-EC" sz="1400" dirty="0">
                <a:latin typeface="Calibri Light" panose="020F0302020204030204" pitchFamily="34" charset="0"/>
                <a:cs typeface="Calibri Light" panose="020F0302020204030204" pitchFamily="34" charset="0"/>
              </a:rPr>
              <a:t> (PI) </a:t>
            </a: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461263" y="4103707"/>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Tinción con Azul de </a:t>
            </a:r>
            <a:r>
              <a:rPr lang="es-EC" sz="1400" dirty="0" err="1" smtClean="0">
                <a:latin typeface="Calibri Light" panose="020F0302020204030204" pitchFamily="34" charset="0"/>
                <a:cs typeface="Calibri Light" panose="020F0302020204030204" pitchFamily="34" charset="0"/>
              </a:rPr>
              <a:t>Tripano</a:t>
            </a:r>
            <a:endParaRPr lang="es-EC" sz="1400" dirty="0">
              <a:latin typeface="Calibri Light" panose="020F0302020204030204" pitchFamily="34" charset="0"/>
              <a:cs typeface="Calibri Light" panose="020F0302020204030204" pitchFamily="34" charset="0"/>
            </a:endParaRPr>
          </a:p>
        </p:txBody>
      </p:sp>
      <p:sp>
        <p:nvSpPr>
          <p:cNvPr id="19" name="CuadroTexto 18">
            <a:extLst>
              <a:ext uri="{FF2B5EF4-FFF2-40B4-BE49-F238E27FC236}">
                <a16:creationId xmlns:a16="http://schemas.microsoft.com/office/drawing/2014/main" xmlns="" id="{B153E8B3-63D1-4A56-A0D5-2BD762A9114A}"/>
              </a:ext>
            </a:extLst>
          </p:cNvPr>
          <p:cNvSpPr txBox="1"/>
          <p:nvPr/>
        </p:nvSpPr>
        <p:spPr>
          <a:xfrm>
            <a:off x="991064" y="4639225"/>
            <a:ext cx="2651264"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Tinción del tejido completo</a:t>
            </a:r>
            <a:endParaRPr lang="es-EC" sz="1400" dirty="0">
              <a:latin typeface="Calibri Light" panose="020F0302020204030204" pitchFamily="34" charset="0"/>
              <a:cs typeface="Calibri Light" panose="020F0302020204030204" pitchFamily="34" charset="0"/>
            </a:endParaRPr>
          </a:p>
        </p:txBody>
      </p:sp>
      <p:pic>
        <p:nvPicPr>
          <p:cNvPr id="3" name="Imagen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96234" y="5052796"/>
            <a:ext cx="2240924" cy="1077270"/>
          </a:xfrm>
          <a:prstGeom prst="rect">
            <a:avLst/>
          </a:prstGeom>
        </p:spPr>
      </p:pic>
      <p:pic>
        <p:nvPicPr>
          <p:cNvPr id="5" name="Imagen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4288" y="2468991"/>
            <a:ext cx="2824816" cy="1416675"/>
          </a:xfrm>
          <a:prstGeom prst="rect">
            <a:avLst/>
          </a:prstGeom>
        </p:spPr>
      </p:pic>
      <p:cxnSp>
        <p:nvCxnSpPr>
          <p:cNvPr id="23" name="Conector angular 22"/>
          <p:cNvCxnSpPr>
            <a:stCxn id="15" idx="1"/>
            <a:endCxn id="17" idx="1"/>
          </p:cNvCxnSpPr>
          <p:nvPr/>
        </p:nvCxnSpPr>
        <p:spPr>
          <a:xfrm rot="10800000" flipH="1" flipV="1">
            <a:off x="615998" y="1494621"/>
            <a:ext cx="375066" cy="595409"/>
          </a:xfrm>
          <a:prstGeom prst="bentConnector3">
            <a:avLst>
              <a:gd name="adj1" fmla="val -60949"/>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ector angular 24"/>
          <p:cNvCxnSpPr>
            <a:stCxn id="18" idx="1"/>
            <a:endCxn id="19" idx="1"/>
          </p:cNvCxnSpPr>
          <p:nvPr/>
        </p:nvCxnSpPr>
        <p:spPr>
          <a:xfrm rot="10800000" flipH="1" flipV="1">
            <a:off x="461262" y="4257596"/>
            <a:ext cx="529801" cy="535518"/>
          </a:xfrm>
          <a:prstGeom prst="bentConnector3">
            <a:avLst>
              <a:gd name="adj1" fmla="val -43148"/>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CuadroTexto 25">
            <a:extLst>
              <a:ext uri="{FF2B5EF4-FFF2-40B4-BE49-F238E27FC236}">
                <a16:creationId xmlns:a16="http://schemas.microsoft.com/office/drawing/2014/main" xmlns="" id="{B153E8B3-63D1-4A56-A0D5-2BD762A9114A}"/>
              </a:ext>
            </a:extLst>
          </p:cNvPr>
          <p:cNvSpPr txBox="1"/>
          <p:nvPr/>
        </p:nvSpPr>
        <p:spPr>
          <a:xfrm>
            <a:off x="4732019" y="1340733"/>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Grado de afectación al ADN</a:t>
            </a:r>
            <a:endParaRPr lang="es-EC" sz="1400" dirty="0">
              <a:latin typeface="Calibri Light" panose="020F0302020204030204" pitchFamily="34" charset="0"/>
              <a:cs typeface="Calibri Light" panose="020F0302020204030204" pitchFamily="34" charset="0"/>
            </a:endParaRPr>
          </a:p>
        </p:txBody>
      </p:sp>
      <p:sp>
        <p:nvSpPr>
          <p:cNvPr id="27" name="CuadroTexto 26">
            <a:extLst>
              <a:ext uri="{FF2B5EF4-FFF2-40B4-BE49-F238E27FC236}">
                <a16:creationId xmlns:a16="http://schemas.microsoft.com/office/drawing/2014/main" xmlns="" id="{B153E8B3-63D1-4A56-A0D5-2BD762A9114A}"/>
              </a:ext>
            </a:extLst>
          </p:cNvPr>
          <p:cNvSpPr txBox="1"/>
          <p:nvPr/>
        </p:nvSpPr>
        <p:spPr>
          <a:xfrm>
            <a:off x="4582507" y="4054449"/>
            <a:ext cx="2651264" cy="738664"/>
          </a:xfrm>
          <a:prstGeom prst="rect">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El </a:t>
            </a:r>
            <a:r>
              <a:rPr lang="es-EC" sz="1400" dirty="0">
                <a:latin typeface="Calibri Light" panose="020F0302020204030204" pitchFamily="34" charset="0"/>
                <a:cs typeface="Calibri Light" panose="020F0302020204030204" pitchFamily="34" charset="0"/>
              </a:rPr>
              <a:t>grado de afectación se mide en base a la longitud de migración del ADN </a:t>
            </a:r>
          </a:p>
        </p:txBody>
      </p:sp>
      <p:sp>
        <p:nvSpPr>
          <p:cNvPr id="28" name="CuadroTexto 27">
            <a:extLst>
              <a:ext uri="{FF2B5EF4-FFF2-40B4-BE49-F238E27FC236}">
                <a16:creationId xmlns:a16="http://schemas.microsoft.com/office/drawing/2014/main" xmlns="" id="{B153E8B3-63D1-4A56-A0D5-2BD762A9114A}"/>
              </a:ext>
            </a:extLst>
          </p:cNvPr>
          <p:cNvSpPr txBox="1"/>
          <p:nvPr/>
        </p:nvSpPr>
        <p:spPr>
          <a:xfrm>
            <a:off x="4582507" y="3461616"/>
            <a:ext cx="2651264"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Electroforesis en gel de agarosa</a:t>
            </a:r>
            <a:endParaRPr lang="es-EC" sz="1400" dirty="0">
              <a:latin typeface="Calibri Light" panose="020F0302020204030204" pitchFamily="34" charset="0"/>
              <a:cs typeface="Calibri Light" panose="020F0302020204030204" pitchFamily="34" charset="0"/>
            </a:endParaRPr>
          </a:p>
        </p:txBody>
      </p:sp>
      <p:sp>
        <p:nvSpPr>
          <p:cNvPr id="29" name="CuadroTexto 28">
            <a:extLst>
              <a:ext uri="{FF2B5EF4-FFF2-40B4-BE49-F238E27FC236}">
                <a16:creationId xmlns:a16="http://schemas.microsoft.com/office/drawing/2014/main" xmlns="" id="{B153E8B3-63D1-4A56-A0D5-2BD762A9114A}"/>
              </a:ext>
            </a:extLst>
          </p:cNvPr>
          <p:cNvSpPr txBox="1"/>
          <p:nvPr/>
        </p:nvSpPr>
        <p:spPr>
          <a:xfrm>
            <a:off x="4582507" y="1928292"/>
            <a:ext cx="2651264"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Aislamiento de núcleos</a:t>
            </a:r>
            <a:endParaRPr lang="es-EC" sz="1400" dirty="0">
              <a:latin typeface="Calibri Light" panose="020F0302020204030204" pitchFamily="34" charset="0"/>
              <a:cs typeface="Calibri Light" panose="020F0302020204030204" pitchFamily="34" charset="0"/>
            </a:endParaRPr>
          </a:p>
        </p:txBody>
      </p:sp>
      <p:sp>
        <p:nvSpPr>
          <p:cNvPr id="30" name="CuadroTexto 29">
            <a:extLst>
              <a:ext uri="{FF2B5EF4-FFF2-40B4-BE49-F238E27FC236}">
                <a16:creationId xmlns:a16="http://schemas.microsoft.com/office/drawing/2014/main" xmlns="" id="{B153E8B3-63D1-4A56-A0D5-2BD762A9114A}"/>
              </a:ext>
            </a:extLst>
          </p:cNvPr>
          <p:cNvSpPr txBox="1"/>
          <p:nvPr/>
        </p:nvSpPr>
        <p:spPr>
          <a:xfrm>
            <a:off x="4582507" y="2589734"/>
            <a:ext cx="265126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Preparación de placa para electroforesis</a:t>
            </a:r>
            <a:endParaRPr lang="es-EC" sz="1400" dirty="0">
              <a:latin typeface="Calibri Light" panose="020F0302020204030204" pitchFamily="34" charset="0"/>
              <a:cs typeface="Calibri Light" panose="020F0302020204030204" pitchFamily="34" charset="0"/>
            </a:endParaRPr>
          </a:p>
        </p:txBody>
      </p:sp>
      <p:pic>
        <p:nvPicPr>
          <p:cNvPr id="31" name="Imagen 3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69063" y="4919375"/>
            <a:ext cx="3699902" cy="1292595"/>
          </a:xfrm>
          <a:prstGeom prst="rect">
            <a:avLst/>
          </a:prstGeom>
        </p:spPr>
      </p:pic>
      <p:cxnSp>
        <p:nvCxnSpPr>
          <p:cNvPr id="35" name="Conector angular 34"/>
          <p:cNvCxnSpPr>
            <a:stCxn id="26" idx="1"/>
            <a:endCxn id="28" idx="1"/>
          </p:cNvCxnSpPr>
          <p:nvPr/>
        </p:nvCxnSpPr>
        <p:spPr>
          <a:xfrm rot="10800000" flipV="1">
            <a:off x="4582507" y="1494621"/>
            <a:ext cx="149512" cy="2120883"/>
          </a:xfrm>
          <a:prstGeom prst="bentConnector3">
            <a:avLst>
              <a:gd name="adj1" fmla="val 252897"/>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Conector recto de flecha 36"/>
          <p:cNvCxnSpPr>
            <a:endCxn id="29" idx="1"/>
          </p:cNvCxnSpPr>
          <p:nvPr/>
        </p:nvCxnSpPr>
        <p:spPr>
          <a:xfrm>
            <a:off x="4353059" y="2082180"/>
            <a:ext cx="229448"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Conector recto de flecha 38"/>
          <p:cNvCxnSpPr>
            <a:endCxn id="30" idx="1"/>
          </p:cNvCxnSpPr>
          <p:nvPr/>
        </p:nvCxnSpPr>
        <p:spPr>
          <a:xfrm>
            <a:off x="4353059" y="2851344"/>
            <a:ext cx="22944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CuadroTexto 39">
            <a:extLst>
              <a:ext uri="{FF2B5EF4-FFF2-40B4-BE49-F238E27FC236}">
                <a16:creationId xmlns:a16="http://schemas.microsoft.com/office/drawing/2014/main" xmlns="" id="{B153E8B3-63D1-4A56-A0D5-2BD762A9114A}"/>
              </a:ext>
            </a:extLst>
          </p:cNvPr>
          <p:cNvSpPr txBox="1"/>
          <p:nvPr/>
        </p:nvSpPr>
        <p:spPr>
          <a:xfrm>
            <a:off x="8597735" y="1378991"/>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Elongación de las raíces</a:t>
            </a:r>
            <a:endParaRPr lang="es-EC" sz="1400" dirty="0">
              <a:latin typeface="Calibri Light" panose="020F0302020204030204" pitchFamily="34" charset="0"/>
              <a:cs typeface="Calibri Light" panose="020F0302020204030204" pitchFamily="34" charset="0"/>
            </a:endParaRPr>
          </a:p>
        </p:txBody>
      </p:sp>
      <p:pic>
        <p:nvPicPr>
          <p:cNvPr id="41" name="Imagen 40"/>
          <p:cNvPicPr>
            <a:picLocks noChangeAspect="1"/>
          </p:cNvPicPr>
          <p:nvPr/>
        </p:nvPicPr>
        <p:blipFill rotWithShape="1">
          <a:blip r:embed="rId7" cstate="screen">
            <a:extLst>
              <a:ext uri="{28A0092B-C50C-407E-A947-70E740481C1C}">
                <a14:useLocalDpi xmlns:a14="http://schemas.microsoft.com/office/drawing/2010/main"/>
              </a:ext>
            </a:extLst>
          </a:blip>
          <a:srcRect l="36643" t="-1" r="37329" b="5864"/>
          <a:stretch/>
        </p:blipFill>
        <p:spPr>
          <a:xfrm>
            <a:off x="8087174" y="1958894"/>
            <a:ext cx="3890137" cy="667044"/>
          </a:xfrm>
          <a:prstGeom prst="rect">
            <a:avLst/>
          </a:prstGeom>
        </p:spPr>
      </p:pic>
      <p:sp>
        <p:nvSpPr>
          <p:cNvPr id="42" name="CuadroTexto 41">
            <a:extLst>
              <a:ext uri="{FF2B5EF4-FFF2-40B4-BE49-F238E27FC236}">
                <a16:creationId xmlns:a16="http://schemas.microsoft.com/office/drawing/2014/main" xmlns="" id="{B153E8B3-63D1-4A56-A0D5-2BD762A9114A}"/>
              </a:ext>
            </a:extLst>
          </p:cNvPr>
          <p:cNvSpPr txBox="1"/>
          <p:nvPr/>
        </p:nvSpPr>
        <p:spPr>
          <a:xfrm>
            <a:off x="8597734" y="2840628"/>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Número de Hojas</a:t>
            </a:r>
            <a:endParaRPr lang="es-EC" sz="1400" dirty="0">
              <a:latin typeface="Calibri Light" panose="020F0302020204030204" pitchFamily="34" charset="0"/>
              <a:cs typeface="Calibri Light" panose="020F0302020204030204" pitchFamily="34" charset="0"/>
            </a:endParaRPr>
          </a:p>
        </p:txBody>
      </p:sp>
      <p:sp>
        <p:nvSpPr>
          <p:cNvPr id="43" name="CuadroTexto 42">
            <a:extLst>
              <a:ext uri="{FF2B5EF4-FFF2-40B4-BE49-F238E27FC236}">
                <a16:creationId xmlns:a16="http://schemas.microsoft.com/office/drawing/2014/main" xmlns="" id="{B153E8B3-63D1-4A56-A0D5-2BD762A9114A}"/>
              </a:ext>
            </a:extLst>
          </p:cNvPr>
          <p:cNvSpPr txBox="1"/>
          <p:nvPr/>
        </p:nvSpPr>
        <p:spPr>
          <a:xfrm>
            <a:off x="8597734" y="4411484"/>
            <a:ext cx="2375066"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Porcentaje de supervivencia</a:t>
            </a:r>
            <a:endParaRPr lang="es-EC" sz="1400" dirty="0">
              <a:latin typeface="Calibri Light" panose="020F0302020204030204" pitchFamily="34" charset="0"/>
              <a:cs typeface="Calibri Light" panose="020F0302020204030204" pitchFamily="34" charset="0"/>
            </a:endParaRPr>
          </a:p>
        </p:txBody>
      </p:sp>
      <p:sp>
        <p:nvSpPr>
          <p:cNvPr id="44" name="CuadroTexto 43">
            <a:extLst>
              <a:ext uri="{FF2B5EF4-FFF2-40B4-BE49-F238E27FC236}">
                <a16:creationId xmlns:a16="http://schemas.microsoft.com/office/drawing/2014/main" xmlns="" id="{B153E8B3-63D1-4A56-A0D5-2BD762A9114A}"/>
              </a:ext>
            </a:extLst>
          </p:cNvPr>
          <p:cNvSpPr txBox="1"/>
          <p:nvPr/>
        </p:nvSpPr>
        <p:spPr>
          <a:xfrm>
            <a:off x="8599695" y="3319478"/>
            <a:ext cx="2651264"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Prueba </a:t>
            </a:r>
            <a:r>
              <a:rPr lang="es-EC" sz="1400" dirty="0">
                <a:latin typeface="Calibri Light" panose="020F0302020204030204" pitchFamily="34" charset="0"/>
                <a:cs typeface="Calibri Light" panose="020F0302020204030204" pitchFamily="34" charset="0"/>
              </a:rPr>
              <a:t>de t para establecer diferencias significativas entre los grupos control y test</a:t>
            </a:r>
          </a:p>
        </p:txBody>
      </p:sp>
      <p:sp>
        <p:nvSpPr>
          <p:cNvPr id="45" name="CuadroTexto 44">
            <a:extLst>
              <a:ext uri="{FF2B5EF4-FFF2-40B4-BE49-F238E27FC236}">
                <a16:creationId xmlns:a16="http://schemas.microsoft.com/office/drawing/2014/main" xmlns="" id="{B153E8B3-63D1-4A56-A0D5-2BD762A9114A}"/>
              </a:ext>
            </a:extLst>
          </p:cNvPr>
          <p:cNvSpPr txBox="1"/>
          <p:nvPr/>
        </p:nvSpPr>
        <p:spPr>
          <a:xfrm>
            <a:off x="8599695" y="4998124"/>
            <a:ext cx="265126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Comparación de hojas con marchitez y hojas sanas</a:t>
            </a:r>
            <a:endParaRPr lang="es-EC" sz="1400" dirty="0">
              <a:latin typeface="Calibri Light" panose="020F0302020204030204" pitchFamily="34" charset="0"/>
              <a:cs typeface="Calibri Light" panose="020F0302020204030204" pitchFamily="34" charset="0"/>
            </a:endParaRPr>
          </a:p>
        </p:txBody>
      </p:sp>
      <p:cxnSp>
        <p:nvCxnSpPr>
          <p:cNvPr id="47" name="Conector angular 46"/>
          <p:cNvCxnSpPr>
            <a:stCxn id="42" idx="1"/>
            <a:endCxn id="44" idx="1"/>
          </p:cNvCxnSpPr>
          <p:nvPr/>
        </p:nvCxnSpPr>
        <p:spPr>
          <a:xfrm rot="10800000" flipH="1" flipV="1">
            <a:off x="8597733" y="2994516"/>
            <a:ext cx="1961" cy="694293"/>
          </a:xfrm>
          <a:prstGeom prst="bentConnector3">
            <a:avLst>
              <a:gd name="adj1" fmla="val -11657318"/>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Conector angular 51"/>
          <p:cNvCxnSpPr>
            <a:stCxn id="43" idx="1"/>
            <a:endCxn id="45" idx="1"/>
          </p:cNvCxnSpPr>
          <p:nvPr/>
        </p:nvCxnSpPr>
        <p:spPr>
          <a:xfrm rot="10800000" flipH="1" flipV="1">
            <a:off x="8597733" y="4565372"/>
            <a:ext cx="1961" cy="694361"/>
          </a:xfrm>
          <a:prstGeom prst="bentConnector3">
            <a:avLst>
              <a:gd name="adj1" fmla="val -11657318"/>
            </a:avLst>
          </a:prstGeom>
          <a:ln>
            <a:tailEnd type="triangle"/>
          </a:ln>
        </p:spPr>
        <p:style>
          <a:lnRef idx="3">
            <a:schemeClr val="accent2"/>
          </a:lnRef>
          <a:fillRef idx="0">
            <a:schemeClr val="accent2"/>
          </a:fillRef>
          <a:effectRef idx="2">
            <a:schemeClr val="accent2"/>
          </a:effectRef>
          <a:fontRef idx="minor">
            <a:schemeClr val="tx1"/>
          </a:fontRef>
        </p:style>
      </p:cxnSp>
      <p:sp>
        <p:nvSpPr>
          <p:cNvPr id="33" name="Rectángulo 32"/>
          <p:cNvSpPr/>
          <p:nvPr/>
        </p:nvSpPr>
        <p:spPr>
          <a:xfrm>
            <a:off x="131465" y="6436826"/>
            <a:ext cx="5642891"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smtClean="0"/>
              <a:t>Fernández-Bautista </a:t>
            </a:r>
            <a:r>
              <a:rPr lang="es-EC" sz="1400" dirty="0"/>
              <a:t>et al., </a:t>
            </a:r>
            <a:r>
              <a:rPr lang="es-EC" sz="1400" dirty="0" smtClean="0"/>
              <a:t>2016;</a:t>
            </a:r>
            <a:r>
              <a:rPr lang="es-EC" sz="1400" dirty="0"/>
              <a:t> </a:t>
            </a:r>
            <a:r>
              <a:rPr lang="es-EC" sz="1400" dirty="0" err="1"/>
              <a:t>Demir</a:t>
            </a:r>
            <a:r>
              <a:rPr lang="es-EC" sz="1400" dirty="0"/>
              <a:t> et al., </a:t>
            </a:r>
            <a:r>
              <a:rPr lang="es-EC" sz="1400" dirty="0" smtClean="0"/>
              <a:t>2013;</a:t>
            </a:r>
            <a:r>
              <a:rPr lang="es-EC" sz="1400" dirty="0"/>
              <a:t> Lee et al., 2010</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1238873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5990FDD0-8FF3-41B2-BB8B-7B4C7951BEDA}"/>
              </a:ext>
            </a:extLst>
          </p:cNvPr>
          <p:cNvSpPr txBox="1"/>
          <p:nvPr/>
        </p:nvSpPr>
        <p:spPr>
          <a:xfrm>
            <a:off x="6606862" y="104073"/>
            <a:ext cx="4941672" cy="584775"/>
          </a:xfrm>
          <a:prstGeom prst="rect">
            <a:avLst/>
          </a:prstGeom>
          <a:noFill/>
          <a:ln>
            <a:noFill/>
          </a:ln>
        </p:spPr>
        <p:txBody>
          <a:bodyPr wrap="square">
            <a:spAutoFit/>
          </a:bodyPr>
          <a:lstStyle/>
          <a:p>
            <a:pPr algn="r"/>
            <a:r>
              <a:rPr lang="es-EC" sz="1600" b="1" dirty="0" smtClean="0"/>
              <a:t>Construcción </a:t>
            </a:r>
            <a:r>
              <a:rPr lang="es-EC" sz="1600" b="1" dirty="0"/>
              <a:t>de CMV recombinante para la expresión de GFP</a:t>
            </a:r>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pic>
        <p:nvPicPr>
          <p:cNvPr id="9" name="Imagen 8"/>
          <p:cNvPicPr/>
          <p:nvPr/>
        </p:nvPicPr>
        <p:blipFill>
          <a:blip r:embed="rId4" cstate="screen">
            <a:extLst>
              <a:ext uri="{28A0092B-C50C-407E-A947-70E740481C1C}">
                <a14:useLocalDpi xmlns:a14="http://schemas.microsoft.com/office/drawing/2010/main"/>
              </a:ext>
            </a:extLst>
          </a:blip>
          <a:stretch>
            <a:fillRect/>
          </a:stretch>
        </p:blipFill>
        <p:spPr>
          <a:xfrm>
            <a:off x="3795479" y="3727989"/>
            <a:ext cx="4564582" cy="2538397"/>
          </a:xfrm>
          <a:prstGeom prst="rect">
            <a:avLst/>
          </a:prstGeom>
        </p:spPr>
      </p:pic>
      <p:pic>
        <p:nvPicPr>
          <p:cNvPr id="2" name="Imagen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769" y="1304731"/>
            <a:ext cx="3441035" cy="2194166"/>
          </a:xfrm>
          <a:prstGeom prst="rect">
            <a:avLst/>
          </a:prstGeom>
        </p:spPr>
      </p:pic>
      <p:sp>
        <p:nvSpPr>
          <p:cNvPr id="3" name="Rectángulo 2"/>
          <p:cNvSpPr/>
          <p:nvPr/>
        </p:nvSpPr>
        <p:spPr>
          <a:xfrm>
            <a:off x="128769" y="6414231"/>
            <a:ext cx="3307316"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(Gibson et al., </a:t>
            </a:r>
            <a:r>
              <a:rPr lang="es-EC" sz="1400" dirty="0" smtClean="0">
                <a:latin typeface="Arial" panose="020B0604020202020204" pitchFamily="34" charset="0"/>
                <a:ea typeface="Calibri" panose="020F0502020204030204" pitchFamily="34" charset="0"/>
              </a:rPr>
              <a:t>2009; </a:t>
            </a:r>
            <a:r>
              <a:rPr lang="es-EC" sz="1400" dirty="0" err="1"/>
              <a:t>Krenz</a:t>
            </a:r>
            <a:r>
              <a:rPr lang="es-EC" sz="1400" dirty="0"/>
              <a:t> et al., 2015</a:t>
            </a:r>
            <a:r>
              <a:rPr lang="es-EC" sz="1400" dirty="0" smtClean="0">
                <a:latin typeface="Arial" panose="020B0604020202020204" pitchFamily="34" charset="0"/>
                <a:ea typeface="Calibri" panose="020F0502020204030204" pitchFamily="34" charset="0"/>
              </a:rPr>
              <a:t>)</a:t>
            </a:r>
            <a:endParaRPr lang="es-EC" sz="1400" dirty="0"/>
          </a:p>
        </p:txBody>
      </p:sp>
      <p:sp>
        <p:nvSpPr>
          <p:cNvPr id="10" name="CuadroTexto 9">
            <a:extLst>
              <a:ext uri="{FF2B5EF4-FFF2-40B4-BE49-F238E27FC236}">
                <a16:creationId xmlns:a16="http://schemas.microsoft.com/office/drawing/2014/main" xmlns="" id="{B153E8B3-63D1-4A56-A0D5-2BD762A9114A}"/>
              </a:ext>
            </a:extLst>
          </p:cNvPr>
          <p:cNvSpPr txBox="1"/>
          <p:nvPr/>
        </p:nvSpPr>
        <p:spPr>
          <a:xfrm>
            <a:off x="566339" y="870350"/>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Ensamblaje Gibson</a:t>
            </a:r>
            <a:endParaRPr lang="es-EC" sz="1400" dirty="0">
              <a:latin typeface="Calibri Light" panose="020F0302020204030204" pitchFamily="34" charset="0"/>
              <a:cs typeface="Calibri Light" panose="020F0302020204030204" pitchFamily="34" charset="0"/>
            </a:endParaRPr>
          </a:p>
        </p:txBody>
      </p:sp>
      <p:sp>
        <p:nvSpPr>
          <p:cNvPr id="11" name="CuadroTexto 10">
            <a:extLst>
              <a:ext uri="{FF2B5EF4-FFF2-40B4-BE49-F238E27FC236}">
                <a16:creationId xmlns:a16="http://schemas.microsoft.com/office/drawing/2014/main" xmlns="" id="{B153E8B3-63D1-4A56-A0D5-2BD762A9114A}"/>
              </a:ext>
            </a:extLst>
          </p:cNvPr>
          <p:cNvSpPr txBox="1"/>
          <p:nvPr/>
        </p:nvSpPr>
        <p:spPr>
          <a:xfrm>
            <a:off x="445122" y="4292865"/>
            <a:ext cx="2757036"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CMV </a:t>
            </a:r>
            <a:r>
              <a:rPr lang="es-EC" sz="1400" dirty="0">
                <a:latin typeface="Calibri Light" panose="020F0302020204030204" pitchFamily="34" charset="0"/>
                <a:cs typeface="Calibri Light" panose="020F0302020204030204" pitchFamily="34" charset="0"/>
              </a:rPr>
              <a:t>raza </a:t>
            </a:r>
            <a:r>
              <a:rPr lang="es-EC" sz="1400" dirty="0" err="1" smtClean="0">
                <a:latin typeface="Calibri Light" panose="020F0302020204030204" pitchFamily="34" charset="0"/>
                <a:cs typeface="Calibri Light" panose="020F0302020204030204" pitchFamily="34" charset="0"/>
              </a:rPr>
              <a:t>Fny</a:t>
            </a:r>
            <a:r>
              <a:rPr lang="es-EC" sz="1400" dirty="0" smtClean="0">
                <a:latin typeface="Calibri Light" panose="020F0302020204030204" pitchFamily="34" charset="0"/>
                <a:cs typeface="Calibri Light" panose="020F0302020204030204" pitchFamily="34" charset="0"/>
              </a:rPr>
              <a:t>. Números </a:t>
            </a:r>
            <a:r>
              <a:rPr lang="es-EC" sz="1400" dirty="0">
                <a:latin typeface="Calibri Light" panose="020F0302020204030204" pitchFamily="34" charset="0"/>
                <a:cs typeface="Calibri Light" panose="020F0302020204030204" pitchFamily="34" charset="0"/>
              </a:rPr>
              <a:t>de accesión: </a:t>
            </a:r>
            <a:r>
              <a:rPr lang="es-EC" sz="1400" dirty="0" smtClean="0">
                <a:latin typeface="Calibri Light" panose="020F0302020204030204" pitchFamily="34" charset="0"/>
                <a:cs typeface="Calibri Light" panose="020F0302020204030204" pitchFamily="34" charset="0"/>
              </a:rPr>
              <a:t>NC_002034</a:t>
            </a:r>
            <a:r>
              <a:rPr lang="es-EC" sz="1400" dirty="0">
                <a:latin typeface="Calibri Light" panose="020F0302020204030204" pitchFamily="34" charset="0"/>
                <a:cs typeface="Calibri Light" panose="020F0302020204030204" pitchFamily="34" charset="0"/>
              </a:rPr>
              <a:t>,  NC_002035, NC_001440</a:t>
            </a:r>
          </a:p>
        </p:txBody>
      </p:sp>
      <p:sp>
        <p:nvSpPr>
          <p:cNvPr id="12" name="CuadroTexto 11">
            <a:extLst>
              <a:ext uri="{FF2B5EF4-FFF2-40B4-BE49-F238E27FC236}">
                <a16:creationId xmlns:a16="http://schemas.microsoft.com/office/drawing/2014/main" xmlns="" id="{B153E8B3-63D1-4A56-A0D5-2BD762A9114A}"/>
              </a:ext>
            </a:extLst>
          </p:cNvPr>
          <p:cNvSpPr txBox="1"/>
          <p:nvPr/>
        </p:nvSpPr>
        <p:spPr>
          <a:xfrm>
            <a:off x="445122" y="5250035"/>
            <a:ext cx="2757036"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err="1" smtClean="0">
                <a:latin typeface="Calibri Light" panose="020F0302020204030204" pitchFamily="34" charset="0"/>
                <a:cs typeface="Calibri Light" panose="020F0302020204030204" pitchFamily="34" charset="0"/>
              </a:rPr>
              <a:t>Enhanced</a:t>
            </a:r>
            <a:r>
              <a:rPr lang="es-EC" sz="1400" dirty="0" smtClean="0">
                <a:latin typeface="Calibri Light" panose="020F0302020204030204" pitchFamily="34" charset="0"/>
                <a:cs typeface="Calibri Light" panose="020F0302020204030204" pitchFamily="34" charset="0"/>
              </a:rPr>
              <a:t> Green </a:t>
            </a:r>
            <a:r>
              <a:rPr lang="es-EC" sz="1400" dirty="0" err="1" smtClean="0">
                <a:latin typeface="Calibri Light" panose="020F0302020204030204" pitchFamily="34" charset="0"/>
                <a:cs typeface="Calibri Light" panose="020F0302020204030204" pitchFamily="34" charset="0"/>
              </a:rPr>
              <a:t>Fluorescent</a:t>
            </a:r>
            <a:r>
              <a:rPr lang="es-EC" sz="1400" dirty="0" smtClean="0">
                <a:latin typeface="Calibri Light" panose="020F0302020204030204" pitchFamily="34" charset="0"/>
                <a:cs typeface="Calibri Light" panose="020F0302020204030204" pitchFamily="34" charset="0"/>
              </a:rPr>
              <a:t> </a:t>
            </a:r>
            <a:r>
              <a:rPr lang="es-EC" sz="1400" dirty="0" err="1" smtClean="0">
                <a:latin typeface="Calibri Light" panose="020F0302020204030204" pitchFamily="34" charset="0"/>
                <a:cs typeface="Calibri Light" panose="020F0302020204030204" pitchFamily="34" charset="0"/>
              </a:rPr>
              <a:t>Protein</a:t>
            </a:r>
            <a:r>
              <a:rPr lang="es-EC" sz="1400" dirty="0">
                <a:latin typeface="Calibri Light" panose="020F0302020204030204" pitchFamily="34" charset="0"/>
                <a:cs typeface="Calibri Light" panose="020F0302020204030204" pitchFamily="34" charset="0"/>
              </a:rPr>
              <a:t> (</a:t>
            </a:r>
            <a:r>
              <a:rPr lang="es-EC" sz="1400" dirty="0" smtClean="0">
                <a:latin typeface="Calibri Light" panose="020F0302020204030204" pitchFamily="34" charset="0"/>
                <a:cs typeface="Calibri Light" panose="020F0302020204030204" pitchFamily="34" charset="0"/>
              </a:rPr>
              <a:t>LC008492.1)</a:t>
            </a:r>
            <a:endParaRPr lang="es-EC" sz="1400" dirty="0">
              <a:latin typeface="Calibri Light" panose="020F0302020204030204" pitchFamily="34" charset="0"/>
              <a:cs typeface="Calibri Light" panose="020F0302020204030204" pitchFamily="34" charset="0"/>
            </a:endParaRPr>
          </a:p>
        </p:txBody>
      </p:sp>
      <p:sp>
        <p:nvSpPr>
          <p:cNvPr id="17" name="CuadroTexto 16">
            <a:extLst>
              <a:ext uri="{FF2B5EF4-FFF2-40B4-BE49-F238E27FC236}">
                <a16:creationId xmlns:a16="http://schemas.microsoft.com/office/drawing/2014/main" xmlns="" id="{B153E8B3-63D1-4A56-A0D5-2BD762A9114A}"/>
              </a:ext>
            </a:extLst>
          </p:cNvPr>
          <p:cNvSpPr txBox="1"/>
          <p:nvPr/>
        </p:nvSpPr>
        <p:spPr>
          <a:xfrm>
            <a:off x="445122" y="3744175"/>
            <a:ext cx="2757036"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Ensamblaje </a:t>
            </a:r>
            <a:r>
              <a:rPr lang="es-EC" sz="1400" dirty="0" err="1" smtClean="0">
                <a:latin typeface="Calibri Light" panose="020F0302020204030204" pitchFamily="34" charset="0"/>
                <a:cs typeface="Calibri Light" panose="020F0302020204030204" pitchFamily="34" charset="0"/>
              </a:rPr>
              <a:t>NEBuilder</a:t>
            </a:r>
            <a:r>
              <a:rPr lang="es-EC" sz="1400" dirty="0" smtClean="0">
                <a:latin typeface="Calibri Light" panose="020F0302020204030204" pitchFamily="34" charset="0"/>
                <a:cs typeface="Calibri Light" panose="020F0302020204030204" pitchFamily="34" charset="0"/>
              </a:rPr>
              <a:t> </a:t>
            </a:r>
            <a:r>
              <a:rPr lang="es-EC" sz="1400" dirty="0" err="1" smtClean="0">
                <a:latin typeface="Calibri Light" panose="020F0302020204030204" pitchFamily="34" charset="0"/>
                <a:cs typeface="Calibri Light" panose="020F0302020204030204" pitchFamily="34" charset="0"/>
              </a:rPr>
              <a:t>HiFi</a:t>
            </a:r>
            <a:endParaRPr lang="es-EC" sz="1400" dirty="0">
              <a:latin typeface="Calibri Light" panose="020F0302020204030204" pitchFamily="34" charset="0"/>
              <a:cs typeface="Calibri Light" panose="020F0302020204030204" pitchFamily="34" charset="0"/>
            </a:endParaRPr>
          </a:p>
        </p:txBody>
      </p:sp>
      <p:sp>
        <p:nvSpPr>
          <p:cNvPr id="19" name="CuadroTexto 18">
            <a:extLst>
              <a:ext uri="{FF2B5EF4-FFF2-40B4-BE49-F238E27FC236}">
                <a16:creationId xmlns:a16="http://schemas.microsoft.com/office/drawing/2014/main" xmlns="" id="{B153E8B3-63D1-4A56-A0D5-2BD762A9114A}"/>
              </a:ext>
            </a:extLst>
          </p:cNvPr>
          <p:cNvSpPr txBox="1"/>
          <p:nvPr/>
        </p:nvSpPr>
        <p:spPr>
          <a:xfrm>
            <a:off x="9106682" y="764746"/>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Obtención de fragmentos</a:t>
            </a:r>
            <a:endParaRPr lang="es-EC" sz="1400" dirty="0">
              <a:latin typeface="Calibri Light" panose="020F0302020204030204" pitchFamily="34" charset="0"/>
              <a:cs typeface="Calibri Light" panose="020F0302020204030204" pitchFamily="34" charset="0"/>
            </a:endParaRPr>
          </a:p>
        </p:txBody>
      </p:sp>
      <p:sp>
        <p:nvSpPr>
          <p:cNvPr id="20" name="CuadroTexto 19">
            <a:extLst>
              <a:ext uri="{FF2B5EF4-FFF2-40B4-BE49-F238E27FC236}">
                <a16:creationId xmlns:a16="http://schemas.microsoft.com/office/drawing/2014/main" xmlns="" id="{B153E8B3-63D1-4A56-A0D5-2BD762A9114A}"/>
              </a:ext>
            </a:extLst>
          </p:cNvPr>
          <p:cNvSpPr txBox="1"/>
          <p:nvPr/>
        </p:nvSpPr>
        <p:spPr>
          <a:xfrm>
            <a:off x="9241824" y="1397019"/>
            <a:ext cx="2379461" cy="95410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Diseño de </a:t>
            </a:r>
            <a:r>
              <a:rPr lang="es-EC" sz="1400" dirty="0" err="1" smtClean="0">
                <a:latin typeface="Calibri Light" panose="020F0302020204030204" pitchFamily="34" charset="0"/>
                <a:cs typeface="Calibri Light" panose="020F0302020204030204" pitchFamily="34" charset="0"/>
              </a:rPr>
              <a:t>primers</a:t>
            </a:r>
            <a:r>
              <a:rPr lang="es-EC" sz="1400" dirty="0" smtClean="0">
                <a:latin typeface="Calibri Light" panose="020F0302020204030204" pitchFamily="34" charset="0"/>
                <a:cs typeface="Calibri Light" panose="020F0302020204030204" pitchFamily="34" charset="0"/>
              </a:rPr>
              <a:t> para la amplificación de los segmentos, con </a:t>
            </a:r>
            <a:r>
              <a:rPr lang="es-EC" sz="1400" dirty="0" err="1" smtClean="0">
                <a:latin typeface="Calibri Light" panose="020F0302020204030204" pitchFamily="34" charset="0"/>
                <a:cs typeface="Calibri Light" panose="020F0302020204030204" pitchFamily="34" charset="0"/>
              </a:rPr>
              <a:t>overlaps</a:t>
            </a:r>
            <a:r>
              <a:rPr lang="es-EC" sz="1400" dirty="0" smtClean="0">
                <a:latin typeface="Calibri Light" panose="020F0302020204030204" pitchFamily="34" charset="0"/>
                <a:cs typeface="Calibri Light" panose="020F0302020204030204" pitchFamily="34" charset="0"/>
              </a:rPr>
              <a:t> para ensamblaje </a:t>
            </a:r>
            <a:endParaRPr lang="es-EC" sz="1400" dirty="0">
              <a:latin typeface="Calibri Light" panose="020F0302020204030204" pitchFamily="34" charset="0"/>
              <a:cs typeface="Calibri Light" panose="020F0302020204030204" pitchFamily="34" charset="0"/>
            </a:endParaRPr>
          </a:p>
        </p:txBody>
      </p:sp>
      <p:sp>
        <p:nvSpPr>
          <p:cNvPr id="21" name="CuadroTexto 20">
            <a:extLst>
              <a:ext uri="{FF2B5EF4-FFF2-40B4-BE49-F238E27FC236}">
                <a16:creationId xmlns:a16="http://schemas.microsoft.com/office/drawing/2014/main" xmlns="" id="{B153E8B3-63D1-4A56-A0D5-2BD762A9114A}"/>
              </a:ext>
            </a:extLst>
          </p:cNvPr>
          <p:cNvSpPr txBox="1"/>
          <p:nvPr/>
        </p:nvSpPr>
        <p:spPr>
          <a:xfrm>
            <a:off x="9240620" y="3456150"/>
            <a:ext cx="2379461"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Protocolo para extracción de plásmidos</a:t>
            </a:r>
            <a:endParaRPr lang="es-EC" sz="1400" dirty="0">
              <a:latin typeface="Calibri Light" panose="020F0302020204030204" pitchFamily="34" charset="0"/>
              <a:cs typeface="Calibri Light" panose="020F0302020204030204" pitchFamily="34" charset="0"/>
            </a:endParaRPr>
          </a:p>
        </p:txBody>
      </p:sp>
      <p:sp>
        <p:nvSpPr>
          <p:cNvPr id="22" name="CuadroTexto 21">
            <a:extLst>
              <a:ext uri="{FF2B5EF4-FFF2-40B4-BE49-F238E27FC236}">
                <a16:creationId xmlns:a16="http://schemas.microsoft.com/office/drawing/2014/main" xmlns="" id="{B153E8B3-63D1-4A56-A0D5-2BD762A9114A}"/>
              </a:ext>
            </a:extLst>
          </p:cNvPr>
          <p:cNvSpPr txBox="1"/>
          <p:nvPr/>
        </p:nvSpPr>
        <p:spPr>
          <a:xfrm>
            <a:off x="9277255" y="4562110"/>
            <a:ext cx="2379461"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Purificación de productos de PCR</a:t>
            </a:r>
            <a:endParaRPr lang="es-EC" sz="1400" dirty="0">
              <a:latin typeface="Calibri Light" panose="020F0302020204030204" pitchFamily="34" charset="0"/>
              <a:cs typeface="Calibri Light" panose="020F0302020204030204" pitchFamily="34" charset="0"/>
            </a:endParaRPr>
          </a:p>
        </p:txBody>
      </p:sp>
      <p:cxnSp>
        <p:nvCxnSpPr>
          <p:cNvPr id="5" name="Conector angular 4"/>
          <p:cNvCxnSpPr>
            <a:stCxn id="19" idx="1"/>
            <a:endCxn id="22" idx="1"/>
          </p:cNvCxnSpPr>
          <p:nvPr/>
        </p:nvCxnSpPr>
        <p:spPr>
          <a:xfrm rot="10800000" flipH="1" flipV="1">
            <a:off x="9106681" y="918634"/>
            <a:ext cx="170573" cy="3905085"/>
          </a:xfrm>
          <a:prstGeom prst="bentConnector3">
            <a:avLst>
              <a:gd name="adj1" fmla="val -134019"/>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Conector recto de flecha 23"/>
          <p:cNvCxnSpPr>
            <a:endCxn id="20" idx="1"/>
          </p:cNvCxnSpPr>
          <p:nvPr/>
        </p:nvCxnSpPr>
        <p:spPr>
          <a:xfrm>
            <a:off x="8847786" y="1861051"/>
            <a:ext cx="394038" cy="130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4098" name="Picture 2" descr="SnapGene | Software for everyday molecular biolog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66384" y="2565634"/>
            <a:ext cx="1995197" cy="501306"/>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ector recto de flecha 36"/>
          <p:cNvCxnSpPr/>
          <p:nvPr/>
        </p:nvCxnSpPr>
        <p:spPr>
          <a:xfrm>
            <a:off x="8846582" y="3711445"/>
            <a:ext cx="394038" cy="130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4342" name="Picture 6" descr="pGreen 000pGreen载体质粒图谱、序列、价格、抗性、测序引物、大小等基本信息_生物风载体"/>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58309" y="621969"/>
            <a:ext cx="3245985" cy="306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56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5990FDD0-8FF3-41B2-BB8B-7B4C7951BEDA}"/>
              </a:ext>
            </a:extLst>
          </p:cNvPr>
          <p:cNvSpPr txBox="1"/>
          <p:nvPr/>
        </p:nvSpPr>
        <p:spPr>
          <a:xfrm>
            <a:off x="6606862" y="104073"/>
            <a:ext cx="4941672" cy="584775"/>
          </a:xfrm>
          <a:prstGeom prst="rect">
            <a:avLst/>
          </a:prstGeom>
          <a:noFill/>
          <a:ln>
            <a:noFill/>
          </a:ln>
        </p:spPr>
        <p:txBody>
          <a:bodyPr wrap="square">
            <a:spAutoFit/>
          </a:bodyPr>
          <a:lstStyle/>
          <a:p>
            <a:pPr algn="r"/>
            <a:r>
              <a:rPr lang="es-EC" sz="1600" b="1" dirty="0" smtClean="0"/>
              <a:t>Construcción </a:t>
            </a:r>
            <a:r>
              <a:rPr lang="es-EC" sz="1600" b="1" dirty="0"/>
              <a:t>de CMV recombinante para la expresión de GFP</a:t>
            </a:r>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9095284" y="743155"/>
            <a:ext cx="2514603" cy="523220"/>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Transformación en </a:t>
            </a:r>
            <a:r>
              <a:rPr lang="es-EC" sz="1400" i="1" dirty="0" err="1" smtClean="0">
                <a:latin typeface="Calibri Light" panose="020F0302020204030204" pitchFamily="34" charset="0"/>
                <a:cs typeface="Calibri Light" panose="020F0302020204030204" pitchFamily="34" charset="0"/>
              </a:rPr>
              <a:t>Agrobacterium</a:t>
            </a:r>
            <a:r>
              <a:rPr lang="es-EC" sz="1400" i="1" dirty="0" smtClean="0">
                <a:latin typeface="Calibri Light" panose="020F0302020204030204" pitchFamily="34" charset="0"/>
                <a:cs typeface="Calibri Light" panose="020F0302020204030204" pitchFamily="34" charset="0"/>
              </a:rPr>
              <a:t> </a:t>
            </a:r>
            <a:r>
              <a:rPr lang="es-EC" sz="1400" i="1" dirty="0" err="1" smtClean="0">
                <a:latin typeface="Calibri Light" panose="020F0302020204030204" pitchFamily="34" charset="0"/>
                <a:cs typeface="Calibri Light" panose="020F0302020204030204" pitchFamily="34" charset="0"/>
              </a:rPr>
              <a:t>tumefaciens</a:t>
            </a:r>
            <a:endParaRPr lang="es-EC" sz="1400" i="1" dirty="0">
              <a:latin typeface="Calibri Light" panose="020F0302020204030204" pitchFamily="34" charset="0"/>
              <a:cs typeface="Calibri Light" panose="020F0302020204030204" pitchFamily="34" charset="0"/>
            </a:endParaRPr>
          </a:p>
        </p:txBody>
      </p:sp>
      <p:sp>
        <p:nvSpPr>
          <p:cNvPr id="19" name="CuadroTexto 18">
            <a:extLst>
              <a:ext uri="{FF2B5EF4-FFF2-40B4-BE49-F238E27FC236}">
                <a16:creationId xmlns:a16="http://schemas.microsoft.com/office/drawing/2014/main" xmlns="" id="{B153E8B3-63D1-4A56-A0D5-2BD762A9114A}"/>
              </a:ext>
            </a:extLst>
          </p:cNvPr>
          <p:cNvSpPr txBox="1"/>
          <p:nvPr/>
        </p:nvSpPr>
        <p:spPr>
          <a:xfrm>
            <a:off x="9336909" y="2071948"/>
            <a:ext cx="1806449"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Células competentes</a:t>
            </a:r>
            <a:endParaRPr lang="es-EC" sz="1400" dirty="0">
              <a:latin typeface="Calibri Light" panose="020F0302020204030204" pitchFamily="34" charset="0"/>
              <a:cs typeface="Calibri Light" panose="020F0302020204030204" pitchFamily="34" charset="0"/>
            </a:endParaRPr>
          </a:p>
        </p:txBody>
      </p:sp>
      <p:sp>
        <p:nvSpPr>
          <p:cNvPr id="20" name="CuadroTexto 19">
            <a:extLst>
              <a:ext uri="{FF2B5EF4-FFF2-40B4-BE49-F238E27FC236}">
                <a16:creationId xmlns:a16="http://schemas.microsoft.com/office/drawing/2014/main" xmlns="" id="{B153E8B3-63D1-4A56-A0D5-2BD762A9114A}"/>
              </a:ext>
            </a:extLst>
          </p:cNvPr>
          <p:cNvSpPr txBox="1"/>
          <p:nvPr/>
        </p:nvSpPr>
        <p:spPr>
          <a:xfrm>
            <a:off x="9272515" y="1515273"/>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Electroporación</a:t>
            </a:r>
            <a:endParaRPr lang="es-EC" sz="1400" dirty="0">
              <a:latin typeface="Calibri Light" panose="020F0302020204030204" pitchFamily="34" charset="0"/>
              <a:cs typeface="Calibri Light" panose="020F0302020204030204" pitchFamily="34" charset="0"/>
            </a:endParaRPr>
          </a:p>
        </p:txBody>
      </p:sp>
      <p:sp>
        <p:nvSpPr>
          <p:cNvPr id="21" name="CuadroTexto 20">
            <a:extLst>
              <a:ext uri="{FF2B5EF4-FFF2-40B4-BE49-F238E27FC236}">
                <a16:creationId xmlns:a16="http://schemas.microsoft.com/office/drawing/2014/main" xmlns="" id="{B153E8B3-63D1-4A56-A0D5-2BD762A9114A}"/>
              </a:ext>
            </a:extLst>
          </p:cNvPr>
          <p:cNvSpPr txBox="1"/>
          <p:nvPr/>
        </p:nvSpPr>
        <p:spPr>
          <a:xfrm>
            <a:off x="9336909" y="2634439"/>
            <a:ext cx="180644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Preparación para </a:t>
            </a:r>
            <a:r>
              <a:rPr lang="es-EC" sz="1400" dirty="0" err="1" smtClean="0">
                <a:latin typeface="Calibri Light" panose="020F0302020204030204" pitchFamily="34" charset="0"/>
                <a:cs typeface="Calibri Light" panose="020F0302020204030204" pitchFamily="34" charset="0"/>
              </a:rPr>
              <a:t>electroporación</a:t>
            </a:r>
            <a:endParaRPr lang="es-EC" sz="1400" dirty="0">
              <a:latin typeface="Calibri Light" panose="020F0302020204030204" pitchFamily="34" charset="0"/>
              <a:cs typeface="Calibri Light" panose="020F0302020204030204" pitchFamily="34" charset="0"/>
            </a:endParaRPr>
          </a:p>
        </p:txBody>
      </p:sp>
      <p:sp>
        <p:nvSpPr>
          <p:cNvPr id="22" name="CuadroTexto 21">
            <a:extLst>
              <a:ext uri="{FF2B5EF4-FFF2-40B4-BE49-F238E27FC236}">
                <a16:creationId xmlns:a16="http://schemas.microsoft.com/office/drawing/2014/main" xmlns="" id="{B153E8B3-63D1-4A56-A0D5-2BD762A9114A}"/>
              </a:ext>
            </a:extLst>
          </p:cNvPr>
          <p:cNvSpPr txBox="1"/>
          <p:nvPr/>
        </p:nvSpPr>
        <p:spPr>
          <a:xfrm>
            <a:off x="9336909" y="3626275"/>
            <a:ext cx="1915228"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Colony</a:t>
            </a:r>
            <a:r>
              <a:rPr lang="es-EC" sz="1400" dirty="0" smtClean="0">
                <a:latin typeface="Calibri Light" panose="020F0302020204030204" pitchFamily="34" charset="0"/>
                <a:cs typeface="Calibri Light" panose="020F0302020204030204" pitchFamily="34" charset="0"/>
              </a:rPr>
              <a:t> PCR</a:t>
            </a:r>
            <a:endParaRPr lang="es-EC" sz="1400" i="1" dirty="0">
              <a:latin typeface="Calibri Light" panose="020F0302020204030204" pitchFamily="34" charset="0"/>
              <a:cs typeface="Calibri Light" panose="020F0302020204030204" pitchFamily="34" charset="0"/>
            </a:endParaRPr>
          </a:p>
        </p:txBody>
      </p:sp>
      <p:sp>
        <p:nvSpPr>
          <p:cNvPr id="23" name="CuadroTexto 22">
            <a:extLst>
              <a:ext uri="{FF2B5EF4-FFF2-40B4-BE49-F238E27FC236}">
                <a16:creationId xmlns:a16="http://schemas.microsoft.com/office/drawing/2014/main" xmlns="" id="{B153E8B3-63D1-4A56-A0D5-2BD762A9114A}"/>
              </a:ext>
            </a:extLst>
          </p:cNvPr>
          <p:cNvSpPr txBox="1"/>
          <p:nvPr/>
        </p:nvSpPr>
        <p:spPr>
          <a:xfrm>
            <a:off x="9396566" y="4182950"/>
            <a:ext cx="1806449"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Región de inserción</a:t>
            </a:r>
            <a:endParaRPr lang="es-EC" sz="1400" dirty="0">
              <a:latin typeface="Calibri Light" panose="020F0302020204030204" pitchFamily="34" charset="0"/>
              <a:cs typeface="Calibri Light" panose="020F0302020204030204" pitchFamily="34" charset="0"/>
            </a:endParaRPr>
          </a:p>
        </p:txBody>
      </p:sp>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56225" y="4561241"/>
            <a:ext cx="1687132" cy="437881"/>
          </a:xfrm>
          <a:prstGeom prst="rect">
            <a:avLst/>
          </a:prstGeom>
        </p:spPr>
      </p:pic>
      <p:pic>
        <p:nvPicPr>
          <p:cNvPr id="5" name="Imagen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45565" y="4941826"/>
            <a:ext cx="2814035" cy="613971"/>
          </a:xfrm>
          <a:prstGeom prst="rect">
            <a:avLst/>
          </a:prstGeom>
        </p:spPr>
      </p:pic>
      <p:pic>
        <p:nvPicPr>
          <p:cNvPr id="24" name="Imagen 2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72515" y="5563824"/>
            <a:ext cx="2224390" cy="451828"/>
          </a:xfrm>
          <a:prstGeom prst="rect">
            <a:avLst/>
          </a:prstGeom>
        </p:spPr>
      </p:pic>
      <p:cxnSp>
        <p:nvCxnSpPr>
          <p:cNvPr id="31" name="Conector angular 30"/>
          <p:cNvCxnSpPr>
            <a:stCxn id="20" idx="1"/>
            <a:endCxn id="21" idx="1"/>
          </p:cNvCxnSpPr>
          <p:nvPr/>
        </p:nvCxnSpPr>
        <p:spPr>
          <a:xfrm rot="10800000" flipH="1" flipV="1">
            <a:off x="9272515" y="1669161"/>
            <a:ext cx="64394" cy="1226887"/>
          </a:xfrm>
          <a:prstGeom prst="bentConnector3">
            <a:avLst>
              <a:gd name="adj1" fmla="val -35500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Conector recto de flecha 32"/>
          <p:cNvCxnSpPr/>
          <p:nvPr/>
        </p:nvCxnSpPr>
        <p:spPr>
          <a:xfrm>
            <a:off x="9056645" y="2217643"/>
            <a:ext cx="301284" cy="81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Conector angular 39"/>
          <p:cNvCxnSpPr>
            <a:stCxn id="22" idx="1"/>
            <a:endCxn id="23" idx="1"/>
          </p:cNvCxnSpPr>
          <p:nvPr/>
        </p:nvCxnSpPr>
        <p:spPr>
          <a:xfrm rot="10800000" flipH="1" flipV="1">
            <a:off x="9336908" y="3780163"/>
            <a:ext cx="59657" cy="556675"/>
          </a:xfrm>
          <a:prstGeom prst="bentConnector3">
            <a:avLst>
              <a:gd name="adj1" fmla="val -38319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Rectángulo 25"/>
          <p:cNvSpPr/>
          <p:nvPr/>
        </p:nvSpPr>
        <p:spPr>
          <a:xfrm>
            <a:off x="128769" y="6414231"/>
            <a:ext cx="1538947"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a:t>Tuo</a:t>
            </a:r>
            <a:r>
              <a:rPr lang="es-EC" sz="1400" dirty="0"/>
              <a:t> et al., 2017</a:t>
            </a:r>
            <a:r>
              <a:rPr lang="es-EC" sz="1400" dirty="0" smtClean="0">
                <a:latin typeface="Arial" panose="020B0604020202020204" pitchFamily="34" charset="0"/>
                <a:ea typeface="Calibri" panose="020F0502020204030204" pitchFamily="34" charset="0"/>
              </a:rPr>
              <a:t>)</a:t>
            </a:r>
            <a:endParaRPr lang="es-EC" sz="1400" dirty="0"/>
          </a:p>
        </p:txBody>
      </p:sp>
      <p:pic>
        <p:nvPicPr>
          <p:cNvPr id="2" name="Imagen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129" y="627293"/>
            <a:ext cx="6913839" cy="5421598"/>
          </a:xfrm>
          <a:prstGeom prst="rect">
            <a:avLst/>
          </a:prstGeom>
        </p:spPr>
      </p:pic>
    </p:spTree>
    <p:extLst>
      <p:ext uri="{BB962C8B-B14F-4D97-AF65-F5344CB8AC3E}">
        <p14:creationId xmlns:p14="http://schemas.microsoft.com/office/powerpoint/2010/main" val="937143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5990FDD0-8FF3-41B2-BB8B-7B4C7951BEDA}"/>
              </a:ext>
            </a:extLst>
          </p:cNvPr>
          <p:cNvSpPr txBox="1"/>
          <p:nvPr/>
        </p:nvSpPr>
        <p:spPr>
          <a:xfrm>
            <a:off x="7237927" y="104073"/>
            <a:ext cx="4310607" cy="584775"/>
          </a:xfrm>
          <a:prstGeom prst="rect">
            <a:avLst/>
          </a:prstGeom>
          <a:noFill/>
          <a:ln>
            <a:noFill/>
          </a:ln>
        </p:spPr>
        <p:txBody>
          <a:bodyPr wrap="square">
            <a:spAutoFit/>
          </a:bodyPr>
          <a:lstStyle/>
          <a:p>
            <a:pPr algn="r"/>
            <a:r>
              <a:rPr lang="es-EC" sz="1600" b="1" dirty="0"/>
              <a:t>Infección de CMV recombinante en plantas de </a:t>
            </a:r>
            <a:r>
              <a:rPr lang="es-EC" sz="1600" b="1" i="1" dirty="0"/>
              <a:t>A. </a:t>
            </a:r>
            <a:r>
              <a:rPr lang="es-EC" sz="1600" b="1" i="1" dirty="0" err="1"/>
              <a:t>thaliana</a:t>
            </a:r>
            <a:endParaRPr lang="es-EC" sz="1600" b="1" dirty="0"/>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sp>
        <p:nvSpPr>
          <p:cNvPr id="9" name="CuadroTexto 8">
            <a:extLst>
              <a:ext uri="{FF2B5EF4-FFF2-40B4-BE49-F238E27FC236}">
                <a16:creationId xmlns:a16="http://schemas.microsoft.com/office/drawing/2014/main" xmlns="" id="{B153E8B3-63D1-4A56-A0D5-2BD762A9114A}"/>
              </a:ext>
            </a:extLst>
          </p:cNvPr>
          <p:cNvSpPr txBox="1"/>
          <p:nvPr/>
        </p:nvSpPr>
        <p:spPr>
          <a:xfrm>
            <a:off x="620985" y="807549"/>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Infección por </a:t>
            </a:r>
            <a:r>
              <a:rPr lang="es-EC" sz="1400" dirty="0" err="1" smtClean="0">
                <a:latin typeface="Calibri Light" panose="020F0302020204030204" pitchFamily="34" charset="0"/>
                <a:cs typeface="Calibri Light" panose="020F0302020204030204" pitchFamily="34" charset="0"/>
              </a:rPr>
              <a:t>Agroinfiltración</a:t>
            </a:r>
            <a:endParaRPr lang="es-EC" sz="1400" i="1" dirty="0">
              <a:latin typeface="Calibri Light" panose="020F0302020204030204" pitchFamily="34" charset="0"/>
              <a:cs typeface="Calibri Light" panose="020F0302020204030204" pitchFamily="34" charset="0"/>
            </a:endParaRPr>
          </a:p>
        </p:txBody>
      </p:sp>
      <p:sp>
        <p:nvSpPr>
          <p:cNvPr id="10" name="CuadroTexto 9">
            <a:extLst>
              <a:ext uri="{FF2B5EF4-FFF2-40B4-BE49-F238E27FC236}">
                <a16:creationId xmlns:a16="http://schemas.microsoft.com/office/drawing/2014/main" xmlns="" id="{B153E8B3-63D1-4A56-A0D5-2BD762A9114A}"/>
              </a:ext>
            </a:extLst>
          </p:cNvPr>
          <p:cNvSpPr txBox="1"/>
          <p:nvPr/>
        </p:nvSpPr>
        <p:spPr>
          <a:xfrm>
            <a:off x="798215" y="1398925"/>
            <a:ext cx="2160139"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E</a:t>
            </a:r>
            <a:r>
              <a:rPr lang="es-EC" sz="1400" dirty="0" smtClean="0">
                <a:latin typeface="Calibri Light" panose="020F0302020204030204" pitchFamily="34" charset="0"/>
                <a:cs typeface="Calibri Light" panose="020F0302020204030204" pitchFamily="34" charset="0"/>
              </a:rPr>
              <a:t>xpresión </a:t>
            </a:r>
            <a:r>
              <a:rPr lang="es-EC" sz="1400" dirty="0">
                <a:latin typeface="Calibri Light" panose="020F0302020204030204" pitchFamily="34" charset="0"/>
                <a:cs typeface="Calibri Light" panose="020F0302020204030204" pitchFamily="34" charset="0"/>
              </a:rPr>
              <a:t>uniforme, rápida y eficiente</a:t>
            </a:r>
          </a:p>
        </p:txBody>
      </p:sp>
      <p:sp>
        <p:nvSpPr>
          <p:cNvPr id="12" name="CuadroTexto 11">
            <a:extLst>
              <a:ext uri="{FF2B5EF4-FFF2-40B4-BE49-F238E27FC236}">
                <a16:creationId xmlns:a16="http://schemas.microsoft.com/office/drawing/2014/main" xmlns="" id="{B153E8B3-63D1-4A56-A0D5-2BD762A9114A}"/>
              </a:ext>
            </a:extLst>
          </p:cNvPr>
          <p:cNvSpPr txBox="1"/>
          <p:nvPr/>
        </p:nvSpPr>
        <p:spPr>
          <a:xfrm>
            <a:off x="797240" y="5399525"/>
            <a:ext cx="2337370"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Evaluación de síntomas:</a:t>
            </a:r>
          </a:p>
          <a:p>
            <a:r>
              <a:rPr lang="es-EC" sz="1400" dirty="0" smtClean="0">
                <a:latin typeface="Calibri Light" panose="020F0302020204030204" pitchFamily="34" charset="0"/>
                <a:cs typeface="Calibri Light" panose="020F0302020204030204" pitchFamily="34" charset="0"/>
              </a:rPr>
              <a:t>3</a:t>
            </a:r>
            <a:r>
              <a:rPr lang="es-EC" sz="1400" dirty="0">
                <a:latin typeface="Calibri Light" panose="020F0302020204030204" pitchFamily="34" charset="0"/>
                <a:cs typeface="Calibri Light" panose="020F0302020204030204" pitchFamily="34" charset="0"/>
              </a:rPr>
              <a:t>, 5, 7, 9, 11 y </a:t>
            </a:r>
            <a:r>
              <a:rPr lang="es-EC" sz="1400" dirty="0" smtClean="0">
                <a:latin typeface="Calibri Light" panose="020F0302020204030204" pitchFamily="34" charset="0"/>
                <a:cs typeface="Calibri Light" panose="020F0302020204030204" pitchFamily="34" charset="0"/>
              </a:rPr>
              <a:t>14 dpi</a:t>
            </a:r>
            <a:endParaRPr lang="es-EC" sz="1400" dirty="0">
              <a:latin typeface="Calibri Light" panose="020F0302020204030204" pitchFamily="34" charset="0"/>
              <a:cs typeface="Calibri Light" panose="020F0302020204030204" pitchFamily="34" charset="0"/>
            </a:endParaRPr>
          </a:p>
        </p:txBody>
      </p:sp>
      <p:sp>
        <p:nvSpPr>
          <p:cNvPr id="14" name="CuadroTexto 13">
            <a:extLst>
              <a:ext uri="{FF2B5EF4-FFF2-40B4-BE49-F238E27FC236}">
                <a16:creationId xmlns:a16="http://schemas.microsoft.com/office/drawing/2014/main" xmlns="" id="{B153E8B3-63D1-4A56-A0D5-2BD762A9114A}"/>
              </a:ext>
            </a:extLst>
          </p:cNvPr>
          <p:cNvSpPr txBox="1"/>
          <p:nvPr/>
        </p:nvSpPr>
        <p:spPr>
          <a:xfrm>
            <a:off x="4289317" y="807548"/>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Aplicación de </a:t>
            </a:r>
            <a:r>
              <a:rPr lang="es-EC" sz="1400" dirty="0" err="1" smtClean="0">
                <a:latin typeface="Calibri Light" panose="020F0302020204030204" pitchFamily="34" charset="0"/>
                <a:cs typeface="Calibri Light" panose="020F0302020204030204" pitchFamily="34" charset="0"/>
              </a:rPr>
              <a:t>ZnONP</a:t>
            </a:r>
            <a:endParaRPr lang="es-EC" sz="1400" i="1" dirty="0">
              <a:latin typeface="Calibri Light" panose="020F0302020204030204" pitchFamily="34" charset="0"/>
              <a:cs typeface="Calibri Light" panose="020F0302020204030204" pitchFamily="34" charset="0"/>
            </a:endParaRPr>
          </a:p>
        </p:txBody>
      </p:sp>
      <p:sp>
        <p:nvSpPr>
          <p:cNvPr id="15" name="CuadroTexto 14">
            <a:extLst>
              <a:ext uri="{FF2B5EF4-FFF2-40B4-BE49-F238E27FC236}">
                <a16:creationId xmlns:a16="http://schemas.microsoft.com/office/drawing/2014/main" xmlns="" id="{B153E8B3-63D1-4A56-A0D5-2BD762A9114A}"/>
              </a:ext>
            </a:extLst>
          </p:cNvPr>
          <p:cNvSpPr txBox="1"/>
          <p:nvPr/>
        </p:nvSpPr>
        <p:spPr>
          <a:xfrm>
            <a:off x="4466548" y="1430671"/>
            <a:ext cx="2160139"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Suspensión a la concentración óptima</a:t>
            </a:r>
            <a:endParaRPr lang="es-EC" sz="1400" dirty="0">
              <a:latin typeface="Calibri Light" panose="020F0302020204030204" pitchFamily="34" charset="0"/>
              <a:cs typeface="Calibri Light" panose="020F03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29451202"/>
              </p:ext>
            </p:extLst>
          </p:nvPr>
        </p:nvGraphicFramePr>
        <p:xfrm>
          <a:off x="3747127" y="2269237"/>
          <a:ext cx="3867347" cy="898966"/>
        </p:xfrm>
        <a:graphic>
          <a:graphicData uri="http://schemas.openxmlformats.org/drawingml/2006/table">
            <a:tbl>
              <a:tblPr firstRow="1" firstCol="1" bandRow="1">
                <a:tableStyleId>{EB344D84-9AFB-497E-A393-DC336BA19D2E}</a:tableStyleId>
              </a:tblPr>
              <a:tblGrid>
                <a:gridCol w="707782"/>
                <a:gridCol w="628038"/>
                <a:gridCol w="648763"/>
                <a:gridCol w="648763"/>
                <a:gridCol w="509724"/>
                <a:gridCol w="724277"/>
              </a:tblGrid>
              <a:tr h="551236">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400" dirty="0" smtClean="0">
                          <a:solidFill>
                            <a:schemeClr val="tx1"/>
                          </a:solidFill>
                          <a:effectLst/>
                          <a:latin typeface="Calibri Light" panose="020F0302020204030204" pitchFamily="34" charset="0"/>
                          <a:cs typeface="Calibri Light" panose="020F0302020204030204" pitchFamily="34" charset="0"/>
                        </a:rPr>
                        <a:t>Periodo</a:t>
                      </a:r>
                      <a:endParaRPr lang="es-EC" sz="1400" b="1"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0000"/>
                        </a:lnSpc>
                        <a:spcBef>
                          <a:spcPts val="0"/>
                        </a:spcBef>
                        <a:spcAft>
                          <a:spcPts val="800"/>
                        </a:spcAft>
                      </a:pPr>
                      <a:r>
                        <a:rPr lang="es-EC" sz="1400" dirty="0">
                          <a:solidFill>
                            <a:schemeClr val="tx1"/>
                          </a:solidFill>
                          <a:effectLst/>
                          <a:latin typeface="Calibri Light" panose="020F0302020204030204" pitchFamily="34" charset="0"/>
                          <a:cs typeface="Calibri Light" panose="020F0302020204030204" pitchFamily="34" charset="0"/>
                        </a:rPr>
                        <a:t>12 </a:t>
                      </a:r>
                      <a:r>
                        <a:rPr lang="es-EC" sz="1400" dirty="0" err="1" smtClean="0">
                          <a:solidFill>
                            <a:schemeClr val="tx1"/>
                          </a:solidFill>
                          <a:effectLst/>
                          <a:latin typeface="Calibri Light" panose="020F0302020204030204" pitchFamily="34" charset="0"/>
                          <a:cs typeface="Calibri Light" panose="020F0302020204030204" pitchFamily="34" charset="0"/>
                        </a:rPr>
                        <a:t>dpri</a:t>
                      </a:r>
                      <a:endParaRPr lang="es-EC" sz="14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0000"/>
                        </a:lnSpc>
                        <a:spcBef>
                          <a:spcPts val="0"/>
                        </a:spcBef>
                        <a:spcAft>
                          <a:spcPts val="800"/>
                        </a:spcAft>
                      </a:pPr>
                      <a:r>
                        <a:rPr lang="es-EC" sz="1400" dirty="0">
                          <a:solidFill>
                            <a:schemeClr val="tx1"/>
                          </a:solidFill>
                          <a:effectLst/>
                          <a:latin typeface="Calibri Light" panose="020F0302020204030204" pitchFamily="34" charset="0"/>
                          <a:cs typeface="Calibri Light" panose="020F0302020204030204" pitchFamily="34" charset="0"/>
                        </a:rPr>
                        <a:t>7 </a:t>
                      </a:r>
                      <a:r>
                        <a:rPr lang="es-EC" sz="1400" baseline="0" dirty="0" smtClean="0">
                          <a:solidFill>
                            <a:schemeClr val="tx1"/>
                          </a:solidFill>
                          <a:effectLst/>
                          <a:latin typeface="Calibri Light" panose="020F0302020204030204" pitchFamily="34" charset="0"/>
                          <a:cs typeface="Calibri Light" panose="020F0302020204030204" pitchFamily="34" charset="0"/>
                        </a:rPr>
                        <a:t>   </a:t>
                      </a:r>
                      <a:r>
                        <a:rPr lang="es-EC" sz="1400" dirty="0" err="1" smtClean="0">
                          <a:solidFill>
                            <a:schemeClr val="tx1"/>
                          </a:solidFill>
                          <a:effectLst/>
                          <a:latin typeface="Calibri Light" panose="020F0302020204030204" pitchFamily="34" charset="0"/>
                          <a:cs typeface="Calibri Light" panose="020F0302020204030204" pitchFamily="34" charset="0"/>
                        </a:rPr>
                        <a:t>dpri</a:t>
                      </a:r>
                      <a:endParaRPr lang="es-EC" sz="14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0000"/>
                        </a:lnSpc>
                        <a:spcBef>
                          <a:spcPts val="0"/>
                        </a:spcBef>
                        <a:spcAft>
                          <a:spcPts val="800"/>
                        </a:spcAft>
                      </a:pPr>
                      <a:r>
                        <a:rPr lang="es-EC" sz="1400" dirty="0">
                          <a:solidFill>
                            <a:schemeClr val="tx1"/>
                          </a:solidFill>
                          <a:effectLst/>
                          <a:latin typeface="Calibri Light" panose="020F0302020204030204" pitchFamily="34" charset="0"/>
                          <a:cs typeface="Calibri Light" panose="020F0302020204030204" pitchFamily="34" charset="0"/>
                        </a:rPr>
                        <a:t>4 </a:t>
                      </a:r>
                      <a:r>
                        <a:rPr lang="es-EC" sz="1400" dirty="0" smtClean="0">
                          <a:solidFill>
                            <a:schemeClr val="tx1"/>
                          </a:solidFill>
                          <a:effectLst/>
                          <a:latin typeface="Calibri Light" panose="020F0302020204030204" pitchFamily="34" charset="0"/>
                          <a:cs typeface="Calibri Light" panose="020F0302020204030204" pitchFamily="34" charset="0"/>
                        </a:rPr>
                        <a:t>     dpi</a:t>
                      </a:r>
                      <a:endParaRPr lang="es-EC" sz="14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0000"/>
                        </a:lnSpc>
                        <a:spcBef>
                          <a:spcPts val="0"/>
                        </a:spcBef>
                        <a:spcAft>
                          <a:spcPts val="800"/>
                        </a:spcAft>
                      </a:pPr>
                      <a:r>
                        <a:rPr lang="es-EC" sz="1400" dirty="0">
                          <a:solidFill>
                            <a:schemeClr val="tx1"/>
                          </a:solidFill>
                          <a:effectLst/>
                          <a:latin typeface="Calibri Light" panose="020F0302020204030204" pitchFamily="34" charset="0"/>
                          <a:cs typeface="Calibri Light" panose="020F0302020204030204" pitchFamily="34" charset="0"/>
                        </a:rPr>
                        <a:t>7 </a:t>
                      </a:r>
                      <a:r>
                        <a:rPr lang="es-EC" sz="1400" dirty="0" smtClean="0">
                          <a:solidFill>
                            <a:schemeClr val="tx1"/>
                          </a:solidFill>
                          <a:effectLst/>
                          <a:latin typeface="Calibri Light" panose="020F0302020204030204" pitchFamily="34" charset="0"/>
                          <a:cs typeface="Calibri Light" panose="020F0302020204030204" pitchFamily="34" charset="0"/>
                        </a:rPr>
                        <a:t>  dpi</a:t>
                      </a:r>
                      <a:endParaRPr lang="es-EC" sz="14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0000"/>
                        </a:lnSpc>
                        <a:spcBef>
                          <a:spcPts val="0"/>
                        </a:spcBef>
                        <a:spcAft>
                          <a:spcPts val="800"/>
                        </a:spcAft>
                      </a:pPr>
                      <a:r>
                        <a:rPr lang="es-EC" sz="1400" dirty="0">
                          <a:solidFill>
                            <a:schemeClr val="tx1"/>
                          </a:solidFill>
                          <a:effectLst/>
                          <a:latin typeface="Calibri Light" panose="020F0302020204030204" pitchFamily="34" charset="0"/>
                          <a:cs typeface="Calibri Light" panose="020F0302020204030204" pitchFamily="34" charset="0"/>
                        </a:rPr>
                        <a:t>Control (-)</a:t>
                      </a:r>
                      <a:endParaRPr lang="es-EC" sz="14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47730">
                <a:tc>
                  <a:txBody>
                    <a:bodyPr/>
                    <a:lstStyle/>
                    <a:p>
                      <a:pPr marL="0" marR="0" algn="ctr">
                        <a:lnSpc>
                          <a:spcPct val="150000"/>
                        </a:lnSpc>
                        <a:spcBef>
                          <a:spcPts val="0"/>
                        </a:spcBef>
                        <a:spcAft>
                          <a:spcPts val="800"/>
                        </a:spcAft>
                      </a:pPr>
                      <a:r>
                        <a:rPr lang="es-EC" sz="1400" b="0" dirty="0" smtClean="0">
                          <a:solidFill>
                            <a:schemeClr val="tx1"/>
                          </a:solidFill>
                          <a:effectLst/>
                          <a:latin typeface="Calibri Light" panose="020F0302020204030204" pitchFamily="34" charset="0"/>
                          <a:cs typeface="Calibri Light" panose="020F0302020204030204" pitchFamily="34" charset="0"/>
                        </a:rPr>
                        <a:t>Plantas</a:t>
                      </a:r>
                      <a:endParaRPr lang="es-EC"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400" b="0" dirty="0">
                          <a:solidFill>
                            <a:schemeClr val="tx1"/>
                          </a:solidFill>
                          <a:effectLst/>
                          <a:latin typeface="Calibri Light" panose="020F0302020204030204" pitchFamily="34" charset="0"/>
                          <a:cs typeface="Calibri Light" panose="020F0302020204030204" pitchFamily="34" charset="0"/>
                        </a:rPr>
                        <a:t>3 </a:t>
                      </a:r>
                      <a:endParaRPr lang="es-EC"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400" b="0" dirty="0">
                          <a:solidFill>
                            <a:schemeClr val="tx1"/>
                          </a:solidFill>
                          <a:effectLst/>
                          <a:latin typeface="Calibri Light" panose="020F0302020204030204" pitchFamily="34" charset="0"/>
                          <a:cs typeface="Calibri Light" panose="020F0302020204030204" pitchFamily="34" charset="0"/>
                        </a:rPr>
                        <a:t>3 </a:t>
                      </a:r>
                      <a:endParaRPr lang="es-EC"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400" b="0" dirty="0">
                          <a:solidFill>
                            <a:schemeClr val="tx1"/>
                          </a:solidFill>
                          <a:effectLst/>
                          <a:latin typeface="Calibri Light" panose="020F0302020204030204" pitchFamily="34" charset="0"/>
                          <a:cs typeface="Calibri Light" panose="020F0302020204030204" pitchFamily="34" charset="0"/>
                        </a:rPr>
                        <a:t>3 </a:t>
                      </a:r>
                      <a:endParaRPr lang="es-EC"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400" b="0" dirty="0" smtClean="0">
                          <a:solidFill>
                            <a:schemeClr val="tx1"/>
                          </a:solidFill>
                          <a:effectLst/>
                          <a:latin typeface="Calibri Light" panose="020F0302020204030204" pitchFamily="34" charset="0"/>
                          <a:cs typeface="Calibri Light" panose="020F0302020204030204" pitchFamily="34" charset="0"/>
                        </a:rPr>
                        <a:t>3</a:t>
                      </a:r>
                      <a:endParaRPr lang="es-EC"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400" b="0" dirty="0" smtClean="0">
                          <a:solidFill>
                            <a:schemeClr val="tx1"/>
                          </a:solidFill>
                          <a:effectLst/>
                          <a:latin typeface="Calibri Light" panose="020F0302020204030204" pitchFamily="34" charset="0"/>
                          <a:cs typeface="Calibri Light" panose="020F0302020204030204" pitchFamily="34" charset="0"/>
                        </a:rPr>
                        <a:t>3</a:t>
                      </a:r>
                      <a:endParaRPr lang="es-EC"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solidFill>
                      <a:schemeClr val="bg1"/>
                    </a:solidFill>
                  </a:tcPr>
                </a:tc>
              </a:tr>
            </a:tbl>
          </a:graphicData>
        </a:graphic>
      </p:graphicFrame>
      <p:sp>
        <p:nvSpPr>
          <p:cNvPr id="16" name="CuadroTexto 15">
            <a:extLst>
              <a:ext uri="{FF2B5EF4-FFF2-40B4-BE49-F238E27FC236}">
                <a16:creationId xmlns:a16="http://schemas.microsoft.com/office/drawing/2014/main" xmlns="" id="{B153E8B3-63D1-4A56-A0D5-2BD762A9114A}"/>
              </a:ext>
            </a:extLst>
          </p:cNvPr>
          <p:cNvSpPr txBox="1"/>
          <p:nvPr/>
        </p:nvSpPr>
        <p:spPr>
          <a:xfrm>
            <a:off x="4423498" y="3483549"/>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qPCR</a:t>
            </a:r>
            <a:endParaRPr lang="es-EC" sz="1400" i="1" dirty="0">
              <a:latin typeface="Calibri Light" panose="020F0302020204030204" pitchFamily="34" charset="0"/>
              <a:cs typeface="Calibri Light" panose="020F0302020204030204" pitchFamily="34" charset="0"/>
            </a:endParaRPr>
          </a:p>
        </p:txBody>
      </p:sp>
      <p:sp>
        <p:nvSpPr>
          <p:cNvPr id="17" name="CuadroTexto 16">
            <a:extLst>
              <a:ext uri="{FF2B5EF4-FFF2-40B4-BE49-F238E27FC236}">
                <a16:creationId xmlns:a16="http://schemas.microsoft.com/office/drawing/2014/main" xmlns="" id="{B153E8B3-63D1-4A56-A0D5-2BD762A9114A}"/>
              </a:ext>
            </a:extLst>
          </p:cNvPr>
          <p:cNvSpPr txBox="1"/>
          <p:nvPr/>
        </p:nvSpPr>
        <p:spPr>
          <a:xfrm>
            <a:off x="8813047" y="807547"/>
            <a:ext cx="2514603" cy="523220"/>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Visualización del movimiento de CMV </a:t>
            </a:r>
            <a:r>
              <a:rPr lang="es-EC" sz="1400" dirty="0">
                <a:latin typeface="Calibri Light" panose="020F0302020204030204" pitchFamily="34" charset="0"/>
                <a:cs typeface="Calibri Light" panose="020F0302020204030204" pitchFamily="34" charset="0"/>
              </a:rPr>
              <a:t>en </a:t>
            </a:r>
            <a:r>
              <a:rPr lang="es-EC" sz="1400" i="1" dirty="0">
                <a:latin typeface="Calibri Light" panose="020F0302020204030204" pitchFamily="34" charset="0"/>
                <a:cs typeface="Calibri Light" panose="020F0302020204030204" pitchFamily="34" charset="0"/>
              </a:rPr>
              <a:t>A. </a:t>
            </a:r>
            <a:r>
              <a:rPr lang="es-EC" sz="1400" i="1" dirty="0" err="1">
                <a:latin typeface="Calibri Light" panose="020F0302020204030204" pitchFamily="34" charset="0"/>
                <a:cs typeface="Calibri Light" panose="020F0302020204030204" pitchFamily="34" charset="0"/>
              </a:rPr>
              <a:t>thaliana</a:t>
            </a:r>
            <a:endParaRPr lang="es-EC" sz="1400" i="1" dirty="0">
              <a:latin typeface="Calibri Light" panose="020F0302020204030204" pitchFamily="34" charset="0"/>
              <a:cs typeface="Calibri Light" panose="020F0302020204030204" pitchFamily="34" charset="0"/>
            </a:endParaRP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8701547" y="1610551"/>
            <a:ext cx="2160139"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Microscopía de Fluorescencia</a:t>
            </a:r>
            <a:endParaRPr lang="es-EC" sz="1400" dirty="0">
              <a:latin typeface="Calibri Light" panose="020F0302020204030204" pitchFamily="34" charset="0"/>
              <a:cs typeface="Calibri Light" panose="020F0302020204030204" pitchFamily="34" charset="0"/>
            </a:endParaRPr>
          </a:p>
        </p:txBody>
      </p:sp>
      <p:sp>
        <p:nvSpPr>
          <p:cNvPr id="19" name="CuadroTexto 18">
            <a:extLst>
              <a:ext uri="{FF2B5EF4-FFF2-40B4-BE49-F238E27FC236}">
                <a16:creationId xmlns:a16="http://schemas.microsoft.com/office/drawing/2014/main" xmlns="" id="{B153E8B3-63D1-4A56-A0D5-2BD762A9114A}"/>
              </a:ext>
            </a:extLst>
          </p:cNvPr>
          <p:cNvSpPr txBox="1"/>
          <p:nvPr/>
        </p:nvSpPr>
        <p:spPr>
          <a:xfrm>
            <a:off x="8701548" y="4220613"/>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Cámara de Fluorescencia</a:t>
            </a:r>
            <a:endParaRPr lang="es-EC" sz="1400" dirty="0">
              <a:latin typeface="Calibri Light" panose="020F0302020204030204" pitchFamily="34" charset="0"/>
              <a:cs typeface="Calibri Light" panose="020F0302020204030204" pitchFamily="34" charset="0"/>
            </a:endParaRPr>
          </a:p>
        </p:txBody>
      </p:sp>
      <p:sp>
        <p:nvSpPr>
          <p:cNvPr id="20" name="CuadroTexto 19">
            <a:extLst>
              <a:ext uri="{FF2B5EF4-FFF2-40B4-BE49-F238E27FC236}">
                <a16:creationId xmlns:a16="http://schemas.microsoft.com/office/drawing/2014/main" xmlns="" id="{B153E8B3-63D1-4A56-A0D5-2BD762A9114A}"/>
              </a:ext>
            </a:extLst>
          </p:cNvPr>
          <p:cNvSpPr txBox="1"/>
          <p:nvPr/>
        </p:nvSpPr>
        <p:spPr>
          <a:xfrm>
            <a:off x="4643780" y="4066725"/>
            <a:ext cx="2160139"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Extracción de ARN total</a:t>
            </a:r>
            <a:endParaRPr lang="es-EC" sz="1400" dirty="0">
              <a:latin typeface="Calibri Light" panose="020F0302020204030204" pitchFamily="34" charset="0"/>
              <a:cs typeface="Calibri Light" panose="020F0302020204030204" pitchFamily="34" charset="0"/>
            </a:endParaRPr>
          </a:p>
        </p:txBody>
      </p:sp>
      <p:sp>
        <p:nvSpPr>
          <p:cNvPr id="21" name="CuadroTexto 20">
            <a:extLst>
              <a:ext uri="{FF2B5EF4-FFF2-40B4-BE49-F238E27FC236}">
                <a16:creationId xmlns:a16="http://schemas.microsoft.com/office/drawing/2014/main" xmlns="" id="{B153E8B3-63D1-4A56-A0D5-2BD762A9114A}"/>
              </a:ext>
            </a:extLst>
          </p:cNvPr>
          <p:cNvSpPr txBox="1"/>
          <p:nvPr/>
        </p:nvSpPr>
        <p:spPr>
          <a:xfrm>
            <a:off x="4643780" y="4609411"/>
            <a:ext cx="2160139"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Síntesis de </a:t>
            </a:r>
            <a:r>
              <a:rPr lang="es-EC" sz="1400" dirty="0" err="1" smtClean="0">
                <a:latin typeface="Calibri Light" panose="020F0302020204030204" pitchFamily="34" charset="0"/>
                <a:cs typeface="Calibri Light" panose="020F0302020204030204" pitchFamily="34" charset="0"/>
              </a:rPr>
              <a:t>cDNA</a:t>
            </a:r>
            <a:endParaRPr lang="es-EC" sz="1400" dirty="0">
              <a:latin typeface="Calibri Light" panose="020F0302020204030204" pitchFamily="34" charset="0"/>
              <a:cs typeface="Calibri Light" panose="020F0302020204030204" pitchFamily="34" charset="0"/>
            </a:endParaRPr>
          </a:p>
        </p:txBody>
      </p:sp>
      <p:sp>
        <p:nvSpPr>
          <p:cNvPr id="22" name="CuadroTexto 21">
            <a:extLst>
              <a:ext uri="{FF2B5EF4-FFF2-40B4-BE49-F238E27FC236}">
                <a16:creationId xmlns:a16="http://schemas.microsoft.com/office/drawing/2014/main" xmlns="" id="{B153E8B3-63D1-4A56-A0D5-2BD762A9114A}"/>
              </a:ext>
            </a:extLst>
          </p:cNvPr>
          <p:cNvSpPr txBox="1"/>
          <p:nvPr/>
        </p:nvSpPr>
        <p:spPr>
          <a:xfrm>
            <a:off x="4643780" y="5259821"/>
            <a:ext cx="216013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Primers</a:t>
            </a:r>
            <a:r>
              <a:rPr lang="es-EC" sz="1400" dirty="0" smtClean="0">
                <a:latin typeface="Calibri Light" panose="020F0302020204030204" pitchFamily="34" charset="0"/>
                <a:cs typeface="Calibri Light" panose="020F0302020204030204" pitchFamily="34" charset="0"/>
              </a:rPr>
              <a:t> que amplifican la región CP</a:t>
            </a:r>
            <a:endParaRPr lang="es-EC" sz="1400" dirty="0">
              <a:latin typeface="Calibri Light" panose="020F0302020204030204" pitchFamily="34" charset="0"/>
              <a:cs typeface="Calibri Light" panose="020F0302020204030204" pitchFamily="34" charset="0"/>
            </a:endParaRPr>
          </a:p>
        </p:txBody>
      </p:sp>
      <p:cxnSp>
        <p:nvCxnSpPr>
          <p:cNvPr id="23" name="Conector angular 22"/>
          <p:cNvCxnSpPr>
            <a:stCxn id="16" idx="1"/>
            <a:endCxn id="22" idx="1"/>
          </p:cNvCxnSpPr>
          <p:nvPr/>
        </p:nvCxnSpPr>
        <p:spPr>
          <a:xfrm rot="10800000" flipH="1" flipV="1">
            <a:off x="4423498" y="3637437"/>
            <a:ext cx="220282" cy="1883993"/>
          </a:xfrm>
          <a:prstGeom prst="bentConnector3">
            <a:avLst>
              <a:gd name="adj1" fmla="val -103776"/>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ector recto de flecha 24"/>
          <p:cNvCxnSpPr>
            <a:endCxn id="20" idx="1"/>
          </p:cNvCxnSpPr>
          <p:nvPr/>
        </p:nvCxnSpPr>
        <p:spPr>
          <a:xfrm>
            <a:off x="4198513" y="4220613"/>
            <a:ext cx="445267"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Conector recto de flecha 26"/>
          <p:cNvCxnSpPr>
            <a:endCxn id="21" idx="1"/>
          </p:cNvCxnSpPr>
          <p:nvPr/>
        </p:nvCxnSpPr>
        <p:spPr>
          <a:xfrm>
            <a:off x="4198513" y="4748592"/>
            <a:ext cx="445267" cy="147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CuadroTexto 28">
            <a:extLst>
              <a:ext uri="{FF2B5EF4-FFF2-40B4-BE49-F238E27FC236}">
                <a16:creationId xmlns:a16="http://schemas.microsoft.com/office/drawing/2014/main" xmlns="" id="{B153E8B3-63D1-4A56-A0D5-2BD762A9114A}"/>
              </a:ext>
            </a:extLst>
          </p:cNvPr>
          <p:cNvSpPr txBox="1"/>
          <p:nvPr/>
        </p:nvSpPr>
        <p:spPr>
          <a:xfrm>
            <a:off x="8945562" y="2357812"/>
            <a:ext cx="2160139"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Muestras de Hojas</a:t>
            </a:r>
            <a:endParaRPr lang="es-EC" sz="1400" dirty="0">
              <a:latin typeface="Calibri Light" panose="020F0302020204030204" pitchFamily="34" charset="0"/>
              <a:cs typeface="Calibri Light" panose="020F0302020204030204" pitchFamily="34" charset="0"/>
            </a:endParaRPr>
          </a:p>
        </p:txBody>
      </p:sp>
      <p:sp>
        <p:nvSpPr>
          <p:cNvPr id="30" name="CuadroTexto 29">
            <a:extLst>
              <a:ext uri="{FF2B5EF4-FFF2-40B4-BE49-F238E27FC236}">
                <a16:creationId xmlns:a16="http://schemas.microsoft.com/office/drawing/2014/main" xmlns="" id="{B153E8B3-63D1-4A56-A0D5-2BD762A9114A}"/>
              </a:ext>
            </a:extLst>
          </p:cNvPr>
          <p:cNvSpPr txBox="1"/>
          <p:nvPr/>
        </p:nvSpPr>
        <p:spPr>
          <a:xfrm>
            <a:off x="8945564" y="4748592"/>
            <a:ext cx="2160139"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Observación sistémica</a:t>
            </a:r>
            <a:endParaRPr lang="es-EC" sz="1400" dirty="0">
              <a:latin typeface="Calibri Light" panose="020F0302020204030204" pitchFamily="34" charset="0"/>
              <a:cs typeface="Calibri Light" panose="020F0302020204030204" pitchFamily="34" charset="0"/>
            </a:endParaRPr>
          </a:p>
        </p:txBody>
      </p:sp>
      <p:sp>
        <p:nvSpPr>
          <p:cNvPr id="31" name="CuadroTexto 30">
            <a:extLst>
              <a:ext uri="{FF2B5EF4-FFF2-40B4-BE49-F238E27FC236}">
                <a16:creationId xmlns:a16="http://schemas.microsoft.com/office/drawing/2014/main" xmlns="" id="{B153E8B3-63D1-4A56-A0D5-2BD762A9114A}"/>
              </a:ext>
            </a:extLst>
          </p:cNvPr>
          <p:cNvSpPr txBox="1"/>
          <p:nvPr/>
        </p:nvSpPr>
        <p:spPr>
          <a:xfrm>
            <a:off x="8945561" y="2807191"/>
            <a:ext cx="216013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Excitación con luz a una longitud de onda de 473nm</a:t>
            </a:r>
          </a:p>
        </p:txBody>
      </p:sp>
      <p:sp>
        <p:nvSpPr>
          <p:cNvPr id="32" name="CuadroTexto 31">
            <a:extLst>
              <a:ext uri="{FF2B5EF4-FFF2-40B4-BE49-F238E27FC236}">
                <a16:creationId xmlns:a16="http://schemas.microsoft.com/office/drawing/2014/main" xmlns="" id="{B153E8B3-63D1-4A56-A0D5-2BD762A9114A}"/>
              </a:ext>
            </a:extLst>
          </p:cNvPr>
          <p:cNvSpPr txBox="1"/>
          <p:nvPr/>
        </p:nvSpPr>
        <p:spPr>
          <a:xfrm>
            <a:off x="8945560" y="3479362"/>
            <a:ext cx="216013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Filtro </a:t>
            </a:r>
            <a:r>
              <a:rPr lang="es-EC" sz="1400" dirty="0">
                <a:latin typeface="Calibri Light" panose="020F0302020204030204" pitchFamily="34" charset="0"/>
                <a:cs typeface="Calibri Light" panose="020F0302020204030204" pitchFamily="34" charset="0"/>
              </a:rPr>
              <a:t>de paso de banda de 530 </a:t>
            </a:r>
            <a:r>
              <a:rPr lang="es-EC" sz="1400" dirty="0" err="1">
                <a:latin typeface="Calibri Light" panose="020F0302020204030204" pitchFamily="34" charset="0"/>
                <a:cs typeface="Calibri Light" panose="020F0302020204030204" pitchFamily="34" charset="0"/>
              </a:rPr>
              <a:t>nm</a:t>
            </a:r>
            <a:r>
              <a:rPr lang="es-EC" sz="1400" dirty="0">
                <a:latin typeface="Calibri Light" panose="020F0302020204030204" pitchFamily="34" charset="0"/>
                <a:cs typeface="Calibri Light" panose="020F0302020204030204" pitchFamily="34" charset="0"/>
              </a:rPr>
              <a:t>.</a:t>
            </a:r>
          </a:p>
        </p:txBody>
      </p:sp>
      <p:sp>
        <p:nvSpPr>
          <p:cNvPr id="33" name="CuadroTexto 32">
            <a:extLst>
              <a:ext uri="{FF2B5EF4-FFF2-40B4-BE49-F238E27FC236}">
                <a16:creationId xmlns:a16="http://schemas.microsoft.com/office/drawing/2014/main" xmlns="" id="{B153E8B3-63D1-4A56-A0D5-2BD762A9114A}"/>
              </a:ext>
            </a:extLst>
          </p:cNvPr>
          <p:cNvSpPr txBox="1"/>
          <p:nvPr/>
        </p:nvSpPr>
        <p:spPr>
          <a:xfrm>
            <a:off x="8977399" y="5186394"/>
            <a:ext cx="216013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Excitación con luz a una longitud de onda de 473nm</a:t>
            </a:r>
          </a:p>
        </p:txBody>
      </p:sp>
      <p:cxnSp>
        <p:nvCxnSpPr>
          <p:cNvPr id="35" name="Conector angular 34"/>
          <p:cNvCxnSpPr>
            <a:stCxn id="18" idx="1"/>
            <a:endCxn id="32" idx="1"/>
          </p:cNvCxnSpPr>
          <p:nvPr/>
        </p:nvCxnSpPr>
        <p:spPr>
          <a:xfrm rot="10800000" flipH="1" flipV="1">
            <a:off x="8701546" y="1872160"/>
            <a:ext cx="244013" cy="1868811"/>
          </a:xfrm>
          <a:prstGeom prst="bentConnector3">
            <a:avLst>
              <a:gd name="adj1" fmla="val -93684"/>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Conector recto de flecha 36"/>
          <p:cNvCxnSpPr>
            <a:endCxn id="29" idx="1"/>
          </p:cNvCxnSpPr>
          <p:nvPr/>
        </p:nvCxnSpPr>
        <p:spPr>
          <a:xfrm>
            <a:off x="8500056" y="2511700"/>
            <a:ext cx="445506"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Conector recto de flecha 40"/>
          <p:cNvCxnSpPr>
            <a:endCxn id="31" idx="1"/>
          </p:cNvCxnSpPr>
          <p:nvPr/>
        </p:nvCxnSpPr>
        <p:spPr>
          <a:xfrm>
            <a:off x="8500056" y="3068801"/>
            <a:ext cx="44550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Conector angular 42"/>
          <p:cNvCxnSpPr>
            <a:stCxn id="19" idx="1"/>
            <a:endCxn id="33" idx="1"/>
          </p:cNvCxnSpPr>
          <p:nvPr/>
        </p:nvCxnSpPr>
        <p:spPr>
          <a:xfrm rot="10800000" flipH="1" flipV="1">
            <a:off x="8701547" y="4374502"/>
            <a:ext cx="275851" cy="1073502"/>
          </a:xfrm>
          <a:prstGeom prst="bentConnector3">
            <a:avLst>
              <a:gd name="adj1" fmla="val -8287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Conector recto de flecha 44"/>
          <p:cNvCxnSpPr>
            <a:endCxn id="30" idx="1"/>
          </p:cNvCxnSpPr>
          <p:nvPr/>
        </p:nvCxnSpPr>
        <p:spPr>
          <a:xfrm>
            <a:off x="8500056" y="4902480"/>
            <a:ext cx="445508"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47" name="Imagen 4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256358">
            <a:off x="462426" y="2020832"/>
            <a:ext cx="613574" cy="1456093"/>
          </a:xfrm>
          <a:prstGeom prst="rect">
            <a:avLst/>
          </a:prstGeom>
        </p:spPr>
      </p:pic>
      <p:pic>
        <p:nvPicPr>
          <p:cNvPr id="48" name="Imagen 4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40842" y="2052184"/>
            <a:ext cx="1756151" cy="1427177"/>
          </a:xfrm>
          <a:prstGeom prst="rect">
            <a:avLst/>
          </a:prstGeom>
        </p:spPr>
      </p:pic>
      <p:pic>
        <p:nvPicPr>
          <p:cNvPr id="50" name="Imagen 4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7812" y="3609400"/>
            <a:ext cx="1996225" cy="1498413"/>
          </a:xfrm>
          <a:prstGeom prst="rect">
            <a:avLst/>
          </a:prstGeom>
        </p:spPr>
      </p:pic>
      <p:sp>
        <p:nvSpPr>
          <p:cNvPr id="51" name="Flecha derecha 50"/>
          <p:cNvSpPr/>
          <p:nvPr/>
        </p:nvSpPr>
        <p:spPr>
          <a:xfrm>
            <a:off x="1356050" y="2637083"/>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2" name="Flecha derecha 51"/>
          <p:cNvSpPr/>
          <p:nvPr/>
        </p:nvSpPr>
        <p:spPr>
          <a:xfrm rot="5400000">
            <a:off x="2344097" y="3630269"/>
            <a:ext cx="425490" cy="2816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6" name="Rectángulo 35"/>
          <p:cNvSpPr/>
          <p:nvPr/>
        </p:nvSpPr>
        <p:spPr>
          <a:xfrm>
            <a:off x="128769" y="6414231"/>
            <a:ext cx="5774338"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a:t>Hull, </a:t>
            </a:r>
            <a:r>
              <a:rPr lang="es-EC" sz="1400" dirty="0" smtClean="0"/>
              <a:t>2009;</a:t>
            </a:r>
            <a:r>
              <a:rPr lang="es-EC" sz="1400" dirty="0"/>
              <a:t> </a:t>
            </a:r>
            <a:r>
              <a:rPr lang="es-EC" sz="1400" dirty="0" err="1"/>
              <a:t>Cai</a:t>
            </a:r>
            <a:r>
              <a:rPr lang="es-EC" sz="1400" dirty="0"/>
              <a:t> et al., 2019</a:t>
            </a:r>
            <a:r>
              <a:rPr lang="es-EC" sz="1400" dirty="0" smtClean="0"/>
              <a:t>; </a:t>
            </a:r>
            <a:r>
              <a:rPr lang="es-EC" sz="1400" dirty="0"/>
              <a:t>Hernández et al., </a:t>
            </a:r>
            <a:r>
              <a:rPr lang="es-EC" sz="1400" dirty="0" smtClean="0"/>
              <a:t>2020;</a:t>
            </a:r>
            <a:r>
              <a:rPr lang="es-EC" sz="1400" dirty="0"/>
              <a:t> </a:t>
            </a:r>
            <a:r>
              <a:rPr lang="es-EC" sz="1400" dirty="0" err="1"/>
              <a:t>Shen</a:t>
            </a:r>
            <a:r>
              <a:rPr lang="es-EC" sz="1400" dirty="0"/>
              <a:t> et al., 2014</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86803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Síntesis y Caracterización de </a:t>
            </a:r>
            <a:r>
              <a:rPr lang="es-MX" sz="1600" b="1" dirty="0" err="1" smtClean="0"/>
              <a:t>ZnONP</a:t>
            </a:r>
            <a:endParaRPr lang="es-EC" sz="1600" b="1" i="1" dirty="0"/>
          </a:p>
        </p:txBody>
      </p:sp>
      <p:pic>
        <p:nvPicPr>
          <p:cNvPr id="8" name="Imagen 7"/>
          <p:cNvPicPr/>
          <p:nvPr/>
        </p:nvPicPr>
        <p:blipFill rotWithShape="1">
          <a:blip r:embed="rId3" cstate="screen">
            <a:extLst>
              <a:ext uri="{28A0092B-C50C-407E-A947-70E740481C1C}">
                <a14:useLocalDpi xmlns:a14="http://schemas.microsoft.com/office/drawing/2010/main"/>
              </a:ext>
            </a:extLst>
          </a:blip>
          <a:srcRect/>
          <a:stretch/>
        </p:blipFill>
        <p:spPr bwMode="auto">
          <a:xfrm>
            <a:off x="3439913" y="1494169"/>
            <a:ext cx="1689184" cy="1258748"/>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xmlns="" id="{B153E8B3-63D1-4A56-A0D5-2BD762A9114A}"/>
              </a:ext>
            </a:extLst>
          </p:cNvPr>
          <p:cNvSpPr txBox="1"/>
          <p:nvPr/>
        </p:nvSpPr>
        <p:spPr>
          <a:xfrm>
            <a:off x="1069576" y="945244"/>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ZnONP</a:t>
            </a:r>
            <a:r>
              <a:rPr lang="es-EC" sz="1400" dirty="0" smtClean="0">
                <a:latin typeface="Calibri Light" panose="020F0302020204030204" pitchFamily="34" charset="0"/>
                <a:cs typeface="Calibri Light" panose="020F0302020204030204" pitchFamily="34" charset="0"/>
              </a:rPr>
              <a:t> resultantes de la síntesis</a:t>
            </a:r>
            <a:endParaRPr lang="es-EC" sz="1400" dirty="0">
              <a:latin typeface="Calibri Light" panose="020F0302020204030204" pitchFamily="34" charset="0"/>
              <a:cs typeface="Calibri Light" panose="020F0302020204030204" pitchFamily="34" charset="0"/>
            </a:endParaRPr>
          </a:p>
        </p:txBody>
      </p:sp>
      <p:pic>
        <p:nvPicPr>
          <p:cNvPr id="11"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s://pubs.rsc.org/image/article/2020/ra/d0ra04926c/d0ra04926c-f2_hi-res.gi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71766" y="1170731"/>
            <a:ext cx="3016401" cy="428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9873" y="1474577"/>
            <a:ext cx="2605332" cy="1371712"/>
          </a:xfrm>
          <a:prstGeom prst="rect">
            <a:avLst/>
          </a:prstGeom>
        </p:spPr>
      </p:pic>
      <p:sp>
        <p:nvSpPr>
          <p:cNvPr id="22" name="CuadroTexto 21">
            <a:extLst>
              <a:ext uri="{FF2B5EF4-FFF2-40B4-BE49-F238E27FC236}">
                <a16:creationId xmlns:a16="http://schemas.microsoft.com/office/drawing/2014/main" xmlns="" id="{B153E8B3-63D1-4A56-A0D5-2BD762A9114A}"/>
              </a:ext>
            </a:extLst>
          </p:cNvPr>
          <p:cNvSpPr txBox="1"/>
          <p:nvPr/>
        </p:nvSpPr>
        <p:spPr>
          <a:xfrm>
            <a:off x="5424929" y="1666413"/>
            <a:ext cx="1746764"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Temperatura</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pH</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Concentración Zn</a:t>
            </a:r>
            <a:endParaRPr lang="es-EC" sz="1400" dirty="0">
              <a:latin typeface="Calibri Light" panose="020F0302020204030204" pitchFamily="34" charset="0"/>
              <a:cs typeface="Calibri Light" panose="020F0302020204030204" pitchFamily="34" charset="0"/>
            </a:endParaRPr>
          </a:p>
        </p:txBody>
      </p:sp>
      <p:pic>
        <p:nvPicPr>
          <p:cNvPr id="27" name="Picture 2" descr="https://ars.els-cdn.com/content/image/1-s2.0-S1319610320300296-gr7.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71144" y="2963075"/>
            <a:ext cx="1883634" cy="15333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ars.els-cdn.com/content/image/1-s2.0-S1319610320300296-gr7.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874673" y="4703314"/>
            <a:ext cx="2087724" cy="15031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igure"/>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930884" y="4603918"/>
            <a:ext cx="1807062" cy="1503090"/>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869469" y="2955807"/>
            <a:ext cx="1950584" cy="1533347"/>
          </a:xfrm>
          <a:prstGeom prst="rect">
            <a:avLst/>
          </a:prstGeom>
        </p:spPr>
      </p:pic>
      <p:cxnSp>
        <p:nvCxnSpPr>
          <p:cNvPr id="31" name="Conector angular 30"/>
          <p:cNvCxnSpPr/>
          <p:nvPr/>
        </p:nvCxnSpPr>
        <p:spPr>
          <a:xfrm rot="16200000" flipH="1">
            <a:off x="-237973" y="4138740"/>
            <a:ext cx="2893663" cy="1042872"/>
          </a:xfrm>
          <a:prstGeom prst="bentConnector3">
            <a:avLst>
              <a:gd name="adj1" fmla="val 50000"/>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2" name="Conector angular 31"/>
          <p:cNvCxnSpPr/>
          <p:nvPr/>
        </p:nvCxnSpPr>
        <p:spPr>
          <a:xfrm rot="16200000" flipH="1">
            <a:off x="3755225" y="4082482"/>
            <a:ext cx="2893663" cy="1042872"/>
          </a:xfrm>
          <a:prstGeom prst="bentConnector3">
            <a:avLst>
              <a:gd name="adj1" fmla="val 50000"/>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33" name="CuadroTexto 32">
            <a:extLst>
              <a:ext uri="{FF2B5EF4-FFF2-40B4-BE49-F238E27FC236}">
                <a16:creationId xmlns:a16="http://schemas.microsoft.com/office/drawing/2014/main" xmlns="" id="{B153E8B3-63D1-4A56-A0D5-2BD762A9114A}"/>
              </a:ext>
            </a:extLst>
          </p:cNvPr>
          <p:cNvSpPr txBox="1"/>
          <p:nvPr/>
        </p:nvSpPr>
        <p:spPr>
          <a:xfrm>
            <a:off x="625717" y="4832016"/>
            <a:ext cx="100974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TEM</a:t>
            </a:r>
            <a:endParaRPr lang="es-EC" sz="1400" i="1" dirty="0">
              <a:latin typeface="Calibri Light" panose="020F0302020204030204" pitchFamily="34" charset="0"/>
              <a:cs typeface="Calibri Light" panose="020F0302020204030204" pitchFamily="34" charset="0"/>
            </a:endParaRPr>
          </a:p>
        </p:txBody>
      </p:sp>
      <p:sp>
        <p:nvSpPr>
          <p:cNvPr id="34" name="CuadroTexto 33">
            <a:extLst>
              <a:ext uri="{FF2B5EF4-FFF2-40B4-BE49-F238E27FC236}">
                <a16:creationId xmlns:a16="http://schemas.microsoft.com/office/drawing/2014/main" xmlns="" id="{B153E8B3-63D1-4A56-A0D5-2BD762A9114A}"/>
              </a:ext>
            </a:extLst>
          </p:cNvPr>
          <p:cNvSpPr txBox="1"/>
          <p:nvPr/>
        </p:nvSpPr>
        <p:spPr>
          <a:xfrm>
            <a:off x="4624227" y="4823963"/>
            <a:ext cx="100974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S</a:t>
            </a:r>
            <a:r>
              <a:rPr lang="es-EC" sz="1400" dirty="0" smtClean="0">
                <a:latin typeface="Calibri Light" panose="020F0302020204030204" pitchFamily="34" charset="0"/>
                <a:cs typeface="Calibri Light" panose="020F0302020204030204" pitchFamily="34" charset="0"/>
              </a:rPr>
              <a:t>EM</a:t>
            </a:r>
            <a:endParaRPr lang="es-EC" sz="1400" i="1" dirty="0">
              <a:latin typeface="Calibri Light" panose="020F0302020204030204" pitchFamily="34" charset="0"/>
              <a:cs typeface="Calibri Light" panose="020F0302020204030204" pitchFamily="34" charset="0"/>
            </a:endParaRPr>
          </a:p>
        </p:txBody>
      </p:sp>
      <p:sp>
        <p:nvSpPr>
          <p:cNvPr id="35" name="CuadroTexto 34">
            <a:extLst>
              <a:ext uri="{FF2B5EF4-FFF2-40B4-BE49-F238E27FC236}">
                <a16:creationId xmlns:a16="http://schemas.microsoft.com/office/drawing/2014/main" xmlns="" id="{B153E8B3-63D1-4A56-A0D5-2BD762A9114A}"/>
              </a:ext>
            </a:extLst>
          </p:cNvPr>
          <p:cNvSpPr txBox="1"/>
          <p:nvPr/>
        </p:nvSpPr>
        <p:spPr>
          <a:xfrm>
            <a:off x="3005876" y="3309541"/>
            <a:ext cx="1467353"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Morfología</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Tamaño</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Agregación</a:t>
            </a:r>
            <a:endParaRPr lang="es-EC" sz="1400" dirty="0">
              <a:latin typeface="Calibri Light" panose="020F0302020204030204" pitchFamily="34" charset="0"/>
              <a:cs typeface="Calibri Light" panose="020F0302020204030204" pitchFamily="34" charset="0"/>
            </a:endParaRPr>
          </a:p>
        </p:txBody>
      </p:sp>
      <p:sp>
        <p:nvSpPr>
          <p:cNvPr id="2" name="Rectángulo 1"/>
          <p:cNvSpPr/>
          <p:nvPr/>
        </p:nvSpPr>
        <p:spPr>
          <a:xfrm>
            <a:off x="3135059" y="4143157"/>
            <a:ext cx="1208985" cy="369332"/>
          </a:xfrm>
          <a:prstGeom prst="rect">
            <a:avLst/>
          </a:prstGeom>
        </p:spPr>
        <p:txBody>
          <a:bodyPr wrap="none">
            <a:spAutoFit/>
          </a:bodyPr>
          <a:lstStyle/>
          <a:p>
            <a:r>
              <a:rPr lang="es-EC" dirty="0">
                <a:solidFill>
                  <a:srgbClr val="000000"/>
                </a:solidFill>
                <a:latin typeface="Arial" panose="020B0604020202020204" pitchFamily="34" charset="0"/>
                <a:ea typeface="Arial" panose="020B0604020202020204" pitchFamily="34" charset="0"/>
              </a:rPr>
              <a:t>46.7±31.2</a:t>
            </a:r>
            <a:endParaRPr lang="es-EC" dirty="0"/>
          </a:p>
        </p:txBody>
      </p:sp>
      <p:sp>
        <p:nvSpPr>
          <p:cNvPr id="23" name="Rectángulo 22"/>
          <p:cNvSpPr/>
          <p:nvPr/>
        </p:nvSpPr>
        <p:spPr>
          <a:xfrm>
            <a:off x="128769" y="6414231"/>
            <a:ext cx="6795386"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a:t>Naseer</a:t>
            </a:r>
            <a:r>
              <a:rPr lang="es-EC" sz="1400" dirty="0"/>
              <a:t> et al., </a:t>
            </a:r>
            <a:r>
              <a:rPr lang="es-EC" sz="1400" dirty="0" smtClean="0"/>
              <a:t>2020; </a:t>
            </a:r>
            <a:r>
              <a:rPr lang="es-EC" sz="1400" dirty="0" err="1"/>
              <a:t>Thi</a:t>
            </a:r>
            <a:r>
              <a:rPr lang="es-EC" sz="1400" dirty="0"/>
              <a:t> et al., </a:t>
            </a:r>
            <a:r>
              <a:rPr lang="es-EC" sz="1400" dirty="0" smtClean="0"/>
              <a:t>2020;</a:t>
            </a:r>
            <a:r>
              <a:rPr lang="es-EC" sz="1400" dirty="0"/>
              <a:t> </a:t>
            </a:r>
            <a:r>
              <a:rPr lang="es-EC" sz="1400" dirty="0" err="1"/>
              <a:t>Sheik</a:t>
            </a:r>
            <a:r>
              <a:rPr lang="es-EC" sz="1400" dirty="0"/>
              <a:t> </a:t>
            </a:r>
            <a:r>
              <a:rPr lang="es-EC" sz="1400" dirty="0" err="1"/>
              <a:t>Mydeen</a:t>
            </a:r>
            <a:r>
              <a:rPr lang="es-EC" sz="1400" dirty="0"/>
              <a:t> et al., </a:t>
            </a:r>
            <a:r>
              <a:rPr lang="es-EC" sz="1400" dirty="0" smtClean="0"/>
              <a:t>2020;</a:t>
            </a:r>
            <a:r>
              <a:rPr lang="es-EC" sz="1400" dirty="0"/>
              <a:t> </a:t>
            </a:r>
            <a:r>
              <a:rPr lang="es-EC" sz="1400" dirty="0" err="1"/>
              <a:t>Shilpa</a:t>
            </a:r>
            <a:r>
              <a:rPr lang="es-EC" sz="1400" dirty="0"/>
              <a:t> et al., 2020</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1494173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Síntesis y Caracterización de </a:t>
            </a:r>
            <a:r>
              <a:rPr lang="es-MX" sz="1600" b="1" dirty="0" err="1" smtClean="0"/>
              <a:t>ZnONP</a:t>
            </a:r>
            <a:endParaRPr lang="es-EC" sz="1600" b="1" i="1" dirty="0"/>
          </a:p>
        </p:txBody>
      </p:sp>
      <p:pic>
        <p:nvPicPr>
          <p:cNvPr id="11"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p:cNvPicPr/>
          <p:nvPr/>
        </p:nvPicPr>
        <p:blipFill rotWithShape="1">
          <a:blip r:embed="rId4" cstate="screen">
            <a:extLst>
              <a:ext uri="{28A0092B-C50C-407E-A947-70E740481C1C}">
                <a14:useLocalDpi xmlns:a14="http://schemas.microsoft.com/office/drawing/2010/main"/>
              </a:ext>
            </a:extLst>
          </a:blip>
          <a:srcRect/>
          <a:stretch/>
        </p:blipFill>
        <p:spPr bwMode="auto">
          <a:xfrm>
            <a:off x="6347145" y="903847"/>
            <a:ext cx="5196840" cy="2695575"/>
          </a:xfrm>
          <a:prstGeom prst="rect">
            <a:avLst/>
          </a:prstGeom>
          <a:noFill/>
          <a:ln>
            <a:noFill/>
          </a:ln>
          <a:extLst>
            <a:ext uri="{53640926-AAD7-44D8-BBD7-CCE9431645EC}">
              <a14:shadowObscured xmlns:a14="http://schemas.microsoft.com/office/drawing/2010/main"/>
            </a:ext>
          </a:extLst>
        </p:spPr>
      </p:pic>
      <p:sp>
        <p:nvSpPr>
          <p:cNvPr id="19" name="CuadroTexto 18">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pic>
        <p:nvPicPr>
          <p:cNvPr id="9" name="Imagen 8" descr="https://static-01.hindawi.com/articles/tswj/volume-2014/925494/figures/925494.fig.00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13880" y="3733786"/>
            <a:ext cx="2561590" cy="2087880"/>
          </a:xfrm>
          <a:prstGeom prst="rect">
            <a:avLst/>
          </a:prstGeom>
          <a:noFill/>
          <a:ln>
            <a:noFill/>
          </a:ln>
        </p:spPr>
      </p:pic>
      <p:pic>
        <p:nvPicPr>
          <p:cNvPr id="26" name="Imagen 25"/>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474" y="954113"/>
            <a:ext cx="4425791" cy="2799967"/>
          </a:xfrm>
          <a:prstGeom prst="rect">
            <a:avLst/>
          </a:prstGeom>
          <a:noFill/>
        </p:spPr>
      </p:pic>
      <p:sp>
        <p:nvSpPr>
          <p:cNvPr id="27" name="Rectángulo 26"/>
          <p:cNvSpPr/>
          <p:nvPr/>
        </p:nvSpPr>
        <p:spPr>
          <a:xfrm>
            <a:off x="2594427" y="1481747"/>
            <a:ext cx="1832553" cy="369332"/>
          </a:xfrm>
          <a:prstGeom prst="rect">
            <a:avLst/>
          </a:prstGeom>
        </p:spPr>
        <p:txBody>
          <a:bodyPr wrap="none">
            <a:spAutoFit/>
          </a:bodyPr>
          <a:lstStyle/>
          <a:p>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351.08±36.34 </a:t>
            </a:r>
            <a:r>
              <a:rPr lang="es-EC"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nm</a:t>
            </a:r>
            <a:endParaRPr lang="es-EC" dirty="0">
              <a:latin typeface="Calibri Light" panose="020F0302020204030204" pitchFamily="34" charset="0"/>
              <a:cs typeface="Calibri Light" panose="020F0302020204030204" pitchFamily="34" charset="0"/>
            </a:endParaRPr>
          </a:p>
        </p:txBody>
      </p:sp>
      <p:sp>
        <p:nvSpPr>
          <p:cNvPr id="28" name="CuadroTexto 27">
            <a:extLst>
              <a:ext uri="{FF2B5EF4-FFF2-40B4-BE49-F238E27FC236}">
                <a16:creationId xmlns:a16="http://schemas.microsoft.com/office/drawing/2014/main" xmlns="" id="{B153E8B3-63D1-4A56-A0D5-2BD762A9114A}"/>
              </a:ext>
            </a:extLst>
          </p:cNvPr>
          <p:cNvSpPr txBox="1"/>
          <p:nvPr/>
        </p:nvSpPr>
        <p:spPr>
          <a:xfrm>
            <a:off x="472474" y="825982"/>
            <a:ext cx="100974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UV-Vis</a:t>
            </a:r>
            <a:endParaRPr lang="es-EC" sz="1400" i="1" dirty="0">
              <a:latin typeface="Calibri Light" panose="020F0302020204030204" pitchFamily="34" charset="0"/>
              <a:cs typeface="Calibri Light" panose="020F0302020204030204" pitchFamily="34" charset="0"/>
            </a:endParaRPr>
          </a:p>
        </p:txBody>
      </p:sp>
      <p:sp>
        <p:nvSpPr>
          <p:cNvPr id="30" name="CuadroTexto 29">
            <a:extLst>
              <a:ext uri="{FF2B5EF4-FFF2-40B4-BE49-F238E27FC236}">
                <a16:creationId xmlns:a16="http://schemas.microsoft.com/office/drawing/2014/main" xmlns="" id="{B153E8B3-63D1-4A56-A0D5-2BD762A9114A}"/>
              </a:ext>
            </a:extLst>
          </p:cNvPr>
          <p:cNvSpPr txBox="1"/>
          <p:nvPr/>
        </p:nvSpPr>
        <p:spPr>
          <a:xfrm>
            <a:off x="6347145" y="825982"/>
            <a:ext cx="100974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XRD</a:t>
            </a:r>
            <a:endParaRPr lang="es-EC" sz="1400" i="1" dirty="0">
              <a:latin typeface="Calibri Light" panose="020F0302020204030204" pitchFamily="34" charset="0"/>
              <a:cs typeface="Calibri Light" panose="020F0302020204030204" pitchFamily="34" charset="0"/>
            </a:endParaRPr>
          </a:p>
        </p:txBody>
      </p:sp>
      <p:sp>
        <p:nvSpPr>
          <p:cNvPr id="31" name="CuadroTexto 30">
            <a:extLst>
              <a:ext uri="{FF2B5EF4-FFF2-40B4-BE49-F238E27FC236}">
                <a16:creationId xmlns:a16="http://schemas.microsoft.com/office/drawing/2014/main" xmlns="" id="{B153E8B3-63D1-4A56-A0D5-2BD762A9114A}"/>
              </a:ext>
            </a:extLst>
          </p:cNvPr>
          <p:cNvSpPr txBox="1"/>
          <p:nvPr/>
        </p:nvSpPr>
        <p:spPr>
          <a:xfrm>
            <a:off x="650401" y="3955768"/>
            <a:ext cx="100974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FTIR</a:t>
            </a:r>
            <a:endParaRPr lang="es-EC" sz="1400" i="1" dirty="0">
              <a:latin typeface="Calibri Light" panose="020F0302020204030204" pitchFamily="34" charset="0"/>
              <a:cs typeface="Calibri Light" panose="020F0302020204030204" pitchFamily="34" charset="0"/>
            </a:endParaRPr>
          </a:p>
        </p:txBody>
      </p:sp>
      <p:sp>
        <p:nvSpPr>
          <p:cNvPr id="14" name="CuadroTexto 13">
            <a:extLst>
              <a:ext uri="{FF2B5EF4-FFF2-40B4-BE49-F238E27FC236}">
                <a16:creationId xmlns:a16="http://schemas.microsoft.com/office/drawing/2014/main" xmlns="" id="{B153E8B3-63D1-4A56-A0D5-2BD762A9114A}"/>
              </a:ext>
            </a:extLst>
          </p:cNvPr>
          <p:cNvSpPr txBox="1"/>
          <p:nvPr/>
        </p:nvSpPr>
        <p:spPr>
          <a:xfrm>
            <a:off x="552484" y="4633306"/>
            <a:ext cx="168717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Pico en frecuencia (cm-1)</a:t>
            </a:r>
            <a:endParaRPr lang="es-EC" sz="1400" dirty="0">
              <a:latin typeface="Calibri Light" panose="020F0302020204030204" pitchFamily="34" charset="0"/>
              <a:cs typeface="Calibri Light" panose="020F03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164716127"/>
              </p:ext>
            </p:extLst>
          </p:nvPr>
        </p:nvGraphicFramePr>
        <p:xfrm>
          <a:off x="2368188" y="3771767"/>
          <a:ext cx="5540375" cy="2616200"/>
        </p:xfrm>
        <a:graphic>
          <a:graphicData uri="http://schemas.openxmlformats.org/drawingml/2006/table">
            <a:tbl>
              <a:tblPr firstRow="1" firstCol="1" bandRow="1">
                <a:tableStyleId>{EB344D84-9AFB-497E-A393-DC336BA19D2E}</a:tableStyleId>
              </a:tblPr>
              <a:tblGrid>
                <a:gridCol w="1386205"/>
                <a:gridCol w="2668270"/>
                <a:gridCol w="1485900"/>
              </a:tblGrid>
              <a:tr h="0">
                <a:tc>
                  <a:txBody>
                    <a:bodyPr/>
                    <a:lstStyle/>
                    <a:p>
                      <a:pPr marL="0" marR="0" algn="ctr">
                        <a:lnSpc>
                          <a:spcPct val="150000"/>
                        </a:lnSpc>
                        <a:spcBef>
                          <a:spcPts val="0"/>
                        </a:spcBef>
                        <a:spcAft>
                          <a:spcPts val="800"/>
                        </a:spcAft>
                      </a:pPr>
                      <a:r>
                        <a:rPr lang="es-EC" sz="1100" dirty="0">
                          <a:solidFill>
                            <a:schemeClr val="tx1"/>
                          </a:solidFill>
                          <a:effectLst/>
                        </a:rPr>
                        <a:t>Grupo Funcional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800"/>
                        </a:spcAft>
                      </a:pPr>
                      <a:r>
                        <a:rPr lang="es-EC" sz="1100" dirty="0">
                          <a:solidFill>
                            <a:schemeClr val="tx1"/>
                          </a:solidFill>
                          <a:effectLst/>
                        </a:rPr>
                        <a:t>Posible Compuesto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800"/>
                        </a:spcAft>
                      </a:pPr>
                      <a:r>
                        <a:rPr lang="es-EC" sz="1100" dirty="0">
                          <a:solidFill>
                            <a:schemeClr val="tx1"/>
                          </a:solidFill>
                          <a:effectLst/>
                        </a:rPr>
                        <a:t>Frecuencia (cm</a:t>
                      </a:r>
                      <a:r>
                        <a:rPr lang="es-EC" sz="1100" baseline="30000" dirty="0">
                          <a:solidFill>
                            <a:schemeClr val="tx1"/>
                          </a:solidFill>
                          <a:effectLst/>
                        </a:rPr>
                        <a:t>-1</a:t>
                      </a:r>
                      <a:r>
                        <a:rPr lang="es-EC" sz="1100" dirty="0">
                          <a:solidFill>
                            <a:schemeClr val="tx1"/>
                          </a:solidFill>
                          <a:effectLst/>
                        </a:rPr>
                        <a:t>)</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50000"/>
                        </a:lnSpc>
                        <a:spcBef>
                          <a:spcPts val="0"/>
                        </a:spcBef>
                        <a:spcAft>
                          <a:spcPts val="800"/>
                        </a:spcAft>
                      </a:pPr>
                      <a:r>
                        <a:rPr lang="es-EC" sz="1100" dirty="0">
                          <a:solidFill>
                            <a:schemeClr val="tx1"/>
                          </a:solidFill>
                          <a:effectLst/>
                        </a:rPr>
                        <a:t>O-H</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a:effectLst/>
                        </a:rPr>
                        <a:t>Agua, Alcohol, Ácido Carboxílico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a:effectLst/>
                        </a:rPr>
                        <a:t>3700-2500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gn="ctr">
                        <a:lnSpc>
                          <a:spcPct val="150000"/>
                        </a:lnSpc>
                        <a:spcBef>
                          <a:spcPts val="0"/>
                        </a:spcBef>
                        <a:spcAft>
                          <a:spcPts val="800"/>
                        </a:spcAft>
                      </a:pPr>
                      <a:r>
                        <a:rPr lang="es-EC" sz="1100" dirty="0">
                          <a:solidFill>
                            <a:schemeClr val="tx1"/>
                          </a:solidFill>
                          <a:effectLst/>
                        </a:rPr>
                        <a:t>C-H</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err="1">
                          <a:effectLst/>
                        </a:rPr>
                        <a:t>Alquino</a:t>
                      </a:r>
                      <a:r>
                        <a:rPr lang="es-EC" sz="1100" dirty="0">
                          <a:effectLst/>
                        </a:rPr>
                        <a:t>, </a:t>
                      </a:r>
                      <a:r>
                        <a:rPr lang="es-EC" sz="1100" dirty="0" err="1">
                          <a:effectLst/>
                        </a:rPr>
                        <a:t>Alqueno</a:t>
                      </a:r>
                      <a:r>
                        <a:rPr lang="es-EC" sz="1100" dirty="0">
                          <a:effectLst/>
                        </a:rPr>
                        <a:t>, Alcano, Aldehído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a:effectLst/>
                        </a:rPr>
                        <a:t>3333-2695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gn="ctr">
                        <a:lnSpc>
                          <a:spcPct val="150000"/>
                        </a:lnSpc>
                        <a:spcBef>
                          <a:spcPts val="0"/>
                        </a:spcBef>
                        <a:spcAft>
                          <a:spcPts val="800"/>
                        </a:spcAft>
                      </a:pPr>
                      <a:r>
                        <a:rPr lang="es-EC" sz="1100" dirty="0">
                          <a:solidFill>
                            <a:schemeClr val="tx1"/>
                          </a:solidFill>
                          <a:effectLst/>
                        </a:rPr>
                        <a:t>C-C</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err="1">
                          <a:effectLst/>
                        </a:rPr>
                        <a:t>Alqueno</a:t>
                      </a:r>
                      <a:r>
                        <a:rPr lang="es-EC" sz="1100" dirty="0">
                          <a:effectLst/>
                        </a:rPr>
                        <a:t>, </a:t>
                      </a:r>
                      <a:r>
                        <a:rPr lang="es-EC" sz="1100" dirty="0" err="1">
                          <a:effectLst/>
                        </a:rPr>
                        <a:t>Alqueno</a:t>
                      </a:r>
                      <a:r>
                        <a:rPr lang="es-EC" sz="1100" dirty="0">
                          <a:effectLst/>
                        </a:rPr>
                        <a:t> cíclico, Aromático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a:effectLst/>
                        </a:rPr>
                        <a:t>1680-1400, 1000-665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gn="ctr">
                        <a:lnSpc>
                          <a:spcPct val="150000"/>
                        </a:lnSpc>
                        <a:spcBef>
                          <a:spcPts val="0"/>
                        </a:spcBef>
                        <a:spcAft>
                          <a:spcPts val="800"/>
                        </a:spcAft>
                      </a:pPr>
                      <a:r>
                        <a:rPr lang="es-EC" sz="1100" dirty="0">
                          <a:solidFill>
                            <a:schemeClr val="tx1"/>
                          </a:solidFill>
                          <a:effectLst/>
                        </a:rPr>
                        <a:t>C-O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a:effectLst/>
                        </a:rPr>
                        <a:t>Ester, Alcohol primario, Alcohol secundario, Éter alifático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a:effectLst/>
                        </a:rPr>
                        <a:t>1210-1085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gn="ctr">
                        <a:lnSpc>
                          <a:spcPct val="150000"/>
                        </a:lnSpc>
                        <a:spcBef>
                          <a:spcPts val="0"/>
                        </a:spcBef>
                        <a:spcAft>
                          <a:spcPts val="800"/>
                        </a:spcAft>
                      </a:pPr>
                      <a:r>
                        <a:rPr lang="es-EC" sz="1100" dirty="0">
                          <a:solidFill>
                            <a:schemeClr val="tx1"/>
                          </a:solidFill>
                          <a:effectLst/>
                        </a:rPr>
                        <a:t>C=O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a:effectLst/>
                        </a:rPr>
                        <a:t>Cetona conjugada, Haluro ácido, Amida, Aldehído, </a:t>
                      </a:r>
                      <a:r>
                        <a:rPr lang="es-EC" sz="1100" dirty="0" err="1">
                          <a:effectLst/>
                        </a:rPr>
                        <a:t>Anhidrido</a:t>
                      </a:r>
                      <a:r>
                        <a:rPr lang="es-EC" sz="1100" dirty="0">
                          <a:effectLst/>
                        </a:rPr>
                        <a:t>, Ácido </a:t>
                      </a:r>
                      <a:r>
                        <a:rPr lang="es-EC" sz="1100" dirty="0" err="1">
                          <a:effectLst/>
                        </a:rPr>
                        <a:t>carbóxilico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a:effectLst/>
                        </a:rPr>
                        <a:t>1818-1650</a:t>
                      </a:r>
                    </a:p>
                    <a:p>
                      <a:pPr marL="0" marR="0" algn="ctr">
                        <a:lnSpc>
                          <a:spcPct val="150000"/>
                        </a:lnSpc>
                        <a:spcBef>
                          <a:spcPts val="0"/>
                        </a:spcBef>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gn="ctr">
                        <a:lnSpc>
                          <a:spcPct val="150000"/>
                        </a:lnSpc>
                        <a:spcBef>
                          <a:spcPts val="0"/>
                        </a:spcBef>
                        <a:spcAft>
                          <a:spcPts val="800"/>
                        </a:spcAft>
                      </a:pPr>
                      <a:r>
                        <a:rPr lang="es-EC" sz="1100" dirty="0">
                          <a:solidFill>
                            <a:schemeClr val="tx1"/>
                          </a:solidFill>
                          <a:effectLst/>
                        </a:rPr>
                        <a:t>N-H</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a:effectLst/>
                        </a:rPr>
                        <a:t>Amina primaria, Amina secundaria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a:effectLst/>
                        </a:rPr>
                        <a:t>3500-3310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gn="ctr">
                        <a:lnSpc>
                          <a:spcPct val="150000"/>
                        </a:lnSpc>
                        <a:spcBef>
                          <a:spcPts val="0"/>
                        </a:spcBef>
                        <a:spcAft>
                          <a:spcPts val="800"/>
                        </a:spcAft>
                      </a:pPr>
                      <a:r>
                        <a:rPr lang="es-EC" sz="1100" dirty="0">
                          <a:solidFill>
                            <a:schemeClr val="tx1"/>
                          </a:solidFill>
                          <a:effectLst/>
                        </a:rPr>
                        <a:t>C-N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a:effectLst/>
                        </a:rPr>
                        <a:t>Amina, Amina aromática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s-EC" sz="1100" dirty="0">
                          <a:effectLst/>
                        </a:rPr>
                        <a:t>1342-1020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cxnSp>
        <p:nvCxnSpPr>
          <p:cNvPr id="6" name="Conector angular 5"/>
          <p:cNvCxnSpPr>
            <a:stCxn id="31" idx="1"/>
            <a:endCxn id="18" idx="1"/>
          </p:cNvCxnSpPr>
          <p:nvPr/>
        </p:nvCxnSpPr>
        <p:spPr>
          <a:xfrm rot="10800000" flipV="1">
            <a:off x="552483" y="4109656"/>
            <a:ext cx="97918" cy="1589333"/>
          </a:xfrm>
          <a:prstGeom prst="bentConnector3">
            <a:avLst>
              <a:gd name="adj1" fmla="val 33346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CuadroTexto 17">
            <a:extLst>
              <a:ext uri="{FF2B5EF4-FFF2-40B4-BE49-F238E27FC236}">
                <a16:creationId xmlns:a16="http://schemas.microsoft.com/office/drawing/2014/main" xmlns="" id="{B153E8B3-63D1-4A56-A0D5-2BD762A9114A}"/>
              </a:ext>
            </a:extLst>
          </p:cNvPr>
          <p:cNvSpPr txBox="1"/>
          <p:nvPr/>
        </p:nvSpPr>
        <p:spPr>
          <a:xfrm>
            <a:off x="552483" y="5329658"/>
            <a:ext cx="1687175"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Grupos funcionales involucrados en la síntesis</a:t>
            </a:r>
            <a:endParaRPr lang="es-EC" sz="1400" dirty="0">
              <a:latin typeface="Calibri Light" panose="020F0302020204030204" pitchFamily="34" charset="0"/>
              <a:cs typeface="Calibri Light" panose="020F0302020204030204" pitchFamily="34" charset="0"/>
            </a:endParaRPr>
          </a:p>
        </p:txBody>
      </p:sp>
      <p:cxnSp>
        <p:nvCxnSpPr>
          <p:cNvPr id="13" name="Conector recto de flecha 12"/>
          <p:cNvCxnSpPr>
            <a:endCxn id="14" idx="1"/>
          </p:cNvCxnSpPr>
          <p:nvPr/>
        </p:nvCxnSpPr>
        <p:spPr>
          <a:xfrm>
            <a:off x="319595" y="4884932"/>
            <a:ext cx="232889" cy="99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Rectángulo 23"/>
          <p:cNvSpPr/>
          <p:nvPr/>
        </p:nvSpPr>
        <p:spPr>
          <a:xfrm>
            <a:off x="128769" y="6414231"/>
            <a:ext cx="9253559"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a:t>Hassan et al., </a:t>
            </a:r>
            <a:r>
              <a:rPr lang="es-EC" sz="1400" dirty="0" smtClean="0"/>
              <a:t>2015; </a:t>
            </a:r>
            <a:r>
              <a:rPr lang="es-EC" sz="1400" dirty="0"/>
              <a:t>Ahmed et al., </a:t>
            </a:r>
            <a:r>
              <a:rPr lang="es-EC" sz="1400" dirty="0" smtClean="0"/>
              <a:t>2017; </a:t>
            </a:r>
            <a:r>
              <a:rPr lang="es-EC" sz="1400" dirty="0" err="1"/>
              <a:t>Mahendiran</a:t>
            </a:r>
            <a:r>
              <a:rPr lang="es-EC" sz="1400" dirty="0"/>
              <a:t> et al., </a:t>
            </a:r>
            <a:r>
              <a:rPr lang="es-EC" sz="1400" dirty="0" smtClean="0"/>
              <a:t>2017;</a:t>
            </a:r>
            <a:r>
              <a:rPr lang="es-EC" sz="1400" dirty="0"/>
              <a:t> </a:t>
            </a:r>
            <a:r>
              <a:rPr lang="es-EC" sz="1400" dirty="0" err="1"/>
              <a:t>Sabir</a:t>
            </a:r>
            <a:r>
              <a:rPr lang="es-EC" sz="1400" dirty="0"/>
              <a:t> et al., </a:t>
            </a:r>
            <a:r>
              <a:rPr lang="es-EC" sz="1400" dirty="0" smtClean="0"/>
              <a:t>2014;</a:t>
            </a:r>
            <a:r>
              <a:rPr lang="es-EC" sz="1400" dirty="0"/>
              <a:t> (</a:t>
            </a:r>
            <a:r>
              <a:rPr lang="es-EC" sz="1400" dirty="0" err="1"/>
              <a:t>Chemistry</a:t>
            </a:r>
            <a:r>
              <a:rPr lang="es-EC" sz="1400" dirty="0"/>
              <a:t> </a:t>
            </a:r>
            <a:r>
              <a:rPr lang="es-EC" sz="1400" dirty="0" err="1"/>
              <a:t>LibreTexts</a:t>
            </a:r>
            <a:r>
              <a:rPr lang="es-EC" sz="1400" dirty="0"/>
              <a:t>, </a:t>
            </a:r>
            <a:r>
              <a:rPr lang="es-EC" sz="1400" dirty="0" smtClean="0"/>
              <a:t>2014</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902320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Establecimiento de cultivos</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66919" y="3683039"/>
            <a:ext cx="2499513" cy="2215166"/>
          </a:xfrm>
          <a:prstGeom prst="rect">
            <a:avLst/>
          </a:prstGeom>
        </p:spPr>
      </p:pic>
      <p:pic>
        <p:nvPicPr>
          <p:cNvPr id="10" name="Imagen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941377" y="40610"/>
            <a:ext cx="2493053" cy="4324573"/>
          </a:xfrm>
          <a:prstGeom prst="rect">
            <a:avLst/>
          </a:prstGeom>
        </p:spPr>
      </p:pic>
      <p:pic>
        <p:nvPicPr>
          <p:cNvPr id="11" name="Imagen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2756926" y="3513423"/>
            <a:ext cx="2526634" cy="2581517"/>
          </a:xfrm>
          <a:prstGeom prst="rect">
            <a:avLst/>
          </a:prstGeom>
        </p:spPr>
      </p:pic>
      <p:pic>
        <p:nvPicPr>
          <p:cNvPr id="12" name="Imagen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486732" y="3676592"/>
            <a:ext cx="2526634" cy="2255178"/>
          </a:xfrm>
          <a:prstGeom prst="rect">
            <a:avLst/>
          </a:prstGeom>
        </p:spPr>
      </p:pic>
      <p:sp>
        <p:nvSpPr>
          <p:cNvPr id="14" name="CuadroTexto 13">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16" name="CuadroTexto 15">
            <a:extLst>
              <a:ext uri="{FF2B5EF4-FFF2-40B4-BE49-F238E27FC236}">
                <a16:creationId xmlns:a16="http://schemas.microsoft.com/office/drawing/2014/main" xmlns="" id="{B153E8B3-63D1-4A56-A0D5-2BD762A9114A}"/>
              </a:ext>
            </a:extLst>
          </p:cNvPr>
          <p:cNvSpPr txBox="1"/>
          <p:nvPr/>
        </p:nvSpPr>
        <p:spPr>
          <a:xfrm>
            <a:off x="384732" y="1403745"/>
            <a:ext cx="2160139"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Mutantes Simples</a:t>
            </a:r>
            <a:r>
              <a:rPr lang="es-EC" sz="1400" dirty="0">
                <a:latin typeface="Calibri Light" panose="020F0302020204030204" pitchFamily="34" charset="0"/>
                <a:cs typeface="Calibri Light" panose="020F0302020204030204" pitchFamily="34" charset="0"/>
              </a:rPr>
              <a:t>: </a:t>
            </a:r>
            <a:endParaRPr lang="es-EC" sz="1400" dirty="0" smtClean="0">
              <a:latin typeface="Calibri Light" panose="020F0302020204030204" pitchFamily="34" charset="0"/>
              <a:cs typeface="Calibri Light" panose="020F0302020204030204" pitchFamily="34" charset="0"/>
            </a:endParaRPr>
          </a:p>
          <a:p>
            <a:pPr algn="ctr"/>
            <a:r>
              <a:rPr lang="es-EC" sz="1400" dirty="0" smtClean="0">
                <a:latin typeface="Calibri Light" panose="020F0302020204030204" pitchFamily="34" charset="0"/>
                <a:cs typeface="Calibri Light" panose="020F0302020204030204" pitchFamily="34" charset="0"/>
              </a:rPr>
              <a:t>Zip1</a:t>
            </a:r>
            <a:r>
              <a:rPr lang="es-EC" sz="1400" dirty="0">
                <a:latin typeface="Calibri Light" panose="020F0302020204030204" pitchFamily="34" charset="0"/>
                <a:cs typeface="Calibri Light" panose="020F0302020204030204" pitchFamily="34" charset="0"/>
              </a:rPr>
              <a:t>, IRT3, Zip3, Zip5</a:t>
            </a:r>
          </a:p>
        </p:txBody>
      </p:sp>
      <p:sp>
        <p:nvSpPr>
          <p:cNvPr id="17" name="CuadroTexto 16">
            <a:extLst>
              <a:ext uri="{FF2B5EF4-FFF2-40B4-BE49-F238E27FC236}">
                <a16:creationId xmlns:a16="http://schemas.microsoft.com/office/drawing/2014/main" xmlns="" id="{B153E8B3-63D1-4A56-A0D5-2BD762A9114A}"/>
              </a:ext>
            </a:extLst>
          </p:cNvPr>
          <p:cNvSpPr txBox="1"/>
          <p:nvPr/>
        </p:nvSpPr>
        <p:spPr>
          <a:xfrm>
            <a:off x="397683" y="2145742"/>
            <a:ext cx="2160139"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Mutantes Dobles</a:t>
            </a:r>
            <a:r>
              <a:rPr lang="es-EC" sz="1400" dirty="0" smtClean="0">
                <a:latin typeface="Calibri Light" panose="020F0302020204030204" pitchFamily="34" charset="0"/>
                <a:cs typeface="Calibri Light" panose="020F0302020204030204" pitchFamily="34" charset="0"/>
              </a:rPr>
              <a:t>: Zip3xZip5 </a:t>
            </a:r>
            <a:r>
              <a:rPr lang="es-EC" sz="1400" dirty="0">
                <a:latin typeface="Calibri Light" panose="020F0302020204030204" pitchFamily="34" charset="0"/>
                <a:cs typeface="Calibri Light" panose="020F0302020204030204" pitchFamily="34" charset="0"/>
              </a:rPr>
              <a:t>Zip1xIRT3  </a:t>
            </a:r>
          </a:p>
        </p:txBody>
      </p:sp>
      <p:graphicFrame>
        <p:nvGraphicFramePr>
          <p:cNvPr id="3" name="Diagrama 2"/>
          <p:cNvGraphicFramePr/>
          <p:nvPr>
            <p:extLst>
              <p:ext uri="{D42A27DB-BD31-4B8C-83A1-F6EECF244321}">
                <p14:modId xmlns:p14="http://schemas.microsoft.com/office/powerpoint/2010/main" val="2404568079"/>
              </p:ext>
            </p:extLst>
          </p:nvPr>
        </p:nvGraphicFramePr>
        <p:xfrm>
          <a:off x="8393781" y="719666"/>
          <a:ext cx="3582456" cy="51015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ángulo 4"/>
          <p:cNvSpPr/>
          <p:nvPr/>
        </p:nvSpPr>
        <p:spPr>
          <a:xfrm>
            <a:off x="324260" y="6424871"/>
            <a:ext cx="4958409"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(Boyes et al., </a:t>
            </a:r>
            <a:r>
              <a:rPr lang="es-EC" sz="1400" dirty="0" smtClean="0">
                <a:latin typeface="Arial" panose="020B0604020202020204" pitchFamily="34" charset="0"/>
                <a:ea typeface="Calibri" panose="020F0502020204030204" pitchFamily="34" charset="0"/>
              </a:rPr>
              <a:t>2001;</a:t>
            </a:r>
            <a:r>
              <a:rPr lang="es-EC" sz="1400" dirty="0"/>
              <a:t> </a:t>
            </a:r>
            <a:r>
              <a:rPr lang="es-EC" sz="1400" dirty="0" err="1" smtClean="0"/>
              <a:t>Lièvre</a:t>
            </a:r>
            <a:r>
              <a:rPr lang="es-EC" sz="1400" dirty="0" smtClean="0"/>
              <a:t> </a:t>
            </a:r>
            <a:r>
              <a:rPr lang="es-EC" sz="1400" dirty="0"/>
              <a:t>et al., 2016; </a:t>
            </a:r>
            <a:r>
              <a:rPr lang="es-EC" sz="1400" dirty="0" err="1"/>
              <a:t>Wieters</a:t>
            </a:r>
            <a:r>
              <a:rPr lang="es-EC" sz="1400" dirty="0"/>
              <a:t> et al., 2021</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2475570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Citotoxicidad de </a:t>
            </a:r>
            <a:r>
              <a:rPr lang="es-MX" sz="1600" b="1" dirty="0" err="1" smtClean="0"/>
              <a:t>ZnONP</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graphicFrame>
        <p:nvGraphicFramePr>
          <p:cNvPr id="3" name="Tabla 2"/>
          <p:cNvGraphicFramePr>
            <a:graphicFrameLocks noGrp="1"/>
          </p:cNvGraphicFramePr>
          <p:nvPr>
            <p:extLst>
              <p:ext uri="{D42A27DB-BD31-4B8C-83A1-F6EECF244321}">
                <p14:modId xmlns:p14="http://schemas.microsoft.com/office/powerpoint/2010/main" val="2359085520"/>
              </p:ext>
            </p:extLst>
          </p:nvPr>
        </p:nvGraphicFramePr>
        <p:xfrm>
          <a:off x="319595" y="659370"/>
          <a:ext cx="11744491" cy="5394960"/>
        </p:xfrm>
        <a:graphic>
          <a:graphicData uri="http://schemas.openxmlformats.org/drawingml/2006/table">
            <a:tbl>
              <a:tblPr firstRow="1" firstCol="1" bandRow="1"/>
              <a:tblGrid>
                <a:gridCol w="1043116"/>
                <a:gridCol w="1073138"/>
                <a:gridCol w="940822"/>
                <a:gridCol w="1276996"/>
                <a:gridCol w="5806482"/>
                <a:gridCol w="1603937"/>
              </a:tblGrid>
              <a:tr h="568110">
                <a:tc>
                  <a:txBody>
                    <a:bodyPr/>
                    <a:lstStyle/>
                    <a:p>
                      <a:pPr marL="0" marR="0" algn="just">
                        <a:lnSpc>
                          <a:spcPct val="200000"/>
                        </a:lnSpc>
                        <a:spcBef>
                          <a:spcPts val="0"/>
                        </a:spcBef>
                        <a:spcAft>
                          <a:spcPts val="0"/>
                        </a:spcAft>
                      </a:pPr>
                      <a:r>
                        <a:rPr lang="es-EC" sz="1100" b="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Especie</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b="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Concentración </a:t>
                      </a:r>
                      <a:r>
                        <a:rPr lang="es-EC" sz="1100" b="1" dirty="0" err="1"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ZnONP</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b="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Tamaño de ZnONP</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b="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Síntesis</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b="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Efecto</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b="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Referencia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84055">
                <a:tc>
                  <a:txBody>
                    <a:bodyPr/>
                    <a:lstStyle/>
                    <a:p>
                      <a:pPr marL="0" marR="0" algn="just">
                        <a:lnSpc>
                          <a:spcPct val="200000"/>
                        </a:lnSpc>
                        <a:spcBef>
                          <a:spcPts val="0"/>
                        </a:spcBef>
                        <a:spcAft>
                          <a:spcPts val="0"/>
                        </a:spcAft>
                      </a:pPr>
                      <a:r>
                        <a:rPr lang="es-EC" sz="1100" i="1"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a:t>
                      </a:r>
                      <a:r>
                        <a:rPr lang="es-EC" sz="1100" i="1" baseline="0"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thaliana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0.16–100 mg/L</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30</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Químico</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Inhibición en el </a:t>
                      </a:r>
                      <a:r>
                        <a:rPr lang="es-EC" sz="1100"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desarrolllo</a:t>
                      </a: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radicular </a:t>
                      </a: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y decremento en el número de hojas</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effectLst/>
                          <a:latin typeface="Calibri Light" panose="020F0302020204030204" pitchFamily="34" charset="0"/>
                          <a:ea typeface="Calibri" panose="020F0502020204030204" pitchFamily="34" charset="0"/>
                          <a:cs typeface="Calibri Light" panose="020F0302020204030204" pitchFamily="34" charset="0"/>
                        </a:rPr>
                        <a:t>(Lee et al., 2010)</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68110">
                <a:tc>
                  <a:txBody>
                    <a:bodyPr/>
                    <a:lstStyle/>
                    <a:p>
                      <a:pPr marL="0" marR="0" algn="just">
                        <a:lnSpc>
                          <a:spcPct val="200000"/>
                        </a:lnSpc>
                        <a:spcBef>
                          <a:spcPts val="0"/>
                        </a:spcBef>
                        <a:spcAft>
                          <a:spcPts val="0"/>
                        </a:spcAft>
                      </a:pPr>
                      <a:r>
                        <a:rPr lang="es-EC" sz="1100" i="1"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a:t>
                      </a:r>
                      <a:r>
                        <a:rPr lang="es-EC" sz="1100" i="1" baseline="0"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thaliana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20-200 mg/L</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45</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Químico</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Disminución de crecimiento en la raíz primaria seguido de un aumento en la longitud de </a:t>
                      </a:r>
                      <a:r>
                        <a:rPr lang="es-EC" sz="1100"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raíces </a:t>
                      </a: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secundarias. Disminución en la concentración de macronutrientes. </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effectLst/>
                          <a:latin typeface="Calibri Light" panose="020F0302020204030204" pitchFamily="34" charset="0"/>
                          <a:ea typeface="Calibri" panose="020F0502020204030204" pitchFamily="34" charset="0"/>
                          <a:cs typeface="Calibri Light" panose="020F0302020204030204" pitchFamily="34" charset="0"/>
                        </a:rPr>
                        <a:t>(Gopalakrishnan Nair &amp; Chung, 2014)</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84055">
                <a:tc>
                  <a:txBody>
                    <a:bodyPr/>
                    <a:lstStyle/>
                    <a:p>
                      <a:pPr marL="0" marR="0" algn="just">
                        <a:lnSpc>
                          <a:spcPct val="200000"/>
                        </a:lnSpc>
                        <a:spcBef>
                          <a:spcPts val="0"/>
                        </a:spcBef>
                        <a:spcAft>
                          <a:spcPts val="0"/>
                        </a:spcAft>
                      </a:pPr>
                      <a:r>
                        <a:rPr lang="es-EC" sz="1100" i="1"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a:t>
                      </a:r>
                      <a:r>
                        <a:rPr lang="es-EC" sz="1100" i="1" baseline="0"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thaliana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50-300 mg/L</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50</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Químico</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Disminución de biomasa de 20 a 80%. Inhibición en síntesis de </a:t>
                      </a:r>
                      <a:r>
                        <a:rPr lang="es-EC" sz="1100"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cloróforos</a:t>
                      </a: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effectLst/>
                          <a:latin typeface="Calibri Light" panose="020F0302020204030204" pitchFamily="34" charset="0"/>
                          <a:ea typeface="Calibri" panose="020F0502020204030204" pitchFamily="34" charset="0"/>
                          <a:cs typeface="Calibri Light" panose="020F0302020204030204" pitchFamily="34" charset="0"/>
                        </a:rPr>
                        <a:t>(Wang et al., 2015)</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09878">
                <a:tc>
                  <a:txBody>
                    <a:bodyPr/>
                    <a:lstStyle/>
                    <a:p>
                      <a:pPr marL="0" marR="0" algn="just">
                        <a:lnSpc>
                          <a:spcPct val="200000"/>
                        </a:lnSpc>
                        <a:spcBef>
                          <a:spcPts val="0"/>
                        </a:spcBef>
                        <a:spcAft>
                          <a:spcPts val="0"/>
                        </a:spcAft>
                      </a:pPr>
                      <a:r>
                        <a:rPr lang="es-EC" sz="1200" i="1" dirty="0" err="1" smtClean="0">
                          <a:effectLst/>
                          <a:latin typeface="Calibri Light" panose="020F0302020204030204" pitchFamily="34" charset="0"/>
                          <a:ea typeface="Calibri" panose="020F0502020204030204" pitchFamily="34" charset="0"/>
                          <a:cs typeface="Calibri Light" panose="020F0302020204030204" pitchFamily="34" charset="0"/>
                        </a:rPr>
                        <a:t>Allium</a:t>
                      </a:r>
                      <a:r>
                        <a:rPr lang="es-EC" sz="1200" i="1" dirty="0" smtClean="0">
                          <a:effectLst/>
                          <a:latin typeface="Calibri Light" panose="020F0302020204030204" pitchFamily="34" charset="0"/>
                          <a:ea typeface="Calibri" panose="020F0502020204030204" pitchFamily="34" charset="0"/>
                          <a:cs typeface="Calibri Light" panose="020F0302020204030204" pitchFamily="34" charset="0"/>
                        </a:rPr>
                        <a:t> cepa </a:t>
                      </a:r>
                      <a:endParaRPr lang="es-EC" sz="1200" i="1"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200" dirty="0" smtClean="0">
                          <a:effectLst/>
                          <a:latin typeface="Calibri Light" panose="020F0302020204030204" pitchFamily="34" charset="0"/>
                          <a:ea typeface="Calibri" panose="020F0502020204030204" pitchFamily="34" charset="0"/>
                          <a:cs typeface="Calibri Light" panose="020F0302020204030204" pitchFamily="34" charset="0"/>
                        </a:rPr>
                        <a:t>100 mg/</a:t>
                      </a:r>
                      <a:r>
                        <a:rPr lang="es-EC" sz="1200" dirty="0" err="1" smtClean="0">
                          <a:effectLst/>
                          <a:latin typeface="Calibri Light" panose="020F0302020204030204" pitchFamily="34" charset="0"/>
                          <a:ea typeface="Calibri" panose="020F0502020204030204" pitchFamily="34" charset="0"/>
                          <a:cs typeface="Calibri Light" panose="020F0302020204030204" pitchFamily="34" charset="0"/>
                        </a:rPr>
                        <a:t>mL</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200" dirty="0" smtClean="0">
                          <a:effectLst/>
                          <a:latin typeface="Calibri Light" panose="020F0302020204030204" pitchFamily="34" charset="0"/>
                          <a:ea typeface="Calibri" panose="020F0502020204030204" pitchFamily="34" charset="0"/>
                          <a:cs typeface="Calibri Light" panose="020F0302020204030204" pitchFamily="34" charset="0"/>
                        </a:rPr>
                        <a:t>-</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lang="es-EC" sz="1200" dirty="0" smtClean="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Químico</a:t>
                      </a:r>
                      <a:endParaRPr lang="es-EC" sz="1400" dirty="0" smtClean="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smtClean="0">
                          <a:effectLst/>
                          <a:latin typeface="Calibri Light" panose="020F0302020204030204" pitchFamily="34" charset="0"/>
                          <a:ea typeface="Calibri" panose="020F0502020204030204" pitchFamily="34" charset="0"/>
                          <a:cs typeface="Calibri Light" panose="020F0302020204030204" pitchFamily="34" charset="0"/>
                        </a:rPr>
                        <a:t>Pérdida de viabilidad de</a:t>
                      </a:r>
                      <a:r>
                        <a:rPr lang="es-EC" sz="1100" baseline="0" dirty="0" smtClean="0">
                          <a:effectLst/>
                          <a:latin typeface="Calibri Light" panose="020F0302020204030204" pitchFamily="34" charset="0"/>
                          <a:ea typeface="Calibri" panose="020F0502020204030204" pitchFamily="34" charset="0"/>
                          <a:cs typeface="Calibri Light" panose="020F0302020204030204" pitchFamily="34" charset="0"/>
                        </a:rPr>
                        <a:t> 50%</a:t>
                      </a:r>
                      <a:endParaRPr lang="es-EC"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200" dirty="0" smtClean="0">
                          <a:effectLst/>
                          <a:latin typeface="Calibri Light" panose="020F0302020204030204" pitchFamily="34" charset="0"/>
                          <a:ea typeface="Calibri" panose="020F0502020204030204" pitchFamily="34" charset="0"/>
                          <a:cs typeface="Calibri Light" panose="020F0302020204030204" pitchFamily="34" charset="0"/>
                        </a:rPr>
                        <a:t>(</a:t>
                      </a:r>
                      <a:r>
                        <a:rPr lang="es-EC" sz="1200" dirty="0" err="1" smtClean="0">
                          <a:effectLst/>
                          <a:latin typeface="Calibri Light" panose="020F0302020204030204" pitchFamily="34" charset="0"/>
                          <a:ea typeface="Calibri" panose="020F0502020204030204" pitchFamily="34" charset="0"/>
                          <a:cs typeface="Calibri Light" panose="020F0302020204030204" pitchFamily="34" charset="0"/>
                        </a:rPr>
                        <a:t>Ghosh</a:t>
                      </a:r>
                      <a:r>
                        <a:rPr lang="es-EC" sz="1200" dirty="0" smtClean="0">
                          <a:effectLst/>
                          <a:latin typeface="Calibri Light" panose="020F0302020204030204" pitchFamily="34" charset="0"/>
                          <a:ea typeface="Calibri" panose="020F0502020204030204" pitchFamily="34" charset="0"/>
                          <a:cs typeface="Calibri Light" panose="020F0302020204030204" pitchFamily="34" charset="0"/>
                        </a:rPr>
                        <a:t> et al., 2016)</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68110">
                <a:tc>
                  <a:txBody>
                    <a:bodyPr/>
                    <a:lstStyle/>
                    <a:p>
                      <a:pPr marL="0" marR="0" algn="just">
                        <a:lnSpc>
                          <a:spcPct val="200000"/>
                        </a:lnSpc>
                        <a:spcBef>
                          <a:spcPts val="0"/>
                        </a:spcBef>
                        <a:spcAft>
                          <a:spcPts val="0"/>
                        </a:spcAft>
                      </a:pP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Triticum</a:t>
                      </a:r>
                      <a:r>
                        <a:rPr lang="es-EC" sz="1100" i="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aestivum</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10-300 mg/L</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30</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Químico</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Disminución en la viabilidad celular de 10% hasta 77%.</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effectLst/>
                          <a:latin typeface="Calibri Light" panose="020F0302020204030204" pitchFamily="34" charset="0"/>
                          <a:ea typeface="Calibri" panose="020F0502020204030204" pitchFamily="34" charset="0"/>
                          <a:cs typeface="Calibri Light" panose="020F0302020204030204" pitchFamily="34" charset="0"/>
                        </a:rPr>
                        <a:t>(</a:t>
                      </a:r>
                      <a:r>
                        <a:rPr lang="es-EC" sz="1100" dirty="0" err="1">
                          <a:effectLst/>
                          <a:latin typeface="Calibri Light" panose="020F0302020204030204" pitchFamily="34" charset="0"/>
                          <a:ea typeface="Calibri" panose="020F0502020204030204" pitchFamily="34" charset="0"/>
                          <a:cs typeface="Calibri Light" panose="020F0302020204030204" pitchFamily="34" charset="0"/>
                        </a:rPr>
                        <a:t>Prakash</a:t>
                      </a:r>
                      <a:r>
                        <a:rPr lang="es-EC" sz="1100" dirty="0">
                          <a:effectLst/>
                          <a:latin typeface="Calibri Light" panose="020F0302020204030204" pitchFamily="34" charset="0"/>
                          <a:ea typeface="Calibri" panose="020F0502020204030204" pitchFamily="34" charset="0"/>
                          <a:cs typeface="Calibri Light" panose="020F0302020204030204" pitchFamily="34" charset="0"/>
                        </a:rPr>
                        <a:t> &amp; </a:t>
                      </a:r>
                      <a:r>
                        <a:rPr lang="es-EC" sz="1100" dirty="0" err="1">
                          <a:effectLst/>
                          <a:latin typeface="Calibri Light" panose="020F0302020204030204" pitchFamily="34" charset="0"/>
                          <a:ea typeface="Calibri" panose="020F0502020204030204" pitchFamily="34" charset="0"/>
                          <a:cs typeface="Calibri Light" panose="020F0302020204030204" pitchFamily="34" charset="0"/>
                        </a:rPr>
                        <a:t>Chung</a:t>
                      </a:r>
                      <a:r>
                        <a:rPr lang="es-EC" sz="1100" dirty="0">
                          <a:effectLst/>
                          <a:latin typeface="Calibri Light" panose="020F0302020204030204" pitchFamily="34" charset="0"/>
                          <a:ea typeface="Calibri" panose="020F0502020204030204" pitchFamily="34" charset="0"/>
                          <a:cs typeface="Calibri Light" panose="020F0302020204030204" pitchFamily="34" charset="0"/>
                        </a:rPr>
                        <a:t>, 2016)</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95186">
                <a:tc>
                  <a:txBody>
                    <a:bodyPr/>
                    <a:lstStyle/>
                    <a:p>
                      <a:pPr marL="0" marR="0" algn="just">
                        <a:lnSpc>
                          <a:spcPct val="200000"/>
                        </a:lnSpc>
                        <a:spcBef>
                          <a:spcPts val="0"/>
                        </a:spcBef>
                        <a:spcAft>
                          <a:spcPts val="0"/>
                        </a:spcAft>
                      </a:pPr>
                      <a:r>
                        <a:rPr lang="es-EC" sz="1100" i="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Zea </a:t>
                      </a: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mays</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2000 mg/L</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20</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Químico</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Inhibición de 30% en germinación y disminución de crecimiento radicular</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effectLst/>
                          <a:latin typeface="Calibri Light" panose="020F0302020204030204" pitchFamily="34" charset="0"/>
                          <a:ea typeface="Calibri" panose="020F0502020204030204" pitchFamily="34" charset="0"/>
                          <a:cs typeface="Calibri Light" panose="020F0302020204030204" pitchFamily="34" charset="0"/>
                        </a:rPr>
                        <a:t>(</a:t>
                      </a:r>
                      <a:r>
                        <a:rPr lang="es-EC" sz="1100" dirty="0" err="1">
                          <a:effectLst/>
                          <a:latin typeface="Calibri Light" panose="020F0302020204030204" pitchFamily="34" charset="0"/>
                          <a:ea typeface="Calibri" panose="020F0502020204030204" pitchFamily="34" charset="0"/>
                          <a:cs typeface="Calibri Light" panose="020F0302020204030204" pitchFamily="34" charset="0"/>
                        </a:rPr>
                        <a:t>Lin</a:t>
                      </a:r>
                      <a:r>
                        <a:rPr lang="es-EC" sz="1100" dirty="0">
                          <a:effectLst/>
                          <a:latin typeface="Calibri Light" panose="020F0302020204030204" pitchFamily="34" charset="0"/>
                          <a:ea typeface="Calibri" panose="020F0502020204030204" pitchFamily="34" charset="0"/>
                          <a:cs typeface="Calibri Light" panose="020F0302020204030204" pitchFamily="34" charset="0"/>
                        </a:rPr>
                        <a:t> &amp; </a:t>
                      </a:r>
                      <a:r>
                        <a:rPr lang="es-EC" sz="1100" dirty="0" err="1">
                          <a:effectLst/>
                          <a:latin typeface="Calibri Light" panose="020F0302020204030204" pitchFamily="34" charset="0"/>
                          <a:ea typeface="Calibri" panose="020F0502020204030204" pitchFamily="34" charset="0"/>
                          <a:cs typeface="Calibri Light" panose="020F0302020204030204" pitchFamily="34" charset="0"/>
                        </a:rPr>
                        <a:t>Xing</a:t>
                      </a:r>
                      <a:r>
                        <a:rPr lang="es-EC" sz="1100" dirty="0">
                          <a:effectLst/>
                          <a:latin typeface="Calibri Light" panose="020F0302020204030204" pitchFamily="34" charset="0"/>
                          <a:ea typeface="Calibri" panose="020F0502020204030204" pitchFamily="34" charset="0"/>
                          <a:cs typeface="Calibri Light" panose="020F0302020204030204" pitchFamily="34" charset="0"/>
                        </a:rPr>
                        <a:t>, 2007)</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84055">
                <a:tc>
                  <a:txBody>
                    <a:bodyPr/>
                    <a:lstStyle/>
                    <a:p>
                      <a:pPr marL="0" marR="0" algn="just">
                        <a:lnSpc>
                          <a:spcPct val="200000"/>
                        </a:lnSpc>
                        <a:spcBef>
                          <a:spcPts val="0"/>
                        </a:spcBef>
                        <a:spcAft>
                          <a:spcPts val="0"/>
                        </a:spcAft>
                      </a:pPr>
                      <a:r>
                        <a:rPr lang="es-EC" sz="1100" i="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Zea </a:t>
                      </a: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mays</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8 mg/L</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18</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Biológica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Incremento de la longitud de raíces en 56.9% y de la longitud de brotes en 61.7%</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effectLst/>
                          <a:latin typeface="Calibri Light" panose="020F0302020204030204" pitchFamily="34" charset="0"/>
                          <a:ea typeface="Calibri" panose="020F0502020204030204" pitchFamily="34" charset="0"/>
                          <a:cs typeface="Calibri Light" panose="020F0302020204030204" pitchFamily="34" charset="0"/>
                        </a:rPr>
                        <a:t>(</a:t>
                      </a:r>
                      <a:r>
                        <a:rPr lang="es-EC" sz="1100" dirty="0" err="1">
                          <a:effectLst/>
                          <a:latin typeface="Calibri Light" panose="020F0302020204030204" pitchFamily="34" charset="0"/>
                          <a:ea typeface="Calibri" panose="020F0502020204030204" pitchFamily="34" charset="0"/>
                          <a:cs typeface="Calibri Light" panose="020F0302020204030204" pitchFamily="34" charset="0"/>
                        </a:rPr>
                        <a:t>Sabir</a:t>
                      </a:r>
                      <a:r>
                        <a:rPr lang="es-EC" sz="1100" dirty="0">
                          <a:effectLst/>
                          <a:latin typeface="Calibri Light" panose="020F0302020204030204" pitchFamily="34" charset="0"/>
                          <a:ea typeface="Calibri" panose="020F0502020204030204" pitchFamily="34" charset="0"/>
                          <a:cs typeface="Calibri Light" panose="020F0302020204030204" pitchFamily="34" charset="0"/>
                        </a:rPr>
                        <a:t> et al., 2014)</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68110">
                <a:tc>
                  <a:txBody>
                    <a:bodyPr/>
                    <a:lstStyle/>
                    <a:p>
                      <a:pPr marL="0" marR="0" algn="just">
                        <a:lnSpc>
                          <a:spcPct val="200000"/>
                        </a:lnSpc>
                        <a:spcBef>
                          <a:spcPts val="0"/>
                        </a:spcBef>
                        <a:spcAft>
                          <a:spcPts val="0"/>
                        </a:spcAft>
                      </a:pP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Linum</a:t>
                      </a:r>
                      <a:r>
                        <a:rPr lang="es-EC" sz="1100" i="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usitatissimum</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1-1000 mg/L</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35</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Biológica</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 10mg/L hubo un aumento de desarrollo radicular. A 1000mg/L se inhibió el desarrollo radicular. A todas las concentraciones se presentó inhibición de germinación.</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effectLst/>
                          <a:latin typeface="Calibri Light" panose="020F0302020204030204" pitchFamily="34" charset="0"/>
                          <a:ea typeface="Calibri" panose="020F0502020204030204" pitchFamily="34" charset="0"/>
                          <a:cs typeface="Calibri Light" panose="020F0302020204030204" pitchFamily="34" charset="0"/>
                        </a:rPr>
                        <a:t>(Zaeem et al., 2020)</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84055">
                <a:tc>
                  <a:txBody>
                    <a:bodyPr/>
                    <a:lstStyle/>
                    <a:p>
                      <a:pPr marL="0" marR="0" algn="just">
                        <a:lnSpc>
                          <a:spcPct val="200000"/>
                        </a:lnSpc>
                        <a:spcBef>
                          <a:spcPts val="0"/>
                        </a:spcBef>
                        <a:spcAft>
                          <a:spcPts val="0"/>
                        </a:spcAft>
                      </a:pP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Arachis</a:t>
                      </a:r>
                      <a:r>
                        <a:rPr lang="es-EC" sz="1100" i="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hypogea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100-2000 µg/mL</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25</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Biológica</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Estimulación de germinación y vigor de la semilla</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effectLst/>
                          <a:latin typeface="Calibri Light" panose="020F0302020204030204" pitchFamily="34" charset="0"/>
                          <a:ea typeface="Calibri" panose="020F0502020204030204" pitchFamily="34" charset="0"/>
                          <a:cs typeface="Calibri Light" panose="020F0302020204030204" pitchFamily="34" charset="0"/>
                        </a:rPr>
                        <a:t>(Prasad et al., 2012)</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68110">
                <a:tc>
                  <a:txBody>
                    <a:bodyPr/>
                    <a:lstStyle/>
                    <a:p>
                      <a:pPr marL="0" marR="0" algn="just">
                        <a:lnSpc>
                          <a:spcPct val="200000"/>
                        </a:lnSpc>
                        <a:spcBef>
                          <a:spcPts val="0"/>
                        </a:spcBef>
                        <a:spcAft>
                          <a:spcPts val="0"/>
                        </a:spcAft>
                      </a:pP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Capsicum</a:t>
                      </a:r>
                      <a:r>
                        <a:rPr lang="es-EC" sz="1100" i="1" dirty="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 </a:t>
                      </a:r>
                      <a:r>
                        <a:rPr lang="es-EC" sz="1100" i="1" dirty="0" err="1">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chinense</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100-500mg/L</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18</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Biológica</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a:solidFill>
                            <a:srgbClr val="000000"/>
                          </a:solidFill>
                          <a:effectLst/>
                          <a:latin typeface="Calibri Light" panose="020F0302020204030204" pitchFamily="34" charset="0"/>
                          <a:ea typeface="Arial" panose="020B0604020202020204" pitchFamily="34" charset="0"/>
                          <a:cs typeface="Calibri Light" panose="020F0302020204030204" pitchFamily="34" charset="0"/>
                        </a:rPr>
                        <a:t>Estimulaciónde germinación e incremento en la longitud de raíz.</a:t>
                      </a:r>
                      <a:endParaRPr lang="es-EC" sz="120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s-EC" sz="1100" dirty="0">
                          <a:effectLst/>
                          <a:latin typeface="Calibri Light" panose="020F0302020204030204" pitchFamily="34" charset="0"/>
                          <a:ea typeface="Calibri" panose="020F0502020204030204" pitchFamily="34" charset="0"/>
                          <a:cs typeface="Calibri Light" panose="020F0302020204030204" pitchFamily="34" charset="0"/>
                        </a:rPr>
                        <a:t>(García-López et al., 2018)</a:t>
                      </a:r>
                      <a:endParaRPr lang="es-EC"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3995" marR="3399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5" name="Rectángulo redondeado 4"/>
          <p:cNvSpPr/>
          <p:nvPr/>
        </p:nvSpPr>
        <p:spPr>
          <a:xfrm>
            <a:off x="295531" y="1442170"/>
            <a:ext cx="1064036" cy="119196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redondeado 5"/>
          <p:cNvSpPr/>
          <p:nvPr/>
        </p:nvSpPr>
        <p:spPr>
          <a:xfrm>
            <a:off x="259435" y="2751614"/>
            <a:ext cx="1100132" cy="9163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redondeado 12"/>
          <p:cNvSpPr/>
          <p:nvPr/>
        </p:nvSpPr>
        <p:spPr>
          <a:xfrm>
            <a:off x="259435" y="3805341"/>
            <a:ext cx="1100132" cy="122848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redondeado 13"/>
          <p:cNvSpPr/>
          <p:nvPr/>
        </p:nvSpPr>
        <p:spPr>
          <a:xfrm>
            <a:off x="259434" y="5051410"/>
            <a:ext cx="1100133" cy="114203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redondeado 14"/>
          <p:cNvSpPr/>
          <p:nvPr/>
        </p:nvSpPr>
        <p:spPr>
          <a:xfrm>
            <a:off x="5544763" y="1442170"/>
            <a:ext cx="1167063" cy="1941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redondeado 15"/>
          <p:cNvSpPr/>
          <p:nvPr/>
        </p:nvSpPr>
        <p:spPr>
          <a:xfrm>
            <a:off x="7814953" y="1454200"/>
            <a:ext cx="992519" cy="1941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redondeado 16"/>
          <p:cNvSpPr/>
          <p:nvPr/>
        </p:nvSpPr>
        <p:spPr>
          <a:xfrm>
            <a:off x="6711826" y="1778321"/>
            <a:ext cx="770022" cy="1826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redondeado 18"/>
          <p:cNvSpPr/>
          <p:nvPr/>
        </p:nvSpPr>
        <p:spPr>
          <a:xfrm>
            <a:off x="6400803" y="2101918"/>
            <a:ext cx="2069431" cy="18047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redondeado 19"/>
          <p:cNvSpPr/>
          <p:nvPr/>
        </p:nvSpPr>
        <p:spPr>
          <a:xfrm>
            <a:off x="5542547" y="2452039"/>
            <a:ext cx="553453" cy="1820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redondeado 20"/>
          <p:cNvSpPr/>
          <p:nvPr/>
        </p:nvSpPr>
        <p:spPr>
          <a:xfrm>
            <a:off x="7550258" y="2450432"/>
            <a:ext cx="1269246" cy="1738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616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CMV recombinante para la expresión de GFP</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p:nvPr/>
        </p:nvPicPr>
        <p:blipFill>
          <a:blip r:embed="rId4" cstate="screen">
            <a:extLst>
              <a:ext uri="{28A0092B-C50C-407E-A947-70E740481C1C}">
                <a14:useLocalDpi xmlns:a14="http://schemas.microsoft.com/office/drawing/2010/main"/>
              </a:ext>
            </a:extLst>
          </a:blip>
          <a:stretch>
            <a:fillRect/>
          </a:stretch>
        </p:blipFill>
        <p:spPr>
          <a:xfrm>
            <a:off x="174083" y="1339916"/>
            <a:ext cx="5805612" cy="4098358"/>
          </a:xfrm>
          <a:prstGeom prst="rect">
            <a:avLst/>
          </a:prstGeom>
        </p:spPr>
      </p:pic>
      <p:sp>
        <p:nvSpPr>
          <p:cNvPr id="10" name="CuadroTexto 9">
            <a:extLst>
              <a:ext uri="{FF2B5EF4-FFF2-40B4-BE49-F238E27FC236}">
                <a16:creationId xmlns:a16="http://schemas.microsoft.com/office/drawing/2014/main" xmlns="" id="{B153E8B3-63D1-4A56-A0D5-2BD762A9114A}"/>
              </a:ext>
            </a:extLst>
          </p:cNvPr>
          <p:cNvSpPr txBox="1"/>
          <p:nvPr/>
        </p:nvSpPr>
        <p:spPr>
          <a:xfrm>
            <a:off x="174083" y="776195"/>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Obtención de segmentos</a:t>
            </a:r>
            <a:endParaRPr lang="es-EC" sz="1400" dirty="0">
              <a:latin typeface="Calibri Light" panose="020F0302020204030204" pitchFamily="34" charset="0"/>
              <a:cs typeface="Calibri Light" panose="020F0302020204030204" pitchFamily="34" charset="0"/>
            </a:endParaRPr>
          </a:p>
        </p:txBody>
      </p:sp>
      <p:sp>
        <p:nvSpPr>
          <p:cNvPr id="13" name="CuadroTexto 12">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graphicFrame>
        <p:nvGraphicFramePr>
          <p:cNvPr id="3" name="Tabla 2"/>
          <p:cNvGraphicFramePr>
            <a:graphicFrameLocks noGrp="1"/>
          </p:cNvGraphicFramePr>
          <p:nvPr>
            <p:extLst>
              <p:ext uri="{D42A27DB-BD31-4B8C-83A1-F6EECF244321}">
                <p14:modId xmlns:p14="http://schemas.microsoft.com/office/powerpoint/2010/main" val="3754746406"/>
              </p:ext>
            </p:extLst>
          </p:nvPr>
        </p:nvGraphicFramePr>
        <p:xfrm>
          <a:off x="6940295" y="1083972"/>
          <a:ext cx="4291104" cy="4214145"/>
        </p:xfrm>
        <a:graphic>
          <a:graphicData uri="http://schemas.openxmlformats.org/drawingml/2006/table">
            <a:tbl>
              <a:tblPr firstRow="1" firstCol="1" bandRow="1"/>
              <a:tblGrid>
                <a:gridCol w="2223677"/>
                <a:gridCol w="2067427"/>
              </a:tblGrid>
              <a:tr h="280943">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Segmento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Tamaño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pGreen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3131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ARN1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3437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ARN3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2296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C1ARN2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2811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C1eGFP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C2ARN2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2720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C2eGFP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C3ARN2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2478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C3eGFP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C4ARN2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C4eGFP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C5ARN2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C5eGFP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780 bp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0943">
                <a:tc>
                  <a:txBody>
                    <a:bodyPr/>
                    <a:lstStyle/>
                    <a:p>
                      <a:pPr marL="0" marR="0" algn="ctr">
                        <a:lnSpc>
                          <a:spcPct val="107000"/>
                        </a:lnSpc>
                        <a:spcBef>
                          <a:spcPts val="0"/>
                        </a:spcBef>
                        <a:spcAft>
                          <a:spcPts val="80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3130 </a:t>
                      </a:r>
                      <a:r>
                        <a:rPr lang="en-US" sz="1100" dirty="0" err="1"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bp</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174083" y="5332132"/>
            <a:ext cx="5949991" cy="835613"/>
          </a:xfrm>
          <a:prstGeom prst="rect">
            <a:avLst/>
          </a:prstGeom>
        </p:spPr>
        <p:txBody>
          <a:bodyPr wrap="square">
            <a:spAutoFit/>
          </a:bodyPr>
          <a:lstStyle/>
          <a:p>
            <a:pPr algn="just">
              <a:lnSpc>
                <a:spcPct val="115000"/>
              </a:lnSpc>
            </a:pPr>
            <a:r>
              <a:rPr lang="en-US" sz="1400"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Nota.</a:t>
            </a:r>
            <a:r>
              <a:rPr lang="en-US"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1:  </a:t>
            </a:r>
            <a:r>
              <a:rPr lang="en-US" sz="1400"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pGreen</a:t>
            </a:r>
            <a:r>
              <a:rPr lang="en-US"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2:  ARN1. 3:  ARN3. 4: C1ARN2. 5:  C1eGFP. 6:  C2ARN2. 7:  C2eGFP. 8:  C3ARN2. 9:  C3eGFP. </a:t>
            </a:r>
            <a:r>
              <a:rPr lang="es-EC"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10: C4ARN2. 11:  C4eGFP. 12:  C5ARN2. 13:  C5eGFP. 14:  ARN2. </a:t>
            </a:r>
            <a:endParaRPr lang="es-EC"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283935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34B8B1AF-51EA-48FB-862D-8631C3BC3345}"/>
              </a:ext>
            </a:extLst>
          </p:cNvPr>
          <p:cNvSpPr txBox="1"/>
          <p:nvPr/>
        </p:nvSpPr>
        <p:spPr>
          <a:xfrm>
            <a:off x="395796" y="179495"/>
            <a:ext cx="3710866" cy="369332"/>
          </a:xfrm>
          <a:prstGeom prst="rect">
            <a:avLst/>
          </a:prstGeom>
          <a:noFill/>
        </p:spPr>
        <p:txBody>
          <a:bodyPr wrap="square" rtlCol="0">
            <a:spAutoFit/>
          </a:bodyPr>
          <a:lstStyle/>
          <a:p>
            <a:r>
              <a:rPr lang="es-EC" b="1" dirty="0"/>
              <a:t>CONTENIDO</a:t>
            </a:r>
          </a:p>
        </p:txBody>
      </p:sp>
      <p:graphicFrame>
        <p:nvGraphicFramePr>
          <p:cNvPr id="6" name="Diagrama 5">
            <a:extLst>
              <a:ext uri="{FF2B5EF4-FFF2-40B4-BE49-F238E27FC236}">
                <a16:creationId xmlns:a16="http://schemas.microsoft.com/office/drawing/2014/main" xmlns="" id="{3F2A2058-103D-43E7-89C2-321B0AE3566A}"/>
              </a:ext>
            </a:extLst>
          </p:cNvPr>
          <p:cNvGraphicFramePr/>
          <p:nvPr>
            <p:extLst>
              <p:ext uri="{D42A27DB-BD31-4B8C-83A1-F6EECF244321}">
                <p14:modId xmlns:p14="http://schemas.microsoft.com/office/powerpoint/2010/main" val="4260922560"/>
              </p:ext>
            </p:extLst>
          </p:nvPr>
        </p:nvGraphicFramePr>
        <p:xfrm>
          <a:off x="1355150" y="1026583"/>
          <a:ext cx="9481699" cy="480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073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CMV recombinante para la expresión de GFP</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p:nvPr/>
        </p:nvPicPr>
        <p:blipFill>
          <a:blip r:embed="rId4" cstate="screen">
            <a:extLst>
              <a:ext uri="{28A0092B-C50C-407E-A947-70E740481C1C}">
                <a14:useLocalDpi xmlns:a14="http://schemas.microsoft.com/office/drawing/2010/main"/>
              </a:ext>
            </a:extLst>
          </a:blip>
          <a:stretch>
            <a:fillRect/>
          </a:stretch>
        </p:blipFill>
        <p:spPr>
          <a:xfrm>
            <a:off x="139056" y="1253939"/>
            <a:ext cx="4356033" cy="3783568"/>
          </a:xfrm>
          <a:prstGeom prst="rect">
            <a:avLst/>
          </a:prstGeom>
        </p:spPr>
      </p:pic>
      <p:sp>
        <p:nvSpPr>
          <p:cNvPr id="12" name="CuadroTexto 11">
            <a:extLst>
              <a:ext uri="{FF2B5EF4-FFF2-40B4-BE49-F238E27FC236}">
                <a16:creationId xmlns:a16="http://schemas.microsoft.com/office/drawing/2014/main" xmlns="" id="{B153E8B3-63D1-4A56-A0D5-2BD762A9114A}"/>
              </a:ext>
            </a:extLst>
          </p:cNvPr>
          <p:cNvSpPr txBox="1"/>
          <p:nvPr/>
        </p:nvSpPr>
        <p:spPr>
          <a:xfrm>
            <a:off x="366216" y="733207"/>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Resultados del Ensamblaje</a:t>
            </a:r>
            <a:endParaRPr lang="es-EC" sz="1400" dirty="0">
              <a:latin typeface="Calibri Light" panose="020F0302020204030204" pitchFamily="34" charset="0"/>
              <a:cs typeface="Calibri Light" panose="020F0302020204030204" pitchFamily="34" charset="0"/>
            </a:endParaRPr>
          </a:p>
        </p:txBody>
      </p:sp>
      <p:sp>
        <p:nvSpPr>
          <p:cNvPr id="13" name="CuadroTexto 12">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2" name="Rectángulo 1"/>
          <p:cNvSpPr/>
          <p:nvPr/>
        </p:nvSpPr>
        <p:spPr>
          <a:xfrm>
            <a:off x="287089" y="5037507"/>
            <a:ext cx="4059965" cy="587853"/>
          </a:xfrm>
          <a:prstGeom prst="rect">
            <a:avLst/>
          </a:prstGeom>
        </p:spPr>
        <p:txBody>
          <a:bodyPr wrap="square">
            <a:spAutoFit/>
          </a:bodyPr>
          <a:lstStyle/>
          <a:p>
            <a:pPr algn="just">
              <a:lnSpc>
                <a:spcPct val="115000"/>
              </a:lnSpc>
            </a:pPr>
            <a:r>
              <a:rPr lang="en-US" sz="1400"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Nota.</a:t>
            </a:r>
            <a:r>
              <a:rPr lang="en-US"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1: pARN1. 2: pARN3. 3: pC1ARN2. 4: pC2ARN2. 5: pC3ARN2. 6: pC4ARN2. </a:t>
            </a:r>
            <a:r>
              <a:rPr lang="es-EC"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7: pC5ARN2. 8: pARN2</a:t>
            </a:r>
            <a:endParaRPr lang="es-EC"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446044521"/>
              </p:ext>
            </p:extLst>
          </p:nvPr>
        </p:nvGraphicFramePr>
        <p:xfrm>
          <a:off x="4533774" y="950855"/>
          <a:ext cx="4302445" cy="4704075"/>
        </p:xfrm>
        <a:graphic>
          <a:graphicData uri="http://schemas.openxmlformats.org/drawingml/2006/table">
            <a:tbl>
              <a:tblPr firstRow="1" firstCol="1" bandRow="1"/>
              <a:tblGrid>
                <a:gridCol w="570757"/>
                <a:gridCol w="772367"/>
                <a:gridCol w="1501667"/>
                <a:gridCol w="445815"/>
                <a:gridCol w="445815"/>
                <a:gridCol w="566024"/>
              </a:tblGrid>
              <a:tr h="300047">
                <a:tc>
                  <a:txBody>
                    <a:bodyPr/>
                    <a:lstStyle/>
                    <a:p>
                      <a:pPr marL="0" marR="0" algn="ctr">
                        <a:lnSpc>
                          <a:spcPct val="115000"/>
                        </a:lnSpc>
                        <a:spcBef>
                          <a:spcPts val="0"/>
                        </a:spcBef>
                        <a:spcAft>
                          <a:spcPts val="800"/>
                        </a:spcAft>
                      </a:pPr>
                      <a:r>
                        <a:rPr lang="es-EC"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Plásmido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Primer</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Secuencia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%GC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Amplicon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024">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pARN1_FW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gcagattaccgccaactcag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3982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w="12700" cap="flat" cmpd="sng" algn="ctr">
                      <a:solidFill>
                        <a:srgbClr val="000000"/>
                      </a:solidFill>
                      <a:prstDash val="solid"/>
                      <a:round/>
                      <a:headEnd type="none" w="med" len="med"/>
                      <a:tailEnd type="none" w="med" len="med"/>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pARN1_RV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AAGTCGTGTCTTACCGGGTT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150024">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pARN3_FW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gatcggagggaggattctgg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60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2806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pARN3_RV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AAGTCGTGTCTTACCGGGTT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pC1ARN2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pC1ARN2_FW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cttgtacagctcgtccatgc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3592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pC1ARN2_RV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CTTCCGGCTCGTATGTTGTG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pC2ARN2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pC2ARN2_FW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cttgtacagctcgtccatgc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3501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pC2ARN2_RV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CTTCCGGCTCGTATGTTGTG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pC3ARN2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pC3ARN2_FW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cttgtacagctcgtccatgc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3259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pC3ARN2_RV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CTTCCGGCTCGTATGTTGTG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pC4ARN2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pC4ARN2_FW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cttgtacagctcgtccatgc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3261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pC4ARN2_RV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CTTCCGGCTCGTATGTTGTG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pC5ARN2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pC5ARN2_FW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cttgtacagctcgtccatgc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3261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pC5ARN2_RV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CTTCCGGCTCGTATGTTGTG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203369">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pARN2_FW</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caacacgatcagtagcacgg</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2921 PB</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a:noFill/>
                    </a:lnB>
                  </a:tcPr>
                </a:tc>
              </a:tr>
              <a:tr h="300047">
                <a:tc>
                  <a:txBody>
                    <a:bodyPr/>
                    <a:lstStyle/>
                    <a:p>
                      <a:pPr>
                        <a:lnSpc>
                          <a:spcPct val="107000"/>
                        </a:lnSpc>
                      </a:pPr>
                      <a:endParaRPr lang="es-EC" sz="80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pARN2_RV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CAGGCCGCGATTAAATTCCA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es-EC" sz="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343" marR="493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800" dirty="0">
                        <a:effectLst/>
                        <a:latin typeface="Calibri" panose="020F0502020204030204" pitchFamily="34" charset="0"/>
                        <a:cs typeface="Times New Roman" panose="02020603050405020304" pitchFamily="18" charset="0"/>
                      </a:endParaRPr>
                    </a:p>
                  </a:txBody>
                  <a:tcPr marL="49343" marR="49343"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4" name="CuadroTexto 13">
            <a:extLst>
              <a:ext uri="{FF2B5EF4-FFF2-40B4-BE49-F238E27FC236}">
                <a16:creationId xmlns:a16="http://schemas.microsoft.com/office/drawing/2014/main" xmlns="" id="{B153E8B3-63D1-4A56-A0D5-2BD762A9114A}"/>
              </a:ext>
            </a:extLst>
          </p:cNvPr>
          <p:cNvSpPr txBox="1"/>
          <p:nvPr/>
        </p:nvSpPr>
        <p:spPr>
          <a:xfrm>
            <a:off x="9247524" y="796967"/>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Ensamblaje Gibson</a:t>
            </a:r>
            <a:endParaRPr lang="es-EC" sz="1400" i="1" dirty="0">
              <a:latin typeface="Calibri Light" panose="020F0302020204030204" pitchFamily="34" charset="0"/>
              <a:cs typeface="Calibri Light" panose="020F0302020204030204" pitchFamily="34" charset="0"/>
            </a:endParaRPr>
          </a:p>
        </p:txBody>
      </p:sp>
      <p:sp>
        <p:nvSpPr>
          <p:cNvPr id="15" name="CuadroTexto 14">
            <a:extLst>
              <a:ext uri="{FF2B5EF4-FFF2-40B4-BE49-F238E27FC236}">
                <a16:creationId xmlns:a16="http://schemas.microsoft.com/office/drawing/2014/main" xmlns="" id="{B153E8B3-63D1-4A56-A0D5-2BD762A9114A}"/>
              </a:ext>
            </a:extLst>
          </p:cNvPr>
          <p:cNvSpPr txBox="1"/>
          <p:nvPr/>
        </p:nvSpPr>
        <p:spPr>
          <a:xfrm>
            <a:off x="9290889" y="3294001"/>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Ensamblaje </a:t>
            </a:r>
            <a:r>
              <a:rPr lang="es-EC" sz="1400" dirty="0" err="1" smtClean="0">
                <a:latin typeface="Calibri Light" panose="020F0302020204030204" pitchFamily="34" charset="0"/>
                <a:cs typeface="Calibri Light" panose="020F0302020204030204" pitchFamily="34" charset="0"/>
              </a:rPr>
              <a:t>NEBuilder</a:t>
            </a:r>
            <a:r>
              <a:rPr lang="es-EC" sz="1400" dirty="0" smtClean="0">
                <a:latin typeface="Calibri Light" panose="020F0302020204030204" pitchFamily="34" charset="0"/>
                <a:cs typeface="Calibri Light" panose="020F0302020204030204" pitchFamily="34" charset="0"/>
              </a:rPr>
              <a:t> </a:t>
            </a:r>
            <a:r>
              <a:rPr lang="es-EC" sz="1400" dirty="0" err="1" smtClean="0">
                <a:latin typeface="Calibri Light" panose="020F0302020204030204" pitchFamily="34" charset="0"/>
                <a:cs typeface="Calibri Light" panose="020F0302020204030204" pitchFamily="34" charset="0"/>
              </a:rPr>
              <a:t>HiFi</a:t>
            </a:r>
            <a:endParaRPr lang="es-EC" sz="1400" i="1" dirty="0">
              <a:latin typeface="Calibri Light" panose="020F0302020204030204" pitchFamily="34" charset="0"/>
              <a:cs typeface="Calibri Light" panose="020F0302020204030204" pitchFamily="34" charset="0"/>
            </a:endParaRPr>
          </a:p>
        </p:txBody>
      </p:sp>
      <p:sp>
        <p:nvSpPr>
          <p:cNvPr id="16" name="CuadroTexto 15">
            <a:extLst>
              <a:ext uri="{FF2B5EF4-FFF2-40B4-BE49-F238E27FC236}">
                <a16:creationId xmlns:a16="http://schemas.microsoft.com/office/drawing/2014/main" xmlns="" id="{B153E8B3-63D1-4A56-A0D5-2BD762A9114A}"/>
              </a:ext>
            </a:extLst>
          </p:cNvPr>
          <p:cNvSpPr txBox="1"/>
          <p:nvPr/>
        </p:nvSpPr>
        <p:spPr>
          <a:xfrm>
            <a:off x="9472109" y="1344397"/>
            <a:ext cx="1921796"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Ligación </a:t>
            </a:r>
            <a:r>
              <a:rPr lang="es-EC" sz="1400" dirty="0">
                <a:latin typeface="Calibri Light" panose="020F0302020204030204" pitchFamily="34" charset="0"/>
                <a:cs typeface="Calibri Light" panose="020F0302020204030204" pitchFamily="34" charset="0"/>
              </a:rPr>
              <a:t>entre varios segmentos, hasta un tamaño total de 300 </a:t>
            </a:r>
            <a:r>
              <a:rPr lang="es-EC" sz="1400" dirty="0" smtClean="0">
                <a:latin typeface="Calibri Light" panose="020F0302020204030204" pitchFamily="34" charset="0"/>
                <a:cs typeface="Calibri Light" panose="020F0302020204030204" pitchFamily="34" charset="0"/>
              </a:rPr>
              <a:t>Kb</a:t>
            </a:r>
            <a:endParaRPr lang="es-EC" sz="1400" dirty="0">
              <a:latin typeface="Calibri Light" panose="020F0302020204030204" pitchFamily="34" charset="0"/>
              <a:cs typeface="Calibri Light" panose="020F0302020204030204" pitchFamily="34" charset="0"/>
            </a:endParaRPr>
          </a:p>
        </p:txBody>
      </p:sp>
      <p:sp>
        <p:nvSpPr>
          <p:cNvPr id="17" name="CuadroTexto 16">
            <a:extLst>
              <a:ext uri="{FF2B5EF4-FFF2-40B4-BE49-F238E27FC236}">
                <a16:creationId xmlns:a16="http://schemas.microsoft.com/office/drawing/2014/main" xmlns="" id="{B153E8B3-63D1-4A56-A0D5-2BD762A9114A}"/>
              </a:ext>
            </a:extLst>
          </p:cNvPr>
          <p:cNvSpPr txBox="1"/>
          <p:nvPr/>
        </p:nvSpPr>
        <p:spPr>
          <a:xfrm>
            <a:off x="9472109" y="2300034"/>
            <a:ext cx="1921796"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Un solo paso</a:t>
            </a:r>
          </a:p>
          <a:p>
            <a:r>
              <a:rPr lang="es-EC" sz="1400" dirty="0" smtClean="0">
                <a:latin typeface="Calibri Light" panose="020F0302020204030204" pitchFamily="34" charset="0"/>
                <a:cs typeface="Calibri Light" panose="020F0302020204030204" pitchFamily="34" charset="0"/>
              </a:rPr>
              <a:t>Isotérmica</a:t>
            </a:r>
            <a:endParaRPr lang="es-EC" sz="1400" dirty="0">
              <a:latin typeface="Calibri Light" panose="020F0302020204030204" pitchFamily="34" charset="0"/>
              <a:cs typeface="Calibri Light" panose="020F0302020204030204" pitchFamily="34" charset="0"/>
            </a:endParaRP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9528276" y="3879762"/>
            <a:ext cx="1921796"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Polimerasa </a:t>
            </a:r>
            <a:r>
              <a:rPr lang="es-EC" sz="1400" dirty="0">
                <a:latin typeface="Calibri Light" panose="020F0302020204030204" pitchFamily="34" charset="0"/>
                <a:cs typeface="Calibri Light" panose="020F0302020204030204" pitchFamily="34" charset="0"/>
              </a:rPr>
              <a:t>y </a:t>
            </a:r>
            <a:r>
              <a:rPr lang="es-EC" sz="1400" dirty="0" err="1" smtClean="0">
                <a:latin typeface="Calibri Light" panose="020F0302020204030204" pitchFamily="34" charset="0"/>
                <a:cs typeface="Calibri Light" panose="020F0302020204030204" pitchFamily="34" charset="0"/>
              </a:rPr>
              <a:t>exonucleasa</a:t>
            </a:r>
            <a:r>
              <a:rPr lang="es-EC" sz="1400" dirty="0" smtClean="0">
                <a:latin typeface="Calibri Light" panose="020F0302020204030204" pitchFamily="34" charset="0"/>
                <a:cs typeface="Calibri Light" panose="020F0302020204030204" pitchFamily="34" charset="0"/>
              </a:rPr>
              <a:t> </a:t>
            </a:r>
            <a:r>
              <a:rPr lang="es-EC" sz="1400" dirty="0">
                <a:latin typeface="Calibri Light" panose="020F0302020204030204" pitchFamily="34" charset="0"/>
                <a:cs typeface="Calibri Light" panose="020F0302020204030204" pitchFamily="34" charset="0"/>
              </a:rPr>
              <a:t>de mayor fidelidad</a:t>
            </a:r>
          </a:p>
        </p:txBody>
      </p:sp>
      <p:sp>
        <p:nvSpPr>
          <p:cNvPr id="19" name="CuadroTexto 18">
            <a:extLst>
              <a:ext uri="{FF2B5EF4-FFF2-40B4-BE49-F238E27FC236}">
                <a16:creationId xmlns:a16="http://schemas.microsoft.com/office/drawing/2014/main" xmlns="" id="{B153E8B3-63D1-4A56-A0D5-2BD762A9114A}"/>
              </a:ext>
            </a:extLst>
          </p:cNvPr>
          <p:cNvSpPr txBox="1"/>
          <p:nvPr/>
        </p:nvSpPr>
        <p:spPr>
          <a:xfrm>
            <a:off x="9528276" y="4812718"/>
            <a:ext cx="1921796"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Incremento </a:t>
            </a:r>
            <a:r>
              <a:rPr lang="es-EC" sz="1400" dirty="0">
                <a:latin typeface="Calibri Light" panose="020F0302020204030204" pitchFamily="34" charset="0"/>
                <a:cs typeface="Calibri Light" panose="020F0302020204030204" pitchFamily="34" charset="0"/>
              </a:rPr>
              <a:t>en la eficiencia de ensamblaje</a:t>
            </a:r>
          </a:p>
        </p:txBody>
      </p:sp>
      <p:cxnSp>
        <p:nvCxnSpPr>
          <p:cNvPr id="20" name="Conector angular 19"/>
          <p:cNvCxnSpPr>
            <a:stCxn id="14" idx="1"/>
            <a:endCxn id="17" idx="1"/>
          </p:cNvCxnSpPr>
          <p:nvPr/>
        </p:nvCxnSpPr>
        <p:spPr>
          <a:xfrm rot="10800000" flipH="1" flipV="1">
            <a:off x="9247523" y="950856"/>
            <a:ext cx="224585" cy="1610788"/>
          </a:xfrm>
          <a:prstGeom prst="bentConnector3">
            <a:avLst>
              <a:gd name="adj1" fmla="val -101788"/>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Conector angular 21"/>
          <p:cNvCxnSpPr>
            <a:stCxn id="15" idx="1"/>
            <a:endCxn id="19" idx="1"/>
          </p:cNvCxnSpPr>
          <p:nvPr/>
        </p:nvCxnSpPr>
        <p:spPr>
          <a:xfrm rot="10800000" flipH="1" flipV="1">
            <a:off x="9290888" y="3447890"/>
            <a:ext cx="237387" cy="1734160"/>
          </a:xfrm>
          <a:prstGeom prst="bentConnector3">
            <a:avLst>
              <a:gd name="adj1" fmla="val -96298"/>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Conector recto de flecha 23"/>
          <p:cNvCxnSpPr>
            <a:endCxn id="16" idx="1"/>
          </p:cNvCxnSpPr>
          <p:nvPr/>
        </p:nvCxnSpPr>
        <p:spPr>
          <a:xfrm>
            <a:off x="9035470" y="1713729"/>
            <a:ext cx="4366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Conector recto de flecha 25"/>
          <p:cNvCxnSpPr>
            <a:endCxn id="18" idx="1"/>
          </p:cNvCxnSpPr>
          <p:nvPr/>
        </p:nvCxnSpPr>
        <p:spPr>
          <a:xfrm>
            <a:off x="9062113" y="4249094"/>
            <a:ext cx="46616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Rectángulo 26"/>
          <p:cNvSpPr/>
          <p:nvPr/>
        </p:nvSpPr>
        <p:spPr>
          <a:xfrm>
            <a:off x="324260" y="6424871"/>
            <a:ext cx="5170005"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a:t>Gibson et al., </a:t>
            </a:r>
            <a:r>
              <a:rPr lang="es-EC" sz="1400" dirty="0" smtClean="0"/>
              <a:t>2009; </a:t>
            </a:r>
            <a:r>
              <a:rPr lang="es-EC" sz="1400" dirty="0" err="1"/>
              <a:t>Rabe</a:t>
            </a:r>
            <a:r>
              <a:rPr lang="es-EC" sz="1400" dirty="0"/>
              <a:t> &amp; </a:t>
            </a:r>
            <a:r>
              <a:rPr lang="es-EC" sz="1400" dirty="0" err="1"/>
              <a:t>Cepko</a:t>
            </a:r>
            <a:r>
              <a:rPr lang="es-EC" sz="1400" dirty="0"/>
              <a:t>, </a:t>
            </a:r>
            <a:r>
              <a:rPr lang="es-EC" sz="1400" dirty="0" smtClean="0"/>
              <a:t>2020;</a:t>
            </a:r>
            <a:r>
              <a:rPr lang="es-EC" sz="1400" dirty="0"/>
              <a:t> Birla &amp; </a:t>
            </a:r>
            <a:r>
              <a:rPr lang="es-EC" sz="1400" dirty="0" err="1"/>
              <a:t>Chou</a:t>
            </a:r>
            <a:r>
              <a:rPr lang="es-EC" sz="1400" dirty="0"/>
              <a:t>, 2015</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457103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CMV recombinante para la expresión de GFP</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p:nvPr/>
        </p:nvPicPr>
        <p:blipFill>
          <a:blip r:embed="rId4" cstate="screen">
            <a:extLst>
              <a:ext uri="{28A0092B-C50C-407E-A947-70E740481C1C}">
                <a14:useLocalDpi xmlns:a14="http://schemas.microsoft.com/office/drawing/2010/main"/>
              </a:ext>
            </a:extLst>
          </a:blip>
          <a:stretch>
            <a:fillRect/>
          </a:stretch>
        </p:blipFill>
        <p:spPr>
          <a:xfrm>
            <a:off x="8369141" y="2036812"/>
            <a:ext cx="3279775" cy="2743200"/>
          </a:xfrm>
          <a:prstGeom prst="rect">
            <a:avLst/>
          </a:prstGeom>
        </p:spPr>
      </p:pic>
      <p:pic>
        <p:nvPicPr>
          <p:cNvPr id="15" name="Imagen 14"/>
          <p:cNvPicPr/>
          <p:nvPr/>
        </p:nvPicPr>
        <p:blipFill>
          <a:blip r:embed="rId5" cstate="screen">
            <a:extLst>
              <a:ext uri="{28A0092B-C50C-407E-A947-70E740481C1C}">
                <a14:useLocalDpi xmlns:a14="http://schemas.microsoft.com/office/drawing/2010/main"/>
              </a:ext>
            </a:extLst>
          </a:blip>
          <a:stretch>
            <a:fillRect/>
          </a:stretch>
        </p:blipFill>
        <p:spPr>
          <a:xfrm>
            <a:off x="365584" y="2036812"/>
            <a:ext cx="3538855" cy="2743200"/>
          </a:xfrm>
          <a:prstGeom prst="rect">
            <a:avLst/>
          </a:prstGeom>
        </p:spPr>
      </p:pic>
      <p:pic>
        <p:nvPicPr>
          <p:cNvPr id="16" name="Imagen 15"/>
          <p:cNvPicPr/>
          <p:nvPr/>
        </p:nvPicPr>
        <p:blipFill>
          <a:blip r:embed="rId6" cstate="screen">
            <a:extLst>
              <a:ext uri="{28A0092B-C50C-407E-A947-70E740481C1C}">
                <a14:useLocalDpi xmlns:a14="http://schemas.microsoft.com/office/drawing/2010/main"/>
              </a:ext>
            </a:extLst>
          </a:blip>
          <a:stretch>
            <a:fillRect/>
          </a:stretch>
        </p:blipFill>
        <p:spPr>
          <a:xfrm>
            <a:off x="4365942" y="2057400"/>
            <a:ext cx="3460115" cy="2743200"/>
          </a:xfrm>
          <a:prstGeom prst="rect">
            <a:avLst/>
          </a:prstGeom>
        </p:spPr>
      </p:pic>
      <p:sp>
        <p:nvSpPr>
          <p:cNvPr id="17" name="CuadroTexto 16">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9" name="CuadroTexto 8"/>
          <p:cNvSpPr txBox="1"/>
          <p:nvPr/>
        </p:nvSpPr>
        <p:spPr>
          <a:xfrm>
            <a:off x="1781333" y="3122760"/>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pARN1</a:t>
            </a:r>
          </a:p>
          <a:p>
            <a:pPr algn="ctr"/>
            <a:r>
              <a:rPr lang="es-EC" sz="1200" dirty="0" smtClean="0">
                <a:latin typeface="Calibri Light" panose="020F0302020204030204" pitchFamily="34" charset="0"/>
                <a:cs typeface="Calibri Light" panose="020F0302020204030204" pitchFamily="34" charset="0"/>
              </a:rPr>
              <a:t>6486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10" name="CuadroTexto 9"/>
          <p:cNvSpPr txBox="1"/>
          <p:nvPr/>
        </p:nvSpPr>
        <p:spPr>
          <a:xfrm>
            <a:off x="5664841" y="3085247"/>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pARN2</a:t>
            </a:r>
          </a:p>
          <a:p>
            <a:pPr algn="ctr"/>
            <a:r>
              <a:rPr lang="es-EC" sz="1200" dirty="0" smtClean="0">
                <a:latin typeface="Calibri Light" panose="020F0302020204030204" pitchFamily="34" charset="0"/>
                <a:cs typeface="Calibri Light" panose="020F0302020204030204" pitchFamily="34" charset="0"/>
              </a:rPr>
              <a:t>6181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11" name="CuadroTexto 10"/>
          <p:cNvSpPr txBox="1"/>
          <p:nvPr/>
        </p:nvSpPr>
        <p:spPr>
          <a:xfrm>
            <a:off x="9361559" y="3085246"/>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pARN3 </a:t>
            </a:r>
            <a:r>
              <a:rPr lang="es-EC" sz="1200" dirty="0" smtClean="0">
                <a:latin typeface="Calibri Light" panose="020F0302020204030204" pitchFamily="34" charset="0"/>
                <a:cs typeface="Calibri Light" panose="020F0302020204030204" pitchFamily="34" charset="0"/>
              </a:rPr>
              <a:t>5348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9127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a:blip r:embed="rId3" cstate="screen">
            <a:extLst>
              <a:ext uri="{28A0092B-C50C-407E-A947-70E740481C1C}">
                <a14:useLocalDpi xmlns:a14="http://schemas.microsoft.com/office/drawing/2010/main"/>
              </a:ext>
            </a:extLst>
          </a:blip>
          <a:stretch>
            <a:fillRect/>
          </a:stretch>
        </p:blipFill>
        <p:spPr>
          <a:xfrm>
            <a:off x="6026280" y="3341650"/>
            <a:ext cx="4051300" cy="2743200"/>
          </a:xfrm>
          <a:prstGeom prst="rect">
            <a:avLst/>
          </a:prstGeom>
        </p:spPr>
      </p:pic>
      <p:pic>
        <p:nvPicPr>
          <p:cNvPr id="11" name="Imagen 10"/>
          <p:cNvPicPr/>
          <p:nvPr/>
        </p:nvPicPr>
        <p:blipFill>
          <a:blip r:embed="rId4" cstate="screen">
            <a:extLst>
              <a:ext uri="{28A0092B-C50C-407E-A947-70E740481C1C}">
                <a14:useLocalDpi xmlns:a14="http://schemas.microsoft.com/office/drawing/2010/main"/>
              </a:ext>
            </a:extLst>
          </a:blip>
          <a:stretch>
            <a:fillRect/>
          </a:stretch>
        </p:blipFill>
        <p:spPr>
          <a:xfrm>
            <a:off x="1727242" y="3406859"/>
            <a:ext cx="4051300" cy="2743200"/>
          </a:xfrm>
          <a:prstGeom prst="rect">
            <a:avLst/>
          </a:prstGeom>
        </p:spPr>
      </p:pic>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CMV recombinante para la expresión de GFP</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p:nvPr/>
        </p:nvPicPr>
        <p:blipFill>
          <a:blip r:embed="rId6" cstate="screen">
            <a:extLst>
              <a:ext uri="{28A0092B-C50C-407E-A947-70E740481C1C}">
                <a14:useLocalDpi xmlns:a14="http://schemas.microsoft.com/office/drawing/2010/main"/>
              </a:ext>
            </a:extLst>
          </a:blip>
          <a:stretch>
            <a:fillRect/>
          </a:stretch>
        </p:blipFill>
        <p:spPr>
          <a:xfrm>
            <a:off x="225998" y="770738"/>
            <a:ext cx="4141470" cy="2743200"/>
          </a:xfrm>
          <a:prstGeom prst="rect">
            <a:avLst/>
          </a:prstGeom>
        </p:spPr>
      </p:pic>
      <p:pic>
        <p:nvPicPr>
          <p:cNvPr id="9" name="Imagen 8"/>
          <p:cNvPicPr/>
          <p:nvPr/>
        </p:nvPicPr>
        <p:blipFill>
          <a:blip r:embed="rId7" cstate="screen">
            <a:extLst>
              <a:ext uri="{28A0092B-C50C-407E-A947-70E740481C1C}">
                <a14:useLocalDpi xmlns:a14="http://schemas.microsoft.com/office/drawing/2010/main"/>
              </a:ext>
            </a:extLst>
          </a:blip>
          <a:stretch>
            <a:fillRect/>
          </a:stretch>
        </p:blipFill>
        <p:spPr>
          <a:xfrm>
            <a:off x="4000630" y="711787"/>
            <a:ext cx="4122420" cy="2743200"/>
          </a:xfrm>
          <a:prstGeom prst="rect">
            <a:avLst/>
          </a:prstGeom>
        </p:spPr>
      </p:pic>
      <p:pic>
        <p:nvPicPr>
          <p:cNvPr id="10" name="Imagen 9"/>
          <p:cNvPicPr/>
          <p:nvPr/>
        </p:nvPicPr>
        <p:blipFill>
          <a:blip r:embed="rId8" cstate="screen">
            <a:extLst>
              <a:ext uri="{28A0092B-C50C-407E-A947-70E740481C1C}">
                <a14:useLocalDpi xmlns:a14="http://schemas.microsoft.com/office/drawing/2010/main"/>
              </a:ext>
            </a:extLst>
          </a:blip>
          <a:stretch>
            <a:fillRect/>
          </a:stretch>
        </p:blipFill>
        <p:spPr>
          <a:xfrm>
            <a:off x="8142100" y="624070"/>
            <a:ext cx="4051300" cy="2743200"/>
          </a:xfrm>
          <a:prstGeom prst="rect">
            <a:avLst/>
          </a:prstGeom>
        </p:spPr>
      </p:pic>
      <p:sp>
        <p:nvSpPr>
          <p:cNvPr id="16" name="CuadroTexto 15">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13" name="CuadroTexto 12">
            <a:extLst>
              <a:ext uri="{FF2B5EF4-FFF2-40B4-BE49-F238E27FC236}">
                <a16:creationId xmlns:a16="http://schemas.microsoft.com/office/drawing/2014/main" xmlns="" id="{B153E8B3-63D1-4A56-A0D5-2BD762A9114A}"/>
              </a:ext>
            </a:extLst>
          </p:cNvPr>
          <p:cNvSpPr txBox="1"/>
          <p:nvPr/>
        </p:nvSpPr>
        <p:spPr>
          <a:xfrm>
            <a:off x="279958" y="3305117"/>
            <a:ext cx="1235757"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Incapaz de infección sistémica</a:t>
            </a:r>
            <a:endParaRPr lang="es-EC" sz="1400" dirty="0">
              <a:latin typeface="Calibri Light" panose="020F0302020204030204" pitchFamily="34" charset="0"/>
              <a:cs typeface="Calibri Light" panose="020F0302020204030204" pitchFamily="34" charset="0"/>
            </a:endParaRPr>
          </a:p>
        </p:txBody>
      </p:sp>
      <p:sp>
        <p:nvSpPr>
          <p:cNvPr id="15" name="CuadroTexto 14">
            <a:extLst>
              <a:ext uri="{FF2B5EF4-FFF2-40B4-BE49-F238E27FC236}">
                <a16:creationId xmlns:a16="http://schemas.microsoft.com/office/drawing/2014/main" xmlns="" id="{B153E8B3-63D1-4A56-A0D5-2BD762A9114A}"/>
              </a:ext>
            </a:extLst>
          </p:cNvPr>
          <p:cNvSpPr txBox="1"/>
          <p:nvPr/>
        </p:nvSpPr>
        <p:spPr>
          <a:xfrm>
            <a:off x="990859" y="4767597"/>
            <a:ext cx="1235757"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Infección sistémica más acentuada</a:t>
            </a:r>
            <a:endParaRPr lang="es-EC" sz="1400" dirty="0">
              <a:latin typeface="Calibri Light" panose="020F0302020204030204" pitchFamily="34" charset="0"/>
              <a:cs typeface="Calibri Light" panose="020F0302020204030204" pitchFamily="34" charset="0"/>
            </a:endParaRPr>
          </a:p>
        </p:txBody>
      </p:sp>
      <p:sp>
        <p:nvSpPr>
          <p:cNvPr id="2" name="CuadroTexto 1"/>
          <p:cNvSpPr txBox="1"/>
          <p:nvPr/>
        </p:nvSpPr>
        <p:spPr>
          <a:xfrm>
            <a:off x="1727242" y="1819172"/>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pC1ARN2</a:t>
            </a:r>
          </a:p>
          <a:p>
            <a:pPr algn="ctr"/>
            <a:r>
              <a:rPr lang="es-EC" sz="1200" dirty="0" smtClean="0">
                <a:latin typeface="Calibri Light" panose="020F0302020204030204" pitchFamily="34" charset="0"/>
                <a:cs typeface="Calibri Light" panose="020F0302020204030204" pitchFamily="34" charset="0"/>
              </a:rPr>
              <a:t>6602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17" name="CuadroTexto 16"/>
          <p:cNvSpPr txBox="1"/>
          <p:nvPr/>
        </p:nvSpPr>
        <p:spPr>
          <a:xfrm>
            <a:off x="5501874" y="1736158"/>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pC2ARN2</a:t>
            </a:r>
          </a:p>
          <a:p>
            <a:pPr algn="ctr"/>
            <a:r>
              <a:rPr lang="es-EC" sz="1200" dirty="0" smtClean="0">
                <a:latin typeface="Calibri Light" panose="020F0302020204030204" pitchFamily="34" charset="0"/>
                <a:cs typeface="Calibri Light" panose="020F0302020204030204" pitchFamily="34" charset="0"/>
              </a:rPr>
              <a:t>6511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18" name="CuadroTexto 17"/>
          <p:cNvSpPr txBox="1"/>
          <p:nvPr/>
        </p:nvSpPr>
        <p:spPr>
          <a:xfrm>
            <a:off x="9534123" y="1659695"/>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pC3ARN2</a:t>
            </a:r>
          </a:p>
          <a:p>
            <a:pPr algn="ctr"/>
            <a:r>
              <a:rPr lang="es-EC" sz="1200" dirty="0" smtClean="0">
                <a:latin typeface="Calibri Light" panose="020F0302020204030204" pitchFamily="34" charset="0"/>
                <a:cs typeface="Calibri Light" panose="020F0302020204030204" pitchFamily="34" charset="0"/>
              </a:rPr>
              <a:t>6269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19" name="CuadroTexto 18"/>
          <p:cNvSpPr txBox="1"/>
          <p:nvPr/>
        </p:nvSpPr>
        <p:spPr>
          <a:xfrm>
            <a:off x="3101921" y="4538308"/>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pC4ARN2</a:t>
            </a:r>
          </a:p>
          <a:p>
            <a:pPr algn="ctr"/>
            <a:r>
              <a:rPr lang="es-EC" sz="1200" dirty="0" smtClean="0">
                <a:latin typeface="Calibri Light" panose="020F0302020204030204" pitchFamily="34" charset="0"/>
                <a:cs typeface="Calibri Light" panose="020F0302020204030204" pitchFamily="34" charset="0"/>
              </a:rPr>
              <a:t>6271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20" name="CuadroTexto 19"/>
          <p:cNvSpPr txBox="1"/>
          <p:nvPr/>
        </p:nvSpPr>
        <p:spPr>
          <a:xfrm>
            <a:off x="7401258" y="4465992"/>
            <a:ext cx="862315" cy="646331"/>
          </a:xfrm>
          <a:prstGeom prst="rect">
            <a:avLst/>
          </a:prstGeom>
          <a:solidFill>
            <a:schemeClr val="bg1"/>
          </a:solidFill>
        </p:spPr>
        <p:txBody>
          <a:bodyPr wrap="square" rtlCol="0">
            <a:spAutoFit/>
          </a:bodyPr>
          <a:lstStyle/>
          <a:p>
            <a:pPr algn="ctr"/>
            <a:r>
              <a:rPr lang="es-EC" sz="1200" b="1" dirty="0" smtClean="0">
                <a:latin typeface="Calibri Light" panose="020F0302020204030204" pitchFamily="34" charset="0"/>
                <a:cs typeface="Calibri Light" panose="020F0302020204030204" pitchFamily="34" charset="0"/>
              </a:rPr>
              <a:t>pC5ARN2</a:t>
            </a:r>
          </a:p>
          <a:p>
            <a:pPr algn="ctr"/>
            <a:r>
              <a:rPr lang="es-EC" sz="1200" dirty="0" smtClean="0">
                <a:latin typeface="Calibri Light" panose="020F0302020204030204" pitchFamily="34" charset="0"/>
                <a:cs typeface="Calibri Light" panose="020F0302020204030204" pitchFamily="34" charset="0"/>
              </a:rPr>
              <a:t>6271 </a:t>
            </a:r>
            <a:r>
              <a:rPr lang="es-EC" sz="1200" dirty="0" err="1" smtClean="0">
                <a:latin typeface="Calibri Light" panose="020F0302020204030204" pitchFamily="34" charset="0"/>
                <a:cs typeface="Calibri Light" panose="020F0302020204030204" pitchFamily="34" charset="0"/>
              </a:rPr>
              <a:t>pb</a:t>
            </a:r>
            <a:endParaRPr lang="es-EC" sz="1200" dirty="0" smtClean="0">
              <a:latin typeface="Calibri Light" panose="020F0302020204030204" pitchFamily="34" charset="0"/>
              <a:cs typeface="Calibri Light" panose="020F0302020204030204" pitchFamily="34" charset="0"/>
            </a:endParaRPr>
          </a:p>
          <a:p>
            <a:pPr algn="ctr"/>
            <a:endParaRPr lang="es-EC" sz="1200" b="1" dirty="0">
              <a:latin typeface="Calibri Light" panose="020F0302020204030204" pitchFamily="34" charset="0"/>
              <a:cs typeface="Calibri Light" panose="020F0302020204030204" pitchFamily="34" charset="0"/>
            </a:endParaRPr>
          </a:p>
        </p:txBody>
      </p:sp>
      <p:sp>
        <p:nvSpPr>
          <p:cNvPr id="3" name="Rectángulo 2"/>
          <p:cNvSpPr/>
          <p:nvPr/>
        </p:nvSpPr>
        <p:spPr>
          <a:xfrm>
            <a:off x="319595" y="6425578"/>
            <a:ext cx="3101875"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(Watt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2020;</a:t>
            </a:r>
            <a:r>
              <a:rPr lang="es-EC" sz="1400" dirty="0"/>
              <a:t> </a:t>
            </a:r>
            <a:r>
              <a:rPr lang="es-EC" sz="1400" dirty="0" err="1"/>
              <a:t>Krenz</a:t>
            </a:r>
            <a:r>
              <a:rPr lang="es-EC" sz="1400" dirty="0"/>
              <a:t> et al., 2015</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4070200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6750049" y="121034"/>
            <a:ext cx="5530851" cy="338554"/>
          </a:xfrm>
          <a:prstGeom prst="rect">
            <a:avLst/>
          </a:prstGeom>
          <a:noFill/>
        </p:spPr>
        <p:txBody>
          <a:bodyPr wrap="square">
            <a:spAutoFit/>
          </a:bodyPr>
          <a:lstStyle/>
          <a:p>
            <a:pPr algn="ctr"/>
            <a:r>
              <a:rPr lang="es-MX" sz="1600" b="1" dirty="0" smtClean="0"/>
              <a:t>CMV recombinante para la expresión de GFP</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9" name="CuadroTexto 8">
            <a:extLst>
              <a:ext uri="{FF2B5EF4-FFF2-40B4-BE49-F238E27FC236}">
                <a16:creationId xmlns:a16="http://schemas.microsoft.com/office/drawing/2014/main" xmlns="" id="{B153E8B3-63D1-4A56-A0D5-2BD762A9114A}"/>
              </a:ext>
            </a:extLst>
          </p:cNvPr>
          <p:cNvSpPr txBox="1"/>
          <p:nvPr/>
        </p:nvSpPr>
        <p:spPr>
          <a:xfrm>
            <a:off x="1197771" y="819634"/>
            <a:ext cx="2514603" cy="523220"/>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Electroporación</a:t>
            </a:r>
            <a:r>
              <a:rPr lang="es-EC" sz="1400" dirty="0" smtClean="0">
                <a:latin typeface="Calibri Light" panose="020F0302020204030204" pitchFamily="34" charset="0"/>
                <a:cs typeface="Calibri Light" panose="020F0302020204030204" pitchFamily="34" charset="0"/>
              </a:rPr>
              <a:t> en </a:t>
            </a:r>
            <a:r>
              <a:rPr lang="es-EC" sz="1400" i="1" dirty="0" smtClean="0">
                <a:latin typeface="Calibri Light" panose="020F0302020204030204" pitchFamily="34" charset="0"/>
                <a:cs typeface="Calibri Light" panose="020F0302020204030204" pitchFamily="34" charset="0"/>
              </a:rPr>
              <a:t>A. </a:t>
            </a:r>
            <a:r>
              <a:rPr lang="es-EC" sz="1400" i="1" dirty="0" err="1" smtClean="0">
                <a:latin typeface="Calibri Light" panose="020F0302020204030204" pitchFamily="34" charset="0"/>
                <a:cs typeface="Calibri Light" panose="020F0302020204030204" pitchFamily="34" charset="0"/>
              </a:rPr>
              <a:t>tumefaciens</a:t>
            </a:r>
            <a:endParaRPr lang="es-EC" sz="1400" i="1" dirty="0">
              <a:latin typeface="Calibri Light" panose="020F0302020204030204" pitchFamily="34" charset="0"/>
              <a:cs typeface="Calibri Light" panose="020F0302020204030204" pitchFamily="34" charset="0"/>
            </a:endParaRPr>
          </a:p>
        </p:txBody>
      </p:sp>
      <p:sp>
        <p:nvSpPr>
          <p:cNvPr id="10" name="CuadroTexto 9">
            <a:extLst>
              <a:ext uri="{FF2B5EF4-FFF2-40B4-BE49-F238E27FC236}">
                <a16:creationId xmlns:a16="http://schemas.microsoft.com/office/drawing/2014/main" xmlns="" id="{B153E8B3-63D1-4A56-A0D5-2BD762A9114A}"/>
              </a:ext>
            </a:extLst>
          </p:cNvPr>
          <p:cNvSpPr txBox="1"/>
          <p:nvPr/>
        </p:nvSpPr>
        <p:spPr>
          <a:xfrm>
            <a:off x="6197159" y="873241"/>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err="1" smtClean="0">
                <a:latin typeface="Calibri Light" panose="020F0302020204030204" pitchFamily="34" charset="0"/>
                <a:cs typeface="Calibri Light" panose="020F0302020204030204" pitchFamily="34" charset="0"/>
              </a:rPr>
              <a:t>Agroinfiltración</a:t>
            </a:r>
            <a:endParaRPr lang="es-EC" sz="1400" i="1" dirty="0">
              <a:latin typeface="Calibri Light" panose="020F0302020204030204" pitchFamily="34" charset="0"/>
              <a:cs typeface="Calibri Light" panose="020F0302020204030204" pitchFamily="34" charset="0"/>
            </a:endParaRPr>
          </a:p>
        </p:txBody>
      </p:sp>
      <p:sp>
        <p:nvSpPr>
          <p:cNvPr id="11" name="CuadroTexto 10">
            <a:extLst>
              <a:ext uri="{FF2B5EF4-FFF2-40B4-BE49-F238E27FC236}">
                <a16:creationId xmlns:a16="http://schemas.microsoft.com/office/drawing/2014/main" xmlns="" id="{B153E8B3-63D1-4A56-A0D5-2BD762A9114A}"/>
              </a:ext>
            </a:extLst>
          </p:cNvPr>
          <p:cNvSpPr txBox="1"/>
          <p:nvPr/>
        </p:nvSpPr>
        <p:spPr>
          <a:xfrm>
            <a:off x="1375002" y="1670334"/>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Eficiencia CFU/µg  </a:t>
            </a:r>
            <a:endParaRPr lang="es-EC" sz="1400" dirty="0">
              <a:latin typeface="Calibri Light" panose="020F0302020204030204" pitchFamily="34" charset="0"/>
              <a:cs typeface="Calibri Light" panose="020F0302020204030204" pitchFamily="34" charset="0"/>
            </a:endParaRPr>
          </a:p>
        </p:txBody>
      </p:sp>
      <p:sp>
        <p:nvSpPr>
          <p:cNvPr id="12" name="CuadroTexto 11">
            <a:extLst>
              <a:ext uri="{FF2B5EF4-FFF2-40B4-BE49-F238E27FC236}">
                <a16:creationId xmlns:a16="http://schemas.microsoft.com/office/drawing/2014/main" xmlns="" id="{B153E8B3-63D1-4A56-A0D5-2BD762A9114A}"/>
              </a:ext>
            </a:extLst>
          </p:cNvPr>
          <p:cNvSpPr txBox="1"/>
          <p:nvPr/>
        </p:nvSpPr>
        <p:spPr>
          <a:xfrm>
            <a:off x="1087244" y="2243054"/>
            <a:ext cx="298221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Hasta </a:t>
            </a:r>
            <a:r>
              <a:rPr lang="es-EC" sz="1400" dirty="0">
                <a:latin typeface="Calibri Light" panose="020F0302020204030204" pitchFamily="34" charset="0"/>
                <a:cs typeface="Calibri Light" panose="020F0302020204030204" pitchFamily="34" charset="0"/>
              </a:rPr>
              <a:t>el 80% de colonias que muestran la presencia del plásmido</a:t>
            </a:r>
          </a:p>
        </p:txBody>
      </p:sp>
      <p:sp>
        <p:nvSpPr>
          <p:cNvPr id="14" name="CuadroTexto 13">
            <a:extLst>
              <a:ext uri="{FF2B5EF4-FFF2-40B4-BE49-F238E27FC236}">
                <a16:creationId xmlns:a16="http://schemas.microsoft.com/office/drawing/2014/main" xmlns="" id="{B153E8B3-63D1-4A56-A0D5-2BD762A9114A}"/>
              </a:ext>
            </a:extLst>
          </p:cNvPr>
          <p:cNvSpPr txBox="1"/>
          <p:nvPr/>
        </p:nvSpPr>
        <p:spPr>
          <a:xfrm>
            <a:off x="1087244" y="3208397"/>
            <a:ext cx="298221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Colonias </a:t>
            </a:r>
            <a:r>
              <a:rPr lang="es-EC" sz="1400" dirty="0">
                <a:latin typeface="Calibri Light" panose="020F0302020204030204" pitchFamily="34" charset="0"/>
                <a:cs typeface="Calibri Light" panose="020F0302020204030204" pitchFamily="34" charset="0"/>
              </a:rPr>
              <a:t>formadas medio Agar-LB con </a:t>
            </a:r>
            <a:r>
              <a:rPr lang="es-EC" sz="1400" dirty="0" err="1">
                <a:latin typeface="Calibri Light" panose="020F0302020204030204" pitchFamily="34" charset="0"/>
                <a:cs typeface="Calibri Light" panose="020F0302020204030204" pitchFamily="34" charset="0"/>
              </a:rPr>
              <a:t>Kanamicina</a:t>
            </a:r>
            <a:r>
              <a:rPr lang="es-EC" sz="1400" dirty="0">
                <a:latin typeface="Calibri Light" panose="020F0302020204030204" pitchFamily="34" charset="0"/>
                <a:cs typeface="Calibri Light" panose="020F0302020204030204" pitchFamily="34" charset="0"/>
              </a:rPr>
              <a:t> </a:t>
            </a:r>
            <a:r>
              <a:rPr lang="es-EC" sz="1400" dirty="0" smtClean="0">
                <a:latin typeface="Calibri Light" panose="020F0302020204030204" pitchFamily="34" charset="0"/>
                <a:cs typeface="Calibri Light" panose="020F0302020204030204" pitchFamily="34" charset="0"/>
              </a:rPr>
              <a:t>y </a:t>
            </a:r>
            <a:r>
              <a:rPr lang="es-EC" sz="1400" dirty="0" err="1">
                <a:latin typeface="Calibri Light" panose="020F0302020204030204" pitchFamily="34" charset="0"/>
                <a:cs typeface="Calibri Light" panose="020F0302020204030204" pitchFamily="34" charset="0"/>
              </a:rPr>
              <a:t>Rifampicina</a:t>
            </a:r>
            <a:endParaRPr lang="es-EC" sz="1400" dirty="0">
              <a:latin typeface="Calibri Light" panose="020F0302020204030204" pitchFamily="34" charset="0"/>
              <a:cs typeface="Calibri Light" panose="020F0302020204030204" pitchFamily="34" charset="0"/>
            </a:endParaRP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1087244" y="4054202"/>
            <a:ext cx="1262597"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err="1" smtClean="0">
                <a:latin typeface="Calibri Light" panose="020F0302020204030204" pitchFamily="34" charset="0"/>
                <a:cs typeface="Calibri Light" panose="020F0302020204030204" pitchFamily="34" charset="0"/>
              </a:rPr>
              <a:t>Colony</a:t>
            </a:r>
            <a:r>
              <a:rPr lang="es-EC" sz="1400" dirty="0" smtClean="0">
                <a:latin typeface="Calibri Light" panose="020F0302020204030204" pitchFamily="34" charset="0"/>
                <a:cs typeface="Calibri Light" panose="020F0302020204030204" pitchFamily="34" charset="0"/>
              </a:rPr>
              <a:t> PCR</a:t>
            </a:r>
            <a:endParaRPr lang="es-EC" sz="1400" dirty="0">
              <a:latin typeface="Calibri Light" panose="020F0302020204030204" pitchFamily="34" charset="0"/>
              <a:cs typeface="Calibri Light" panose="020F0302020204030204" pitchFamily="34" charset="0"/>
            </a:endParaRPr>
          </a:p>
        </p:txBody>
      </p:sp>
      <p:cxnSp>
        <p:nvCxnSpPr>
          <p:cNvPr id="3" name="Conector angular 2"/>
          <p:cNvCxnSpPr>
            <a:stCxn id="11" idx="1"/>
            <a:endCxn id="18" idx="1"/>
          </p:cNvCxnSpPr>
          <p:nvPr/>
        </p:nvCxnSpPr>
        <p:spPr>
          <a:xfrm rot="10800000" flipV="1">
            <a:off x="1087244" y="1824223"/>
            <a:ext cx="287758" cy="2383868"/>
          </a:xfrm>
          <a:prstGeom prst="bentConnector3">
            <a:avLst>
              <a:gd name="adj1" fmla="val 17944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Conector recto de flecha 5"/>
          <p:cNvCxnSpPr>
            <a:endCxn id="12" idx="1"/>
          </p:cNvCxnSpPr>
          <p:nvPr/>
        </p:nvCxnSpPr>
        <p:spPr>
          <a:xfrm>
            <a:off x="862235" y="2497272"/>
            <a:ext cx="225009" cy="73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Conector recto de flecha 19"/>
          <p:cNvCxnSpPr/>
          <p:nvPr/>
        </p:nvCxnSpPr>
        <p:spPr>
          <a:xfrm>
            <a:off x="862235" y="3508271"/>
            <a:ext cx="22500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1" name="Imagen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7925" y="4471152"/>
            <a:ext cx="2242648" cy="1672870"/>
          </a:xfrm>
          <a:prstGeom prst="rect">
            <a:avLst/>
          </a:prstGeom>
        </p:spPr>
      </p:pic>
      <p:sp>
        <p:nvSpPr>
          <p:cNvPr id="27" name="Rectángulo 26"/>
          <p:cNvSpPr/>
          <p:nvPr/>
        </p:nvSpPr>
        <p:spPr>
          <a:xfrm>
            <a:off x="157925" y="6435196"/>
            <a:ext cx="6468437"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a:t>Kámán-Tóth</a:t>
            </a:r>
            <a:r>
              <a:rPr lang="es-EC" sz="1400" dirty="0"/>
              <a:t> et al., </a:t>
            </a:r>
            <a:r>
              <a:rPr lang="es-EC" sz="1400" dirty="0" smtClean="0"/>
              <a:t>2018;</a:t>
            </a:r>
            <a:r>
              <a:rPr lang="es-EC" sz="1400" dirty="0" smtClean="0">
                <a:latin typeface="Arial" panose="020B0604020202020204" pitchFamily="34" charset="0"/>
                <a:ea typeface="Calibri" panose="020F0502020204030204" pitchFamily="34" charset="0"/>
              </a:rPr>
              <a:t>Ryu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2004;</a:t>
            </a:r>
            <a:r>
              <a:rPr lang="es-EC" sz="1400" dirty="0"/>
              <a:t> Zhang et al., </a:t>
            </a:r>
            <a:r>
              <a:rPr lang="es-EC" sz="1400" dirty="0" smtClean="0"/>
              <a:t>2017;</a:t>
            </a:r>
            <a:r>
              <a:rPr lang="es-EC" sz="1400" dirty="0"/>
              <a:t> </a:t>
            </a:r>
            <a:r>
              <a:rPr lang="es-EC" sz="1400" dirty="0" err="1" smtClean="0"/>
              <a:t>Choi</a:t>
            </a:r>
            <a:r>
              <a:rPr lang="es-EC" sz="1400" dirty="0" smtClean="0"/>
              <a:t> </a:t>
            </a:r>
            <a:r>
              <a:rPr lang="es-EC" sz="1400" dirty="0"/>
              <a:t>et al., 2018</a:t>
            </a:r>
            <a:r>
              <a:rPr lang="es-EC" sz="1400" dirty="0" smtClean="0">
                <a:latin typeface="Arial" panose="020B0604020202020204" pitchFamily="34" charset="0"/>
                <a:ea typeface="Calibri" panose="020F0502020204030204" pitchFamily="34" charset="0"/>
              </a:rPr>
              <a:t>)</a:t>
            </a:r>
            <a:endParaRPr lang="es-EC" sz="1400" dirty="0"/>
          </a:p>
        </p:txBody>
      </p:sp>
      <p:sp>
        <p:nvSpPr>
          <p:cNvPr id="29" name="CuadroTexto 28">
            <a:extLst>
              <a:ext uri="{FF2B5EF4-FFF2-40B4-BE49-F238E27FC236}">
                <a16:creationId xmlns:a16="http://schemas.microsoft.com/office/drawing/2014/main" xmlns="" id="{B153E8B3-63D1-4A56-A0D5-2BD762A9114A}"/>
              </a:ext>
            </a:extLst>
          </p:cNvPr>
          <p:cNvSpPr txBox="1"/>
          <p:nvPr/>
        </p:nvSpPr>
        <p:spPr>
          <a:xfrm>
            <a:off x="6374389" y="1616220"/>
            <a:ext cx="2160139"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Infección sistémica</a:t>
            </a:r>
            <a:endParaRPr lang="es-EC" sz="1400" dirty="0">
              <a:latin typeface="Calibri Light" panose="020F0302020204030204" pitchFamily="34" charset="0"/>
              <a:cs typeface="Calibri Light" panose="020F0302020204030204" pitchFamily="34" charset="0"/>
            </a:endParaRPr>
          </a:p>
        </p:txBody>
      </p:sp>
      <p:sp>
        <p:nvSpPr>
          <p:cNvPr id="30" name="CuadroTexto 29">
            <a:extLst>
              <a:ext uri="{FF2B5EF4-FFF2-40B4-BE49-F238E27FC236}">
                <a16:creationId xmlns:a16="http://schemas.microsoft.com/office/drawing/2014/main" xmlns="" id="{B153E8B3-63D1-4A56-A0D5-2BD762A9114A}"/>
              </a:ext>
            </a:extLst>
          </p:cNvPr>
          <p:cNvSpPr txBox="1"/>
          <p:nvPr/>
        </p:nvSpPr>
        <p:spPr>
          <a:xfrm>
            <a:off x="5963351" y="2262015"/>
            <a:ext cx="298221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a:latin typeface="Calibri Light" panose="020F0302020204030204" pitchFamily="34" charset="0"/>
                <a:cs typeface="Calibri Light" panose="020F0302020204030204" pitchFamily="34" charset="0"/>
              </a:rPr>
              <a:t>10 días </a:t>
            </a:r>
            <a:r>
              <a:rPr lang="es-EC" sz="1400" dirty="0" smtClean="0">
                <a:latin typeface="Calibri Light" panose="020F0302020204030204" pitchFamily="34" charset="0"/>
                <a:cs typeface="Calibri Light" panose="020F0302020204030204" pitchFamily="34" charset="0"/>
              </a:rPr>
              <a:t>– Síntomas </a:t>
            </a:r>
            <a:r>
              <a:rPr lang="es-EC" sz="1400" dirty="0">
                <a:latin typeface="Calibri Light" panose="020F0302020204030204" pitchFamily="34" charset="0"/>
                <a:cs typeface="Calibri Light" panose="020F0302020204030204" pitchFamily="34" charset="0"/>
              </a:rPr>
              <a:t>de mosaico en las hojas inoculadas </a:t>
            </a:r>
          </a:p>
        </p:txBody>
      </p:sp>
      <p:sp>
        <p:nvSpPr>
          <p:cNvPr id="31" name="CuadroTexto 30">
            <a:extLst>
              <a:ext uri="{FF2B5EF4-FFF2-40B4-BE49-F238E27FC236}">
                <a16:creationId xmlns:a16="http://schemas.microsoft.com/office/drawing/2014/main" xmlns="" id="{B153E8B3-63D1-4A56-A0D5-2BD762A9114A}"/>
              </a:ext>
            </a:extLst>
          </p:cNvPr>
          <p:cNvSpPr txBox="1"/>
          <p:nvPr/>
        </p:nvSpPr>
        <p:spPr>
          <a:xfrm>
            <a:off x="5963351" y="3251526"/>
            <a:ext cx="2982214"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Acumulación </a:t>
            </a:r>
            <a:r>
              <a:rPr lang="es-EC" sz="1400" dirty="0">
                <a:latin typeface="Calibri Light" panose="020F0302020204030204" pitchFamily="34" charset="0"/>
                <a:cs typeface="Calibri Light" panose="020F0302020204030204" pitchFamily="34" charset="0"/>
              </a:rPr>
              <a:t>de CP </a:t>
            </a:r>
          </a:p>
        </p:txBody>
      </p:sp>
      <p:sp>
        <p:nvSpPr>
          <p:cNvPr id="32" name="CuadroTexto 31">
            <a:extLst>
              <a:ext uri="{FF2B5EF4-FFF2-40B4-BE49-F238E27FC236}">
                <a16:creationId xmlns:a16="http://schemas.microsoft.com/office/drawing/2014/main" xmlns="" id="{B153E8B3-63D1-4A56-A0D5-2BD762A9114A}"/>
              </a:ext>
            </a:extLst>
          </p:cNvPr>
          <p:cNvSpPr txBox="1"/>
          <p:nvPr/>
        </p:nvSpPr>
        <p:spPr>
          <a:xfrm>
            <a:off x="5952219" y="4072777"/>
            <a:ext cx="2982214"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14 días -  Deformación de las hojas</a:t>
            </a:r>
            <a:endParaRPr lang="es-EC" sz="1400" dirty="0">
              <a:latin typeface="Calibri Light" panose="020F0302020204030204" pitchFamily="34" charset="0"/>
              <a:cs typeface="Calibri Light" panose="020F0302020204030204" pitchFamily="34" charset="0"/>
            </a:endParaRPr>
          </a:p>
        </p:txBody>
      </p:sp>
      <p:sp>
        <p:nvSpPr>
          <p:cNvPr id="33" name="CuadroTexto 32">
            <a:extLst>
              <a:ext uri="{FF2B5EF4-FFF2-40B4-BE49-F238E27FC236}">
                <a16:creationId xmlns:a16="http://schemas.microsoft.com/office/drawing/2014/main" xmlns="" id="{B153E8B3-63D1-4A56-A0D5-2BD762A9114A}"/>
              </a:ext>
            </a:extLst>
          </p:cNvPr>
          <p:cNvSpPr txBox="1"/>
          <p:nvPr/>
        </p:nvSpPr>
        <p:spPr>
          <a:xfrm>
            <a:off x="5963351" y="4954012"/>
            <a:ext cx="2982214"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42 días -  Reducción de biomasa e inhibición de floración</a:t>
            </a:r>
            <a:endParaRPr lang="es-EC" sz="1400" dirty="0">
              <a:latin typeface="Calibri Light" panose="020F0302020204030204" pitchFamily="34" charset="0"/>
              <a:cs typeface="Calibri Light" panose="020F0302020204030204" pitchFamily="34" charset="0"/>
            </a:endParaRPr>
          </a:p>
        </p:txBody>
      </p:sp>
      <p:pic>
        <p:nvPicPr>
          <p:cNvPr id="34" name="Imagen 3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47961" y="4208090"/>
            <a:ext cx="507783" cy="1237485"/>
          </a:xfrm>
          <a:prstGeom prst="rect">
            <a:avLst/>
          </a:prstGeom>
        </p:spPr>
      </p:pic>
      <p:pic>
        <p:nvPicPr>
          <p:cNvPr id="35" name="Imagen 3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99537" y="4127073"/>
            <a:ext cx="1971609" cy="1902227"/>
          </a:xfrm>
          <a:prstGeom prst="rect">
            <a:avLst/>
          </a:prstGeom>
        </p:spPr>
      </p:pic>
      <p:sp>
        <p:nvSpPr>
          <p:cNvPr id="36" name="Flecha derecha 35"/>
          <p:cNvSpPr/>
          <p:nvPr/>
        </p:nvSpPr>
        <p:spPr>
          <a:xfrm rot="19400310">
            <a:off x="2397033" y="4682441"/>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7" name="Flecha derecha 36"/>
          <p:cNvSpPr/>
          <p:nvPr/>
        </p:nvSpPr>
        <p:spPr>
          <a:xfrm rot="1963344">
            <a:off x="3449026" y="4667231"/>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cxnSp>
        <p:nvCxnSpPr>
          <p:cNvPr id="39" name="Conector angular 38"/>
          <p:cNvCxnSpPr>
            <a:stCxn id="29" idx="1"/>
            <a:endCxn id="33" idx="1"/>
          </p:cNvCxnSpPr>
          <p:nvPr/>
        </p:nvCxnSpPr>
        <p:spPr>
          <a:xfrm rot="10800000" flipV="1">
            <a:off x="5963351" y="1770108"/>
            <a:ext cx="411038" cy="3445513"/>
          </a:xfrm>
          <a:prstGeom prst="bentConnector3">
            <a:avLst>
              <a:gd name="adj1" fmla="val 155615"/>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Conector recto de flecha 40"/>
          <p:cNvCxnSpPr>
            <a:endCxn id="30" idx="1"/>
          </p:cNvCxnSpPr>
          <p:nvPr/>
        </p:nvCxnSpPr>
        <p:spPr>
          <a:xfrm>
            <a:off x="5718412" y="2523625"/>
            <a:ext cx="2449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Conector recto de flecha 42"/>
          <p:cNvCxnSpPr>
            <a:endCxn id="31" idx="1"/>
          </p:cNvCxnSpPr>
          <p:nvPr/>
        </p:nvCxnSpPr>
        <p:spPr>
          <a:xfrm>
            <a:off x="5718412" y="3405414"/>
            <a:ext cx="244939"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Conector recto de flecha 44"/>
          <p:cNvCxnSpPr>
            <a:endCxn id="32" idx="1"/>
          </p:cNvCxnSpPr>
          <p:nvPr/>
        </p:nvCxnSpPr>
        <p:spPr>
          <a:xfrm>
            <a:off x="5718411" y="4214851"/>
            <a:ext cx="233808" cy="118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48" name="Imagen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88783" y="1794580"/>
            <a:ext cx="1310185" cy="1282890"/>
          </a:xfrm>
          <a:prstGeom prst="rect">
            <a:avLst/>
          </a:prstGeom>
          <a:ln>
            <a:noFill/>
          </a:ln>
          <a:effectLst>
            <a:outerShdw blurRad="190500" algn="tl" rotWithShape="0">
              <a:srgbClr val="000000">
                <a:alpha val="70000"/>
              </a:srgbClr>
            </a:outerShdw>
          </a:effectLst>
        </p:spPr>
      </p:pic>
      <p:pic>
        <p:nvPicPr>
          <p:cNvPr id="8194" name="Picture 2" descr="Expression of Cucumber mosaic virus suppressor 2b alters FWA methylation  and its siRNA accumulation in Arabidopsis thaliana | Biology Open"/>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665409" y="3280881"/>
            <a:ext cx="1750313" cy="1234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0" name="Picture 2" descr="Expression of Cucumber mosaic virus suppressor 2b alters FWA methylation  and its siRNA accumulation in Arabidopsis thaliana | Biology Open"/>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411473" y="4754150"/>
            <a:ext cx="2468139" cy="990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2" name="Flecha derecha 51"/>
          <p:cNvSpPr/>
          <p:nvPr/>
        </p:nvSpPr>
        <p:spPr>
          <a:xfrm>
            <a:off x="8997428" y="2386312"/>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3" name="Flecha derecha 52"/>
          <p:cNvSpPr/>
          <p:nvPr/>
        </p:nvSpPr>
        <p:spPr>
          <a:xfrm>
            <a:off x="8997428" y="5138556"/>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4" name="Flecha derecha 53"/>
          <p:cNvSpPr/>
          <p:nvPr/>
        </p:nvSpPr>
        <p:spPr>
          <a:xfrm>
            <a:off x="8997428" y="4023989"/>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4381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5909481" y="121034"/>
            <a:ext cx="6371419" cy="584775"/>
          </a:xfrm>
          <a:prstGeom prst="rect">
            <a:avLst/>
          </a:prstGeom>
          <a:noFill/>
        </p:spPr>
        <p:txBody>
          <a:bodyPr wrap="square">
            <a:spAutoFit/>
          </a:bodyPr>
          <a:lstStyle/>
          <a:p>
            <a:pPr algn="ctr"/>
            <a:r>
              <a:rPr lang="es-EC" sz="1600" b="1" dirty="0" smtClean="0"/>
              <a:t>Efecto </a:t>
            </a:r>
            <a:r>
              <a:rPr lang="es-EC" sz="1600" b="1" dirty="0"/>
              <a:t>de las nanopartículas en el movimiento de CMV en </a:t>
            </a:r>
            <a:r>
              <a:rPr lang="es-EC" sz="1600" b="1" i="1" dirty="0"/>
              <a:t>A. </a:t>
            </a:r>
            <a:r>
              <a:rPr lang="es-EC" sz="1600" b="1" i="1" dirty="0" err="1"/>
              <a:t>thaliana</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journals.plos.org/plospathogens/article/figure/image?size=large&amp;id=info:doi/10.1371/journal.ppat.1009125.g00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7"/>
          <a:stretch/>
        </p:blipFill>
        <p:spPr bwMode="auto">
          <a:xfrm>
            <a:off x="1148568" y="1340436"/>
            <a:ext cx="2454442" cy="24511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4186517" y="1361741"/>
            <a:ext cx="6095274" cy="4362413"/>
            <a:chOff x="1894114" y="353786"/>
            <a:chExt cx="7336971" cy="6085114"/>
          </a:xfrm>
        </p:grpSpPr>
        <p:pic>
          <p:nvPicPr>
            <p:cNvPr id="11" name="Picture 2" descr="Fig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59428" y="353786"/>
              <a:ext cx="7217229" cy="3042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g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94114" y="3396343"/>
              <a:ext cx="7336971" cy="30425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6" descr="https://storage.googleapis.com/plos-corpus-prod/10.1371/journal.ppat.1006522/2/ppat.1006522.g004.PNG_L?X-Goog-Algorithm=GOOG4-RSA-SHA256&amp;X-Goog-Credential=wombat-sa%40plos-prod.iam.gserviceaccount.com%2F20210227%2Fauto%2Fstorage%2Fgoog4_request&amp;X-Goog-Date=20210227T192647Z&amp;X-Goog-Expires=3600&amp;X-Goog-SignedHeaders=host&amp;X-Goog-Signature=3adf2a61127519d9ead7c9ff10e95130ef76f1bcadd1f73884d680b9827a135eb3ca7457dc3d63ba90cac13f4c6b19053e469d171354a282aec3d19eee8c66ca997c626fccea897cefd8fee7b6d1599444994b2a130e1f93dd35a6cd1588d51f851c8705ca9337c03dd5e1bb268256a64cc2ead7571a21e1f3e1e63442b6cd74f333f16b95a108b151142ea63fc573c6c9669b98567f02406f95d3027ef6401f93aeb81c9c2e4c23a72a1d76c5f210f993fbe47f2ebfdb34a942c6425d74dd0fbcec24ea0c7a0c6451debfe5a133903e0986f58c5266ce8b3d13b9929e86d77bda92461e28512553c95c1b62a960ac5faecd980c3d2570847bd2fb53d4891887"/>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64222" y="3779838"/>
            <a:ext cx="2223134" cy="2096124"/>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2" name="Rectángulo 1"/>
          <p:cNvSpPr/>
          <p:nvPr/>
        </p:nvSpPr>
        <p:spPr>
          <a:xfrm>
            <a:off x="188884" y="6468192"/>
            <a:ext cx="3140347"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smtClean="0"/>
              <a:t>Watt </a:t>
            </a:r>
            <a:r>
              <a:rPr lang="es-EC" sz="1400" dirty="0"/>
              <a:t>et al., </a:t>
            </a:r>
            <a:r>
              <a:rPr lang="es-EC" sz="1400" dirty="0" smtClean="0"/>
              <a:t>2020;</a:t>
            </a:r>
            <a:r>
              <a:rPr lang="es-EC" sz="1400" dirty="0"/>
              <a:t> Zhang et al., </a:t>
            </a:r>
            <a:r>
              <a:rPr lang="es-EC" sz="1400" dirty="0" smtClean="0"/>
              <a:t>2019)</a:t>
            </a:r>
            <a:endParaRPr lang="es-EC" sz="1400" dirty="0"/>
          </a:p>
        </p:txBody>
      </p:sp>
      <p:sp>
        <p:nvSpPr>
          <p:cNvPr id="15" name="CuadroTexto 14">
            <a:extLst>
              <a:ext uri="{FF2B5EF4-FFF2-40B4-BE49-F238E27FC236}">
                <a16:creationId xmlns:a16="http://schemas.microsoft.com/office/drawing/2014/main" xmlns="" id="{B153E8B3-63D1-4A56-A0D5-2BD762A9114A}"/>
              </a:ext>
            </a:extLst>
          </p:cNvPr>
          <p:cNvSpPr txBox="1"/>
          <p:nvPr/>
        </p:nvSpPr>
        <p:spPr>
          <a:xfrm>
            <a:off x="4652179" y="744451"/>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Infección de CMV-</a:t>
            </a:r>
            <a:r>
              <a:rPr lang="es-EC" sz="1400" dirty="0" err="1" smtClean="0">
                <a:latin typeface="Calibri Light" panose="020F0302020204030204" pitchFamily="34" charset="0"/>
                <a:cs typeface="Calibri Light" panose="020F0302020204030204" pitchFamily="34" charset="0"/>
              </a:rPr>
              <a:t>eGFP</a:t>
            </a:r>
            <a:endParaRPr lang="es-EC" sz="14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50128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721375878"/>
              </p:ext>
            </p:extLst>
          </p:nvPr>
        </p:nvGraphicFramePr>
        <p:xfrm>
          <a:off x="5668074" y="-399746"/>
          <a:ext cx="6190800" cy="4050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813128916"/>
              </p:ext>
            </p:extLst>
          </p:nvPr>
        </p:nvGraphicFramePr>
        <p:xfrm>
          <a:off x="5738328" y="1438246"/>
          <a:ext cx="6133660" cy="24763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6">
            <a:extLst>
              <a:ext uri="{FF2B5EF4-FFF2-40B4-BE49-F238E27FC236}">
                <a16:creationId xmlns:a16="http://schemas.microsoft.com/office/drawing/2014/main" xmlns="" id="{22D14196-A09B-4ED1-B215-A4F9B968C34E}"/>
              </a:ext>
            </a:extLst>
          </p:cNvPr>
          <p:cNvSpPr>
            <a:spLocks noChangeArrowheads="1"/>
          </p:cNvSpPr>
          <p:nvPr/>
        </p:nvSpPr>
        <p:spPr bwMode="auto">
          <a:xfrm>
            <a:off x="0" y="3551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xmlns="" id="{B8D47CDE-2233-4F0B-845A-35FD981DB822}"/>
              </a:ext>
            </a:extLst>
          </p:cNvPr>
          <p:cNvSpPr txBox="1"/>
          <p:nvPr/>
        </p:nvSpPr>
        <p:spPr>
          <a:xfrm>
            <a:off x="5909481" y="121034"/>
            <a:ext cx="6371419" cy="584775"/>
          </a:xfrm>
          <a:prstGeom prst="rect">
            <a:avLst/>
          </a:prstGeom>
          <a:noFill/>
        </p:spPr>
        <p:txBody>
          <a:bodyPr wrap="square">
            <a:spAutoFit/>
          </a:bodyPr>
          <a:lstStyle/>
          <a:p>
            <a:pPr algn="ctr"/>
            <a:r>
              <a:rPr lang="es-EC" sz="1600" b="1" dirty="0" smtClean="0"/>
              <a:t>Efecto </a:t>
            </a:r>
            <a:r>
              <a:rPr lang="es-EC" sz="1600" b="1" dirty="0"/>
              <a:t>de las nanopartículas en el movimiento de CMV en </a:t>
            </a:r>
            <a:r>
              <a:rPr lang="es-EC" sz="1600" b="1" i="1" dirty="0"/>
              <a:t>A. </a:t>
            </a:r>
            <a:r>
              <a:rPr lang="es-EC" sz="1600" b="1" i="1" dirty="0" err="1"/>
              <a:t>thaliana</a:t>
            </a:r>
            <a:endParaRPr lang="es-EC" sz="1600" b="1" i="1" dirty="0"/>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xmlns="" id="{78E5A641-E790-4E3C-A6A0-DDDC4D63D69D}"/>
              </a:ext>
            </a:extLst>
          </p:cNvPr>
          <p:cNvSpPr txBox="1"/>
          <p:nvPr/>
        </p:nvSpPr>
        <p:spPr>
          <a:xfrm>
            <a:off x="319595" y="150920"/>
            <a:ext cx="4973621" cy="369332"/>
          </a:xfrm>
          <a:prstGeom prst="rect">
            <a:avLst/>
          </a:prstGeom>
          <a:noFill/>
        </p:spPr>
        <p:txBody>
          <a:bodyPr wrap="square" rtlCol="0">
            <a:spAutoFit/>
          </a:bodyPr>
          <a:lstStyle/>
          <a:p>
            <a:r>
              <a:rPr lang="es-EC" b="1" dirty="0" smtClean="0"/>
              <a:t>RESULTADOS ESPERADOS </a:t>
            </a:r>
            <a:r>
              <a:rPr lang="es-EC" b="1" dirty="0"/>
              <a:t>Y DISCUSIÓN</a:t>
            </a:r>
          </a:p>
        </p:txBody>
      </p:sp>
      <p:sp>
        <p:nvSpPr>
          <p:cNvPr id="2" name="Rectángulo 1"/>
          <p:cNvSpPr/>
          <p:nvPr/>
        </p:nvSpPr>
        <p:spPr>
          <a:xfrm>
            <a:off x="188884" y="6436108"/>
            <a:ext cx="7918643"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smtClean="0">
                <a:latin typeface="Arial" panose="020B0604020202020204" pitchFamily="34" charset="0"/>
                <a:ea typeface="Calibri" panose="020F0502020204030204" pitchFamily="34" charset="0"/>
              </a:rPr>
              <a:t>Vankova</a:t>
            </a:r>
            <a:r>
              <a:rPr lang="es-EC" sz="1400" dirty="0" smtClean="0">
                <a:latin typeface="Arial" panose="020B0604020202020204" pitchFamily="34" charset="0"/>
                <a:ea typeface="Calibri" panose="020F0502020204030204" pitchFamily="34" charset="0"/>
              </a:rPr>
              <a:t>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2017; </a:t>
            </a:r>
            <a:r>
              <a:rPr lang="es-EC" sz="1400" dirty="0" err="1"/>
              <a:t>Gopalakrishnan</a:t>
            </a:r>
            <a:r>
              <a:rPr lang="es-EC" sz="1400" dirty="0"/>
              <a:t> </a:t>
            </a:r>
            <a:r>
              <a:rPr lang="es-EC" sz="1400" dirty="0" err="1"/>
              <a:t>Nair</a:t>
            </a:r>
            <a:r>
              <a:rPr lang="es-EC" sz="1400" dirty="0"/>
              <a:t> &amp; </a:t>
            </a:r>
            <a:r>
              <a:rPr lang="es-EC" sz="1400" dirty="0" err="1"/>
              <a:t>Chung</a:t>
            </a:r>
            <a:r>
              <a:rPr lang="es-EC" sz="1400" dirty="0"/>
              <a:t>, </a:t>
            </a:r>
            <a:r>
              <a:rPr lang="es-EC" sz="1400" dirty="0" smtClean="0"/>
              <a:t>2014; Morel </a:t>
            </a:r>
            <a:r>
              <a:rPr lang="es-EC" sz="1400" dirty="0"/>
              <a:t>et al., </a:t>
            </a:r>
            <a:r>
              <a:rPr lang="es-EC" sz="1400" dirty="0" smtClean="0"/>
              <a:t>2009;</a:t>
            </a:r>
            <a:r>
              <a:rPr lang="es-EC" sz="1400" dirty="0"/>
              <a:t> </a:t>
            </a:r>
            <a:r>
              <a:rPr lang="es-EC" sz="1400" dirty="0" err="1"/>
              <a:t>Zheng</a:t>
            </a:r>
            <a:r>
              <a:rPr lang="es-EC" sz="1400" dirty="0"/>
              <a:t> et al., 2018</a:t>
            </a:r>
            <a:r>
              <a:rPr lang="es-EC" sz="1400" dirty="0" smtClean="0">
                <a:latin typeface="Arial" panose="020B0604020202020204" pitchFamily="34" charset="0"/>
                <a:ea typeface="Calibri" panose="020F0502020204030204" pitchFamily="34" charset="0"/>
              </a:rPr>
              <a:t>)</a:t>
            </a:r>
            <a:endParaRPr lang="es-EC" sz="1400" dirty="0"/>
          </a:p>
        </p:txBody>
      </p:sp>
      <p:sp>
        <p:nvSpPr>
          <p:cNvPr id="16" name="CuadroTexto 15">
            <a:extLst>
              <a:ext uri="{FF2B5EF4-FFF2-40B4-BE49-F238E27FC236}">
                <a16:creationId xmlns:a16="http://schemas.microsoft.com/office/drawing/2014/main" xmlns="" id="{B153E8B3-63D1-4A56-A0D5-2BD762A9114A}"/>
              </a:ext>
            </a:extLst>
          </p:cNvPr>
          <p:cNvSpPr txBox="1"/>
          <p:nvPr/>
        </p:nvSpPr>
        <p:spPr>
          <a:xfrm>
            <a:off x="1766843" y="762706"/>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Aplicación de </a:t>
            </a:r>
            <a:r>
              <a:rPr lang="es-EC" sz="1400" dirty="0" err="1" smtClean="0">
                <a:latin typeface="Calibri Light" panose="020F0302020204030204" pitchFamily="34" charset="0"/>
                <a:cs typeface="Calibri Light" panose="020F0302020204030204" pitchFamily="34" charset="0"/>
              </a:rPr>
              <a:t>ZnONP</a:t>
            </a:r>
            <a:endParaRPr lang="es-EC" sz="1400" i="1" dirty="0">
              <a:latin typeface="Calibri Light" panose="020F0302020204030204" pitchFamily="34" charset="0"/>
              <a:cs typeface="Calibri Light" panose="020F0302020204030204" pitchFamily="34" charset="0"/>
            </a:endParaRPr>
          </a:p>
        </p:txBody>
      </p:sp>
      <p:graphicFrame>
        <p:nvGraphicFramePr>
          <p:cNvPr id="5" name="Diagrama 4"/>
          <p:cNvGraphicFramePr/>
          <p:nvPr>
            <p:extLst>
              <p:ext uri="{D42A27DB-BD31-4B8C-83A1-F6EECF244321}">
                <p14:modId xmlns:p14="http://schemas.microsoft.com/office/powerpoint/2010/main" val="314402751"/>
              </p:ext>
            </p:extLst>
          </p:nvPr>
        </p:nvGraphicFramePr>
        <p:xfrm>
          <a:off x="319595" y="1214651"/>
          <a:ext cx="5194101" cy="471949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CuadroTexto 16">
            <a:extLst>
              <a:ext uri="{FF2B5EF4-FFF2-40B4-BE49-F238E27FC236}">
                <a16:creationId xmlns:a16="http://schemas.microsoft.com/office/drawing/2014/main" xmlns="" id="{B153E8B3-63D1-4A56-A0D5-2BD762A9114A}"/>
              </a:ext>
            </a:extLst>
          </p:cNvPr>
          <p:cNvSpPr txBox="1"/>
          <p:nvPr/>
        </p:nvSpPr>
        <p:spPr>
          <a:xfrm>
            <a:off x="5654960" y="712348"/>
            <a:ext cx="3036084"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a:t>
            </a:r>
            <a:r>
              <a:rPr lang="es-EC" sz="1400" dirty="0" err="1">
                <a:latin typeface="Calibri Light" panose="020F0302020204030204" pitchFamily="34" charset="0"/>
                <a:cs typeface="Calibri Light" panose="020F0302020204030204" pitchFamily="34" charset="0"/>
              </a:rPr>
              <a:t>Abdelkhalek</a:t>
            </a:r>
            <a:r>
              <a:rPr lang="es-EC" sz="1400" dirty="0">
                <a:latin typeface="Calibri Light" panose="020F0302020204030204" pitchFamily="34" charset="0"/>
                <a:cs typeface="Calibri Light" panose="020F0302020204030204" pitchFamily="34" charset="0"/>
              </a:rPr>
              <a:t> &amp; Al-</a:t>
            </a:r>
            <a:r>
              <a:rPr lang="es-EC" sz="1400" dirty="0" err="1">
                <a:latin typeface="Calibri Light" panose="020F0302020204030204" pitchFamily="34" charset="0"/>
                <a:cs typeface="Calibri Light" panose="020F0302020204030204" pitchFamily="34" charset="0"/>
              </a:rPr>
              <a:t>Askar</a:t>
            </a:r>
            <a:r>
              <a:rPr lang="es-EC" sz="1400" dirty="0">
                <a:latin typeface="Calibri Light" panose="020F0302020204030204" pitchFamily="34" charset="0"/>
                <a:cs typeface="Calibri Light" panose="020F0302020204030204" pitchFamily="34" charset="0"/>
              </a:rPr>
              <a:t>, 2020)</a:t>
            </a:r>
            <a:endParaRPr lang="es-EC" sz="1400" i="1" dirty="0">
              <a:latin typeface="Calibri Light" panose="020F0302020204030204" pitchFamily="34" charset="0"/>
              <a:cs typeface="Calibri Light" panose="020F0302020204030204" pitchFamily="34" charset="0"/>
            </a:endParaRP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5654960" y="3243461"/>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a:t>
            </a:r>
            <a:r>
              <a:rPr lang="es-EC" sz="1400" dirty="0" err="1" smtClean="0">
                <a:latin typeface="Calibri Light" panose="020F0302020204030204" pitchFamily="34" charset="0"/>
                <a:cs typeface="Calibri Light" panose="020F0302020204030204" pitchFamily="34" charset="0"/>
              </a:rPr>
              <a:t>Cai</a:t>
            </a:r>
            <a:r>
              <a:rPr lang="es-EC" sz="1400" dirty="0" smtClean="0">
                <a:latin typeface="Calibri Light" panose="020F0302020204030204" pitchFamily="34" charset="0"/>
                <a:cs typeface="Calibri Light" panose="020F0302020204030204" pitchFamily="34" charset="0"/>
              </a:rPr>
              <a:t> </a:t>
            </a:r>
            <a:r>
              <a:rPr lang="es-EC" sz="1400" dirty="0">
                <a:latin typeface="Calibri Light" panose="020F0302020204030204" pitchFamily="34" charset="0"/>
                <a:cs typeface="Calibri Light" panose="020F0302020204030204" pitchFamily="34" charset="0"/>
              </a:rPr>
              <a:t>et al., </a:t>
            </a:r>
            <a:r>
              <a:rPr lang="es-EC" sz="1400" dirty="0" smtClean="0">
                <a:latin typeface="Calibri Light" panose="020F0302020204030204" pitchFamily="34" charset="0"/>
                <a:cs typeface="Calibri Light" panose="020F0302020204030204" pitchFamily="34" charset="0"/>
              </a:rPr>
              <a:t>2019)</a:t>
            </a:r>
            <a:endParaRPr lang="es-EC" sz="1400" i="1" dirty="0">
              <a:latin typeface="Calibri Light" panose="020F0302020204030204" pitchFamily="34" charset="0"/>
              <a:cs typeface="Calibri Light" panose="020F0302020204030204" pitchFamily="34" charset="0"/>
            </a:endParaRPr>
          </a:p>
        </p:txBody>
      </p:sp>
      <p:graphicFrame>
        <p:nvGraphicFramePr>
          <p:cNvPr id="20" name="Diagrama 19"/>
          <p:cNvGraphicFramePr/>
          <p:nvPr>
            <p:extLst>
              <p:ext uri="{D42A27DB-BD31-4B8C-83A1-F6EECF244321}">
                <p14:modId xmlns:p14="http://schemas.microsoft.com/office/powerpoint/2010/main" val="309217996"/>
              </p:ext>
            </p:extLst>
          </p:nvPr>
        </p:nvGraphicFramePr>
        <p:xfrm>
          <a:off x="5547710" y="1780599"/>
          <a:ext cx="6233446" cy="48251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21" name="Imagen 20"/>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6342767" y="4816341"/>
            <a:ext cx="4517409" cy="1105468"/>
          </a:xfrm>
          <a:prstGeom prst="rect">
            <a:avLst/>
          </a:prstGeom>
        </p:spPr>
      </p:pic>
    </p:spTree>
    <p:extLst>
      <p:ext uri="{BB962C8B-B14F-4D97-AF65-F5344CB8AC3E}">
        <p14:creationId xmlns:p14="http://schemas.microsoft.com/office/powerpoint/2010/main" val="3004888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76A0E5F-7A5A-4F74-9276-8AC47DDD20CB}"/>
              </a:ext>
            </a:extLst>
          </p:cNvPr>
          <p:cNvSpPr txBox="1"/>
          <p:nvPr/>
        </p:nvSpPr>
        <p:spPr>
          <a:xfrm>
            <a:off x="319596" y="150920"/>
            <a:ext cx="3710866" cy="369332"/>
          </a:xfrm>
          <a:prstGeom prst="rect">
            <a:avLst/>
          </a:prstGeom>
          <a:noFill/>
        </p:spPr>
        <p:txBody>
          <a:bodyPr wrap="square" rtlCol="0">
            <a:spAutoFit/>
          </a:bodyPr>
          <a:lstStyle/>
          <a:p>
            <a:r>
              <a:rPr lang="es-EC" b="1" dirty="0"/>
              <a:t>CONCLUSIONES</a:t>
            </a:r>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19596" y="795259"/>
            <a:ext cx="11554725" cy="466281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Se ha realizado una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evaluación teórica </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del posible efecto inhibitorio que ejercen las nanopartículas de zinc, en el movimiento de </a:t>
            </a:r>
            <a:r>
              <a:rPr lang="es-EC" i="1"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Cucumber</a:t>
            </a:r>
            <a:r>
              <a:rPr lang="es-EC"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a:t>
            </a:r>
            <a:r>
              <a:rPr lang="es-EC" i="1"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mosaic</a:t>
            </a:r>
            <a:r>
              <a:rPr lang="es-EC"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virus</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dentro de </a:t>
            </a:r>
            <a:r>
              <a:rPr lang="es-EC" i="1"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Arabidopsis</a:t>
            </a:r>
            <a:r>
              <a:rPr lang="es-EC"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a:t>
            </a:r>
            <a:r>
              <a:rPr lang="es-EC" i="1"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thaliana</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Se ha encontrado que hay una </a:t>
            </a:r>
            <a:r>
              <a:rPr lang="es-EC" b="1" dirty="0" smtClean="0">
                <a:solidFill>
                  <a:srgbClr val="000000"/>
                </a:solidFill>
                <a:latin typeface="Calibri Light" panose="020F0302020204030204" pitchFamily="34" charset="0"/>
                <a:ea typeface="Arial" panose="020B0604020202020204" pitchFamily="34" charset="0"/>
                <a:cs typeface="Calibri Light" panose="020F0302020204030204" pitchFamily="34" charset="0"/>
              </a:rPr>
              <a:t>probabilidad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de inhibición del virus</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dado por la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potenciación de respuestas inmunitarias </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en la </a:t>
            </a:r>
            <a:r>
              <a:rPr lang="es-EC" dirty="0" smtClean="0">
                <a:solidFill>
                  <a:srgbClr val="000000"/>
                </a:solidFill>
                <a:latin typeface="Calibri Light" panose="020F0302020204030204" pitchFamily="34" charset="0"/>
                <a:ea typeface="Arial" panose="020B0604020202020204" pitchFamily="34" charset="0"/>
                <a:cs typeface="Calibri Light" panose="020F0302020204030204" pitchFamily="34" charset="0"/>
              </a:rPr>
              <a:t>planta, </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ante los efectos de estrés que inducen las nanopartículas.</a:t>
            </a:r>
            <a:endParaRPr lang="es-EC" sz="16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lgn="just">
              <a:lnSpc>
                <a:spcPct val="150000"/>
              </a:lnSpc>
              <a:buFont typeface="Wingdings" panose="05000000000000000000" pitchFamily="2" charset="2"/>
              <a:buChar char="Ø"/>
            </a:pP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Se ha recopilado y analizado información obtenida de trabajos de investigación científica, y se ha establecido una base teórica que permite explicar los mecanismos de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síntesis de nanopartículas de Zinc</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la importancia de su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caracterización</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su posible efecto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citotóxico</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y el rol que cumplirían en su uso como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tratamiento antiviral</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a:t>
            </a:r>
            <a:endParaRPr lang="es-EC" sz="16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lgn="just">
              <a:lnSpc>
                <a:spcPct val="150000"/>
              </a:lnSpc>
              <a:buFont typeface="Wingdings" panose="05000000000000000000" pitchFamily="2" charset="2"/>
              <a:buChar char="Ø"/>
            </a:pP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Se ha definido los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protocolos</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a:t>
            </a:r>
            <a:r>
              <a:rPr lang="es-EC" dirty="0" smtClean="0">
                <a:solidFill>
                  <a:srgbClr val="000000"/>
                </a:solidFill>
                <a:latin typeface="Calibri Light" panose="020F0302020204030204" pitchFamily="34" charset="0"/>
                <a:ea typeface="Arial" panose="020B0604020202020204" pitchFamily="34" charset="0"/>
                <a:cs typeface="Calibri Light" panose="020F0302020204030204" pitchFamily="34" charset="0"/>
              </a:rPr>
              <a:t>requeridos </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para cada fase de la investigación, de modo puedan ser ejecutados posteriormente en un trabajo experimental. </a:t>
            </a:r>
            <a:endParaRPr lang="es-EC" sz="16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lgn="just">
              <a:lnSpc>
                <a:spcPct val="150000"/>
              </a:lnSpc>
              <a:buFont typeface="Wingdings" panose="05000000000000000000" pitchFamily="2" charset="2"/>
              <a:buChar char="Ø"/>
            </a:pP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Se ha diseñado un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clon infeccioso </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de </a:t>
            </a:r>
            <a:r>
              <a:rPr lang="es-EC" i="1"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Cucumber</a:t>
            </a:r>
            <a:r>
              <a:rPr lang="es-EC"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a:t>
            </a:r>
            <a:r>
              <a:rPr lang="es-EC" i="1" dirty="0" err="1">
                <a:solidFill>
                  <a:srgbClr val="000000"/>
                </a:solidFill>
                <a:latin typeface="Calibri Light" panose="020F0302020204030204" pitchFamily="34" charset="0"/>
                <a:ea typeface="Arial" panose="020B0604020202020204" pitchFamily="34" charset="0"/>
                <a:cs typeface="Calibri Light" panose="020F0302020204030204" pitchFamily="34" charset="0"/>
              </a:rPr>
              <a:t>mosaic</a:t>
            </a:r>
            <a:r>
              <a:rPr lang="es-EC" i="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virus</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que exprese de la proteína verde fluorescente (GFP) </a:t>
            </a:r>
            <a:r>
              <a:rPr lang="es-EC" dirty="0" smtClean="0">
                <a:solidFill>
                  <a:srgbClr val="000000"/>
                </a:solidFill>
                <a:latin typeface="Calibri Light" panose="020F0302020204030204" pitchFamily="34" charset="0"/>
                <a:ea typeface="Arial" panose="020B0604020202020204" pitchFamily="34" charset="0"/>
                <a:cs typeface="Calibri Light" panose="020F0302020204030204" pitchFamily="34" charset="0"/>
              </a:rPr>
              <a:t>y </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se ha definido la metodología que permitiría su </a:t>
            </a:r>
            <a:r>
              <a:rPr lang="es-EC"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construcción</a:t>
            </a:r>
            <a:r>
              <a:rPr lang="es-EC"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en laboratorio.</a:t>
            </a:r>
            <a:endParaRPr lang="es-EC"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08801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6508627-1C6F-4F5D-B977-700EBC8EA641}"/>
              </a:ext>
            </a:extLst>
          </p:cNvPr>
          <p:cNvSpPr txBox="1"/>
          <p:nvPr/>
        </p:nvSpPr>
        <p:spPr>
          <a:xfrm>
            <a:off x="319596" y="150920"/>
            <a:ext cx="3710866" cy="369332"/>
          </a:xfrm>
          <a:prstGeom prst="rect">
            <a:avLst/>
          </a:prstGeom>
          <a:noFill/>
        </p:spPr>
        <p:txBody>
          <a:bodyPr wrap="square" rtlCol="0">
            <a:spAutoFit/>
          </a:bodyPr>
          <a:lstStyle/>
          <a:p>
            <a:r>
              <a:rPr lang="es-EC" b="1" dirty="0"/>
              <a:t>RECOMENDACIONES</a:t>
            </a:r>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19596" y="848038"/>
            <a:ext cx="11771291" cy="3831818"/>
          </a:xfrm>
          <a:prstGeom prst="rect">
            <a:avLst/>
          </a:prstGeom>
        </p:spPr>
        <p:txBody>
          <a:bodyPr wrap="square">
            <a:spAutoFit/>
          </a:bodyPr>
          <a:lstStyle/>
          <a:p>
            <a:pPr marL="285750" indent="-285750">
              <a:lnSpc>
                <a:spcPct val="150000"/>
              </a:lnSpc>
              <a:buFont typeface="Wingdings" panose="05000000000000000000" pitchFamily="2" charset="2"/>
              <a:buChar char="Ø"/>
            </a:pPr>
            <a:r>
              <a:rPr lang="es-EC" dirty="0">
                <a:latin typeface="Calibri Light" panose="020F0302020204030204" pitchFamily="34" charset="0"/>
                <a:cs typeface="Calibri Light" panose="020F0302020204030204" pitchFamily="34" charset="0"/>
              </a:rPr>
              <a:t>Se recomienda probar la efectividad de los clones infecciosos de CMV propuestos en este estudio, también en </a:t>
            </a:r>
            <a:r>
              <a:rPr lang="es-EC" b="1" i="1" dirty="0" err="1">
                <a:latin typeface="Calibri Light" panose="020F0302020204030204" pitchFamily="34" charset="0"/>
                <a:cs typeface="Calibri Light" panose="020F0302020204030204" pitchFamily="34" charset="0"/>
              </a:rPr>
              <a:t>Nicotiana</a:t>
            </a:r>
            <a:r>
              <a:rPr lang="es-EC" b="1" i="1" dirty="0">
                <a:latin typeface="Calibri Light" panose="020F0302020204030204" pitchFamily="34" charset="0"/>
                <a:cs typeface="Calibri Light" panose="020F0302020204030204" pitchFamily="34" charset="0"/>
              </a:rPr>
              <a:t> </a:t>
            </a:r>
            <a:r>
              <a:rPr lang="es-EC" b="1" i="1" dirty="0" err="1">
                <a:latin typeface="Calibri Light" panose="020F0302020204030204" pitchFamily="34" charset="0"/>
                <a:cs typeface="Calibri Light" panose="020F0302020204030204" pitchFamily="34" charset="0"/>
              </a:rPr>
              <a:t>b</a:t>
            </a:r>
            <a:r>
              <a:rPr lang="es-EC" b="1" i="1" dirty="0" err="1" smtClean="0">
                <a:latin typeface="Calibri Light" panose="020F0302020204030204" pitchFamily="34" charset="0"/>
                <a:cs typeface="Calibri Light" panose="020F0302020204030204" pitchFamily="34" charset="0"/>
              </a:rPr>
              <a:t>enthamiana</a:t>
            </a:r>
            <a:r>
              <a:rPr lang="es-EC" dirty="0">
                <a:latin typeface="Calibri Light" panose="020F0302020204030204" pitchFamily="34" charset="0"/>
                <a:cs typeface="Calibri Light" panose="020F0302020204030204" pitchFamily="34" charset="0"/>
              </a:rPr>
              <a:t>, como una forma de control debido a la eficacia que se ha reportado en esta especie de ser infectada por versiones recombinantes de CMV.</a:t>
            </a:r>
          </a:p>
          <a:p>
            <a:pPr marL="285750" indent="-285750">
              <a:lnSpc>
                <a:spcPct val="150000"/>
              </a:lnSpc>
              <a:buFont typeface="Wingdings" panose="05000000000000000000" pitchFamily="2" charset="2"/>
              <a:buChar char="Ø"/>
            </a:pPr>
            <a:r>
              <a:rPr lang="es-EC" dirty="0">
                <a:latin typeface="Calibri Light" panose="020F0302020204030204" pitchFamily="34" charset="0"/>
                <a:cs typeface="Calibri Light" panose="020F0302020204030204" pitchFamily="34" charset="0"/>
              </a:rPr>
              <a:t>Se recomienda hacer un estudio de </a:t>
            </a:r>
            <a:r>
              <a:rPr lang="es-EC" b="1" dirty="0">
                <a:latin typeface="Calibri Light" panose="020F0302020204030204" pitchFamily="34" charset="0"/>
                <a:cs typeface="Calibri Light" panose="020F0302020204030204" pitchFamily="34" charset="0"/>
              </a:rPr>
              <a:t>modelamiento molecular</a:t>
            </a:r>
            <a:r>
              <a:rPr lang="es-EC" dirty="0">
                <a:latin typeface="Calibri Light" panose="020F0302020204030204" pitchFamily="34" charset="0"/>
                <a:cs typeface="Calibri Light" panose="020F0302020204030204" pitchFamily="34" charset="0"/>
              </a:rPr>
              <a:t>, para investigar la posible interacción entre las </a:t>
            </a:r>
            <a:r>
              <a:rPr lang="es-EC" dirty="0" err="1">
                <a:latin typeface="Calibri Light" panose="020F0302020204030204" pitchFamily="34" charset="0"/>
                <a:cs typeface="Calibri Light" panose="020F0302020204030204" pitchFamily="34" charset="0"/>
              </a:rPr>
              <a:t>ZnONP</a:t>
            </a:r>
            <a:r>
              <a:rPr lang="es-EC" dirty="0">
                <a:latin typeface="Calibri Light" panose="020F0302020204030204" pitchFamily="34" charset="0"/>
                <a:cs typeface="Calibri Light" panose="020F0302020204030204" pitchFamily="34" charset="0"/>
              </a:rPr>
              <a:t> con la proteína de movimiento del virus. </a:t>
            </a:r>
          </a:p>
          <a:p>
            <a:pPr marL="285750" indent="-285750">
              <a:lnSpc>
                <a:spcPct val="150000"/>
              </a:lnSpc>
              <a:buFont typeface="Wingdings" panose="05000000000000000000" pitchFamily="2" charset="2"/>
              <a:buChar char="Ø"/>
            </a:pPr>
            <a:r>
              <a:rPr lang="es-EC" dirty="0">
                <a:latin typeface="Calibri Light" panose="020F0302020204030204" pitchFamily="34" charset="0"/>
                <a:cs typeface="Calibri Light" panose="020F0302020204030204" pitchFamily="34" charset="0"/>
              </a:rPr>
              <a:t>Para la síntesis de </a:t>
            </a:r>
            <a:r>
              <a:rPr lang="es-EC" dirty="0" err="1">
                <a:latin typeface="Calibri Light" panose="020F0302020204030204" pitchFamily="34" charset="0"/>
                <a:cs typeface="Calibri Light" panose="020F0302020204030204" pitchFamily="34" charset="0"/>
              </a:rPr>
              <a:t>ZnONP</a:t>
            </a:r>
            <a:r>
              <a:rPr lang="es-EC" dirty="0">
                <a:latin typeface="Calibri Light" panose="020F0302020204030204" pitchFamily="34" charset="0"/>
                <a:cs typeface="Calibri Light" panose="020F0302020204030204" pitchFamily="34" charset="0"/>
              </a:rPr>
              <a:t>, se recomienda hacer un análisis de </a:t>
            </a:r>
            <a:r>
              <a:rPr lang="es-EC" b="1" dirty="0">
                <a:latin typeface="Calibri Light" panose="020F0302020204030204" pitchFamily="34" charset="0"/>
                <a:cs typeface="Calibri Light" panose="020F0302020204030204" pitchFamily="34" charset="0"/>
              </a:rPr>
              <a:t>FTIR, del extracto vegetal</a:t>
            </a:r>
            <a:r>
              <a:rPr lang="es-EC" dirty="0">
                <a:latin typeface="Calibri Light" panose="020F0302020204030204" pitchFamily="34" charset="0"/>
                <a:cs typeface="Calibri Light" panose="020F0302020204030204" pitchFamily="34" charset="0"/>
              </a:rPr>
              <a:t>, de modo que se tenga información de los grupos funcionales encontrados en la planta. Esta información permitiría determinar qué grupos funcionales pudieron estar involucrados en la reducción, al hacer una comparación con los resultados de las NP. </a:t>
            </a:r>
          </a:p>
          <a:p>
            <a:pPr marL="285750" indent="-285750">
              <a:lnSpc>
                <a:spcPct val="150000"/>
              </a:lnSpc>
              <a:buFont typeface="Wingdings" panose="05000000000000000000" pitchFamily="2" charset="2"/>
              <a:buChar char="Ø"/>
            </a:pPr>
            <a:r>
              <a:rPr lang="es-EC" dirty="0">
                <a:latin typeface="Calibri Light" panose="020F0302020204030204" pitchFamily="34" charset="0"/>
                <a:cs typeface="Calibri Light" panose="020F0302020204030204" pitchFamily="34" charset="0"/>
              </a:rPr>
              <a:t>Para los ensayos de citotoxicidad, se recomienda priorizar la </a:t>
            </a:r>
            <a:r>
              <a:rPr lang="es-EC" b="1" dirty="0">
                <a:latin typeface="Calibri Light" panose="020F0302020204030204" pitchFamily="34" charset="0"/>
                <a:cs typeface="Calibri Light" panose="020F0302020204030204" pitchFamily="34" charset="0"/>
              </a:rPr>
              <a:t>evaluación de los efectos fisiológicos</a:t>
            </a:r>
            <a:r>
              <a:rPr lang="es-EC"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647727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8147A3C-D17A-495B-AC06-4440270B016C}"/>
              </a:ext>
            </a:extLst>
          </p:cNvPr>
          <p:cNvSpPr txBox="1"/>
          <p:nvPr/>
        </p:nvSpPr>
        <p:spPr>
          <a:xfrm>
            <a:off x="319596" y="150920"/>
            <a:ext cx="3710866" cy="369332"/>
          </a:xfrm>
          <a:prstGeom prst="rect">
            <a:avLst/>
          </a:prstGeom>
          <a:noFill/>
        </p:spPr>
        <p:txBody>
          <a:bodyPr wrap="square" rtlCol="0">
            <a:spAutoFit/>
          </a:bodyPr>
          <a:lstStyle/>
          <a:p>
            <a:r>
              <a:rPr lang="es-EC" b="1" dirty="0"/>
              <a:t>AGRADECIMIENTOS</a:t>
            </a:r>
          </a:p>
        </p:txBody>
      </p:sp>
      <p:pic>
        <p:nvPicPr>
          <p:cNvPr id="9" name="Imagen 8">
            <a:extLst>
              <a:ext uri="{FF2B5EF4-FFF2-40B4-BE49-F238E27FC236}">
                <a16:creationId xmlns:a16="http://schemas.microsoft.com/office/drawing/2014/main" xmlns="" id="{C46BFE72-F746-4E8A-828F-95C839B18B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2497" y="951699"/>
            <a:ext cx="1549736" cy="1603175"/>
          </a:xfrm>
          <a:prstGeom prst="rect">
            <a:avLst/>
          </a:prstGeom>
        </p:spPr>
      </p:pic>
      <p:pic>
        <p:nvPicPr>
          <p:cNvPr id="11" name="Picture 2" descr="Resultado de imagen para universidad fuerzas armadas">
            <a:extLst>
              <a:ext uri="{FF2B5EF4-FFF2-40B4-BE49-F238E27FC236}">
                <a16:creationId xmlns:a16="http://schemas.microsoft.com/office/drawing/2014/main" xmlns="" id="{5225F0AE-9DAD-4A2E-95D4-332D683D5AA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39235" y="951699"/>
            <a:ext cx="5070396" cy="15391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xmlns="" id="{8EF3131B-BFD4-464A-973B-F6D7DF2C47DE}"/>
              </a:ext>
            </a:extLst>
          </p:cNvPr>
          <p:cNvSpPr/>
          <p:nvPr/>
        </p:nvSpPr>
        <p:spPr>
          <a:xfrm>
            <a:off x="137553" y="3552158"/>
            <a:ext cx="2943040" cy="830997"/>
          </a:xfrm>
          <a:prstGeom prst="rect">
            <a:avLst/>
          </a:prstGeom>
        </p:spPr>
        <p:txBody>
          <a:bodyPr wrap="square">
            <a:spAutoFit/>
          </a:bodyPr>
          <a:lstStyle/>
          <a:p>
            <a:pPr algn="ctr"/>
            <a:r>
              <a:rPr lang="es-EC" sz="1600" dirty="0" smtClean="0"/>
              <a:t>Francisco Flores, </a:t>
            </a:r>
            <a:r>
              <a:rPr lang="es-EC" sz="1600" dirty="0"/>
              <a:t>PhD. </a:t>
            </a:r>
          </a:p>
          <a:p>
            <a:pPr algn="ctr"/>
            <a:r>
              <a:rPr lang="es-MX" sz="1600" dirty="0" smtClean="0"/>
              <a:t>Director </a:t>
            </a:r>
            <a:r>
              <a:rPr lang="es-MX" sz="1600" dirty="0"/>
              <a:t>del Proyecto de Titulación</a:t>
            </a:r>
            <a:endParaRPr lang="es-EC" sz="1600" dirty="0"/>
          </a:p>
        </p:txBody>
      </p:sp>
      <p:sp>
        <p:nvSpPr>
          <p:cNvPr id="21" name="Rectángulo 20">
            <a:extLst>
              <a:ext uri="{FF2B5EF4-FFF2-40B4-BE49-F238E27FC236}">
                <a16:creationId xmlns:a16="http://schemas.microsoft.com/office/drawing/2014/main" xmlns="" id="{745702B4-06CD-4F75-AC36-FD0F4D81FA5A}"/>
              </a:ext>
            </a:extLst>
          </p:cNvPr>
          <p:cNvSpPr/>
          <p:nvPr/>
        </p:nvSpPr>
        <p:spPr>
          <a:xfrm>
            <a:off x="3863751" y="5257325"/>
            <a:ext cx="4464497" cy="369332"/>
          </a:xfrm>
          <a:prstGeom prst="rect">
            <a:avLst/>
          </a:prstGeom>
        </p:spPr>
        <p:txBody>
          <a:bodyPr wrap="square">
            <a:spAutoFit/>
          </a:bodyPr>
          <a:lstStyle/>
          <a:p>
            <a:pPr algn="ctr"/>
            <a:r>
              <a:rPr lang="es-EC" dirty="0">
                <a:latin typeface="+mn-lt"/>
              </a:rPr>
              <a:t>Familiares y Amigos</a:t>
            </a:r>
          </a:p>
        </p:txBody>
      </p:sp>
      <p:sp>
        <p:nvSpPr>
          <p:cNvPr id="25" name="Rectángulo 24">
            <a:extLst>
              <a:ext uri="{FF2B5EF4-FFF2-40B4-BE49-F238E27FC236}">
                <a16:creationId xmlns:a16="http://schemas.microsoft.com/office/drawing/2014/main" xmlns="" id="{C1763020-8886-4D67-BE82-690DC21503E2}"/>
              </a:ext>
            </a:extLst>
          </p:cNvPr>
          <p:cNvSpPr/>
          <p:nvPr/>
        </p:nvSpPr>
        <p:spPr>
          <a:xfrm>
            <a:off x="3080593" y="3552157"/>
            <a:ext cx="2523404" cy="830997"/>
          </a:xfrm>
          <a:prstGeom prst="rect">
            <a:avLst/>
          </a:prstGeom>
        </p:spPr>
        <p:txBody>
          <a:bodyPr wrap="square">
            <a:spAutoFit/>
          </a:bodyPr>
          <a:lstStyle/>
          <a:p>
            <a:pPr algn="ctr"/>
            <a:r>
              <a:rPr lang="es-EC" sz="1600" dirty="0" smtClean="0"/>
              <a:t>Valeria Ochoa, </a:t>
            </a:r>
            <a:r>
              <a:rPr lang="es-EC" sz="1600" dirty="0"/>
              <a:t>PhD. </a:t>
            </a:r>
          </a:p>
          <a:p>
            <a:pPr algn="ctr"/>
            <a:r>
              <a:rPr lang="es-MX" sz="1600" dirty="0" smtClean="0"/>
              <a:t>Codirectora </a:t>
            </a:r>
            <a:r>
              <a:rPr lang="es-MX" sz="1600" dirty="0"/>
              <a:t>del Proyecto de Titulación</a:t>
            </a:r>
          </a:p>
        </p:txBody>
      </p:sp>
      <p:pic>
        <p:nvPicPr>
          <p:cNvPr id="12"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xmlns="" id="{C1763020-8886-4D67-BE82-690DC21503E2}"/>
              </a:ext>
            </a:extLst>
          </p:cNvPr>
          <p:cNvSpPr/>
          <p:nvPr/>
        </p:nvSpPr>
        <p:spPr>
          <a:xfrm>
            <a:off x="6006746" y="3675267"/>
            <a:ext cx="2523404" cy="584775"/>
          </a:xfrm>
          <a:prstGeom prst="rect">
            <a:avLst/>
          </a:prstGeom>
        </p:spPr>
        <p:txBody>
          <a:bodyPr wrap="square">
            <a:spAutoFit/>
          </a:bodyPr>
          <a:lstStyle/>
          <a:p>
            <a:pPr algn="ctr"/>
            <a:r>
              <a:rPr lang="es-EC" sz="1600" dirty="0" smtClean="0"/>
              <a:t>Laboratorio de Microbiología Molecular</a:t>
            </a:r>
            <a:endParaRPr lang="es-MX" sz="1600" dirty="0"/>
          </a:p>
        </p:txBody>
      </p:sp>
      <p:sp>
        <p:nvSpPr>
          <p:cNvPr id="13" name="Rectángulo 12">
            <a:extLst>
              <a:ext uri="{FF2B5EF4-FFF2-40B4-BE49-F238E27FC236}">
                <a16:creationId xmlns:a16="http://schemas.microsoft.com/office/drawing/2014/main" xmlns="" id="{C1763020-8886-4D67-BE82-690DC21503E2}"/>
              </a:ext>
            </a:extLst>
          </p:cNvPr>
          <p:cNvSpPr/>
          <p:nvPr/>
        </p:nvSpPr>
        <p:spPr>
          <a:xfrm>
            <a:off x="8932899" y="3675267"/>
            <a:ext cx="2523404" cy="584775"/>
          </a:xfrm>
          <a:prstGeom prst="rect">
            <a:avLst/>
          </a:prstGeom>
        </p:spPr>
        <p:txBody>
          <a:bodyPr wrap="square">
            <a:spAutoFit/>
          </a:bodyPr>
          <a:lstStyle/>
          <a:p>
            <a:pPr algn="ctr"/>
            <a:r>
              <a:rPr lang="es-EC" sz="1600" dirty="0" smtClean="0"/>
              <a:t>Laboratorio de Biotecnología Vegetal</a:t>
            </a:r>
            <a:endParaRPr lang="es-MX" sz="1600" dirty="0"/>
          </a:p>
        </p:txBody>
      </p:sp>
    </p:spTree>
    <p:extLst>
      <p:ext uri="{BB962C8B-B14F-4D97-AF65-F5344CB8AC3E}">
        <p14:creationId xmlns:p14="http://schemas.microsoft.com/office/powerpoint/2010/main" val="1190029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0CE98833-C95A-41D8-9630-B448CCB8E109}"/>
              </a:ext>
            </a:extLst>
          </p:cNvPr>
          <p:cNvSpPr txBox="1"/>
          <p:nvPr/>
        </p:nvSpPr>
        <p:spPr>
          <a:xfrm>
            <a:off x="319596" y="150920"/>
            <a:ext cx="3710866" cy="369332"/>
          </a:xfrm>
          <a:prstGeom prst="rect">
            <a:avLst/>
          </a:prstGeom>
          <a:noFill/>
        </p:spPr>
        <p:txBody>
          <a:bodyPr wrap="square" rtlCol="0">
            <a:spAutoFit/>
          </a:bodyPr>
          <a:lstStyle/>
          <a:p>
            <a:r>
              <a:rPr lang="es-EC" b="1" dirty="0"/>
              <a:t>INTRODUCCIÓN</a:t>
            </a:r>
          </a:p>
        </p:txBody>
      </p:sp>
      <p:sp>
        <p:nvSpPr>
          <p:cNvPr id="11" name="CuadroTexto 10">
            <a:extLst>
              <a:ext uri="{FF2B5EF4-FFF2-40B4-BE49-F238E27FC236}">
                <a16:creationId xmlns:a16="http://schemas.microsoft.com/office/drawing/2014/main" xmlns="" id="{B153E8B3-63D1-4A56-A0D5-2BD762A9114A}"/>
              </a:ext>
            </a:extLst>
          </p:cNvPr>
          <p:cNvSpPr txBox="1"/>
          <p:nvPr/>
        </p:nvSpPr>
        <p:spPr>
          <a:xfrm>
            <a:off x="781047" y="820588"/>
            <a:ext cx="2177001"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ea typeface="Calibri" panose="020F0502020204030204" pitchFamily="34" charset="0"/>
                <a:cs typeface="Calibri Light" panose="020F0302020204030204" pitchFamily="34" charset="0"/>
              </a:rPr>
              <a:t>Virus </a:t>
            </a:r>
            <a:r>
              <a:rPr lang="es-EC" sz="1400" dirty="0" err="1">
                <a:latin typeface="Calibri Light" panose="020F0302020204030204" pitchFamily="34" charset="0"/>
                <a:ea typeface="Calibri" panose="020F0502020204030204" pitchFamily="34" charset="0"/>
                <a:cs typeface="Calibri Light" panose="020F0302020204030204" pitchFamily="34" charset="0"/>
              </a:rPr>
              <a:t>F</a:t>
            </a:r>
            <a:r>
              <a:rPr lang="es-EC" sz="1400" dirty="0" err="1" smtClean="0">
                <a:latin typeface="Calibri Light" panose="020F0302020204030204" pitchFamily="34" charset="0"/>
                <a:ea typeface="Calibri" panose="020F0502020204030204" pitchFamily="34" charset="0"/>
                <a:cs typeface="Calibri Light" panose="020F0302020204030204" pitchFamily="34" charset="0"/>
              </a:rPr>
              <a:t>itopatógenos</a:t>
            </a:r>
            <a:endParaRPr lang="es-EC" sz="1400" dirty="0">
              <a:latin typeface="Calibri Light" panose="020F0302020204030204" pitchFamily="34" charset="0"/>
              <a:cs typeface="Calibri Light" panose="020F0302020204030204" pitchFamily="34" charset="0"/>
            </a:endParaRPr>
          </a:p>
        </p:txBody>
      </p:sp>
      <p:pic>
        <p:nvPicPr>
          <p:cNvPr id="2056" name="Picture 8" descr="Model for recovery. Development of symptoms and subsequent recovery... |  Download Scientific Diagram"/>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49889" y="763314"/>
            <a:ext cx="1738033" cy="19234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illustration of the various events associated with replication of positive-sense ssRNA viruses in plant hosts. For simplicity, only relevant compartments of a plant cell have been shown. In the figure, the hexagon represents an icosahedral virion with a genome of one ssRNA. Positive-sense RNA is represented by (+), and the negative-strand synthesized during replication is represented by (-). Figure not drawn to scale.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4927" y="3461704"/>
            <a:ext cx="3029216" cy="276549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23262" y="6397011"/>
            <a:ext cx="5038559"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smtClean="0"/>
              <a:t>Lefkowitz</a:t>
            </a:r>
            <a:r>
              <a:rPr lang="es-EC" sz="1400" dirty="0" smtClean="0"/>
              <a:t> </a:t>
            </a:r>
            <a:r>
              <a:rPr lang="es-EC" sz="1400" dirty="0"/>
              <a:t>et al., </a:t>
            </a:r>
            <a:r>
              <a:rPr lang="es-EC" sz="1400" dirty="0" smtClean="0"/>
              <a:t>2018; </a:t>
            </a:r>
            <a:r>
              <a:rPr lang="es-EC" sz="1400" dirty="0" err="1" smtClean="0">
                <a:latin typeface="Arial" panose="020B0604020202020204" pitchFamily="34" charset="0"/>
                <a:ea typeface="Calibri" panose="020F0502020204030204" pitchFamily="34" charset="0"/>
              </a:rPr>
              <a:t>Buttner</a:t>
            </a:r>
            <a:r>
              <a:rPr lang="es-EC" sz="1400" dirty="0" smtClean="0">
                <a:latin typeface="Arial" panose="020B0604020202020204" pitchFamily="34" charset="0"/>
                <a:ea typeface="Calibri" panose="020F0502020204030204" pitchFamily="34" charset="0"/>
              </a:rPr>
              <a:t>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2015; </a:t>
            </a:r>
            <a:r>
              <a:rPr lang="es-EC" sz="1400" dirty="0" err="1" smtClean="0"/>
              <a:t>Roossinck</a:t>
            </a:r>
            <a:r>
              <a:rPr lang="es-EC" sz="1400" dirty="0"/>
              <a:t>, </a:t>
            </a:r>
            <a:r>
              <a:rPr lang="es-EC" sz="1400" dirty="0" smtClean="0"/>
              <a:t>2015</a:t>
            </a:r>
            <a:r>
              <a:rPr lang="es-EC" sz="1400" dirty="0" smtClean="0">
                <a:latin typeface="Arial" panose="020B0604020202020204" pitchFamily="34" charset="0"/>
                <a:ea typeface="Calibri" panose="020F0502020204030204" pitchFamily="34" charset="0"/>
              </a:rPr>
              <a:t>)</a:t>
            </a:r>
            <a:endParaRPr lang="es-EC" sz="1400" dirty="0"/>
          </a:p>
        </p:txBody>
      </p:sp>
      <p:sp>
        <p:nvSpPr>
          <p:cNvPr id="10" name="CuadroTexto 9"/>
          <p:cNvSpPr txBox="1"/>
          <p:nvPr/>
        </p:nvSpPr>
        <p:spPr>
          <a:xfrm>
            <a:off x="2356834" y="1519707"/>
            <a:ext cx="1673628" cy="369332"/>
          </a:xfrm>
          <a:prstGeom prst="rect">
            <a:avLst/>
          </a:prstGeom>
          <a:noFill/>
        </p:spPr>
        <p:txBody>
          <a:bodyPr wrap="square" rtlCol="0">
            <a:spAutoFit/>
          </a:bodyPr>
          <a:lstStyle/>
          <a:p>
            <a:endParaRPr lang="es-EC" dirty="0"/>
          </a:p>
        </p:txBody>
      </p:sp>
      <p:sp>
        <p:nvSpPr>
          <p:cNvPr id="20" name="CuadroTexto 19">
            <a:extLst>
              <a:ext uri="{FF2B5EF4-FFF2-40B4-BE49-F238E27FC236}">
                <a16:creationId xmlns:a16="http://schemas.microsoft.com/office/drawing/2014/main" xmlns="" id="{B153E8B3-63D1-4A56-A0D5-2BD762A9114A}"/>
              </a:ext>
            </a:extLst>
          </p:cNvPr>
          <p:cNvSpPr txBox="1"/>
          <p:nvPr/>
        </p:nvSpPr>
        <p:spPr>
          <a:xfrm>
            <a:off x="2724583" y="1775727"/>
            <a:ext cx="1816052" cy="738664"/>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ea typeface="Calibri" panose="020F0502020204030204" pitchFamily="34" charset="0"/>
                <a:cs typeface="Calibri Light" panose="020F0302020204030204" pitchFamily="34" charset="0"/>
              </a:rPr>
              <a:t>Recubrimiento</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Movimiento</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Replicación </a:t>
            </a:r>
            <a:endParaRPr lang="es-EC" sz="1400" dirty="0">
              <a:latin typeface="Calibri Light" panose="020F0302020204030204" pitchFamily="34" charset="0"/>
              <a:cs typeface="Calibri Light" panose="020F0302020204030204" pitchFamily="34" charset="0"/>
            </a:endParaRPr>
          </a:p>
        </p:txBody>
      </p:sp>
      <p:pic>
        <p:nvPicPr>
          <p:cNvPr id="13" name="Picture 2" descr="Baltimore classification - Wikipedi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0395" y="3544619"/>
            <a:ext cx="4204312" cy="25996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redondeado 14"/>
          <p:cNvSpPr/>
          <p:nvPr/>
        </p:nvSpPr>
        <p:spPr>
          <a:xfrm>
            <a:off x="2324629" y="3893913"/>
            <a:ext cx="495844" cy="1472870"/>
          </a:xfrm>
          <a:prstGeom prst="roundRect">
            <a:avLst/>
          </a:prstGeom>
          <a:noFill/>
          <a:ln w="38100">
            <a:solidFill>
              <a:srgbClr val="C88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CuadroTexto 22">
            <a:extLst>
              <a:ext uri="{FF2B5EF4-FFF2-40B4-BE49-F238E27FC236}">
                <a16:creationId xmlns:a16="http://schemas.microsoft.com/office/drawing/2014/main" xmlns="" id="{B153E8B3-63D1-4A56-A0D5-2BD762A9114A}"/>
              </a:ext>
            </a:extLst>
          </p:cNvPr>
          <p:cNvSpPr txBox="1"/>
          <p:nvPr/>
        </p:nvSpPr>
        <p:spPr>
          <a:xfrm>
            <a:off x="379787" y="3537130"/>
            <a:ext cx="1816052"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Clasificación Baltimore </a:t>
            </a:r>
            <a:endParaRPr lang="es-EC" sz="1400" dirty="0">
              <a:latin typeface="Calibri Light" panose="020F0302020204030204" pitchFamily="34" charset="0"/>
              <a:cs typeface="Calibri Light" panose="020F0302020204030204" pitchFamily="34" charset="0"/>
            </a:endParaRPr>
          </a:p>
        </p:txBody>
      </p:sp>
      <p:sp>
        <p:nvSpPr>
          <p:cNvPr id="24" name="CuadroTexto 23">
            <a:extLst>
              <a:ext uri="{FF2B5EF4-FFF2-40B4-BE49-F238E27FC236}">
                <a16:creationId xmlns:a16="http://schemas.microsoft.com/office/drawing/2014/main" xmlns="" id="{B153E8B3-63D1-4A56-A0D5-2BD762A9114A}"/>
              </a:ext>
            </a:extLst>
          </p:cNvPr>
          <p:cNvSpPr txBox="1"/>
          <p:nvPr/>
        </p:nvSpPr>
        <p:spPr>
          <a:xfrm>
            <a:off x="4735088" y="3093410"/>
            <a:ext cx="3848894"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Virus de ARN </a:t>
            </a:r>
            <a:r>
              <a:rPr lang="es-EC" sz="1400" dirty="0" err="1">
                <a:latin typeface="Calibri Light" panose="020F0302020204030204" pitchFamily="34" charset="0"/>
                <a:cs typeface="Calibri Light" panose="020F0302020204030204" pitchFamily="34" charset="0"/>
              </a:rPr>
              <a:t>monocatenario</a:t>
            </a:r>
            <a:r>
              <a:rPr lang="es-EC" sz="1400" dirty="0">
                <a:latin typeface="Calibri Light" panose="020F0302020204030204" pitchFamily="34" charset="0"/>
                <a:cs typeface="Calibri Light" panose="020F0302020204030204" pitchFamily="34" charset="0"/>
              </a:rPr>
              <a:t> de sentido positivo</a:t>
            </a:r>
          </a:p>
        </p:txBody>
      </p:sp>
      <p:cxnSp>
        <p:nvCxnSpPr>
          <p:cNvPr id="17" name="Conector recto de flecha 16"/>
          <p:cNvCxnSpPr/>
          <p:nvPr/>
        </p:nvCxnSpPr>
        <p:spPr>
          <a:xfrm flipV="1">
            <a:off x="6349822" y="1725025"/>
            <a:ext cx="61942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5" name="Imagen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0087" y="1290449"/>
            <a:ext cx="2455242" cy="2064487"/>
          </a:xfrm>
          <a:prstGeom prst="rect">
            <a:avLst/>
          </a:prstGeom>
        </p:spPr>
      </p:pic>
      <p:pic>
        <p:nvPicPr>
          <p:cNvPr id="2052" name="Picture 4" descr="https://ars.els-cdn.com/content/image/1-s2.0-S0042682215001816-gr1_lrg.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07349" y="808799"/>
            <a:ext cx="4969114" cy="18779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ector recto de flecha 31"/>
          <p:cNvCxnSpPr/>
          <p:nvPr/>
        </p:nvCxnSpPr>
        <p:spPr>
          <a:xfrm flipV="1">
            <a:off x="8814663" y="4614386"/>
            <a:ext cx="61942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3" name="Picture 10" descr="RCSB PDB - 1F15: CUCUMBER MOSAIC VIRUS (STRAIN FNY)"/>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09129" y="3680052"/>
            <a:ext cx="1868667" cy="1868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4" name="CuadroTexto 33">
            <a:extLst>
              <a:ext uri="{FF2B5EF4-FFF2-40B4-BE49-F238E27FC236}">
                <a16:creationId xmlns:a16="http://schemas.microsoft.com/office/drawing/2014/main" xmlns="" id="{B153E8B3-63D1-4A56-A0D5-2BD762A9114A}"/>
              </a:ext>
            </a:extLst>
          </p:cNvPr>
          <p:cNvSpPr txBox="1"/>
          <p:nvPr/>
        </p:nvSpPr>
        <p:spPr>
          <a:xfrm>
            <a:off x="9434090" y="3093410"/>
            <a:ext cx="1981315"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i="1" dirty="0" err="1" smtClean="0">
                <a:latin typeface="Calibri Light" panose="020F0302020204030204" pitchFamily="34" charset="0"/>
                <a:cs typeface="Calibri Light" panose="020F0302020204030204" pitchFamily="34" charset="0"/>
              </a:rPr>
              <a:t>Cucumber</a:t>
            </a:r>
            <a:r>
              <a:rPr lang="es-EC" sz="1400" i="1" dirty="0" smtClean="0">
                <a:latin typeface="Calibri Light" panose="020F0302020204030204" pitchFamily="34" charset="0"/>
                <a:cs typeface="Calibri Light" panose="020F0302020204030204" pitchFamily="34" charset="0"/>
              </a:rPr>
              <a:t> </a:t>
            </a:r>
            <a:r>
              <a:rPr lang="es-EC" sz="1400" i="1" dirty="0" err="1">
                <a:latin typeface="Calibri Light" panose="020F0302020204030204" pitchFamily="34" charset="0"/>
                <a:cs typeface="Calibri Light" panose="020F0302020204030204" pitchFamily="34" charset="0"/>
              </a:rPr>
              <a:t>m</a:t>
            </a:r>
            <a:r>
              <a:rPr lang="es-EC" sz="1400" i="1" dirty="0" err="1" smtClean="0">
                <a:latin typeface="Calibri Light" panose="020F0302020204030204" pitchFamily="34" charset="0"/>
                <a:cs typeface="Calibri Light" panose="020F0302020204030204" pitchFamily="34" charset="0"/>
              </a:rPr>
              <a:t>osaic</a:t>
            </a:r>
            <a:r>
              <a:rPr lang="es-EC" sz="1400" i="1" dirty="0" smtClean="0">
                <a:latin typeface="Calibri Light" panose="020F0302020204030204" pitchFamily="34" charset="0"/>
                <a:cs typeface="Calibri Light" panose="020F0302020204030204" pitchFamily="34" charset="0"/>
              </a:rPr>
              <a:t> virus</a:t>
            </a:r>
            <a:endParaRPr lang="es-EC" sz="1400" i="1" dirty="0">
              <a:latin typeface="Calibri Light" panose="020F0302020204030204" pitchFamily="34" charset="0"/>
              <a:cs typeface="Calibri Light" panose="020F0302020204030204" pitchFamily="34" charset="0"/>
            </a:endParaRPr>
          </a:p>
        </p:txBody>
      </p:sp>
      <p:pic>
        <p:nvPicPr>
          <p:cNvPr id="21"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26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0CE98833-C95A-41D8-9630-B448CCB8E109}"/>
              </a:ext>
            </a:extLst>
          </p:cNvPr>
          <p:cNvSpPr txBox="1"/>
          <p:nvPr/>
        </p:nvSpPr>
        <p:spPr>
          <a:xfrm>
            <a:off x="319596" y="150920"/>
            <a:ext cx="3710866" cy="369332"/>
          </a:xfrm>
          <a:prstGeom prst="rect">
            <a:avLst/>
          </a:prstGeom>
          <a:noFill/>
        </p:spPr>
        <p:txBody>
          <a:bodyPr wrap="square" rtlCol="0">
            <a:spAutoFit/>
          </a:bodyPr>
          <a:lstStyle/>
          <a:p>
            <a:r>
              <a:rPr lang="es-EC" b="1" dirty="0"/>
              <a:t>INTRODUCCIÓN</a:t>
            </a:r>
          </a:p>
        </p:txBody>
      </p:sp>
      <p:sp>
        <p:nvSpPr>
          <p:cNvPr id="10" name="CuadroTexto 9">
            <a:extLst>
              <a:ext uri="{FF2B5EF4-FFF2-40B4-BE49-F238E27FC236}">
                <a16:creationId xmlns:a16="http://schemas.microsoft.com/office/drawing/2014/main" xmlns="" id="{B153E8B3-63D1-4A56-A0D5-2BD762A9114A}"/>
              </a:ext>
            </a:extLst>
          </p:cNvPr>
          <p:cNvSpPr txBox="1"/>
          <p:nvPr/>
        </p:nvSpPr>
        <p:spPr>
          <a:xfrm>
            <a:off x="9664407" y="1572951"/>
            <a:ext cx="1671942" cy="276999"/>
          </a:xfrm>
          <a:prstGeom prst="rect">
            <a:avLst/>
          </a:prstGeom>
          <a:solidFill>
            <a:schemeClr val="accent3">
              <a:lumMod val="95000"/>
            </a:schemeClr>
          </a:solidFill>
          <a:ln>
            <a:solidFill>
              <a:schemeClr val="accent3">
                <a:lumMod val="75000"/>
              </a:schemeClr>
            </a:solidFill>
          </a:ln>
        </p:spPr>
        <p:txBody>
          <a:bodyPr wrap="square">
            <a:spAutoFit/>
          </a:bodyPr>
          <a:lstStyle/>
          <a:p>
            <a:pPr algn="ctr"/>
            <a:r>
              <a:rPr lang="es-EC" sz="1200" i="1" dirty="0" smtClean="0">
                <a:latin typeface="Arial" panose="020B0604020202020204" pitchFamily="34" charset="0"/>
                <a:ea typeface="Calibri" panose="020F0502020204030204" pitchFamily="34" charset="0"/>
              </a:rPr>
              <a:t>Musa x paradisiaca</a:t>
            </a:r>
            <a:endParaRPr lang="es-EC" sz="1200" dirty="0"/>
          </a:p>
        </p:txBody>
      </p:sp>
      <p:sp>
        <p:nvSpPr>
          <p:cNvPr id="13" name="CuadroTexto 12">
            <a:extLst>
              <a:ext uri="{FF2B5EF4-FFF2-40B4-BE49-F238E27FC236}">
                <a16:creationId xmlns:a16="http://schemas.microsoft.com/office/drawing/2014/main" xmlns="" id="{B153E8B3-63D1-4A56-A0D5-2BD762A9114A}"/>
              </a:ext>
            </a:extLst>
          </p:cNvPr>
          <p:cNvSpPr txBox="1"/>
          <p:nvPr/>
        </p:nvSpPr>
        <p:spPr>
          <a:xfrm>
            <a:off x="781047" y="820588"/>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i="1" dirty="0" err="1" smtClean="0">
                <a:latin typeface="Calibri Light" panose="020F0302020204030204" pitchFamily="34" charset="0"/>
                <a:ea typeface="Calibri" panose="020F0502020204030204" pitchFamily="34" charset="0"/>
                <a:cs typeface="Calibri Light" panose="020F0302020204030204" pitchFamily="34" charset="0"/>
              </a:rPr>
              <a:t>Cucumber</a:t>
            </a:r>
            <a:r>
              <a:rPr lang="es-EC" sz="1400" i="1" dirty="0" smtClean="0">
                <a:latin typeface="Calibri Light" panose="020F0302020204030204" pitchFamily="34" charset="0"/>
                <a:ea typeface="Calibri" panose="020F0502020204030204" pitchFamily="34" charset="0"/>
                <a:cs typeface="Calibri Light" panose="020F0302020204030204" pitchFamily="34" charset="0"/>
              </a:rPr>
              <a:t> </a:t>
            </a:r>
            <a:r>
              <a:rPr lang="es-EC" sz="1400" i="1" dirty="0" err="1">
                <a:latin typeface="Calibri Light" panose="020F0302020204030204" pitchFamily="34" charset="0"/>
                <a:ea typeface="Calibri" panose="020F0502020204030204" pitchFamily="34" charset="0"/>
                <a:cs typeface="Calibri Light" panose="020F0302020204030204" pitchFamily="34" charset="0"/>
              </a:rPr>
              <a:t>m</a:t>
            </a:r>
            <a:r>
              <a:rPr lang="es-EC" sz="1400" i="1" dirty="0" err="1" smtClean="0">
                <a:latin typeface="Calibri Light" panose="020F0302020204030204" pitchFamily="34" charset="0"/>
                <a:ea typeface="Calibri" panose="020F0502020204030204" pitchFamily="34" charset="0"/>
                <a:cs typeface="Calibri Light" panose="020F0302020204030204" pitchFamily="34" charset="0"/>
              </a:rPr>
              <a:t>osaic</a:t>
            </a:r>
            <a:r>
              <a:rPr lang="es-EC" sz="1400" i="1" dirty="0" smtClean="0">
                <a:latin typeface="Calibri Light" panose="020F0302020204030204" pitchFamily="34" charset="0"/>
                <a:ea typeface="Calibri" panose="020F0502020204030204" pitchFamily="34" charset="0"/>
                <a:cs typeface="Calibri Light" panose="020F0302020204030204" pitchFamily="34" charset="0"/>
              </a:rPr>
              <a:t> virus </a:t>
            </a:r>
            <a:r>
              <a:rPr lang="es-EC" sz="1400" dirty="0" smtClean="0">
                <a:latin typeface="Calibri Light" panose="020F0302020204030204" pitchFamily="34" charset="0"/>
                <a:ea typeface="Calibri" panose="020F0502020204030204" pitchFamily="34" charset="0"/>
                <a:cs typeface="Calibri Light" panose="020F0302020204030204" pitchFamily="34" charset="0"/>
              </a:rPr>
              <a:t>(CMV)</a:t>
            </a:r>
            <a:endParaRPr lang="es-EC" sz="1400" dirty="0">
              <a:latin typeface="Calibri Light" panose="020F0302020204030204" pitchFamily="34" charset="0"/>
              <a:cs typeface="Calibri Light" panose="020F0302020204030204" pitchFamily="34" charset="0"/>
            </a:endParaRPr>
          </a:p>
        </p:txBody>
      </p:sp>
      <p:sp>
        <p:nvSpPr>
          <p:cNvPr id="14" name="CuadroTexto 13">
            <a:extLst>
              <a:ext uri="{FF2B5EF4-FFF2-40B4-BE49-F238E27FC236}">
                <a16:creationId xmlns:a16="http://schemas.microsoft.com/office/drawing/2014/main" xmlns="" id="{B153E8B3-63D1-4A56-A0D5-2BD762A9114A}"/>
              </a:ext>
            </a:extLst>
          </p:cNvPr>
          <p:cNvSpPr txBox="1"/>
          <p:nvPr/>
        </p:nvSpPr>
        <p:spPr>
          <a:xfrm>
            <a:off x="9811007" y="820588"/>
            <a:ext cx="1816052"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Incidencia en Ecuador</a:t>
            </a:r>
            <a:endParaRPr lang="es-EC" sz="1400" dirty="0">
              <a:latin typeface="Calibri Light" panose="020F0302020204030204" pitchFamily="34" charset="0"/>
              <a:cs typeface="Calibri Light" panose="020F0302020204030204" pitchFamily="34" charset="0"/>
            </a:endParaRPr>
          </a:p>
        </p:txBody>
      </p:sp>
      <p:sp>
        <p:nvSpPr>
          <p:cNvPr id="18" name="CuadroTexto 17">
            <a:extLst>
              <a:ext uri="{FF2B5EF4-FFF2-40B4-BE49-F238E27FC236}">
                <a16:creationId xmlns:a16="http://schemas.microsoft.com/office/drawing/2014/main" xmlns="" id="{B153E8B3-63D1-4A56-A0D5-2BD762A9114A}"/>
              </a:ext>
            </a:extLst>
          </p:cNvPr>
          <p:cNvSpPr txBox="1"/>
          <p:nvPr/>
        </p:nvSpPr>
        <p:spPr>
          <a:xfrm>
            <a:off x="9664407" y="2020204"/>
            <a:ext cx="1671942" cy="276999"/>
          </a:xfrm>
          <a:prstGeom prst="rect">
            <a:avLst/>
          </a:prstGeom>
          <a:solidFill>
            <a:schemeClr val="accent3">
              <a:lumMod val="95000"/>
            </a:schemeClr>
          </a:solidFill>
          <a:ln>
            <a:solidFill>
              <a:schemeClr val="accent3">
                <a:lumMod val="75000"/>
              </a:schemeClr>
            </a:solidFill>
          </a:ln>
        </p:spPr>
        <p:txBody>
          <a:bodyPr wrap="square">
            <a:spAutoFit/>
          </a:bodyPr>
          <a:lstStyle/>
          <a:p>
            <a:pPr algn="ctr"/>
            <a:r>
              <a:rPr lang="es-EC" sz="1200" i="1" dirty="0" err="1" smtClean="0">
                <a:latin typeface="Arial" panose="020B0604020202020204" pitchFamily="34" charset="0"/>
                <a:ea typeface="Calibri" panose="020F0502020204030204" pitchFamily="34" charset="0"/>
              </a:rPr>
              <a:t>Cucumis</a:t>
            </a:r>
            <a:r>
              <a:rPr lang="es-EC" sz="1200" i="1" dirty="0" smtClean="0">
                <a:latin typeface="Arial" panose="020B0604020202020204" pitchFamily="34" charset="0"/>
                <a:ea typeface="Calibri" panose="020F0502020204030204" pitchFamily="34" charset="0"/>
              </a:rPr>
              <a:t> </a:t>
            </a:r>
            <a:r>
              <a:rPr lang="es-EC" sz="1200" i="1" dirty="0" err="1" smtClean="0">
                <a:latin typeface="Arial" panose="020B0604020202020204" pitchFamily="34" charset="0"/>
                <a:ea typeface="Calibri" panose="020F0502020204030204" pitchFamily="34" charset="0"/>
              </a:rPr>
              <a:t>melo</a:t>
            </a:r>
            <a:endParaRPr lang="es-EC" sz="1200" dirty="0"/>
          </a:p>
        </p:txBody>
      </p:sp>
      <p:sp>
        <p:nvSpPr>
          <p:cNvPr id="20" name="CuadroTexto 19">
            <a:extLst>
              <a:ext uri="{FF2B5EF4-FFF2-40B4-BE49-F238E27FC236}">
                <a16:creationId xmlns:a16="http://schemas.microsoft.com/office/drawing/2014/main" xmlns="" id="{B153E8B3-63D1-4A56-A0D5-2BD762A9114A}"/>
              </a:ext>
            </a:extLst>
          </p:cNvPr>
          <p:cNvSpPr txBox="1"/>
          <p:nvPr/>
        </p:nvSpPr>
        <p:spPr>
          <a:xfrm>
            <a:off x="9664407" y="2467186"/>
            <a:ext cx="1671942" cy="276999"/>
          </a:xfrm>
          <a:prstGeom prst="rect">
            <a:avLst/>
          </a:prstGeom>
          <a:solidFill>
            <a:schemeClr val="accent3">
              <a:lumMod val="95000"/>
            </a:schemeClr>
          </a:solidFill>
          <a:ln>
            <a:solidFill>
              <a:schemeClr val="accent3">
                <a:lumMod val="75000"/>
              </a:schemeClr>
            </a:solidFill>
          </a:ln>
        </p:spPr>
        <p:txBody>
          <a:bodyPr wrap="square">
            <a:spAutoFit/>
          </a:bodyPr>
          <a:lstStyle/>
          <a:p>
            <a:pPr algn="ctr"/>
            <a:r>
              <a:rPr lang="es-EC" sz="1200" i="1" dirty="0" err="1" smtClean="0">
                <a:latin typeface="Arial" panose="020B0604020202020204" pitchFamily="34" charset="0"/>
                <a:ea typeface="Calibri" panose="020F0502020204030204" pitchFamily="34" charset="0"/>
              </a:rPr>
              <a:t>Citrullus</a:t>
            </a:r>
            <a:r>
              <a:rPr lang="es-EC" sz="1200" i="1" dirty="0" smtClean="0">
                <a:latin typeface="Arial" panose="020B0604020202020204" pitchFamily="34" charset="0"/>
                <a:ea typeface="Calibri" panose="020F0502020204030204" pitchFamily="34" charset="0"/>
              </a:rPr>
              <a:t> </a:t>
            </a:r>
            <a:r>
              <a:rPr lang="es-EC" sz="1200" i="1" dirty="0" err="1" smtClean="0">
                <a:latin typeface="Arial" panose="020B0604020202020204" pitchFamily="34" charset="0"/>
                <a:ea typeface="Calibri" panose="020F0502020204030204" pitchFamily="34" charset="0"/>
              </a:rPr>
              <a:t>lanatus</a:t>
            </a:r>
            <a:endParaRPr lang="es-EC" sz="1200" dirty="0"/>
          </a:p>
        </p:txBody>
      </p:sp>
      <p:sp>
        <p:nvSpPr>
          <p:cNvPr id="21" name="CuadroTexto 20">
            <a:extLst>
              <a:ext uri="{FF2B5EF4-FFF2-40B4-BE49-F238E27FC236}">
                <a16:creationId xmlns:a16="http://schemas.microsoft.com/office/drawing/2014/main" xmlns="" id="{B153E8B3-63D1-4A56-A0D5-2BD762A9114A}"/>
              </a:ext>
            </a:extLst>
          </p:cNvPr>
          <p:cNvSpPr txBox="1"/>
          <p:nvPr/>
        </p:nvSpPr>
        <p:spPr>
          <a:xfrm>
            <a:off x="9664407" y="2926950"/>
            <a:ext cx="1671942" cy="461665"/>
          </a:xfrm>
          <a:prstGeom prst="rect">
            <a:avLst/>
          </a:prstGeom>
          <a:solidFill>
            <a:schemeClr val="accent3">
              <a:lumMod val="95000"/>
            </a:schemeClr>
          </a:solidFill>
          <a:ln>
            <a:solidFill>
              <a:schemeClr val="accent3">
                <a:lumMod val="75000"/>
              </a:schemeClr>
            </a:solidFill>
          </a:ln>
        </p:spPr>
        <p:txBody>
          <a:bodyPr wrap="square">
            <a:spAutoFit/>
          </a:bodyPr>
          <a:lstStyle/>
          <a:p>
            <a:pPr algn="ctr"/>
            <a:r>
              <a:rPr lang="es-EC" sz="1200" i="1" dirty="0" err="1" smtClean="0">
                <a:latin typeface="Arial" panose="020B0604020202020204" pitchFamily="34" charset="0"/>
                <a:ea typeface="Calibri" panose="020F0502020204030204" pitchFamily="34" charset="0"/>
              </a:rPr>
              <a:t>Solanum</a:t>
            </a:r>
            <a:r>
              <a:rPr lang="es-EC" sz="1200" i="1" dirty="0" smtClean="0">
                <a:latin typeface="Arial" panose="020B0604020202020204" pitchFamily="34" charset="0"/>
                <a:ea typeface="Calibri" panose="020F0502020204030204" pitchFamily="34" charset="0"/>
              </a:rPr>
              <a:t> </a:t>
            </a:r>
            <a:r>
              <a:rPr lang="es-EC" sz="1200" i="1" dirty="0" err="1" smtClean="0">
                <a:latin typeface="Arial" panose="020B0604020202020204" pitchFamily="34" charset="0"/>
                <a:ea typeface="Calibri" panose="020F0502020204030204" pitchFamily="34" charset="0"/>
              </a:rPr>
              <a:t>lycopersicum</a:t>
            </a:r>
            <a:endParaRPr lang="es-EC" sz="1200" dirty="0"/>
          </a:p>
        </p:txBody>
      </p:sp>
      <p:sp>
        <p:nvSpPr>
          <p:cNvPr id="23" name="CuadroTexto 22">
            <a:extLst>
              <a:ext uri="{FF2B5EF4-FFF2-40B4-BE49-F238E27FC236}">
                <a16:creationId xmlns:a16="http://schemas.microsoft.com/office/drawing/2014/main" xmlns="" id="{B153E8B3-63D1-4A56-A0D5-2BD762A9114A}"/>
              </a:ext>
            </a:extLst>
          </p:cNvPr>
          <p:cNvSpPr txBox="1"/>
          <p:nvPr/>
        </p:nvSpPr>
        <p:spPr>
          <a:xfrm>
            <a:off x="9664407" y="3572171"/>
            <a:ext cx="1671942" cy="276999"/>
          </a:xfrm>
          <a:prstGeom prst="rect">
            <a:avLst/>
          </a:prstGeom>
          <a:solidFill>
            <a:schemeClr val="accent3">
              <a:lumMod val="95000"/>
            </a:schemeClr>
          </a:solidFill>
          <a:ln>
            <a:solidFill>
              <a:schemeClr val="accent3">
                <a:lumMod val="75000"/>
              </a:schemeClr>
            </a:solidFill>
          </a:ln>
        </p:spPr>
        <p:txBody>
          <a:bodyPr wrap="square">
            <a:spAutoFit/>
          </a:bodyPr>
          <a:lstStyle/>
          <a:p>
            <a:pPr algn="ctr"/>
            <a:r>
              <a:rPr lang="es-EC" sz="1200" i="1" dirty="0" err="1" smtClean="0">
                <a:latin typeface="Arial" panose="020B0604020202020204" pitchFamily="34" charset="0"/>
                <a:ea typeface="Calibri" panose="020F0502020204030204" pitchFamily="34" charset="0"/>
              </a:rPr>
              <a:t>Cucumis</a:t>
            </a:r>
            <a:r>
              <a:rPr lang="es-EC" sz="1200" i="1" dirty="0" smtClean="0">
                <a:latin typeface="Arial" panose="020B0604020202020204" pitchFamily="34" charset="0"/>
                <a:ea typeface="Calibri" panose="020F0502020204030204" pitchFamily="34" charset="0"/>
              </a:rPr>
              <a:t> </a:t>
            </a:r>
            <a:r>
              <a:rPr lang="es-EC" sz="1200" i="1" dirty="0" err="1" smtClean="0">
                <a:latin typeface="Arial" panose="020B0604020202020204" pitchFamily="34" charset="0"/>
                <a:ea typeface="Calibri" panose="020F0502020204030204" pitchFamily="34" charset="0"/>
              </a:rPr>
              <a:t>sativus</a:t>
            </a:r>
            <a:endParaRPr lang="es-EC" sz="1200" i="1" dirty="0" smtClean="0">
              <a:latin typeface="Arial" panose="020B0604020202020204" pitchFamily="34" charset="0"/>
              <a:ea typeface="Calibri" panose="020F0502020204030204" pitchFamily="34" charset="0"/>
            </a:endParaRPr>
          </a:p>
        </p:txBody>
      </p:sp>
      <p:sp>
        <p:nvSpPr>
          <p:cNvPr id="26" name="CuadroTexto 25">
            <a:extLst>
              <a:ext uri="{FF2B5EF4-FFF2-40B4-BE49-F238E27FC236}">
                <a16:creationId xmlns:a16="http://schemas.microsoft.com/office/drawing/2014/main" xmlns="" id="{B153E8B3-63D1-4A56-A0D5-2BD762A9114A}"/>
              </a:ext>
            </a:extLst>
          </p:cNvPr>
          <p:cNvSpPr txBox="1"/>
          <p:nvPr/>
        </p:nvSpPr>
        <p:spPr>
          <a:xfrm>
            <a:off x="9664407" y="4018296"/>
            <a:ext cx="1671942" cy="276999"/>
          </a:xfrm>
          <a:prstGeom prst="rect">
            <a:avLst/>
          </a:prstGeom>
          <a:solidFill>
            <a:schemeClr val="accent3">
              <a:lumMod val="95000"/>
            </a:schemeClr>
          </a:solidFill>
          <a:ln>
            <a:solidFill>
              <a:schemeClr val="accent3">
                <a:lumMod val="75000"/>
              </a:schemeClr>
            </a:solidFill>
          </a:ln>
        </p:spPr>
        <p:txBody>
          <a:bodyPr wrap="square">
            <a:spAutoFit/>
          </a:bodyPr>
          <a:lstStyle/>
          <a:p>
            <a:pPr algn="ctr"/>
            <a:r>
              <a:rPr lang="es-EC" sz="1200" i="1" dirty="0" err="1" smtClean="0">
                <a:latin typeface="Arial" panose="020B0604020202020204" pitchFamily="34" charset="0"/>
                <a:ea typeface="Calibri" panose="020F0502020204030204" pitchFamily="34" charset="0"/>
              </a:rPr>
              <a:t>Passiflora</a:t>
            </a:r>
            <a:r>
              <a:rPr lang="es-EC" sz="1200" i="1" dirty="0" smtClean="0">
                <a:latin typeface="Arial" panose="020B0604020202020204" pitchFamily="34" charset="0"/>
                <a:ea typeface="Calibri" panose="020F0502020204030204" pitchFamily="34" charset="0"/>
              </a:rPr>
              <a:t> </a:t>
            </a:r>
            <a:r>
              <a:rPr lang="es-EC" sz="1200" i="1" dirty="0" err="1">
                <a:latin typeface="Arial" panose="020B0604020202020204" pitchFamily="34" charset="0"/>
                <a:ea typeface="Calibri" panose="020F0502020204030204" pitchFamily="34" charset="0"/>
              </a:rPr>
              <a:t>edulis</a:t>
            </a:r>
            <a:endParaRPr lang="es-EC" sz="1200" i="1" dirty="0" smtClean="0">
              <a:latin typeface="Arial" panose="020B0604020202020204" pitchFamily="34" charset="0"/>
              <a:ea typeface="Calibri" panose="020F0502020204030204" pitchFamily="34" charset="0"/>
            </a:endParaRPr>
          </a:p>
        </p:txBody>
      </p:sp>
      <p:sp>
        <p:nvSpPr>
          <p:cNvPr id="2" name="Rectángulo 1"/>
          <p:cNvSpPr/>
          <p:nvPr/>
        </p:nvSpPr>
        <p:spPr>
          <a:xfrm>
            <a:off x="319596" y="6384595"/>
            <a:ext cx="7232557" cy="307777"/>
          </a:xfrm>
          <a:prstGeom prst="rect">
            <a:avLst/>
          </a:prstGeom>
        </p:spPr>
        <p:txBody>
          <a:bodyPr wrap="none">
            <a:spAutoFit/>
          </a:bodyPr>
          <a:lstStyle/>
          <a:p>
            <a:r>
              <a:rPr lang="es-EC" sz="1400" dirty="0">
                <a:latin typeface="Arial" panose="020B0604020202020204" pitchFamily="34" charset="0"/>
                <a:ea typeface="Arial" panose="020B0604020202020204" pitchFamily="34" charset="0"/>
              </a:rPr>
              <a:t> </a:t>
            </a:r>
            <a:r>
              <a:rPr lang="es-EC" sz="1400" dirty="0">
                <a:latin typeface="Arial" panose="020B0604020202020204" pitchFamily="34" charset="0"/>
                <a:ea typeface="Calibri" panose="020F0502020204030204" pitchFamily="34" charset="0"/>
              </a:rPr>
              <a:t>(</a:t>
            </a:r>
            <a:r>
              <a:rPr lang="es-EC" sz="1400" dirty="0" err="1">
                <a:latin typeface="Arial" panose="020B0604020202020204" pitchFamily="34" charset="0"/>
                <a:ea typeface="Calibri" panose="020F0502020204030204" pitchFamily="34" charset="0"/>
              </a:rPr>
              <a:t>Jacquemond</a:t>
            </a:r>
            <a:r>
              <a:rPr lang="es-EC" sz="1400" dirty="0">
                <a:latin typeface="Arial" panose="020B0604020202020204" pitchFamily="34" charset="0"/>
                <a:ea typeface="Calibri" panose="020F0502020204030204" pitchFamily="34" charset="0"/>
              </a:rPr>
              <a:t>, </a:t>
            </a:r>
            <a:r>
              <a:rPr lang="es-EC" sz="1400" dirty="0" smtClean="0">
                <a:latin typeface="Arial" panose="020B0604020202020204" pitchFamily="34" charset="0"/>
                <a:ea typeface="Calibri" panose="020F0502020204030204" pitchFamily="34" charset="0"/>
              </a:rPr>
              <a:t>2012; </a:t>
            </a:r>
            <a:r>
              <a:rPr lang="es-EC" sz="1400" dirty="0" err="1" smtClean="0"/>
              <a:t>Mochizuki</a:t>
            </a:r>
            <a:r>
              <a:rPr lang="es-EC" sz="1400" dirty="0" smtClean="0"/>
              <a:t> </a:t>
            </a:r>
            <a:r>
              <a:rPr lang="es-EC" sz="1400" dirty="0"/>
              <a:t>&amp; </a:t>
            </a:r>
            <a:r>
              <a:rPr lang="es-EC" sz="1400" dirty="0" err="1"/>
              <a:t>Ohki</a:t>
            </a:r>
            <a:r>
              <a:rPr lang="es-EC" sz="1400" dirty="0"/>
              <a:t>, </a:t>
            </a:r>
            <a:r>
              <a:rPr lang="es-EC" sz="1400" dirty="0" smtClean="0"/>
              <a:t>2012; </a:t>
            </a:r>
            <a:r>
              <a:rPr lang="es-EC" sz="1400" dirty="0" err="1" smtClean="0"/>
              <a:t>Gellért</a:t>
            </a:r>
            <a:r>
              <a:rPr lang="es-EC" sz="1400" dirty="0" smtClean="0"/>
              <a:t> </a:t>
            </a:r>
            <a:r>
              <a:rPr lang="es-EC" sz="1400" dirty="0"/>
              <a:t>et al., </a:t>
            </a:r>
            <a:r>
              <a:rPr lang="es-EC" sz="1400" dirty="0" smtClean="0"/>
              <a:t>2012; </a:t>
            </a:r>
            <a:r>
              <a:rPr lang="es-EC" sz="1400" dirty="0" err="1" smtClean="0"/>
              <a:t>Zitter</a:t>
            </a:r>
            <a:r>
              <a:rPr lang="es-EC" sz="1400" dirty="0" smtClean="0"/>
              <a:t> </a:t>
            </a:r>
            <a:r>
              <a:rPr lang="es-EC" sz="1400" dirty="0"/>
              <a:t>&amp; Murphy, 2009</a:t>
            </a:r>
            <a:r>
              <a:rPr lang="es-EC" sz="1400" dirty="0" smtClean="0">
                <a:latin typeface="Arial" panose="020B0604020202020204" pitchFamily="34" charset="0"/>
                <a:ea typeface="Calibri" panose="020F0502020204030204" pitchFamily="34" charset="0"/>
              </a:rPr>
              <a:t>)</a:t>
            </a:r>
            <a:r>
              <a:rPr lang="es-EC" sz="1400" dirty="0" smtClean="0">
                <a:latin typeface="Arial" panose="020B0604020202020204" pitchFamily="34" charset="0"/>
                <a:ea typeface="Arial" panose="020B0604020202020204" pitchFamily="34" charset="0"/>
              </a:rPr>
              <a:t> </a:t>
            </a:r>
            <a:endParaRPr lang="es-EC" sz="1400" dirty="0"/>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7179" y="1207920"/>
            <a:ext cx="5498544" cy="1827801"/>
          </a:xfrm>
          <a:prstGeom prst="rect">
            <a:avLst/>
          </a:prstGeom>
        </p:spPr>
      </p:pic>
      <p:pic>
        <p:nvPicPr>
          <p:cNvPr id="3092" name="Picture 20" descr="im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33" t="4807" r="68313" b="69062"/>
          <a:stretch/>
        </p:blipFill>
        <p:spPr bwMode="auto">
          <a:xfrm>
            <a:off x="6982653" y="727459"/>
            <a:ext cx="1568809" cy="1379339"/>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Conector recto 4"/>
          <p:cNvCxnSpPr>
            <a:stCxn id="14" idx="2"/>
          </p:cNvCxnSpPr>
          <p:nvPr/>
        </p:nvCxnSpPr>
        <p:spPr>
          <a:xfrm>
            <a:off x="10719033" y="1128365"/>
            <a:ext cx="0" cy="2222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Conector recto 11"/>
          <p:cNvCxnSpPr/>
          <p:nvPr/>
        </p:nvCxnSpPr>
        <p:spPr>
          <a:xfrm flipH="1">
            <a:off x="9324304" y="1350658"/>
            <a:ext cx="139472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Conector recto 15"/>
          <p:cNvCxnSpPr/>
          <p:nvPr/>
        </p:nvCxnSpPr>
        <p:spPr>
          <a:xfrm>
            <a:off x="9324304" y="1350658"/>
            <a:ext cx="0" cy="2806137"/>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ector recto de flecha 23"/>
          <p:cNvCxnSpPr/>
          <p:nvPr/>
        </p:nvCxnSpPr>
        <p:spPr>
          <a:xfrm flipV="1">
            <a:off x="9324304" y="1706515"/>
            <a:ext cx="187210" cy="4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9" name="Conector recto de flecha 28"/>
          <p:cNvCxnSpPr/>
          <p:nvPr/>
        </p:nvCxnSpPr>
        <p:spPr>
          <a:xfrm flipV="1">
            <a:off x="9343262" y="2158703"/>
            <a:ext cx="187210" cy="4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Conector recto de flecha 29"/>
          <p:cNvCxnSpPr/>
          <p:nvPr/>
        </p:nvCxnSpPr>
        <p:spPr>
          <a:xfrm flipV="1">
            <a:off x="9343262" y="2611378"/>
            <a:ext cx="187210" cy="4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1" name="Conector recto de flecha 30"/>
          <p:cNvCxnSpPr/>
          <p:nvPr/>
        </p:nvCxnSpPr>
        <p:spPr>
          <a:xfrm flipV="1">
            <a:off x="9343262" y="3185611"/>
            <a:ext cx="187210" cy="4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Conector recto de flecha 31"/>
          <p:cNvCxnSpPr/>
          <p:nvPr/>
        </p:nvCxnSpPr>
        <p:spPr>
          <a:xfrm flipV="1">
            <a:off x="9336462" y="3752438"/>
            <a:ext cx="187210" cy="4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3" name="Conector recto de flecha 32"/>
          <p:cNvCxnSpPr/>
          <p:nvPr/>
        </p:nvCxnSpPr>
        <p:spPr>
          <a:xfrm flipV="1">
            <a:off x="9343157" y="4150067"/>
            <a:ext cx="187210" cy="4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5" name="CuadroTexto 34">
            <a:extLst>
              <a:ext uri="{FF2B5EF4-FFF2-40B4-BE49-F238E27FC236}">
                <a16:creationId xmlns:a16="http://schemas.microsoft.com/office/drawing/2014/main" xmlns="" id="{B153E8B3-63D1-4A56-A0D5-2BD762A9114A}"/>
              </a:ext>
            </a:extLst>
          </p:cNvPr>
          <p:cNvSpPr txBox="1"/>
          <p:nvPr/>
        </p:nvSpPr>
        <p:spPr>
          <a:xfrm>
            <a:off x="6975150" y="2243378"/>
            <a:ext cx="1576312" cy="95410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Partículas </a:t>
            </a:r>
            <a:r>
              <a:rPr lang="es-EC" sz="1400" dirty="0" err="1">
                <a:latin typeface="Calibri Light" panose="020F0302020204030204" pitchFamily="34" charset="0"/>
                <a:cs typeface="Calibri Light" panose="020F0302020204030204" pitchFamily="34" charset="0"/>
              </a:rPr>
              <a:t>icosaédricas</a:t>
            </a:r>
            <a:r>
              <a:rPr lang="es-EC" sz="1400" dirty="0">
                <a:latin typeface="Calibri Light" panose="020F0302020204030204" pitchFamily="34" charset="0"/>
                <a:cs typeface="Calibri Light" panose="020F0302020204030204" pitchFamily="34" charset="0"/>
              </a:rPr>
              <a:t>, con un tamaño </a:t>
            </a:r>
            <a:r>
              <a:rPr lang="es-EC" sz="1400" dirty="0" smtClean="0">
                <a:latin typeface="Calibri Light" panose="020F0302020204030204" pitchFamily="34" charset="0"/>
                <a:cs typeface="Calibri Light" panose="020F0302020204030204" pitchFamily="34" charset="0"/>
              </a:rPr>
              <a:t>de </a:t>
            </a:r>
            <a:r>
              <a:rPr lang="es-EC" sz="1400" dirty="0">
                <a:latin typeface="Calibri Light" panose="020F0302020204030204" pitchFamily="34" charset="0"/>
                <a:cs typeface="Calibri Light" panose="020F0302020204030204" pitchFamily="34" charset="0"/>
              </a:rPr>
              <a:t>29 </a:t>
            </a:r>
            <a:r>
              <a:rPr lang="es-EC" sz="1400" dirty="0" err="1">
                <a:latin typeface="Calibri Light" panose="020F0302020204030204" pitchFamily="34" charset="0"/>
                <a:cs typeface="Calibri Light" panose="020F0302020204030204" pitchFamily="34" charset="0"/>
              </a:rPr>
              <a:t>nm</a:t>
            </a:r>
            <a:r>
              <a:rPr lang="es-EC" sz="1400" dirty="0">
                <a:latin typeface="Calibri Light" panose="020F0302020204030204" pitchFamily="34" charset="0"/>
                <a:cs typeface="Calibri Light" panose="020F0302020204030204" pitchFamily="34" charset="0"/>
              </a:rPr>
              <a:t> en diámetro</a:t>
            </a:r>
          </a:p>
        </p:txBody>
      </p:sp>
      <p:pic>
        <p:nvPicPr>
          <p:cNvPr id="27" name="Imagen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8165" y="1816886"/>
            <a:ext cx="1893050" cy="142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CuadroTexto 36">
            <a:extLst>
              <a:ext uri="{FF2B5EF4-FFF2-40B4-BE49-F238E27FC236}">
                <a16:creationId xmlns:a16="http://schemas.microsoft.com/office/drawing/2014/main" xmlns="" id="{B153E8B3-63D1-4A56-A0D5-2BD762A9114A}"/>
              </a:ext>
            </a:extLst>
          </p:cNvPr>
          <p:cNvSpPr txBox="1"/>
          <p:nvPr/>
        </p:nvSpPr>
        <p:spPr>
          <a:xfrm>
            <a:off x="9811007" y="5211922"/>
            <a:ext cx="1576312" cy="523220"/>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Estrategias </a:t>
            </a:r>
            <a:r>
              <a:rPr lang="es-EC" sz="1400" dirty="0">
                <a:latin typeface="Calibri Light" panose="020F0302020204030204" pitchFamily="34" charset="0"/>
                <a:cs typeface="Calibri Light" panose="020F0302020204030204" pitchFamily="34" charset="0"/>
              </a:rPr>
              <a:t>de control eficaz </a:t>
            </a:r>
          </a:p>
        </p:txBody>
      </p:sp>
      <p:cxnSp>
        <p:nvCxnSpPr>
          <p:cNvPr id="34" name="Conector recto de flecha 33"/>
          <p:cNvCxnSpPr>
            <a:endCxn id="37" idx="1"/>
          </p:cNvCxnSpPr>
          <p:nvPr/>
        </p:nvCxnSpPr>
        <p:spPr>
          <a:xfrm>
            <a:off x="9367873" y="5463760"/>
            <a:ext cx="443134"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ctor recto de flecha 41"/>
          <p:cNvCxnSpPr/>
          <p:nvPr/>
        </p:nvCxnSpPr>
        <p:spPr>
          <a:xfrm>
            <a:off x="10595309" y="4851130"/>
            <a:ext cx="7708" cy="3488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CuadroTexto 43">
            <a:extLst>
              <a:ext uri="{FF2B5EF4-FFF2-40B4-BE49-F238E27FC236}">
                <a16:creationId xmlns:a16="http://schemas.microsoft.com/office/drawing/2014/main" xmlns="" id="{B153E8B3-63D1-4A56-A0D5-2BD762A9114A}"/>
              </a:ext>
            </a:extLst>
          </p:cNvPr>
          <p:cNvSpPr txBox="1"/>
          <p:nvPr/>
        </p:nvSpPr>
        <p:spPr>
          <a:xfrm>
            <a:off x="441499" y="5268503"/>
            <a:ext cx="140732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M</a:t>
            </a:r>
            <a:r>
              <a:rPr lang="es-EC" sz="1400" dirty="0" smtClean="0">
                <a:latin typeface="Calibri Light" panose="020F0302020204030204" pitchFamily="34" charset="0"/>
                <a:cs typeface="Calibri Light" panose="020F0302020204030204" pitchFamily="34" charset="0"/>
              </a:rPr>
              <a:t>anchas en hojas </a:t>
            </a:r>
            <a:r>
              <a:rPr lang="es-EC" sz="1400" dirty="0">
                <a:latin typeface="Calibri Light" panose="020F0302020204030204" pitchFamily="34" charset="0"/>
                <a:cs typeface="Calibri Light" panose="020F0302020204030204" pitchFamily="34" charset="0"/>
              </a:rPr>
              <a:t>y tallos</a:t>
            </a:r>
          </a:p>
        </p:txBody>
      </p:sp>
      <p:pic>
        <p:nvPicPr>
          <p:cNvPr id="45" name="Picture 2" descr="https://www.apsnet.org/edcenter/disandpath/viral/pdlessons/Article%20Images/CucumberMosaic0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701175" y="3723390"/>
            <a:ext cx="1783312" cy="1307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6" name="Picture 2" descr="https://www.apsnet.org/edcenter/disandpath/viral/pdlessons/Article%20Images/CucumberMosaic0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16200000">
            <a:off x="7622400" y="3571621"/>
            <a:ext cx="1298097" cy="1609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xmlns="" id="{B153E8B3-63D1-4A56-A0D5-2BD762A9114A}"/>
              </a:ext>
            </a:extLst>
          </p:cNvPr>
          <p:cNvSpPr txBox="1"/>
          <p:nvPr/>
        </p:nvSpPr>
        <p:spPr>
          <a:xfrm>
            <a:off x="2838229" y="5262427"/>
            <a:ext cx="140732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D</a:t>
            </a:r>
            <a:r>
              <a:rPr lang="es-EC" sz="1400" dirty="0" smtClean="0">
                <a:latin typeface="Calibri Light" panose="020F0302020204030204" pitchFamily="34" charset="0"/>
                <a:cs typeface="Calibri Light" panose="020F0302020204030204" pitchFamily="34" charset="0"/>
              </a:rPr>
              <a:t>istorsiones </a:t>
            </a:r>
            <a:r>
              <a:rPr lang="es-EC" sz="1400" dirty="0">
                <a:latin typeface="Calibri Light" panose="020F0302020204030204" pitchFamily="34" charset="0"/>
                <a:cs typeface="Calibri Light" panose="020F0302020204030204" pitchFamily="34" charset="0"/>
              </a:rPr>
              <a:t>de las hojas</a:t>
            </a:r>
          </a:p>
        </p:txBody>
      </p:sp>
      <p:sp>
        <p:nvSpPr>
          <p:cNvPr id="48" name="CuadroTexto 47">
            <a:extLst>
              <a:ext uri="{FF2B5EF4-FFF2-40B4-BE49-F238E27FC236}">
                <a16:creationId xmlns:a16="http://schemas.microsoft.com/office/drawing/2014/main" xmlns="" id="{B153E8B3-63D1-4A56-A0D5-2BD762A9114A}"/>
              </a:ext>
            </a:extLst>
          </p:cNvPr>
          <p:cNvSpPr txBox="1"/>
          <p:nvPr/>
        </p:nvSpPr>
        <p:spPr>
          <a:xfrm>
            <a:off x="5234959" y="5166905"/>
            <a:ext cx="1407329"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alibri Light" panose="020F0302020204030204" pitchFamily="34" charset="0"/>
                <a:cs typeface="Calibri Light" panose="020F0302020204030204" pitchFamily="34" charset="0"/>
              </a:rPr>
              <a:t>R</a:t>
            </a:r>
            <a:r>
              <a:rPr lang="es-EC" sz="1400" dirty="0" smtClean="0">
                <a:latin typeface="Calibri Light" panose="020F0302020204030204" pitchFamily="34" charset="0"/>
                <a:cs typeface="Calibri Light" panose="020F0302020204030204" pitchFamily="34" charset="0"/>
              </a:rPr>
              <a:t>etraso </a:t>
            </a:r>
            <a:r>
              <a:rPr lang="es-EC" sz="1400" dirty="0">
                <a:latin typeface="Calibri Light" panose="020F0302020204030204" pitchFamily="34" charset="0"/>
                <a:cs typeface="Calibri Light" panose="020F0302020204030204" pitchFamily="34" charset="0"/>
              </a:rPr>
              <a:t>en el crecimiento de las planta</a:t>
            </a:r>
          </a:p>
        </p:txBody>
      </p:sp>
      <p:sp>
        <p:nvSpPr>
          <p:cNvPr id="49" name="CuadroTexto 48">
            <a:extLst>
              <a:ext uri="{FF2B5EF4-FFF2-40B4-BE49-F238E27FC236}">
                <a16:creationId xmlns:a16="http://schemas.microsoft.com/office/drawing/2014/main" xmlns="" id="{B153E8B3-63D1-4A56-A0D5-2BD762A9114A}"/>
              </a:ext>
            </a:extLst>
          </p:cNvPr>
          <p:cNvSpPr txBox="1"/>
          <p:nvPr/>
        </p:nvSpPr>
        <p:spPr>
          <a:xfrm>
            <a:off x="7631689" y="5241075"/>
            <a:ext cx="1407329" cy="523220"/>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Afectación a frutos</a:t>
            </a:r>
            <a:endParaRPr lang="es-EC" sz="1400" dirty="0">
              <a:latin typeface="Calibri Light" panose="020F0302020204030204" pitchFamily="34" charset="0"/>
              <a:cs typeface="Calibri Light" panose="020F0302020204030204" pitchFamily="34" charset="0"/>
            </a:endParaRPr>
          </a:p>
        </p:txBody>
      </p:sp>
      <p:grpSp>
        <p:nvGrpSpPr>
          <p:cNvPr id="9" name="Grupo 8"/>
          <p:cNvGrpSpPr/>
          <p:nvPr/>
        </p:nvGrpSpPr>
        <p:grpSpPr>
          <a:xfrm>
            <a:off x="174372" y="3723389"/>
            <a:ext cx="2085962" cy="1286603"/>
            <a:chOff x="486375" y="3714099"/>
            <a:chExt cx="2085962" cy="1241580"/>
          </a:xfrm>
        </p:grpSpPr>
        <p:pic>
          <p:nvPicPr>
            <p:cNvPr id="2050" name="Picture 2" descr="https://www.apsnet.org/edcenter/disandpath/viral/pdlessons/Article%20Images/CucumberMosaic04.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541592" y="3714099"/>
              <a:ext cx="1030745" cy="1241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0" name="Picture 2" descr="https://www.apsnet.org/edcenter/disandpath/viral/pdlessons/Article%20Images/CucumberMosaic04.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86375" y="3723389"/>
              <a:ext cx="1055218" cy="1232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2052" name="Picture 4" descr="https://www.apsnet.org/edcenter/disandpath/viral/pdlessons/Article%20Images/CucumberMosaic03.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017168" y="3727475"/>
            <a:ext cx="1828799" cy="1282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2156785" y="5509019"/>
            <a:ext cx="37348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3" name="Conector recto 42"/>
          <p:cNvCxnSpPr/>
          <p:nvPr/>
        </p:nvCxnSpPr>
        <p:spPr>
          <a:xfrm>
            <a:off x="4553515" y="5524037"/>
            <a:ext cx="37348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Conector recto 54"/>
          <p:cNvCxnSpPr/>
          <p:nvPr/>
        </p:nvCxnSpPr>
        <p:spPr>
          <a:xfrm>
            <a:off x="6950245" y="5529404"/>
            <a:ext cx="373487"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9113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0CE98833-C95A-41D8-9630-B448CCB8E109}"/>
              </a:ext>
            </a:extLst>
          </p:cNvPr>
          <p:cNvSpPr txBox="1"/>
          <p:nvPr/>
        </p:nvSpPr>
        <p:spPr>
          <a:xfrm>
            <a:off x="319596" y="150920"/>
            <a:ext cx="3710866" cy="369332"/>
          </a:xfrm>
          <a:prstGeom prst="rect">
            <a:avLst/>
          </a:prstGeom>
          <a:noFill/>
        </p:spPr>
        <p:txBody>
          <a:bodyPr wrap="square" rtlCol="0">
            <a:spAutoFit/>
          </a:bodyPr>
          <a:lstStyle/>
          <a:p>
            <a:r>
              <a:rPr lang="es-EC" b="1" dirty="0"/>
              <a:t>INTRODUCCIÓN</a:t>
            </a:r>
          </a:p>
        </p:txBody>
      </p:sp>
      <p:pic>
        <p:nvPicPr>
          <p:cNvPr id="2050" name="Picture 2" descr="How Safe are Nanoparticles for Our Environmen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1328" y="1374058"/>
            <a:ext cx="2536227" cy="168992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B153E8B3-63D1-4A56-A0D5-2BD762A9114A}"/>
              </a:ext>
            </a:extLst>
          </p:cNvPr>
          <p:cNvSpPr txBox="1"/>
          <p:nvPr/>
        </p:nvSpPr>
        <p:spPr>
          <a:xfrm>
            <a:off x="691328" y="922648"/>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Nanopartículas metálicas</a:t>
            </a:r>
            <a:endParaRPr lang="es-EC" sz="1400" dirty="0">
              <a:latin typeface="Calibri Light" panose="020F0302020204030204" pitchFamily="34" charset="0"/>
              <a:cs typeface="Calibri Light" panose="020F0302020204030204" pitchFamily="34" charset="0"/>
            </a:endParaRPr>
          </a:p>
        </p:txBody>
      </p:sp>
      <p:sp>
        <p:nvSpPr>
          <p:cNvPr id="10" name="CuadroTexto 9">
            <a:extLst>
              <a:ext uri="{FF2B5EF4-FFF2-40B4-BE49-F238E27FC236}">
                <a16:creationId xmlns:a16="http://schemas.microsoft.com/office/drawing/2014/main" xmlns="" id="{B153E8B3-63D1-4A56-A0D5-2BD762A9114A}"/>
              </a:ext>
            </a:extLst>
          </p:cNvPr>
          <p:cNvSpPr txBox="1"/>
          <p:nvPr/>
        </p:nvSpPr>
        <p:spPr>
          <a:xfrm>
            <a:off x="3804627" y="1536473"/>
            <a:ext cx="451669" cy="1169551"/>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Ag</a:t>
            </a:r>
          </a:p>
          <a:p>
            <a:r>
              <a:rPr lang="es-EC" sz="1400" dirty="0" smtClean="0">
                <a:latin typeface="Calibri Light" panose="020F0302020204030204" pitchFamily="34" charset="0"/>
                <a:cs typeface="Calibri Light" panose="020F0302020204030204" pitchFamily="34" charset="0"/>
              </a:rPr>
              <a:t>Au</a:t>
            </a:r>
          </a:p>
          <a:p>
            <a:r>
              <a:rPr lang="es-EC" sz="1400" dirty="0" smtClean="0">
                <a:latin typeface="Calibri Light" panose="020F0302020204030204" pitchFamily="34" charset="0"/>
                <a:cs typeface="Calibri Light" panose="020F0302020204030204" pitchFamily="34" charset="0"/>
              </a:rPr>
              <a:t>Zn</a:t>
            </a:r>
          </a:p>
          <a:p>
            <a:r>
              <a:rPr lang="es-EC" sz="1400" dirty="0" smtClean="0">
                <a:latin typeface="Calibri Light" panose="020F0302020204030204" pitchFamily="34" charset="0"/>
                <a:cs typeface="Calibri Light" panose="020F0302020204030204" pitchFamily="34" charset="0"/>
              </a:rPr>
              <a:t>Pd</a:t>
            </a:r>
          </a:p>
          <a:p>
            <a:r>
              <a:rPr lang="es-EC" sz="1400" dirty="0" smtClean="0">
                <a:latin typeface="Calibri Light" panose="020F0302020204030204" pitchFamily="34" charset="0"/>
                <a:cs typeface="Calibri Light" panose="020F0302020204030204" pitchFamily="34" charset="0"/>
              </a:rPr>
              <a:t>Fe</a:t>
            </a:r>
            <a:endParaRPr lang="es-EC" sz="1400" dirty="0">
              <a:latin typeface="Calibri Light" panose="020F0302020204030204" pitchFamily="34" charset="0"/>
              <a:cs typeface="Calibri Light" panose="020F0302020204030204" pitchFamily="34" charset="0"/>
            </a:endParaRPr>
          </a:p>
        </p:txBody>
      </p:sp>
      <p:pic>
        <p:nvPicPr>
          <p:cNvPr id="2052" name="Picture 4" descr="Fig.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232" y="3269294"/>
            <a:ext cx="5314950" cy="277794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1876" y="909974"/>
            <a:ext cx="2768307" cy="2321252"/>
          </a:xfrm>
          <a:prstGeom prst="rect">
            <a:avLst/>
          </a:prstGeom>
        </p:spPr>
      </p:pic>
      <p:cxnSp>
        <p:nvCxnSpPr>
          <p:cNvPr id="18" name="Conector recto 17"/>
          <p:cNvCxnSpPr/>
          <p:nvPr/>
        </p:nvCxnSpPr>
        <p:spPr>
          <a:xfrm flipV="1">
            <a:off x="3562350" y="2949686"/>
            <a:ext cx="0" cy="319608"/>
          </a:xfrm>
          <a:prstGeom prst="line">
            <a:avLst/>
          </a:prstGeom>
        </p:spPr>
        <p:style>
          <a:lnRef idx="3">
            <a:schemeClr val="dk1"/>
          </a:lnRef>
          <a:fillRef idx="0">
            <a:schemeClr val="dk1"/>
          </a:fillRef>
          <a:effectRef idx="2">
            <a:schemeClr val="dk1"/>
          </a:effectRef>
          <a:fontRef idx="minor">
            <a:schemeClr val="tx1"/>
          </a:fontRef>
        </p:style>
      </p:cxnSp>
      <p:cxnSp>
        <p:nvCxnSpPr>
          <p:cNvPr id="22" name="Conector recto 21"/>
          <p:cNvCxnSpPr/>
          <p:nvPr/>
        </p:nvCxnSpPr>
        <p:spPr>
          <a:xfrm flipV="1">
            <a:off x="3562350" y="2121248"/>
            <a:ext cx="0" cy="828438"/>
          </a:xfrm>
          <a:prstGeom prst="line">
            <a:avLst/>
          </a:prstGeom>
        </p:spPr>
        <p:style>
          <a:lnRef idx="3">
            <a:schemeClr val="dk1"/>
          </a:lnRef>
          <a:fillRef idx="0">
            <a:schemeClr val="dk1"/>
          </a:fillRef>
          <a:effectRef idx="2">
            <a:schemeClr val="dk1"/>
          </a:effectRef>
          <a:fontRef idx="minor">
            <a:schemeClr val="tx1"/>
          </a:fontRef>
        </p:style>
      </p:cxnSp>
      <p:cxnSp>
        <p:nvCxnSpPr>
          <p:cNvPr id="24" name="Conector recto de flecha 23"/>
          <p:cNvCxnSpPr>
            <a:endCxn id="10" idx="1"/>
          </p:cNvCxnSpPr>
          <p:nvPr/>
        </p:nvCxnSpPr>
        <p:spPr>
          <a:xfrm>
            <a:off x="3562350" y="2121248"/>
            <a:ext cx="24227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Rectángulo 24"/>
          <p:cNvSpPr/>
          <p:nvPr/>
        </p:nvSpPr>
        <p:spPr>
          <a:xfrm>
            <a:off x="198348" y="6352094"/>
            <a:ext cx="6750309"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a:t>
            </a:r>
            <a:r>
              <a:rPr lang="es-EC" sz="1400" dirty="0" err="1">
                <a:latin typeface="Arial" panose="020B0604020202020204" pitchFamily="34" charset="0"/>
                <a:ea typeface="Calibri" panose="020F0502020204030204" pitchFamily="34" charset="0"/>
              </a:rPr>
              <a:t>Barzinjy</a:t>
            </a:r>
            <a:r>
              <a:rPr lang="es-EC" sz="1400" dirty="0">
                <a:latin typeface="Arial" panose="020B0604020202020204" pitchFamily="34" charset="0"/>
                <a:ea typeface="Calibri" panose="020F0502020204030204" pitchFamily="34" charset="0"/>
              </a:rPr>
              <a:t> &amp; </a:t>
            </a:r>
            <a:r>
              <a:rPr lang="es-EC" sz="1400" dirty="0" err="1">
                <a:latin typeface="Arial" panose="020B0604020202020204" pitchFamily="34" charset="0"/>
                <a:ea typeface="Calibri" panose="020F0502020204030204" pitchFamily="34" charset="0"/>
              </a:rPr>
              <a:t>Azeez</a:t>
            </a:r>
            <a:r>
              <a:rPr lang="es-EC" sz="1400" dirty="0">
                <a:latin typeface="Arial" panose="020B0604020202020204" pitchFamily="34" charset="0"/>
                <a:ea typeface="Calibri" panose="020F0502020204030204" pitchFamily="34" charset="0"/>
              </a:rPr>
              <a:t>, </a:t>
            </a:r>
            <a:r>
              <a:rPr lang="es-EC" sz="1400" dirty="0" smtClean="0">
                <a:latin typeface="Arial" panose="020B0604020202020204" pitchFamily="34" charset="0"/>
                <a:ea typeface="Calibri" panose="020F0502020204030204" pitchFamily="34" charset="0"/>
              </a:rPr>
              <a:t>2020;</a:t>
            </a:r>
            <a:r>
              <a:rPr lang="es-EC" sz="1400" dirty="0"/>
              <a:t> </a:t>
            </a:r>
            <a:r>
              <a:rPr lang="es-EC" sz="1400" dirty="0" err="1"/>
              <a:t>Iravani</a:t>
            </a:r>
            <a:r>
              <a:rPr lang="es-EC" sz="1400" dirty="0"/>
              <a:t> et al., </a:t>
            </a:r>
            <a:r>
              <a:rPr lang="es-EC" sz="1400" dirty="0" smtClean="0"/>
              <a:t>2014; </a:t>
            </a:r>
            <a:r>
              <a:rPr lang="es-EC" sz="1400" dirty="0"/>
              <a:t>Pal et al., </a:t>
            </a:r>
            <a:r>
              <a:rPr lang="es-EC" sz="1400" dirty="0" smtClean="0"/>
              <a:t>2019;</a:t>
            </a:r>
            <a:r>
              <a:rPr lang="es-EC" sz="1400" dirty="0"/>
              <a:t> </a:t>
            </a:r>
            <a:r>
              <a:rPr lang="es-EC" sz="1400" dirty="0" err="1"/>
              <a:t>Fatehah</a:t>
            </a:r>
            <a:r>
              <a:rPr lang="es-EC" sz="1400" dirty="0"/>
              <a:t> et al., 2014</a:t>
            </a:r>
            <a:r>
              <a:rPr lang="es-EC" sz="1400" dirty="0" smtClean="0"/>
              <a:t>)</a:t>
            </a:r>
            <a:r>
              <a:rPr lang="es-EC" sz="1400" dirty="0" smtClean="0">
                <a:latin typeface="Arial" panose="020B0604020202020204" pitchFamily="34" charset="0"/>
                <a:ea typeface="Calibri" panose="020F0502020204030204" pitchFamily="34" charset="0"/>
              </a:rPr>
              <a:t> </a:t>
            </a:r>
            <a:endParaRPr lang="es-EC" sz="1400" dirty="0"/>
          </a:p>
        </p:txBody>
      </p:sp>
      <p:sp>
        <p:nvSpPr>
          <p:cNvPr id="30" name="CuadroTexto 29">
            <a:extLst>
              <a:ext uri="{FF2B5EF4-FFF2-40B4-BE49-F238E27FC236}">
                <a16:creationId xmlns:a16="http://schemas.microsoft.com/office/drawing/2014/main" xmlns="" id="{B153E8B3-63D1-4A56-A0D5-2BD762A9114A}"/>
              </a:ext>
            </a:extLst>
          </p:cNvPr>
          <p:cNvSpPr txBox="1"/>
          <p:nvPr/>
        </p:nvSpPr>
        <p:spPr>
          <a:xfrm>
            <a:off x="6582734" y="3855237"/>
            <a:ext cx="1068842"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Estabilidad</a:t>
            </a:r>
          </a:p>
        </p:txBody>
      </p:sp>
      <p:sp>
        <p:nvSpPr>
          <p:cNvPr id="31" name="CuadroTexto 30">
            <a:extLst>
              <a:ext uri="{FF2B5EF4-FFF2-40B4-BE49-F238E27FC236}">
                <a16:creationId xmlns:a16="http://schemas.microsoft.com/office/drawing/2014/main" xmlns="" id="{B153E8B3-63D1-4A56-A0D5-2BD762A9114A}"/>
              </a:ext>
            </a:extLst>
          </p:cNvPr>
          <p:cNvSpPr txBox="1"/>
          <p:nvPr/>
        </p:nvSpPr>
        <p:spPr>
          <a:xfrm>
            <a:off x="8994385" y="3842036"/>
            <a:ext cx="1068842" cy="30777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Calibri Light" panose="020F0302020204030204" pitchFamily="34" charset="0"/>
                <a:cs typeface="Calibri Light" panose="020F0302020204030204" pitchFamily="34" charset="0"/>
              </a:rPr>
              <a:t>Toxicidad</a:t>
            </a:r>
          </a:p>
        </p:txBody>
      </p:sp>
      <p:sp>
        <p:nvSpPr>
          <p:cNvPr id="32" name="CuadroTexto 31">
            <a:extLst>
              <a:ext uri="{FF2B5EF4-FFF2-40B4-BE49-F238E27FC236}">
                <a16:creationId xmlns:a16="http://schemas.microsoft.com/office/drawing/2014/main" xmlns="" id="{B153E8B3-63D1-4A56-A0D5-2BD762A9114A}"/>
              </a:ext>
            </a:extLst>
          </p:cNvPr>
          <p:cNvSpPr txBox="1"/>
          <p:nvPr/>
        </p:nvSpPr>
        <p:spPr>
          <a:xfrm>
            <a:off x="6764314" y="4488161"/>
            <a:ext cx="1407329" cy="95410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Tamaño</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Forma</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Afinidad </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Agregación</a:t>
            </a:r>
            <a:endParaRPr lang="es-EC" sz="1400" dirty="0">
              <a:latin typeface="Calibri Light" panose="020F0302020204030204" pitchFamily="34" charset="0"/>
              <a:cs typeface="Calibri Light" panose="020F0302020204030204" pitchFamily="34" charset="0"/>
            </a:endParaRPr>
          </a:p>
        </p:txBody>
      </p:sp>
      <p:sp>
        <p:nvSpPr>
          <p:cNvPr id="33" name="CuadroTexto 32">
            <a:extLst>
              <a:ext uri="{FF2B5EF4-FFF2-40B4-BE49-F238E27FC236}">
                <a16:creationId xmlns:a16="http://schemas.microsoft.com/office/drawing/2014/main" xmlns="" id="{B153E8B3-63D1-4A56-A0D5-2BD762A9114A}"/>
              </a:ext>
            </a:extLst>
          </p:cNvPr>
          <p:cNvSpPr txBox="1"/>
          <p:nvPr/>
        </p:nvSpPr>
        <p:spPr>
          <a:xfrm>
            <a:off x="9317775" y="4488161"/>
            <a:ext cx="1600434"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Tamaño </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Forma</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Conformación</a:t>
            </a:r>
            <a:endParaRPr lang="es-EC" sz="1400" dirty="0">
              <a:latin typeface="Calibri Light" panose="020F0302020204030204" pitchFamily="34" charset="0"/>
              <a:cs typeface="Calibri Light" panose="020F0302020204030204" pitchFamily="34" charset="0"/>
            </a:endParaRPr>
          </a:p>
        </p:txBody>
      </p:sp>
      <p:pic>
        <p:nvPicPr>
          <p:cNvPr id="17"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01677" y="1076536"/>
            <a:ext cx="2550156" cy="1854660"/>
          </a:xfrm>
          <a:prstGeom prst="rect">
            <a:avLst/>
          </a:prstGeom>
        </p:spPr>
      </p:pic>
      <p:sp>
        <p:nvSpPr>
          <p:cNvPr id="19" name="CuadroTexto 18">
            <a:extLst>
              <a:ext uri="{FF2B5EF4-FFF2-40B4-BE49-F238E27FC236}">
                <a16:creationId xmlns:a16="http://schemas.microsoft.com/office/drawing/2014/main" xmlns="" id="{B153E8B3-63D1-4A56-A0D5-2BD762A9114A}"/>
              </a:ext>
            </a:extLst>
          </p:cNvPr>
          <p:cNvSpPr txBox="1"/>
          <p:nvPr/>
        </p:nvSpPr>
        <p:spPr>
          <a:xfrm>
            <a:off x="7932070" y="2982494"/>
            <a:ext cx="2089370" cy="30777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Acetato o Nitrato de Zinc</a:t>
            </a:r>
            <a:endParaRPr lang="es-EC" sz="1400" dirty="0">
              <a:latin typeface="Calibri Light" panose="020F0302020204030204" pitchFamily="34" charset="0"/>
              <a:cs typeface="Calibri Light" panose="020F0302020204030204" pitchFamily="34" charset="0"/>
            </a:endParaRPr>
          </a:p>
        </p:txBody>
      </p:sp>
      <p:sp>
        <p:nvSpPr>
          <p:cNvPr id="4" name="Más 3"/>
          <p:cNvSpPr/>
          <p:nvPr/>
        </p:nvSpPr>
        <p:spPr>
          <a:xfrm>
            <a:off x="7469935" y="1742970"/>
            <a:ext cx="445766" cy="378278"/>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1" name="Conector recto de flecha 20"/>
          <p:cNvCxnSpPr/>
          <p:nvPr/>
        </p:nvCxnSpPr>
        <p:spPr>
          <a:xfrm flipV="1">
            <a:off x="10021440" y="1930664"/>
            <a:ext cx="368328" cy="14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 name="Imagen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32347" y="1237171"/>
            <a:ext cx="1631740" cy="1533389"/>
          </a:xfrm>
          <a:prstGeom prst="rect">
            <a:avLst/>
          </a:prstGeom>
        </p:spPr>
      </p:pic>
      <p:cxnSp>
        <p:nvCxnSpPr>
          <p:cNvPr id="11" name="Conector angular 10"/>
          <p:cNvCxnSpPr>
            <a:stCxn id="30" idx="1"/>
            <a:endCxn id="32" idx="1"/>
          </p:cNvCxnSpPr>
          <p:nvPr/>
        </p:nvCxnSpPr>
        <p:spPr>
          <a:xfrm rot="10800000" flipH="1" flipV="1">
            <a:off x="6582734" y="4009125"/>
            <a:ext cx="181580" cy="956089"/>
          </a:xfrm>
          <a:prstGeom prst="bentConnector3">
            <a:avLst>
              <a:gd name="adj1" fmla="val -125895"/>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angular 12"/>
          <p:cNvCxnSpPr>
            <a:stCxn id="31" idx="1"/>
            <a:endCxn id="33" idx="1"/>
          </p:cNvCxnSpPr>
          <p:nvPr/>
        </p:nvCxnSpPr>
        <p:spPr>
          <a:xfrm rot="10800000" flipH="1" flipV="1">
            <a:off x="8994385" y="3995925"/>
            <a:ext cx="323390" cy="861568"/>
          </a:xfrm>
          <a:prstGeom prst="bentConnector3">
            <a:avLst>
              <a:gd name="adj1" fmla="val -70689"/>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Rectángulo redondeado 19"/>
          <p:cNvSpPr/>
          <p:nvPr/>
        </p:nvSpPr>
        <p:spPr>
          <a:xfrm>
            <a:off x="3275681" y="4163014"/>
            <a:ext cx="577072" cy="14035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p:cNvCxnSpPr/>
          <p:nvPr/>
        </p:nvCxnSpPr>
        <p:spPr>
          <a:xfrm flipV="1">
            <a:off x="3804627" y="2982494"/>
            <a:ext cx="1296762" cy="11805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341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0CE98833-C95A-41D8-9630-B448CCB8E109}"/>
              </a:ext>
            </a:extLst>
          </p:cNvPr>
          <p:cNvSpPr txBox="1"/>
          <p:nvPr/>
        </p:nvSpPr>
        <p:spPr>
          <a:xfrm>
            <a:off x="319596" y="150920"/>
            <a:ext cx="3710866" cy="369332"/>
          </a:xfrm>
          <a:prstGeom prst="rect">
            <a:avLst/>
          </a:prstGeom>
          <a:noFill/>
        </p:spPr>
        <p:txBody>
          <a:bodyPr wrap="square" rtlCol="0">
            <a:spAutoFit/>
          </a:bodyPr>
          <a:lstStyle/>
          <a:p>
            <a:r>
              <a:rPr lang="es-EC" b="1" dirty="0"/>
              <a:t>INTRODUCCIÓN</a:t>
            </a:r>
          </a:p>
        </p:txBody>
      </p:sp>
      <p:sp>
        <p:nvSpPr>
          <p:cNvPr id="5" name="CuadroTexto 4">
            <a:extLst>
              <a:ext uri="{FF2B5EF4-FFF2-40B4-BE49-F238E27FC236}">
                <a16:creationId xmlns:a16="http://schemas.microsoft.com/office/drawing/2014/main" xmlns="" id="{B153E8B3-63D1-4A56-A0D5-2BD762A9114A}"/>
              </a:ext>
            </a:extLst>
          </p:cNvPr>
          <p:cNvSpPr txBox="1"/>
          <p:nvPr/>
        </p:nvSpPr>
        <p:spPr>
          <a:xfrm>
            <a:off x="1069576" y="945244"/>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Nanopartículas de Zinc (</a:t>
            </a:r>
            <a:r>
              <a:rPr lang="es-EC" sz="1400" dirty="0" err="1" smtClean="0">
                <a:latin typeface="Calibri Light" panose="020F0302020204030204" pitchFamily="34" charset="0"/>
                <a:cs typeface="Calibri Light" panose="020F0302020204030204" pitchFamily="34" charset="0"/>
              </a:rPr>
              <a:t>ZnONP</a:t>
            </a:r>
            <a:r>
              <a:rPr lang="es-EC" sz="1400" dirty="0" smtClean="0">
                <a:latin typeface="Calibri Light" panose="020F0302020204030204" pitchFamily="34" charset="0"/>
                <a:cs typeface="Calibri Light" panose="020F0302020204030204" pitchFamily="34" charset="0"/>
              </a:rPr>
              <a:t>)</a:t>
            </a:r>
            <a:endParaRPr lang="es-EC" sz="1400" dirty="0">
              <a:latin typeface="Calibri Light" panose="020F0302020204030204" pitchFamily="34" charset="0"/>
              <a:cs typeface="Calibri Light" panose="020F0302020204030204" pitchFamily="34" charset="0"/>
            </a:endParaRPr>
          </a:p>
        </p:txBody>
      </p:sp>
      <p:pic>
        <p:nvPicPr>
          <p:cNvPr id="8" name="Picture 2" descr="https://ars.els-cdn.com/content/image/1-s2.0-S1319610320300296-gr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19596" y="1425208"/>
            <a:ext cx="2024015" cy="1661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46407" y="1410625"/>
            <a:ext cx="2078938" cy="1690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19596" y="6384595"/>
            <a:ext cx="6630341" cy="307777"/>
          </a:xfrm>
          <a:prstGeom prst="rect">
            <a:avLst/>
          </a:prstGeom>
        </p:spPr>
        <p:txBody>
          <a:bodyPr wrap="none">
            <a:spAutoFit/>
          </a:bodyPr>
          <a:lstStyle/>
          <a:p>
            <a:r>
              <a:rPr lang="es-EC" sz="1400" dirty="0" smtClean="0"/>
              <a:t>(</a:t>
            </a:r>
            <a:r>
              <a:rPr lang="es-EC" sz="1400" dirty="0" err="1" smtClean="0"/>
              <a:t>Sheik</a:t>
            </a:r>
            <a:r>
              <a:rPr lang="es-EC" sz="1400" dirty="0" smtClean="0"/>
              <a:t> </a:t>
            </a:r>
            <a:r>
              <a:rPr lang="es-EC" sz="1400" dirty="0"/>
              <a:t>et al., 2020; </a:t>
            </a:r>
            <a:r>
              <a:rPr lang="es-EC" sz="1400" dirty="0" err="1" smtClean="0"/>
              <a:t>Shilpa</a:t>
            </a:r>
            <a:r>
              <a:rPr lang="es-EC" sz="1400" dirty="0" smtClean="0"/>
              <a:t> </a:t>
            </a:r>
            <a:r>
              <a:rPr lang="es-EC" sz="1400" dirty="0"/>
              <a:t>et al., </a:t>
            </a:r>
            <a:r>
              <a:rPr lang="es-EC" sz="1400" dirty="0" smtClean="0"/>
              <a:t>2020; </a:t>
            </a:r>
            <a:r>
              <a:rPr lang="es-EC" sz="1400" dirty="0" err="1"/>
              <a:t>Bandeira</a:t>
            </a:r>
            <a:r>
              <a:rPr lang="es-EC" sz="1400" dirty="0"/>
              <a:t> et al., </a:t>
            </a:r>
            <a:r>
              <a:rPr lang="es-EC" sz="1400" dirty="0" smtClean="0"/>
              <a:t>2020;</a:t>
            </a:r>
            <a:r>
              <a:rPr lang="es-EC" sz="1400" dirty="0"/>
              <a:t> </a:t>
            </a:r>
            <a:r>
              <a:rPr lang="es-EC" sz="1400" dirty="0" err="1"/>
              <a:t>Sharma</a:t>
            </a:r>
            <a:r>
              <a:rPr lang="es-EC" sz="1400" dirty="0"/>
              <a:t> et al., 2012</a:t>
            </a:r>
            <a:r>
              <a:rPr lang="es-EC" sz="1400" dirty="0" smtClean="0">
                <a:latin typeface="Arial" panose="020B0604020202020204" pitchFamily="34" charset="0"/>
                <a:ea typeface="Calibri" panose="020F0502020204030204" pitchFamily="34" charset="0"/>
              </a:rPr>
              <a:t>)</a:t>
            </a:r>
            <a:endParaRPr lang="es-EC" sz="1400" dirty="0"/>
          </a:p>
        </p:txBody>
      </p:sp>
      <p:sp>
        <p:nvSpPr>
          <p:cNvPr id="13" name="CuadroTexto 12">
            <a:extLst>
              <a:ext uri="{FF2B5EF4-FFF2-40B4-BE49-F238E27FC236}">
                <a16:creationId xmlns:a16="http://schemas.microsoft.com/office/drawing/2014/main" xmlns="" id="{B153E8B3-63D1-4A56-A0D5-2BD762A9114A}"/>
              </a:ext>
            </a:extLst>
          </p:cNvPr>
          <p:cNvSpPr txBox="1"/>
          <p:nvPr/>
        </p:nvSpPr>
        <p:spPr>
          <a:xfrm>
            <a:off x="7725888" y="945243"/>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i="1" dirty="0" err="1" smtClean="0">
                <a:latin typeface="Calibri Light" panose="020F0302020204030204" pitchFamily="34" charset="0"/>
                <a:cs typeface="Calibri Light" panose="020F0302020204030204" pitchFamily="34" charset="0"/>
              </a:rPr>
              <a:t>Arabidopsis</a:t>
            </a:r>
            <a:r>
              <a:rPr lang="es-EC" sz="1400" i="1" dirty="0" smtClean="0">
                <a:latin typeface="Calibri Light" panose="020F0302020204030204" pitchFamily="34" charset="0"/>
                <a:cs typeface="Calibri Light" panose="020F0302020204030204" pitchFamily="34" charset="0"/>
              </a:rPr>
              <a:t> </a:t>
            </a:r>
            <a:r>
              <a:rPr lang="es-EC" sz="1400" i="1" dirty="0" err="1" smtClean="0">
                <a:latin typeface="Calibri Light" panose="020F0302020204030204" pitchFamily="34" charset="0"/>
                <a:cs typeface="Calibri Light" panose="020F0302020204030204" pitchFamily="34" charset="0"/>
              </a:rPr>
              <a:t>thaliana</a:t>
            </a:r>
            <a:endParaRPr lang="es-EC" sz="1400" i="1" dirty="0">
              <a:latin typeface="Calibri Light" panose="020F0302020204030204" pitchFamily="34" charset="0"/>
              <a:cs typeface="Calibri Light" panose="020F0302020204030204" pitchFamily="34" charset="0"/>
            </a:endParaRPr>
          </a:p>
        </p:txBody>
      </p:sp>
      <p:pic>
        <p:nvPicPr>
          <p:cNvPr id="11"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Arabidopsis thaliana | AJC1 | Flick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61826" y="1491916"/>
            <a:ext cx="2601817" cy="2346879"/>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Free picture: arabidopsis, thaliana, flow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56252" y="1528322"/>
            <a:ext cx="2497148" cy="38308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385515258"/>
              </p:ext>
            </p:extLst>
          </p:nvPr>
        </p:nvGraphicFramePr>
        <p:xfrm>
          <a:off x="5461141" y="3610220"/>
          <a:ext cx="3702502" cy="2421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p:cNvGraphicFramePr/>
          <p:nvPr>
            <p:extLst>
              <p:ext uri="{D42A27DB-BD31-4B8C-83A1-F6EECF244321}">
                <p14:modId xmlns:p14="http://schemas.microsoft.com/office/powerpoint/2010/main" val="4111243199"/>
              </p:ext>
            </p:extLst>
          </p:nvPr>
        </p:nvGraphicFramePr>
        <p:xfrm>
          <a:off x="512224" y="3190326"/>
          <a:ext cx="4013121" cy="28649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33006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4990C05-5902-4FD5-A17C-FF6A7FD49A93}"/>
              </a:ext>
            </a:extLst>
          </p:cNvPr>
          <p:cNvSpPr txBox="1"/>
          <p:nvPr/>
        </p:nvSpPr>
        <p:spPr>
          <a:xfrm>
            <a:off x="319596" y="150920"/>
            <a:ext cx="3710866" cy="369332"/>
          </a:xfrm>
          <a:prstGeom prst="rect">
            <a:avLst/>
          </a:prstGeom>
          <a:noFill/>
        </p:spPr>
        <p:txBody>
          <a:bodyPr wrap="square" rtlCol="0">
            <a:spAutoFit/>
          </a:bodyPr>
          <a:lstStyle/>
          <a:p>
            <a:r>
              <a:rPr lang="es-EC" b="1" dirty="0"/>
              <a:t>OBJETIVOS</a:t>
            </a:r>
          </a:p>
        </p:txBody>
      </p:sp>
      <p:sp>
        <p:nvSpPr>
          <p:cNvPr id="11" name="CuadroTexto 10">
            <a:extLst>
              <a:ext uri="{FF2B5EF4-FFF2-40B4-BE49-F238E27FC236}">
                <a16:creationId xmlns:a16="http://schemas.microsoft.com/office/drawing/2014/main" xmlns="" id="{72F9576B-4C13-4B00-877F-30BE1ACA3882}"/>
              </a:ext>
            </a:extLst>
          </p:cNvPr>
          <p:cNvSpPr txBox="1"/>
          <p:nvPr/>
        </p:nvSpPr>
        <p:spPr>
          <a:xfrm>
            <a:off x="663490" y="1109804"/>
            <a:ext cx="10825607" cy="369332"/>
          </a:xfrm>
          <a:prstGeom prst="rect">
            <a:avLst/>
          </a:prstGeom>
          <a:noFill/>
        </p:spPr>
        <p:txBody>
          <a:bodyPr wrap="square">
            <a:spAutoFit/>
          </a:bodyPr>
          <a:lstStyle/>
          <a:p>
            <a:pPr algn="just"/>
            <a:r>
              <a:rPr lang="es-MX" b="1" dirty="0"/>
              <a:t>Objetivo General </a:t>
            </a:r>
          </a:p>
        </p:txBody>
      </p:sp>
      <p:sp>
        <p:nvSpPr>
          <p:cNvPr id="15" name="CuadroTexto 14">
            <a:extLst>
              <a:ext uri="{FF2B5EF4-FFF2-40B4-BE49-F238E27FC236}">
                <a16:creationId xmlns:a16="http://schemas.microsoft.com/office/drawing/2014/main" xmlns="" id="{25BC76F9-7B2E-423B-8148-48231B3DA55D}"/>
              </a:ext>
            </a:extLst>
          </p:cNvPr>
          <p:cNvSpPr txBox="1"/>
          <p:nvPr/>
        </p:nvSpPr>
        <p:spPr>
          <a:xfrm>
            <a:off x="663489" y="2601143"/>
            <a:ext cx="10825607" cy="369332"/>
          </a:xfrm>
          <a:prstGeom prst="rect">
            <a:avLst/>
          </a:prstGeom>
          <a:noFill/>
        </p:spPr>
        <p:txBody>
          <a:bodyPr wrap="square">
            <a:spAutoFit/>
          </a:bodyPr>
          <a:lstStyle/>
          <a:p>
            <a:r>
              <a:rPr lang="es-EC" b="1" dirty="0"/>
              <a:t>Objetivos Específicos</a:t>
            </a:r>
          </a:p>
        </p:txBody>
      </p:sp>
      <p:sp>
        <p:nvSpPr>
          <p:cNvPr id="21" name="CuadroTexto 20">
            <a:extLst>
              <a:ext uri="{FF2B5EF4-FFF2-40B4-BE49-F238E27FC236}">
                <a16:creationId xmlns:a16="http://schemas.microsoft.com/office/drawing/2014/main" xmlns="" id="{B4E089F0-C43F-4461-86F1-4740C326DFFB}"/>
              </a:ext>
            </a:extLst>
          </p:cNvPr>
          <p:cNvSpPr txBox="1"/>
          <p:nvPr/>
        </p:nvSpPr>
        <p:spPr>
          <a:xfrm>
            <a:off x="626362" y="3003667"/>
            <a:ext cx="10862734" cy="300082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s-EC" dirty="0" smtClean="0">
                <a:latin typeface="Calibri Light" panose="020F0302020204030204" pitchFamily="34" charset="0"/>
                <a:cs typeface="Calibri Light" panose="020F0302020204030204" pitchFamily="34" charset="0"/>
              </a:rPr>
              <a:t>Recopilar </a:t>
            </a:r>
            <a:r>
              <a:rPr lang="es-EC" dirty="0">
                <a:latin typeface="Calibri Light" panose="020F0302020204030204" pitchFamily="34" charset="0"/>
                <a:cs typeface="Calibri Light" panose="020F0302020204030204" pitchFamily="34" charset="0"/>
              </a:rPr>
              <a:t>información a partir de trabajos de investigación científica, relacionados a la síntesis y aplicación de nanopartículas de Zinc, con fines antivirales en plantas, tomando especial enfoque a trabajos realizados en </a:t>
            </a:r>
            <a:r>
              <a:rPr lang="es-EC" i="1" dirty="0" err="1">
                <a:latin typeface="Calibri Light" panose="020F0302020204030204" pitchFamily="34" charset="0"/>
                <a:cs typeface="Calibri Light" panose="020F0302020204030204" pitchFamily="34" charset="0"/>
              </a:rPr>
              <a:t>Cucumber</a:t>
            </a:r>
            <a:r>
              <a:rPr lang="es-EC" i="1" dirty="0">
                <a:latin typeface="Calibri Light" panose="020F0302020204030204" pitchFamily="34" charset="0"/>
                <a:cs typeface="Calibri Light" panose="020F0302020204030204" pitchFamily="34" charset="0"/>
              </a:rPr>
              <a:t> </a:t>
            </a:r>
            <a:r>
              <a:rPr lang="es-EC" i="1" dirty="0" err="1">
                <a:latin typeface="Calibri Light" panose="020F0302020204030204" pitchFamily="34" charset="0"/>
                <a:cs typeface="Calibri Light" panose="020F0302020204030204" pitchFamily="34" charset="0"/>
              </a:rPr>
              <a:t>mosaic</a:t>
            </a:r>
            <a:r>
              <a:rPr lang="es-EC" i="1" dirty="0">
                <a:latin typeface="Calibri Light" panose="020F0302020204030204" pitchFamily="34" charset="0"/>
                <a:cs typeface="Calibri Light" panose="020F0302020204030204" pitchFamily="34" charset="0"/>
              </a:rPr>
              <a:t> virus </a:t>
            </a:r>
            <a:r>
              <a:rPr lang="es-EC" dirty="0">
                <a:latin typeface="Calibri Light" panose="020F0302020204030204" pitchFamily="34" charset="0"/>
                <a:cs typeface="Calibri Light" panose="020F0302020204030204" pitchFamily="34" charset="0"/>
              </a:rPr>
              <a:t>y </a:t>
            </a:r>
            <a:r>
              <a:rPr lang="es-EC" i="1" dirty="0" err="1">
                <a:latin typeface="Calibri Light" panose="020F0302020204030204" pitchFamily="34" charset="0"/>
                <a:cs typeface="Calibri Light" panose="020F0302020204030204" pitchFamily="34" charset="0"/>
              </a:rPr>
              <a:t>Arabidopsis</a:t>
            </a:r>
            <a:r>
              <a:rPr lang="es-EC" i="1" dirty="0">
                <a:latin typeface="Calibri Light" panose="020F0302020204030204" pitchFamily="34" charset="0"/>
                <a:cs typeface="Calibri Light" panose="020F0302020204030204" pitchFamily="34" charset="0"/>
              </a:rPr>
              <a:t> </a:t>
            </a:r>
            <a:r>
              <a:rPr lang="es-EC" i="1" dirty="0" err="1" smtClean="0">
                <a:latin typeface="Calibri Light" panose="020F0302020204030204" pitchFamily="34" charset="0"/>
                <a:cs typeface="Calibri Light" panose="020F0302020204030204" pitchFamily="34" charset="0"/>
              </a:rPr>
              <a:t>thaliana</a:t>
            </a:r>
            <a:r>
              <a:rPr lang="es-EC" i="1" dirty="0" smtClean="0">
                <a:latin typeface="Calibri Light" panose="020F0302020204030204" pitchFamily="34" charset="0"/>
                <a:cs typeface="Calibri Light" panose="020F0302020204030204" pitchFamily="34" charset="0"/>
              </a:rPr>
              <a:t>.</a:t>
            </a:r>
            <a:endParaRPr lang="es-EC" i="1" dirty="0">
              <a:latin typeface="Calibri Light" panose="020F0302020204030204" pitchFamily="34" charset="0"/>
              <a:cs typeface="Calibri Light" panose="020F0302020204030204" pitchFamily="34" charset="0"/>
            </a:endParaRPr>
          </a:p>
          <a:p>
            <a:pPr marL="285750" indent="-285750">
              <a:lnSpc>
                <a:spcPct val="150000"/>
              </a:lnSpc>
              <a:buFont typeface="Wingdings" panose="05000000000000000000" pitchFamily="2" charset="2"/>
              <a:buChar char="Ø"/>
            </a:pPr>
            <a:r>
              <a:rPr lang="es-EC" dirty="0" smtClean="0">
                <a:latin typeface="Calibri Light" panose="020F0302020204030204" pitchFamily="34" charset="0"/>
                <a:cs typeface="Calibri Light" panose="020F0302020204030204" pitchFamily="34" charset="0"/>
              </a:rPr>
              <a:t>Definir </a:t>
            </a:r>
            <a:r>
              <a:rPr lang="es-EC" dirty="0">
                <a:latin typeface="Calibri Light" panose="020F0302020204030204" pitchFamily="34" charset="0"/>
                <a:cs typeface="Calibri Light" panose="020F0302020204030204" pitchFamily="34" charset="0"/>
              </a:rPr>
              <a:t>protocolos para la evaluación del efecto de nanopartículas de Z</a:t>
            </a:r>
            <a:r>
              <a:rPr lang="es-EC" dirty="0" smtClean="0">
                <a:latin typeface="Calibri Light" panose="020F0302020204030204" pitchFamily="34" charset="0"/>
                <a:cs typeface="Calibri Light" panose="020F0302020204030204" pitchFamily="34" charset="0"/>
              </a:rPr>
              <a:t>inc </a:t>
            </a:r>
            <a:r>
              <a:rPr lang="es-EC" dirty="0">
                <a:latin typeface="Calibri Light" panose="020F0302020204030204" pitchFamily="34" charset="0"/>
                <a:cs typeface="Calibri Light" panose="020F0302020204030204" pitchFamily="34" charset="0"/>
              </a:rPr>
              <a:t>en el movimiento de </a:t>
            </a:r>
            <a:r>
              <a:rPr lang="es-EC" i="1" dirty="0" err="1">
                <a:latin typeface="Calibri Light" panose="020F0302020204030204" pitchFamily="34" charset="0"/>
                <a:cs typeface="Calibri Light" panose="020F0302020204030204" pitchFamily="34" charset="0"/>
              </a:rPr>
              <a:t>Cucumber</a:t>
            </a:r>
            <a:r>
              <a:rPr lang="es-EC" i="1" dirty="0">
                <a:latin typeface="Calibri Light" panose="020F0302020204030204" pitchFamily="34" charset="0"/>
                <a:cs typeface="Calibri Light" panose="020F0302020204030204" pitchFamily="34" charset="0"/>
              </a:rPr>
              <a:t> </a:t>
            </a:r>
            <a:r>
              <a:rPr lang="es-EC" i="1" dirty="0" err="1">
                <a:latin typeface="Calibri Light" panose="020F0302020204030204" pitchFamily="34" charset="0"/>
                <a:cs typeface="Calibri Light" panose="020F0302020204030204" pitchFamily="34" charset="0"/>
              </a:rPr>
              <a:t>mosaic</a:t>
            </a:r>
            <a:r>
              <a:rPr lang="es-EC" i="1" dirty="0">
                <a:latin typeface="Calibri Light" panose="020F0302020204030204" pitchFamily="34" charset="0"/>
                <a:cs typeface="Calibri Light" panose="020F0302020204030204" pitchFamily="34" charset="0"/>
              </a:rPr>
              <a:t> virus </a:t>
            </a:r>
            <a:r>
              <a:rPr lang="es-EC" dirty="0">
                <a:latin typeface="Calibri Light" panose="020F0302020204030204" pitchFamily="34" charset="0"/>
                <a:cs typeface="Calibri Light" panose="020F0302020204030204" pitchFamily="34" charset="0"/>
              </a:rPr>
              <a:t>en </a:t>
            </a:r>
            <a:r>
              <a:rPr lang="es-EC" i="1" dirty="0" err="1">
                <a:latin typeface="Calibri Light" panose="020F0302020204030204" pitchFamily="34" charset="0"/>
                <a:cs typeface="Calibri Light" panose="020F0302020204030204" pitchFamily="34" charset="0"/>
              </a:rPr>
              <a:t>Arabidopsis</a:t>
            </a:r>
            <a:r>
              <a:rPr lang="es-EC" i="1" dirty="0">
                <a:latin typeface="Calibri Light" panose="020F0302020204030204" pitchFamily="34" charset="0"/>
                <a:cs typeface="Calibri Light" panose="020F0302020204030204" pitchFamily="34" charset="0"/>
              </a:rPr>
              <a:t> </a:t>
            </a:r>
            <a:r>
              <a:rPr lang="es-EC" i="1" dirty="0" err="1">
                <a:latin typeface="Calibri Light" panose="020F0302020204030204" pitchFamily="34" charset="0"/>
                <a:cs typeface="Calibri Light" panose="020F0302020204030204" pitchFamily="34" charset="0"/>
              </a:rPr>
              <a:t>thaliana</a:t>
            </a:r>
            <a:r>
              <a:rPr lang="es-EC" dirty="0">
                <a:latin typeface="Calibri Light" panose="020F0302020204030204" pitchFamily="34" charset="0"/>
                <a:cs typeface="Calibri Light" panose="020F0302020204030204" pitchFamily="34" charset="0"/>
              </a:rPr>
              <a:t>.</a:t>
            </a:r>
          </a:p>
          <a:p>
            <a:pPr marL="285750" indent="-285750">
              <a:lnSpc>
                <a:spcPct val="150000"/>
              </a:lnSpc>
              <a:buFont typeface="Wingdings" panose="05000000000000000000" pitchFamily="2" charset="2"/>
              <a:buChar char="Ø"/>
            </a:pPr>
            <a:r>
              <a:rPr lang="es-EC" dirty="0" smtClean="0">
                <a:latin typeface="Calibri Light" panose="020F0302020204030204" pitchFamily="34" charset="0"/>
                <a:cs typeface="Calibri Light" panose="020F0302020204030204" pitchFamily="34" charset="0"/>
              </a:rPr>
              <a:t>Modelar </a:t>
            </a:r>
            <a:r>
              <a:rPr lang="es-EC" dirty="0">
                <a:latin typeface="Calibri Light" panose="020F0302020204030204" pitchFamily="34" charset="0"/>
                <a:cs typeface="Calibri Light" panose="020F0302020204030204" pitchFamily="34" charset="0"/>
              </a:rPr>
              <a:t>un clon infeccioso de </a:t>
            </a:r>
            <a:r>
              <a:rPr lang="es-EC" i="1" dirty="0" err="1">
                <a:latin typeface="Calibri Light" panose="020F0302020204030204" pitchFamily="34" charset="0"/>
                <a:cs typeface="Calibri Light" panose="020F0302020204030204" pitchFamily="34" charset="0"/>
              </a:rPr>
              <a:t>Cucumber</a:t>
            </a:r>
            <a:r>
              <a:rPr lang="es-EC" i="1" dirty="0">
                <a:latin typeface="Calibri Light" panose="020F0302020204030204" pitchFamily="34" charset="0"/>
                <a:cs typeface="Calibri Light" panose="020F0302020204030204" pitchFamily="34" charset="0"/>
              </a:rPr>
              <a:t> </a:t>
            </a:r>
            <a:r>
              <a:rPr lang="es-EC" i="1" dirty="0" err="1">
                <a:latin typeface="Calibri Light" panose="020F0302020204030204" pitchFamily="34" charset="0"/>
                <a:cs typeface="Calibri Light" panose="020F0302020204030204" pitchFamily="34" charset="0"/>
              </a:rPr>
              <a:t>mosaic</a:t>
            </a:r>
            <a:r>
              <a:rPr lang="es-EC" i="1" dirty="0">
                <a:latin typeface="Calibri Light" panose="020F0302020204030204" pitchFamily="34" charset="0"/>
                <a:cs typeface="Calibri Light" panose="020F0302020204030204" pitchFamily="34" charset="0"/>
              </a:rPr>
              <a:t> virus</a:t>
            </a:r>
            <a:r>
              <a:rPr lang="es-EC" dirty="0">
                <a:latin typeface="Calibri Light" panose="020F0302020204030204" pitchFamily="34" charset="0"/>
                <a:cs typeface="Calibri Light" panose="020F0302020204030204" pitchFamily="34" charset="0"/>
              </a:rPr>
              <a:t> que exprese de la proteína verde fluorescente (GFP) en su cápside.</a:t>
            </a:r>
          </a:p>
        </p:txBody>
      </p:sp>
      <p:sp>
        <p:nvSpPr>
          <p:cNvPr id="25" name="CuadroTexto 24">
            <a:extLst>
              <a:ext uri="{FF2B5EF4-FFF2-40B4-BE49-F238E27FC236}">
                <a16:creationId xmlns:a16="http://schemas.microsoft.com/office/drawing/2014/main" xmlns="" id="{446E575C-4DD7-44A3-B4D7-FFEA9F2F0AD6}"/>
              </a:ext>
            </a:extLst>
          </p:cNvPr>
          <p:cNvSpPr txBox="1"/>
          <p:nvPr/>
        </p:nvSpPr>
        <p:spPr>
          <a:xfrm>
            <a:off x="663490" y="1498209"/>
            <a:ext cx="10825607" cy="923330"/>
          </a:xfrm>
          <a:prstGeom prst="rect">
            <a:avLst/>
          </a:prstGeom>
          <a:noFill/>
        </p:spPr>
        <p:txBody>
          <a:bodyPr wrap="square">
            <a:spAutoFit/>
          </a:bodyPr>
          <a:lstStyle/>
          <a:p>
            <a:pPr algn="just">
              <a:lnSpc>
                <a:spcPct val="150000"/>
              </a:lnSpc>
            </a:pPr>
            <a:r>
              <a:rPr lang="es-EC" dirty="0">
                <a:latin typeface="Calibri Light" panose="020F0302020204030204" pitchFamily="34" charset="0"/>
                <a:cs typeface="Calibri Light" panose="020F0302020204030204" pitchFamily="34" charset="0"/>
              </a:rPr>
              <a:t>Realizar una evaluación teórica del efecto de nanopartículas de </a:t>
            </a:r>
            <a:r>
              <a:rPr lang="es-EC" dirty="0" smtClean="0">
                <a:latin typeface="Calibri Light" panose="020F0302020204030204" pitchFamily="34" charset="0"/>
                <a:cs typeface="Calibri Light" panose="020F0302020204030204" pitchFamily="34" charset="0"/>
              </a:rPr>
              <a:t>Zinc</a:t>
            </a:r>
            <a:r>
              <a:rPr lang="es-EC" dirty="0">
                <a:latin typeface="Calibri Light" panose="020F0302020204030204" pitchFamily="34" charset="0"/>
                <a:cs typeface="Calibri Light" panose="020F0302020204030204" pitchFamily="34" charset="0"/>
              </a:rPr>
              <a:t>, obtenidas mediante síntesis verde, en el movimiento de </a:t>
            </a:r>
            <a:r>
              <a:rPr lang="es-EC" i="1" dirty="0" err="1">
                <a:latin typeface="Calibri Light" panose="020F0302020204030204" pitchFamily="34" charset="0"/>
                <a:cs typeface="Calibri Light" panose="020F0302020204030204" pitchFamily="34" charset="0"/>
              </a:rPr>
              <a:t>Cucumber</a:t>
            </a:r>
            <a:r>
              <a:rPr lang="es-EC" i="1" dirty="0">
                <a:latin typeface="Calibri Light" panose="020F0302020204030204" pitchFamily="34" charset="0"/>
                <a:cs typeface="Calibri Light" panose="020F0302020204030204" pitchFamily="34" charset="0"/>
              </a:rPr>
              <a:t> </a:t>
            </a:r>
            <a:r>
              <a:rPr lang="es-EC" i="1" dirty="0" err="1">
                <a:latin typeface="Calibri Light" panose="020F0302020204030204" pitchFamily="34" charset="0"/>
                <a:cs typeface="Calibri Light" panose="020F0302020204030204" pitchFamily="34" charset="0"/>
              </a:rPr>
              <a:t>mosaic</a:t>
            </a:r>
            <a:r>
              <a:rPr lang="es-EC" i="1" dirty="0">
                <a:latin typeface="Calibri Light" panose="020F0302020204030204" pitchFamily="34" charset="0"/>
                <a:cs typeface="Calibri Light" panose="020F0302020204030204" pitchFamily="34" charset="0"/>
              </a:rPr>
              <a:t> virus</a:t>
            </a:r>
            <a:r>
              <a:rPr lang="es-EC" dirty="0">
                <a:latin typeface="Calibri Light" panose="020F0302020204030204" pitchFamily="34" charset="0"/>
                <a:cs typeface="Calibri Light" panose="020F0302020204030204" pitchFamily="34" charset="0"/>
              </a:rPr>
              <a:t>, dentro de </a:t>
            </a:r>
            <a:r>
              <a:rPr lang="es-EC" i="1" dirty="0" err="1">
                <a:latin typeface="Calibri Light" panose="020F0302020204030204" pitchFamily="34" charset="0"/>
                <a:cs typeface="Calibri Light" panose="020F0302020204030204" pitchFamily="34" charset="0"/>
              </a:rPr>
              <a:t>Arabidopsis</a:t>
            </a:r>
            <a:r>
              <a:rPr lang="es-EC" i="1" dirty="0">
                <a:latin typeface="Calibri Light" panose="020F0302020204030204" pitchFamily="34" charset="0"/>
                <a:cs typeface="Calibri Light" panose="020F0302020204030204" pitchFamily="34" charset="0"/>
              </a:rPr>
              <a:t> </a:t>
            </a:r>
            <a:r>
              <a:rPr lang="es-EC" i="1" dirty="0" err="1" smtClean="0">
                <a:latin typeface="Calibri Light" panose="020F0302020204030204" pitchFamily="34" charset="0"/>
                <a:cs typeface="Calibri Light" panose="020F0302020204030204" pitchFamily="34" charset="0"/>
              </a:rPr>
              <a:t>thaliana</a:t>
            </a:r>
            <a:r>
              <a:rPr lang="es-EC" dirty="0" smtClean="0">
                <a:latin typeface="Calibri Light" panose="020F0302020204030204" pitchFamily="34" charset="0"/>
                <a:cs typeface="Calibri Light" panose="020F0302020204030204" pitchFamily="34" charset="0"/>
              </a:rPr>
              <a:t>.</a:t>
            </a:r>
            <a:endParaRPr lang="es-MX" dirty="0">
              <a:latin typeface="Calibri Light" panose="020F0302020204030204" pitchFamily="34" charset="0"/>
              <a:cs typeface="Calibri Light" panose="020F0302020204030204" pitchFamily="34" charset="0"/>
            </a:endParaRPr>
          </a:p>
        </p:txBody>
      </p:sp>
      <p:pic>
        <p:nvPicPr>
          <p:cNvPr id="8"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17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sp>
        <p:nvSpPr>
          <p:cNvPr id="7" name="CuadroTexto 6">
            <a:extLst>
              <a:ext uri="{FF2B5EF4-FFF2-40B4-BE49-F238E27FC236}">
                <a16:creationId xmlns:a16="http://schemas.microsoft.com/office/drawing/2014/main" xmlns="" id="{5990FDD0-8FF3-41B2-BB8B-7B4C7951BEDA}"/>
              </a:ext>
            </a:extLst>
          </p:cNvPr>
          <p:cNvSpPr txBox="1"/>
          <p:nvPr/>
        </p:nvSpPr>
        <p:spPr>
          <a:xfrm>
            <a:off x="8161540" y="104073"/>
            <a:ext cx="3386994" cy="338554"/>
          </a:xfrm>
          <a:prstGeom prst="rect">
            <a:avLst/>
          </a:prstGeom>
          <a:noFill/>
          <a:ln>
            <a:noFill/>
          </a:ln>
        </p:spPr>
        <p:txBody>
          <a:bodyPr wrap="square">
            <a:spAutoFit/>
          </a:bodyPr>
          <a:lstStyle/>
          <a:p>
            <a:pPr algn="r"/>
            <a:r>
              <a:rPr lang="es-EC" sz="1600" b="1" dirty="0" smtClean="0"/>
              <a:t>Esquema General</a:t>
            </a:r>
            <a:endParaRPr lang="es-EC" sz="1600" b="1" dirty="0"/>
          </a:p>
        </p:txBody>
      </p:sp>
      <p:pic>
        <p:nvPicPr>
          <p:cNvPr id="74"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6271" y="670312"/>
            <a:ext cx="9148555" cy="5345340"/>
          </a:xfrm>
          <a:prstGeom prst="rect">
            <a:avLst/>
          </a:prstGeom>
        </p:spPr>
      </p:pic>
    </p:spTree>
    <p:extLst>
      <p:ext uri="{BB962C8B-B14F-4D97-AF65-F5344CB8AC3E}">
        <p14:creationId xmlns:p14="http://schemas.microsoft.com/office/powerpoint/2010/main" val="2270700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A2D85E1-2F62-407C-B2EA-B986BAAA2AC0}"/>
              </a:ext>
            </a:extLst>
          </p:cNvPr>
          <p:cNvSpPr txBox="1"/>
          <p:nvPr/>
        </p:nvSpPr>
        <p:spPr>
          <a:xfrm>
            <a:off x="319596" y="150920"/>
            <a:ext cx="3710866" cy="369332"/>
          </a:xfrm>
          <a:prstGeom prst="rect">
            <a:avLst/>
          </a:prstGeom>
          <a:noFill/>
        </p:spPr>
        <p:txBody>
          <a:bodyPr wrap="square" rtlCol="0">
            <a:spAutoFit/>
          </a:bodyPr>
          <a:lstStyle/>
          <a:p>
            <a:r>
              <a:rPr lang="es-EC" b="1" dirty="0" smtClean="0"/>
              <a:t>METODOLOGÍA PROPUESTA</a:t>
            </a:r>
            <a:endParaRPr lang="es-EC" b="1" dirty="0"/>
          </a:p>
        </p:txBody>
      </p:sp>
      <p:sp>
        <p:nvSpPr>
          <p:cNvPr id="7" name="CuadroTexto 6">
            <a:extLst>
              <a:ext uri="{FF2B5EF4-FFF2-40B4-BE49-F238E27FC236}">
                <a16:creationId xmlns:a16="http://schemas.microsoft.com/office/drawing/2014/main" xmlns="" id="{5990FDD0-8FF3-41B2-BB8B-7B4C7951BEDA}"/>
              </a:ext>
            </a:extLst>
          </p:cNvPr>
          <p:cNvSpPr txBox="1"/>
          <p:nvPr/>
        </p:nvSpPr>
        <p:spPr>
          <a:xfrm>
            <a:off x="7765961" y="104073"/>
            <a:ext cx="3782573" cy="338554"/>
          </a:xfrm>
          <a:prstGeom prst="rect">
            <a:avLst/>
          </a:prstGeom>
          <a:noFill/>
          <a:ln>
            <a:noFill/>
          </a:ln>
        </p:spPr>
        <p:txBody>
          <a:bodyPr wrap="square">
            <a:spAutoFit/>
          </a:bodyPr>
          <a:lstStyle/>
          <a:p>
            <a:pPr algn="r"/>
            <a:r>
              <a:rPr lang="es-EC" sz="1600" b="1" dirty="0" smtClean="0"/>
              <a:t>Síntesis y Caracterización de </a:t>
            </a:r>
            <a:r>
              <a:rPr lang="es-EC" sz="1600" b="1" dirty="0" err="1" smtClean="0"/>
              <a:t>ZnONP</a:t>
            </a:r>
            <a:endParaRPr lang="es-EC" sz="1600" b="1" dirty="0"/>
          </a:p>
        </p:txBody>
      </p:sp>
      <p:pic>
        <p:nvPicPr>
          <p:cNvPr id="6" name="4 Imagen">
            <a:extLst>
              <a:ext uri="{FF2B5EF4-FFF2-40B4-BE49-F238E27FC236}">
                <a16:creationId xmlns:a16="http://schemas.microsoft.com/office/drawing/2014/main" xmlns="" id="{4C0AB018-D17D-45B9-8DD1-A0F6D8DAFD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565" y="6015652"/>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xmlns="" id="{B153E8B3-63D1-4A56-A0D5-2BD762A9114A}"/>
              </a:ext>
            </a:extLst>
          </p:cNvPr>
          <p:cNvSpPr txBox="1"/>
          <p:nvPr/>
        </p:nvSpPr>
        <p:spPr>
          <a:xfrm>
            <a:off x="1286144" y="813048"/>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Síntesis Verde de </a:t>
            </a:r>
            <a:r>
              <a:rPr lang="es-EC" sz="1400" dirty="0" err="1" smtClean="0">
                <a:latin typeface="Calibri Light" panose="020F0302020204030204" pitchFamily="34" charset="0"/>
                <a:cs typeface="Calibri Light" panose="020F0302020204030204" pitchFamily="34" charset="0"/>
              </a:rPr>
              <a:t>ZnONP</a:t>
            </a:r>
            <a:endParaRPr lang="es-EC" sz="1400" dirty="0">
              <a:latin typeface="Calibri Light" panose="020F0302020204030204" pitchFamily="34" charset="0"/>
              <a:cs typeface="Calibri Light" panose="020F0302020204030204" pitchFamily="34" charset="0"/>
            </a:endParaRPr>
          </a:p>
        </p:txBody>
      </p:sp>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l="33914" r="35072" b="2913"/>
          <a:stretch/>
        </p:blipFill>
        <p:spPr>
          <a:xfrm>
            <a:off x="711212" y="4241959"/>
            <a:ext cx="4293197" cy="60194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20530664"/>
              </p:ext>
            </p:extLst>
          </p:nvPr>
        </p:nvGraphicFramePr>
        <p:xfrm>
          <a:off x="1021446" y="4944656"/>
          <a:ext cx="3514458" cy="1135738"/>
        </p:xfrm>
        <a:graphic>
          <a:graphicData uri="http://schemas.openxmlformats.org/drawingml/2006/table">
            <a:tbl>
              <a:tblPr firstRow="1" firstCol="1" bandRow="1"/>
              <a:tblGrid>
                <a:gridCol w="1144238"/>
                <a:gridCol w="782053"/>
                <a:gridCol w="818147"/>
                <a:gridCol w="770020"/>
              </a:tblGrid>
              <a:tr h="385572">
                <a:tc>
                  <a:txBody>
                    <a:bodyPr/>
                    <a:lstStyle/>
                    <a:p>
                      <a:pPr marL="0" marR="0" algn="l">
                        <a:lnSpc>
                          <a:spcPct val="115000"/>
                        </a:lnSpc>
                        <a:spcBef>
                          <a:spcPts val="0"/>
                        </a:spcBef>
                        <a:spcAft>
                          <a:spcPts val="0"/>
                        </a:spcAft>
                      </a:pPr>
                      <a:r>
                        <a:rPr lang="es-EC" sz="1200" b="1" i="0" dirty="0">
                          <a:solidFill>
                            <a:schemeClr val="tx1"/>
                          </a:solidFill>
                          <a:effectLst/>
                          <a:latin typeface="Calibri Light" panose="020F0302020204030204" pitchFamily="34" charset="0"/>
                          <a:ea typeface="Arial" panose="020B0604020202020204" pitchFamily="34" charset="0"/>
                          <a:cs typeface="Times New Roman" panose="02020603050405020304" pitchFamily="18" charset="0"/>
                        </a:rPr>
                        <a:t>Concentración</a:t>
                      </a:r>
                      <a:endParaRPr lang="es-EC" sz="12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EC" sz="1200" b="1" i="0" dirty="0">
                          <a:solidFill>
                            <a:schemeClr val="tx1"/>
                          </a:solidFill>
                          <a:effectLst/>
                          <a:latin typeface="Calibri Light" panose="020F0302020204030204" pitchFamily="34" charset="0"/>
                          <a:ea typeface="Arial" panose="020B0604020202020204" pitchFamily="34" charset="0"/>
                          <a:cs typeface="Times New Roman" panose="02020603050405020304" pitchFamily="18" charset="0"/>
                        </a:rPr>
                        <a:t>0.5 M</a:t>
                      </a:r>
                      <a:endParaRPr lang="es-EC" sz="12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EC" sz="1200" b="1" i="0" dirty="0">
                          <a:solidFill>
                            <a:schemeClr val="tx1"/>
                          </a:solidFill>
                          <a:effectLst/>
                          <a:latin typeface="Calibri Light" panose="020F0302020204030204" pitchFamily="34" charset="0"/>
                          <a:ea typeface="Arial" panose="020B0604020202020204" pitchFamily="34" charset="0"/>
                          <a:cs typeface="Times New Roman" panose="02020603050405020304" pitchFamily="18" charset="0"/>
                        </a:rPr>
                        <a:t>0.3 M</a:t>
                      </a:r>
                      <a:endParaRPr lang="es-EC" sz="12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EC" sz="1200" b="1" i="0" dirty="0">
                          <a:solidFill>
                            <a:schemeClr val="tx1"/>
                          </a:solidFill>
                          <a:effectLst/>
                          <a:latin typeface="Calibri Light" panose="020F0302020204030204" pitchFamily="34" charset="0"/>
                          <a:ea typeface="Arial" panose="020B0604020202020204" pitchFamily="34" charset="0"/>
                          <a:cs typeface="Times New Roman" panose="02020603050405020304" pitchFamily="18" charset="0"/>
                        </a:rPr>
                        <a:t>0.1 M</a:t>
                      </a:r>
                      <a:endParaRPr lang="es-EC" sz="12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4773">
                <a:tc>
                  <a:txBody>
                    <a:bodyPr/>
                    <a:lstStyle/>
                    <a:p>
                      <a:pPr marL="0" marR="0" algn="l">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Rendimiento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95081">
                <a:tc>
                  <a:txBody>
                    <a:bodyPr/>
                    <a:lstStyle/>
                    <a:p>
                      <a:pPr marL="0" marR="0" algn="l">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Tamaño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nm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nm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s-EC" sz="1200" dirty="0" err="1">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nm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7417">
                <a:tc>
                  <a:txBody>
                    <a:bodyPr/>
                    <a:lstStyle/>
                    <a:p>
                      <a:pPr marL="0" marR="0" algn="l">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Estabilidad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días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s-EC" sz="120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días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s-EC" sz="1200" dirty="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rPr>
                        <a:t>días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pic>
        <p:nvPicPr>
          <p:cNvPr id="12" name="Imagen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036" y="1296199"/>
            <a:ext cx="880041" cy="880041"/>
          </a:xfrm>
          <a:prstGeom prst="rect">
            <a:avLst/>
          </a:prstGeom>
        </p:spPr>
      </p:pic>
      <p:pic>
        <p:nvPicPr>
          <p:cNvPr id="15" name="Imagen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65209" y="1322745"/>
            <a:ext cx="723554" cy="920922"/>
          </a:xfrm>
          <a:prstGeom prst="rect">
            <a:avLst/>
          </a:prstGeom>
        </p:spPr>
      </p:pic>
      <p:pic>
        <p:nvPicPr>
          <p:cNvPr id="16" name="Imagen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57118" y="2569808"/>
            <a:ext cx="1671055" cy="1415802"/>
          </a:xfrm>
          <a:prstGeom prst="rect">
            <a:avLst/>
          </a:prstGeom>
        </p:spPr>
      </p:pic>
      <p:pic>
        <p:nvPicPr>
          <p:cNvPr id="17" name="Imagen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58416" y="1286336"/>
            <a:ext cx="768841" cy="957331"/>
          </a:xfrm>
          <a:prstGeom prst="rect">
            <a:avLst/>
          </a:prstGeom>
        </p:spPr>
      </p:pic>
      <p:pic>
        <p:nvPicPr>
          <p:cNvPr id="18" name="Imagen 1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348981" y="2427164"/>
            <a:ext cx="1134076" cy="1513645"/>
          </a:xfrm>
          <a:prstGeom prst="rect">
            <a:avLst/>
          </a:prstGeom>
        </p:spPr>
      </p:pic>
      <p:pic>
        <p:nvPicPr>
          <p:cNvPr id="19" name="Imagen 1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10235" y="2635541"/>
            <a:ext cx="1622422" cy="1096892"/>
          </a:xfrm>
          <a:prstGeom prst="rect">
            <a:avLst/>
          </a:prstGeom>
        </p:spPr>
      </p:pic>
      <p:pic>
        <p:nvPicPr>
          <p:cNvPr id="20" name="Imagen 1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350143" y="1234713"/>
            <a:ext cx="1352884" cy="1106905"/>
          </a:xfrm>
          <a:prstGeom prst="rect">
            <a:avLst/>
          </a:prstGeom>
        </p:spPr>
      </p:pic>
      <p:sp>
        <p:nvSpPr>
          <p:cNvPr id="21" name="Flecha derecha 20"/>
          <p:cNvSpPr/>
          <p:nvPr/>
        </p:nvSpPr>
        <p:spPr>
          <a:xfrm>
            <a:off x="1169052" y="1579491"/>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3" name="Flecha derecha 22"/>
          <p:cNvSpPr/>
          <p:nvPr/>
        </p:nvSpPr>
        <p:spPr>
          <a:xfrm>
            <a:off x="2703027" y="1591337"/>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4" name="Más 23"/>
          <p:cNvSpPr/>
          <p:nvPr/>
        </p:nvSpPr>
        <p:spPr>
          <a:xfrm>
            <a:off x="3732852" y="1623547"/>
            <a:ext cx="350736" cy="324227"/>
          </a:xfrm>
          <a:prstGeom prst="mathPl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25" name="Flecha doblada 24"/>
          <p:cNvSpPr/>
          <p:nvPr/>
        </p:nvSpPr>
        <p:spPr>
          <a:xfrm rot="5400000">
            <a:off x="4412573" y="1938231"/>
            <a:ext cx="946262" cy="316895"/>
          </a:xfrm>
          <a:prstGeom prst="bentArrow">
            <a:avLst>
              <a:gd name="adj1" fmla="val 13461"/>
              <a:gd name="adj2" fmla="val 30695"/>
              <a:gd name="adj3" fmla="val 50000"/>
              <a:gd name="adj4" fmla="val 591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solidFill>
                <a:schemeClr val="tx1"/>
              </a:solidFill>
            </a:endParaRPr>
          </a:p>
        </p:txBody>
      </p:sp>
      <p:sp>
        <p:nvSpPr>
          <p:cNvPr id="26" name="Flecha derecha 25"/>
          <p:cNvSpPr/>
          <p:nvPr/>
        </p:nvSpPr>
        <p:spPr>
          <a:xfrm rot="10800000">
            <a:off x="3637199" y="2987796"/>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7" name="Flecha derecha 26"/>
          <p:cNvSpPr/>
          <p:nvPr/>
        </p:nvSpPr>
        <p:spPr>
          <a:xfrm rot="10800000">
            <a:off x="1935757" y="2992916"/>
            <a:ext cx="362182" cy="221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grpSp>
        <p:nvGrpSpPr>
          <p:cNvPr id="22" name="Grupo 21"/>
          <p:cNvGrpSpPr/>
          <p:nvPr/>
        </p:nvGrpSpPr>
        <p:grpSpPr>
          <a:xfrm>
            <a:off x="5780103" y="813047"/>
            <a:ext cx="6283984" cy="5267347"/>
            <a:chOff x="5699768" y="813047"/>
            <a:chExt cx="6364319" cy="5212469"/>
          </a:xfrm>
        </p:grpSpPr>
        <p:grpSp>
          <p:nvGrpSpPr>
            <p:cNvPr id="67" name="Grupo 66"/>
            <p:cNvGrpSpPr/>
            <p:nvPr/>
          </p:nvGrpSpPr>
          <p:grpSpPr>
            <a:xfrm>
              <a:off x="5735476" y="1286336"/>
              <a:ext cx="6328611" cy="4599276"/>
              <a:chOff x="3261732" y="1106383"/>
              <a:chExt cx="6328611" cy="4245513"/>
            </a:xfrm>
          </p:grpSpPr>
          <p:sp>
            <p:nvSpPr>
              <p:cNvPr id="68" name="Rectángulo 67"/>
              <p:cNvSpPr/>
              <p:nvPr/>
            </p:nvSpPr>
            <p:spPr>
              <a:xfrm>
                <a:off x="4843885" y="1106383"/>
                <a:ext cx="3164305" cy="14151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sp>
            <p:nvSpPr>
              <p:cNvPr id="69" name="Rectángulo 68"/>
              <p:cNvSpPr/>
              <p:nvPr/>
            </p:nvSpPr>
            <p:spPr>
              <a:xfrm>
                <a:off x="3261732" y="2521554"/>
                <a:ext cx="3164305" cy="1415171"/>
              </a:xfrm>
              <a:prstGeom prst="rect">
                <a:avLst/>
              </a:prstGeom>
              <a:solidFill>
                <a:schemeClr val="bg1">
                  <a:lumMod val="95000"/>
                </a:schemeClr>
              </a:solidFill>
              <a:ln w="28575">
                <a:solidFill>
                  <a:srgbClr val="92D050"/>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sp>
            <p:nvSpPr>
              <p:cNvPr id="70" name="Rectángulo 69"/>
              <p:cNvSpPr/>
              <p:nvPr/>
            </p:nvSpPr>
            <p:spPr>
              <a:xfrm>
                <a:off x="6426038" y="2521554"/>
                <a:ext cx="3164305" cy="1415171"/>
              </a:xfrm>
              <a:prstGeom prst="rect">
                <a:avLst/>
              </a:prstGeom>
              <a:solidFill>
                <a:schemeClr val="bg1">
                  <a:lumMod val="95000"/>
                </a:schemeClr>
              </a:solidFill>
              <a:ln w="28575">
                <a:solidFill>
                  <a:srgbClr val="92D050"/>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sp>
            <p:nvSpPr>
              <p:cNvPr id="71" name="Rectángulo 70"/>
              <p:cNvSpPr/>
              <p:nvPr/>
            </p:nvSpPr>
            <p:spPr>
              <a:xfrm>
                <a:off x="3261732" y="3936724"/>
                <a:ext cx="3164305" cy="1415171"/>
              </a:xfrm>
              <a:prstGeom prst="rect">
                <a:avLst/>
              </a:prstGeom>
              <a:solidFill>
                <a:schemeClr val="bg1">
                  <a:lumMod val="95000"/>
                </a:schemeClr>
              </a:solidFill>
              <a:ln w="28575">
                <a:solidFill>
                  <a:srgbClr val="00B050"/>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sp>
            <p:nvSpPr>
              <p:cNvPr id="72" name="Rectángulo 71"/>
              <p:cNvSpPr/>
              <p:nvPr/>
            </p:nvSpPr>
            <p:spPr>
              <a:xfrm>
                <a:off x="6426038" y="3936725"/>
                <a:ext cx="3164305" cy="1415171"/>
              </a:xfrm>
              <a:prstGeom prst="rect">
                <a:avLst/>
              </a:prstGeom>
              <a:solidFill>
                <a:schemeClr val="bg1">
                  <a:lumMod val="95000"/>
                </a:schemeClr>
              </a:solidFill>
              <a:ln w="28575">
                <a:solidFill>
                  <a:srgbClr val="00B050"/>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grpSp>
        <p:sp>
          <p:nvSpPr>
            <p:cNvPr id="9" name="CuadroTexto 8">
              <a:extLst>
                <a:ext uri="{FF2B5EF4-FFF2-40B4-BE49-F238E27FC236}">
                  <a16:creationId xmlns:a16="http://schemas.microsoft.com/office/drawing/2014/main" xmlns="" id="{B153E8B3-63D1-4A56-A0D5-2BD762A9114A}"/>
                </a:ext>
              </a:extLst>
            </p:cNvPr>
            <p:cNvSpPr txBox="1"/>
            <p:nvPr/>
          </p:nvSpPr>
          <p:spPr>
            <a:xfrm>
              <a:off x="7757321" y="813047"/>
              <a:ext cx="251460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Calibri Light" panose="020F0302020204030204" pitchFamily="34" charset="0"/>
                  <a:cs typeface="Calibri Light" panose="020F0302020204030204" pitchFamily="34" charset="0"/>
                </a:rPr>
                <a:t>Caracterización de </a:t>
              </a:r>
              <a:r>
                <a:rPr lang="es-EC" sz="1400" dirty="0" err="1" smtClean="0">
                  <a:latin typeface="Calibri Light" panose="020F0302020204030204" pitchFamily="34" charset="0"/>
                  <a:cs typeface="Calibri Light" panose="020F0302020204030204" pitchFamily="34" charset="0"/>
                </a:rPr>
                <a:t>ZnONP</a:t>
              </a:r>
              <a:endParaRPr lang="es-EC" sz="1400" dirty="0">
                <a:latin typeface="Calibri Light" panose="020F0302020204030204" pitchFamily="34" charset="0"/>
                <a:cs typeface="Calibri Light" panose="020F0302020204030204" pitchFamily="34" charset="0"/>
              </a:endParaRPr>
            </a:p>
          </p:txBody>
        </p:sp>
        <p:sp>
          <p:nvSpPr>
            <p:cNvPr id="55" name="Rectángulo 54"/>
            <p:cNvSpPr/>
            <p:nvPr/>
          </p:nvSpPr>
          <p:spPr>
            <a:xfrm>
              <a:off x="7421453" y="1353190"/>
              <a:ext cx="999766" cy="41181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smtClean="0">
                  <a:ln>
                    <a:noFill/>
                  </a:ln>
                  <a:solidFill>
                    <a:schemeClr val="tx1"/>
                  </a:solidFill>
                  <a:effectLst/>
                  <a:uLnTx/>
                  <a:uFillTx/>
                  <a:latin typeface="Calibri Light" panose="020F0302020204030204" pitchFamily="34" charset="0"/>
                  <a:cs typeface="Calibri Light" panose="020F0302020204030204" pitchFamily="34" charset="0"/>
                </a:rPr>
                <a:t>UV-Vis</a:t>
              </a:r>
            </a:p>
          </p:txBody>
        </p:sp>
        <p:sp>
          <p:nvSpPr>
            <p:cNvPr id="56" name="Rectángulo 55"/>
            <p:cNvSpPr/>
            <p:nvPr/>
          </p:nvSpPr>
          <p:spPr>
            <a:xfrm>
              <a:off x="5853615" y="2864829"/>
              <a:ext cx="999766" cy="41181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smtClean="0">
                  <a:ln>
                    <a:noFill/>
                  </a:ln>
                  <a:solidFill>
                    <a:schemeClr val="tx1"/>
                  </a:solidFill>
                  <a:effectLst/>
                  <a:uLnTx/>
                  <a:uFillTx/>
                  <a:latin typeface="Calibri Light" panose="020F0302020204030204" pitchFamily="34" charset="0"/>
                  <a:cs typeface="Calibri Light" panose="020F0302020204030204" pitchFamily="34" charset="0"/>
                </a:rPr>
                <a:t>TEM</a:t>
              </a:r>
            </a:p>
          </p:txBody>
        </p:sp>
        <p:sp>
          <p:nvSpPr>
            <p:cNvPr id="57" name="Rectángulo 56"/>
            <p:cNvSpPr/>
            <p:nvPr/>
          </p:nvSpPr>
          <p:spPr>
            <a:xfrm>
              <a:off x="8926773" y="2864829"/>
              <a:ext cx="999766" cy="41181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smtClean="0">
                  <a:ln>
                    <a:noFill/>
                  </a:ln>
                  <a:solidFill>
                    <a:schemeClr val="tx1"/>
                  </a:solidFill>
                  <a:effectLst/>
                  <a:uLnTx/>
                  <a:uFillTx/>
                  <a:latin typeface="Calibri Light" panose="020F0302020204030204" pitchFamily="34" charset="0"/>
                  <a:cs typeface="Calibri Light" panose="020F0302020204030204" pitchFamily="34" charset="0"/>
                </a:rPr>
                <a:t>SEM</a:t>
              </a:r>
            </a:p>
          </p:txBody>
        </p:sp>
        <p:sp>
          <p:nvSpPr>
            <p:cNvPr id="58" name="Rectángulo 57"/>
            <p:cNvSpPr/>
            <p:nvPr/>
          </p:nvSpPr>
          <p:spPr>
            <a:xfrm>
              <a:off x="5853615" y="4408774"/>
              <a:ext cx="999766" cy="41181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smtClean="0">
                  <a:ln>
                    <a:noFill/>
                  </a:ln>
                  <a:solidFill>
                    <a:schemeClr val="tx1"/>
                  </a:solidFill>
                  <a:effectLst/>
                  <a:uLnTx/>
                  <a:uFillTx/>
                  <a:latin typeface="Calibri Light" panose="020F0302020204030204" pitchFamily="34" charset="0"/>
                  <a:cs typeface="Calibri Light" panose="020F0302020204030204" pitchFamily="34" charset="0"/>
                </a:rPr>
                <a:t>XRD</a:t>
              </a:r>
            </a:p>
          </p:txBody>
        </p:sp>
        <p:sp>
          <p:nvSpPr>
            <p:cNvPr id="59" name="Rectángulo 58"/>
            <p:cNvSpPr/>
            <p:nvPr/>
          </p:nvSpPr>
          <p:spPr>
            <a:xfrm>
              <a:off x="8923215" y="4403594"/>
              <a:ext cx="999766" cy="41181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smtClean="0">
                  <a:ln>
                    <a:noFill/>
                  </a:ln>
                  <a:solidFill>
                    <a:schemeClr val="tx1"/>
                  </a:solidFill>
                  <a:effectLst/>
                  <a:uLnTx/>
                  <a:uFillTx/>
                  <a:latin typeface="Calibri Light" panose="020F0302020204030204" pitchFamily="34" charset="0"/>
                  <a:cs typeface="Calibri Light" panose="020F0302020204030204" pitchFamily="34" charset="0"/>
                </a:rPr>
                <a:t>FTIR</a:t>
              </a:r>
            </a:p>
          </p:txBody>
        </p:sp>
        <p:sp>
          <p:nvSpPr>
            <p:cNvPr id="62" name="CuadroTexto 61">
              <a:extLst>
                <a:ext uri="{FF2B5EF4-FFF2-40B4-BE49-F238E27FC236}">
                  <a16:creationId xmlns:a16="http://schemas.microsoft.com/office/drawing/2014/main" xmlns="" id="{B153E8B3-63D1-4A56-A0D5-2BD762A9114A}"/>
                </a:ext>
              </a:extLst>
            </p:cNvPr>
            <p:cNvSpPr txBox="1"/>
            <p:nvPr/>
          </p:nvSpPr>
          <p:spPr>
            <a:xfrm>
              <a:off x="8514425" y="1449658"/>
              <a:ext cx="1953050" cy="9441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SPR</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200-400 </a:t>
              </a:r>
              <a:r>
                <a:rPr lang="es-EC" sz="1400" dirty="0" err="1" smtClean="0">
                  <a:latin typeface="Calibri Light" panose="020F0302020204030204" pitchFamily="34" charset="0"/>
                  <a:cs typeface="Calibri Light" panose="020F0302020204030204" pitchFamily="34" charset="0"/>
                </a:rPr>
                <a:t>nm</a:t>
              </a:r>
              <a:endParaRPr lang="es-EC" sz="1400" dirty="0" smtClean="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Ø"/>
              </a:pPr>
              <a:r>
                <a:rPr lang="es-EC" sz="1400" dirty="0">
                  <a:latin typeface="Calibri Light" panose="020F0302020204030204" pitchFamily="34" charset="0"/>
                  <a:cs typeface="Calibri Light" panose="020F0302020204030204" pitchFamily="34" charset="0"/>
                </a:rPr>
                <a:t>1, 24, 48, 72, 144 y 336 horas </a:t>
              </a:r>
            </a:p>
          </p:txBody>
        </p:sp>
        <p:sp>
          <p:nvSpPr>
            <p:cNvPr id="63" name="CuadroTexto 62">
              <a:extLst>
                <a:ext uri="{FF2B5EF4-FFF2-40B4-BE49-F238E27FC236}">
                  <a16:creationId xmlns:a16="http://schemas.microsoft.com/office/drawing/2014/main" xmlns="" id="{B153E8B3-63D1-4A56-A0D5-2BD762A9114A}"/>
                </a:ext>
              </a:extLst>
            </p:cNvPr>
            <p:cNvSpPr txBox="1"/>
            <p:nvPr/>
          </p:nvSpPr>
          <p:spPr>
            <a:xfrm>
              <a:off x="7106606" y="2987796"/>
              <a:ext cx="1669333" cy="115736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Tamaño, Morfología</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Amplificaciones</a:t>
              </a:r>
              <a:r>
                <a:rPr lang="es-EC" sz="1400" dirty="0">
                  <a:latin typeface="Calibri Light" panose="020F0302020204030204" pitchFamily="34" charset="0"/>
                  <a:cs typeface="Calibri Light" panose="020F0302020204030204" pitchFamily="34" charset="0"/>
                </a:rPr>
                <a:t>: 100, 430 y 580 </a:t>
              </a:r>
              <a:r>
                <a:rPr lang="es-EC" sz="1400" dirty="0" smtClean="0">
                  <a:latin typeface="Calibri Light" panose="020F0302020204030204" pitchFamily="34" charset="0"/>
                  <a:cs typeface="Calibri Light" panose="020F0302020204030204" pitchFamily="34" charset="0"/>
                </a:rPr>
                <a:t>KX</a:t>
              </a:r>
              <a:endParaRPr lang="es-EC" sz="1400" dirty="0">
                <a:latin typeface="Calibri Light" panose="020F0302020204030204" pitchFamily="34" charset="0"/>
                <a:cs typeface="Calibri Light" panose="020F0302020204030204" pitchFamily="34" charset="0"/>
              </a:endParaRPr>
            </a:p>
          </p:txBody>
        </p:sp>
        <p:sp>
          <p:nvSpPr>
            <p:cNvPr id="64" name="CuadroTexto 63">
              <a:extLst>
                <a:ext uri="{FF2B5EF4-FFF2-40B4-BE49-F238E27FC236}">
                  <a16:creationId xmlns:a16="http://schemas.microsoft.com/office/drawing/2014/main" xmlns="" id="{B153E8B3-63D1-4A56-A0D5-2BD762A9114A}"/>
                </a:ext>
              </a:extLst>
            </p:cNvPr>
            <p:cNvSpPr txBox="1"/>
            <p:nvPr/>
          </p:nvSpPr>
          <p:spPr>
            <a:xfrm>
              <a:off x="10030430" y="2864829"/>
              <a:ext cx="1761433" cy="9441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Tamaño, Morfología</a:t>
              </a:r>
              <a:endParaRPr lang="es-EC" sz="1400" dirty="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Ø"/>
              </a:pPr>
              <a:r>
                <a:rPr lang="pt-BR" sz="1400" dirty="0">
                  <a:latin typeface="Calibri Light" panose="020F0302020204030204" pitchFamily="34" charset="0"/>
                  <a:cs typeface="Calibri Light" panose="020F0302020204030204" pitchFamily="34" charset="0"/>
                </a:rPr>
                <a:t>0.1 </a:t>
              </a:r>
              <a:r>
                <a:rPr lang="pt-BR" sz="1400" dirty="0" err="1">
                  <a:latin typeface="Calibri Light" panose="020F0302020204030204" pitchFamily="34" charset="0"/>
                  <a:cs typeface="Calibri Light" panose="020F0302020204030204" pitchFamily="34" charset="0"/>
                </a:rPr>
                <a:t>nm</a:t>
              </a:r>
              <a:r>
                <a:rPr lang="pt-BR" sz="1400" dirty="0">
                  <a:latin typeface="Calibri Light" panose="020F0302020204030204" pitchFamily="34" charset="0"/>
                  <a:cs typeface="Calibri Light" panose="020F0302020204030204" pitchFamily="34" charset="0"/>
                </a:rPr>
                <a:t> a 10000 </a:t>
              </a:r>
              <a:r>
                <a:rPr lang="pt-BR" sz="1400" dirty="0" err="1" smtClean="0">
                  <a:latin typeface="Calibri Light" panose="020F0302020204030204" pitchFamily="34" charset="0"/>
                  <a:cs typeface="Calibri Light" panose="020F0302020204030204" pitchFamily="34" charset="0"/>
                </a:rPr>
                <a:t>nm</a:t>
              </a:r>
              <a:endParaRPr lang="pt-BR" sz="1400" dirty="0" smtClean="0">
                <a:latin typeface="Calibri Light" panose="020F0302020204030204" pitchFamily="34" charset="0"/>
                <a:cs typeface="Calibri Light" panose="020F0302020204030204" pitchFamily="34" charset="0"/>
              </a:endParaRPr>
            </a:p>
          </p:txBody>
        </p:sp>
        <p:sp>
          <p:nvSpPr>
            <p:cNvPr id="65" name="CuadroTexto 64">
              <a:extLst>
                <a:ext uri="{FF2B5EF4-FFF2-40B4-BE49-F238E27FC236}">
                  <a16:creationId xmlns:a16="http://schemas.microsoft.com/office/drawing/2014/main" xmlns="" id="{B153E8B3-63D1-4A56-A0D5-2BD762A9114A}"/>
                </a:ext>
              </a:extLst>
            </p:cNvPr>
            <p:cNvSpPr txBox="1"/>
            <p:nvPr/>
          </p:nvSpPr>
          <p:spPr>
            <a:xfrm>
              <a:off x="7106606" y="4421540"/>
              <a:ext cx="1629460" cy="13705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Estructura cristalina</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Radiación </a:t>
              </a:r>
              <a:r>
                <a:rPr lang="es-EC" sz="1400" dirty="0" err="1">
                  <a:latin typeface="Calibri Light" panose="020F0302020204030204" pitchFamily="34" charset="0"/>
                  <a:cs typeface="Calibri Light" panose="020F0302020204030204" pitchFamily="34" charset="0"/>
                </a:rPr>
                <a:t>Cuk</a:t>
              </a:r>
              <a:r>
                <a:rPr lang="el-GR" sz="1400" dirty="0" smtClean="0">
                  <a:latin typeface="Calibri Light" panose="020F0302020204030204" pitchFamily="34" charset="0"/>
                  <a:cs typeface="Calibri Light" panose="020F0302020204030204" pitchFamily="34" charset="0"/>
                </a:rPr>
                <a:t>α</a:t>
              </a:r>
              <a:r>
                <a:rPr lang="es-EC" sz="1400" dirty="0">
                  <a:latin typeface="Calibri Light" panose="020F0302020204030204" pitchFamily="34" charset="0"/>
                  <a:cs typeface="Calibri Light" panose="020F0302020204030204" pitchFamily="34" charset="0"/>
                </a:rPr>
                <a:t> </a:t>
              </a:r>
              <a:r>
                <a:rPr lang="el-GR" sz="1400" dirty="0" smtClean="0">
                  <a:latin typeface="Calibri Light" panose="020F0302020204030204" pitchFamily="34" charset="0"/>
                  <a:cs typeface="Calibri Light" panose="020F0302020204030204" pitchFamily="34" charset="0"/>
                </a:rPr>
                <a:t>λ</a:t>
              </a:r>
              <a:r>
                <a:rPr lang="es-EC" sz="1400" dirty="0">
                  <a:latin typeface="Calibri Light" panose="020F0302020204030204" pitchFamily="34" charset="0"/>
                  <a:cs typeface="Calibri Light" panose="020F0302020204030204" pitchFamily="34" charset="0"/>
                </a:rPr>
                <a:t>:</a:t>
              </a:r>
              <a:r>
                <a:rPr lang="es-EC" sz="1400" dirty="0" smtClean="0">
                  <a:latin typeface="Calibri Light" panose="020F0302020204030204" pitchFamily="34" charset="0"/>
                  <a:cs typeface="Calibri Light" panose="020F0302020204030204" pitchFamily="34" charset="0"/>
                </a:rPr>
                <a:t>1.5406 </a:t>
              </a:r>
              <a:r>
                <a:rPr lang="es-EC" sz="1400" dirty="0">
                  <a:latin typeface="Calibri Light" panose="020F0302020204030204" pitchFamily="34" charset="0"/>
                  <a:cs typeface="Calibri Light" panose="020F0302020204030204" pitchFamily="34" charset="0"/>
                </a:rPr>
                <a:t>Å</a:t>
              </a:r>
              <a:endParaRPr lang="es-EC" sz="1400" dirty="0" smtClean="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Ø"/>
              </a:pPr>
              <a:r>
                <a:rPr lang="pt-BR" sz="1400" dirty="0">
                  <a:latin typeface="Calibri Light" panose="020F0302020204030204" pitchFamily="34" charset="0"/>
                  <a:cs typeface="Calibri Light" panose="020F0302020204030204" pitchFamily="34" charset="0"/>
                </a:rPr>
                <a:t>2θ de 10° a 90</a:t>
              </a:r>
              <a:r>
                <a:rPr lang="pt-BR" sz="1400" dirty="0" smtClean="0">
                  <a:latin typeface="Calibri Light" panose="020F0302020204030204" pitchFamily="34" charset="0"/>
                  <a:cs typeface="Calibri Light" panose="020F0302020204030204" pitchFamily="34" charset="0"/>
                </a:rPr>
                <a:t>°</a:t>
              </a:r>
            </a:p>
            <a:p>
              <a:pPr marL="285750" indent="-285750">
                <a:buFont typeface="Wingdings" panose="05000000000000000000" pitchFamily="2" charset="2"/>
                <a:buChar char="Ø"/>
              </a:pPr>
              <a:r>
                <a:rPr lang="es-EC" sz="1400" dirty="0" err="1">
                  <a:latin typeface="Calibri Light" panose="020F0302020204030204" pitchFamily="34" charset="0"/>
                  <a:cs typeface="Calibri Light" panose="020F0302020204030204" pitchFamily="34" charset="0"/>
                </a:rPr>
                <a:t>Debye-Scherrer</a:t>
              </a:r>
              <a:endParaRPr lang="es-EC" sz="1400" dirty="0">
                <a:latin typeface="Calibri Light" panose="020F0302020204030204" pitchFamily="34" charset="0"/>
                <a:cs typeface="Calibri Light" panose="020F0302020204030204" pitchFamily="34" charset="0"/>
              </a:endParaRPr>
            </a:p>
          </p:txBody>
        </p:sp>
        <p:sp>
          <p:nvSpPr>
            <p:cNvPr id="66" name="CuadroTexto 65">
              <a:extLst>
                <a:ext uri="{FF2B5EF4-FFF2-40B4-BE49-F238E27FC236}">
                  <a16:creationId xmlns:a16="http://schemas.microsoft.com/office/drawing/2014/main" xmlns="" id="{B153E8B3-63D1-4A56-A0D5-2BD762A9114A}"/>
                </a:ext>
              </a:extLst>
            </p:cNvPr>
            <p:cNvSpPr txBox="1"/>
            <p:nvPr/>
          </p:nvSpPr>
          <p:spPr>
            <a:xfrm>
              <a:off x="10018399" y="4403639"/>
              <a:ext cx="1890690" cy="7309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Grupos funcionales</a:t>
              </a:r>
            </a:p>
            <a:p>
              <a:pPr marL="285750" indent="-285750">
                <a:buFont typeface="Wingdings" panose="05000000000000000000" pitchFamily="2" charset="2"/>
                <a:buChar char="Ø"/>
              </a:pPr>
              <a:r>
                <a:rPr lang="es-EC" sz="1400" dirty="0" smtClean="0">
                  <a:latin typeface="Calibri Light" panose="020F0302020204030204" pitchFamily="34" charset="0"/>
                  <a:cs typeface="Calibri Light" panose="020F0302020204030204" pitchFamily="34" charset="0"/>
                </a:rPr>
                <a:t>Rango </a:t>
              </a:r>
              <a:r>
                <a:rPr lang="es-EC" sz="1400" dirty="0">
                  <a:latin typeface="Calibri Light" panose="020F0302020204030204" pitchFamily="34" charset="0"/>
                  <a:cs typeface="Calibri Light" panose="020F0302020204030204" pitchFamily="34" charset="0"/>
                </a:rPr>
                <a:t>de 4000-400 cm-1.</a:t>
              </a:r>
            </a:p>
          </p:txBody>
        </p:sp>
        <p:pic>
          <p:nvPicPr>
            <p:cNvPr id="5" name="Imagen 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26859" y="1823705"/>
              <a:ext cx="1395437" cy="976806"/>
            </a:xfrm>
            <a:prstGeom prst="rect">
              <a:avLst/>
            </a:prstGeom>
          </p:spPr>
        </p:pic>
        <p:pic>
          <p:nvPicPr>
            <p:cNvPr id="10" name="Imagen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67743" y="3322041"/>
              <a:ext cx="939881" cy="1143466"/>
            </a:xfrm>
            <a:prstGeom prst="rect">
              <a:avLst/>
            </a:prstGeom>
          </p:spPr>
        </p:pic>
        <p:pic>
          <p:nvPicPr>
            <p:cNvPr id="13" name="Imagen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923215" y="3340162"/>
              <a:ext cx="1050984" cy="1050984"/>
            </a:xfrm>
            <a:prstGeom prst="rect">
              <a:avLst/>
            </a:prstGeom>
          </p:spPr>
        </p:pic>
        <p:pic>
          <p:nvPicPr>
            <p:cNvPr id="4" name="Imagen 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99768" y="4666387"/>
              <a:ext cx="1359129" cy="1359129"/>
            </a:xfrm>
            <a:prstGeom prst="rect">
              <a:avLst/>
            </a:prstGeom>
          </p:spPr>
        </p:pic>
        <p:pic>
          <p:nvPicPr>
            <p:cNvPr id="14" name="Imagen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83775" y="4801557"/>
              <a:ext cx="1582495" cy="1042781"/>
            </a:xfrm>
            <a:prstGeom prst="rect">
              <a:avLst/>
            </a:prstGeom>
          </p:spPr>
        </p:pic>
      </p:grpSp>
      <p:sp>
        <p:nvSpPr>
          <p:cNvPr id="45" name="Rectángulo 44"/>
          <p:cNvSpPr/>
          <p:nvPr/>
        </p:nvSpPr>
        <p:spPr>
          <a:xfrm>
            <a:off x="55816" y="6414312"/>
            <a:ext cx="9342879" cy="307777"/>
          </a:xfrm>
          <a:prstGeom prst="rect">
            <a:avLst/>
          </a:prstGeom>
        </p:spPr>
        <p:txBody>
          <a:bodyPr wrap="none">
            <a:spAutoFit/>
          </a:bodyPr>
          <a:lstStyle/>
          <a:p>
            <a:r>
              <a:rPr lang="es-EC" sz="1400" dirty="0" smtClean="0"/>
              <a:t>(</a:t>
            </a:r>
            <a:r>
              <a:rPr lang="es-EC" sz="1400" dirty="0"/>
              <a:t>Ahmed </a:t>
            </a:r>
            <a:r>
              <a:rPr lang="es-EC" sz="1400" dirty="0" smtClean="0"/>
              <a:t>et al</a:t>
            </a:r>
            <a:r>
              <a:rPr lang="es-EC" sz="1400" dirty="0"/>
              <a:t>., </a:t>
            </a:r>
            <a:r>
              <a:rPr lang="es-EC" sz="1400" dirty="0" smtClean="0"/>
              <a:t>2017;</a:t>
            </a:r>
            <a:r>
              <a:rPr lang="es-EC" sz="1400" dirty="0"/>
              <a:t> </a:t>
            </a:r>
            <a:r>
              <a:rPr lang="es-EC" sz="1400" dirty="0" err="1"/>
              <a:t>Woehrle</a:t>
            </a:r>
            <a:r>
              <a:rPr lang="es-EC" sz="1400" dirty="0"/>
              <a:t> et al., </a:t>
            </a:r>
            <a:r>
              <a:rPr lang="es-EC" sz="1400" dirty="0" smtClean="0"/>
              <a:t>2006;</a:t>
            </a:r>
            <a:r>
              <a:rPr lang="es-EC" sz="1400" dirty="0"/>
              <a:t> </a:t>
            </a:r>
            <a:r>
              <a:rPr lang="es-EC" sz="1400" dirty="0" err="1"/>
              <a:t>Vishwakarma</a:t>
            </a:r>
            <a:r>
              <a:rPr lang="es-EC" sz="1400" dirty="0"/>
              <a:t>, </a:t>
            </a:r>
            <a:r>
              <a:rPr lang="es-EC" sz="1400" dirty="0" smtClean="0"/>
              <a:t>2013;</a:t>
            </a:r>
            <a:r>
              <a:rPr lang="es-EC" sz="1400" dirty="0"/>
              <a:t> </a:t>
            </a:r>
            <a:r>
              <a:rPr lang="es-EC" sz="1400" dirty="0" err="1"/>
              <a:t>Talam</a:t>
            </a:r>
            <a:r>
              <a:rPr lang="es-EC" sz="1400" dirty="0"/>
              <a:t> et al., </a:t>
            </a:r>
            <a:r>
              <a:rPr lang="es-EC" sz="1400" dirty="0" smtClean="0"/>
              <a:t>2012;</a:t>
            </a:r>
            <a:r>
              <a:rPr lang="es-EC" sz="1400" dirty="0"/>
              <a:t> </a:t>
            </a:r>
            <a:r>
              <a:rPr lang="es-EC" sz="1400" dirty="0" err="1"/>
              <a:t>Northern</a:t>
            </a:r>
            <a:r>
              <a:rPr lang="es-EC" sz="1400" dirty="0"/>
              <a:t> Illinois </a:t>
            </a:r>
            <a:r>
              <a:rPr lang="es-EC" sz="1400" dirty="0" err="1"/>
              <a:t>University</a:t>
            </a:r>
            <a:r>
              <a:rPr lang="es-EC" sz="1400" dirty="0"/>
              <a:t>, 2007</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3796194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B7658B6F-28EC-41C3-8A2A-6DF267BB6152}" vid="{BCB81F39-CD0B-418A-8216-DC87326EFA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8013</TotalTime>
  <Words>2607</Words>
  <Application>Microsoft Office PowerPoint</Application>
  <PresentationFormat>Panorámica</PresentationFormat>
  <Paragraphs>602</Paragraphs>
  <Slides>28</Slides>
  <Notes>22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7" baseType="lpstr">
      <vt:lpstr>Arial</vt:lpstr>
      <vt:lpstr>Calibri</vt:lpstr>
      <vt:lpstr>Calibri Light</vt:lpstr>
      <vt:lpstr>Century Gothic</vt:lpstr>
      <vt:lpstr>Times New Roman</vt:lpstr>
      <vt:lpstr>Trebuchet MS</vt:lpstr>
      <vt:lpstr>Wingdings</vt:lpstr>
      <vt:lpstr>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Jazmín Yánez</dc:creator>
  <cp:lastModifiedBy>Cuenta Microsoft</cp:lastModifiedBy>
  <cp:revision>326</cp:revision>
  <dcterms:created xsi:type="dcterms:W3CDTF">2020-09-29T22:55:11Z</dcterms:created>
  <dcterms:modified xsi:type="dcterms:W3CDTF">2021-03-22T05:37:11Z</dcterms:modified>
</cp:coreProperties>
</file>