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3" r:id="rId5"/>
    <p:sldId id="264" r:id="rId6"/>
    <p:sldId id="265" r:id="rId7"/>
    <p:sldId id="268" r:id="rId8"/>
    <p:sldId id="266" r:id="rId9"/>
    <p:sldId id="269" r:id="rId10"/>
    <p:sldId id="270" r:id="rId11"/>
    <p:sldId id="271" r:id="rId12"/>
    <p:sldId id="272" r:id="rId13"/>
    <p:sldId id="273" r:id="rId14"/>
    <p:sldId id="274" r:id="rId15"/>
    <p:sldId id="276" r:id="rId16"/>
    <p:sldId id="277" r:id="rId17"/>
    <p:sldId id="275" r:id="rId18"/>
    <p:sldId id="27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uanse\Documents\ESPE%20varios\Informaci&#243;n%20tesis\Plan%20de%20tesis%20aprobado%20con%20tutor%20%20ACTA%20011\apartado%20union%20europea\Indicadores%20de%20primer%20apartado%20de%20europa%2006.01.202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s-MX"/>
              <a:t>Empleo vs Desempleo Unión Europea</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Empleo y Actividad</c:v>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'EMPLEO &amp; DESEMPLEO'!$M$3:$M$11</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'EMPLEO &amp; DESEMPLEO'!$N$3:$N$11</c:f>
              <c:numCache>
                <c:formatCode>0</c:formatCode>
                <c:ptCount val="9"/>
                <c:pt idx="0">
                  <c:v>207578</c:v>
                </c:pt>
                <c:pt idx="1">
                  <c:v>207841</c:v>
                </c:pt>
                <c:pt idx="2">
                  <c:v>207354</c:v>
                </c:pt>
                <c:pt idx="3">
                  <c:v>206919</c:v>
                </c:pt>
                <c:pt idx="4">
                  <c:v>209014</c:v>
                </c:pt>
                <c:pt idx="5">
                  <c:v>211251</c:v>
                </c:pt>
                <c:pt idx="6">
                  <c:v>214266</c:v>
                </c:pt>
                <c:pt idx="7">
                  <c:v>217179</c:v>
                </c:pt>
                <c:pt idx="8">
                  <c:v>219499</c:v>
                </c:pt>
              </c:numCache>
            </c:numRef>
          </c:val>
          <c:extLst>
            <c:ext xmlns:c16="http://schemas.microsoft.com/office/drawing/2014/chart" uri="{C3380CC4-5D6E-409C-BE32-E72D297353CC}">
              <c16:uniqueId val="{00000000-7264-4E70-89F6-196B3E4357DB}"/>
            </c:ext>
          </c:extLst>
        </c:ser>
        <c:ser>
          <c:idx val="1"/>
          <c:order val="1"/>
          <c:tx>
            <c:v>Desempleo</c:v>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'EMPLEO &amp; DESEMPLEO'!$N$15:$N$23</c:f>
              <c:numCache>
                <c:formatCode>0</c:formatCode>
                <c:ptCount val="9"/>
                <c:pt idx="0">
                  <c:v>23016</c:v>
                </c:pt>
                <c:pt idx="1">
                  <c:v>23156</c:v>
                </c:pt>
                <c:pt idx="2">
                  <c:v>25298</c:v>
                </c:pt>
                <c:pt idx="3">
                  <c:v>26342</c:v>
                </c:pt>
                <c:pt idx="4">
                  <c:v>24839</c:v>
                </c:pt>
                <c:pt idx="5">
                  <c:v>22901</c:v>
                </c:pt>
                <c:pt idx="6">
                  <c:v>20932</c:v>
                </c:pt>
                <c:pt idx="7">
                  <c:v>18775</c:v>
                </c:pt>
                <c:pt idx="8">
                  <c:v>16889</c:v>
                </c:pt>
              </c:numCache>
            </c:numRef>
          </c:val>
          <c:extLst>
            <c:ext xmlns:c16="http://schemas.microsoft.com/office/drawing/2014/chart" uri="{C3380CC4-5D6E-409C-BE32-E72D297353CC}">
              <c16:uniqueId val="{00000001-7264-4E70-89F6-196B3E4357DB}"/>
            </c:ext>
          </c:extLst>
        </c:ser>
        <c:dLbls>
          <c:dLblPos val="outEnd"/>
          <c:showLegendKey val="0"/>
          <c:showVal val="1"/>
          <c:showCatName val="0"/>
          <c:showSerName val="0"/>
          <c:showPercent val="0"/>
          <c:showBubbleSize val="0"/>
        </c:dLbls>
        <c:gapWidth val="444"/>
        <c:overlap val="-90"/>
        <c:axId val="375749112"/>
        <c:axId val="375749440"/>
      </c:barChart>
      <c:catAx>
        <c:axId val="37574911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s-MX" sz="1200">
                    <a:latin typeface="Arial" panose="020B0604020202020204" pitchFamily="34" charset="0"/>
                    <a:cs typeface="Arial" panose="020B0604020202020204" pitchFamily="34" charset="0"/>
                  </a:rPr>
                  <a:t>Año</a:t>
                </a:r>
                <a:r>
                  <a:rPr lang="es-MX" sz="1200" baseline="0">
                    <a:latin typeface="Arial" panose="020B0604020202020204" pitchFamily="34" charset="0"/>
                    <a:cs typeface="Arial" panose="020B0604020202020204" pitchFamily="34" charset="0"/>
                  </a:rPr>
                  <a:t> de referencia</a:t>
                </a:r>
                <a:endParaRPr lang="es-MX" sz="120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375749440"/>
        <c:crosses val="autoZero"/>
        <c:auto val="1"/>
        <c:lblAlgn val="ctr"/>
        <c:lblOffset val="100"/>
        <c:noMultiLvlLbl val="0"/>
      </c:catAx>
      <c:valAx>
        <c:axId val="375749440"/>
        <c:scaling>
          <c:orientation val="minMax"/>
        </c:scaling>
        <c:delete val="1"/>
        <c:axPos val="l"/>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s-MX" sz="1200">
                    <a:latin typeface="Arial" panose="020B0604020202020204" pitchFamily="34" charset="0"/>
                    <a:cs typeface="Arial" panose="020B0604020202020204" pitchFamily="34" charset="0"/>
                  </a:rPr>
                  <a:t>Miles de personas</a:t>
                </a:r>
              </a:p>
            </c:rich>
          </c:tx>
          <c:layout>
            <c:manualLayout>
              <c:xMode val="edge"/>
              <c:yMode val="edge"/>
              <c:x val="1.7775476701773169E-2"/>
              <c:y val="0.23904079295371541"/>
            </c:manualLayout>
          </c:layout>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crossAx val="3757491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67B333-04D1-4E31-AB2F-CCBA1C344AC5}"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en-US"/>
        </a:p>
      </dgm:t>
    </dgm:pt>
    <dgm:pt modelId="{1C2CC3F0-9C26-4689-8351-BF8BA6495BAE}">
      <dgm:prSet phldrT="[Texto]" custT="1"/>
      <dgm:spPr/>
      <dgm:t>
        <a:bodyPr/>
        <a:lstStyle/>
        <a:p>
          <a:r>
            <a:rPr lang="es-MX" sz="2400" dirty="0">
              <a:solidFill>
                <a:schemeClr val="tx1"/>
              </a:solidFill>
              <a:latin typeface="Arial" panose="020B0604020202020204" pitchFamily="34" charset="0"/>
              <a:cs typeface="Arial" panose="020B0604020202020204" pitchFamily="34" charset="0"/>
            </a:rPr>
            <a:t>Convergencia Económica</a:t>
          </a:r>
          <a:endParaRPr lang="en-US" sz="2400" dirty="0">
            <a:solidFill>
              <a:schemeClr val="tx1"/>
            </a:solidFill>
            <a:latin typeface="Arial" panose="020B0604020202020204" pitchFamily="34" charset="0"/>
            <a:cs typeface="Arial" panose="020B0604020202020204" pitchFamily="34" charset="0"/>
          </a:endParaRPr>
        </a:p>
      </dgm:t>
    </dgm:pt>
    <dgm:pt modelId="{074BBC4D-691B-42D5-A62E-EA3FB6D192EB}" type="parTrans" cxnId="{3E7320CA-D0D0-44C5-B08B-7799DDA8FA05}">
      <dgm:prSet/>
      <dgm:spPr/>
      <dgm:t>
        <a:bodyPr/>
        <a:lstStyle/>
        <a:p>
          <a:endParaRPr lang="en-US"/>
        </a:p>
      </dgm:t>
    </dgm:pt>
    <dgm:pt modelId="{D64F21C3-4984-44A3-8A09-872429E17F4C}" type="sibTrans" cxnId="{3E7320CA-D0D0-44C5-B08B-7799DDA8FA05}">
      <dgm:prSet/>
      <dgm:spPr/>
      <dgm:t>
        <a:bodyPr/>
        <a:lstStyle/>
        <a:p>
          <a:endParaRPr lang="en-US"/>
        </a:p>
      </dgm:t>
    </dgm:pt>
    <dgm:pt modelId="{F57E0774-2AE8-4C0B-B7F9-44BBF4757437}">
      <dgm:prSet phldrT="[Texto]" custT="1"/>
      <dgm:spPr/>
      <dgm:t>
        <a:bodyPr/>
        <a:lstStyle/>
        <a:p>
          <a:r>
            <a:rPr lang="es-MX" sz="2400" dirty="0">
              <a:solidFill>
                <a:schemeClr val="tx1"/>
              </a:solidFill>
              <a:latin typeface="Arial" panose="020B0604020202020204" pitchFamily="34" charset="0"/>
              <a:cs typeface="Arial" panose="020B0604020202020204" pitchFamily="34" charset="0"/>
            </a:rPr>
            <a:t>PIB per Cápita de los países en desarrollo crece más que los desarrollados</a:t>
          </a:r>
          <a:endParaRPr lang="en-US" sz="2400" dirty="0">
            <a:solidFill>
              <a:schemeClr val="tx1"/>
            </a:solidFill>
            <a:latin typeface="Arial" panose="020B0604020202020204" pitchFamily="34" charset="0"/>
            <a:cs typeface="Arial" panose="020B0604020202020204" pitchFamily="34" charset="0"/>
          </a:endParaRPr>
        </a:p>
      </dgm:t>
    </dgm:pt>
    <dgm:pt modelId="{E8F501E1-7300-4CA5-9DBA-393ADF7ECFE3}" type="parTrans" cxnId="{7B217546-4612-4148-A2D7-2D8EBFD704B5}">
      <dgm:prSet/>
      <dgm:spPr/>
      <dgm:t>
        <a:bodyPr/>
        <a:lstStyle/>
        <a:p>
          <a:endParaRPr lang="en-US"/>
        </a:p>
      </dgm:t>
    </dgm:pt>
    <dgm:pt modelId="{7F7CB3AA-6A1C-48CB-B7E4-CA495F4FE462}" type="sibTrans" cxnId="{7B217546-4612-4148-A2D7-2D8EBFD704B5}">
      <dgm:prSet/>
      <dgm:spPr/>
      <dgm:t>
        <a:bodyPr/>
        <a:lstStyle/>
        <a:p>
          <a:endParaRPr lang="en-US"/>
        </a:p>
      </dgm:t>
    </dgm:pt>
    <dgm:pt modelId="{9D9080DB-DA83-4B77-A727-46BA9E38423B}">
      <dgm:prSet phldrT="[Texto]" custT="1"/>
      <dgm:spPr/>
      <dgm:t>
        <a:bodyPr/>
        <a:lstStyle/>
        <a:p>
          <a:r>
            <a:rPr lang="es-MX" sz="2400" dirty="0">
              <a:solidFill>
                <a:schemeClr val="tx1"/>
              </a:solidFill>
              <a:latin typeface="Arial" panose="020B0604020202020204" pitchFamily="34" charset="0"/>
              <a:cs typeface="Arial" panose="020B0604020202020204" pitchFamily="34" charset="0"/>
            </a:rPr>
            <a:t>Economías con características sociales e institucionales similares</a:t>
          </a:r>
          <a:endParaRPr lang="en-US" sz="2400" dirty="0">
            <a:solidFill>
              <a:schemeClr val="tx1"/>
            </a:solidFill>
            <a:latin typeface="Arial" panose="020B0604020202020204" pitchFamily="34" charset="0"/>
            <a:cs typeface="Arial" panose="020B0604020202020204" pitchFamily="34" charset="0"/>
          </a:endParaRPr>
        </a:p>
      </dgm:t>
    </dgm:pt>
    <dgm:pt modelId="{51494117-01C0-48A4-BE0F-74ED161D0120}" type="parTrans" cxnId="{8ADEE994-3A79-402A-A15C-59173AF255BA}">
      <dgm:prSet/>
      <dgm:spPr/>
      <dgm:t>
        <a:bodyPr/>
        <a:lstStyle/>
        <a:p>
          <a:endParaRPr lang="en-US"/>
        </a:p>
      </dgm:t>
    </dgm:pt>
    <dgm:pt modelId="{0C4E2576-CC29-4312-98B6-39788357A68C}" type="sibTrans" cxnId="{8ADEE994-3A79-402A-A15C-59173AF255BA}">
      <dgm:prSet/>
      <dgm:spPr/>
      <dgm:t>
        <a:bodyPr/>
        <a:lstStyle/>
        <a:p>
          <a:endParaRPr lang="en-US"/>
        </a:p>
      </dgm:t>
    </dgm:pt>
    <dgm:pt modelId="{A93DFBFD-9559-4A16-8E5E-92EAFDBFFA6D}">
      <dgm:prSet phldrT="[Texto]" custT="1"/>
      <dgm:spPr/>
      <dgm:t>
        <a:bodyPr/>
        <a:lstStyle/>
        <a:p>
          <a:r>
            <a:rPr lang="es-MX" sz="2400" dirty="0">
              <a:solidFill>
                <a:schemeClr val="tx1"/>
              </a:solidFill>
              <a:latin typeface="Arial" panose="020B0604020202020204" pitchFamily="34" charset="0"/>
              <a:cs typeface="Arial" panose="020B0604020202020204" pitchFamily="34" charset="0"/>
            </a:rPr>
            <a:t>Ventaja Comparativa</a:t>
          </a:r>
          <a:endParaRPr lang="en-US" sz="2400" dirty="0">
            <a:solidFill>
              <a:schemeClr val="tx1"/>
            </a:solidFill>
            <a:latin typeface="Arial" panose="020B0604020202020204" pitchFamily="34" charset="0"/>
            <a:cs typeface="Arial" panose="020B0604020202020204" pitchFamily="34" charset="0"/>
          </a:endParaRPr>
        </a:p>
      </dgm:t>
    </dgm:pt>
    <dgm:pt modelId="{5799E255-BF48-4629-85FE-ADD257C89E68}" type="parTrans" cxnId="{BA9EA5FE-53C4-49E5-AF1C-04F50B10E216}">
      <dgm:prSet/>
      <dgm:spPr/>
      <dgm:t>
        <a:bodyPr/>
        <a:lstStyle/>
        <a:p>
          <a:endParaRPr lang="en-US"/>
        </a:p>
      </dgm:t>
    </dgm:pt>
    <dgm:pt modelId="{2B8D414B-FD31-41DE-93F0-802FA9098CE4}" type="sibTrans" cxnId="{BA9EA5FE-53C4-49E5-AF1C-04F50B10E216}">
      <dgm:prSet/>
      <dgm:spPr/>
      <dgm:t>
        <a:bodyPr/>
        <a:lstStyle/>
        <a:p>
          <a:endParaRPr lang="en-US"/>
        </a:p>
      </dgm:t>
    </dgm:pt>
    <dgm:pt modelId="{59531D48-EBB4-47EE-9935-576B763E549B}">
      <dgm:prSet phldrT="[Texto]" custT="1"/>
      <dgm:spPr/>
      <dgm:t>
        <a:bodyPr/>
        <a:lstStyle/>
        <a:p>
          <a:r>
            <a:rPr lang="es-MX" sz="2400" dirty="0">
              <a:solidFill>
                <a:schemeClr val="tx1"/>
              </a:solidFill>
              <a:latin typeface="Arial" panose="020B0604020202020204" pitchFamily="34" charset="0"/>
              <a:cs typeface="Arial" panose="020B0604020202020204" pitchFamily="34" charset="0"/>
            </a:rPr>
            <a:t>Especialización en la producción de las naciones </a:t>
          </a:r>
          <a:endParaRPr lang="en-US" sz="2400" dirty="0">
            <a:solidFill>
              <a:schemeClr val="tx1"/>
            </a:solidFill>
            <a:latin typeface="Arial" panose="020B0604020202020204" pitchFamily="34" charset="0"/>
            <a:cs typeface="Arial" panose="020B0604020202020204" pitchFamily="34" charset="0"/>
          </a:endParaRPr>
        </a:p>
      </dgm:t>
    </dgm:pt>
    <dgm:pt modelId="{BB51250B-367E-4180-BA29-7F9826F13C64}" type="parTrans" cxnId="{CCBC1549-7ABA-4D40-A8CA-D5D1C9D89D8D}">
      <dgm:prSet/>
      <dgm:spPr/>
      <dgm:t>
        <a:bodyPr/>
        <a:lstStyle/>
        <a:p>
          <a:endParaRPr lang="en-US"/>
        </a:p>
      </dgm:t>
    </dgm:pt>
    <dgm:pt modelId="{D2C1C2C4-08AD-48CD-8A3E-7E890E13DD46}" type="sibTrans" cxnId="{CCBC1549-7ABA-4D40-A8CA-D5D1C9D89D8D}">
      <dgm:prSet/>
      <dgm:spPr/>
      <dgm:t>
        <a:bodyPr/>
        <a:lstStyle/>
        <a:p>
          <a:endParaRPr lang="en-US"/>
        </a:p>
      </dgm:t>
    </dgm:pt>
    <dgm:pt modelId="{201015FF-4579-4B1C-AFF2-76B2C944C5E7}">
      <dgm:prSet phldrT="[Texto]" custT="1"/>
      <dgm:spPr/>
      <dgm:t>
        <a:bodyPr/>
        <a:lstStyle/>
        <a:p>
          <a:r>
            <a:rPr lang="es-MX" sz="2400" dirty="0">
              <a:solidFill>
                <a:schemeClr val="tx1"/>
              </a:solidFill>
              <a:latin typeface="Arial" panose="020B0604020202020204" pitchFamily="34" charset="0"/>
              <a:cs typeface="Arial" panose="020B0604020202020204" pitchFamily="34" charset="0"/>
            </a:rPr>
            <a:t>Costo de oportunidad</a:t>
          </a:r>
          <a:endParaRPr lang="en-US" sz="2400" dirty="0">
            <a:solidFill>
              <a:schemeClr val="tx1"/>
            </a:solidFill>
            <a:latin typeface="Arial" panose="020B0604020202020204" pitchFamily="34" charset="0"/>
            <a:cs typeface="Arial" panose="020B0604020202020204" pitchFamily="34" charset="0"/>
          </a:endParaRPr>
        </a:p>
      </dgm:t>
    </dgm:pt>
    <dgm:pt modelId="{D456CB50-95E8-4852-8785-496B4C2378A3}" type="parTrans" cxnId="{87DB080E-9C85-48C2-B668-632E536A93E0}">
      <dgm:prSet/>
      <dgm:spPr/>
      <dgm:t>
        <a:bodyPr/>
        <a:lstStyle/>
        <a:p>
          <a:endParaRPr lang="en-US"/>
        </a:p>
      </dgm:t>
    </dgm:pt>
    <dgm:pt modelId="{BB987724-E8A9-42FD-A663-AB0CD85EB66D}" type="sibTrans" cxnId="{87DB080E-9C85-48C2-B668-632E536A93E0}">
      <dgm:prSet/>
      <dgm:spPr/>
      <dgm:t>
        <a:bodyPr/>
        <a:lstStyle/>
        <a:p>
          <a:endParaRPr lang="en-US"/>
        </a:p>
      </dgm:t>
    </dgm:pt>
    <dgm:pt modelId="{8DAC3E76-671B-4BD4-B4A7-4C56EE8C9970}">
      <dgm:prSet phldrT="[Texto]" custT="1"/>
      <dgm:spPr/>
      <dgm:t>
        <a:bodyPr/>
        <a:lstStyle/>
        <a:p>
          <a:r>
            <a:rPr lang="es-MX" sz="2400" dirty="0">
              <a:solidFill>
                <a:schemeClr val="tx1"/>
              </a:solidFill>
              <a:latin typeface="Arial" panose="020B0604020202020204" pitchFamily="34" charset="0"/>
              <a:cs typeface="Arial" panose="020B0604020202020204" pitchFamily="34" charset="0"/>
            </a:rPr>
            <a:t>Diamante de Porter</a:t>
          </a:r>
          <a:endParaRPr lang="en-US" sz="2400" dirty="0">
            <a:solidFill>
              <a:schemeClr val="tx1"/>
            </a:solidFill>
            <a:latin typeface="Arial" panose="020B0604020202020204" pitchFamily="34" charset="0"/>
            <a:cs typeface="Arial" panose="020B0604020202020204" pitchFamily="34" charset="0"/>
          </a:endParaRPr>
        </a:p>
      </dgm:t>
    </dgm:pt>
    <dgm:pt modelId="{4BFD4A9E-6C8A-45DD-B717-FB51D2BB5946}" type="parTrans" cxnId="{B3FD4E27-1025-43E0-AA65-610EC642F86B}">
      <dgm:prSet/>
      <dgm:spPr/>
      <dgm:t>
        <a:bodyPr/>
        <a:lstStyle/>
        <a:p>
          <a:endParaRPr lang="en-US"/>
        </a:p>
      </dgm:t>
    </dgm:pt>
    <dgm:pt modelId="{833B81D5-8EE4-494C-B773-48272B346A45}" type="sibTrans" cxnId="{B3FD4E27-1025-43E0-AA65-610EC642F86B}">
      <dgm:prSet/>
      <dgm:spPr/>
      <dgm:t>
        <a:bodyPr/>
        <a:lstStyle/>
        <a:p>
          <a:endParaRPr lang="en-US"/>
        </a:p>
      </dgm:t>
    </dgm:pt>
    <dgm:pt modelId="{E7E9A5F7-7958-48DE-9845-962F4A126C36}">
      <dgm:prSet phldrT="[Texto]" custT="1"/>
      <dgm:spPr/>
      <dgm:t>
        <a:bodyPr/>
        <a:lstStyle/>
        <a:p>
          <a:r>
            <a:rPr lang="es-MX" sz="2400" dirty="0">
              <a:solidFill>
                <a:schemeClr val="tx1"/>
              </a:solidFill>
              <a:latin typeface="Arial" panose="020B0604020202020204" pitchFamily="34" charset="0"/>
              <a:cs typeface="Arial" panose="020B0604020202020204" pitchFamily="34" charset="0"/>
            </a:rPr>
            <a:t>Condiciones de los factores (T,W,K), condición de la demanda, sectores conexos auxiliares, rivalidad de las empresas, causalidad, Gobierno</a:t>
          </a:r>
          <a:endParaRPr lang="en-US" sz="2400" dirty="0">
            <a:solidFill>
              <a:schemeClr val="tx1"/>
            </a:solidFill>
            <a:latin typeface="Arial" panose="020B0604020202020204" pitchFamily="34" charset="0"/>
            <a:cs typeface="Arial" panose="020B0604020202020204" pitchFamily="34" charset="0"/>
          </a:endParaRPr>
        </a:p>
      </dgm:t>
    </dgm:pt>
    <dgm:pt modelId="{70C55B61-781F-45A6-9E03-3D8C994BC73B}" type="parTrans" cxnId="{A7677124-21FB-4C6D-AC9B-31795A50D4B4}">
      <dgm:prSet/>
      <dgm:spPr/>
      <dgm:t>
        <a:bodyPr/>
        <a:lstStyle/>
        <a:p>
          <a:endParaRPr lang="en-US"/>
        </a:p>
      </dgm:t>
    </dgm:pt>
    <dgm:pt modelId="{91646DCA-0107-4F0F-9F89-C00825DD0813}" type="sibTrans" cxnId="{A7677124-21FB-4C6D-AC9B-31795A50D4B4}">
      <dgm:prSet/>
      <dgm:spPr/>
      <dgm:t>
        <a:bodyPr/>
        <a:lstStyle/>
        <a:p>
          <a:endParaRPr lang="en-US"/>
        </a:p>
      </dgm:t>
    </dgm:pt>
    <dgm:pt modelId="{517CEDB4-C3FF-4E60-8AAE-680CB8BE9FEF}" type="pres">
      <dgm:prSet presAssocID="{5C67B333-04D1-4E31-AB2F-CCBA1C344AC5}" presName="linear" presStyleCnt="0">
        <dgm:presLayoutVars>
          <dgm:dir/>
          <dgm:resizeHandles val="exact"/>
        </dgm:presLayoutVars>
      </dgm:prSet>
      <dgm:spPr/>
    </dgm:pt>
    <dgm:pt modelId="{91A25139-1D40-4BE8-91CC-9F1E4613E6D4}" type="pres">
      <dgm:prSet presAssocID="{1C2CC3F0-9C26-4689-8351-BF8BA6495BAE}" presName="comp" presStyleCnt="0"/>
      <dgm:spPr/>
    </dgm:pt>
    <dgm:pt modelId="{CFEF6933-4C8B-4D78-9A44-06802198B189}" type="pres">
      <dgm:prSet presAssocID="{1C2CC3F0-9C26-4689-8351-BF8BA6495BAE}" presName="box" presStyleLbl="node1" presStyleIdx="0" presStyleCnt="3" custScaleY="111613"/>
      <dgm:spPr/>
    </dgm:pt>
    <dgm:pt modelId="{3701B65A-BF3D-4C4B-A58E-5333B768776A}" type="pres">
      <dgm:prSet presAssocID="{1C2CC3F0-9C26-4689-8351-BF8BA6495BAE}" presName="img" presStyleLbl="fgImgPlace1" presStyleIdx="0" presStyleCnt="3" custLinFactNeighborX="1097" custLinFactNeighborY="3553"/>
      <dgm:spPr>
        <a:blipFill>
          <a:blip xmlns:r="http://schemas.openxmlformats.org/officeDocument/2006/relationships" r:embed="rId1">
            <a:extLst>
              <a:ext uri="{28A0092B-C50C-407E-A947-70E740481C1C}">
                <a14:useLocalDpi xmlns:a14="http://schemas.microsoft.com/office/drawing/2010/main" val="0"/>
              </a:ext>
            </a:extLst>
          </a:blip>
          <a:srcRect/>
          <a:stretch>
            <a:fillRect t="-40000" b="-40000"/>
          </a:stretch>
        </a:blipFill>
      </dgm:spPr>
    </dgm:pt>
    <dgm:pt modelId="{38202207-AD08-4866-BD6D-3550D4CB6C42}" type="pres">
      <dgm:prSet presAssocID="{1C2CC3F0-9C26-4689-8351-BF8BA6495BAE}" presName="text" presStyleLbl="node1" presStyleIdx="0" presStyleCnt="3">
        <dgm:presLayoutVars>
          <dgm:bulletEnabled val="1"/>
        </dgm:presLayoutVars>
      </dgm:prSet>
      <dgm:spPr/>
    </dgm:pt>
    <dgm:pt modelId="{71372DC9-092D-4B9E-85FC-F7EB7101F120}" type="pres">
      <dgm:prSet presAssocID="{D64F21C3-4984-44A3-8A09-872429E17F4C}" presName="spacer" presStyleCnt="0"/>
      <dgm:spPr/>
    </dgm:pt>
    <dgm:pt modelId="{875CE52D-09CA-4689-8C31-9B47D5DF40BB}" type="pres">
      <dgm:prSet presAssocID="{A93DFBFD-9559-4A16-8E5E-92EAFDBFFA6D}" presName="comp" presStyleCnt="0"/>
      <dgm:spPr/>
    </dgm:pt>
    <dgm:pt modelId="{B74CA974-8A61-40AB-A033-0427C4F7D2DB}" type="pres">
      <dgm:prSet presAssocID="{A93DFBFD-9559-4A16-8E5E-92EAFDBFFA6D}" presName="box" presStyleLbl="node1" presStyleIdx="1" presStyleCnt="3" custScaleY="76600"/>
      <dgm:spPr/>
    </dgm:pt>
    <dgm:pt modelId="{8C72C862-5DE3-4D8E-BF15-BFF30B0DF126}" type="pres">
      <dgm:prSet presAssocID="{A93DFBFD-9559-4A16-8E5E-92EAFDBFFA6D}"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38000" b="-38000"/>
          </a:stretch>
        </a:blipFill>
      </dgm:spPr>
    </dgm:pt>
    <dgm:pt modelId="{ADDA5F57-18D3-4B9A-A319-31FF07431578}" type="pres">
      <dgm:prSet presAssocID="{A93DFBFD-9559-4A16-8E5E-92EAFDBFFA6D}" presName="text" presStyleLbl="node1" presStyleIdx="1" presStyleCnt="3">
        <dgm:presLayoutVars>
          <dgm:bulletEnabled val="1"/>
        </dgm:presLayoutVars>
      </dgm:prSet>
      <dgm:spPr/>
    </dgm:pt>
    <dgm:pt modelId="{168A0346-9BEB-4C8B-8CDE-1A2BD2DF0CC9}" type="pres">
      <dgm:prSet presAssocID="{2B8D414B-FD31-41DE-93F0-802FA9098CE4}" presName="spacer" presStyleCnt="0"/>
      <dgm:spPr/>
    </dgm:pt>
    <dgm:pt modelId="{A8A0AE55-8B4D-43A6-8040-6EA89C838BB3}" type="pres">
      <dgm:prSet presAssocID="{8DAC3E76-671B-4BD4-B4A7-4C56EE8C9970}" presName="comp" presStyleCnt="0"/>
      <dgm:spPr/>
    </dgm:pt>
    <dgm:pt modelId="{1A5A51A8-01E5-4C47-9D11-FC144207DCA1}" type="pres">
      <dgm:prSet presAssocID="{8DAC3E76-671B-4BD4-B4A7-4C56EE8C9970}" presName="box" presStyleLbl="node1" presStyleIdx="2" presStyleCnt="3"/>
      <dgm:spPr/>
    </dgm:pt>
    <dgm:pt modelId="{3B439228-4713-4C7F-B10F-FB1BB4218050}" type="pres">
      <dgm:prSet presAssocID="{8DAC3E76-671B-4BD4-B4A7-4C56EE8C9970}"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2000" b="-12000"/>
          </a:stretch>
        </a:blipFill>
      </dgm:spPr>
    </dgm:pt>
    <dgm:pt modelId="{45270CE1-5263-4581-BC13-0592B3731147}" type="pres">
      <dgm:prSet presAssocID="{8DAC3E76-671B-4BD4-B4A7-4C56EE8C9970}" presName="text" presStyleLbl="node1" presStyleIdx="2" presStyleCnt="3">
        <dgm:presLayoutVars>
          <dgm:bulletEnabled val="1"/>
        </dgm:presLayoutVars>
      </dgm:prSet>
      <dgm:spPr/>
    </dgm:pt>
  </dgm:ptLst>
  <dgm:cxnLst>
    <dgm:cxn modelId="{87DB080E-9C85-48C2-B668-632E536A93E0}" srcId="{A93DFBFD-9559-4A16-8E5E-92EAFDBFFA6D}" destId="{201015FF-4579-4B1C-AFF2-76B2C944C5E7}" srcOrd="1" destOrd="0" parTransId="{D456CB50-95E8-4852-8785-496B4C2378A3}" sibTransId="{BB987724-E8A9-42FD-A663-AB0CD85EB66D}"/>
    <dgm:cxn modelId="{804D2A0F-B925-4BC6-AB91-11C4714DCC40}" type="presOf" srcId="{A93DFBFD-9559-4A16-8E5E-92EAFDBFFA6D}" destId="{B74CA974-8A61-40AB-A033-0427C4F7D2DB}" srcOrd="0" destOrd="0" presId="urn:microsoft.com/office/officeart/2005/8/layout/vList4"/>
    <dgm:cxn modelId="{5D99AE14-50AA-403B-9073-EEE8AF8BEA6A}" type="presOf" srcId="{59531D48-EBB4-47EE-9935-576B763E549B}" destId="{B74CA974-8A61-40AB-A033-0427C4F7D2DB}" srcOrd="0" destOrd="1" presId="urn:microsoft.com/office/officeart/2005/8/layout/vList4"/>
    <dgm:cxn modelId="{A7677124-21FB-4C6D-AC9B-31795A50D4B4}" srcId="{8DAC3E76-671B-4BD4-B4A7-4C56EE8C9970}" destId="{E7E9A5F7-7958-48DE-9845-962F4A126C36}" srcOrd="0" destOrd="0" parTransId="{70C55B61-781F-45A6-9E03-3D8C994BC73B}" sibTransId="{91646DCA-0107-4F0F-9F89-C00825DD0813}"/>
    <dgm:cxn modelId="{B3FD4E27-1025-43E0-AA65-610EC642F86B}" srcId="{5C67B333-04D1-4E31-AB2F-CCBA1C344AC5}" destId="{8DAC3E76-671B-4BD4-B4A7-4C56EE8C9970}" srcOrd="2" destOrd="0" parTransId="{4BFD4A9E-6C8A-45DD-B717-FB51D2BB5946}" sibTransId="{833B81D5-8EE4-494C-B773-48272B346A45}"/>
    <dgm:cxn modelId="{D8734829-3A68-45C3-BE32-71E517BAA23B}" type="presOf" srcId="{E7E9A5F7-7958-48DE-9845-962F4A126C36}" destId="{45270CE1-5263-4581-BC13-0592B3731147}" srcOrd="1" destOrd="1" presId="urn:microsoft.com/office/officeart/2005/8/layout/vList4"/>
    <dgm:cxn modelId="{9AA7552D-CB4A-4CB4-BF20-6E2C3B16AAA8}" type="presOf" srcId="{F57E0774-2AE8-4C0B-B7F9-44BBF4757437}" destId="{38202207-AD08-4866-BD6D-3550D4CB6C42}" srcOrd="1" destOrd="1" presId="urn:microsoft.com/office/officeart/2005/8/layout/vList4"/>
    <dgm:cxn modelId="{7ED5752E-5B93-49DD-BC84-C93BA3BB2350}" type="presOf" srcId="{59531D48-EBB4-47EE-9935-576B763E549B}" destId="{ADDA5F57-18D3-4B9A-A319-31FF07431578}" srcOrd="1" destOrd="1" presId="urn:microsoft.com/office/officeart/2005/8/layout/vList4"/>
    <dgm:cxn modelId="{D07DF55B-B788-421A-BFC1-AE7CE2229B7B}" type="presOf" srcId="{9D9080DB-DA83-4B77-A727-46BA9E38423B}" destId="{CFEF6933-4C8B-4D78-9A44-06802198B189}" srcOrd="0" destOrd="2" presId="urn:microsoft.com/office/officeart/2005/8/layout/vList4"/>
    <dgm:cxn modelId="{4C0DBE5E-A5E4-46D1-8961-5BD8D7D5074E}" type="presOf" srcId="{201015FF-4579-4B1C-AFF2-76B2C944C5E7}" destId="{ADDA5F57-18D3-4B9A-A319-31FF07431578}" srcOrd="1" destOrd="2" presId="urn:microsoft.com/office/officeart/2005/8/layout/vList4"/>
    <dgm:cxn modelId="{7B217546-4612-4148-A2D7-2D8EBFD704B5}" srcId="{1C2CC3F0-9C26-4689-8351-BF8BA6495BAE}" destId="{F57E0774-2AE8-4C0B-B7F9-44BBF4757437}" srcOrd="0" destOrd="0" parTransId="{E8F501E1-7300-4CA5-9DBA-393ADF7ECFE3}" sibTransId="{7F7CB3AA-6A1C-48CB-B7E4-CA495F4FE462}"/>
    <dgm:cxn modelId="{CCBC1549-7ABA-4D40-A8CA-D5D1C9D89D8D}" srcId="{A93DFBFD-9559-4A16-8E5E-92EAFDBFFA6D}" destId="{59531D48-EBB4-47EE-9935-576B763E549B}" srcOrd="0" destOrd="0" parTransId="{BB51250B-367E-4180-BA29-7F9826F13C64}" sibTransId="{D2C1C2C4-08AD-48CD-8A3E-7E890E13DD46}"/>
    <dgm:cxn modelId="{6EB58071-CE63-4F64-8258-CEFF5EE71298}" type="presOf" srcId="{8DAC3E76-671B-4BD4-B4A7-4C56EE8C9970}" destId="{45270CE1-5263-4581-BC13-0592B3731147}" srcOrd="1" destOrd="0" presId="urn:microsoft.com/office/officeart/2005/8/layout/vList4"/>
    <dgm:cxn modelId="{C4609E8C-47F0-49FC-8C95-BC53C82CABC1}" type="presOf" srcId="{201015FF-4579-4B1C-AFF2-76B2C944C5E7}" destId="{B74CA974-8A61-40AB-A033-0427C4F7D2DB}" srcOrd="0" destOrd="2" presId="urn:microsoft.com/office/officeart/2005/8/layout/vList4"/>
    <dgm:cxn modelId="{8ADEE994-3A79-402A-A15C-59173AF255BA}" srcId="{1C2CC3F0-9C26-4689-8351-BF8BA6495BAE}" destId="{9D9080DB-DA83-4B77-A727-46BA9E38423B}" srcOrd="1" destOrd="0" parTransId="{51494117-01C0-48A4-BE0F-74ED161D0120}" sibTransId="{0C4E2576-CC29-4312-98B6-39788357A68C}"/>
    <dgm:cxn modelId="{A8E4A9A8-BE64-4808-8E40-E79C77356602}" type="presOf" srcId="{F57E0774-2AE8-4C0B-B7F9-44BBF4757437}" destId="{CFEF6933-4C8B-4D78-9A44-06802198B189}" srcOrd="0" destOrd="1" presId="urn:microsoft.com/office/officeart/2005/8/layout/vList4"/>
    <dgm:cxn modelId="{8631A7C1-AE14-4CD3-8DA8-F62ADE120A01}" type="presOf" srcId="{8DAC3E76-671B-4BD4-B4A7-4C56EE8C9970}" destId="{1A5A51A8-01E5-4C47-9D11-FC144207DCA1}" srcOrd="0" destOrd="0" presId="urn:microsoft.com/office/officeart/2005/8/layout/vList4"/>
    <dgm:cxn modelId="{3E7320CA-D0D0-44C5-B08B-7799DDA8FA05}" srcId="{5C67B333-04D1-4E31-AB2F-CCBA1C344AC5}" destId="{1C2CC3F0-9C26-4689-8351-BF8BA6495BAE}" srcOrd="0" destOrd="0" parTransId="{074BBC4D-691B-42D5-A62E-EA3FB6D192EB}" sibTransId="{D64F21C3-4984-44A3-8A09-872429E17F4C}"/>
    <dgm:cxn modelId="{B4D99ED3-D820-4F17-91E0-C9B3527C8956}" type="presOf" srcId="{9D9080DB-DA83-4B77-A727-46BA9E38423B}" destId="{38202207-AD08-4866-BD6D-3550D4CB6C42}" srcOrd="1" destOrd="2" presId="urn:microsoft.com/office/officeart/2005/8/layout/vList4"/>
    <dgm:cxn modelId="{65C90DDD-A612-4DA0-B976-F12C0441BEC9}" type="presOf" srcId="{1C2CC3F0-9C26-4689-8351-BF8BA6495BAE}" destId="{CFEF6933-4C8B-4D78-9A44-06802198B189}" srcOrd="0" destOrd="0" presId="urn:microsoft.com/office/officeart/2005/8/layout/vList4"/>
    <dgm:cxn modelId="{76C927DF-FB2E-453D-8084-17D54EAA9CCB}" type="presOf" srcId="{E7E9A5F7-7958-48DE-9845-962F4A126C36}" destId="{1A5A51A8-01E5-4C47-9D11-FC144207DCA1}" srcOrd="0" destOrd="1" presId="urn:microsoft.com/office/officeart/2005/8/layout/vList4"/>
    <dgm:cxn modelId="{93BBBDE5-3B33-4B32-BB1F-78DCB5B0BFF9}" type="presOf" srcId="{1C2CC3F0-9C26-4689-8351-BF8BA6495BAE}" destId="{38202207-AD08-4866-BD6D-3550D4CB6C42}" srcOrd="1" destOrd="0" presId="urn:microsoft.com/office/officeart/2005/8/layout/vList4"/>
    <dgm:cxn modelId="{4C5F12E6-275E-4744-9C32-B5FC598F25E9}" type="presOf" srcId="{A93DFBFD-9559-4A16-8E5E-92EAFDBFFA6D}" destId="{ADDA5F57-18D3-4B9A-A319-31FF07431578}" srcOrd="1" destOrd="0" presId="urn:microsoft.com/office/officeart/2005/8/layout/vList4"/>
    <dgm:cxn modelId="{F6810FFD-0B09-48AC-85E3-BE5983D88705}" type="presOf" srcId="{5C67B333-04D1-4E31-AB2F-CCBA1C344AC5}" destId="{517CEDB4-C3FF-4E60-8AAE-680CB8BE9FEF}" srcOrd="0" destOrd="0" presId="urn:microsoft.com/office/officeart/2005/8/layout/vList4"/>
    <dgm:cxn modelId="{BA9EA5FE-53C4-49E5-AF1C-04F50B10E216}" srcId="{5C67B333-04D1-4E31-AB2F-CCBA1C344AC5}" destId="{A93DFBFD-9559-4A16-8E5E-92EAFDBFFA6D}" srcOrd="1" destOrd="0" parTransId="{5799E255-BF48-4629-85FE-ADD257C89E68}" sibTransId="{2B8D414B-FD31-41DE-93F0-802FA9098CE4}"/>
    <dgm:cxn modelId="{8369B2D1-1D5F-4D79-9103-E168F57A0503}" type="presParOf" srcId="{517CEDB4-C3FF-4E60-8AAE-680CB8BE9FEF}" destId="{91A25139-1D40-4BE8-91CC-9F1E4613E6D4}" srcOrd="0" destOrd="0" presId="urn:microsoft.com/office/officeart/2005/8/layout/vList4"/>
    <dgm:cxn modelId="{29ACC1D3-9E24-4F3A-A451-22DB5180AB35}" type="presParOf" srcId="{91A25139-1D40-4BE8-91CC-9F1E4613E6D4}" destId="{CFEF6933-4C8B-4D78-9A44-06802198B189}" srcOrd="0" destOrd="0" presId="urn:microsoft.com/office/officeart/2005/8/layout/vList4"/>
    <dgm:cxn modelId="{D052EE54-096F-4151-953A-BA503A34D75D}" type="presParOf" srcId="{91A25139-1D40-4BE8-91CC-9F1E4613E6D4}" destId="{3701B65A-BF3D-4C4B-A58E-5333B768776A}" srcOrd="1" destOrd="0" presId="urn:microsoft.com/office/officeart/2005/8/layout/vList4"/>
    <dgm:cxn modelId="{9F724A3A-7CFC-4769-91B3-D9C4542682C7}" type="presParOf" srcId="{91A25139-1D40-4BE8-91CC-9F1E4613E6D4}" destId="{38202207-AD08-4866-BD6D-3550D4CB6C42}" srcOrd="2" destOrd="0" presId="urn:microsoft.com/office/officeart/2005/8/layout/vList4"/>
    <dgm:cxn modelId="{B592B208-B1B8-4DA6-A527-C25A52E02D41}" type="presParOf" srcId="{517CEDB4-C3FF-4E60-8AAE-680CB8BE9FEF}" destId="{71372DC9-092D-4B9E-85FC-F7EB7101F120}" srcOrd="1" destOrd="0" presId="urn:microsoft.com/office/officeart/2005/8/layout/vList4"/>
    <dgm:cxn modelId="{3C54AA9C-45CA-4359-98BF-A4214B46AA34}" type="presParOf" srcId="{517CEDB4-C3FF-4E60-8AAE-680CB8BE9FEF}" destId="{875CE52D-09CA-4689-8C31-9B47D5DF40BB}" srcOrd="2" destOrd="0" presId="urn:microsoft.com/office/officeart/2005/8/layout/vList4"/>
    <dgm:cxn modelId="{5AF6BCAC-742D-4656-B5BC-84283D7BF097}" type="presParOf" srcId="{875CE52D-09CA-4689-8C31-9B47D5DF40BB}" destId="{B74CA974-8A61-40AB-A033-0427C4F7D2DB}" srcOrd="0" destOrd="0" presId="urn:microsoft.com/office/officeart/2005/8/layout/vList4"/>
    <dgm:cxn modelId="{92C499D3-C34D-4084-A24B-789CAD6795A8}" type="presParOf" srcId="{875CE52D-09CA-4689-8C31-9B47D5DF40BB}" destId="{8C72C862-5DE3-4D8E-BF15-BFF30B0DF126}" srcOrd="1" destOrd="0" presId="urn:microsoft.com/office/officeart/2005/8/layout/vList4"/>
    <dgm:cxn modelId="{5AA900A8-8773-4EF4-B7A1-53A50C70AD0B}" type="presParOf" srcId="{875CE52D-09CA-4689-8C31-9B47D5DF40BB}" destId="{ADDA5F57-18D3-4B9A-A319-31FF07431578}" srcOrd="2" destOrd="0" presId="urn:microsoft.com/office/officeart/2005/8/layout/vList4"/>
    <dgm:cxn modelId="{B37F20DA-343F-4F77-BD31-266C07AB2587}" type="presParOf" srcId="{517CEDB4-C3FF-4E60-8AAE-680CB8BE9FEF}" destId="{168A0346-9BEB-4C8B-8CDE-1A2BD2DF0CC9}" srcOrd="3" destOrd="0" presId="urn:microsoft.com/office/officeart/2005/8/layout/vList4"/>
    <dgm:cxn modelId="{FD9604AB-0451-4DAC-A638-28D13E29F497}" type="presParOf" srcId="{517CEDB4-C3FF-4E60-8AAE-680CB8BE9FEF}" destId="{A8A0AE55-8B4D-43A6-8040-6EA89C838BB3}" srcOrd="4" destOrd="0" presId="urn:microsoft.com/office/officeart/2005/8/layout/vList4"/>
    <dgm:cxn modelId="{F96EB24B-8884-4D2C-8410-C2E1EAB5349B}" type="presParOf" srcId="{A8A0AE55-8B4D-43A6-8040-6EA89C838BB3}" destId="{1A5A51A8-01E5-4C47-9D11-FC144207DCA1}" srcOrd="0" destOrd="0" presId="urn:microsoft.com/office/officeart/2005/8/layout/vList4"/>
    <dgm:cxn modelId="{ED9E59FF-6B58-4F12-B87B-B0AA3F3FB2D5}" type="presParOf" srcId="{A8A0AE55-8B4D-43A6-8040-6EA89C838BB3}" destId="{3B439228-4713-4C7F-B10F-FB1BB4218050}" srcOrd="1" destOrd="0" presId="urn:microsoft.com/office/officeart/2005/8/layout/vList4"/>
    <dgm:cxn modelId="{835978D6-8E84-4ACB-A64C-07CA1ECFA513}" type="presParOf" srcId="{A8A0AE55-8B4D-43A6-8040-6EA89C838BB3}" destId="{45270CE1-5263-4581-BC13-0592B3731147}"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D1F1F9B-199D-447B-BC91-171A665AFA1E}" type="doc">
      <dgm:prSet loTypeId="urn:microsoft.com/office/officeart/2008/layout/VerticalCurvedList" loCatId="list" qsTypeId="urn:microsoft.com/office/officeart/2005/8/quickstyle/3d7" qsCatId="3D" csTypeId="urn:microsoft.com/office/officeart/2005/8/colors/accent4_2" csCatId="accent4" phldr="1"/>
      <dgm:spPr/>
      <dgm:t>
        <a:bodyPr/>
        <a:lstStyle/>
        <a:p>
          <a:endParaRPr lang="en-US"/>
        </a:p>
      </dgm:t>
    </dgm:pt>
    <dgm:pt modelId="{FCF650D5-00F1-43A6-9B2B-264BAE782436}">
      <dgm:prSet phldrT="[Texto]" custT="1"/>
      <dgm:spPr/>
      <dgm:t>
        <a:bodyPr/>
        <a:lstStyle/>
        <a:p>
          <a:r>
            <a:rPr lang="es-MX" sz="2400" dirty="0">
              <a:latin typeface="Arial" panose="020B0604020202020204" pitchFamily="34" charset="0"/>
              <a:cs typeface="Arial" panose="020B0604020202020204" pitchFamily="34" charset="0"/>
            </a:rPr>
            <a:t>PIB per Cápita en USD a precios actuales del banco de datos del Banco Mundial. La producción de quinua en toneladas se obtuvo de la base de datos de FAO </a:t>
          </a:r>
          <a:r>
            <a:rPr lang="es-MX" sz="2400" dirty="0" err="1">
              <a:latin typeface="Arial" panose="020B0604020202020204" pitchFamily="34" charset="0"/>
              <a:cs typeface="Arial" panose="020B0604020202020204" pitchFamily="34" charset="0"/>
            </a:rPr>
            <a:t>Statistics</a:t>
          </a:r>
          <a:endParaRPr lang="en-US" sz="2400" dirty="0">
            <a:latin typeface="Arial" panose="020B0604020202020204" pitchFamily="34" charset="0"/>
            <a:cs typeface="Arial" panose="020B0604020202020204" pitchFamily="34" charset="0"/>
          </a:endParaRPr>
        </a:p>
      </dgm:t>
    </dgm:pt>
    <dgm:pt modelId="{9EDF4A59-02D7-4D40-96CF-7901F346A269}" type="parTrans" cxnId="{84C46263-E9E9-445F-9F0D-98C7DF00EA7C}">
      <dgm:prSet/>
      <dgm:spPr/>
      <dgm:t>
        <a:bodyPr/>
        <a:lstStyle/>
        <a:p>
          <a:endParaRPr lang="en-US">
            <a:latin typeface="Arial" panose="020B0604020202020204" pitchFamily="34" charset="0"/>
            <a:cs typeface="Arial" panose="020B0604020202020204" pitchFamily="34" charset="0"/>
          </a:endParaRPr>
        </a:p>
      </dgm:t>
    </dgm:pt>
    <dgm:pt modelId="{2E18D6CE-5BEB-4A13-B2FC-EA6753A1F1F0}" type="sibTrans" cxnId="{84C46263-E9E9-445F-9F0D-98C7DF00EA7C}">
      <dgm:prSet/>
      <dgm:spPr/>
      <dgm:t>
        <a:bodyPr/>
        <a:lstStyle/>
        <a:p>
          <a:endParaRPr lang="en-US">
            <a:latin typeface="Arial" panose="020B0604020202020204" pitchFamily="34" charset="0"/>
            <a:cs typeface="Arial" panose="020B0604020202020204" pitchFamily="34" charset="0"/>
          </a:endParaRPr>
        </a:p>
      </dgm:t>
    </dgm:pt>
    <dgm:pt modelId="{464FC2B9-21BD-4FCB-BA14-1003EBBDAC6B}">
      <dgm:prSet phldrT="[Texto]" custT="1"/>
      <dgm:spPr/>
      <dgm:t>
        <a:bodyPr/>
        <a:lstStyle/>
        <a:p>
          <a:r>
            <a:rPr lang="es-MX" sz="2400" dirty="0">
              <a:latin typeface="Arial" panose="020B0604020202020204" pitchFamily="34" charset="0"/>
              <a:cs typeface="Arial" panose="020B0604020202020204" pitchFamily="34" charset="0"/>
            </a:rPr>
            <a:t>Modelo de correlación de variables y análisis factorial de exportación, importación, PIB per Cápita, población de la Unión Europea y barreras arancelarias (No causa-efecto)</a:t>
          </a:r>
          <a:endParaRPr lang="en-US" sz="2400" dirty="0">
            <a:latin typeface="Arial" panose="020B0604020202020204" pitchFamily="34" charset="0"/>
            <a:cs typeface="Arial" panose="020B0604020202020204" pitchFamily="34" charset="0"/>
          </a:endParaRPr>
        </a:p>
      </dgm:t>
    </dgm:pt>
    <dgm:pt modelId="{8D7C71E8-5971-47DD-9D67-AB27A2D22725}" type="parTrans" cxnId="{7E0DF4EA-202C-43F7-B9A8-C563020F4EFC}">
      <dgm:prSet/>
      <dgm:spPr/>
      <dgm:t>
        <a:bodyPr/>
        <a:lstStyle/>
        <a:p>
          <a:endParaRPr lang="en-US">
            <a:latin typeface="Arial" panose="020B0604020202020204" pitchFamily="34" charset="0"/>
            <a:cs typeface="Arial" panose="020B0604020202020204" pitchFamily="34" charset="0"/>
          </a:endParaRPr>
        </a:p>
      </dgm:t>
    </dgm:pt>
    <dgm:pt modelId="{37C5FF18-CC08-439E-A2CF-0F1C860EC1D7}" type="sibTrans" cxnId="{7E0DF4EA-202C-43F7-B9A8-C563020F4EFC}">
      <dgm:prSet/>
      <dgm:spPr/>
      <dgm:t>
        <a:bodyPr/>
        <a:lstStyle/>
        <a:p>
          <a:endParaRPr lang="en-US">
            <a:latin typeface="Arial" panose="020B0604020202020204" pitchFamily="34" charset="0"/>
            <a:cs typeface="Arial" panose="020B0604020202020204" pitchFamily="34" charset="0"/>
          </a:endParaRPr>
        </a:p>
      </dgm:t>
    </dgm:pt>
    <dgm:pt modelId="{5C3824ED-9B82-459D-A63E-F3B68040B03D}">
      <dgm:prSet phldrT="[Texto]" custT="1"/>
      <dgm:spPr/>
      <dgm:t>
        <a:bodyPr/>
        <a:lstStyle/>
        <a:p>
          <a:r>
            <a:rPr lang="es-MX" sz="2400" dirty="0">
              <a:latin typeface="Arial" panose="020B0604020202020204" pitchFamily="34" charset="0"/>
              <a:cs typeface="Arial" panose="020B0604020202020204" pitchFamily="34" charset="0"/>
            </a:rPr>
            <a:t>Hipótesis: </a:t>
          </a:r>
          <a:r>
            <a:rPr lang="es-ES" sz="2400" dirty="0">
              <a:latin typeface="Arial" panose="020B0604020202020204" pitchFamily="34" charset="0"/>
              <a:cs typeface="Arial" panose="020B0604020202020204" pitchFamily="34" charset="0"/>
            </a:rPr>
            <a:t>Las exportaciones de quinua hacia la Unión Europea y las importaciones de quinua desde la Unión Europea están correlacionadas con el PIB per Cápita de Ecuador, Perú y Bolivia respectivamente.</a:t>
          </a:r>
          <a:endParaRPr lang="en-US" sz="2400" dirty="0">
            <a:latin typeface="Arial" panose="020B0604020202020204" pitchFamily="34" charset="0"/>
            <a:cs typeface="Arial" panose="020B0604020202020204" pitchFamily="34" charset="0"/>
          </a:endParaRPr>
        </a:p>
      </dgm:t>
    </dgm:pt>
    <dgm:pt modelId="{2184707C-D2C9-4FCA-952C-D96D8396894E}" type="parTrans" cxnId="{5626DB48-14B4-4C3A-813F-F90FD448A5D1}">
      <dgm:prSet/>
      <dgm:spPr/>
      <dgm:t>
        <a:bodyPr/>
        <a:lstStyle/>
        <a:p>
          <a:endParaRPr lang="en-US">
            <a:latin typeface="Arial" panose="020B0604020202020204" pitchFamily="34" charset="0"/>
            <a:cs typeface="Arial" panose="020B0604020202020204" pitchFamily="34" charset="0"/>
          </a:endParaRPr>
        </a:p>
      </dgm:t>
    </dgm:pt>
    <dgm:pt modelId="{C70FEC52-2F10-4F63-BFBE-79CC9BD7A346}" type="sibTrans" cxnId="{5626DB48-14B4-4C3A-813F-F90FD448A5D1}">
      <dgm:prSet/>
      <dgm:spPr/>
      <dgm:t>
        <a:bodyPr/>
        <a:lstStyle/>
        <a:p>
          <a:endParaRPr lang="en-US">
            <a:latin typeface="Arial" panose="020B0604020202020204" pitchFamily="34" charset="0"/>
            <a:cs typeface="Arial" panose="020B0604020202020204" pitchFamily="34" charset="0"/>
          </a:endParaRPr>
        </a:p>
      </dgm:t>
    </dgm:pt>
    <dgm:pt modelId="{94604943-E512-4A08-9146-059E3F857A3A}" type="pres">
      <dgm:prSet presAssocID="{4D1F1F9B-199D-447B-BC91-171A665AFA1E}" presName="Name0" presStyleCnt="0">
        <dgm:presLayoutVars>
          <dgm:chMax val="7"/>
          <dgm:chPref val="7"/>
          <dgm:dir/>
        </dgm:presLayoutVars>
      </dgm:prSet>
      <dgm:spPr/>
    </dgm:pt>
    <dgm:pt modelId="{33A8436C-7FA1-4046-83BA-A52E1058EF17}" type="pres">
      <dgm:prSet presAssocID="{4D1F1F9B-199D-447B-BC91-171A665AFA1E}" presName="Name1" presStyleCnt="0"/>
      <dgm:spPr/>
    </dgm:pt>
    <dgm:pt modelId="{754DAE4C-F675-4D35-A6C9-F9E8AD2D06B9}" type="pres">
      <dgm:prSet presAssocID="{4D1F1F9B-199D-447B-BC91-171A665AFA1E}" presName="cycle" presStyleCnt="0"/>
      <dgm:spPr/>
    </dgm:pt>
    <dgm:pt modelId="{B37CE10B-B6A0-4A11-81F0-4C9457326436}" type="pres">
      <dgm:prSet presAssocID="{4D1F1F9B-199D-447B-BC91-171A665AFA1E}" presName="srcNode" presStyleLbl="node1" presStyleIdx="0" presStyleCnt="3"/>
      <dgm:spPr/>
    </dgm:pt>
    <dgm:pt modelId="{805ED005-9AA4-43B9-B700-209F0FB474D9}" type="pres">
      <dgm:prSet presAssocID="{4D1F1F9B-199D-447B-BC91-171A665AFA1E}" presName="conn" presStyleLbl="parChTrans1D2" presStyleIdx="0" presStyleCnt="1"/>
      <dgm:spPr/>
    </dgm:pt>
    <dgm:pt modelId="{FF531B32-722A-409B-9404-699EAEA81ABD}" type="pres">
      <dgm:prSet presAssocID="{4D1F1F9B-199D-447B-BC91-171A665AFA1E}" presName="extraNode" presStyleLbl="node1" presStyleIdx="0" presStyleCnt="3"/>
      <dgm:spPr/>
    </dgm:pt>
    <dgm:pt modelId="{C01CA377-1393-4093-AE68-4B421E82E7BF}" type="pres">
      <dgm:prSet presAssocID="{4D1F1F9B-199D-447B-BC91-171A665AFA1E}" presName="dstNode" presStyleLbl="node1" presStyleIdx="0" presStyleCnt="3"/>
      <dgm:spPr/>
    </dgm:pt>
    <dgm:pt modelId="{E71D79C1-1036-467C-A1A0-F4C3E23E9992}" type="pres">
      <dgm:prSet presAssocID="{FCF650D5-00F1-43A6-9B2B-264BAE782436}" presName="text_1" presStyleLbl="node1" presStyleIdx="0" presStyleCnt="3" custScaleY="148033">
        <dgm:presLayoutVars>
          <dgm:bulletEnabled val="1"/>
        </dgm:presLayoutVars>
      </dgm:prSet>
      <dgm:spPr/>
    </dgm:pt>
    <dgm:pt modelId="{43BC8B7F-8ADD-4CC3-B53F-46E018635C04}" type="pres">
      <dgm:prSet presAssocID="{FCF650D5-00F1-43A6-9B2B-264BAE782436}" presName="accent_1" presStyleCnt="0"/>
      <dgm:spPr/>
    </dgm:pt>
    <dgm:pt modelId="{185264A5-B657-4CD3-8DD8-F63C915B2B5B}" type="pres">
      <dgm:prSet presAssocID="{FCF650D5-00F1-43A6-9B2B-264BAE782436}" presName="accentRepeatNode" presStyleLbl="solidFgAcc1" presStyleIdx="0" presStyleCnt="3"/>
      <dgm:spPr/>
    </dgm:pt>
    <dgm:pt modelId="{AEF57526-D57C-4B9F-93A1-E8B0EF74D09F}" type="pres">
      <dgm:prSet presAssocID="{464FC2B9-21BD-4FCB-BA14-1003EBBDAC6B}" presName="text_2" presStyleLbl="node1" presStyleIdx="1" presStyleCnt="3">
        <dgm:presLayoutVars>
          <dgm:bulletEnabled val="1"/>
        </dgm:presLayoutVars>
      </dgm:prSet>
      <dgm:spPr/>
    </dgm:pt>
    <dgm:pt modelId="{9B492F38-5997-4BC1-94C0-CD529959A486}" type="pres">
      <dgm:prSet presAssocID="{464FC2B9-21BD-4FCB-BA14-1003EBBDAC6B}" presName="accent_2" presStyleCnt="0"/>
      <dgm:spPr/>
    </dgm:pt>
    <dgm:pt modelId="{A44C0F43-83EB-4308-B32D-F13CB7EEB11D}" type="pres">
      <dgm:prSet presAssocID="{464FC2B9-21BD-4FCB-BA14-1003EBBDAC6B}" presName="accentRepeatNode" presStyleLbl="solidFgAcc1" presStyleIdx="1" presStyleCnt="3"/>
      <dgm:spPr/>
    </dgm:pt>
    <dgm:pt modelId="{43CA1666-D2AD-4E96-A6CC-F26B93D6DA76}" type="pres">
      <dgm:prSet presAssocID="{5C3824ED-9B82-459D-A63E-F3B68040B03D}" presName="text_3" presStyleLbl="node1" presStyleIdx="2" presStyleCnt="3" custScaleY="159056">
        <dgm:presLayoutVars>
          <dgm:bulletEnabled val="1"/>
        </dgm:presLayoutVars>
      </dgm:prSet>
      <dgm:spPr/>
    </dgm:pt>
    <dgm:pt modelId="{23C92020-8231-44B5-96C7-713092592FAE}" type="pres">
      <dgm:prSet presAssocID="{5C3824ED-9B82-459D-A63E-F3B68040B03D}" presName="accent_3" presStyleCnt="0"/>
      <dgm:spPr/>
    </dgm:pt>
    <dgm:pt modelId="{E67D9548-F27F-4A05-948B-61F3D9323EF8}" type="pres">
      <dgm:prSet presAssocID="{5C3824ED-9B82-459D-A63E-F3B68040B03D}" presName="accentRepeatNode" presStyleLbl="solidFgAcc1" presStyleIdx="2" presStyleCnt="3"/>
      <dgm:spPr/>
    </dgm:pt>
  </dgm:ptLst>
  <dgm:cxnLst>
    <dgm:cxn modelId="{84C46263-E9E9-445F-9F0D-98C7DF00EA7C}" srcId="{4D1F1F9B-199D-447B-BC91-171A665AFA1E}" destId="{FCF650D5-00F1-43A6-9B2B-264BAE782436}" srcOrd="0" destOrd="0" parTransId="{9EDF4A59-02D7-4D40-96CF-7901F346A269}" sibTransId="{2E18D6CE-5BEB-4A13-B2FC-EA6753A1F1F0}"/>
    <dgm:cxn modelId="{5626DB48-14B4-4C3A-813F-F90FD448A5D1}" srcId="{4D1F1F9B-199D-447B-BC91-171A665AFA1E}" destId="{5C3824ED-9B82-459D-A63E-F3B68040B03D}" srcOrd="2" destOrd="0" parTransId="{2184707C-D2C9-4FCA-952C-D96D8396894E}" sibTransId="{C70FEC52-2F10-4F63-BFBE-79CC9BD7A346}"/>
    <dgm:cxn modelId="{0F93128C-144E-4D01-9A41-143D4367BF47}" type="presOf" srcId="{4D1F1F9B-199D-447B-BC91-171A665AFA1E}" destId="{94604943-E512-4A08-9146-059E3F857A3A}" srcOrd="0" destOrd="0" presId="urn:microsoft.com/office/officeart/2008/layout/VerticalCurvedList"/>
    <dgm:cxn modelId="{D1123297-C204-4835-85D0-7CDC5592844D}" type="presOf" srcId="{FCF650D5-00F1-43A6-9B2B-264BAE782436}" destId="{E71D79C1-1036-467C-A1A0-F4C3E23E9992}" srcOrd="0" destOrd="0" presId="urn:microsoft.com/office/officeart/2008/layout/VerticalCurvedList"/>
    <dgm:cxn modelId="{A027D5DC-5312-42EC-939B-7D32EF2F88C7}" type="presOf" srcId="{464FC2B9-21BD-4FCB-BA14-1003EBBDAC6B}" destId="{AEF57526-D57C-4B9F-93A1-E8B0EF74D09F}" srcOrd="0" destOrd="0" presId="urn:microsoft.com/office/officeart/2008/layout/VerticalCurvedList"/>
    <dgm:cxn modelId="{D434FEDF-8EB8-443B-A8EF-A1340C479E03}" type="presOf" srcId="{2E18D6CE-5BEB-4A13-B2FC-EA6753A1F1F0}" destId="{805ED005-9AA4-43B9-B700-209F0FB474D9}" srcOrd="0" destOrd="0" presId="urn:microsoft.com/office/officeart/2008/layout/VerticalCurvedList"/>
    <dgm:cxn modelId="{7E0DF4EA-202C-43F7-B9A8-C563020F4EFC}" srcId="{4D1F1F9B-199D-447B-BC91-171A665AFA1E}" destId="{464FC2B9-21BD-4FCB-BA14-1003EBBDAC6B}" srcOrd="1" destOrd="0" parTransId="{8D7C71E8-5971-47DD-9D67-AB27A2D22725}" sibTransId="{37C5FF18-CC08-439E-A2CF-0F1C860EC1D7}"/>
    <dgm:cxn modelId="{00101CF4-1A89-475B-BA19-D93FC02DA513}" type="presOf" srcId="{5C3824ED-9B82-459D-A63E-F3B68040B03D}" destId="{43CA1666-D2AD-4E96-A6CC-F26B93D6DA76}" srcOrd="0" destOrd="0" presId="urn:microsoft.com/office/officeart/2008/layout/VerticalCurvedList"/>
    <dgm:cxn modelId="{6247F1E7-EE3F-4291-86C4-4CF82484A64F}" type="presParOf" srcId="{94604943-E512-4A08-9146-059E3F857A3A}" destId="{33A8436C-7FA1-4046-83BA-A52E1058EF17}" srcOrd="0" destOrd="0" presId="urn:microsoft.com/office/officeart/2008/layout/VerticalCurvedList"/>
    <dgm:cxn modelId="{94FCC30F-2C22-4B9F-8261-44899CEB1D82}" type="presParOf" srcId="{33A8436C-7FA1-4046-83BA-A52E1058EF17}" destId="{754DAE4C-F675-4D35-A6C9-F9E8AD2D06B9}" srcOrd="0" destOrd="0" presId="urn:microsoft.com/office/officeart/2008/layout/VerticalCurvedList"/>
    <dgm:cxn modelId="{3ED0ECC9-1313-4D4C-98CA-7BDE519AAC59}" type="presParOf" srcId="{754DAE4C-F675-4D35-A6C9-F9E8AD2D06B9}" destId="{B37CE10B-B6A0-4A11-81F0-4C9457326436}" srcOrd="0" destOrd="0" presId="urn:microsoft.com/office/officeart/2008/layout/VerticalCurvedList"/>
    <dgm:cxn modelId="{C6B50E60-9776-4DD2-B40B-3857A94650D9}" type="presParOf" srcId="{754DAE4C-F675-4D35-A6C9-F9E8AD2D06B9}" destId="{805ED005-9AA4-43B9-B700-209F0FB474D9}" srcOrd="1" destOrd="0" presId="urn:microsoft.com/office/officeart/2008/layout/VerticalCurvedList"/>
    <dgm:cxn modelId="{D72BDD0A-8E7B-4C0C-AB66-12A13496AAD3}" type="presParOf" srcId="{754DAE4C-F675-4D35-A6C9-F9E8AD2D06B9}" destId="{FF531B32-722A-409B-9404-699EAEA81ABD}" srcOrd="2" destOrd="0" presId="urn:microsoft.com/office/officeart/2008/layout/VerticalCurvedList"/>
    <dgm:cxn modelId="{AFB40487-3B6F-43EE-A7CD-11F600FC50DD}" type="presParOf" srcId="{754DAE4C-F675-4D35-A6C9-F9E8AD2D06B9}" destId="{C01CA377-1393-4093-AE68-4B421E82E7BF}" srcOrd="3" destOrd="0" presId="urn:microsoft.com/office/officeart/2008/layout/VerticalCurvedList"/>
    <dgm:cxn modelId="{7BD905D6-153C-4241-9C12-D15047CE8BD7}" type="presParOf" srcId="{33A8436C-7FA1-4046-83BA-A52E1058EF17}" destId="{E71D79C1-1036-467C-A1A0-F4C3E23E9992}" srcOrd="1" destOrd="0" presId="urn:microsoft.com/office/officeart/2008/layout/VerticalCurvedList"/>
    <dgm:cxn modelId="{B182146B-A609-4BFD-9E06-2F93C4F15EFA}" type="presParOf" srcId="{33A8436C-7FA1-4046-83BA-A52E1058EF17}" destId="{43BC8B7F-8ADD-4CC3-B53F-46E018635C04}" srcOrd="2" destOrd="0" presId="urn:microsoft.com/office/officeart/2008/layout/VerticalCurvedList"/>
    <dgm:cxn modelId="{45D879A5-2BEA-4175-9448-05A3E9BBB4D1}" type="presParOf" srcId="{43BC8B7F-8ADD-4CC3-B53F-46E018635C04}" destId="{185264A5-B657-4CD3-8DD8-F63C915B2B5B}" srcOrd="0" destOrd="0" presId="urn:microsoft.com/office/officeart/2008/layout/VerticalCurvedList"/>
    <dgm:cxn modelId="{D7017650-4D84-47BB-82B1-B9ED4636EBF8}" type="presParOf" srcId="{33A8436C-7FA1-4046-83BA-A52E1058EF17}" destId="{AEF57526-D57C-4B9F-93A1-E8B0EF74D09F}" srcOrd="3" destOrd="0" presId="urn:microsoft.com/office/officeart/2008/layout/VerticalCurvedList"/>
    <dgm:cxn modelId="{8815E4E9-F0BC-4577-98B8-C25B8F8433A9}" type="presParOf" srcId="{33A8436C-7FA1-4046-83BA-A52E1058EF17}" destId="{9B492F38-5997-4BC1-94C0-CD529959A486}" srcOrd="4" destOrd="0" presId="urn:microsoft.com/office/officeart/2008/layout/VerticalCurvedList"/>
    <dgm:cxn modelId="{478EFD84-A8BA-4282-8AA7-E466AD2E98C4}" type="presParOf" srcId="{9B492F38-5997-4BC1-94C0-CD529959A486}" destId="{A44C0F43-83EB-4308-B32D-F13CB7EEB11D}" srcOrd="0" destOrd="0" presId="urn:microsoft.com/office/officeart/2008/layout/VerticalCurvedList"/>
    <dgm:cxn modelId="{DCC29663-CAF4-4230-A099-B3812D3E91FA}" type="presParOf" srcId="{33A8436C-7FA1-4046-83BA-A52E1058EF17}" destId="{43CA1666-D2AD-4E96-A6CC-F26B93D6DA76}" srcOrd="5" destOrd="0" presId="urn:microsoft.com/office/officeart/2008/layout/VerticalCurvedList"/>
    <dgm:cxn modelId="{C0934779-0A5A-4D8E-9460-EFA5BAF70981}" type="presParOf" srcId="{33A8436C-7FA1-4046-83BA-A52E1058EF17}" destId="{23C92020-8231-44B5-96C7-713092592FAE}" srcOrd="6" destOrd="0" presId="urn:microsoft.com/office/officeart/2008/layout/VerticalCurvedList"/>
    <dgm:cxn modelId="{5434E158-C87A-4439-9C18-1A6DFB9D5070}" type="presParOf" srcId="{23C92020-8231-44B5-96C7-713092592FAE}" destId="{E67D9548-F27F-4A05-948B-61F3D9323EF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5AC5A02-1EF5-4288-BEA9-00A7D889D0E7}" type="doc">
      <dgm:prSet loTypeId="urn:microsoft.com/office/officeart/2005/8/layout/matrix3" loCatId="matrix" qsTypeId="urn:microsoft.com/office/officeart/2005/8/quickstyle/simple1" qsCatId="simple" csTypeId="urn:microsoft.com/office/officeart/2005/8/colors/accent6_5" csCatId="accent6" phldr="1"/>
      <dgm:spPr/>
      <dgm:t>
        <a:bodyPr/>
        <a:lstStyle/>
        <a:p>
          <a:endParaRPr lang="en-US"/>
        </a:p>
      </dgm:t>
    </dgm:pt>
    <dgm:pt modelId="{E596D1A2-5555-4F8A-8480-FF3EDF2C659B}">
      <dgm:prSet phldrT="[Texto]" custT="1"/>
      <dgm:spPr/>
      <dgm:t>
        <a:bodyPr/>
        <a:lstStyle/>
        <a:p>
          <a:r>
            <a:rPr lang="es-MX" sz="2400" dirty="0">
              <a:solidFill>
                <a:schemeClr val="tx1"/>
              </a:solidFill>
              <a:latin typeface="Arial" panose="020B0604020202020204" pitchFamily="34" charset="0"/>
              <a:cs typeface="Arial" panose="020B0604020202020204" pitchFamily="34" charset="0"/>
            </a:rPr>
            <a:t>Se cumple la hipótesis, aunque la correlación es baja. PIB= C+I+G+X-M</a:t>
          </a:r>
          <a:endParaRPr lang="en-US" sz="2400" dirty="0">
            <a:solidFill>
              <a:schemeClr val="tx1"/>
            </a:solidFill>
            <a:latin typeface="Arial" panose="020B0604020202020204" pitchFamily="34" charset="0"/>
            <a:cs typeface="Arial" panose="020B0604020202020204" pitchFamily="34" charset="0"/>
          </a:endParaRPr>
        </a:p>
      </dgm:t>
    </dgm:pt>
    <dgm:pt modelId="{EF90A56D-8968-4166-80D3-A7592D0874DB}" type="parTrans" cxnId="{3D2F6412-2B6A-4C8E-88CE-7E35F93511E2}">
      <dgm:prSet/>
      <dgm:spPr/>
      <dgm:t>
        <a:bodyPr/>
        <a:lstStyle/>
        <a:p>
          <a:endParaRPr lang="en-US"/>
        </a:p>
      </dgm:t>
    </dgm:pt>
    <dgm:pt modelId="{86E34965-FB9E-4629-9234-A15D2997B256}" type="sibTrans" cxnId="{3D2F6412-2B6A-4C8E-88CE-7E35F93511E2}">
      <dgm:prSet/>
      <dgm:spPr/>
      <dgm:t>
        <a:bodyPr/>
        <a:lstStyle/>
        <a:p>
          <a:endParaRPr lang="en-US"/>
        </a:p>
      </dgm:t>
    </dgm:pt>
    <dgm:pt modelId="{5EB7AFE1-BBE2-4893-9DEC-32415624B6DA}">
      <dgm:prSet phldrT="[Texto]" custT="1"/>
      <dgm:spPr/>
      <dgm:t>
        <a:bodyPr/>
        <a:lstStyle/>
        <a:p>
          <a:r>
            <a:rPr lang="es-MX" sz="1700" dirty="0">
              <a:solidFill>
                <a:schemeClr val="tx1"/>
              </a:solidFill>
            </a:rPr>
            <a:t> </a:t>
          </a:r>
          <a:r>
            <a:rPr lang="es-MX" sz="2400" dirty="0">
              <a:solidFill>
                <a:schemeClr val="tx1"/>
              </a:solidFill>
              <a:latin typeface="Arial" panose="020B0604020202020204" pitchFamily="34" charset="0"/>
              <a:cs typeface="Arial" panose="020B0604020202020204" pitchFamily="34" charset="0"/>
            </a:rPr>
            <a:t>PIB per Cápita de Ecuador y Perú tienen mayor crecimiento que UE. Bolivia decrece </a:t>
          </a:r>
          <a:endParaRPr lang="en-US" sz="2400" dirty="0">
            <a:solidFill>
              <a:schemeClr val="tx1"/>
            </a:solidFill>
            <a:latin typeface="Arial" panose="020B0604020202020204" pitchFamily="34" charset="0"/>
            <a:cs typeface="Arial" panose="020B0604020202020204" pitchFamily="34" charset="0"/>
          </a:endParaRPr>
        </a:p>
      </dgm:t>
    </dgm:pt>
    <dgm:pt modelId="{3D1F1558-B49B-4E31-ACDE-DEFB03C0BD25}" type="parTrans" cxnId="{896B5F60-8BE3-46FB-8BC9-6B9C564B1B5C}">
      <dgm:prSet/>
      <dgm:spPr/>
      <dgm:t>
        <a:bodyPr/>
        <a:lstStyle/>
        <a:p>
          <a:endParaRPr lang="en-US"/>
        </a:p>
      </dgm:t>
    </dgm:pt>
    <dgm:pt modelId="{2ADEA4DD-F55C-4ED4-AF32-9F7F6ED21CB9}" type="sibTrans" cxnId="{896B5F60-8BE3-46FB-8BC9-6B9C564B1B5C}">
      <dgm:prSet/>
      <dgm:spPr/>
      <dgm:t>
        <a:bodyPr/>
        <a:lstStyle/>
        <a:p>
          <a:endParaRPr lang="en-US"/>
        </a:p>
      </dgm:t>
    </dgm:pt>
    <dgm:pt modelId="{FCCC35C8-D2D6-468B-B0C9-E84D0A6530F0}">
      <dgm:prSet phldrT="[Texto]" custT="1"/>
      <dgm:spPr/>
      <dgm:t>
        <a:bodyPr/>
        <a:lstStyle/>
        <a:p>
          <a:r>
            <a:rPr lang="es-MX" sz="2400" dirty="0">
              <a:solidFill>
                <a:schemeClr val="tx1"/>
              </a:solidFill>
              <a:latin typeface="Arial" panose="020B0604020202020204" pitchFamily="34" charset="0"/>
              <a:cs typeface="Arial" panose="020B0604020202020204" pitchFamily="34" charset="0"/>
            </a:rPr>
            <a:t>Bolivia lideró las exportaciones hacia la UE en más del 70% en 2012 y 2013. Los siguientes años se posiciona Perú con el 65%</a:t>
          </a:r>
          <a:endParaRPr lang="en-US" sz="2400" dirty="0">
            <a:solidFill>
              <a:schemeClr val="tx1"/>
            </a:solidFill>
            <a:latin typeface="Arial" panose="020B0604020202020204" pitchFamily="34" charset="0"/>
            <a:cs typeface="Arial" panose="020B0604020202020204" pitchFamily="34" charset="0"/>
          </a:endParaRPr>
        </a:p>
      </dgm:t>
    </dgm:pt>
    <dgm:pt modelId="{7F05D49A-A294-4CC5-B7E3-9568D5F1CE2F}" type="parTrans" cxnId="{10B59E5B-5FDE-4815-9EB0-7AEAB7873ADE}">
      <dgm:prSet/>
      <dgm:spPr/>
      <dgm:t>
        <a:bodyPr/>
        <a:lstStyle/>
        <a:p>
          <a:endParaRPr lang="en-US"/>
        </a:p>
      </dgm:t>
    </dgm:pt>
    <dgm:pt modelId="{6D62A843-99AA-43A3-93BA-2C1F3E5E06B7}" type="sibTrans" cxnId="{10B59E5B-5FDE-4815-9EB0-7AEAB7873ADE}">
      <dgm:prSet/>
      <dgm:spPr/>
      <dgm:t>
        <a:bodyPr/>
        <a:lstStyle/>
        <a:p>
          <a:endParaRPr lang="en-US"/>
        </a:p>
      </dgm:t>
    </dgm:pt>
    <dgm:pt modelId="{30F977A3-6620-4230-8F2D-F10D91282238}">
      <dgm:prSet phldrT="[Texto]" custT="1"/>
      <dgm:spPr/>
      <dgm:t>
        <a:bodyPr/>
        <a:lstStyle/>
        <a:p>
          <a:r>
            <a:rPr lang="es-MX" sz="2400" dirty="0">
              <a:solidFill>
                <a:schemeClr val="tx1"/>
              </a:solidFill>
              <a:latin typeface="Arial" panose="020B0604020202020204" pitchFamily="34" charset="0"/>
              <a:cs typeface="Arial" panose="020B0604020202020204" pitchFamily="34" charset="0"/>
            </a:rPr>
            <a:t>Ecuador, Perú y Bolivia hasta 2016 cubrían aprox. 78% de las importaciones de la UE. Los siguientes años el 67%</a:t>
          </a:r>
          <a:endParaRPr lang="en-US" sz="2400" dirty="0">
            <a:solidFill>
              <a:schemeClr val="tx1"/>
            </a:solidFill>
            <a:latin typeface="Arial" panose="020B0604020202020204" pitchFamily="34" charset="0"/>
            <a:cs typeface="Arial" panose="020B0604020202020204" pitchFamily="34" charset="0"/>
          </a:endParaRPr>
        </a:p>
      </dgm:t>
    </dgm:pt>
    <dgm:pt modelId="{6C1830A7-76FD-4D03-8293-0FBEB297289B}" type="parTrans" cxnId="{30416D4C-1318-44B1-9E4C-DA2CFC4BB537}">
      <dgm:prSet/>
      <dgm:spPr/>
      <dgm:t>
        <a:bodyPr/>
        <a:lstStyle/>
        <a:p>
          <a:endParaRPr lang="en-US"/>
        </a:p>
      </dgm:t>
    </dgm:pt>
    <dgm:pt modelId="{AB3AE619-9C52-4D26-8984-A9D24040C223}" type="sibTrans" cxnId="{30416D4C-1318-44B1-9E4C-DA2CFC4BB537}">
      <dgm:prSet/>
      <dgm:spPr/>
      <dgm:t>
        <a:bodyPr/>
        <a:lstStyle/>
        <a:p>
          <a:endParaRPr lang="en-US"/>
        </a:p>
      </dgm:t>
    </dgm:pt>
    <dgm:pt modelId="{4AE91BC9-D0DB-4AE0-9BF7-6F2067A6E3A3}" type="pres">
      <dgm:prSet presAssocID="{95AC5A02-1EF5-4288-BEA9-00A7D889D0E7}" presName="matrix" presStyleCnt="0">
        <dgm:presLayoutVars>
          <dgm:chMax val="1"/>
          <dgm:dir/>
          <dgm:resizeHandles val="exact"/>
        </dgm:presLayoutVars>
      </dgm:prSet>
      <dgm:spPr/>
    </dgm:pt>
    <dgm:pt modelId="{8E7ADD79-56A3-4289-858A-C8153B285289}" type="pres">
      <dgm:prSet presAssocID="{95AC5A02-1EF5-4288-BEA9-00A7D889D0E7}" presName="diamond" presStyleLbl="bgShp" presStyleIdx="0" presStyleCnt="1"/>
      <dgm:spPr/>
    </dgm:pt>
    <dgm:pt modelId="{1880C0D1-CE29-4053-9ADF-4880EBC16C71}" type="pres">
      <dgm:prSet presAssocID="{95AC5A02-1EF5-4288-BEA9-00A7D889D0E7}" presName="quad1" presStyleLbl="node1" presStyleIdx="0" presStyleCnt="4" custScaleX="108869" custScaleY="107692" custLinFactNeighborX="-23622" custLinFactNeighborY="-16791">
        <dgm:presLayoutVars>
          <dgm:chMax val="0"/>
          <dgm:chPref val="0"/>
          <dgm:bulletEnabled val="1"/>
        </dgm:presLayoutVars>
      </dgm:prSet>
      <dgm:spPr/>
    </dgm:pt>
    <dgm:pt modelId="{83813AB2-C187-4F99-AA70-A6B030566DD3}" type="pres">
      <dgm:prSet presAssocID="{95AC5A02-1EF5-4288-BEA9-00A7D889D0E7}" presName="quad2" presStyleLbl="node1" presStyleIdx="1" presStyleCnt="4" custScaleX="121355" custScaleY="112055" custLinFactNeighborX="24268" custLinFactNeighborY="-2181">
        <dgm:presLayoutVars>
          <dgm:chMax val="0"/>
          <dgm:chPref val="0"/>
          <dgm:bulletEnabled val="1"/>
        </dgm:presLayoutVars>
      </dgm:prSet>
      <dgm:spPr/>
    </dgm:pt>
    <dgm:pt modelId="{B9971521-682F-4428-8026-F914F62089C0}" type="pres">
      <dgm:prSet presAssocID="{95AC5A02-1EF5-4288-BEA9-00A7D889D0E7}" presName="quad3" presStyleLbl="node1" presStyleIdx="2" presStyleCnt="4" custScaleX="167440" custScaleY="105101" custLinFactNeighborX="-37305" custLinFactNeighborY="4521">
        <dgm:presLayoutVars>
          <dgm:chMax val="0"/>
          <dgm:chPref val="0"/>
          <dgm:bulletEnabled val="1"/>
        </dgm:presLayoutVars>
      </dgm:prSet>
      <dgm:spPr/>
    </dgm:pt>
    <dgm:pt modelId="{521BA84B-F92B-48C5-8980-05C2D43822C0}" type="pres">
      <dgm:prSet presAssocID="{95AC5A02-1EF5-4288-BEA9-00A7D889D0E7}" presName="quad4" presStyleLbl="node1" presStyleIdx="3" presStyleCnt="4" custScaleX="162891" custScaleY="103875" custLinFactNeighborX="38103" custLinFactNeighborY="7104">
        <dgm:presLayoutVars>
          <dgm:chMax val="0"/>
          <dgm:chPref val="0"/>
          <dgm:bulletEnabled val="1"/>
        </dgm:presLayoutVars>
      </dgm:prSet>
      <dgm:spPr/>
    </dgm:pt>
  </dgm:ptLst>
  <dgm:cxnLst>
    <dgm:cxn modelId="{3D2F6412-2B6A-4C8E-88CE-7E35F93511E2}" srcId="{95AC5A02-1EF5-4288-BEA9-00A7D889D0E7}" destId="{E596D1A2-5555-4F8A-8480-FF3EDF2C659B}" srcOrd="0" destOrd="0" parTransId="{EF90A56D-8968-4166-80D3-A7592D0874DB}" sibTransId="{86E34965-FB9E-4629-9234-A15D2997B256}"/>
    <dgm:cxn modelId="{61E62C40-A221-40DD-B1AF-E182F1B0D0F8}" type="presOf" srcId="{95AC5A02-1EF5-4288-BEA9-00A7D889D0E7}" destId="{4AE91BC9-D0DB-4AE0-9BF7-6F2067A6E3A3}" srcOrd="0" destOrd="0" presId="urn:microsoft.com/office/officeart/2005/8/layout/matrix3"/>
    <dgm:cxn modelId="{10B59E5B-5FDE-4815-9EB0-7AEAB7873ADE}" srcId="{95AC5A02-1EF5-4288-BEA9-00A7D889D0E7}" destId="{FCCC35C8-D2D6-468B-B0C9-E84D0A6530F0}" srcOrd="2" destOrd="0" parTransId="{7F05D49A-A294-4CC5-B7E3-9568D5F1CE2F}" sibTransId="{6D62A843-99AA-43A3-93BA-2C1F3E5E06B7}"/>
    <dgm:cxn modelId="{896B5F60-8BE3-46FB-8BC9-6B9C564B1B5C}" srcId="{95AC5A02-1EF5-4288-BEA9-00A7D889D0E7}" destId="{5EB7AFE1-BBE2-4893-9DEC-32415624B6DA}" srcOrd="1" destOrd="0" parTransId="{3D1F1558-B49B-4E31-ACDE-DEFB03C0BD25}" sibTransId="{2ADEA4DD-F55C-4ED4-AF32-9F7F6ED21CB9}"/>
    <dgm:cxn modelId="{30416D4C-1318-44B1-9E4C-DA2CFC4BB537}" srcId="{95AC5A02-1EF5-4288-BEA9-00A7D889D0E7}" destId="{30F977A3-6620-4230-8F2D-F10D91282238}" srcOrd="3" destOrd="0" parTransId="{6C1830A7-76FD-4D03-8293-0FBEB297289B}" sibTransId="{AB3AE619-9C52-4D26-8984-A9D24040C223}"/>
    <dgm:cxn modelId="{48E44578-7BA3-4AA7-959F-45D1CB066561}" type="presOf" srcId="{E596D1A2-5555-4F8A-8480-FF3EDF2C659B}" destId="{1880C0D1-CE29-4053-9ADF-4880EBC16C71}" srcOrd="0" destOrd="0" presId="urn:microsoft.com/office/officeart/2005/8/layout/matrix3"/>
    <dgm:cxn modelId="{8FF39E9F-3CBE-4931-917A-E033EFFDDFB3}" type="presOf" srcId="{FCCC35C8-D2D6-468B-B0C9-E84D0A6530F0}" destId="{B9971521-682F-4428-8026-F914F62089C0}" srcOrd="0" destOrd="0" presId="urn:microsoft.com/office/officeart/2005/8/layout/matrix3"/>
    <dgm:cxn modelId="{AF2C78A4-E8C8-4327-871C-4788B246B095}" type="presOf" srcId="{5EB7AFE1-BBE2-4893-9DEC-32415624B6DA}" destId="{83813AB2-C187-4F99-AA70-A6B030566DD3}" srcOrd="0" destOrd="0" presId="urn:microsoft.com/office/officeart/2005/8/layout/matrix3"/>
    <dgm:cxn modelId="{981D04C7-8CD8-40FD-8243-94274671B841}" type="presOf" srcId="{30F977A3-6620-4230-8F2D-F10D91282238}" destId="{521BA84B-F92B-48C5-8980-05C2D43822C0}" srcOrd="0" destOrd="0" presId="urn:microsoft.com/office/officeart/2005/8/layout/matrix3"/>
    <dgm:cxn modelId="{3040C536-85A1-499E-AD10-10590C06FBC4}" type="presParOf" srcId="{4AE91BC9-D0DB-4AE0-9BF7-6F2067A6E3A3}" destId="{8E7ADD79-56A3-4289-858A-C8153B285289}" srcOrd="0" destOrd="0" presId="urn:microsoft.com/office/officeart/2005/8/layout/matrix3"/>
    <dgm:cxn modelId="{6B3B2F35-CC17-46EB-BB59-A13E1863A9EF}" type="presParOf" srcId="{4AE91BC9-D0DB-4AE0-9BF7-6F2067A6E3A3}" destId="{1880C0D1-CE29-4053-9ADF-4880EBC16C71}" srcOrd="1" destOrd="0" presId="urn:microsoft.com/office/officeart/2005/8/layout/matrix3"/>
    <dgm:cxn modelId="{1B5E187E-01C3-40E1-945B-B05B9ECF9EBE}" type="presParOf" srcId="{4AE91BC9-D0DB-4AE0-9BF7-6F2067A6E3A3}" destId="{83813AB2-C187-4F99-AA70-A6B030566DD3}" srcOrd="2" destOrd="0" presId="urn:microsoft.com/office/officeart/2005/8/layout/matrix3"/>
    <dgm:cxn modelId="{0CC8AC19-0575-44EF-9CCE-ED7073CC8AF7}" type="presParOf" srcId="{4AE91BC9-D0DB-4AE0-9BF7-6F2067A6E3A3}" destId="{B9971521-682F-4428-8026-F914F62089C0}" srcOrd="3" destOrd="0" presId="urn:microsoft.com/office/officeart/2005/8/layout/matrix3"/>
    <dgm:cxn modelId="{DF790738-024D-41E2-88B9-F0DDC48C32BA}" type="presParOf" srcId="{4AE91BC9-D0DB-4AE0-9BF7-6F2067A6E3A3}" destId="{521BA84B-F92B-48C5-8980-05C2D43822C0}"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E81C97-6DFD-449A-8F50-DC353151145E}" type="doc">
      <dgm:prSet loTypeId="urn:microsoft.com/office/officeart/2005/8/layout/hierarchy1" loCatId="hierarchy" qsTypeId="urn:microsoft.com/office/officeart/2005/8/quickstyle/simple1" qsCatId="simple" csTypeId="urn:microsoft.com/office/officeart/2005/8/colors/accent6_3" csCatId="accent6" phldr="1"/>
      <dgm:spPr/>
      <dgm:t>
        <a:bodyPr/>
        <a:lstStyle/>
        <a:p>
          <a:endParaRPr lang="en-US"/>
        </a:p>
      </dgm:t>
    </dgm:pt>
    <dgm:pt modelId="{2790F5C7-8AAB-493E-881D-C30EBC7E1E9E}">
      <dgm:prSet phldrT="[Texto]" custT="1"/>
      <dgm:spPr/>
      <dgm:t>
        <a:bodyPr/>
        <a:lstStyle/>
        <a:p>
          <a:r>
            <a:rPr lang="en-US" sz="2400" dirty="0" err="1">
              <a:latin typeface="Arial" panose="020B0604020202020204" pitchFamily="34" charset="0"/>
              <a:cs typeface="Arial" panose="020B0604020202020204" pitchFamily="34" charset="0"/>
            </a:rPr>
            <a:t>Quinua</a:t>
          </a:r>
          <a:r>
            <a:rPr lang="en-US" sz="2400" dirty="0">
              <a:latin typeface="Arial" panose="020B0604020202020204" pitchFamily="34" charset="0"/>
              <a:cs typeface="Arial" panose="020B0604020202020204" pitchFamily="34" charset="0"/>
            </a:rPr>
            <a:t> Real: Altiplano Sur</a:t>
          </a:r>
          <a:endParaRPr lang="en-US" sz="2300" dirty="0"/>
        </a:p>
      </dgm:t>
    </dgm:pt>
    <dgm:pt modelId="{7FF10A7E-DD8E-4492-AA19-4FABC14499FB}" type="parTrans" cxnId="{A6B205AB-5EDD-4FB9-B7A6-EB64515EAD9F}">
      <dgm:prSet/>
      <dgm:spPr/>
      <dgm:t>
        <a:bodyPr/>
        <a:lstStyle/>
        <a:p>
          <a:endParaRPr lang="en-US"/>
        </a:p>
      </dgm:t>
    </dgm:pt>
    <dgm:pt modelId="{146A39AB-F29E-4531-B50F-1E4A4DF79C46}" type="sibTrans" cxnId="{A6B205AB-5EDD-4FB9-B7A6-EB64515EAD9F}">
      <dgm:prSet/>
      <dgm:spPr/>
      <dgm:t>
        <a:bodyPr/>
        <a:lstStyle/>
        <a:p>
          <a:endParaRPr lang="en-US"/>
        </a:p>
      </dgm:t>
    </dgm:pt>
    <dgm:pt modelId="{3DCA16B1-A9D2-4137-918B-15A184EAD44F}">
      <dgm:prSet phldrT="[Texto]" custT="1"/>
      <dgm:spPr/>
      <dgm:t>
        <a:bodyPr/>
        <a:lstStyle/>
        <a:p>
          <a:pPr>
            <a:buNone/>
          </a:pPr>
          <a:r>
            <a:rPr lang="es-MX" sz="2400" dirty="0">
              <a:latin typeface="Arial" panose="020B0604020202020204" pitchFamily="34" charset="0"/>
              <a:cs typeface="Arial" panose="020B0604020202020204" pitchFamily="34" charset="0"/>
            </a:rPr>
            <a:t>“Bolivia Digna, soberana, productiva y democrática para vivir bien”</a:t>
          </a:r>
          <a:endParaRPr lang="en-US" sz="2400" dirty="0"/>
        </a:p>
      </dgm:t>
    </dgm:pt>
    <dgm:pt modelId="{233838AA-6CD9-40DB-BE3C-D27058468FE5}" type="parTrans" cxnId="{DD848025-1827-46F9-BB64-7F57C62E4B5D}">
      <dgm:prSet/>
      <dgm:spPr/>
      <dgm:t>
        <a:bodyPr/>
        <a:lstStyle/>
        <a:p>
          <a:endParaRPr lang="en-US"/>
        </a:p>
      </dgm:t>
    </dgm:pt>
    <dgm:pt modelId="{58500A1A-C4DE-4373-9293-58F615892562}" type="sibTrans" cxnId="{DD848025-1827-46F9-BB64-7F57C62E4B5D}">
      <dgm:prSet/>
      <dgm:spPr/>
      <dgm:t>
        <a:bodyPr/>
        <a:lstStyle/>
        <a:p>
          <a:endParaRPr lang="en-US"/>
        </a:p>
      </dgm:t>
    </dgm:pt>
    <dgm:pt modelId="{1EAC34EA-97E9-4D90-AE19-24234EC71195}">
      <dgm:prSet phldrT="[Texto]" custT="1"/>
      <dgm:spPr/>
      <dgm:t>
        <a:bodyPr/>
        <a:lstStyle/>
        <a:p>
          <a:pPr>
            <a:buNone/>
          </a:pPr>
          <a:r>
            <a:rPr lang="es-MX" sz="2400">
              <a:latin typeface="Arial" panose="020B0604020202020204" pitchFamily="34" charset="0"/>
              <a:cs typeface="Arial" panose="020B0604020202020204" pitchFamily="34" charset="0"/>
            </a:rPr>
            <a:t>Reforestación con agricultura ecológica </a:t>
          </a:r>
          <a:endParaRPr lang="en-US" sz="2400" dirty="0"/>
        </a:p>
      </dgm:t>
    </dgm:pt>
    <dgm:pt modelId="{CBFBFC90-5CB8-40CE-AB6E-86B1D8213A08}" type="parTrans" cxnId="{B2C78E5F-A17F-4F84-82F4-CFCFBA16FFD4}">
      <dgm:prSet/>
      <dgm:spPr/>
      <dgm:t>
        <a:bodyPr/>
        <a:lstStyle/>
        <a:p>
          <a:endParaRPr lang="en-US"/>
        </a:p>
      </dgm:t>
    </dgm:pt>
    <dgm:pt modelId="{58574981-FD21-48A7-B278-4A598DBAE2D6}" type="sibTrans" cxnId="{B2C78E5F-A17F-4F84-82F4-CFCFBA16FFD4}">
      <dgm:prSet/>
      <dgm:spPr/>
      <dgm:t>
        <a:bodyPr/>
        <a:lstStyle/>
        <a:p>
          <a:endParaRPr lang="en-US"/>
        </a:p>
      </dgm:t>
    </dgm:pt>
    <dgm:pt modelId="{AC9D7F26-1AE8-4ECE-827D-4B738B6709E0}">
      <dgm:prSet phldrT="[Texto]" custT="1"/>
      <dgm:spPr/>
      <dgm:t>
        <a:bodyPr/>
        <a:lstStyle/>
        <a:p>
          <a:pPr>
            <a:buNone/>
          </a:pPr>
          <a:r>
            <a:rPr lang="es-MX" sz="2400" dirty="0">
              <a:latin typeface="Arial" panose="020B0604020202020204" pitchFamily="34" charset="0"/>
              <a:cs typeface="Arial" panose="020B0604020202020204" pitchFamily="34" charset="0"/>
            </a:rPr>
            <a:t>Autogestión indígena de las Tierras Comunitarias de Origen: 3 años</a:t>
          </a:r>
          <a:endParaRPr lang="en-US" sz="2400" dirty="0"/>
        </a:p>
      </dgm:t>
    </dgm:pt>
    <dgm:pt modelId="{8A9C6AE1-4DD3-4929-8938-5F786EFBE642}" type="parTrans" cxnId="{40319F2A-72B8-4140-8B7B-3CAAAA055CA0}">
      <dgm:prSet/>
      <dgm:spPr/>
      <dgm:t>
        <a:bodyPr/>
        <a:lstStyle/>
        <a:p>
          <a:endParaRPr lang="en-US"/>
        </a:p>
      </dgm:t>
    </dgm:pt>
    <dgm:pt modelId="{B151F857-93DE-4CFD-BC5C-A363E724EB4B}" type="sibTrans" cxnId="{40319F2A-72B8-4140-8B7B-3CAAAA055CA0}">
      <dgm:prSet/>
      <dgm:spPr/>
      <dgm:t>
        <a:bodyPr/>
        <a:lstStyle/>
        <a:p>
          <a:endParaRPr lang="en-US"/>
        </a:p>
      </dgm:t>
    </dgm:pt>
    <dgm:pt modelId="{9A2D78A9-38EE-47D5-8C18-AFC9F3C9FE94}">
      <dgm:prSet phldrT="[Texto]" custT="1"/>
      <dgm:spPr/>
      <dgm:t>
        <a:bodyPr/>
        <a:lstStyle/>
        <a:p>
          <a:pPr>
            <a:buNone/>
          </a:pPr>
          <a:r>
            <a:rPr lang="es-MX" sz="2400" dirty="0">
              <a:latin typeface="Arial" panose="020B0604020202020204" pitchFamily="34" charset="0"/>
              <a:cs typeface="Arial" panose="020B0604020202020204" pitchFamily="34" charset="0"/>
            </a:rPr>
            <a:t>Comercialización en 1970 con </a:t>
          </a:r>
          <a:r>
            <a:rPr lang="es-MX" sz="2400" dirty="0" err="1">
              <a:latin typeface="Arial" panose="020B0604020202020204" pitchFamily="34" charset="0"/>
              <a:cs typeface="Arial" panose="020B0604020202020204" pitchFamily="34" charset="0"/>
            </a:rPr>
            <a:t>OECAs</a:t>
          </a:r>
          <a:r>
            <a:rPr lang="es-MX" sz="2400" dirty="0">
              <a:latin typeface="Arial" panose="020B0604020202020204" pitchFamily="34" charset="0"/>
              <a:cs typeface="Arial" panose="020B0604020202020204" pitchFamily="34" charset="0"/>
            </a:rPr>
            <a:t>, ANAPQUI, </a:t>
          </a:r>
          <a:r>
            <a:rPr lang="es-MX" sz="2400" dirty="0" err="1">
              <a:latin typeface="Arial" panose="020B0604020202020204" pitchFamily="34" charset="0"/>
              <a:cs typeface="Arial" panose="020B0604020202020204" pitchFamily="34" charset="0"/>
            </a:rPr>
            <a:t>ONGs</a:t>
          </a:r>
          <a:r>
            <a:rPr lang="es-MX" sz="2400" dirty="0">
              <a:latin typeface="Arial" panose="020B0604020202020204" pitchFamily="34" charset="0"/>
              <a:cs typeface="Arial" panose="020B0604020202020204" pitchFamily="34" charset="0"/>
            </a:rPr>
            <a:t> de la UE</a:t>
          </a:r>
          <a:endParaRPr lang="en-US" sz="2400" dirty="0"/>
        </a:p>
      </dgm:t>
    </dgm:pt>
    <dgm:pt modelId="{2DE385F3-4223-4E04-93E1-4469590A6F5B}" type="parTrans" cxnId="{F4203AE2-D70E-4DC0-AACC-29D3CC6C4C93}">
      <dgm:prSet/>
      <dgm:spPr/>
      <dgm:t>
        <a:bodyPr/>
        <a:lstStyle/>
        <a:p>
          <a:endParaRPr lang="en-US"/>
        </a:p>
      </dgm:t>
    </dgm:pt>
    <dgm:pt modelId="{0F87026F-D82F-485D-9B91-F2CCB888E511}" type="sibTrans" cxnId="{F4203AE2-D70E-4DC0-AACC-29D3CC6C4C93}">
      <dgm:prSet/>
      <dgm:spPr/>
      <dgm:t>
        <a:bodyPr/>
        <a:lstStyle/>
        <a:p>
          <a:endParaRPr lang="en-US"/>
        </a:p>
      </dgm:t>
    </dgm:pt>
    <dgm:pt modelId="{E80DC3AA-613E-4DCD-970F-4236D2B668A0}">
      <dgm:prSet phldrT="[Texto]" custT="1"/>
      <dgm:spPr/>
      <dgm:t>
        <a:bodyPr/>
        <a:lstStyle/>
        <a:p>
          <a:r>
            <a:rPr lang="es-MX" sz="2400" dirty="0">
              <a:latin typeface="Arial" panose="020B0604020202020204" pitchFamily="34" charset="0"/>
              <a:cs typeface="Arial" panose="020B0604020202020204" pitchFamily="34" charset="0"/>
            </a:rPr>
            <a:t>Bolivia no pertenece al Acuerdo </a:t>
          </a:r>
          <a:r>
            <a:rPr lang="es-MX" sz="2400" dirty="0" err="1">
              <a:latin typeface="Arial" panose="020B0604020202020204" pitchFamily="34" charset="0"/>
              <a:cs typeface="Arial" panose="020B0604020202020204" pitchFamily="34" charset="0"/>
            </a:rPr>
            <a:t>Multipartes</a:t>
          </a:r>
          <a:endParaRPr lang="en-US" sz="2400" dirty="0">
            <a:latin typeface="Arial" panose="020B0604020202020204" pitchFamily="34" charset="0"/>
            <a:cs typeface="Arial" panose="020B0604020202020204" pitchFamily="34" charset="0"/>
          </a:endParaRPr>
        </a:p>
        <a:p>
          <a:endParaRPr lang="en-US" sz="2300" dirty="0"/>
        </a:p>
      </dgm:t>
    </dgm:pt>
    <dgm:pt modelId="{4CB7397A-6D4D-4168-B0A1-52F7564E2E03}" type="parTrans" cxnId="{256180E5-6379-4F50-854A-30F524E2BE40}">
      <dgm:prSet/>
      <dgm:spPr/>
      <dgm:t>
        <a:bodyPr/>
        <a:lstStyle/>
        <a:p>
          <a:endParaRPr lang="en-US"/>
        </a:p>
      </dgm:t>
    </dgm:pt>
    <dgm:pt modelId="{817455A8-A26A-401F-AC36-917BD426A245}" type="sibTrans" cxnId="{256180E5-6379-4F50-854A-30F524E2BE40}">
      <dgm:prSet/>
      <dgm:spPr/>
      <dgm:t>
        <a:bodyPr/>
        <a:lstStyle/>
        <a:p>
          <a:endParaRPr lang="en-US"/>
        </a:p>
      </dgm:t>
    </dgm:pt>
    <dgm:pt modelId="{706AABE9-2743-4261-8E74-14C793E7120F}" type="pres">
      <dgm:prSet presAssocID="{B6E81C97-6DFD-449A-8F50-DC353151145E}" presName="hierChild1" presStyleCnt="0">
        <dgm:presLayoutVars>
          <dgm:chPref val="1"/>
          <dgm:dir/>
          <dgm:animOne val="branch"/>
          <dgm:animLvl val="lvl"/>
          <dgm:resizeHandles/>
        </dgm:presLayoutVars>
      </dgm:prSet>
      <dgm:spPr/>
    </dgm:pt>
    <dgm:pt modelId="{48AAFD1E-3568-411F-9C34-2808C6618467}" type="pres">
      <dgm:prSet presAssocID="{2790F5C7-8AAB-493E-881D-C30EBC7E1E9E}" presName="hierRoot1" presStyleCnt="0"/>
      <dgm:spPr/>
    </dgm:pt>
    <dgm:pt modelId="{73F40B6A-74F1-4A1A-8450-1097914AE352}" type="pres">
      <dgm:prSet presAssocID="{2790F5C7-8AAB-493E-881D-C30EBC7E1E9E}" presName="composite" presStyleCnt="0"/>
      <dgm:spPr/>
    </dgm:pt>
    <dgm:pt modelId="{23070A62-461B-4BDF-A325-2E55272687EF}" type="pres">
      <dgm:prSet presAssocID="{2790F5C7-8AAB-493E-881D-C30EBC7E1E9E}" presName="background" presStyleLbl="node0" presStyleIdx="0" presStyleCnt="1"/>
      <dgm:spPr/>
    </dgm:pt>
    <dgm:pt modelId="{05F24851-09E7-4B32-B9DC-DA38CEC25C65}" type="pres">
      <dgm:prSet presAssocID="{2790F5C7-8AAB-493E-881D-C30EBC7E1E9E}" presName="text" presStyleLbl="fgAcc0" presStyleIdx="0" presStyleCnt="1" custScaleX="135891" custScaleY="105087">
        <dgm:presLayoutVars>
          <dgm:chPref val="3"/>
        </dgm:presLayoutVars>
      </dgm:prSet>
      <dgm:spPr/>
    </dgm:pt>
    <dgm:pt modelId="{9CF6FC00-8637-4CDF-BB4A-968079A8E75D}" type="pres">
      <dgm:prSet presAssocID="{2790F5C7-8AAB-493E-881D-C30EBC7E1E9E}" presName="hierChild2" presStyleCnt="0"/>
      <dgm:spPr/>
    </dgm:pt>
    <dgm:pt modelId="{D9A9582E-23F7-47CD-9EBE-DEF459500F6C}" type="pres">
      <dgm:prSet presAssocID="{4CB7397A-6D4D-4168-B0A1-52F7564E2E03}" presName="Name10" presStyleLbl="parChTrans1D2" presStyleIdx="0" presStyleCnt="3"/>
      <dgm:spPr/>
    </dgm:pt>
    <dgm:pt modelId="{D852E9C2-A22C-4F5B-B51C-5CE715F7C175}" type="pres">
      <dgm:prSet presAssocID="{E80DC3AA-613E-4DCD-970F-4236D2B668A0}" presName="hierRoot2" presStyleCnt="0"/>
      <dgm:spPr/>
    </dgm:pt>
    <dgm:pt modelId="{91CF3FDF-F794-4CB8-8604-C247AF16053F}" type="pres">
      <dgm:prSet presAssocID="{E80DC3AA-613E-4DCD-970F-4236D2B668A0}" presName="composite2" presStyleCnt="0"/>
      <dgm:spPr/>
    </dgm:pt>
    <dgm:pt modelId="{94C0A007-BF64-4935-B246-3E750D3B7604}" type="pres">
      <dgm:prSet presAssocID="{E80DC3AA-613E-4DCD-970F-4236D2B668A0}" presName="background2" presStyleLbl="node2" presStyleIdx="0" presStyleCnt="3"/>
      <dgm:spPr/>
    </dgm:pt>
    <dgm:pt modelId="{0E135894-839A-4B8A-A1DF-C16DE2116B88}" type="pres">
      <dgm:prSet presAssocID="{E80DC3AA-613E-4DCD-970F-4236D2B668A0}" presName="text2" presStyleLbl="fgAcc2" presStyleIdx="0" presStyleCnt="3" custScaleX="96947" custScaleY="146619">
        <dgm:presLayoutVars>
          <dgm:chPref val="3"/>
        </dgm:presLayoutVars>
      </dgm:prSet>
      <dgm:spPr/>
    </dgm:pt>
    <dgm:pt modelId="{A652C5B5-2C9E-4186-85F8-98F469BA351C}" type="pres">
      <dgm:prSet presAssocID="{E80DC3AA-613E-4DCD-970F-4236D2B668A0}" presName="hierChild3" presStyleCnt="0"/>
      <dgm:spPr/>
    </dgm:pt>
    <dgm:pt modelId="{ADB66040-FC89-4863-8576-ECB411FCD2FD}" type="pres">
      <dgm:prSet presAssocID="{233838AA-6CD9-40DB-BE3C-D27058468FE5}" presName="Name10" presStyleLbl="parChTrans1D2" presStyleIdx="1" presStyleCnt="3"/>
      <dgm:spPr/>
    </dgm:pt>
    <dgm:pt modelId="{518CC690-FD04-4934-8F13-968C6017D2DF}" type="pres">
      <dgm:prSet presAssocID="{3DCA16B1-A9D2-4137-918B-15A184EAD44F}" presName="hierRoot2" presStyleCnt="0"/>
      <dgm:spPr/>
    </dgm:pt>
    <dgm:pt modelId="{C5572886-36B1-48FC-A7E6-886830123C07}" type="pres">
      <dgm:prSet presAssocID="{3DCA16B1-A9D2-4137-918B-15A184EAD44F}" presName="composite2" presStyleCnt="0"/>
      <dgm:spPr/>
    </dgm:pt>
    <dgm:pt modelId="{69B50942-C5FD-4470-BD83-573AF7DC9015}" type="pres">
      <dgm:prSet presAssocID="{3DCA16B1-A9D2-4137-918B-15A184EAD44F}" presName="background2" presStyleLbl="node2" presStyleIdx="1" presStyleCnt="3"/>
      <dgm:spPr/>
    </dgm:pt>
    <dgm:pt modelId="{78BFC4B4-1082-4020-925C-4E6A65D4AB44}" type="pres">
      <dgm:prSet presAssocID="{3DCA16B1-A9D2-4137-918B-15A184EAD44F}" presName="text2" presStyleLbl="fgAcc2" presStyleIdx="1" presStyleCnt="3" custScaleX="152048" custScaleY="136108" custLinFactNeighborX="35109" custLinFactNeighborY="-7898">
        <dgm:presLayoutVars>
          <dgm:chPref val="3"/>
        </dgm:presLayoutVars>
      </dgm:prSet>
      <dgm:spPr/>
    </dgm:pt>
    <dgm:pt modelId="{AB3A8FD8-25EB-4260-B325-009A8FE93488}" type="pres">
      <dgm:prSet presAssocID="{3DCA16B1-A9D2-4137-918B-15A184EAD44F}" presName="hierChild3" presStyleCnt="0"/>
      <dgm:spPr/>
    </dgm:pt>
    <dgm:pt modelId="{64541DDB-C087-4864-A38C-97D6F69B9579}" type="pres">
      <dgm:prSet presAssocID="{CBFBFC90-5CB8-40CE-AB6E-86B1D8213A08}" presName="Name17" presStyleLbl="parChTrans1D3" presStyleIdx="0" presStyleCnt="2"/>
      <dgm:spPr/>
    </dgm:pt>
    <dgm:pt modelId="{CA51DD6D-DC5C-4A37-BAC5-247E57190A28}" type="pres">
      <dgm:prSet presAssocID="{1EAC34EA-97E9-4D90-AE19-24234EC71195}" presName="hierRoot3" presStyleCnt="0"/>
      <dgm:spPr/>
    </dgm:pt>
    <dgm:pt modelId="{041CEDDB-D11A-4867-BD29-B7631670EBE6}" type="pres">
      <dgm:prSet presAssocID="{1EAC34EA-97E9-4D90-AE19-24234EC71195}" presName="composite3" presStyleCnt="0"/>
      <dgm:spPr/>
    </dgm:pt>
    <dgm:pt modelId="{DE193184-935A-491E-93EC-763E869F6992}" type="pres">
      <dgm:prSet presAssocID="{1EAC34EA-97E9-4D90-AE19-24234EC71195}" presName="background3" presStyleLbl="node3" presStyleIdx="0" presStyleCnt="2"/>
      <dgm:spPr/>
    </dgm:pt>
    <dgm:pt modelId="{80CAD5EA-BFD3-4DCD-8712-99B0549048DE}" type="pres">
      <dgm:prSet presAssocID="{1EAC34EA-97E9-4D90-AE19-24234EC71195}" presName="text3" presStyleLbl="fgAcc3" presStyleIdx="0" presStyleCnt="2" custScaleX="118472" custScaleY="106650" custLinFactNeighborX="-3831" custLinFactNeighborY="-3253">
        <dgm:presLayoutVars>
          <dgm:chPref val="3"/>
        </dgm:presLayoutVars>
      </dgm:prSet>
      <dgm:spPr/>
    </dgm:pt>
    <dgm:pt modelId="{772F8519-4E76-4DC8-948C-131267684068}" type="pres">
      <dgm:prSet presAssocID="{1EAC34EA-97E9-4D90-AE19-24234EC71195}" presName="hierChild4" presStyleCnt="0"/>
      <dgm:spPr/>
    </dgm:pt>
    <dgm:pt modelId="{ACD8D790-DC00-4279-8DB7-7ED91CBABCD8}" type="pres">
      <dgm:prSet presAssocID="{8A9C6AE1-4DD3-4929-8938-5F786EFBE642}" presName="Name17" presStyleLbl="parChTrans1D3" presStyleIdx="1" presStyleCnt="2"/>
      <dgm:spPr/>
    </dgm:pt>
    <dgm:pt modelId="{C8D71943-2D91-47B4-975E-50555CFF89A4}" type="pres">
      <dgm:prSet presAssocID="{AC9D7F26-1AE8-4ECE-827D-4B738B6709E0}" presName="hierRoot3" presStyleCnt="0"/>
      <dgm:spPr/>
    </dgm:pt>
    <dgm:pt modelId="{96EF7815-7E03-4C88-8370-B17E171BA697}" type="pres">
      <dgm:prSet presAssocID="{AC9D7F26-1AE8-4ECE-827D-4B738B6709E0}" presName="composite3" presStyleCnt="0"/>
      <dgm:spPr/>
    </dgm:pt>
    <dgm:pt modelId="{CDAA1F0A-41D3-4D0E-81F5-8B90B120B291}" type="pres">
      <dgm:prSet presAssocID="{AC9D7F26-1AE8-4ECE-827D-4B738B6709E0}" presName="background3" presStyleLbl="node3" presStyleIdx="1" presStyleCnt="2"/>
      <dgm:spPr/>
    </dgm:pt>
    <dgm:pt modelId="{538491AC-DEAD-44D1-8D59-E5CF538B089F}" type="pres">
      <dgm:prSet presAssocID="{AC9D7F26-1AE8-4ECE-827D-4B738B6709E0}" presName="text3" presStyleLbl="fgAcc3" presStyleIdx="1" presStyleCnt="2" custScaleX="158218" custScaleY="98896">
        <dgm:presLayoutVars>
          <dgm:chPref val="3"/>
        </dgm:presLayoutVars>
      </dgm:prSet>
      <dgm:spPr/>
    </dgm:pt>
    <dgm:pt modelId="{F77143D6-F00C-4214-A228-F4E31FA8748A}" type="pres">
      <dgm:prSet presAssocID="{AC9D7F26-1AE8-4ECE-827D-4B738B6709E0}" presName="hierChild4" presStyleCnt="0"/>
      <dgm:spPr/>
    </dgm:pt>
    <dgm:pt modelId="{6D95B86C-6B1C-4121-A0AA-A957952A2DA2}" type="pres">
      <dgm:prSet presAssocID="{2DE385F3-4223-4E04-93E1-4469590A6F5B}" presName="Name10" presStyleLbl="parChTrans1D2" presStyleIdx="2" presStyleCnt="3"/>
      <dgm:spPr/>
    </dgm:pt>
    <dgm:pt modelId="{15C90BB6-6917-4BF4-B729-066004D0E221}" type="pres">
      <dgm:prSet presAssocID="{9A2D78A9-38EE-47D5-8C18-AFC9F3C9FE94}" presName="hierRoot2" presStyleCnt="0"/>
      <dgm:spPr/>
    </dgm:pt>
    <dgm:pt modelId="{379EB873-9FD8-4779-A6E6-BF1BE43F629B}" type="pres">
      <dgm:prSet presAssocID="{9A2D78A9-38EE-47D5-8C18-AFC9F3C9FE94}" presName="composite2" presStyleCnt="0"/>
      <dgm:spPr/>
    </dgm:pt>
    <dgm:pt modelId="{BA269FD5-33EC-49F0-A56E-316FD4388CB4}" type="pres">
      <dgm:prSet presAssocID="{9A2D78A9-38EE-47D5-8C18-AFC9F3C9FE94}" presName="background2" presStyleLbl="node2" presStyleIdx="2" presStyleCnt="3"/>
      <dgm:spPr/>
    </dgm:pt>
    <dgm:pt modelId="{287DC3AE-0778-46F7-A821-39369CCCF412}" type="pres">
      <dgm:prSet presAssocID="{9A2D78A9-38EE-47D5-8C18-AFC9F3C9FE94}" presName="text2" presStyleLbl="fgAcc2" presStyleIdx="2" presStyleCnt="3" custScaleX="152048" custScaleY="136108" custLinFactNeighborX="35109" custLinFactNeighborY="-7898">
        <dgm:presLayoutVars>
          <dgm:chPref val="3"/>
        </dgm:presLayoutVars>
      </dgm:prSet>
      <dgm:spPr/>
    </dgm:pt>
    <dgm:pt modelId="{579D2A50-AB76-4612-BAD0-971C966B75B9}" type="pres">
      <dgm:prSet presAssocID="{9A2D78A9-38EE-47D5-8C18-AFC9F3C9FE94}" presName="hierChild3" presStyleCnt="0"/>
      <dgm:spPr/>
    </dgm:pt>
  </dgm:ptLst>
  <dgm:cxnLst>
    <dgm:cxn modelId="{1208B918-6F68-4CA6-8EDC-3C77B4ED5D45}" type="presOf" srcId="{9A2D78A9-38EE-47D5-8C18-AFC9F3C9FE94}" destId="{287DC3AE-0778-46F7-A821-39369CCCF412}" srcOrd="0" destOrd="0" presId="urn:microsoft.com/office/officeart/2005/8/layout/hierarchy1"/>
    <dgm:cxn modelId="{1F417C1E-96A6-4652-B6B3-7E6928CF464F}" type="presOf" srcId="{AC9D7F26-1AE8-4ECE-827D-4B738B6709E0}" destId="{538491AC-DEAD-44D1-8D59-E5CF538B089F}" srcOrd="0" destOrd="0" presId="urn:microsoft.com/office/officeart/2005/8/layout/hierarchy1"/>
    <dgm:cxn modelId="{DD848025-1827-46F9-BB64-7F57C62E4B5D}" srcId="{2790F5C7-8AAB-493E-881D-C30EBC7E1E9E}" destId="{3DCA16B1-A9D2-4137-918B-15A184EAD44F}" srcOrd="1" destOrd="0" parTransId="{233838AA-6CD9-40DB-BE3C-D27058468FE5}" sibTransId="{58500A1A-C4DE-4373-9293-58F615892562}"/>
    <dgm:cxn modelId="{40319F2A-72B8-4140-8B7B-3CAAAA055CA0}" srcId="{3DCA16B1-A9D2-4137-918B-15A184EAD44F}" destId="{AC9D7F26-1AE8-4ECE-827D-4B738B6709E0}" srcOrd="1" destOrd="0" parTransId="{8A9C6AE1-4DD3-4929-8938-5F786EFBE642}" sibTransId="{B151F857-93DE-4CFD-BC5C-A363E724EB4B}"/>
    <dgm:cxn modelId="{B2C78E5F-A17F-4F84-82F4-CFCFBA16FFD4}" srcId="{3DCA16B1-A9D2-4137-918B-15A184EAD44F}" destId="{1EAC34EA-97E9-4D90-AE19-24234EC71195}" srcOrd="0" destOrd="0" parTransId="{CBFBFC90-5CB8-40CE-AB6E-86B1D8213A08}" sibTransId="{58574981-FD21-48A7-B278-4A598DBAE2D6}"/>
    <dgm:cxn modelId="{645F6D4F-B65E-40D2-AA98-D09FA3F2A851}" type="presOf" srcId="{2DE385F3-4223-4E04-93E1-4469590A6F5B}" destId="{6D95B86C-6B1C-4121-A0AA-A957952A2DA2}" srcOrd="0" destOrd="0" presId="urn:microsoft.com/office/officeart/2005/8/layout/hierarchy1"/>
    <dgm:cxn modelId="{40CDEC54-740E-4695-BC31-5F269B7C4FF2}" type="presOf" srcId="{2790F5C7-8AAB-493E-881D-C30EBC7E1E9E}" destId="{05F24851-09E7-4B32-B9DC-DA38CEC25C65}" srcOrd="0" destOrd="0" presId="urn:microsoft.com/office/officeart/2005/8/layout/hierarchy1"/>
    <dgm:cxn modelId="{21ECBF93-ED77-45B9-9AB1-9441A701EF0A}" type="presOf" srcId="{1EAC34EA-97E9-4D90-AE19-24234EC71195}" destId="{80CAD5EA-BFD3-4DCD-8712-99B0549048DE}" srcOrd="0" destOrd="0" presId="urn:microsoft.com/office/officeart/2005/8/layout/hierarchy1"/>
    <dgm:cxn modelId="{92C2C5A3-6F0D-4984-B85A-399F263355AB}" type="presOf" srcId="{E80DC3AA-613E-4DCD-970F-4236D2B668A0}" destId="{0E135894-839A-4B8A-A1DF-C16DE2116B88}" srcOrd="0" destOrd="0" presId="urn:microsoft.com/office/officeart/2005/8/layout/hierarchy1"/>
    <dgm:cxn modelId="{A6B205AB-5EDD-4FB9-B7A6-EB64515EAD9F}" srcId="{B6E81C97-6DFD-449A-8F50-DC353151145E}" destId="{2790F5C7-8AAB-493E-881D-C30EBC7E1E9E}" srcOrd="0" destOrd="0" parTransId="{7FF10A7E-DD8E-4492-AA19-4FABC14499FB}" sibTransId="{146A39AB-F29E-4531-B50F-1E4A4DF79C46}"/>
    <dgm:cxn modelId="{1BE13DC1-AD02-43A4-9371-F0D4B60F10F7}" type="presOf" srcId="{3DCA16B1-A9D2-4137-918B-15A184EAD44F}" destId="{78BFC4B4-1082-4020-925C-4E6A65D4AB44}" srcOrd="0" destOrd="0" presId="urn:microsoft.com/office/officeart/2005/8/layout/hierarchy1"/>
    <dgm:cxn modelId="{16AB7AD1-1D5E-40A3-A574-205B09139A7D}" type="presOf" srcId="{233838AA-6CD9-40DB-BE3C-D27058468FE5}" destId="{ADB66040-FC89-4863-8576-ECB411FCD2FD}" srcOrd="0" destOrd="0" presId="urn:microsoft.com/office/officeart/2005/8/layout/hierarchy1"/>
    <dgm:cxn modelId="{7897F6D6-E31C-46FF-A47E-77D2416471B3}" type="presOf" srcId="{4CB7397A-6D4D-4168-B0A1-52F7564E2E03}" destId="{D9A9582E-23F7-47CD-9EBE-DEF459500F6C}" srcOrd="0" destOrd="0" presId="urn:microsoft.com/office/officeart/2005/8/layout/hierarchy1"/>
    <dgm:cxn modelId="{B48656DA-5293-44E1-9998-5B8C7DB004F3}" type="presOf" srcId="{B6E81C97-6DFD-449A-8F50-DC353151145E}" destId="{706AABE9-2743-4261-8E74-14C793E7120F}" srcOrd="0" destOrd="0" presId="urn:microsoft.com/office/officeart/2005/8/layout/hierarchy1"/>
    <dgm:cxn modelId="{A96AEDDE-7E3C-4171-A41C-6AC779A0E9D6}" type="presOf" srcId="{8A9C6AE1-4DD3-4929-8938-5F786EFBE642}" destId="{ACD8D790-DC00-4279-8DB7-7ED91CBABCD8}" srcOrd="0" destOrd="0" presId="urn:microsoft.com/office/officeart/2005/8/layout/hierarchy1"/>
    <dgm:cxn modelId="{F4203AE2-D70E-4DC0-AACC-29D3CC6C4C93}" srcId="{2790F5C7-8AAB-493E-881D-C30EBC7E1E9E}" destId="{9A2D78A9-38EE-47D5-8C18-AFC9F3C9FE94}" srcOrd="2" destOrd="0" parTransId="{2DE385F3-4223-4E04-93E1-4469590A6F5B}" sibTransId="{0F87026F-D82F-485D-9B91-F2CCB888E511}"/>
    <dgm:cxn modelId="{256180E5-6379-4F50-854A-30F524E2BE40}" srcId="{2790F5C7-8AAB-493E-881D-C30EBC7E1E9E}" destId="{E80DC3AA-613E-4DCD-970F-4236D2B668A0}" srcOrd="0" destOrd="0" parTransId="{4CB7397A-6D4D-4168-B0A1-52F7564E2E03}" sibTransId="{817455A8-A26A-401F-AC36-917BD426A245}"/>
    <dgm:cxn modelId="{FAE230EE-B626-48A6-8598-DF990633DC9A}" type="presOf" srcId="{CBFBFC90-5CB8-40CE-AB6E-86B1D8213A08}" destId="{64541DDB-C087-4864-A38C-97D6F69B9579}" srcOrd="0" destOrd="0" presId="urn:microsoft.com/office/officeart/2005/8/layout/hierarchy1"/>
    <dgm:cxn modelId="{D86E84BD-D52E-4AC0-941F-A7FA6589C54C}" type="presParOf" srcId="{706AABE9-2743-4261-8E74-14C793E7120F}" destId="{48AAFD1E-3568-411F-9C34-2808C6618467}" srcOrd="0" destOrd="0" presId="urn:microsoft.com/office/officeart/2005/8/layout/hierarchy1"/>
    <dgm:cxn modelId="{6F76BE3B-DA60-4C26-B622-B1B000829569}" type="presParOf" srcId="{48AAFD1E-3568-411F-9C34-2808C6618467}" destId="{73F40B6A-74F1-4A1A-8450-1097914AE352}" srcOrd="0" destOrd="0" presId="urn:microsoft.com/office/officeart/2005/8/layout/hierarchy1"/>
    <dgm:cxn modelId="{B03DAB5C-39FE-413D-ABAC-ADCB992104B3}" type="presParOf" srcId="{73F40B6A-74F1-4A1A-8450-1097914AE352}" destId="{23070A62-461B-4BDF-A325-2E55272687EF}" srcOrd="0" destOrd="0" presId="urn:microsoft.com/office/officeart/2005/8/layout/hierarchy1"/>
    <dgm:cxn modelId="{F32AC571-A899-4179-827F-D135BA626BBD}" type="presParOf" srcId="{73F40B6A-74F1-4A1A-8450-1097914AE352}" destId="{05F24851-09E7-4B32-B9DC-DA38CEC25C65}" srcOrd="1" destOrd="0" presId="urn:microsoft.com/office/officeart/2005/8/layout/hierarchy1"/>
    <dgm:cxn modelId="{38DF781A-99D5-4E07-926E-63384BCABBAC}" type="presParOf" srcId="{48AAFD1E-3568-411F-9C34-2808C6618467}" destId="{9CF6FC00-8637-4CDF-BB4A-968079A8E75D}" srcOrd="1" destOrd="0" presId="urn:microsoft.com/office/officeart/2005/8/layout/hierarchy1"/>
    <dgm:cxn modelId="{4383E4FF-3F3A-4AC3-8C5E-2C94B04363C0}" type="presParOf" srcId="{9CF6FC00-8637-4CDF-BB4A-968079A8E75D}" destId="{D9A9582E-23F7-47CD-9EBE-DEF459500F6C}" srcOrd="0" destOrd="0" presId="urn:microsoft.com/office/officeart/2005/8/layout/hierarchy1"/>
    <dgm:cxn modelId="{AF7275E7-E0D1-443B-8359-F57D9965A511}" type="presParOf" srcId="{9CF6FC00-8637-4CDF-BB4A-968079A8E75D}" destId="{D852E9C2-A22C-4F5B-B51C-5CE715F7C175}" srcOrd="1" destOrd="0" presId="urn:microsoft.com/office/officeart/2005/8/layout/hierarchy1"/>
    <dgm:cxn modelId="{9965E57B-4649-4935-9D20-ADF265A04F51}" type="presParOf" srcId="{D852E9C2-A22C-4F5B-B51C-5CE715F7C175}" destId="{91CF3FDF-F794-4CB8-8604-C247AF16053F}" srcOrd="0" destOrd="0" presId="urn:microsoft.com/office/officeart/2005/8/layout/hierarchy1"/>
    <dgm:cxn modelId="{C09E24C0-5261-48C8-BE95-21F993FAB980}" type="presParOf" srcId="{91CF3FDF-F794-4CB8-8604-C247AF16053F}" destId="{94C0A007-BF64-4935-B246-3E750D3B7604}" srcOrd="0" destOrd="0" presId="urn:microsoft.com/office/officeart/2005/8/layout/hierarchy1"/>
    <dgm:cxn modelId="{F54A50E0-1002-4C22-9972-F8BBA887E0AF}" type="presParOf" srcId="{91CF3FDF-F794-4CB8-8604-C247AF16053F}" destId="{0E135894-839A-4B8A-A1DF-C16DE2116B88}" srcOrd="1" destOrd="0" presId="urn:microsoft.com/office/officeart/2005/8/layout/hierarchy1"/>
    <dgm:cxn modelId="{E45F07D2-2836-4B75-9AB8-398D0D8C71DD}" type="presParOf" srcId="{D852E9C2-A22C-4F5B-B51C-5CE715F7C175}" destId="{A652C5B5-2C9E-4186-85F8-98F469BA351C}" srcOrd="1" destOrd="0" presId="urn:microsoft.com/office/officeart/2005/8/layout/hierarchy1"/>
    <dgm:cxn modelId="{37D5B0D6-E98F-418D-A8E6-0D252B1027D9}" type="presParOf" srcId="{9CF6FC00-8637-4CDF-BB4A-968079A8E75D}" destId="{ADB66040-FC89-4863-8576-ECB411FCD2FD}" srcOrd="2" destOrd="0" presId="urn:microsoft.com/office/officeart/2005/8/layout/hierarchy1"/>
    <dgm:cxn modelId="{CDDB7C60-C8EC-42CB-920C-225636DBC84E}" type="presParOf" srcId="{9CF6FC00-8637-4CDF-BB4A-968079A8E75D}" destId="{518CC690-FD04-4934-8F13-968C6017D2DF}" srcOrd="3" destOrd="0" presId="urn:microsoft.com/office/officeart/2005/8/layout/hierarchy1"/>
    <dgm:cxn modelId="{93FA918F-B07F-4F7D-9A6B-9852F7313922}" type="presParOf" srcId="{518CC690-FD04-4934-8F13-968C6017D2DF}" destId="{C5572886-36B1-48FC-A7E6-886830123C07}" srcOrd="0" destOrd="0" presId="urn:microsoft.com/office/officeart/2005/8/layout/hierarchy1"/>
    <dgm:cxn modelId="{C27451F8-F7B0-426D-84A3-2E6012B17AAF}" type="presParOf" srcId="{C5572886-36B1-48FC-A7E6-886830123C07}" destId="{69B50942-C5FD-4470-BD83-573AF7DC9015}" srcOrd="0" destOrd="0" presId="urn:microsoft.com/office/officeart/2005/8/layout/hierarchy1"/>
    <dgm:cxn modelId="{A4E5A931-E36A-43A4-BEA6-F9044F4736E5}" type="presParOf" srcId="{C5572886-36B1-48FC-A7E6-886830123C07}" destId="{78BFC4B4-1082-4020-925C-4E6A65D4AB44}" srcOrd="1" destOrd="0" presId="urn:microsoft.com/office/officeart/2005/8/layout/hierarchy1"/>
    <dgm:cxn modelId="{696CBD39-2103-4580-8A78-DD1FC3C936B7}" type="presParOf" srcId="{518CC690-FD04-4934-8F13-968C6017D2DF}" destId="{AB3A8FD8-25EB-4260-B325-009A8FE93488}" srcOrd="1" destOrd="0" presId="urn:microsoft.com/office/officeart/2005/8/layout/hierarchy1"/>
    <dgm:cxn modelId="{5FBD308C-4674-40E4-A82A-910C4C0A7EFB}" type="presParOf" srcId="{AB3A8FD8-25EB-4260-B325-009A8FE93488}" destId="{64541DDB-C087-4864-A38C-97D6F69B9579}" srcOrd="0" destOrd="0" presId="urn:microsoft.com/office/officeart/2005/8/layout/hierarchy1"/>
    <dgm:cxn modelId="{2314BF6F-BF42-452D-B3E6-52E0B7CC562A}" type="presParOf" srcId="{AB3A8FD8-25EB-4260-B325-009A8FE93488}" destId="{CA51DD6D-DC5C-4A37-BAC5-247E57190A28}" srcOrd="1" destOrd="0" presId="urn:microsoft.com/office/officeart/2005/8/layout/hierarchy1"/>
    <dgm:cxn modelId="{55D4C3CF-ED44-4ABA-88AD-F720D4AC3122}" type="presParOf" srcId="{CA51DD6D-DC5C-4A37-BAC5-247E57190A28}" destId="{041CEDDB-D11A-4867-BD29-B7631670EBE6}" srcOrd="0" destOrd="0" presId="urn:microsoft.com/office/officeart/2005/8/layout/hierarchy1"/>
    <dgm:cxn modelId="{E725B54C-A535-4687-B0F7-5ABED414E9AE}" type="presParOf" srcId="{041CEDDB-D11A-4867-BD29-B7631670EBE6}" destId="{DE193184-935A-491E-93EC-763E869F6992}" srcOrd="0" destOrd="0" presId="urn:microsoft.com/office/officeart/2005/8/layout/hierarchy1"/>
    <dgm:cxn modelId="{5A48AD11-A401-4C76-A75E-9BCEBAAA9572}" type="presParOf" srcId="{041CEDDB-D11A-4867-BD29-B7631670EBE6}" destId="{80CAD5EA-BFD3-4DCD-8712-99B0549048DE}" srcOrd="1" destOrd="0" presId="urn:microsoft.com/office/officeart/2005/8/layout/hierarchy1"/>
    <dgm:cxn modelId="{4D272ACC-B744-4FB9-B1B6-81858A14072C}" type="presParOf" srcId="{CA51DD6D-DC5C-4A37-BAC5-247E57190A28}" destId="{772F8519-4E76-4DC8-948C-131267684068}" srcOrd="1" destOrd="0" presId="urn:microsoft.com/office/officeart/2005/8/layout/hierarchy1"/>
    <dgm:cxn modelId="{6DAA963E-07DE-4A36-8E91-F20AC7989BB6}" type="presParOf" srcId="{AB3A8FD8-25EB-4260-B325-009A8FE93488}" destId="{ACD8D790-DC00-4279-8DB7-7ED91CBABCD8}" srcOrd="2" destOrd="0" presId="urn:microsoft.com/office/officeart/2005/8/layout/hierarchy1"/>
    <dgm:cxn modelId="{3105F93E-1154-46EF-9E60-6254C0C61CB9}" type="presParOf" srcId="{AB3A8FD8-25EB-4260-B325-009A8FE93488}" destId="{C8D71943-2D91-47B4-975E-50555CFF89A4}" srcOrd="3" destOrd="0" presId="urn:microsoft.com/office/officeart/2005/8/layout/hierarchy1"/>
    <dgm:cxn modelId="{A611F5FA-8771-4DC4-9AAD-4CF577A44981}" type="presParOf" srcId="{C8D71943-2D91-47B4-975E-50555CFF89A4}" destId="{96EF7815-7E03-4C88-8370-B17E171BA697}" srcOrd="0" destOrd="0" presId="urn:microsoft.com/office/officeart/2005/8/layout/hierarchy1"/>
    <dgm:cxn modelId="{77A0CFEE-D562-4C5D-A218-F226A613CF1A}" type="presParOf" srcId="{96EF7815-7E03-4C88-8370-B17E171BA697}" destId="{CDAA1F0A-41D3-4D0E-81F5-8B90B120B291}" srcOrd="0" destOrd="0" presId="urn:microsoft.com/office/officeart/2005/8/layout/hierarchy1"/>
    <dgm:cxn modelId="{40333D77-D060-4A82-80FD-0DE79C248E2F}" type="presParOf" srcId="{96EF7815-7E03-4C88-8370-B17E171BA697}" destId="{538491AC-DEAD-44D1-8D59-E5CF538B089F}" srcOrd="1" destOrd="0" presId="urn:microsoft.com/office/officeart/2005/8/layout/hierarchy1"/>
    <dgm:cxn modelId="{66DACE48-0EC4-438C-8C23-94DA73F04355}" type="presParOf" srcId="{C8D71943-2D91-47B4-975E-50555CFF89A4}" destId="{F77143D6-F00C-4214-A228-F4E31FA8748A}" srcOrd="1" destOrd="0" presId="urn:microsoft.com/office/officeart/2005/8/layout/hierarchy1"/>
    <dgm:cxn modelId="{6ED8F66D-188F-4956-8078-9117E2802840}" type="presParOf" srcId="{9CF6FC00-8637-4CDF-BB4A-968079A8E75D}" destId="{6D95B86C-6B1C-4121-A0AA-A957952A2DA2}" srcOrd="4" destOrd="0" presId="urn:microsoft.com/office/officeart/2005/8/layout/hierarchy1"/>
    <dgm:cxn modelId="{1BD1E731-0218-4C34-8C2F-B8D0894B098F}" type="presParOf" srcId="{9CF6FC00-8637-4CDF-BB4A-968079A8E75D}" destId="{15C90BB6-6917-4BF4-B729-066004D0E221}" srcOrd="5" destOrd="0" presId="urn:microsoft.com/office/officeart/2005/8/layout/hierarchy1"/>
    <dgm:cxn modelId="{B13B333A-61AF-4D41-AD2A-D1D49187E032}" type="presParOf" srcId="{15C90BB6-6917-4BF4-B729-066004D0E221}" destId="{379EB873-9FD8-4779-A6E6-BF1BE43F629B}" srcOrd="0" destOrd="0" presId="urn:microsoft.com/office/officeart/2005/8/layout/hierarchy1"/>
    <dgm:cxn modelId="{D8554AF0-E7B1-4A3C-ADC3-FF67B1A8A2CE}" type="presParOf" srcId="{379EB873-9FD8-4779-A6E6-BF1BE43F629B}" destId="{BA269FD5-33EC-49F0-A56E-316FD4388CB4}" srcOrd="0" destOrd="0" presId="urn:microsoft.com/office/officeart/2005/8/layout/hierarchy1"/>
    <dgm:cxn modelId="{E98B2881-0A55-4F27-A385-6A3F2DAA1142}" type="presParOf" srcId="{379EB873-9FD8-4779-A6E6-BF1BE43F629B}" destId="{287DC3AE-0778-46F7-A821-39369CCCF412}" srcOrd="1" destOrd="0" presId="urn:microsoft.com/office/officeart/2005/8/layout/hierarchy1"/>
    <dgm:cxn modelId="{BCA77987-2F9E-413A-A52E-2ACBD218A98B}" type="presParOf" srcId="{15C90BB6-6917-4BF4-B729-066004D0E221}" destId="{579D2A50-AB76-4612-BAD0-971C966B75B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5F7314-C75B-4DA3-A216-1EED62FE13AA}" type="doc">
      <dgm:prSet loTypeId="urn:microsoft.com/office/officeart/2005/8/layout/hierarchy1" loCatId="hierarchy" qsTypeId="urn:microsoft.com/office/officeart/2005/8/quickstyle/simple1" qsCatId="simple" csTypeId="urn:microsoft.com/office/officeart/2005/8/colors/accent2_4" csCatId="accent2" phldr="1"/>
      <dgm:spPr/>
      <dgm:t>
        <a:bodyPr/>
        <a:lstStyle/>
        <a:p>
          <a:endParaRPr lang="en-US"/>
        </a:p>
      </dgm:t>
    </dgm:pt>
    <dgm:pt modelId="{9B48F266-8C18-4AC8-95D7-236203457C3B}">
      <dgm:prSet phldrT="[Texto]" custT="1"/>
      <dgm:spPr/>
      <dgm:t>
        <a:bodyPr/>
        <a:lstStyle/>
        <a:p>
          <a:r>
            <a:rPr lang="es-MX" sz="2400">
              <a:latin typeface="Arial" panose="020B0604020202020204" pitchFamily="34" charset="0"/>
              <a:cs typeface="Arial" panose="020B0604020202020204" pitchFamily="34" charset="0"/>
            </a:rPr>
            <a:t>1988 Inca Brand (USA) y EFTA ya se relacionan con ANAPQUI</a:t>
          </a:r>
          <a:endParaRPr lang="en-US" sz="2400" dirty="0"/>
        </a:p>
      </dgm:t>
    </dgm:pt>
    <dgm:pt modelId="{6645DB9E-EB87-4856-861D-87B5D9D1C4E5}" type="parTrans" cxnId="{9050446D-D01A-4FE6-93D0-F24C9E73F7F9}">
      <dgm:prSet/>
      <dgm:spPr/>
      <dgm:t>
        <a:bodyPr/>
        <a:lstStyle/>
        <a:p>
          <a:endParaRPr lang="en-US"/>
        </a:p>
      </dgm:t>
    </dgm:pt>
    <dgm:pt modelId="{D505D8B3-D4CE-48E8-94B9-2858F6874A6C}" type="sibTrans" cxnId="{9050446D-D01A-4FE6-93D0-F24C9E73F7F9}">
      <dgm:prSet/>
      <dgm:spPr/>
      <dgm:t>
        <a:bodyPr/>
        <a:lstStyle/>
        <a:p>
          <a:endParaRPr lang="en-US"/>
        </a:p>
      </dgm:t>
    </dgm:pt>
    <dgm:pt modelId="{C7122E41-4976-4F3B-95F1-24D3B38CC710}">
      <dgm:prSet phldrT="[Texto]" custT="1"/>
      <dgm:spPr/>
      <dgm:t>
        <a:bodyPr/>
        <a:lstStyle/>
        <a:p>
          <a:r>
            <a:rPr lang="es-MX" sz="2400" dirty="0">
              <a:latin typeface="Arial" panose="020B0604020202020204" pitchFamily="34" charset="0"/>
              <a:cs typeface="Arial" panose="020B0604020202020204" pitchFamily="34" charset="0"/>
            </a:rPr>
            <a:t>Galletas, snacks, </a:t>
          </a:r>
          <a:r>
            <a:rPr lang="es-MX" sz="2400" dirty="0" err="1">
              <a:latin typeface="Arial" panose="020B0604020202020204" pitchFamily="34" charset="0"/>
              <a:cs typeface="Arial" panose="020B0604020202020204" pitchFamily="34" charset="0"/>
            </a:rPr>
            <a:t>Musli</a:t>
          </a:r>
          <a:r>
            <a:rPr lang="es-MX" sz="2400" dirty="0">
              <a:latin typeface="Arial" panose="020B0604020202020204" pitchFamily="34" charset="0"/>
              <a:cs typeface="Arial" panose="020B0604020202020204" pitchFamily="34" charset="0"/>
            </a:rPr>
            <a:t> de quinua. Consciencia de comercio justo (importadores)</a:t>
          </a:r>
          <a:endParaRPr lang="en-US" sz="2400" dirty="0"/>
        </a:p>
      </dgm:t>
    </dgm:pt>
    <dgm:pt modelId="{70A84064-0256-4CFB-B5A3-8B37832C52EF}" type="parTrans" cxnId="{EC6218BD-7F0D-426C-9CE5-10B20D3CF692}">
      <dgm:prSet/>
      <dgm:spPr/>
      <dgm:t>
        <a:bodyPr/>
        <a:lstStyle/>
        <a:p>
          <a:endParaRPr lang="en-US"/>
        </a:p>
      </dgm:t>
    </dgm:pt>
    <dgm:pt modelId="{D0074A10-CAB2-4AB4-B40E-F6201CADBCFF}" type="sibTrans" cxnId="{EC6218BD-7F0D-426C-9CE5-10B20D3CF692}">
      <dgm:prSet/>
      <dgm:spPr/>
      <dgm:t>
        <a:bodyPr/>
        <a:lstStyle/>
        <a:p>
          <a:endParaRPr lang="en-US"/>
        </a:p>
      </dgm:t>
    </dgm:pt>
    <dgm:pt modelId="{43C94EF9-C1EE-4C97-8DF1-CD2B16055341}">
      <dgm:prSet phldrT="[Texto]" custT="1"/>
      <dgm:spPr/>
      <dgm:t>
        <a:bodyPr/>
        <a:lstStyle/>
        <a:p>
          <a:r>
            <a:rPr lang="es-MX" sz="2400" dirty="0">
              <a:latin typeface="Arial" panose="020B0604020202020204" pitchFamily="34" charset="0"/>
              <a:cs typeface="Arial" panose="020B0604020202020204" pitchFamily="34" charset="0"/>
            </a:rPr>
            <a:t>Planta de biopesticida de cascarilla de quinua 2015</a:t>
          </a:r>
          <a:endParaRPr lang="en-US" sz="2400" dirty="0"/>
        </a:p>
      </dgm:t>
    </dgm:pt>
    <dgm:pt modelId="{37109088-E26F-4B3D-8C5A-2876382B9FE4}" type="parTrans" cxnId="{60D41EE8-2383-4217-BF3E-9AC79E9C2B68}">
      <dgm:prSet/>
      <dgm:spPr/>
      <dgm:t>
        <a:bodyPr/>
        <a:lstStyle/>
        <a:p>
          <a:endParaRPr lang="en-US"/>
        </a:p>
      </dgm:t>
    </dgm:pt>
    <dgm:pt modelId="{863799A3-8076-4D8A-A62D-1F7558D06ACA}" type="sibTrans" cxnId="{60D41EE8-2383-4217-BF3E-9AC79E9C2B68}">
      <dgm:prSet/>
      <dgm:spPr/>
      <dgm:t>
        <a:bodyPr/>
        <a:lstStyle/>
        <a:p>
          <a:endParaRPr lang="en-US"/>
        </a:p>
      </dgm:t>
    </dgm:pt>
    <dgm:pt modelId="{693DAC2C-6977-4544-AA71-FCEF441F7ADC}">
      <dgm:prSet phldrT="[Texto]" custT="1"/>
      <dgm:spPr/>
      <dgm:t>
        <a:bodyPr/>
        <a:lstStyle/>
        <a:p>
          <a:r>
            <a:rPr lang="es-MX" sz="2400" dirty="0">
              <a:latin typeface="Arial" panose="020B0604020202020204" pitchFamily="34" charset="0"/>
              <a:cs typeface="Arial" panose="020B0604020202020204" pitchFamily="34" charset="0"/>
            </a:rPr>
            <a:t>Planta de leche de quinua 2015</a:t>
          </a:r>
          <a:endParaRPr lang="en-US" sz="2400" dirty="0"/>
        </a:p>
      </dgm:t>
    </dgm:pt>
    <dgm:pt modelId="{DC50DBD2-E93C-46FF-AE03-4E3837079A11}" type="parTrans" cxnId="{979C0BE4-A68A-4072-8B83-0CE2FDD44B59}">
      <dgm:prSet/>
      <dgm:spPr/>
      <dgm:t>
        <a:bodyPr/>
        <a:lstStyle/>
        <a:p>
          <a:endParaRPr lang="en-US"/>
        </a:p>
      </dgm:t>
    </dgm:pt>
    <dgm:pt modelId="{38B88EDB-9E29-4D34-A32E-F52411D6D1E4}" type="sibTrans" cxnId="{979C0BE4-A68A-4072-8B83-0CE2FDD44B59}">
      <dgm:prSet/>
      <dgm:spPr/>
      <dgm:t>
        <a:bodyPr/>
        <a:lstStyle/>
        <a:p>
          <a:endParaRPr lang="en-US"/>
        </a:p>
      </dgm:t>
    </dgm:pt>
    <dgm:pt modelId="{F8C23932-E333-40FF-B162-1B5765693336}" type="pres">
      <dgm:prSet presAssocID="{F65F7314-C75B-4DA3-A216-1EED62FE13AA}" presName="hierChild1" presStyleCnt="0">
        <dgm:presLayoutVars>
          <dgm:chPref val="1"/>
          <dgm:dir/>
          <dgm:animOne val="branch"/>
          <dgm:animLvl val="lvl"/>
          <dgm:resizeHandles/>
        </dgm:presLayoutVars>
      </dgm:prSet>
      <dgm:spPr/>
    </dgm:pt>
    <dgm:pt modelId="{5346391E-D741-4822-9B83-63B4B0A16A1A}" type="pres">
      <dgm:prSet presAssocID="{9B48F266-8C18-4AC8-95D7-236203457C3B}" presName="hierRoot1" presStyleCnt="0"/>
      <dgm:spPr/>
    </dgm:pt>
    <dgm:pt modelId="{38E46D4D-6F33-4847-BB00-0C1D0403113E}" type="pres">
      <dgm:prSet presAssocID="{9B48F266-8C18-4AC8-95D7-236203457C3B}" presName="composite" presStyleCnt="0"/>
      <dgm:spPr/>
    </dgm:pt>
    <dgm:pt modelId="{D7520FCC-1FD2-4586-AA44-76D242AE5D00}" type="pres">
      <dgm:prSet presAssocID="{9B48F266-8C18-4AC8-95D7-236203457C3B}" presName="background" presStyleLbl="node0" presStyleIdx="0" presStyleCnt="1"/>
      <dgm:spPr/>
    </dgm:pt>
    <dgm:pt modelId="{8BE07E1B-8D88-4901-93D9-C04BE7EC865F}" type="pres">
      <dgm:prSet presAssocID="{9B48F266-8C18-4AC8-95D7-236203457C3B}" presName="text" presStyleLbl="fgAcc0" presStyleIdx="0" presStyleCnt="1" custScaleX="133320">
        <dgm:presLayoutVars>
          <dgm:chPref val="3"/>
        </dgm:presLayoutVars>
      </dgm:prSet>
      <dgm:spPr/>
    </dgm:pt>
    <dgm:pt modelId="{E5B9B046-2AF2-4A98-A444-D806C6AD4942}" type="pres">
      <dgm:prSet presAssocID="{9B48F266-8C18-4AC8-95D7-236203457C3B}" presName="hierChild2" presStyleCnt="0"/>
      <dgm:spPr/>
    </dgm:pt>
    <dgm:pt modelId="{E414105D-8460-4A8E-8931-C242EA6CE38A}" type="pres">
      <dgm:prSet presAssocID="{70A84064-0256-4CFB-B5A3-8B37832C52EF}" presName="Name10" presStyleLbl="parChTrans1D2" presStyleIdx="0" presStyleCnt="2"/>
      <dgm:spPr/>
    </dgm:pt>
    <dgm:pt modelId="{3FA8214F-B430-401E-8ECF-92C23FFD8118}" type="pres">
      <dgm:prSet presAssocID="{C7122E41-4976-4F3B-95F1-24D3B38CC710}" presName="hierRoot2" presStyleCnt="0"/>
      <dgm:spPr/>
    </dgm:pt>
    <dgm:pt modelId="{A298FE7C-B41B-47A9-BA26-7EA252AE3378}" type="pres">
      <dgm:prSet presAssocID="{C7122E41-4976-4F3B-95F1-24D3B38CC710}" presName="composite2" presStyleCnt="0"/>
      <dgm:spPr/>
    </dgm:pt>
    <dgm:pt modelId="{C275D1A7-DFDC-4E10-B4A3-CC20F370542C}" type="pres">
      <dgm:prSet presAssocID="{C7122E41-4976-4F3B-95F1-24D3B38CC710}" presName="background2" presStyleLbl="node2" presStyleIdx="0" presStyleCnt="2"/>
      <dgm:spPr/>
    </dgm:pt>
    <dgm:pt modelId="{3A6F7937-EADC-456A-B392-5F195B5CB4E1}" type="pres">
      <dgm:prSet presAssocID="{C7122E41-4976-4F3B-95F1-24D3B38CC710}" presName="text2" presStyleLbl="fgAcc2" presStyleIdx="0" presStyleCnt="2" custScaleX="181393">
        <dgm:presLayoutVars>
          <dgm:chPref val="3"/>
        </dgm:presLayoutVars>
      </dgm:prSet>
      <dgm:spPr/>
    </dgm:pt>
    <dgm:pt modelId="{BD33D124-AFB0-4504-929E-A8F88CAA8BEB}" type="pres">
      <dgm:prSet presAssocID="{C7122E41-4976-4F3B-95F1-24D3B38CC710}" presName="hierChild3" presStyleCnt="0"/>
      <dgm:spPr/>
    </dgm:pt>
    <dgm:pt modelId="{0C4C199B-912D-410D-97C3-20E0D733F47F}" type="pres">
      <dgm:prSet presAssocID="{37109088-E26F-4B3D-8C5A-2876382B9FE4}" presName="Name10" presStyleLbl="parChTrans1D2" presStyleIdx="1" presStyleCnt="2"/>
      <dgm:spPr/>
    </dgm:pt>
    <dgm:pt modelId="{07035049-86F4-49C1-89C7-86D41B1B92E0}" type="pres">
      <dgm:prSet presAssocID="{43C94EF9-C1EE-4C97-8DF1-CD2B16055341}" presName="hierRoot2" presStyleCnt="0"/>
      <dgm:spPr/>
    </dgm:pt>
    <dgm:pt modelId="{E16A6E67-70A2-4FA5-89F0-FD341C4BBE6A}" type="pres">
      <dgm:prSet presAssocID="{43C94EF9-C1EE-4C97-8DF1-CD2B16055341}" presName="composite2" presStyleCnt="0"/>
      <dgm:spPr/>
    </dgm:pt>
    <dgm:pt modelId="{42F13FB5-977E-4239-9169-71103A038DC4}" type="pres">
      <dgm:prSet presAssocID="{43C94EF9-C1EE-4C97-8DF1-CD2B16055341}" presName="background2" presStyleLbl="node2" presStyleIdx="1" presStyleCnt="2"/>
      <dgm:spPr/>
    </dgm:pt>
    <dgm:pt modelId="{8E969DAD-FBD7-4619-BF52-F7F892AA7D03}" type="pres">
      <dgm:prSet presAssocID="{43C94EF9-C1EE-4C97-8DF1-CD2B16055341}" presName="text2" presStyleLbl="fgAcc2" presStyleIdx="1" presStyleCnt="2" custScaleX="113258" custScaleY="109720">
        <dgm:presLayoutVars>
          <dgm:chPref val="3"/>
        </dgm:presLayoutVars>
      </dgm:prSet>
      <dgm:spPr/>
    </dgm:pt>
    <dgm:pt modelId="{F67B363C-44FB-412D-B527-60C7E9A4CBF3}" type="pres">
      <dgm:prSet presAssocID="{43C94EF9-C1EE-4C97-8DF1-CD2B16055341}" presName="hierChild3" presStyleCnt="0"/>
      <dgm:spPr/>
    </dgm:pt>
    <dgm:pt modelId="{53D36C7E-CBDC-4A51-ABA9-7ED829641A2A}" type="pres">
      <dgm:prSet presAssocID="{DC50DBD2-E93C-46FF-AE03-4E3837079A11}" presName="Name17" presStyleLbl="parChTrans1D3" presStyleIdx="0" presStyleCnt="1"/>
      <dgm:spPr/>
    </dgm:pt>
    <dgm:pt modelId="{5D3C6269-C49F-4C3A-8B0D-13CCC2A27643}" type="pres">
      <dgm:prSet presAssocID="{693DAC2C-6977-4544-AA71-FCEF441F7ADC}" presName="hierRoot3" presStyleCnt="0"/>
      <dgm:spPr/>
    </dgm:pt>
    <dgm:pt modelId="{0D84624B-5C7F-47A9-951E-36C5F068483B}" type="pres">
      <dgm:prSet presAssocID="{693DAC2C-6977-4544-AA71-FCEF441F7ADC}" presName="composite3" presStyleCnt="0"/>
      <dgm:spPr/>
    </dgm:pt>
    <dgm:pt modelId="{89395D6D-8DA2-4267-B3ED-75B2CC856DD5}" type="pres">
      <dgm:prSet presAssocID="{693DAC2C-6977-4544-AA71-FCEF441F7ADC}" presName="background3" presStyleLbl="node3" presStyleIdx="0" presStyleCnt="1"/>
      <dgm:spPr/>
    </dgm:pt>
    <dgm:pt modelId="{EEFE698C-DA94-4A10-9AEE-2F65037BA0E2}" type="pres">
      <dgm:prSet presAssocID="{693DAC2C-6977-4544-AA71-FCEF441F7ADC}" presName="text3" presStyleLbl="fgAcc3" presStyleIdx="0" presStyleCnt="1">
        <dgm:presLayoutVars>
          <dgm:chPref val="3"/>
        </dgm:presLayoutVars>
      </dgm:prSet>
      <dgm:spPr/>
    </dgm:pt>
    <dgm:pt modelId="{8752A140-876C-4473-9FA6-056DC53B2BC0}" type="pres">
      <dgm:prSet presAssocID="{693DAC2C-6977-4544-AA71-FCEF441F7ADC}" presName="hierChild4" presStyleCnt="0"/>
      <dgm:spPr/>
    </dgm:pt>
  </dgm:ptLst>
  <dgm:cxnLst>
    <dgm:cxn modelId="{F726660D-335B-4EDE-AA53-427771BDDCA6}" type="presOf" srcId="{70A84064-0256-4CFB-B5A3-8B37832C52EF}" destId="{E414105D-8460-4A8E-8931-C242EA6CE38A}" srcOrd="0" destOrd="0" presId="urn:microsoft.com/office/officeart/2005/8/layout/hierarchy1"/>
    <dgm:cxn modelId="{8B41DE14-D31A-4026-AE49-C25C1A48FBD9}" type="presOf" srcId="{C7122E41-4976-4F3B-95F1-24D3B38CC710}" destId="{3A6F7937-EADC-456A-B392-5F195B5CB4E1}" srcOrd="0" destOrd="0" presId="urn:microsoft.com/office/officeart/2005/8/layout/hierarchy1"/>
    <dgm:cxn modelId="{F43D1819-B16D-4B29-B17F-24D38B917DC9}" type="presOf" srcId="{F65F7314-C75B-4DA3-A216-1EED62FE13AA}" destId="{F8C23932-E333-40FF-B162-1B5765693336}" srcOrd="0" destOrd="0" presId="urn:microsoft.com/office/officeart/2005/8/layout/hierarchy1"/>
    <dgm:cxn modelId="{BFD63E1B-B291-4F0C-B998-682F00B9B9EE}" type="presOf" srcId="{693DAC2C-6977-4544-AA71-FCEF441F7ADC}" destId="{EEFE698C-DA94-4A10-9AEE-2F65037BA0E2}" srcOrd="0" destOrd="0" presId="urn:microsoft.com/office/officeart/2005/8/layout/hierarchy1"/>
    <dgm:cxn modelId="{7CBCA029-E9F8-4146-8A44-29737502174C}" type="presOf" srcId="{43C94EF9-C1EE-4C97-8DF1-CD2B16055341}" destId="{8E969DAD-FBD7-4619-BF52-F7F892AA7D03}" srcOrd="0" destOrd="0" presId="urn:microsoft.com/office/officeart/2005/8/layout/hierarchy1"/>
    <dgm:cxn modelId="{9050446D-D01A-4FE6-93D0-F24C9E73F7F9}" srcId="{F65F7314-C75B-4DA3-A216-1EED62FE13AA}" destId="{9B48F266-8C18-4AC8-95D7-236203457C3B}" srcOrd="0" destOrd="0" parTransId="{6645DB9E-EB87-4856-861D-87B5D9D1C4E5}" sibTransId="{D505D8B3-D4CE-48E8-94B9-2858F6874A6C}"/>
    <dgm:cxn modelId="{0A216277-4652-40ED-AB35-87794D7441EB}" type="presOf" srcId="{DC50DBD2-E93C-46FF-AE03-4E3837079A11}" destId="{53D36C7E-CBDC-4A51-ABA9-7ED829641A2A}" srcOrd="0" destOrd="0" presId="urn:microsoft.com/office/officeart/2005/8/layout/hierarchy1"/>
    <dgm:cxn modelId="{594E4893-9C6D-4CFE-8376-BA1E518C5E94}" type="presOf" srcId="{9B48F266-8C18-4AC8-95D7-236203457C3B}" destId="{8BE07E1B-8D88-4901-93D9-C04BE7EC865F}" srcOrd="0" destOrd="0" presId="urn:microsoft.com/office/officeart/2005/8/layout/hierarchy1"/>
    <dgm:cxn modelId="{E620C8AE-F344-4397-863A-D685F3E607A8}" type="presOf" srcId="{37109088-E26F-4B3D-8C5A-2876382B9FE4}" destId="{0C4C199B-912D-410D-97C3-20E0D733F47F}" srcOrd="0" destOrd="0" presId="urn:microsoft.com/office/officeart/2005/8/layout/hierarchy1"/>
    <dgm:cxn modelId="{EC6218BD-7F0D-426C-9CE5-10B20D3CF692}" srcId="{9B48F266-8C18-4AC8-95D7-236203457C3B}" destId="{C7122E41-4976-4F3B-95F1-24D3B38CC710}" srcOrd="0" destOrd="0" parTransId="{70A84064-0256-4CFB-B5A3-8B37832C52EF}" sibTransId="{D0074A10-CAB2-4AB4-B40E-F6201CADBCFF}"/>
    <dgm:cxn modelId="{979C0BE4-A68A-4072-8B83-0CE2FDD44B59}" srcId="{43C94EF9-C1EE-4C97-8DF1-CD2B16055341}" destId="{693DAC2C-6977-4544-AA71-FCEF441F7ADC}" srcOrd="0" destOrd="0" parTransId="{DC50DBD2-E93C-46FF-AE03-4E3837079A11}" sibTransId="{38B88EDB-9E29-4D34-A32E-F52411D6D1E4}"/>
    <dgm:cxn modelId="{60D41EE8-2383-4217-BF3E-9AC79E9C2B68}" srcId="{9B48F266-8C18-4AC8-95D7-236203457C3B}" destId="{43C94EF9-C1EE-4C97-8DF1-CD2B16055341}" srcOrd="1" destOrd="0" parTransId="{37109088-E26F-4B3D-8C5A-2876382B9FE4}" sibTransId="{863799A3-8076-4D8A-A62D-1F7558D06ACA}"/>
    <dgm:cxn modelId="{C9361663-09C1-4545-BBD2-E03A8EA849C4}" type="presParOf" srcId="{F8C23932-E333-40FF-B162-1B5765693336}" destId="{5346391E-D741-4822-9B83-63B4B0A16A1A}" srcOrd="0" destOrd="0" presId="urn:microsoft.com/office/officeart/2005/8/layout/hierarchy1"/>
    <dgm:cxn modelId="{F0B43E67-418D-4342-B6C0-1A6687B8A454}" type="presParOf" srcId="{5346391E-D741-4822-9B83-63B4B0A16A1A}" destId="{38E46D4D-6F33-4847-BB00-0C1D0403113E}" srcOrd="0" destOrd="0" presId="urn:microsoft.com/office/officeart/2005/8/layout/hierarchy1"/>
    <dgm:cxn modelId="{489B74FB-3000-4D79-8402-86023B4CC76B}" type="presParOf" srcId="{38E46D4D-6F33-4847-BB00-0C1D0403113E}" destId="{D7520FCC-1FD2-4586-AA44-76D242AE5D00}" srcOrd="0" destOrd="0" presId="urn:microsoft.com/office/officeart/2005/8/layout/hierarchy1"/>
    <dgm:cxn modelId="{A1133B59-C1C4-4EED-AD03-7A3488C00867}" type="presParOf" srcId="{38E46D4D-6F33-4847-BB00-0C1D0403113E}" destId="{8BE07E1B-8D88-4901-93D9-C04BE7EC865F}" srcOrd="1" destOrd="0" presId="urn:microsoft.com/office/officeart/2005/8/layout/hierarchy1"/>
    <dgm:cxn modelId="{E29EC1A1-6CEE-440E-B1BE-2E98801382D3}" type="presParOf" srcId="{5346391E-D741-4822-9B83-63B4B0A16A1A}" destId="{E5B9B046-2AF2-4A98-A444-D806C6AD4942}" srcOrd="1" destOrd="0" presId="urn:microsoft.com/office/officeart/2005/8/layout/hierarchy1"/>
    <dgm:cxn modelId="{AA6B7F6C-8DA9-4DB5-B4F9-2046695A7653}" type="presParOf" srcId="{E5B9B046-2AF2-4A98-A444-D806C6AD4942}" destId="{E414105D-8460-4A8E-8931-C242EA6CE38A}" srcOrd="0" destOrd="0" presId="urn:microsoft.com/office/officeart/2005/8/layout/hierarchy1"/>
    <dgm:cxn modelId="{B5C32572-2C3B-487C-BDC5-02C827C05EBC}" type="presParOf" srcId="{E5B9B046-2AF2-4A98-A444-D806C6AD4942}" destId="{3FA8214F-B430-401E-8ECF-92C23FFD8118}" srcOrd="1" destOrd="0" presId="urn:microsoft.com/office/officeart/2005/8/layout/hierarchy1"/>
    <dgm:cxn modelId="{06E56B94-D1B9-48DD-88E8-ECB64EA986D1}" type="presParOf" srcId="{3FA8214F-B430-401E-8ECF-92C23FFD8118}" destId="{A298FE7C-B41B-47A9-BA26-7EA252AE3378}" srcOrd="0" destOrd="0" presId="urn:microsoft.com/office/officeart/2005/8/layout/hierarchy1"/>
    <dgm:cxn modelId="{80342D17-A6CD-48E7-8FA5-6CC408EE5F94}" type="presParOf" srcId="{A298FE7C-B41B-47A9-BA26-7EA252AE3378}" destId="{C275D1A7-DFDC-4E10-B4A3-CC20F370542C}" srcOrd="0" destOrd="0" presId="urn:microsoft.com/office/officeart/2005/8/layout/hierarchy1"/>
    <dgm:cxn modelId="{479ADB82-EA4D-4E3C-A1CB-799EAA1BE6DB}" type="presParOf" srcId="{A298FE7C-B41B-47A9-BA26-7EA252AE3378}" destId="{3A6F7937-EADC-456A-B392-5F195B5CB4E1}" srcOrd="1" destOrd="0" presId="urn:microsoft.com/office/officeart/2005/8/layout/hierarchy1"/>
    <dgm:cxn modelId="{E4087FEB-C0F0-426B-9398-D4BC6A6373D6}" type="presParOf" srcId="{3FA8214F-B430-401E-8ECF-92C23FFD8118}" destId="{BD33D124-AFB0-4504-929E-A8F88CAA8BEB}" srcOrd="1" destOrd="0" presId="urn:microsoft.com/office/officeart/2005/8/layout/hierarchy1"/>
    <dgm:cxn modelId="{54A2B700-EE71-4EEE-8B07-FCDDD3AF7CDA}" type="presParOf" srcId="{E5B9B046-2AF2-4A98-A444-D806C6AD4942}" destId="{0C4C199B-912D-410D-97C3-20E0D733F47F}" srcOrd="2" destOrd="0" presId="urn:microsoft.com/office/officeart/2005/8/layout/hierarchy1"/>
    <dgm:cxn modelId="{1849A521-5117-4411-B9B6-301135D1390D}" type="presParOf" srcId="{E5B9B046-2AF2-4A98-A444-D806C6AD4942}" destId="{07035049-86F4-49C1-89C7-86D41B1B92E0}" srcOrd="3" destOrd="0" presId="urn:microsoft.com/office/officeart/2005/8/layout/hierarchy1"/>
    <dgm:cxn modelId="{8C237AFC-E39C-4C66-AC43-22A8A0A438D0}" type="presParOf" srcId="{07035049-86F4-49C1-89C7-86D41B1B92E0}" destId="{E16A6E67-70A2-4FA5-89F0-FD341C4BBE6A}" srcOrd="0" destOrd="0" presId="urn:microsoft.com/office/officeart/2005/8/layout/hierarchy1"/>
    <dgm:cxn modelId="{59621371-8010-4740-99A3-31693C7440F1}" type="presParOf" srcId="{E16A6E67-70A2-4FA5-89F0-FD341C4BBE6A}" destId="{42F13FB5-977E-4239-9169-71103A038DC4}" srcOrd="0" destOrd="0" presId="urn:microsoft.com/office/officeart/2005/8/layout/hierarchy1"/>
    <dgm:cxn modelId="{989B36BD-3DD6-40C2-A462-D172E51AAC75}" type="presParOf" srcId="{E16A6E67-70A2-4FA5-89F0-FD341C4BBE6A}" destId="{8E969DAD-FBD7-4619-BF52-F7F892AA7D03}" srcOrd="1" destOrd="0" presId="urn:microsoft.com/office/officeart/2005/8/layout/hierarchy1"/>
    <dgm:cxn modelId="{DCA57FAE-6F65-4F74-BBDD-10AF938397CB}" type="presParOf" srcId="{07035049-86F4-49C1-89C7-86D41B1B92E0}" destId="{F67B363C-44FB-412D-B527-60C7E9A4CBF3}" srcOrd="1" destOrd="0" presId="urn:microsoft.com/office/officeart/2005/8/layout/hierarchy1"/>
    <dgm:cxn modelId="{50728878-8514-4ACD-A000-15040BB3FD75}" type="presParOf" srcId="{F67B363C-44FB-412D-B527-60C7E9A4CBF3}" destId="{53D36C7E-CBDC-4A51-ABA9-7ED829641A2A}" srcOrd="0" destOrd="0" presId="urn:microsoft.com/office/officeart/2005/8/layout/hierarchy1"/>
    <dgm:cxn modelId="{28AB7DA8-3440-4912-9AEA-2CF6DC539896}" type="presParOf" srcId="{F67B363C-44FB-412D-B527-60C7E9A4CBF3}" destId="{5D3C6269-C49F-4C3A-8B0D-13CCC2A27643}" srcOrd="1" destOrd="0" presId="urn:microsoft.com/office/officeart/2005/8/layout/hierarchy1"/>
    <dgm:cxn modelId="{B4997C68-04F9-4BD7-8E2F-982DD100CE9E}" type="presParOf" srcId="{5D3C6269-C49F-4C3A-8B0D-13CCC2A27643}" destId="{0D84624B-5C7F-47A9-951E-36C5F068483B}" srcOrd="0" destOrd="0" presId="urn:microsoft.com/office/officeart/2005/8/layout/hierarchy1"/>
    <dgm:cxn modelId="{76CDD78D-0F91-4C00-93C3-34867974B7F8}" type="presParOf" srcId="{0D84624B-5C7F-47A9-951E-36C5F068483B}" destId="{89395D6D-8DA2-4267-B3ED-75B2CC856DD5}" srcOrd="0" destOrd="0" presId="urn:microsoft.com/office/officeart/2005/8/layout/hierarchy1"/>
    <dgm:cxn modelId="{B23087B4-40D0-4202-B80D-238A818E99C7}" type="presParOf" srcId="{0D84624B-5C7F-47A9-951E-36C5F068483B}" destId="{EEFE698C-DA94-4A10-9AEE-2F65037BA0E2}" srcOrd="1" destOrd="0" presId="urn:microsoft.com/office/officeart/2005/8/layout/hierarchy1"/>
    <dgm:cxn modelId="{8610CF84-B3CA-4882-989E-D0F7D807382E}" type="presParOf" srcId="{5D3C6269-C49F-4C3A-8B0D-13CCC2A27643}" destId="{8752A140-876C-4473-9FA6-056DC53B2BC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930678-8BB9-4528-900C-F6825B8BE88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1D7066D-2FDB-409C-AC3E-F199493A188E}">
      <dgm:prSet phldrT="[Texto]" custT="1"/>
      <dgm:spPr/>
      <dgm:t>
        <a:bodyPr/>
        <a:lstStyle/>
        <a:p>
          <a:r>
            <a:rPr lang="es-MX" sz="2400" dirty="0">
              <a:solidFill>
                <a:schemeClr val="tx1"/>
              </a:solidFill>
              <a:latin typeface="Arial" panose="020B0604020202020204" pitchFamily="34" charset="0"/>
              <a:cs typeface="Arial" panose="020B0604020202020204" pitchFamily="34" charset="0"/>
            </a:rPr>
            <a:t>Quinua Blanca: Puno 80% producción</a:t>
          </a:r>
          <a:endParaRPr lang="en-US" sz="2400" dirty="0"/>
        </a:p>
      </dgm:t>
    </dgm:pt>
    <dgm:pt modelId="{2A40950D-0BD0-4B43-B40C-68AD67E556BD}" type="parTrans" cxnId="{B741730B-3BE9-40F6-8030-2A186C79E64E}">
      <dgm:prSet/>
      <dgm:spPr/>
      <dgm:t>
        <a:bodyPr/>
        <a:lstStyle/>
        <a:p>
          <a:endParaRPr lang="en-US"/>
        </a:p>
      </dgm:t>
    </dgm:pt>
    <dgm:pt modelId="{DCB0CE1D-6C45-416C-A658-055905B9D267}" type="sibTrans" cxnId="{B741730B-3BE9-40F6-8030-2A186C79E64E}">
      <dgm:prSet/>
      <dgm:spPr/>
      <dgm:t>
        <a:bodyPr/>
        <a:lstStyle/>
        <a:p>
          <a:endParaRPr lang="en-US"/>
        </a:p>
      </dgm:t>
    </dgm:pt>
    <dgm:pt modelId="{DAF07B6A-81B7-4D8B-8A6C-F42ACB69D02A}">
      <dgm:prSet phldrT="[Texto]" custT="1"/>
      <dgm:spPr/>
      <dgm:t>
        <a:bodyPr/>
        <a:lstStyle/>
        <a:p>
          <a:r>
            <a:rPr lang="es-MX" sz="2400" dirty="0">
              <a:solidFill>
                <a:schemeClr val="tx1"/>
              </a:solidFill>
              <a:latin typeface="Arial" panose="020B0604020202020204" pitchFamily="34" charset="0"/>
              <a:cs typeface="Arial" panose="020B0604020202020204" pitchFamily="34" charset="0"/>
            </a:rPr>
            <a:t>“</a:t>
          </a:r>
          <a:r>
            <a:rPr lang="en-US" sz="2400" dirty="0" err="1">
              <a:solidFill>
                <a:schemeClr val="tx1"/>
              </a:solidFill>
              <a:latin typeface="Arial" panose="020B0604020202020204" pitchFamily="34" charset="0"/>
              <a:cs typeface="Arial" panose="020B0604020202020204" pitchFamily="34" charset="0"/>
            </a:rPr>
            <a:t>Política</a:t>
          </a:r>
          <a:r>
            <a:rPr lang="en-US" sz="2400" dirty="0">
              <a:solidFill>
                <a:schemeClr val="tx1"/>
              </a:solidFill>
              <a:latin typeface="Arial" panose="020B0604020202020204" pitchFamily="34" charset="0"/>
              <a:cs typeface="Arial" panose="020B0604020202020204" pitchFamily="34" charset="0"/>
            </a:rPr>
            <a:t> Nacional </a:t>
          </a:r>
          <a:r>
            <a:rPr lang="en-US" sz="2400" dirty="0" err="1">
              <a:solidFill>
                <a:schemeClr val="tx1"/>
              </a:solidFill>
              <a:latin typeface="Arial" panose="020B0604020202020204" pitchFamily="34" charset="0"/>
              <a:cs typeface="Arial" panose="020B0604020202020204" pitchFamily="34" charset="0"/>
            </a:rPr>
            <a:t>Agraria</a:t>
          </a:r>
          <a:r>
            <a:rPr lang="es-MX" sz="2400" dirty="0">
              <a:solidFill>
                <a:schemeClr val="tx1"/>
              </a:solidFill>
              <a:latin typeface="Arial" panose="020B0604020202020204" pitchFamily="34" charset="0"/>
              <a:cs typeface="Arial" panose="020B0604020202020204" pitchFamily="34" charset="0"/>
            </a:rPr>
            <a:t>”</a:t>
          </a:r>
          <a:endParaRPr lang="en-US" sz="2400" dirty="0"/>
        </a:p>
      </dgm:t>
    </dgm:pt>
    <dgm:pt modelId="{AF7F7E6D-AC5E-4DF8-A40F-A6A8544E7FE8}" type="parTrans" cxnId="{862ECD4F-B2D6-4AC7-B8BA-9FA330C0B10B}">
      <dgm:prSet/>
      <dgm:spPr/>
      <dgm:t>
        <a:bodyPr/>
        <a:lstStyle/>
        <a:p>
          <a:endParaRPr lang="en-US"/>
        </a:p>
      </dgm:t>
    </dgm:pt>
    <dgm:pt modelId="{861C31D9-AA53-441A-886C-0936FAA8EE3D}" type="sibTrans" cxnId="{862ECD4F-B2D6-4AC7-B8BA-9FA330C0B10B}">
      <dgm:prSet/>
      <dgm:spPr/>
      <dgm:t>
        <a:bodyPr/>
        <a:lstStyle/>
        <a:p>
          <a:endParaRPr lang="en-US"/>
        </a:p>
      </dgm:t>
    </dgm:pt>
    <dgm:pt modelId="{EF8E58BC-1559-4053-8C25-9882EAEF76D2}">
      <dgm:prSet phldrT="[Texto]" custT="1"/>
      <dgm:spPr/>
      <dgm:t>
        <a:bodyPr/>
        <a:lstStyle/>
        <a:p>
          <a:r>
            <a:rPr lang="es-ES" sz="2400" dirty="0">
              <a:solidFill>
                <a:schemeClr val="tx1"/>
              </a:solidFill>
              <a:latin typeface="Arial" panose="020B0604020202020204" pitchFamily="34" charset="0"/>
              <a:cs typeface="Arial" panose="020B0604020202020204" pitchFamily="34" charset="0"/>
            </a:rPr>
            <a:t>Exigencias de sanidad y calidad en sus clientes (certificación)</a:t>
          </a:r>
          <a:endParaRPr lang="en-US" sz="2400" dirty="0"/>
        </a:p>
      </dgm:t>
    </dgm:pt>
    <dgm:pt modelId="{AC0B42A6-B8D6-4A4C-8136-47AAE7FD5574}" type="parTrans" cxnId="{CC3A4814-B970-458D-93BF-D0BBFE05422F}">
      <dgm:prSet/>
      <dgm:spPr/>
      <dgm:t>
        <a:bodyPr/>
        <a:lstStyle/>
        <a:p>
          <a:endParaRPr lang="en-US"/>
        </a:p>
      </dgm:t>
    </dgm:pt>
    <dgm:pt modelId="{880C1C03-8F18-4D65-97A8-72977652B3A9}" type="sibTrans" cxnId="{CC3A4814-B970-458D-93BF-D0BBFE05422F}">
      <dgm:prSet/>
      <dgm:spPr/>
      <dgm:t>
        <a:bodyPr/>
        <a:lstStyle/>
        <a:p>
          <a:endParaRPr lang="en-US"/>
        </a:p>
      </dgm:t>
    </dgm:pt>
    <dgm:pt modelId="{BBEA8431-780C-45CF-A86D-25BCDCE3463D}">
      <dgm:prSet phldrT="[Texto]" custT="1"/>
      <dgm:spPr/>
      <dgm:t>
        <a:bodyPr/>
        <a:lstStyle/>
        <a:p>
          <a:r>
            <a:rPr lang="es-MX" sz="2400" dirty="0">
              <a:solidFill>
                <a:schemeClr val="tx1"/>
              </a:solidFill>
              <a:latin typeface="Arial" panose="020B0604020202020204" pitchFamily="34" charset="0"/>
              <a:cs typeface="Arial" panose="020B0604020202020204" pitchFamily="34" charset="0"/>
            </a:rPr>
            <a:t>Quinua en costa: todo el año. Quinua en Sierra septiembre-diciembre (orgánica)</a:t>
          </a:r>
          <a:endParaRPr lang="en-US" sz="2400" dirty="0"/>
        </a:p>
      </dgm:t>
    </dgm:pt>
    <dgm:pt modelId="{23446D83-8723-423F-AA77-9342DB391F10}" type="parTrans" cxnId="{4F213985-871F-4178-BD22-9FC95280A444}">
      <dgm:prSet/>
      <dgm:spPr/>
      <dgm:t>
        <a:bodyPr/>
        <a:lstStyle/>
        <a:p>
          <a:endParaRPr lang="en-US"/>
        </a:p>
      </dgm:t>
    </dgm:pt>
    <dgm:pt modelId="{2F5A2530-DD79-431D-B4D1-24FE75C4D12E}" type="sibTrans" cxnId="{4F213985-871F-4178-BD22-9FC95280A444}">
      <dgm:prSet/>
      <dgm:spPr/>
      <dgm:t>
        <a:bodyPr/>
        <a:lstStyle/>
        <a:p>
          <a:endParaRPr lang="en-US"/>
        </a:p>
      </dgm:t>
    </dgm:pt>
    <dgm:pt modelId="{D9C82862-8313-43F0-BF40-84DE878D63E4}">
      <dgm:prSet phldrT="[Texto]" custT="1"/>
      <dgm:spPr/>
      <dgm:t>
        <a:bodyPr/>
        <a:lstStyle/>
        <a:p>
          <a:r>
            <a:rPr lang="es-ES" sz="2400" dirty="0">
              <a:solidFill>
                <a:schemeClr val="tx1"/>
              </a:solidFill>
              <a:latin typeface="Arial" panose="020B0604020202020204" pitchFamily="34" charset="0"/>
              <a:cs typeface="Arial" panose="020B0604020202020204" pitchFamily="34" charset="0"/>
            </a:rPr>
            <a:t>Atención diferenciada a las etnias indígenas y afroperuanas</a:t>
          </a:r>
          <a:endParaRPr lang="en-US" sz="2400" dirty="0"/>
        </a:p>
      </dgm:t>
    </dgm:pt>
    <dgm:pt modelId="{2316CDFA-C4FF-4CCF-93F8-40148F77D6F0}" type="parTrans" cxnId="{398D4DAB-901F-4C29-8A72-0D4976DBEF11}">
      <dgm:prSet/>
      <dgm:spPr/>
      <dgm:t>
        <a:bodyPr/>
        <a:lstStyle/>
        <a:p>
          <a:endParaRPr lang="en-US"/>
        </a:p>
      </dgm:t>
    </dgm:pt>
    <dgm:pt modelId="{C168F13D-CB63-423A-9C57-78256B9B0DBD}" type="sibTrans" cxnId="{398D4DAB-901F-4C29-8A72-0D4976DBEF11}">
      <dgm:prSet/>
      <dgm:spPr/>
      <dgm:t>
        <a:bodyPr/>
        <a:lstStyle/>
        <a:p>
          <a:endParaRPr lang="en-US"/>
        </a:p>
      </dgm:t>
    </dgm:pt>
    <dgm:pt modelId="{869813B9-B6BD-499F-932B-08EAD47A89FB}">
      <dgm:prSet phldrT="[Texto]" custT="1"/>
      <dgm:spPr/>
      <dgm:t>
        <a:bodyPr/>
        <a:lstStyle/>
        <a:p>
          <a:r>
            <a:rPr lang="es-MX" sz="2400" dirty="0">
              <a:solidFill>
                <a:schemeClr val="tx1"/>
              </a:solidFill>
              <a:latin typeface="Arial" panose="020B0604020202020204" pitchFamily="34" charset="0"/>
              <a:cs typeface="Arial" panose="020B0604020202020204" pitchFamily="34" charset="0"/>
            </a:rPr>
            <a:t>Costa: tecnología alta gama. Sierra: baja</a:t>
          </a:r>
          <a:endParaRPr lang="en-US" sz="2400" dirty="0"/>
        </a:p>
      </dgm:t>
    </dgm:pt>
    <dgm:pt modelId="{2401453B-6874-4DA4-A7B2-54B9D3834140}" type="parTrans" cxnId="{E3F4392A-E37C-4830-8598-E908A8F2B885}">
      <dgm:prSet/>
      <dgm:spPr/>
      <dgm:t>
        <a:bodyPr/>
        <a:lstStyle/>
        <a:p>
          <a:endParaRPr lang="en-US"/>
        </a:p>
      </dgm:t>
    </dgm:pt>
    <dgm:pt modelId="{3FB95A55-E691-4059-9119-2012F796CB2F}" type="sibTrans" cxnId="{E3F4392A-E37C-4830-8598-E908A8F2B885}">
      <dgm:prSet/>
      <dgm:spPr/>
      <dgm:t>
        <a:bodyPr/>
        <a:lstStyle/>
        <a:p>
          <a:endParaRPr lang="en-US"/>
        </a:p>
      </dgm:t>
    </dgm:pt>
    <dgm:pt modelId="{382DD6C2-F7AA-4BFB-866E-1DF79B1510C4}" type="pres">
      <dgm:prSet presAssocID="{16930678-8BB9-4528-900C-F6825B8BE88B}" presName="hierChild1" presStyleCnt="0">
        <dgm:presLayoutVars>
          <dgm:chPref val="1"/>
          <dgm:dir/>
          <dgm:animOne val="branch"/>
          <dgm:animLvl val="lvl"/>
          <dgm:resizeHandles/>
        </dgm:presLayoutVars>
      </dgm:prSet>
      <dgm:spPr/>
    </dgm:pt>
    <dgm:pt modelId="{82BD04AF-655D-4979-A0A4-20B01AC9D008}" type="pres">
      <dgm:prSet presAssocID="{81D7066D-2FDB-409C-AC3E-F199493A188E}" presName="hierRoot1" presStyleCnt="0"/>
      <dgm:spPr/>
    </dgm:pt>
    <dgm:pt modelId="{6D4BD136-AC62-4F76-8BFA-8A79BCDEADB3}" type="pres">
      <dgm:prSet presAssocID="{81D7066D-2FDB-409C-AC3E-F199493A188E}" presName="composite" presStyleCnt="0"/>
      <dgm:spPr/>
    </dgm:pt>
    <dgm:pt modelId="{F64992DE-834C-4472-90CA-7ADB849574D4}" type="pres">
      <dgm:prSet presAssocID="{81D7066D-2FDB-409C-AC3E-F199493A188E}" presName="background" presStyleLbl="node0" presStyleIdx="0" presStyleCnt="1"/>
      <dgm:spPr/>
    </dgm:pt>
    <dgm:pt modelId="{261D2DB6-EE51-4B9A-AF90-811A55E6B9F9}" type="pres">
      <dgm:prSet presAssocID="{81D7066D-2FDB-409C-AC3E-F199493A188E}" presName="text" presStyleLbl="fgAcc0" presStyleIdx="0" presStyleCnt="1">
        <dgm:presLayoutVars>
          <dgm:chPref val="3"/>
        </dgm:presLayoutVars>
      </dgm:prSet>
      <dgm:spPr/>
    </dgm:pt>
    <dgm:pt modelId="{F40E811C-A4B5-4DDD-9BBF-AB1951D3C15D}" type="pres">
      <dgm:prSet presAssocID="{81D7066D-2FDB-409C-AC3E-F199493A188E}" presName="hierChild2" presStyleCnt="0"/>
      <dgm:spPr/>
    </dgm:pt>
    <dgm:pt modelId="{3711142C-B7BD-4A8B-A3EE-81827C1D2238}" type="pres">
      <dgm:prSet presAssocID="{AF7F7E6D-AC5E-4DF8-A40F-A6A8544E7FE8}" presName="Name10" presStyleLbl="parChTrans1D2" presStyleIdx="0" presStyleCnt="2"/>
      <dgm:spPr/>
    </dgm:pt>
    <dgm:pt modelId="{6CB250A3-2244-41C2-939B-2FB83F9289B7}" type="pres">
      <dgm:prSet presAssocID="{DAF07B6A-81B7-4D8B-8A6C-F42ACB69D02A}" presName="hierRoot2" presStyleCnt="0"/>
      <dgm:spPr/>
    </dgm:pt>
    <dgm:pt modelId="{5716737F-5D2E-4817-8C38-166E506C77ED}" type="pres">
      <dgm:prSet presAssocID="{DAF07B6A-81B7-4D8B-8A6C-F42ACB69D02A}" presName="composite2" presStyleCnt="0"/>
      <dgm:spPr/>
    </dgm:pt>
    <dgm:pt modelId="{3DAC17C6-F0C1-4B7D-A841-66EB1093ABCD}" type="pres">
      <dgm:prSet presAssocID="{DAF07B6A-81B7-4D8B-8A6C-F42ACB69D02A}" presName="background2" presStyleLbl="node2" presStyleIdx="0" presStyleCnt="2"/>
      <dgm:spPr/>
    </dgm:pt>
    <dgm:pt modelId="{6A333976-1300-484F-ACCD-972679E91C01}" type="pres">
      <dgm:prSet presAssocID="{DAF07B6A-81B7-4D8B-8A6C-F42ACB69D02A}" presName="text2" presStyleLbl="fgAcc2" presStyleIdx="0" presStyleCnt="2">
        <dgm:presLayoutVars>
          <dgm:chPref val="3"/>
        </dgm:presLayoutVars>
      </dgm:prSet>
      <dgm:spPr/>
    </dgm:pt>
    <dgm:pt modelId="{B5BFCE38-3253-4F3A-B268-D4435C6E1C12}" type="pres">
      <dgm:prSet presAssocID="{DAF07B6A-81B7-4D8B-8A6C-F42ACB69D02A}" presName="hierChild3" presStyleCnt="0"/>
      <dgm:spPr/>
    </dgm:pt>
    <dgm:pt modelId="{5F5E9DCF-60B8-4F5F-B8F1-8D60A5EDC6C3}" type="pres">
      <dgm:prSet presAssocID="{AC0B42A6-B8D6-4A4C-8136-47AAE7FD5574}" presName="Name17" presStyleLbl="parChTrans1D3" presStyleIdx="0" presStyleCnt="3"/>
      <dgm:spPr/>
    </dgm:pt>
    <dgm:pt modelId="{62902CDD-DB3C-4BE1-A4C1-9DB334F7EC5C}" type="pres">
      <dgm:prSet presAssocID="{EF8E58BC-1559-4053-8C25-9882EAEF76D2}" presName="hierRoot3" presStyleCnt="0"/>
      <dgm:spPr/>
    </dgm:pt>
    <dgm:pt modelId="{5357B480-AE58-4E33-A198-903A8BAC47E8}" type="pres">
      <dgm:prSet presAssocID="{EF8E58BC-1559-4053-8C25-9882EAEF76D2}" presName="composite3" presStyleCnt="0"/>
      <dgm:spPr/>
    </dgm:pt>
    <dgm:pt modelId="{75B0C78E-445A-4D70-9C47-000AA2082CE3}" type="pres">
      <dgm:prSet presAssocID="{EF8E58BC-1559-4053-8C25-9882EAEF76D2}" presName="background3" presStyleLbl="node3" presStyleIdx="0" presStyleCnt="3"/>
      <dgm:spPr/>
    </dgm:pt>
    <dgm:pt modelId="{84B0743D-F574-415C-94E6-985B770F1293}" type="pres">
      <dgm:prSet presAssocID="{EF8E58BC-1559-4053-8C25-9882EAEF76D2}" presName="text3" presStyleLbl="fgAcc3" presStyleIdx="0" presStyleCnt="3" custScaleX="138031">
        <dgm:presLayoutVars>
          <dgm:chPref val="3"/>
        </dgm:presLayoutVars>
      </dgm:prSet>
      <dgm:spPr/>
    </dgm:pt>
    <dgm:pt modelId="{1B3B55A5-2202-45A4-8C79-E8CBC1000939}" type="pres">
      <dgm:prSet presAssocID="{EF8E58BC-1559-4053-8C25-9882EAEF76D2}" presName="hierChild4" presStyleCnt="0"/>
      <dgm:spPr/>
    </dgm:pt>
    <dgm:pt modelId="{B17B0F2B-BA37-4A40-B9EC-0B70DA15CBDC}" type="pres">
      <dgm:prSet presAssocID="{23446D83-8723-423F-AA77-9342DB391F10}" presName="Name17" presStyleLbl="parChTrans1D3" presStyleIdx="1" presStyleCnt="3"/>
      <dgm:spPr/>
    </dgm:pt>
    <dgm:pt modelId="{4EDCA3E2-A1A7-4FFF-99B2-633BEDBF78EE}" type="pres">
      <dgm:prSet presAssocID="{BBEA8431-780C-45CF-A86D-25BCDCE3463D}" presName="hierRoot3" presStyleCnt="0"/>
      <dgm:spPr/>
    </dgm:pt>
    <dgm:pt modelId="{7E6904FF-9073-4BC3-B317-9BBA060306B8}" type="pres">
      <dgm:prSet presAssocID="{BBEA8431-780C-45CF-A86D-25BCDCE3463D}" presName="composite3" presStyleCnt="0"/>
      <dgm:spPr/>
    </dgm:pt>
    <dgm:pt modelId="{7521A098-E562-476B-B284-9A8408C3D75A}" type="pres">
      <dgm:prSet presAssocID="{BBEA8431-780C-45CF-A86D-25BCDCE3463D}" presName="background3" presStyleLbl="node3" presStyleIdx="1" presStyleCnt="3"/>
      <dgm:spPr/>
    </dgm:pt>
    <dgm:pt modelId="{B57A92B6-D5A5-4419-837D-8BB90F4CE610}" type="pres">
      <dgm:prSet presAssocID="{BBEA8431-780C-45CF-A86D-25BCDCE3463D}" presName="text3" presStyleLbl="fgAcc3" presStyleIdx="1" presStyleCnt="3" custScaleX="168993">
        <dgm:presLayoutVars>
          <dgm:chPref val="3"/>
        </dgm:presLayoutVars>
      </dgm:prSet>
      <dgm:spPr/>
    </dgm:pt>
    <dgm:pt modelId="{67AE2E0C-C799-4DC4-8EA0-BFEDA2BF1F9C}" type="pres">
      <dgm:prSet presAssocID="{BBEA8431-780C-45CF-A86D-25BCDCE3463D}" presName="hierChild4" presStyleCnt="0"/>
      <dgm:spPr/>
    </dgm:pt>
    <dgm:pt modelId="{5BD17339-3910-4988-A3A4-B72D574F6CB0}" type="pres">
      <dgm:prSet presAssocID="{2316CDFA-C4FF-4CCF-93F8-40148F77D6F0}" presName="Name10" presStyleLbl="parChTrans1D2" presStyleIdx="1" presStyleCnt="2"/>
      <dgm:spPr/>
    </dgm:pt>
    <dgm:pt modelId="{C5468012-C06E-45CB-AAC5-F04C3CEE4442}" type="pres">
      <dgm:prSet presAssocID="{D9C82862-8313-43F0-BF40-84DE878D63E4}" presName="hierRoot2" presStyleCnt="0"/>
      <dgm:spPr/>
    </dgm:pt>
    <dgm:pt modelId="{75500914-A355-4737-B8C4-36B31C12EA60}" type="pres">
      <dgm:prSet presAssocID="{D9C82862-8313-43F0-BF40-84DE878D63E4}" presName="composite2" presStyleCnt="0"/>
      <dgm:spPr/>
    </dgm:pt>
    <dgm:pt modelId="{F96AD6E9-C72F-46F6-B2E7-744A51F62BE2}" type="pres">
      <dgm:prSet presAssocID="{D9C82862-8313-43F0-BF40-84DE878D63E4}" presName="background2" presStyleLbl="node2" presStyleIdx="1" presStyleCnt="2"/>
      <dgm:spPr/>
    </dgm:pt>
    <dgm:pt modelId="{70D7D22C-918B-469F-B281-5689B549F224}" type="pres">
      <dgm:prSet presAssocID="{D9C82862-8313-43F0-BF40-84DE878D63E4}" presName="text2" presStyleLbl="fgAcc2" presStyleIdx="1" presStyleCnt="2" custScaleX="131748">
        <dgm:presLayoutVars>
          <dgm:chPref val="3"/>
        </dgm:presLayoutVars>
      </dgm:prSet>
      <dgm:spPr/>
    </dgm:pt>
    <dgm:pt modelId="{49131777-8FA8-4CEC-915D-9649E35DB24C}" type="pres">
      <dgm:prSet presAssocID="{D9C82862-8313-43F0-BF40-84DE878D63E4}" presName="hierChild3" presStyleCnt="0"/>
      <dgm:spPr/>
    </dgm:pt>
    <dgm:pt modelId="{EDBA3E02-51E5-455E-B478-9D3EC128A31A}" type="pres">
      <dgm:prSet presAssocID="{2401453B-6874-4DA4-A7B2-54B9D3834140}" presName="Name17" presStyleLbl="parChTrans1D3" presStyleIdx="2" presStyleCnt="3"/>
      <dgm:spPr/>
    </dgm:pt>
    <dgm:pt modelId="{6505B6E0-F4CE-4AF5-91D8-E43E4F712931}" type="pres">
      <dgm:prSet presAssocID="{869813B9-B6BD-499F-932B-08EAD47A89FB}" presName="hierRoot3" presStyleCnt="0"/>
      <dgm:spPr/>
    </dgm:pt>
    <dgm:pt modelId="{F8682D11-E444-4F1F-8B32-A1B2596CD047}" type="pres">
      <dgm:prSet presAssocID="{869813B9-B6BD-499F-932B-08EAD47A89FB}" presName="composite3" presStyleCnt="0"/>
      <dgm:spPr/>
    </dgm:pt>
    <dgm:pt modelId="{187854DF-1EC3-43F8-B577-0EE711EF31CE}" type="pres">
      <dgm:prSet presAssocID="{869813B9-B6BD-499F-932B-08EAD47A89FB}" presName="background3" presStyleLbl="node3" presStyleIdx="2" presStyleCnt="3"/>
      <dgm:spPr/>
    </dgm:pt>
    <dgm:pt modelId="{BA146374-4CE7-43C7-AC0E-07F3E35E1805}" type="pres">
      <dgm:prSet presAssocID="{869813B9-B6BD-499F-932B-08EAD47A89FB}" presName="text3" presStyleLbl="fgAcc3" presStyleIdx="2" presStyleCnt="3">
        <dgm:presLayoutVars>
          <dgm:chPref val="3"/>
        </dgm:presLayoutVars>
      </dgm:prSet>
      <dgm:spPr/>
    </dgm:pt>
    <dgm:pt modelId="{ED22BA7B-2E69-404B-93F1-358BF5102091}" type="pres">
      <dgm:prSet presAssocID="{869813B9-B6BD-499F-932B-08EAD47A89FB}" presName="hierChild4" presStyleCnt="0"/>
      <dgm:spPr/>
    </dgm:pt>
  </dgm:ptLst>
  <dgm:cxnLst>
    <dgm:cxn modelId="{EC6BF204-321B-4EA9-9DE2-09F08158D2B5}" type="presOf" srcId="{AF7F7E6D-AC5E-4DF8-A40F-A6A8544E7FE8}" destId="{3711142C-B7BD-4A8B-A3EE-81827C1D2238}" srcOrd="0" destOrd="0" presId="urn:microsoft.com/office/officeart/2005/8/layout/hierarchy1"/>
    <dgm:cxn modelId="{B741730B-3BE9-40F6-8030-2A186C79E64E}" srcId="{16930678-8BB9-4528-900C-F6825B8BE88B}" destId="{81D7066D-2FDB-409C-AC3E-F199493A188E}" srcOrd="0" destOrd="0" parTransId="{2A40950D-0BD0-4B43-B40C-68AD67E556BD}" sibTransId="{DCB0CE1D-6C45-416C-A658-055905B9D267}"/>
    <dgm:cxn modelId="{CC3A4814-B970-458D-93BF-D0BBFE05422F}" srcId="{DAF07B6A-81B7-4D8B-8A6C-F42ACB69D02A}" destId="{EF8E58BC-1559-4053-8C25-9882EAEF76D2}" srcOrd="0" destOrd="0" parTransId="{AC0B42A6-B8D6-4A4C-8136-47AAE7FD5574}" sibTransId="{880C1C03-8F18-4D65-97A8-72977652B3A9}"/>
    <dgm:cxn modelId="{E3F4392A-E37C-4830-8598-E908A8F2B885}" srcId="{D9C82862-8313-43F0-BF40-84DE878D63E4}" destId="{869813B9-B6BD-499F-932B-08EAD47A89FB}" srcOrd="0" destOrd="0" parTransId="{2401453B-6874-4DA4-A7B2-54B9D3834140}" sibTransId="{3FB95A55-E691-4059-9119-2012F796CB2F}"/>
    <dgm:cxn modelId="{92511745-85AE-4DD5-93AB-ED0E9CC10BCA}" type="presOf" srcId="{D9C82862-8313-43F0-BF40-84DE878D63E4}" destId="{70D7D22C-918B-469F-B281-5689B549F224}" srcOrd="0" destOrd="0" presId="urn:microsoft.com/office/officeart/2005/8/layout/hierarchy1"/>
    <dgm:cxn modelId="{44A30F6E-082C-4939-BA83-3BBC3EB56F52}" type="presOf" srcId="{AC0B42A6-B8D6-4A4C-8136-47AAE7FD5574}" destId="{5F5E9DCF-60B8-4F5F-B8F1-8D60A5EDC6C3}" srcOrd="0" destOrd="0" presId="urn:microsoft.com/office/officeart/2005/8/layout/hierarchy1"/>
    <dgm:cxn modelId="{862ECD4F-B2D6-4AC7-B8BA-9FA330C0B10B}" srcId="{81D7066D-2FDB-409C-AC3E-F199493A188E}" destId="{DAF07B6A-81B7-4D8B-8A6C-F42ACB69D02A}" srcOrd="0" destOrd="0" parTransId="{AF7F7E6D-AC5E-4DF8-A40F-A6A8544E7FE8}" sibTransId="{861C31D9-AA53-441A-886C-0936FAA8EE3D}"/>
    <dgm:cxn modelId="{15D22454-6025-46A9-A051-62CAF6DA99B6}" type="presOf" srcId="{2316CDFA-C4FF-4CCF-93F8-40148F77D6F0}" destId="{5BD17339-3910-4988-A3A4-B72D574F6CB0}" srcOrd="0" destOrd="0" presId="urn:microsoft.com/office/officeart/2005/8/layout/hierarchy1"/>
    <dgm:cxn modelId="{4F213985-871F-4178-BD22-9FC95280A444}" srcId="{DAF07B6A-81B7-4D8B-8A6C-F42ACB69D02A}" destId="{BBEA8431-780C-45CF-A86D-25BCDCE3463D}" srcOrd="1" destOrd="0" parTransId="{23446D83-8723-423F-AA77-9342DB391F10}" sibTransId="{2F5A2530-DD79-431D-B4D1-24FE75C4D12E}"/>
    <dgm:cxn modelId="{7E790987-F02B-4224-9F91-6D23F6E6DF62}" type="presOf" srcId="{2401453B-6874-4DA4-A7B2-54B9D3834140}" destId="{EDBA3E02-51E5-455E-B478-9D3EC128A31A}" srcOrd="0" destOrd="0" presId="urn:microsoft.com/office/officeart/2005/8/layout/hierarchy1"/>
    <dgm:cxn modelId="{91B71BA4-2F33-4320-BC7F-D5E1C6263940}" type="presOf" srcId="{DAF07B6A-81B7-4D8B-8A6C-F42ACB69D02A}" destId="{6A333976-1300-484F-ACCD-972679E91C01}" srcOrd="0" destOrd="0" presId="urn:microsoft.com/office/officeart/2005/8/layout/hierarchy1"/>
    <dgm:cxn modelId="{C08D03A7-52EB-4744-9064-57A003D8EEC3}" type="presOf" srcId="{869813B9-B6BD-499F-932B-08EAD47A89FB}" destId="{BA146374-4CE7-43C7-AC0E-07F3E35E1805}" srcOrd="0" destOrd="0" presId="urn:microsoft.com/office/officeart/2005/8/layout/hierarchy1"/>
    <dgm:cxn modelId="{398D4DAB-901F-4C29-8A72-0D4976DBEF11}" srcId="{81D7066D-2FDB-409C-AC3E-F199493A188E}" destId="{D9C82862-8313-43F0-BF40-84DE878D63E4}" srcOrd="1" destOrd="0" parTransId="{2316CDFA-C4FF-4CCF-93F8-40148F77D6F0}" sibTransId="{C168F13D-CB63-423A-9C57-78256B9B0DBD}"/>
    <dgm:cxn modelId="{CC0064AC-D8DE-4AE0-891A-6FFD58726985}" type="presOf" srcId="{BBEA8431-780C-45CF-A86D-25BCDCE3463D}" destId="{B57A92B6-D5A5-4419-837D-8BB90F4CE610}" srcOrd="0" destOrd="0" presId="urn:microsoft.com/office/officeart/2005/8/layout/hierarchy1"/>
    <dgm:cxn modelId="{233485B3-D7F0-45FA-B143-A30CC6BBB292}" type="presOf" srcId="{81D7066D-2FDB-409C-AC3E-F199493A188E}" destId="{261D2DB6-EE51-4B9A-AF90-811A55E6B9F9}" srcOrd="0" destOrd="0" presId="urn:microsoft.com/office/officeart/2005/8/layout/hierarchy1"/>
    <dgm:cxn modelId="{D62149CE-06F0-4DB6-AC9C-35FBFE2C24CF}" type="presOf" srcId="{EF8E58BC-1559-4053-8C25-9882EAEF76D2}" destId="{84B0743D-F574-415C-94E6-985B770F1293}" srcOrd="0" destOrd="0" presId="urn:microsoft.com/office/officeart/2005/8/layout/hierarchy1"/>
    <dgm:cxn modelId="{C82E83F6-84B2-447A-816B-620E9491C980}" type="presOf" srcId="{16930678-8BB9-4528-900C-F6825B8BE88B}" destId="{382DD6C2-F7AA-4BFB-866E-1DF79B1510C4}" srcOrd="0" destOrd="0" presId="urn:microsoft.com/office/officeart/2005/8/layout/hierarchy1"/>
    <dgm:cxn modelId="{8C6294F9-4444-44F5-BFC2-4D7FB57CC4B2}" type="presOf" srcId="{23446D83-8723-423F-AA77-9342DB391F10}" destId="{B17B0F2B-BA37-4A40-B9EC-0B70DA15CBDC}" srcOrd="0" destOrd="0" presId="urn:microsoft.com/office/officeart/2005/8/layout/hierarchy1"/>
    <dgm:cxn modelId="{8DE2BE74-FBA0-4EA2-A224-A757E9CB4663}" type="presParOf" srcId="{382DD6C2-F7AA-4BFB-866E-1DF79B1510C4}" destId="{82BD04AF-655D-4979-A0A4-20B01AC9D008}" srcOrd="0" destOrd="0" presId="urn:microsoft.com/office/officeart/2005/8/layout/hierarchy1"/>
    <dgm:cxn modelId="{6B70C849-F1AD-468F-A689-370684AEBA61}" type="presParOf" srcId="{82BD04AF-655D-4979-A0A4-20B01AC9D008}" destId="{6D4BD136-AC62-4F76-8BFA-8A79BCDEADB3}" srcOrd="0" destOrd="0" presId="urn:microsoft.com/office/officeart/2005/8/layout/hierarchy1"/>
    <dgm:cxn modelId="{9C4328B9-FB5C-45E5-8E22-297550E29E56}" type="presParOf" srcId="{6D4BD136-AC62-4F76-8BFA-8A79BCDEADB3}" destId="{F64992DE-834C-4472-90CA-7ADB849574D4}" srcOrd="0" destOrd="0" presId="urn:microsoft.com/office/officeart/2005/8/layout/hierarchy1"/>
    <dgm:cxn modelId="{6B1A7B55-3C50-4C8A-BA7E-3221BA9482BF}" type="presParOf" srcId="{6D4BD136-AC62-4F76-8BFA-8A79BCDEADB3}" destId="{261D2DB6-EE51-4B9A-AF90-811A55E6B9F9}" srcOrd="1" destOrd="0" presId="urn:microsoft.com/office/officeart/2005/8/layout/hierarchy1"/>
    <dgm:cxn modelId="{CEC64518-AB78-4818-A754-9462DE733FD0}" type="presParOf" srcId="{82BD04AF-655D-4979-A0A4-20B01AC9D008}" destId="{F40E811C-A4B5-4DDD-9BBF-AB1951D3C15D}" srcOrd="1" destOrd="0" presId="urn:microsoft.com/office/officeart/2005/8/layout/hierarchy1"/>
    <dgm:cxn modelId="{AEE57714-F3A6-42B1-AFB3-8B1357F8DA8E}" type="presParOf" srcId="{F40E811C-A4B5-4DDD-9BBF-AB1951D3C15D}" destId="{3711142C-B7BD-4A8B-A3EE-81827C1D2238}" srcOrd="0" destOrd="0" presId="urn:microsoft.com/office/officeart/2005/8/layout/hierarchy1"/>
    <dgm:cxn modelId="{74A21BFF-4678-4CA7-A4FD-355FB74DE109}" type="presParOf" srcId="{F40E811C-A4B5-4DDD-9BBF-AB1951D3C15D}" destId="{6CB250A3-2244-41C2-939B-2FB83F9289B7}" srcOrd="1" destOrd="0" presId="urn:microsoft.com/office/officeart/2005/8/layout/hierarchy1"/>
    <dgm:cxn modelId="{86452CCA-E15F-480E-BB8D-5E069948770F}" type="presParOf" srcId="{6CB250A3-2244-41C2-939B-2FB83F9289B7}" destId="{5716737F-5D2E-4817-8C38-166E506C77ED}" srcOrd="0" destOrd="0" presId="urn:microsoft.com/office/officeart/2005/8/layout/hierarchy1"/>
    <dgm:cxn modelId="{2C834D6A-AC64-49C4-A4BC-567B554D13DA}" type="presParOf" srcId="{5716737F-5D2E-4817-8C38-166E506C77ED}" destId="{3DAC17C6-F0C1-4B7D-A841-66EB1093ABCD}" srcOrd="0" destOrd="0" presId="urn:microsoft.com/office/officeart/2005/8/layout/hierarchy1"/>
    <dgm:cxn modelId="{67E770F5-E73B-432A-946F-1212BFF6A0B3}" type="presParOf" srcId="{5716737F-5D2E-4817-8C38-166E506C77ED}" destId="{6A333976-1300-484F-ACCD-972679E91C01}" srcOrd="1" destOrd="0" presId="urn:microsoft.com/office/officeart/2005/8/layout/hierarchy1"/>
    <dgm:cxn modelId="{819DCEAE-A011-426C-8475-5E17B972AC47}" type="presParOf" srcId="{6CB250A3-2244-41C2-939B-2FB83F9289B7}" destId="{B5BFCE38-3253-4F3A-B268-D4435C6E1C12}" srcOrd="1" destOrd="0" presId="urn:microsoft.com/office/officeart/2005/8/layout/hierarchy1"/>
    <dgm:cxn modelId="{1B84ABAF-CEA4-4087-ABE2-4BAA774E2409}" type="presParOf" srcId="{B5BFCE38-3253-4F3A-B268-D4435C6E1C12}" destId="{5F5E9DCF-60B8-4F5F-B8F1-8D60A5EDC6C3}" srcOrd="0" destOrd="0" presId="urn:microsoft.com/office/officeart/2005/8/layout/hierarchy1"/>
    <dgm:cxn modelId="{06E7A957-EA88-485C-86AC-EE56F9031E13}" type="presParOf" srcId="{B5BFCE38-3253-4F3A-B268-D4435C6E1C12}" destId="{62902CDD-DB3C-4BE1-A4C1-9DB334F7EC5C}" srcOrd="1" destOrd="0" presId="urn:microsoft.com/office/officeart/2005/8/layout/hierarchy1"/>
    <dgm:cxn modelId="{5D79B2F9-CC56-4D72-9A87-00652DA394CA}" type="presParOf" srcId="{62902CDD-DB3C-4BE1-A4C1-9DB334F7EC5C}" destId="{5357B480-AE58-4E33-A198-903A8BAC47E8}" srcOrd="0" destOrd="0" presId="urn:microsoft.com/office/officeart/2005/8/layout/hierarchy1"/>
    <dgm:cxn modelId="{2F2E98B7-F7A9-4350-8EAE-F3C27AFF5A2C}" type="presParOf" srcId="{5357B480-AE58-4E33-A198-903A8BAC47E8}" destId="{75B0C78E-445A-4D70-9C47-000AA2082CE3}" srcOrd="0" destOrd="0" presId="urn:microsoft.com/office/officeart/2005/8/layout/hierarchy1"/>
    <dgm:cxn modelId="{DFCD21B6-112F-47C1-9484-4A2B67D3A811}" type="presParOf" srcId="{5357B480-AE58-4E33-A198-903A8BAC47E8}" destId="{84B0743D-F574-415C-94E6-985B770F1293}" srcOrd="1" destOrd="0" presId="urn:microsoft.com/office/officeart/2005/8/layout/hierarchy1"/>
    <dgm:cxn modelId="{9AF8EC6C-42A9-451C-9691-1B2C09346139}" type="presParOf" srcId="{62902CDD-DB3C-4BE1-A4C1-9DB334F7EC5C}" destId="{1B3B55A5-2202-45A4-8C79-E8CBC1000939}" srcOrd="1" destOrd="0" presId="urn:microsoft.com/office/officeart/2005/8/layout/hierarchy1"/>
    <dgm:cxn modelId="{B8894852-58AF-4D84-BB23-3474A79E4DD4}" type="presParOf" srcId="{B5BFCE38-3253-4F3A-B268-D4435C6E1C12}" destId="{B17B0F2B-BA37-4A40-B9EC-0B70DA15CBDC}" srcOrd="2" destOrd="0" presId="urn:microsoft.com/office/officeart/2005/8/layout/hierarchy1"/>
    <dgm:cxn modelId="{83A031BC-2418-44BD-BF6A-C12CF90A6597}" type="presParOf" srcId="{B5BFCE38-3253-4F3A-B268-D4435C6E1C12}" destId="{4EDCA3E2-A1A7-4FFF-99B2-633BEDBF78EE}" srcOrd="3" destOrd="0" presId="urn:microsoft.com/office/officeart/2005/8/layout/hierarchy1"/>
    <dgm:cxn modelId="{E40D87C9-F78E-4AE5-91A1-4785DD54A013}" type="presParOf" srcId="{4EDCA3E2-A1A7-4FFF-99B2-633BEDBF78EE}" destId="{7E6904FF-9073-4BC3-B317-9BBA060306B8}" srcOrd="0" destOrd="0" presId="urn:microsoft.com/office/officeart/2005/8/layout/hierarchy1"/>
    <dgm:cxn modelId="{D9BCA295-8CD1-4B2C-9285-3582C9772D8F}" type="presParOf" srcId="{7E6904FF-9073-4BC3-B317-9BBA060306B8}" destId="{7521A098-E562-476B-B284-9A8408C3D75A}" srcOrd="0" destOrd="0" presId="urn:microsoft.com/office/officeart/2005/8/layout/hierarchy1"/>
    <dgm:cxn modelId="{AC2BBEF7-330F-40AE-89A8-F418141B4E52}" type="presParOf" srcId="{7E6904FF-9073-4BC3-B317-9BBA060306B8}" destId="{B57A92B6-D5A5-4419-837D-8BB90F4CE610}" srcOrd="1" destOrd="0" presId="urn:microsoft.com/office/officeart/2005/8/layout/hierarchy1"/>
    <dgm:cxn modelId="{72D6BF6C-ECCB-40F4-9DC3-1C8B04A47025}" type="presParOf" srcId="{4EDCA3E2-A1A7-4FFF-99B2-633BEDBF78EE}" destId="{67AE2E0C-C799-4DC4-8EA0-BFEDA2BF1F9C}" srcOrd="1" destOrd="0" presId="urn:microsoft.com/office/officeart/2005/8/layout/hierarchy1"/>
    <dgm:cxn modelId="{68AAE089-821C-4C77-A715-2B87464DA0A6}" type="presParOf" srcId="{F40E811C-A4B5-4DDD-9BBF-AB1951D3C15D}" destId="{5BD17339-3910-4988-A3A4-B72D574F6CB0}" srcOrd="2" destOrd="0" presId="urn:microsoft.com/office/officeart/2005/8/layout/hierarchy1"/>
    <dgm:cxn modelId="{1540D922-FDB7-4086-B66D-63EA78B56AD0}" type="presParOf" srcId="{F40E811C-A4B5-4DDD-9BBF-AB1951D3C15D}" destId="{C5468012-C06E-45CB-AAC5-F04C3CEE4442}" srcOrd="3" destOrd="0" presId="urn:microsoft.com/office/officeart/2005/8/layout/hierarchy1"/>
    <dgm:cxn modelId="{D955E718-D49B-459F-97E5-7A959223FF29}" type="presParOf" srcId="{C5468012-C06E-45CB-AAC5-F04C3CEE4442}" destId="{75500914-A355-4737-B8C4-36B31C12EA60}" srcOrd="0" destOrd="0" presId="urn:microsoft.com/office/officeart/2005/8/layout/hierarchy1"/>
    <dgm:cxn modelId="{4E0505AE-7F0F-46B4-9544-9A1A5B839FD0}" type="presParOf" srcId="{75500914-A355-4737-B8C4-36B31C12EA60}" destId="{F96AD6E9-C72F-46F6-B2E7-744A51F62BE2}" srcOrd="0" destOrd="0" presId="urn:microsoft.com/office/officeart/2005/8/layout/hierarchy1"/>
    <dgm:cxn modelId="{27377C8E-DFC9-48D3-8598-9316E2247695}" type="presParOf" srcId="{75500914-A355-4737-B8C4-36B31C12EA60}" destId="{70D7D22C-918B-469F-B281-5689B549F224}" srcOrd="1" destOrd="0" presId="urn:microsoft.com/office/officeart/2005/8/layout/hierarchy1"/>
    <dgm:cxn modelId="{660B9126-ECE3-43A9-9E91-D24A5BCD09FD}" type="presParOf" srcId="{C5468012-C06E-45CB-AAC5-F04C3CEE4442}" destId="{49131777-8FA8-4CEC-915D-9649E35DB24C}" srcOrd="1" destOrd="0" presId="urn:microsoft.com/office/officeart/2005/8/layout/hierarchy1"/>
    <dgm:cxn modelId="{B4F09150-144A-4085-8618-8C52B329B5F7}" type="presParOf" srcId="{49131777-8FA8-4CEC-915D-9649E35DB24C}" destId="{EDBA3E02-51E5-455E-B478-9D3EC128A31A}" srcOrd="0" destOrd="0" presId="urn:microsoft.com/office/officeart/2005/8/layout/hierarchy1"/>
    <dgm:cxn modelId="{3C93D990-52E8-463C-BB0F-3C90E2A35AA3}" type="presParOf" srcId="{49131777-8FA8-4CEC-915D-9649E35DB24C}" destId="{6505B6E0-F4CE-4AF5-91D8-E43E4F712931}" srcOrd="1" destOrd="0" presId="urn:microsoft.com/office/officeart/2005/8/layout/hierarchy1"/>
    <dgm:cxn modelId="{A30946A1-EA9D-40C5-BB31-BD82B9EE7805}" type="presParOf" srcId="{6505B6E0-F4CE-4AF5-91D8-E43E4F712931}" destId="{F8682D11-E444-4F1F-8B32-A1B2596CD047}" srcOrd="0" destOrd="0" presId="urn:microsoft.com/office/officeart/2005/8/layout/hierarchy1"/>
    <dgm:cxn modelId="{8C251E6A-27B3-4319-A4A6-643EA287146C}" type="presParOf" srcId="{F8682D11-E444-4F1F-8B32-A1B2596CD047}" destId="{187854DF-1EC3-43F8-B577-0EE711EF31CE}" srcOrd="0" destOrd="0" presId="urn:microsoft.com/office/officeart/2005/8/layout/hierarchy1"/>
    <dgm:cxn modelId="{1F11A53C-5D20-451B-991F-F1DC2EAFBA17}" type="presParOf" srcId="{F8682D11-E444-4F1F-8B32-A1B2596CD047}" destId="{BA146374-4CE7-43C7-AC0E-07F3E35E1805}" srcOrd="1" destOrd="0" presId="urn:microsoft.com/office/officeart/2005/8/layout/hierarchy1"/>
    <dgm:cxn modelId="{F36F7558-B6BD-4917-A912-BADB5975F73B}" type="presParOf" srcId="{6505B6E0-F4CE-4AF5-91D8-E43E4F712931}" destId="{ED22BA7B-2E69-404B-93F1-358BF510209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930678-8BB9-4528-900C-F6825B8BE88B}" type="doc">
      <dgm:prSet loTypeId="urn:microsoft.com/office/officeart/2005/8/layout/hierarchy1" loCatId="hierarchy" qsTypeId="urn:microsoft.com/office/officeart/2005/8/quickstyle/simple1" qsCatId="simple" csTypeId="urn:microsoft.com/office/officeart/2005/8/colors/accent4_2" csCatId="accent4" phldr="1"/>
      <dgm:spPr/>
      <dgm:t>
        <a:bodyPr/>
        <a:lstStyle/>
        <a:p>
          <a:endParaRPr lang="en-US"/>
        </a:p>
      </dgm:t>
    </dgm:pt>
    <dgm:pt modelId="{81D7066D-2FDB-409C-AC3E-F199493A188E}">
      <dgm:prSet phldrT="[Texto]" custT="1"/>
      <dgm:spPr/>
      <dgm:t>
        <a:bodyPr/>
        <a:lstStyle/>
        <a:p>
          <a:r>
            <a:rPr lang="es-MX" sz="2400" dirty="0">
              <a:latin typeface="Arial" panose="020B0604020202020204" pitchFamily="34" charset="0"/>
              <a:cs typeface="Arial" panose="020B0604020202020204" pitchFamily="34" charset="0"/>
            </a:rPr>
            <a:t>Gran demanda local y luego internacional</a:t>
          </a:r>
          <a:endParaRPr lang="en-US" sz="2400" dirty="0"/>
        </a:p>
      </dgm:t>
    </dgm:pt>
    <dgm:pt modelId="{2A40950D-0BD0-4B43-B40C-68AD67E556BD}" type="parTrans" cxnId="{B741730B-3BE9-40F6-8030-2A186C79E64E}">
      <dgm:prSet/>
      <dgm:spPr/>
      <dgm:t>
        <a:bodyPr/>
        <a:lstStyle/>
        <a:p>
          <a:endParaRPr lang="en-US"/>
        </a:p>
      </dgm:t>
    </dgm:pt>
    <dgm:pt modelId="{DCB0CE1D-6C45-416C-A658-055905B9D267}" type="sibTrans" cxnId="{B741730B-3BE9-40F6-8030-2A186C79E64E}">
      <dgm:prSet/>
      <dgm:spPr/>
      <dgm:t>
        <a:bodyPr/>
        <a:lstStyle/>
        <a:p>
          <a:endParaRPr lang="en-US"/>
        </a:p>
      </dgm:t>
    </dgm:pt>
    <dgm:pt modelId="{DAF07B6A-81B7-4D8B-8A6C-F42ACB69D02A}">
      <dgm:prSet phldrT="[Texto]" custT="1"/>
      <dgm:spPr/>
      <dgm:t>
        <a:bodyPr/>
        <a:lstStyle/>
        <a:p>
          <a:r>
            <a:rPr lang="es-MX" sz="2400" dirty="0">
              <a:latin typeface="Arial" panose="020B0604020202020204" pitchFamily="34" charset="0"/>
              <a:cs typeface="Arial" panose="020B0604020202020204" pitchFamily="34" charset="0"/>
            </a:rPr>
            <a:t>2013 (AIQ), exportaciones ↑ 76%, 2014 ↑ 98% </a:t>
          </a:r>
          <a:endParaRPr lang="en-US" sz="2400" dirty="0"/>
        </a:p>
      </dgm:t>
    </dgm:pt>
    <dgm:pt modelId="{AF7F7E6D-AC5E-4DF8-A40F-A6A8544E7FE8}" type="parTrans" cxnId="{862ECD4F-B2D6-4AC7-B8BA-9FA330C0B10B}">
      <dgm:prSet/>
      <dgm:spPr/>
      <dgm:t>
        <a:bodyPr/>
        <a:lstStyle/>
        <a:p>
          <a:endParaRPr lang="en-US"/>
        </a:p>
      </dgm:t>
    </dgm:pt>
    <dgm:pt modelId="{861C31D9-AA53-441A-886C-0936FAA8EE3D}" type="sibTrans" cxnId="{862ECD4F-B2D6-4AC7-B8BA-9FA330C0B10B}">
      <dgm:prSet/>
      <dgm:spPr/>
      <dgm:t>
        <a:bodyPr/>
        <a:lstStyle/>
        <a:p>
          <a:endParaRPr lang="en-US"/>
        </a:p>
      </dgm:t>
    </dgm:pt>
    <dgm:pt modelId="{EF8E58BC-1559-4053-8C25-9882EAEF76D2}">
      <dgm:prSet phldrT="[Texto]" custT="1"/>
      <dgm:spPr/>
      <dgm:t>
        <a:bodyPr/>
        <a:lstStyle/>
        <a:p>
          <a:r>
            <a:rPr lang="es-MX" sz="2400" dirty="0">
              <a:latin typeface="Arial" panose="020B0604020202020204" pitchFamily="34" charset="0"/>
              <a:cs typeface="Arial" panose="020B0604020202020204" pitchFamily="34" charset="0"/>
            </a:rPr>
            <a:t>2014 problemas en 6 embarques LMR (plaguicidas) USA</a:t>
          </a:r>
          <a:endParaRPr lang="en-US" sz="2400" dirty="0"/>
        </a:p>
      </dgm:t>
    </dgm:pt>
    <dgm:pt modelId="{AC0B42A6-B8D6-4A4C-8136-47AAE7FD5574}" type="parTrans" cxnId="{CC3A4814-B970-458D-93BF-D0BBFE05422F}">
      <dgm:prSet/>
      <dgm:spPr/>
      <dgm:t>
        <a:bodyPr/>
        <a:lstStyle/>
        <a:p>
          <a:endParaRPr lang="en-US"/>
        </a:p>
      </dgm:t>
    </dgm:pt>
    <dgm:pt modelId="{880C1C03-8F18-4D65-97A8-72977652B3A9}" type="sibTrans" cxnId="{CC3A4814-B970-458D-93BF-D0BBFE05422F}">
      <dgm:prSet/>
      <dgm:spPr/>
      <dgm:t>
        <a:bodyPr/>
        <a:lstStyle/>
        <a:p>
          <a:endParaRPr lang="en-US"/>
        </a:p>
      </dgm:t>
    </dgm:pt>
    <dgm:pt modelId="{BBEA8431-780C-45CF-A86D-25BCDCE3463D}">
      <dgm:prSet phldrT="[Texto]" custT="1"/>
      <dgm:spPr/>
      <dgm:t>
        <a:bodyPr/>
        <a:lstStyle/>
        <a:p>
          <a:r>
            <a:rPr lang="es-MX" sz="2400" dirty="0">
              <a:latin typeface="Arial" panose="020B0604020202020204" pitchFamily="34" charset="0"/>
              <a:cs typeface="Arial" panose="020B0604020202020204" pitchFamily="34" charset="0"/>
            </a:rPr>
            <a:t>Quinua en costa: todo el año. Quinua en Sierra septiembre-diciembre (orgánica)</a:t>
          </a:r>
          <a:endParaRPr lang="en-US" sz="2400" dirty="0"/>
        </a:p>
      </dgm:t>
    </dgm:pt>
    <dgm:pt modelId="{23446D83-8723-423F-AA77-9342DB391F10}" type="parTrans" cxnId="{4F213985-871F-4178-BD22-9FC95280A444}">
      <dgm:prSet/>
      <dgm:spPr/>
      <dgm:t>
        <a:bodyPr/>
        <a:lstStyle/>
        <a:p>
          <a:endParaRPr lang="en-US"/>
        </a:p>
      </dgm:t>
    </dgm:pt>
    <dgm:pt modelId="{2F5A2530-DD79-431D-B4D1-24FE75C4D12E}" type="sibTrans" cxnId="{4F213985-871F-4178-BD22-9FC95280A444}">
      <dgm:prSet/>
      <dgm:spPr/>
      <dgm:t>
        <a:bodyPr/>
        <a:lstStyle/>
        <a:p>
          <a:endParaRPr lang="en-US"/>
        </a:p>
      </dgm:t>
    </dgm:pt>
    <dgm:pt modelId="{D9C82862-8313-43F0-BF40-84DE878D63E4}">
      <dgm:prSet phldrT="[Texto]" custT="1"/>
      <dgm:spPr/>
      <dgm:t>
        <a:bodyPr/>
        <a:lstStyle/>
        <a:p>
          <a:r>
            <a:rPr lang="es-MX" sz="2400" dirty="0">
              <a:latin typeface="Arial" panose="020B0604020202020204" pitchFamily="34" charset="0"/>
              <a:cs typeface="Arial" panose="020B0604020202020204" pitchFamily="34" charset="0"/>
            </a:rPr>
            <a:t>Acertada participación de PROMPERU y OCEX en todo el mundo</a:t>
          </a:r>
          <a:endParaRPr lang="en-US" sz="2400" dirty="0"/>
        </a:p>
      </dgm:t>
    </dgm:pt>
    <dgm:pt modelId="{2316CDFA-C4FF-4CCF-93F8-40148F77D6F0}" type="parTrans" cxnId="{398D4DAB-901F-4C29-8A72-0D4976DBEF11}">
      <dgm:prSet/>
      <dgm:spPr/>
      <dgm:t>
        <a:bodyPr/>
        <a:lstStyle/>
        <a:p>
          <a:endParaRPr lang="en-US"/>
        </a:p>
      </dgm:t>
    </dgm:pt>
    <dgm:pt modelId="{C168F13D-CB63-423A-9C57-78256B9B0DBD}" type="sibTrans" cxnId="{398D4DAB-901F-4C29-8A72-0D4976DBEF11}">
      <dgm:prSet/>
      <dgm:spPr/>
      <dgm:t>
        <a:bodyPr/>
        <a:lstStyle/>
        <a:p>
          <a:endParaRPr lang="en-US"/>
        </a:p>
      </dgm:t>
    </dgm:pt>
    <dgm:pt modelId="{869813B9-B6BD-499F-932B-08EAD47A89FB}">
      <dgm:prSet phldrT="[Texto]" custT="1"/>
      <dgm:spPr/>
      <dgm:t>
        <a:bodyPr/>
        <a:lstStyle/>
        <a:p>
          <a:r>
            <a:rPr lang="es-MX" sz="2400" dirty="0">
              <a:latin typeface="Arial" panose="020B0604020202020204" pitchFamily="34" charset="0"/>
              <a:cs typeface="Arial" panose="020B0604020202020204" pitchFamily="34" charset="0"/>
            </a:rPr>
            <a:t>Degustaciones, sopa en polvo, Mc </a:t>
          </a:r>
          <a:r>
            <a:rPr lang="es-MX" sz="2400" dirty="0" err="1">
              <a:latin typeface="Arial" panose="020B0604020202020204" pitchFamily="34" charset="0"/>
              <a:cs typeface="Arial" panose="020B0604020202020204" pitchFamily="34" charset="0"/>
            </a:rPr>
            <a:t>Donalds</a:t>
          </a:r>
          <a:r>
            <a:rPr lang="es-MX" sz="2400" dirty="0">
              <a:latin typeface="Arial" panose="020B0604020202020204" pitchFamily="34" charset="0"/>
              <a:cs typeface="Arial" panose="020B0604020202020204" pitchFamily="34" charset="0"/>
            </a:rPr>
            <a:t>, cultura, supermercados, Buenas Prácticas</a:t>
          </a:r>
          <a:endParaRPr lang="en-US" sz="2400" dirty="0"/>
        </a:p>
      </dgm:t>
    </dgm:pt>
    <dgm:pt modelId="{2401453B-6874-4DA4-A7B2-54B9D3834140}" type="parTrans" cxnId="{E3F4392A-E37C-4830-8598-E908A8F2B885}">
      <dgm:prSet/>
      <dgm:spPr/>
      <dgm:t>
        <a:bodyPr/>
        <a:lstStyle/>
        <a:p>
          <a:endParaRPr lang="en-US"/>
        </a:p>
      </dgm:t>
    </dgm:pt>
    <dgm:pt modelId="{3FB95A55-E691-4059-9119-2012F796CB2F}" type="sibTrans" cxnId="{E3F4392A-E37C-4830-8598-E908A8F2B885}">
      <dgm:prSet/>
      <dgm:spPr/>
      <dgm:t>
        <a:bodyPr/>
        <a:lstStyle/>
        <a:p>
          <a:endParaRPr lang="en-US"/>
        </a:p>
      </dgm:t>
    </dgm:pt>
    <dgm:pt modelId="{382DD6C2-F7AA-4BFB-866E-1DF79B1510C4}" type="pres">
      <dgm:prSet presAssocID="{16930678-8BB9-4528-900C-F6825B8BE88B}" presName="hierChild1" presStyleCnt="0">
        <dgm:presLayoutVars>
          <dgm:chPref val="1"/>
          <dgm:dir/>
          <dgm:animOne val="branch"/>
          <dgm:animLvl val="lvl"/>
          <dgm:resizeHandles/>
        </dgm:presLayoutVars>
      </dgm:prSet>
      <dgm:spPr/>
    </dgm:pt>
    <dgm:pt modelId="{82BD04AF-655D-4979-A0A4-20B01AC9D008}" type="pres">
      <dgm:prSet presAssocID="{81D7066D-2FDB-409C-AC3E-F199493A188E}" presName="hierRoot1" presStyleCnt="0"/>
      <dgm:spPr/>
    </dgm:pt>
    <dgm:pt modelId="{6D4BD136-AC62-4F76-8BFA-8A79BCDEADB3}" type="pres">
      <dgm:prSet presAssocID="{81D7066D-2FDB-409C-AC3E-F199493A188E}" presName="composite" presStyleCnt="0"/>
      <dgm:spPr/>
    </dgm:pt>
    <dgm:pt modelId="{F64992DE-834C-4472-90CA-7ADB849574D4}" type="pres">
      <dgm:prSet presAssocID="{81D7066D-2FDB-409C-AC3E-F199493A188E}" presName="background" presStyleLbl="node0" presStyleIdx="0" presStyleCnt="1"/>
      <dgm:spPr/>
    </dgm:pt>
    <dgm:pt modelId="{261D2DB6-EE51-4B9A-AF90-811A55E6B9F9}" type="pres">
      <dgm:prSet presAssocID="{81D7066D-2FDB-409C-AC3E-F199493A188E}" presName="text" presStyleLbl="fgAcc0" presStyleIdx="0" presStyleCnt="1">
        <dgm:presLayoutVars>
          <dgm:chPref val="3"/>
        </dgm:presLayoutVars>
      </dgm:prSet>
      <dgm:spPr/>
    </dgm:pt>
    <dgm:pt modelId="{F40E811C-A4B5-4DDD-9BBF-AB1951D3C15D}" type="pres">
      <dgm:prSet presAssocID="{81D7066D-2FDB-409C-AC3E-F199493A188E}" presName="hierChild2" presStyleCnt="0"/>
      <dgm:spPr/>
    </dgm:pt>
    <dgm:pt modelId="{3711142C-B7BD-4A8B-A3EE-81827C1D2238}" type="pres">
      <dgm:prSet presAssocID="{AF7F7E6D-AC5E-4DF8-A40F-A6A8544E7FE8}" presName="Name10" presStyleLbl="parChTrans1D2" presStyleIdx="0" presStyleCnt="2"/>
      <dgm:spPr/>
    </dgm:pt>
    <dgm:pt modelId="{6CB250A3-2244-41C2-939B-2FB83F9289B7}" type="pres">
      <dgm:prSet presAssocID="{DAF07B6A-81B7-4D8B-8A6C-F42ACB69D02A}" presName="hierRoot2" presStyleCnt="0"/>
      <dgm:spPr/>
    </dgm:pt>
    <dgm:pt modelId="{5716737F-5D2E-4817-8C38-166E506C77ED}" type="pres">
      <dgm:prSet presAssocID="{DAF07B6A-81B7-4D8B-8A6C-F42ACB69D02A}" presName="composite2" presStyleCnt="0"/>
      <dgm:spPr/>
    </dgm:pt>
    <dgm:pt modelId="{3DAC17C6-F0C1-4B7D-A841-66EB1093ABCD}" type="pres">
      <dgm:prSet presAssocID="{DAF07B6A-81B7-4D8B-8A6C-F42ACB69D02A}" presName="background2" presStyleLbl="node2" presStyleIdx="0" presStyleCnt="2"/>
      <dgm:spPr/>
    </dgm:pt>
    <dgm:pt modelId="{6A333976-1300-484F-ACCD-972679E91C01}" type="pres">
      <dgm:prSet presAssocID="{DAF07B6A-81B7-4D8B-8A6C-F42ACB69D02A}" presName="text2" presStyleLbl="fgAcc2" presStyleIdx="0" presStyleCnt="2" custScaleX="111402">
        <dgm:presLayoutVars>
          <dgm:chPref val="3"/>
        </dgm:presLayoutVars>
      </dgm:prSet>
      <dgm:spPr/>
    </dgm:pt>
    <dgm:pt modelId="{B5BFCE38-3253-4F3A-B268-D4435C6E1C12}" type="pres">
      <dgm:prSet presAssocID="{DAF07B6A-81B7-4D8B-8A6C-F42ACB69D02A}" presName="hierChild3" presStyleCnt="0"/>
      <dgm:spPr/>
    </dgm:pt>
    <dgm:pt modelId="{5F5E9DCF-60B8-4F5F-B8F1-8D60A5EDC6C3}" type="pres">
      <dgm:prSet presAssocID="{AC0B42A6-B8D6-4A4C-8136-47AAE7FD5574}" presName="Name17" presStyleLbl="parChTrans1D3" presStyleIdx="0" presStyleCnt="3"/>
      <dgm:spPr/>
    </dgm:pt>
    <dgm:pt modelId="{62902CDD-DB3C-4BE1-A4C1-9DB334F7EC5C}" type="pres">
      <dgm:prSet presAssocID="{EF8E58BC-1559-4053-8C25-9882EAEF76D2}" presName="hierRoot3" presStyleCnt="0"/>
      <dgm:spPr/>
    </dgm:pt>
    <dgm:pt modelId="{5357B480-AE58-4E33-A198-903A8BAC47E8}" type="pres">
      <dgm:prSet presAssocID="{EF8E58BC-1559-4053-8C25-9882EAEF76D2}" presName="composite3" presStyleCnt="0"/>
      <dgm:spPr/>
    </dgm:pt>
    <dgm:pt modelId="{75B0C78E-445A-4D70-9C47-000AA2082CE3}" type="pres">
      <dgm:prSet presAssocID="{EF8E58BC-1559-4053-8C25-9882EAEF76D2}" presName="background3" presStyleLbl="node3" presStyleIdx="0" presStyleCnt="3"/>
      <dgm:spPr/>
    </dgm:pt>
    <dgm:pt modelId="{84B0743D-F574-415C-94E6-985B770F1293}" type="pres">
      <dgm:prSet presAssocID="{EF8E58BC-1559-4053-8C25-9882EAEF76D2}" presName="text3" presStyleLbl="fgAcc3" presStyleIdx="0" presStyleCnt="3" custScaleX="138031">
        <dgm:presLayoutVars>
          <dgm:chPref val="3"/>
        </dgm:presLayoutVars>
      </dgm:prSet>
      <dgm:spPr/>
    </dgm:pt>
    <dgm:pt modelId="{1B3B55A5-2202-45A4-8C79-E8CBC1000939}" type="pres">
      <dgm:prSet presAssocID="{EF8E58BC-1559-4053-8C25-9882EAEF76D2}" presName="hierChild4" presStyleCnt="0"/>
      <dgm:spPr/>
    </dgm:pt>
    <dgm:pt modelId="{B17B0F2B-BA37-4A40-B9EC-0B70DA15CBDC}" type="pres">
      <dgm:prSet presAssocID="{23446D83-8723-423F-AA77-9342DB391F10}" presName="Name17" presStyleLbl="parChTrans1D3" presStyleIdx="1" presStyleCnt="3"/>
      <dgm:spPr/>
    </dgm:pt>
    <dgm:pt modelId="{4EDCA3E2-A1A7-4FFF-99B2-633BEDBF78EE}" type="pres">
      <dgm:prSet presAssocID="{BBEA8431-780C-45CF-A86D-25BCDCE3463D}" presName="hierRoot3" presStyleCnt="0"/>
      <dgm:spPr/>
    </dgm:pt>
    <dgm:pt modelId="{7E6904FF-9073-4BC3-B317-9BBA060306B8}" type="pres">
      <dgm:prSet presAssocID="{BBEA8431-780C-45CF-A86D-25BCDCE3463D}" presName="composite3" presStyleCnt="0"/>
      <dgm:spPr/>
    </dgm:pt>
    <dgm:pt modelId="{7521A098-E562-476B-B284-9A8408C3D75A}" type="pres">
      <dgm:prSet presAssocID="{BBEA8431-780C-45CF-A86D-25BCDCE3463D}" presName="background3" presStyleLbl="node3" presStyleIdx="1" presStyleCnt="3"/>
      <dgm:spPr/>
    </dgm:pt>
    <dgm:pt modelId="{B57A92B6-D5A5-4419-837D-8BB90F4CE610}" type="pres">
      <dgm:prSet presAssocID="{BBEA8431-780C-45CF-A86D-25BCDCE3463D}" presName="text3" presStyleLbl="fgAcc3" presStyleIdx="1" presStyleCnt="3" custScaleX="168993">
        <dgm:presLayoutVars>
          <dgm:chPref val="3"/>
        </dgm:presLayoutVars>
      </dgm:prSet>
      <dgm:spPr/>
    </dgm:pt>
    <dgm:pt modelId="{67AE2E0C-C799-4DC4-8EA0-BFEDA2BF1F9C}" type="pres">
      <dgm:prSet presAssocID="{BBEA8431-780C-45CF-A86D-25BCDCE3463D}" presName="hierChild4" presStyleCnt="0"/>
      <dgm:spPr/>
    </dgm:pt>
    <dgm:pt modelId="{5BD17339-3910-4988-A3A4-B72D574F6CB0}" type="pres">
      <dgm:prSet presAssocID="{2316CDFA-C4FF-4CCF-93F8-40148F77D6F0}" presName="Name10" presStyleLbl="parChTrans1D2" presStyleIdx="1" presStyleCnt="2"/>
      <dgm:spPr/>
    </dgm:pt>
    <dgm:pt modelId="{C5468012-C06E-45CB-AAC5-F04C3CEE4442}" type="pres">
      <dgm:prSet presAssocID="{D9C82862-8313-43F0-BF40-84DE878D63E4}" presName="hierRoot2" presStyleCnt="0"/>
      <dgm:spPr/>
    </dgm:pt>
    <dgm:pt modelId="{75500914-A355-4737-B8C4-36B31C12EA60}" type="pres">
      <dgm:prSet presAssocID="{D9C82862-8313-43F0-BF40-84DE878D63E4}" presName="composite2" presStyleCnt="0"/>
      <dgm:spPr/>
    </dgm:pt>
    <dgm:pt modelId="{F96AD6E9-C72F-46F6-B2E7-744A51F62BE2}" type="pres">
      <dgm:prSet presAssocID="{D9C82862-8313-43F0-BF40-84DE878D63E4}" presName="background2" presStyleLbl="node2" presStyleIdx="1" presStyleCnt="2"/>
      <dgm:spPr/>
    </dgm:pt>
    <dgm:pt modelId="{70D7D22C-918B-469F-B281-5689B549F224}" type="pres">
      <dgm:prSet presAssocID="{D9C82862-8313-43F0-BF40-84DE878D63E4}" presName="text2" presStyleLbl="fgAcc2" presStyleIdx="1" presStyleCnt="2" custScaleX="175424" custScaleY="91663" custLinFactNeighborX="-29647" custLinFactNeighborY="2084">
        <dgm:presLayoutVars>
          <dgm:chPref val="3"/>
        </dgm:presLayoutVars>
      </dgm:prSet>
      <dgm:spPr/>
    </dgm:pt>
    <dgm:pt modelId="{49131777-8FA8-4CEC-915D-9649E35DB24C}" type="pres">
      <dgm:prSet presAssocID="{D9C82862-8313-43F0-BF40-84DE878D63E4}" presName="hierChild3" presStyleCnt="0"/>
      <dgm:spPr/>
    </dgm:pt>
    <dgm:pt modelId="{EDBA3E02-51E5-455E-B478-9D3EC128A31A}" type="pres">
      <dgm:prSet presAssocID="{2401453B-6874-4DA4-A7B2-54B9D3834140}" presName="Name17" presStyleLbl="parChTrans1D3" presStyleIdx="2" presStyleCnt="3"/>
      <dgm:spPr/>
    </dgm:pt>
    <dgm:pt modelId="{6505B6E0-F4CE-4AF5-91D8-E43E4F712931}" type="pres">
      <dgm:prSet presAssocID="{869813B9-B6BD-499F-932B-08EAD47A89FB}" presName="hierRoot3" presStyleCnt="0"/>
      <dgm:spPr/>
    </dgm:pt>
    <dgm:pt modelId="{F8682D11-E444-4F1F-8B32-A1B2596CD047}" type="pres">
      <dgm:prSet presAssocID="{869813B9-B6BD-499F-932B-08EAD47A89FB}" presName="composite3" presStyleCnt="0"/>
      <dgm:spPr/>
    </dgm:pt>
    <dgm:pt modelId="{187854DF-1EC3-43F8-B577-0EE711EF31CE}" type="pres">
      <dgm:prSet presAssocID="{869813B9-B6BD-499F-932B-08EAD47A89FB}" presName="background3" presStyleLbl="node3" presStyleIdx="2" presStyleCnt="3"/>
      <dgm:spPr/>
    </dgm:pt>
    <dgm:pt modelId="{BA146374-4CE7-43C7-AC0E-07F3E35E1805}" type="pres">
      <dgm:prSet presAssocID="{869813B9-B6BD-499F-932B-08EAD47A89FB}" presName="text3" presStyleLbl="fgAcc3" presStyleIdx="2" presStyleCnt="3" custScaleX="159399" custScaleY="118568">
        <dgm:presLayoutVars>
          <dgm:chPref val="3"/>
        </dgm:presLayoutVars>
      </dgm:prSet>
      <dgm:spPr/>
    </dgm:pt>
    <dgm:pt modelId="{ED22BA7B-2E69-404B-93F1-358BF5102091}" type="pres">
      <dgm:prSet presAssocID="{869813B9-B6BD-499F-932B-08EAD47A89FB}" presName="hierChild4" presStyleCnt="0"/>
      <dgm:spPr/>
    </dgm:pt>
  </dgm:ptLst>
  <dgm:cxnLst>
    <dgm:cxn modelId="{EC6BF204-321B-4EA9-9DE2-09F08158D2B5}" type="presOf" srcId="{AF7F7E6D-AC5E-4DF8-A40F-A6A8544E7FE8}" destId="{3711142C-B7BD-4A8B-A3EE-81827C1D2238}" srcOrd="0" destOrd="0" presId="urn:microsoft.com/office/officeart/2005/8/layout/hierarchy1"/>
    <dgm:cxn modelId="{B741730B-3BE9-40F6-8030-2A186C79E64E}" srcId="{16930678-8BB9-4528-900C-F6825B8BE88B}" destId="{81D7066D-2FDB-409C-AC3E-F199493A188E}" srcOrd="0" destOrd="0" parTransId="{2A40950D-0BD0-4B43-B40C-68AD67E556BD}" sibTransId="{DCB0CE1D-6C45-416C-A658-055905B9D267}"/>
    <dgm:cxn modelId="{CC3A4814-B970-458D-93BF-D0BBFE05422F}" srcId="{DAF07B6A-81B7-4D8B-8A6C-F42ACB69D02A}" destId="{EF8E58BC-1559-4053-8C25-9882EAEF76D2}" srcOrd="0" destOrd="0" parTransId="{AC0B42A6-B8D6-4A4C-8136-47AAE7FD5574}" sibTransId="{880C1C03-8F18-4D65-97A8-72977652B3A9}"/>
    <dgm:cxn modelId="{E3F4392A-E37C-4830-8598-E908A8F2B885}" srcId="{D9C82862-8313-43F0-BF40-84DE878D63E4}" destId="{869813B9-B6BD-499F-932B-08EAD47A89FB}" srcOrd="0" destOrd="0" parTransId="{2401453B-6874-4DA4-A7B2-54B9D3834140}" sibTransId="{3FB95A55-E691-4059-9119-2012F796CB2F}"/>
    <dgm:cxn modelId="{92511745-85AE-4DD5-93AB-ED0E9CC10BCA}" type="presOf" srcId="{D9C82862-8313-43F0-BF40-84DE878D63E4}" destId="{70D7D22C-918B-469F-B281-5689B549F224}" srcOrd="0" destOrd="0" presId="urn:microsoft.com/office/officeart/2005/8/layout/hierarchy1"/>
    <dgm:cxn modelId="{44A30F6E-082C-4939-BA83-3BBC3EB56F52}" type="presOf" srcId="{AC0B42A6-B8D6-4A4C-8136-47AAE7FD5574}" destId="{5F5E9DCF-60B8-4F5F-B8F1-8D60A5EDC6C3}" srcOrd="0" destOrd="0" presId="urn:microsoft.com/office/officeart/2005/8/layout/hierarchy1"/>
    <dgm:cxn modelId="{862ECD4F-B2D6-4AC7-B8BA-9FA330C0B10B}" srcId="{81D7066D-2FDB-409C-AC3E-F199493A188E}" destId="{DAF07B6A-81B7-4D8B-8A6C-F42ACB69D02A}" srcOrd="0" destOrd="0" parTransId="{AF7F7E6D-AC5E-4DF8-A40F-A6A8544E7FE8}" sibTransId="{861C31D9-AA53-441A-886C-0936FAA8EE3D}"/>
    <dgm:cxn modelId="{15D22454-6025-46A9-A051-62CAF6DA99B6}" type="presOf" srcId="{2316CDFA-C4FF-4CCF-93F8-40148F77D6F0}" destId="{5BD17339-3910-4988-A3A4-B72D574F6CB0}" srcOrd="0" destOrd="0" presId="urn:microsoft.com/office/officeart/2005/8/layout/hierarchy1"/>
    <dgm:cxn modelId="{4F213985-871F-4178-BD22-9FC95280A444}" srcId="{DAF07B6A-81B7-4D8B-8A6C-F42ACB69D02A}" destId="{BBEA8431-780C-45CF-A86D-25BCDCE3463D}" srcOrd="1" destOrd="0" parTransId="{23446D83-8723-423F-AA77-9342DB391F10}" sibTransId="{2F5A2530-DD79-431D-B4D1-24FE75C4D12E}"/>
    <dgm:cxn modelId="{7E790987-F02B-4224-9F91-6D23F6E6DF62}" type="presOf" srcId="{2401453B-6874-4DA4-A7B2-54B9D3834140}" destId="{EDBA3E02-51E5-455E-B478-9D3EC128A31A}" srcOrd="0" destOrd="0" presId="urn:microsoft.com/office/officeart/2005/8/layout/hierarchy1"/>
    <dgm:cxn modelId="{91B71BA4-2F33-4320-BC7F-D5E1C6263940}" type="presOf" srcId="{DAF07B6A-81B7-4D8B-8A6C-F42ACB69D02A}" destId="{6A333976-1300-484F-ACCD-972679E91C01}" srcOrd="0" destOrd="0" presId="urn:microsoft.com/office/officeart/2005/8/layout/hierarchy1"/>
    <dgm:cxn modelId="{C08D03A7-52EB-4744-9064-57A003D8EEC3}" type="presOf" srcId="{869813B9-B6BD-499F-932B-08EAD47A89FB}" destId="{BA146374-4CE7-43C7-AC0E-07F3E35E1805}" srcOrd="0" destOrd="0" presId="urn:microsoft.com/office/officeart/2005/8/layout/hierarchy1"/>
    <dgm:cxn modelId="{398D4DAB-901F-4C29-8A72-0D4976DBEF11}" srcId="{81D7066D-2FDB-409C-AC3E-F199493A188E}" destId="{D9C82862-8313-43F0-BF40-84DE878D63E4}" srcOrd="1" destOrd="0" parTransId="{2316CDFA-C4FF-4CCF-93F8-40148F77D6F0}" sibTransId="{C168F13D-CB63-423A-9C57-78256B9B0DBD}"/>
    <dgm:cxn modelId="{CC0064AC-D8DE-4AE0-891A-6FFD58726985}" type="presOf" srcId="{BBEA8431-780C-45CF-A86D-25BCDCE3463D}" destId="{B57A92B6-D5A5-4419-837D-8BB90F4CE610}" srcOrd="0" destOrd="0" presId="urn:microsoft.com/office/officeart/2005/8/layout/hierarchy1"/>
    <dgm:cxn modelId="{233485B3-D7F0-45FA-B143-A30CC6BBB292}" type="presOf" srcId="{81D7066D-2FDB-409C-AC3E-F199493A188E}" destId="{261D2DB6-EE51-4B9A-AF90-811A55E6B9F9}" srcOrd="0" destOrd="0" presId="urn:microsoft.com/office/officeart/2005/8/layout/hierarchy1"/>
    <dgm:cxn modelId="{D62149CE-06F0-4DB6-AC9C-35FBFE2C24CF}" type="presOf" srcId="{EF8E58BC-1559-4053-8C25-9882EAEF76D2}" destId="{84B0743D-F574-415C-94E6-985B770F1293}" srcOrd="0" destOrd="0" presId="urn:microsoft.com/office/officeart/2005/8/layout/hierarchy1"/>
    <dgm:cxn modelId="{C82E83F6-84B2-447A-816B-620E9491C980}" type="presOf" srcId="{16930678-8BB9-4528-900C-F6825B8BE88B}" destId="{382DD6C2-F7AA-4BFB-866E-1DF79B1510C4}" srcOrd="0" destOrd="0" presId="urn:microsoft.com/office/officeart/2005/8/layout/hierarchy1"/>
    <dgm:cxn modelId="{8C6294F9-4444-44F5-BFC2-4D7FB57CC4B2}" type="presOf" srcId="{23446D83-8723-423F-AA77-9342DB391F10}" destId="{B17B0F2B-BA37-4A40-B9EC-0B70DA15CBDC}" srcOrd="0" destOrd="0" presId="urn:microsoft.com/office/officeart/2005/8/layout/hierarchy1"/>
    <dgm:cxn modelId="{8DE2BE74-FBA0-4EA2-A224-A757E9CB4663}" type="presParOf" srcId="{382DD6C2-F7AA-4BFB-866E-1DF79B1510C4}" destId="{82BD04AF-655D-4979-A0A4-20B01AC9D008}" srcOrd="0" destOrd="0" presId="urn:microsoft.com/office/officeart/2005/8/layout/hierarchy1"/>
    <dgm:cxn modelId="{6B70C849-F1AD-468F-A689-370684AEBA61}" type="presParOf" srcId="{82BD04AF-655D-4979-A0A4-20B01AC9D008}" destId="{6D4BD136-AC62-4F76-8BFA-8A79BCDEADB3}" srcOrd="0" destOrd="0" presId="urn:microsoft.com/office/officeart/2005/8/layout/hierarchy1"/>
    <dgm:cxn modelId="{9C4328B9-FB5C-45E5-8E22-297550E29E56}" type="presParOf" srcId="{6D4BD136-AC62-4F76-8BFA-8A79BCDEADB3}" destId="{F64992DE-834C-4472-90CA-7ADB849574D4}" srcOrd="0" destOrd="0" presId="urn:microsoft.com/office/officeart/2005/8/layout/hierarchy1"/>
    <dgm:cxn modelId="{6B1A7B55-3C50-4C8A-BA7E-3221BA9482BF}" type="presParOf" srcId="{6D4BD136-AC62-4F76-8BFA-8A79BCDEADB3}" destId="{261D2DB6-EE51-4B9A-AF90-811A55E6B9F9}" srcOrd="1" destOrd="0" presId="urn:microsoft.com/office/officeart/2005/8/layout/hierarchy1"/>
    <dgm:cxn modelId="{CEC64518-AB78-4818-A754-9462DE733FD0}" type="presParOf" srcId="{82BD04AF-655D-4979-A0A4-20B01AC9D008}" destId="{F40E811C-A4B5-4DDD-9BBF-AB1951D3C15D}" srcOrd="1" destOrd="0" presId="urn:microsoft.com/office/officeart/2005/8/layout/hierarchy1"/>
    <dgm:cxn modelId="{AEE57714-F3A6-42B1-AFB3-8B1357F8DA8E}" type="presParOf" srcId="{F40E811C-A4B5-4DDD-9BBF-AB1951D3C15D}" destId="{3711142C-B7BD-4A8B-A3EE-81827C1D2238}" srcOrd="0" destOrd="0" presId="urn:microsoft.com/office/officeart/2005/8/layout/hierarchy1"/>
    <dgm:cxn modelId="{74A21BFF-4678-4CA7-A4FD-355FB74DE109}" type="presParOf" srcId="{F40E811C-A4B5-4DDD-9BBF-AB1951D3C15D}" destId="{6CB250A3-2244-41C2-939B-2FB83F9289B7}" srcOrd="1" destOrd="0" presId="urn:microsoft.com/office/officeart/2005/8/layout/hierarchy1"/>
    <dgm:cxn modelId="{86452CCA-E15F-480E-BB8D-5E069948770F}" type="presParOf" srcId="{6CB250A3-2244-41C2-939B-2FB83F9289B7}" destId="{5716737F-5D2E-4817-8C38-166E506C77ED}" srcOrd="0" destOrd="0" presId="urn:microsoft.com/office/officeart/2005/8/layout/hierarchy1"/>
    <dgm:cxn modelId="{2C834D6A-AC64-49C4-A4BC-567B554D13DA}" type="presParOf" srcId="{5716737F-5D2E-4817-8C38-166E506C77ED}" destId="{3DAC17C6-F0C1-4B7D-A841-66EB1093ABCD}" srcOrd="0" destOrd="0" presId="urn:microsoft.com/office/officeart/2005/8/layout/hierarchy1"/>
    <dgm:cxn modelId="{67E770F5-E73B-432A-946F-1212BFF6A0B3}" type="presParOf" srcId="{5716737F-5D2E-4817-8C38-166E506C77ED}" destId="{6A333976-1300-484F-ACCD-972679E91C01}" srcOrd="1" destOrd="0" presId="urn:microsoft.com/office/officeart/2005/8/layout/hierarchy1"/>
    <dgm:cxn modelId="{819DCEAE-A011-426C-8475-5E17B972AC47}" type="presParOf" srcId="{6CB250A3-2244-41C2-939B-2FB83F9289B7}" destId="{B5BFCE38-3253-4F3A-B268-D4435C6E1C12}" srcOrd="1" destOrd="0" presId="urn:microsoft.com/office/officeart/2005/8/layout/hierarchy1"/>
    <dgm:cxn modelId="{1B84ABAF-CEA4-4087-ABE2-4BAA774E2409}" type="presParOf" srcId="{B5BFCE38-3253-4F3A-B268-D4435C6E1C12}" destId="{5F5E9DCF-60B8-4F5F-B8F1-8D60A5EDC6C3}" srcOrd="0" destOrd="0" presId="urn:microsoft.com/office/officeart/2005/8/layout/hierarchy1"/>
    <dgm:cxn modelId="{06E7A957-EA88-485C-86AC-EE56F9031E13}" type="presParOf" srcId="{B5BFCE38-3253-4F3A-B268-D4435C6E1C12}" destId="{62902CDD-DB3C-4BE1-A4C1-9DB334F7EC5C}" srcOrd="1" destOrd="0" presId="urn:microsoft.com/office/officeart/2005/8/layout/hierarchy1"/>
    <dgm:cxn modelId="{5D79B2F9-CC56-4D72-9A87-00652DA394CA}" type="presParOf" srcId="{62902CDD-DB3C-4BE1-A4C1-9DB334F7EC5C}" destId="{5357B480-AE58-4E33-A198-903A8BAC47E8}" srcOrd="0" destOrd="0" presId="urn:microsoft.com/office/officeart/2005/8/layout/hierarchy1"/>
    <dgm:cxn modelId="{2F2E98B7-F7A9-4350-8EAE-F3C27AFF5A2C}" type="presParOf" srcId="{5357B480-AE58-4E33-A198-903A8BAC47E8}" destId="{75B0C78E-445A-4D70-9C47-000AA2082CE3}" srcOrd="0" destOrd="0" presId="urn:microsoft.com/office/officeart/2005/8/layout/hierarchy1"/>
    <dgm:cxn modelId="{DFCD21B6-112F-47C1-9484-4A2B67D3A811}" type="presParOf" srcId="{5357B480-AE58-4E33-A198-903A8BAC47E8}" destId="{84B0743D-F574-415C-94E6-985B770F1293}" srcOrd="1" destOrd="0" presId="urn:microsoft.com/office/officeart/2005/8/layout/hierarchy1"/>
    <dgm:cxn modelId="{9AF8EC6C-42A9-451C-9691-1B2C09346139}" type="presParOf" srcId="{62902CDD-DB3C-4BE1-A4C1-9DB334F7EC5C}" destId="{1B3B55A5-2202-45A4-8C79-E8CBC1000939}" srcOrd="1" destOrd="0" presId="urn:microsoft.com/office/officeart/2005/8/layout/hierarchy1"/>
    <dgm:cxn modelId="{B8894852-58AF-4D84-BB23-3474A79E4DD4}" type="presParOf" srcId="{B5BFCE38-3253-4F3A-B268-D4435C6E1C12}" destId="{B17B0F2B-BA37-4A40-B9EC-0B70DA15CBDC}" srcOrd="2" destOrd="0" presId="urn:microsoft.com/office/officeart/2005/8/layout/hierarchy1"/>
    <dgm:cxn modelId="{83A031BC-2418-44BD-BF6A-C12CF90A6597}" type="presParOf" srcId="{B5BFCE38-3253-4F3A-B268-D4435C6E1C12}" destId="{4EDCA3E2-A1A7-4FFF-99B2-633BEDBF78EE}" srcOrd="3" destOrd="0" presId="urn:microsoft.com/office/officeart/2005/8/layout/hierarchy1"/>
    <dgm:cxn modelId="{E40D87C9-F78E-4AE5-91A1-4785DD54A013}" type="presParOf" srcId="{4EDCA3E2-A1A7-4FFF-99B2-633BEDBF78EE}" destId="{7E6904FF-9073-4BC3-B317-9BBA060306B8}" srcOrd="0" destOrd="0" presId="urn:microsoft.com/office/officeart/2005/8/layout/hierarchy1"/>
    <dgm:cxn modelId="{D9BCA295-8CD1-4B2C-9285-3582C9772D8F}" type="presParOf" srcId="{7E6904FF-9073-4BC3-B317-9BBA060306B8}" destId="{7521A098-E562-476B-B284-9A8408C3D75A}" srcOrd="0" destOrd="0" presId="urn:microsoft.com/office/officeart/2005/8/layout/hierarchy1"/>
    <dgm:cxn modelId="{AC2BBEF7-330F-40AE-89A8-F418141B4E52}" type="presParOf" srcId="{7E6904FF-9073-4BC3-B317-9BBA060306B8}" destId="{B57A92B6-D5A5-4419-837D-8BB90F4CE610}" srcOrd="1" destOrd="0" presId="urn:microsoft.com/office/officeart/2005/8/layout/hierarchy1"/>
    <dgm:cxn modelId="{72D6BF6C-ECCB-40F4-9DC3-1C8B04A47025}" type="presParOf" srcId="{4EDCA3E2-A1A7-4FFF-99B2-633BEDBF78EE}" destId="{67AE2E0C-C799-4DC4-8EA0-BFEDA2BF1F9C}" srcOrd="1" destOrd="0" presId="urn:microsoft.com/office/officeart/2005/8/layout/hierarchy1"/>
    <dgm:cxn modelId="{68AAE089-821C-4C77-A715-2B87464DA0A6}" type="presParOf" srcId="{F40E811C-A4B5-4DDD-9BBF-AB1951D3C15D}" destId="{5BD17339-3910-4988-A3A4-B72D574F6CB0}" srcOrd="2" destOrd="0" presId="urn:microsoft.com/office/officeart/2005/8/layout/hierarchy1"/>
    <dgm:cxn modelId="{1540D922-FDB7-4086-B66D-63EA78B56AD0}" type="presParOf" srcId="{F40E811C-A4B5-4DDD-9BBF-AB1951D3C15D}" destId="{C5468012-C06E-45CB-AAC5-F04C3CEE4442}" srcOrd="3" destOrd="0" presId="urn:microsoft.com/office/officeart/2005/8/layout/hierarchy1"/>
    <dgm:cxn modelId="{D955E718-D49B-459F-97E5-7A959223FF29}" type="presParOf" srcId="{C5468012-C06E-45CB-AAC5-F04C3CEE4442}" destId="{75500914-A355-4737-B8C4-36B31C12EA60}" srcOrd="0" destOrd="0" presId="urn:microsoft.com/office/officeart/2005/8/layout/hierarchy1"/>
    <dgm:cxn modelId="{4E0505AE-7F0F-46B4-9544-9A1A5B839FD0}" type="presParOf" srcId="{75500914-A355-4737-B8C4-36B31C12EA60}" destId="{F96AD6E9-C72F-46F6-B2E7-744A51F62BE2}" srcOrd="0" destOrd="0" presId="urn:microsoft.com/office/officeart/2005/8/layout/hierarchy1"/>
    <dgm:cxn modelId="{27377C8E-DFC9-48D3-8598-9316E2247695}" type="presParOf" srcId="{75500914-A355-4737-B8C4-36B31C12EA60}" destId="{70D7D22C-918B-469F-B281-5689B549F224}" srcOrd="1" destOrd="0" presId="urn:microsoft.com/office/officeart/2005/8/layout/hierarchy1"/>
    <dgm:cxn modelId="{660B9126-ECE3-43A9-9E91-D24A5BCD09FD}" type="presParOf" srcId="{C5468012-C06E-45CB-AAC5-F04C3CEE4442}" destId="{49131777-8FA8-4CEC-915D-9649E35DB24C}" srcOrd="1" destOrd="0" presId="urn:microsoft.com/office/officeart/2005/8/layout/hierarchy1"/>
    <dgm:cxn modelId="{B4F09150-144A-4085-8618-8C52B329B5F7}" type="presParOf" srcId="{49131777-8FA8-4CEC-915D-9649E35DB24C}" destId="{EDBA3E02-51E5-455E-B478-9D3EC128A31A}" srcOrd="0" destOrd="0" presId="urn:microsoft.com/office/officeart/2005/8/layout/hierarchy1"/>
    <dgm:cxn modelId="{3C93D990-52E8-463C-BB0F-3C90E2A35AA3}" type="presParOf" srcId="{49131777-8FA8-4CEC-915D-9649E35DB24C}" destId="{6505B6E0-F4CE-4AF5-91D8-E43E4F712931}" srcOrd="1" destOrd="0" presId="urn:microsoft.com/office/officeart/2005/8/layout/hierarchy1"/>
    <dgm:cxn modelId="{A30946A1-EA9D-40C5-BB31-BD82B9EE7805}" type="presParOf" srcId="{6505B6E0-F4CE-4AF5-91D8-E43E4F712931}" destId="{F8682D11-E444-4F1F-8B32-A1B2596CD047}" srcOrd="0" destOrd="0" presId="urn:microsoft.com/office/officeart/2005/8/layout/hierarchy1"/>
    <dgm:cxn modelId="{8C251E6A-27B3-4319-A4A6-643EA287146C}" type="presParOf" srcId="{F8682D11-E444-4F1F-8B32-A1B2596CD047}" destId="{187854DF-1EC3-43F8-B577-0EE711EF31CE}" srcOrd="0" destOrd="0" presId="urn:microsoft.com/office/officeart/2005/8/layout/hierarchy1"/>
    <dgm:cxn modelId="{1F11A53C-5D20-451B-991F-F1DC2EAFBA17}" type="presParOf" srcId="{F8682D11-E444-4F1F-8B32-A1B2596CD047}" destId="{BA146374-4CE7-43C7-AC0E-07F3E35E1805}" srcOrd="1" destOrd="0" presId="urn:microsoft.com/office/officeart/2005/8/layout/hierarchy1"/>
    <dgm:cxn modelId="{F36F7558-B6BD-4917-A912-BADB5975F73B}" type="presParOf" srcId="{6505B6E0-F4CE-4AF5-91D8-E43E4F712931}" destId="{ED22BA7B-2E69-404B-93F1-358BF510209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1E6591-9CFF-4BB2-8706-430F8E82112F}" type="doc">
      <dgm:prSet loTypeId="urn:microsoft.com/office/officeart/2005/8/layout/hierarchy3" loCatId="hierarchy" qsTypeId="urn:microsoft.com/office/officeart/2005/8/quickstyle/simple1" qsCatId="simple" csTypeId="urn:microsoft.com/office/officeart/2005/8/colors/accent2_2" csCatId="accent2" phldr="1"/>
      <dgm:spPr/>
      <dgm:t>
        <a:bodyPr/>
        <a:lstStyle/>
        <a:p>
          <a:endParaRPr lang="en-US"/>
        </a:p>
      </dgm:t>
    </dgm:pt>
    <dgm:pt modelId="{AFE16C56-0D3E-4B95-BDB6-36A40F75143C}">
      <dgm:prSet phldrT="[Texto]"/>
      <dgm:spPr/>
      <dgm:t>
        <a:bodyPr/>
        <a:lstStyle/>
        <a:p>
          <a:r>
            <a:rPr lang="es-MX" dirty="0">
              <a:solidFill>
                <a:schemeClr val="tx1"/>
              </a:solidFill>
              <a:latin typeface="Arial" panose="020B0604020202020204" pitchFamily="34" charset="0"/>
              <a:cs typeface="Arial" panose="020B0604020202020204" pitchFamily="34" charset="0"/>
            </a:rPr>
            <a:t>Quinua INIAP </a:t>
          </a:r>
          <a:r>
            <a:rPr lang="es-MX" dirty="0" err="1">
              <a:solidFill>
                <a:schemeClr val="tx1"/>
              </a:solidFill>
              <a:latin typeface="Arial" panose="020B0604020202020204" pitchFamily="34" charset="0"/>
              <a:cs typeface="Arial" panose="020B0604020202020204" pitchFamily="34" charset="0"/>
            </a:rPr>
            <a:t>Tunkahuán</a:t>
          </a:r>
          <a:r>
            <a:rPr lang="es-MX" dirty="0">
              <a:solidFill>
                <a:schemeClr val="tx1"/>
              </a:solidFill>
              <a:latin typeface="Arial" panose="020B0604020202020204" pitchFamily="34" charset="0"/>
              <a:cs typeface="Arial" panose="020B0604020202020204" pitchFamily="34" charset="0"/>
            </a:rPr>
            <a:t>, Quinua pata de venado</a:t>
          </a:r>
          <a:endParaRPr lang="en-US" dirty="0">
            <a:solidFill>
              <a:schemeClr val="tx1"/>
            </a:solidFill>
          </a:endParaRPr>
        </a:p>
      </dgm:t>
    </dgm:pt>
    <dgm:pt modelId="{86299780-83C8-43D8-97E1-FDCF1AD83FA8}" type="parTrans" cxnId="{ED483B2E-189A-4078-A183-7FB0791FACA9}">
      <dgm:prSet/>
      <dgm:spPr/>
      <dgm:t>
        <a:bodyPr/>
        <a:lstStyle/>
        <a:p>
          <a:endParaRPr lang="en-US"/>
        </a:p>
      </dgm:t>
    </dgm:pt>
    <dgm:pt modelId="{86917991-ECCE-47A6-8E70-7217DCAD4543}" type="sibTrans" cxnId="{ED483B2E-189A-4078-A183-7FB0791FACA9}">
      <dgm:prSet/>
      <dgm:spPr/>
      <dgm:t>
        <a:bodyPr/>
        <a:lstStyle/>
        <a:p>
          <a:endParaRPr lang="en-US"/>
        </a:p>
      </dgm:t>
    </dgm:pt>
    <dgm:pt modelId="{ED478433-51E4-4053-A952-B21A82622B10}">
      <dgm:prSet phldrT="[Texto]" custT="1"/>
      <dgm:spPr/>
      <dgm:t>
        <a:bodyPr/>
        <a:lstStyle/>
        <a:p>
          <a:r>
            <a:rPr lang="en-US" sz="2400">
              <a:latin typeface="Arial" panose="020B0604020202020204" pitchFamily="34" charset="0"/>
              <a:cs typeface="Arial" panose="020B0604020202020204" pitchFamily="34" charset="0"/>
            </a:rPr>
            <a:t>Chimborazo, Imbabura, Pichincha, Cotopaxi, Carchi, Azuay y Loja</a:t>
          </a:r>
          <a:endParaRPr lang="en-US" sz="2400" dirty="0"/>
        </a:p>
      </dgm:t>
    </dgm:pt>
    <dgm:pt modelId="{B111B0C8-6F84-4C91-ACD1-23B4C3F48DB6}" type="parTrans" cxnId="{83F4D456-4A97-4DC2-9C20-8130D2174AE1}">
      <dgm:prSet/>
      <dgm:spPr/>
      <dgm:t>
        <a:bodyPr/>
        <a:lstStyle/>
        <a:p>
          <a:endParaRPr lang="en-US"/>
        </a:p>
      </dgm:t>
    </dgm:pt>
    <dgm:pt modelId="{C8D34731-1635-4C59-AE08-81109D54FFA3}" type="sibTrans" cxnId="{83F4D456-4A97-4DC2-9C20-8130D2174AE1}">
      <dgm:prSet/>
      <dgm:spPr/>
      <dgm:t>
        <a:bodyPr/>
        <a:lstStyle/>
        <a:p>
          <a:endParaRPr lang="en-US"/>
        </a:p>
      </dgm:t>
    </dgm:pt>
    <dgm:pt modelId="{7C5E0E4F-80D6-4EBB-B709-F63385B4E763}">
      <dgm:prSet phldrT="[Texto]"/>
      <dgm:spPr/>
      <dgm:t>
        <a:bodyPr/>
        <a:lstStyle/>
        <a:p>
          <a:r>
            <a:rPr lang="es-MX">
              <a:latin typeface="Arial" panose="020B0604020202020204" pitchFamily="34" charset="0"/>
              <a:cs typeface="Arial" panose="020B0604020202020204" pitchFamily="34" charset="0"/>
            </a:rPr>
            <a:t>No hay políticas específicas para la quinua</a:t>
          </a:r>
          <a:endParaRPr lang="en-US" dirty="0"/>
        </a:p>
      </dgm:t>
    </dgm:pt>
    <dgm:pt modelId="{6C0791CE-DEAE-44C5-BE95-31B7B4395BA9}" type="parTrans" cxnId="{0C618855-1A53-449F-B3E3-569FF4968EE5}">
      <dgm:prSet/>
      <dgm:spPr/>
      <dgm:t>
        <a:bodyPr/>
        <a:lstStyle/>
        <a:p>
          <a:endParaRPr lang="en-US"/>
        </a:p>
      </dgm:t>
    </dgm:pt>
    <dgm:pt modelId="{CDA5A78A-15F2-41A1-BD46-B959F992A7D7}" type="sibTrans" cxnId="{0C618855-1A53-449F-B3E3-569FF4968EE5}">
      <dgm:prSet/>
      <dgm:spPr/>
      <dgm:t>
        <a:bodyPr/>
        <a:lstStyle/>
        <a:p>
          <a:endParaRPr lang="en-US"/>
        </a:p>
      </dgm:t>
    </dgm:pt>
    <dgm:pt modelId="{41605866-4473-490D-920B-CFE8D8FB3860}">
      <dgm:prSet phldrT="[Texto]" custT="1"/>
      <dgm:spPr/>
      <dgm:t>
        <a:bodyPr/>
        <a:lstStyle/>
        <a:p>
          <a:r>
            <a:rPr lang="es-ES" sz="2400" dirty="0">
              <a:solidFill>
                <a:schemeClr val="tx1"/>
              </a:solidFill>
              <a:latin typeface="Arial" panose="020B0604020202020204" pitchFamily="34" charset="0"/>
              <a:cs typeface="Arial" panose="020B0604020202020204" pitchFamily="34" charset="0"/>
            </a:rPr>
            <a:t>“Política Agropecuaria Ecuatoriana: hacia el desarrollo territorial rural sostenible 2015-2025”</a:t>
          </a:r>
          <a:endParaRPr lang="en-US" sz="2400" dirty="0">
            <a:solidFill>
              <a:schemeClr val="tx1"/>
            </a:solidFill>
          </a:endParaRPr>
        </a:p>
      </dgm:t>
    </dgm:pt>
    <dgm:pt modelId="{F5B19EB6-8817-42E8-9B15-AA627BFE3C1E}" type="parTrans" cxnId="{FFF572D8-85AE-47C7-8755-E294E66F162C}">
      <dgm:prSet/>
      <dgm:spPr/>
      <dgm:t>
        <a:bodyPr/>
        <a:lstStyle/>
        <a:p>
          <a:endParaRPr lang="en-US"/>
        </a:p>
      </dgm:t>
    </dgm:pt>
    <dgm:pt modelId="{EDF4568C-BCA2-4BE5-A0EE-73B4984DB7BC}" type="sibTrans" cxnId="{FFF572D8-85AE-47C7-8755-E294E66F162C}">
      <dgm:prSet/>
      <dgm:spPr/>
      <dgm:t>
        <a:bodyPr/>
        <a:lstStyle/>
        <a:p>
          <a:endParaRPr lang="en-US"/>
        </a:p>
      </dgm:t>
    </dgm:pt>
    <dgm:pt modelId="{C2CCEEA4-D47A-4FA0-87E7-9E95178E5635}">
      <dgm:prSet phldrT="[Texto]" custT="1"/>
      <dgm:spPr/>
      <dgm:t>
        <a:bodyPr/>
        <a:lstStyle/>
        <a:p>
          <a:r>
            <a:rPr lang="es-ES" sz="2400">
              <a:latin typeface="Arial" panose="020B0604020202020204" pitchFamily="34" charset="0"/>
              <a:cs typeface="Arial" panose="020B0604020202020204" pitchFamily="34" charset="0"/>
            </a:rPr>
            <a:t>PROECUADOR empieza a promocionar la quinua desde 2017</a:t>
          </a:r>
          <a:endParaRPr lang="en-US" sz="2400" dirty="0"/>
        </a:p>
      </dgm:t>
    </dgm:pt>
    <dgm:pt modelId="{7EDDD448-4162-42CB-AFFA-688B75664D37}" type="parTrans" cxnId="{90F2D8C7-8B47-4D3E-A5EE-072A9BDF640D}">
      <dgm:prSet/>
      <dgm:spPr/>
      <dgm:t>
        <a:bodyPr/>
        <a:lstStyle/>
        <a:p>
          <a:endParaRPr lang="en-US"/>
        </a:p>
      </dgm:t>
    </dgm:pt>
    <dgm:pt modelId="{31F9F70C-6B1A-45D6-9551-AB6C3EB5381C}" type="sibTrans" cxnId="{90F2D8C7-8B47-4D3E-A5EE-072A9BDF640D}">
      <dgm:prSet/>
      <dgm:spPr/>
      <dgm:t>
        <a:bodyPr/>
        <a:lstStyle/>
        <a:p>
          <a:endParaRPr lang="en-US"/>
        </a:p>
      </dgm:t>
    </dgm:pt>
    <dgm:pt modelId="{81C744F3-FE6D-4D0E-8AEE-F330F32B9F7F}">
      <dgm:prSet phldrT="[Texto]" custT="1"/>
      <dgm:spPr/>
      <dgm:t>
        <a:bodyPr/>
        <a:lstStyle/>
        <a:p>
          <a:r>
            <a:rPr lang="es-MX" sz="2400">
              <a:latin typeface="Arial" panose="020B0604020202020204" pitchFamily="34" charset="0"/>
              <a:cs typeface="Arial" panose="020B0604020202020204" pitchFamily="34" charset="0"/>
            </a:rPr>
            <a:t>Apoyar acceso agricultores a verificación de calidad con estándares internacionales</a:t>
          </a:r>
          <a:endParaRPr lang="en-US" sz="2400" dirty="0"/>
        </a:p>
      </dgm:t>
    </dgm:pt>
    <dgm:pt modelId="{62B2E063-EDAF-49C2-99CC-A3D2B4C0B532}" type="parTrans" cxnId="{38AFA4C5-E5C1-4D14-B640-45BD7A931F17}">
      <dgm:prSet/>
      <dgm:spPr/>
      <dgm:t>
        <a:bodyPr/>
        <a:lstStyle/>
        <a:p>
          <a:endParaRPr lang="en-US"/>
        </a:p>
      </dgm:t>
    </dgm:pt>
    <dgm:pt modelId="{C6F1A015-F9C9-4347-8B0B-19D8B02EF67C}" type="sibTrans" cxnId="{38AFA4C5-E5C1-4D14-B640-45BD7A931F17}">
      <dgm:prSet/>
      <dgm:spPr/>
      <dgm:t>
        <a:bodyPr/>
        <a:lstStyle/>
        <a:p>
          <a:endParaRPr lang="en-US"/>
        </a:p>
      </dgm:t>
    </dgm:pt>
    <dgm:pt modelId="{9297EF07-636B-4BC9-9B6B-DDBA949AEBEA}" type="pres">
      <dgm:prSet presAssocID="{AC1E6591-9CFF-4BB2-8706-430F8E82112F}" presName="diagram" presStyleCnt="0">
        <dgm:presLayoutVars>
          <dgm:chPref val="1"/>
          <dgm:dir/>
          <dgm:animOne val="branch"/>
          <dgm:animLvl val="lvl"/>
          <dgm:resizeHandles/>
        </dgm:presLayoutVars>
      </dgm:prSet>
      <dgm:spPr/>
    </dgm:pt>
    <dgm:pt modelId="{22E780BA-5F02-4250-83A2-CD24007AFE0F}" type="pres">
      <dgm:prSet presAssocID="{AFE16C56-0D3E-4B95-BDB6-36A40F75143C}" presName="root" presStyleCnt="0"/>
      <dgm:spPr/>
    </dgm:pt>
    <dgm:pt modelId="{91FAAB15-5B73-40F7-8C3C-1EC153D1020B}" type="pres">
      <dgm:prSet presAssocID="{AFE16C56-0D3E-4B95-BDB6-36A40F75143C}" presName="rootComposite" presStyleCnt="0"/>
      <dgm:spPr/>
    </dgm:pt>
    <dgm:pt modelId="{A90BCBFF-3372-4871-8AD6-18B2056A1E75}" type="pres">
      <dgm:prSet presAssocID="{AFE16C56-0D3E-4B95-BDB6-36A40F75143C}" presName="rootText" presStyleLbl="node1" presStyleIdx="0" presStyleCnt="2" custLinFactNeighborX="-72512" custLinFactNeighborY="3991"/>
      <dgm:spPr/>
    </dgm:pt>
    <dgm:pt modelId="{8E4EDFAE-3C55-45A1-B107-9389496E0116}" type="pres">
      <dgm:prSet presAssocID="{AFE16C56-0D3E-4B95-BDB6-36A40F75143C}" presName="rootConnector" presStyleLbl="node1" presStyleIdx="0" presStyleCnt="2"/>
      <dgm:spPr/>
    </dgm:pt>
    <dgm:pt modelId="{AAA8D17E-4040-4E00-BA23-B5D3BDF7CE50}" type="pres">
      <dgm:prSet presAssocID="{AFE16C56-0D3E-4B95-BDB6-36A40F75143C}" presName="childShape" presStyleCnt="0"/>
      <dgm:spPr/>
    </dgm:pt>
    <dgm:pt modelId="{4968A729-EE1F-43DC-8DCF-1BC453A196F7}" type="pres">
      <dgm:prSet presAssocID="{B111B0C8-6F84-4C91-ACD1-23B4C3F48DB6}" presName="Name13" presStyleLbl="parChTrans1D2" presStyleIdx="0" presStyleCnt="4"/>
      <dgm:spPr/>
    </dgm:pt>
    <dgm:pt modelId="{E03AE19E-7C3C-4311-8839-3E0CE527AC72}" type="pres">
      <dgm:prSet presAssocID="{ED478433-51E4-4053-A952-B21A82622B10}" presName="childText" presStyleLbl="bgAcc1" presStyleIdx="0" presStyleCnt="4" custScaleX="128008" custScaleY="108882" custLinFactNeighborX="-57515" custLinFactNeighborY="3991">
        <dgm:presLayoutVars>
          <dgm:bulletEnabled val="1"/>
        </dgm:presLayoutVars>
      </dgm:prSet>
      <dgm:spPr/>
    </dgm:pt>
    <dgm:pt modelId="{1053A5A2-A150-4BC3-9512-361F7FBEE747}" type="pres">
      <dgm:prSet presAssocID="{6C0791CE-DEAE-44C5-BE95-31B7B4395BA9}" presName="Name13" presStyleLbl="parChTrans1D2" presStyleIdx="1" presStyleCnt="4"/>
      <dgm:spPr/>
    </dgm:pt>
    <dgm:pt modelId="{A8A1E03E-B13B-4751-8DAF-E90E8B1C3CAE}" type="pres">
      <dgm:prSet presAssocID="{7C5E0E4F-80D6-4EBB-B709-F63385B4E763}" presName="childText" presStyleLbl="bgAcc1" presStyleIdx="1" presStyleCnt="4" custLinFactNeighborX="-57515" custLinFactNeighborY="1161">
        <dgm:presLayoutVars>
          <dgm:bulletEnabled val="1"/>
        </dgm:presLayoutVars>
      </dgm:prSet>
      <dgm:spPr/>
    </dgm:pt>
    <dgm:pt modelId="{6D610B18-A5FD-4550-9394-27BAFFBD8955}" type="pres">
      <dgm:prSet presAssocID="{41605866-4473-490D-920B-CFE8D8FB3860}" presName="root" presStyleCnt="0"/>
      <dgm:spPr/>
    </dgm:pt>
    <dgm:pt modelId="{E9FC93E0-ABC8-48D5-9CDF-60B488769A4B}" type="pres">
      <dgm:prSet presAssocID="{41605866-4473-490D-920B-CFE8D8FB3860}" presName="rootComposite" presStyleCnt="0"/>
      <dgm:spPr/>
    </dgm:pt>
    <dgm:pt modelId="{3C5E0582-FD1E-4282-869C-C1C82CA057EA}" type="pres">
      <dgm:prSet presAssocID="{41605866-4473-490D-920B-CFE8D8FB3860}" presName="rootText" presStyleLbl="node1" presStyleIdx="1" presStyleCnt="2" custScaleX="120271" custScaleY="109913" custLinFactNeighborX="-26731" custLinFactNeighborY="-1243"/>
      <dgm:spPr/>
    </dgm:pt>
    <dgm:pt modelId="{821E8DB2-BC93-4737-9BC7-2BCEDD3420E8}" type="pres">
      <dgm:prSet presAssocID="{41605866-4473-490D-920B-CFE8D8FB3860}" presName="rootConnector" presStyleLbl="node1" presStyleIdx="1" presStyleCnt="2"/>
      <dgm:spPr/>
    </dgm:pt>
    <dgm:pt modelId="{516FB822-D1CB-405C-925F-31F2BA7BA645}" type="pres">
      <dgm:prSet presAssocID="{41605866-4473-490D-920B-CFE8D8FB3860}" presName="childShape" presStyleCnt="0"/>
      <dgm:spPr/>
    </dgm:pt>
    <dgm:pt modelId="{AA27518E-CEF5-4341-B858-0281409ABA41}" type="pres">
      <dgm:prSet presAssocID="{7EDDD448-4162-42CB-AFFA-688B75664D37}" presName="Name13" presStyleLbl="parChTrans1D2" presStyleIdx="2" presStyleCnt="4"/>
      <dgm:spPr/>
    </dgm:pt>
    <dgm:pt modelId="{BA5150CC-2581-4823-A991-D5A93C24DFEB}" type="pres">
      <dgm:prSet presAssocID="{C2CCEEA4-D47A-4FA0-87E7-9E95178E5635}" presName="childText" presStyleLbl="bgAcc1" presStyleIdx="2" presStyleCnt="4" custScaleX="117942" custLinFactNeighborX="-21210" custLinFactNeighborY="1243">
        <dgm:presLayoutVars>
          <dgm:bulletEnabled val="1"/>
        </dgm:presLayoutVars>
      </dgm:prSet>
      <dgm:spPr/>
    </dgm:pt>
    <dgm:pt modelId="{941B826E-27A4-401B-A62E-93CC19A7E1FD}" type="pres">
      <dgm:prSet presAssocID="{62B2E063-EDAF-49C2-99CC-A3D2B4C0B532}" presName="Name13" presStyleLbl="parChTrans1D2" presStyleIdx="3" presStyleCnt="4"/>
      <dgm:spPr/>
    </dgm:pt>
    <dgm:pt modelId="{63CE2A35-5107-4DEE-9B27-787E47A3EB19}" type="pres">
      <dgm:prSet presAssocID="{81C744F3-FE6D-4D0E-8AEE-F330F32B9F7F}" presName="childText" presStyleLbl="bgAcc1" presStyleIdx="3" presStyleCnt="4" custScaleX="150933" custLinFactNeighborX="-19247" custLinFactNeighborY="130">
        <dgm:presLayoutVars>
          <dgm:bulletEnabled val="1"/>
        </dgm:presLayoutVars>
      </dgm:prSet>
      <dgm:spPr/>
    </dgm:pt>
  </dgm:ptLst>
  <dgm:cxnLst>
    <dgm:cxn modelId="{4BE4C808-77CB-401E-ADB5-F82418DCD6EE}" type="presOf" srcId="{7EDDD448-4162-42CB-AFFA-688B75664D37}" destId="{AA27518E-CEF5-4341-B858-0281409ABA41}" srcOrd="0" destOrd="0" presId="urn:microsoft.com/office/officeart/2005/8/layout/hierarchy3"/>
    <dgm:cxn modelId="{FDC6D911-49B2-4606-BF59-56B3A394D014}" type="presOf" srcId="{7C5E0E4F-80D6-4EBB-B709-F63385B4E763}" destId="{A8A1E03E-B13B-4751-8DAF-E90E8B1C3CAE}" srcOrd="0" destOrd="0" presId="urn:microsoft.com/office/officeart/2005/8/layout/hierarchy3"/>
    <dgm:cxn modelId="{ED483B2E-189A-4078-A183-7FB0791FACA9}" srcId="{AC1E6591-9CFF-4BB2-8706-430F8E82112F}" destId="{AFE16C56-0D3E-4B95-BDB6-36A40F75143C}" srcOrd="0" destOrd="0" parTransId="{86299780-83C8-43D8-97E1-FDCF1AD83FA8}" sibTransId="{86917991-ECCE-47A6-8E70-7217DCAD4543}"/>
    <dgm:cxn modelId="{6FC27933-C30F-438C-8B0C-1474786F0EBC}" type="presOf" srcId="{AC1E6591-9CFF-4BB2-8706-430F8E82112F}" destId="{9297EF07-636B-4BC9-9B6B-DDBA949AEBEA}" srcOrd="0" destOrd="0" presId="urn:microsoft.com/office/officeart/2005/8/layout/hierarchy3"/>
    <dgm:cxn modelId="{48124039-DEFF-4A86-991B-9FA78CAB1ECE}" type="presOf" srcId="{6C0791CE-DEAE-44C5-BE95-31B7B4395BA9}" destId="{1053A5A2-A150-4BC3-9512-361F7FBEE747}" srcOrd="0" destOrd="0" presId="urn:microsoft.com/office/officeart/2005/8/layout/hierarchy3"/>
    <dgm:cxn modelId="{A6B9BC3E-F0F7-44DF-AC60-5B9A4D33761A}" type="presOf" srcId="{AFE16C56-0D3E-4B95-BDB6-36A40F75143C}" destId="{8E4EDFAE-3C55-45A1-B107-9389496E0116}" srcOrd="1" destOrd="0" presId="urn:microsoft.com/office/officeart/2005/8/layout/hierarchy3"/>
    <dgm:cxn modelId="{667E4661-AB45-41BA-A5A9-CA3017B67818}" type="presOf" srcId="{81C744F3-FE6D-4D0E-8AEE-F330F32B9F7F}" destId="{63CE2A35-5107-4DEE-9B27-787E47A3EB19}" srcOrd="0" destOrd="0" presId="urn:microsoft.com/office/officeart/2005/8/layout/hierarchy3"/>
    <dgm:cxn modelId="{82773668-E3DA-4486-A2C3-11717061E900}" type="presOf" srcId="{ED478433-51E4-4053-A952-B21A82622B10}" destId="{E03AE19E-7C3C-4311-8839-3E0CE527AC72}" srcOrd="0" destOrd="0" presId="urn:microsoft.com/office/officeart/2005/8/layout/hierarchy3"/>
    <dgm:cxn modelId="{0C618855-1A53-449F-B3E3-569FF4968EE5}" srcId="{AFE16C56-0D3E-4B95-BDB6-36A40F75143C}" destId="{7C5E0E4F-80D6-4EBB-B709-F63385B4E763}" srcOrd="1" destOrd="0" parTransId="{6C0791CE-DEAE-44C5-BE95-31B7B4395BA9}" sibTransId="{CDA5A78A-15F2-41A1-BD46-B959F992A7D7}"/>
    <dgm:cxn modelId="{83F4D456-4A97-4DC2-9C20-8130D2174AE1}" srcId="{AFE16C56-0D3E-4B95-BDB6-36A40F75143C}" destId="{ED478433-51E4-4053-A952-B21A82622B10}" srcOrd="0" destOrd="0" parTransId="{B111B0C8-6F84-4C91-ACD1-23B4C3F48DB6}" sibTransId="{C8D34731-1635-4C59-AE08-81109D54FFA3}"/>
    <dgm:cxn modelId="{4FB58C83-F54B-48CB-AEBF-68892CDAE79B}" type="presOf" srcId="{62B2E063-EDAF-49C2-99CC-A3D2B4C0B532}" destId="{941B826E-27A4-401B-A62E-93CC19A7E1FD}" srcOrd="0" destOrd="0" presId="urn:microsoft.com/office/officeart/2005/8/layout/hierarchy3"/>
    <dgm:cxn modelId="{3CF6348B-8180-4DA7-8DB5-47FFDD638ABB}" type="presOf" srcId="{AFE16C56-0D3E-4B95-BDB6-36A40F75143C}" destId="{A90BCBFF-3372-4871-8AD6-18B2056A1E75}" srcOrd="0" destOrd="0" presId="urn:microsoft.com/office/officeart/2005/8/layout/hierarchy3"/>
    <dgm:cxn modelId="{71B21B96-62B6-4377-A2DE-19A496A28F9B}" type="presOf" srcId="{C2CCEEA4-D47A-4FA0-87E7-9E95178E5635}" destId="{BA5150CC-2581-4823-A991-D5A93C24DFEB}" srcOrd="0" destOrd="0" presId="urn:microsoft.com/office/officeart/2005/8/layout/hierarchy3"/>
    <dgm:cxn modelId="{0592259B-C8FF-43AE-BFD0-3CFF9E82E540}" type="presOf" srcId="{41605866-4473-490D-920B-CFE8D8FB3860}" destId="{3C5E0582-FD1E-4282-869C-C1C82CA057EA}" srcOrd="0" destOrd="0" presId="urn:microsoft.com/office/officeart/2005/8/layout/hierarchy3"/>
    <dgm:cxn modelId="{8215BEBC-FF35-47B5-BA71-4C7B424AD0DC}" type="presOf" srcId="{41605866-4473-490D-920B-CFE8D8FB3860}" destId="{821E8DB2-BC93-4737-9BC7-2BCEDD3420E8}" srcOrd="1" destOrd="0" presId="urn:microsoft.com/office/officeart/2005/8/layout/hierarchy3"/>
    <dgm:cxn modelId="{38AFA4C5-E5C1-4D14-B640-45BD7A931F17}" srcId="{41605866-4473-490D-920B-CFE8D8FB3860}" destId="{81C744F3-FE6D-4D0E-8AEE-F330F32B9F7F}" srcOrd="1" destOrd="0" parTransId="{62B2E063-EDAF-49C2-99CC-A3D2B4C0B532}" sibTransId="{C6F1A015-F9C9-4347-8B0B-19D8B02EF67C}"/>
    <dgm:cxn modelId="{90F2D8C7-8B47-4D3E-A5EE-072A9BDF640D}" srcId="{41605866-4473-490D-920B-CFE8D8FB3860}" destId="{C2CCEEA4-D47A-4FA0-87E7-9E95178E5635}" srcOrd="0" destOrd="0" parTransId="{7EDDD448-4162-42CB-AFFA-688B75664D37}" sibTransId="{31F9F70C-6B1A-45D6-9551-AB6C3EB5381C}"/>
    <dgm:cxn modelId="{FFF572D8-85AE-47C7-8755-E294E66F162C}" srcId="{AC1E6591-9CFF-4BB2-8706-430F8E82112F}" destId="{41605866-4473-490D-920B-CFE8D8FB3860}" srcOrd="1" destOrd="0" parTransId="{F5B19EB6-8817-42E8-9B15-AA627BFE3C1E}" sibTransId="{EDF4568C-BCA2-4BE5-A0EE-73B4984DB7BC}"/>
    <dgm:cxn modelId="{4BACC0FF-0786-4A76-91E2-ACEC63AAC4F2}" type="presOf" srcId="{B111B0C8-6F84-4C91-ACD1-23B4C3F48DB6}" destId="{4968A729-EE1F-43DC-8DCF-1BC453A196F7}" srcOrd="0" destOrd="0" presId="urn:microsoft.com/office/officeart/2005/8/layout/hierarchy3"/>
    <dgm:cxn modelId="{F9F1526F-D151-4121-AEA3-EAE929C5767C}" type="presParOf" srcId="{9297EF07-636B-4BC9-9B6B-DDBA949AEBEA}" destId="{22E780BA-5F02-4250-83A2-CD24007AFE0F}" srcOrd="0" destOrd="0" presId="urn:microsoft.com/office/officeart/2005/8/layout/hierarchy3"/>
    <dgm:cxn modelId="{6003448C-A4CD-4154-9832-03AC85C5419E}" type="presParOf" srcId="{22E780BA-5F02-4250-83A2-CD24007AFE0F}" destId="{91FAAB15-5B73-40F7-8C3C-1EC153D1020B}" srcOrd="0" destOrd="0" presId="urn:microsoft.com/office/officeart/2005/8/layout/hierarchy3"/>
    <dgm:cxn modelId="{60A047EB-ADA4-48D4-A2C2-BD69CC083573}" type="presParOf" srcId="{91FAAB15-5B73-40F7-8C3C-1EC153D1020B}" destId="{A90BCBFF-3372-4871-8AD6-18B2056A1E75}" srcOrd="0" destOrd="0" presId="urn:microsoft.com/office/officeart/2005/8/layout/hierarchy3"/>
    <dgm:cxn modelId="{DAD226A5-94C2-4BE5-9A38-CC654DCE4B4B}" type="presParOf" srcId="{91FAAB15-5B73-40F7-8C3C-1EC153D1020B}" destId="{8E4EDFAE-3C55-45A1-B107-9389496E0116}" srcOrd="1" destOrd="0" presId="urn:microsoft.com/office/officeart/2005/8/layout/hierarchy3"/>
    <dgm:cxn modelId="{72D64006-AF60-4D61-8B25-755C5FD52258}" type="presParOf" srcId="{22E780BA-5F02-4250-83A2-CD24007AFE0F}" destId="{AAA8D17E-4040-4E00-BA23-B5D3BDF7CE50}" srcOrd="1" destOrd="0" presId="urn:microsoft.com/office/officeart/2005/8/layout/hierarchy3"/>
    <dgm:cxn modelId="{A6EFA48E-5876-4B3B-B8B8-3AFFFB14751D}" type="presParOf" srcId="{AAA8D17E-4040-4E00-BA23-B5D3BDF7CE50}" destId="{4968A729-EE1F-43DC-8DCF-1BC453A196F7}" srcOrd="0" destOrd="0" presId="urn:microsoft.com/office/officeart/2005/8/layout/hierarchy3"/>
    <dgm:cxn modelId="{4E172784-42A0-45EA-A57A-D128488002EA}" type="presParOf" srcId="{AAA8D17E-4040-4E00-BA23-B5D3BDF7CE50}" destId="{E03AE19E-7C3C-4311-8839-3E0CE527AC72}" srcOrd="1" destOrd="0" presId="urn:microsoft.com/office/officeart/2005/8/layout/hierarchy3"/>
    <dgm:cxn modelId="{FF98462E-F97B-413B-82AC-5AA55F901052}" type="presParOf" srcId="{AAA8D17E-4040-4E00-BA23-B5D3BDF7CE50}" destId="{1053A5A2-A150-4BC3-9512-361F7FBEE747}" srcOrd="2" destOrd="0" presId="urn:microsoft.com/office/officeart/2005/8/layout/hierarchy3"/>
    <dgm:cxn modelId="{0E80052A-DE4A-4E05-A745-16B8811E01ED}" type="presParOf" srcId="{AAA8D17E-4040-4E00-BA23-B5D3BDF7CE50}" destId="{A8A1E03E-B13B-4751-8DAF-E90E8B1C3CAE}" srcOrd="3" destOrd="0" presId="urn:microsoft.com/office/officeart/2005/8/layout/hierarchy3"/>
    <dgm:cxn modelId="{1FBD1422-6C35-47B2-9095-29713AC126C0}" type="presParOf" srcId="{9297EF07-636B-4BC9-9B6B-DDBA949AEBEA}" destId="{6D610B18-A5FD-4550-9394-27BAFFBD8955}" srcOrd="1" destOrd="0" presId="urn:microsoft.com/office/officeart/2005/8/layout/hierarchy3"/>
    <dgm:cxn modelId="{89A36288-C64C-4017-A77C-D30AD0A8EBD3}" type="presParOf" srcId="{6D610B18-A5FD-4550-9394-27BAFFBD8955}" destId="{E9FC93E0-ABC8-48D5-9CDF-60B488769A4B}" srcOrd="0" destOrd="0" presId="urn:microsoft.com/office/officeart/2005/8/layout/hierarchy3"/>
    <dgm:cxn modelId="{87DEAEB6-4BF0-4EF9-8F1F-6A4AF8713592}" type="presParOf" srcId="{E9FC93E0-ABC8-48D5-9CDF-60B488769A4B}" destId="{3C5E0582-FD1E-4282-869C-C1C82CA057EA}" srcOrd="0" destOrd="0" presId="urn:microsoft.com/office/officeart/2005/8/layout/hierarchy3"/>
    <dgm:cxn modelId="{AF808E82-56C8-4DEC-8669-C8F986F4E2EA}" type="presParOf" srcId="{E9FC93E0-ABC8-48D5-9CDF-60B488769A4B}" destId="{821E8DB2-BC93-4737-9BC7-2BCEDD3420E8}" srcOrd="1" destOrd="0" presId="urn:microsoft.com/office/officeart/2005/8/layout/hierarchy3"/>
    <dgm:cxn modelId="{C2814263-C334-4D9D-81A2-F5B0EC3CC090}" type="presParOf" srcId="{6D610B18-A5FD-4550-9394-27BAFFBD8955}" destId="{516FB822-D1CB-405C-925F-31F2BA7BA645}" srcOrd="1" destOrd="0" presId="urn:microsoft.com/office/officeart/2005/8/layout/hierarchy3"/>
    <dgm:cxn modelId="{C1419F95-9425-41AD-9C39-B91A3DFBAE29}" type="presParOf" srcId="{516FB822-D1CB-405C-925F-31F2BA7BA645}" destId="{AA27518E-CEF5-4341-B858-0281409ABA41}" srcOrd="0" destOrd="0" presId="urn:microsoft.com/office/officeart/2005/8/layout/hierarchy3"/>
    <dgm:cxn modelId="{FA8AC02E-A169-416B-830F-90999836F927}" type="presParOf" srcId="{516FB822-D1CB-405C-925F-31F2BA7BA645}" destId="{BA5150CC-2581-4823-A991-D5A93C24DFEB}" srcOrd="1" destOrd="0" presId="urn:microsoft.com/office/officeart/2005/8/layout/hierarchy3"/>
    <dgm:cxn modelId="{08A20B93-5F1A-41E5-9FEF-15AD668FB4C2}" type="presParOf" srcId="{516FB822-D1CB-405C-925F-31F2BA7BA645}" destId="{941B826E-27A4-401B-A62E-93CC19A7E1FD}" srcOrd="2" destOrd="0" presId="urn:microsoft.com/office/officeart/2005/8/layout/hierarchy3"/>
    <dgm:cxn modelId="{A0EE68BC-6C78-465E-91FA-167DF1E8892F}" type="presParOf" srcId="{516FB822-D1CB-405C-925F-31F2BA7BA645}" destId="{63CE2A35-5107-4DEE-9B27-787E47A3EB19}"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C1E6591-9CFF-4BB2-8706-430F8E82112F}" type="doc">
      <dgm:prSet loTypeId="urn:microsoft.com/office/officeart/2005/8/layout/hierarchy3" loCatId="hierarchy" qsTypeId="urn:microsoft.com/office/officeart/2005/8/quickstyle/simple1" qsCatId="simple" csTypeId="urn:microsoft.com/office/officeart/2005/8/colors/accent6_5" csCatId="accent6" phldr="1"/>
      <dgm:spPr/>
      <dgm:t>
        <a:bodyPr/>
        <a:lstStyle/>
        <a:p>
          <a:endParaRPr lang="en-US"/>
        </a:p>
      </dgm:t>
    </dgm:pt>
    <dgm:pt modelId="{AFE16C56-0D3E-4B95-BDB6-36A40F75143C}">
      <dgm:prSet phldrT="[Texto]" custT="1"/>
      <dgm:spPr/>
      <dgm:t>
        <a:bodyPr/>
        <a:lstStyle/>
        <a:p>
          <a:r>
            <a:rPr lang="es-MX" sz="2400" dirty="0">
              <a:solidFill>
                <a:schemeClr val="tx1"/>
              </a:solidFill>
              <a:latin typeface="Arial" panose="020B0604020202020204" pitchFamily="34" charset="0"/>
              <a:cs typeface="Arial" panose="020B0604020202020204" pitchFamily="34" charset="0"/>
            </a:rPr>
            <a:t>Estudios de la quinua empiezan en 1980 “Programa de Cereales de la Estación Experimental Santa Catalina </a:t>
          </a:r>
          <a:endParaRPr lang="en-US" sz="2400" dirty="0">
            <a:solidFill>
              <a:schemeClr val="tx1"/>
            </a:solidFill>
          </a:endParaRPr>
        </a:p>
      </dgm:t>
    </dgm:pt>
    <dgm:pt modelId="{86299780-83C8-43D8-97E1-FDCF1AD83FA8}" type="parTrans" cxnId="{ED483B2E-189A-4078-A183-7FB0791FACA9}">
      <dgm:prSet/>
      <dgm:spPr/>
      <dgm:t>
        <a:bodyPr/>
        <a:lstStyle/>
        <a:p>
          <a:endParaRPr lang="en-US"/>
        </a:p>
      </dgm:t>
    </dgm:pt>
    <dgm:pt modelId="{86917991-ECCE-47A6-8E70-7217DCAD4543}" type="sibTrans" cxnId="{ED483B2E-189A-4078-A183-7FB0791FACA9}">
      <dgm:prSet/>
      <dgm:spPr/>
      <dgm:t>
        <a:bodyPr/>
        <a:lstStyle/>
        <a:p>
          <a:endParaRPr lang="en-US"/>
        </a:p>
      </dgm:t>
    </dgm:pt>
    <dgm:pt modelId="{ED478433-51E4-4053-A952-B21A82622B10}">
      <dgm:prSet phldrT="[Texto]" custT="1"/>
      <dgm:spPr/>
      <dgm:t>
        <a:bodyPr/>
        <a:lstStyle/>
        <a:p>
          <a:r>
            <a:rPr lang="es-MX" sz="2400">
              <a:latin typeface="Arial" panose="020B0604020202020204" pitchFamily="34" charset="0"/>
              <a:cs typeface="Arial" panose="020B0604020202020204" pitchFamily="34" charset="0"/>
            </a:rPr>
            <a:t>Promocionar productos de exportación en mercado internacional</a:t>
          </a:r>
          <a:endParaRPr lang="en-US" sz="2400" dirty="0"/>
        </a:p>
      </dgm:t>
    </dgm:pt>
    <dgm:pt modelId="{B111B0C8-6F84-4C91-ACD1-23B4C3F48DB6}" type="parTrans" cxnId="{83F4D456-4A97-4DC2-9C20-8130D2174AE1}">
      <dgm:prSet/>
      <dgm:spPr/>
      <dgm:t>
        <a:bodyPr/>
        <a:lstStyle/>
        <a:p>
          <a:endParaRPr lang="en-US"/>
        </a:p>
      </dgm:t>
    </dgm:pt>
    <dgm:pt modelId="{C8D34731-1635-4C59-AE08-81109D54FFA3}" type="sibTrans" cxnId="{83F4D456-4A97-4DC2-9C20-8130D2174AE1}">
      <dgm:prSet/>
      <dgm:spPr/>
      <dgm:t>
        <a:bodyPr/>
        <a:lstStyle/>
        <a:p>
          <a:endParaRPr lang="en-US"/>
        </a:p>
      </dgm:t>
    </dgm:pt>
    <dgm:pt modelId="{41605866-4473-490D-920B-CFE8D8FB3860}">
      <dgm:prSet phldrT="[Texto]" custT="1"/>
      <dgm:spPr/>
      <dgm:t>
        <a:bodyPr/>
        <a:lstStyle/>
        <a:p>
          <a:r>
            <a:rPr lang="es-MX" sz="2400" dirty="0">
              <a:solidFill>
                <a:schemeClr val="tx1"/>
              </a:solidFill>
              <a:latin typeface="Arial" panose="020B0604020202020204" pitchFamily="34" charset="0"/>
              <a:cs typeface="Arial" panose="020B0604020202020204" pitchFamily="34" charset="0"/>
            </a:rPr>
            <a:t>En 1997 se cancela el programa, se abre en 2000 con el Programa Nacional de Leguminosas y Granos Andinos</a:t>
          </a:r>
          <a:endParaRPr lang="en-US" sz="2400" dirty="0">
            <a:solidFill>
              <a:schemeClr val="tx1"/>
            </a:solidFill>
          </a:endParaRPr>
        </a:p>
      </dgm:t>
    </dgm:pt>
    <dgm:pt modelId="{F5B19EB6-8817-42E8-9B15-AA627BFE3C1E}" type="parTrans" cxnId="{FFF572D8-85AE-47C7-8755-E294E66F162C}">
      <dgm:prSet/>
      <dgm:spPr/>
      <dgm:t>
        <a:bodyPr/>
        <a:lstStyle/>
        <a:p>
          <a:endParaRPr lang="en-US"/>
        </a:p>
      </dgm:t>
    </dgm:pt>
    <dgm:pt modelId="{EDF4568C-BCA2-4BE5-A0EE-73B4984DB7BC}" type="sibTrans" cxnId="{FFF572D8-85AE-47C7-8755-E294E66F162C}">
      <dgm:prSet/>
      <dgm:spPr/>
      <dgm:t>
        <a:bodyPr/>
        <a:lstStyle/>
        <a:p>
          <a:endParaRPr lang="en-US"/>
        </a:p>
      </dgm:t>
    </dgm:pt>
    <dgm:pt modelId="{C2CCEEA4-D47A-4FA0-87E7-9E95178E5635}">
      <dgm:prSet phldrT="[Texto]" custT="1"/>
      <dgm:spPr/>
      <dgm:t>
        <a:bodyPr/>
        <a:lstStyle/>
        <a:p>
          <a:r>
            <a:rPr lang="es-MX" sz="2400" dirty="0">
              <a:latin typeface="Arial" panose="020B0604020202020204" pitchFamily="34" charset="0"/>
              <a:cs typeface="Arial" panose="020B0604020202020204" pitchFamily="34" charset="0"/>
            </a:rPr>
            <a:t>Italia, China, USA, Chile, Corea del Sur, Holanda, México </a:t>
          </a:r>
          <a:endParaRPr lang="en-US" sz="2400" dirty="0"/>
        </a:p>
      </dgm:t>
    </dgm:pt>
    <dgm:pt modelId="{7EDDD448-4162-42CB-AFFA-688B75664D37}" type="parTrans" cxnId="{90F2D8C7-8B47-4D3E-A5EE-072A9BDF640D}">
      <dgm:prSet/>
      <dgm:spPr/>
      <dgm:t>
        <a:bodyPr/>
        <a:lstStyle/>
        <a:p>
          <a:endParaRPr lang="en-US"/>
        </a:p>
      </dgm:t>
    </dgm:pt>
    <dgm:pt modelId="{31F9F70C-6B1A-45D6-9551-AB6C3EB5381C}" type="sibTrans" cxnId="{90F2D8C7-8B47-4D3E-A5EE-072A9BDF640D}">
      <dgm:prSet/>
      <dgm:spPr/>
      <dgm:t>
        <a:bodyPr/>
        <a:lstStyle/>
        <a:p>
          <a:endParaRPr lang="en-US"/>
        </a:p>
      </dgm:t>
    </dgm:pt>
    <dgm:pt modelId="{9297EF07-636B-4BC9-9B6B-DDBA949AEBEA}" type="pres">
      <dgm:prSet presAssocID="{AC1E6591-9CFF-4BB2-8706-430F8E82112F}" presName="diagram" presStyleCnt="0">
        <dgm:presLayoutVars>
          <dgm:chPref val="1"/>
          <dgm:dir/>
          <dgm:animOne val="branch"/>
          <dgm:animLvl val="lvl"/>
          <dgm:resizeHandles/>
        </dgm:presLayoutVars>
      </dgm:prSet>
      <dgm:spPr/>
    </dgm:pt>
    <dgm:pt modelId="{22E780BA-5F02-4250-83A2-CD24007AFE0F}" type="pres">
      <dgm:prSet presAssocID="{AFE16C56-0D3E-4B95-BDB6-36A40F75143C}" presName="root" presStyleCnt="0"/>
      <dgm:spPr/>
    </dgm:pt>
    <dgm:pt modelId="{91FAAB15-5B73-40F7-8C3C-1EC153D1020B}" type="pres">
      <dgm:prSet presAssocID="{AFE16C56-0D3E-4B95-BDB6-36A40F75143C}" presName="rootComposite" presStyleCnt="0"/>
      <dgm:spPr/>
    </dgm:pt>
    <dgm:pt modelId="{A90BCBFF-3372-4871-8AD6-18B2056A1E75}" type="pres">
      <dgm:prSet presAssocID="{AFE16C56-0D3E-4B95-BDB6-36A40F75143C}" presName="rootText" presStyleLbl="node1" presStyleIdx="0" presStyleCnt="2" custScaleX="104196" custScaleY="63354" custLinFactNeighborX="-22" custLinFactNeighborY="-20634"/>
      <dgm:spPr/>
    </dgm:pt>
    <dgm:pt modelId="{8E4EDFAE-3C55-45A1-B107-9389496E0116}" type="pres">
      <dgm:prSet presAssocID="{AFE16C56-0D3E-4B95-BDB6-36A40F75143C}" presName="rootConnector" presStyleLbl="node1" presStyleIdx="0" presStyleCnt="2"/>
      <dgm:spPr/>
    </dgm:pt>
    <dgm:pt modelId="{AAA8D17E-4040-4E00-BA23-B5D3BDF7CE50}" type="pres">
      <dgm:prSet presAssocID="{AFE16C56-0D3E-4B95-BDB6-36A40F75143C}" presName="childShape" presStyleCnt="0"/>
      <dgm:spPr/>
    </dgm:pt>
    <dgm:pt modelId="{4968A729-EE1F-43DC-8DCF-1BC453A196F7}" type="pres">
      <dgm:prSet presAssocID="{B111B0C8-6F84-4C91-ACD1-23B4C3F48DB6}" presName="Name13" presStyleLbl="parChTrans1D2" presStyleIdx="0" presStyleCnt="2"/>
      <dgm:spPr/>
    </dgm:pt>
    <dgm:pt modelId="{E03AE19E-7C3C-4311-8839-3E0CE527AC72}" type="pres">
      <dgm:prSet presAssocID="{ED478433-51E4-4053-A952-B21A82622B10}" presName="childText" presStyleLbl="bgAcc1" presStyleIdx="0" presStyleCnt="2" custScaleX="128008" custScaleY="51309" custLinFactNeighborX="-12725" custLinFactNeighborY="-17537">
        <dgm:presLayoutVars>
          <dgm:bulletEnabled val="1"/>
        </dgm:presLayoutVars>
      </dgm:prSet>
      <dgm:spPr/>
    </dgm:pt>
    <dgm:pt modelId="{6D610B18-A5FD-4550-9394-27BAFFBD8955}" type="pres">
      <dgm:prSet presAssocID="{41605866-4473-490D-920B-CFE8D8FB3860}" presName="root" presStyleCnt="0"/>
      <dgm:spPr/>
    </dgm:pt>
    <dgm:pt modelId="{E9FC93E0-ABC8-48D5-9CDF-60B488769A4B}" type="pres">
      <dgm:prSet presAssocID="{41605866-4473-490D-920B-CFE8D8FB3860}" presName="rootComposite" presStyleCnt="0"/>
      <dgm:spPr/>
    </dgm:pt>
    <dgm:pt modelId="{3C5E0582-FD1E-4282-869C-C1C82CA057EA}" type="pres">
      <dgm:prSet presAssocID="{41605866-4473-490D-920B-CFE8D8FB3860}" presName="rootText" presStyleLbl="node1" presStyleIdx="1" presStyleCnt="2" custScaleX="106908" custScaleY="71621" custLinFactNeighborX="1048" custLinFactNeighborY="-23856"/>
      <dgm:spPr/>
    </dgm:pt>
    <dgm:pt modelId="{821E8DB2-BC93-4737-9BC7-2BCEDD3420E8}" type="pres">
      <dgm:prSet presAssocID="{41605866-4473-490D-920B-CFE8D8FB3860}" presName="rootConnector" presStyleLbl="node1" presStyleIdx="1" presStyleCnt="2"/>
      <dgm:spPr/>
    </dgm:pt>
    <dgm:pt modelId="{516FB822-D1CB-405C-925F-31F2BA7BA645}" type="pres">
      <dgm:prSet presAssocID="{41605866-4473-490D-920B-CFE8D8FB3860}" presName="childShape" presStyleCnt="0"/>
      <dgm:spPr/>
    </dgm:pt>
    <dgm:pt modelId="{AA27518E-CEF5-4341-B858-0281409ABA41}" type="pres">
      <dgm:prSet presAssocID="{7EDDD448-4162-42CB-AFFA-688B75664D37}" presName="Name13" presStyleLbl="parChTrans1D2" presStyleIdx="1" presStyleCnt="2"/>
      <dgm:spPr/>
    </dgm:pt>
    <dgm:pt modelId="{BA5150CC-2581-4823-A991-D5A93C24DFEB}" type="pres">
      <dgm:prSet presAssocID="{C2CCEEA4-D47A-4FA0-87E7-9E95178E5635}" presName="childText" presStyleLbl="bgAcc1" presStyleIdx="1" presStyleCnt="2" custScaleX="117942" custScaleY="51976" custLinFactNeighborX="-5819" custLinFactNeighborY="-26779">
        <dgm:presLayoutVars>
          <dgm:bulletEnabled val="1"/>
        </dgm:presLayoutVars>
      </dgm:prSet>
      <dgm:spPr/>
    </dgm:pt>
  </dgm:ptLst>
  <dgm:cxnLst>
    <dgm:cxn modelId="{4BE4C808-77CB-401E-ADB5-F82418DCD6EE}" type="presOf" srcId="{7EDDD448-4162-42CB-AFFA-688B75664D37}" destId="{AA27518E-CEF5-4341-B858-0281409ABA41}" srcOrd="0" destOrd="0" presId="urn:microsoft.com/office/officeart/2005/8/layout/hierarchy3"/>
    <dgm:cxn modelId="{ED483B2E-189A-4078-A183-7FB0791FACA9}" srcId="{AC1E6591-9CFF-4BB2-8706-430F8E82112F}" destId="{AFE16C56-0D3E-4B95-BDB6-36A40F75143C}" srcOrd="0" destOrd="0" parTransId="{86299780-83C8-43D8-97E1-FDCF1AD83FA8}" sibTransId="{86917991-ECCE-47A6-8E70-7217DCAD4543}"/>
    <dgm:cxn modelId="{6FC27933-C30F-438C-8B0C-1474786F0EBC}" type="presOf" srcId="{AC1E6591-9CFF-4BB2-8706-430F8E82112F}" destId="{9297EF07-636B-4BC9-9B6B-DDBA949AEBEA}" srcOrd="0" destOrd="0" presId="urn:microsoft.com/office/officeart/2005/8/layout/hierarchy3"/>
    <dgm:cxn modelId="{A6B9BC3E-F0F7-44DF-AC60-5B9A4D33761A}" type="presOf" srcId="{AFE16C56-0D3E-4B95-BDB6-36A40F75143C}" destId="{8E4EDFAE-3C55-45A1-B107-9389496E0116}" srcOrd="1" destOrd="0" presId="urn:microsoft.com/office/officeart/2005/8/layout/hierarchy3"/>
    <dgm:cxn modelId="{82773668-E3DA-4486-A2C3-11717061E900}" type="presOf" srcId="{ED478433-51E4-4053-A952-B21A82622B10}" destId="{E03AE19E-7C3C-4311-8839-3E0CE527AC72}" srcOrd="0" destOrd="0" presId="urn:microsoft.com/office/officeart/2005/8/layout/hierarchy3"/>
    <dgm:cxn modelId="{83F4D456-4A97-4DC2-9C20-8130D2174AE1}" srcId="{AFE16C56-0D3E-4B95-BDB6-36A40F75143C}" destId="{ED478433-51E4-4053-A952-B21A82622B10}" srcOrd="0" destOrd="0" parTransId="{B111B0C8-6F84-4C91-ACD1-23B4C3F48DB6}" sibTransId="{C8D34731-1635-4C59-AE08-81109D54FFA3}"/>
    <dgm:cxn modelId="{3CF6348B-8180-4DA7-8DB5-47FFDD638ABB}" type="presOf" srcId="{AFE16C56-0D3E-4B95-BDB6-36A40F75143C}" destId="{A90BCBFF-3372-4871-8AD6-18B2056A1E75}" srcOrd="0" destOrd="0" presId="urn:microsoft.com/office/officeart/2005/8/layout/hierarchy3"/>
    <dgm:cxn modelId="{71B21B96-62B6-4377-A2DE-19A496A28F9B}" type="presOf" srcId="{C2CCEEA4-D47A-4FA0-87E7-9E95178E5635}" destId="{BA5150CC-2581-4823-A991-D5A93C24DFEB}" srcOrd="0" destOrd="0" presId="urn:microsoft.com/office/officeart/2005/8/layout/hierarchy3"/>
    <dgm:cxn modelId="{0592259B-C8FF-43AE-BFD0-3CFF9E82E540}" type="presOf" srcId="{41605866-4473-490D-920B-CFE8D8FB3860}" destId="{3C5E0582-FD1E-4282-869C-C1C82CA057EA}" srcOrd="0" destOrd="0" presId="urn:microsoft.com/office/officeart/2005/8/layout/hierarchy3"/>
    <dgm:cxn modelId="{8215BEBC-FF35-47B5-BA71-4C7B424AD0DC}" type="presOf" srcId="{41605866-4473-490D-920B-CFE8D8FB3860}" destId="{821E8DB2-BC93-4737-9BC7-2BCEDD3420E8}" srcOrd="1" destOrd="0" presId="urn:microsoft.com/office/officeart/2005/8/layout/hierarchy3"/>
    <dgm:cxn modelId="{90F2D8C7-8B47-4D3E-A5EE-072A9BDF640D}" srcId="{41605866-4473-490D-920B-CFE8D8FB3860}" destId="{C2CCEEA4-D47A-4FA0-87E7-9E95178E5635}" srcOrd="0" destOrd="0" parTransId="{7EDDD448-4162-42CB-AFFA-688B75664D37}" sibTransId="{31F9F70C-6B1A-45D6-9551-AB6C3EB5381C}"/>
    <dgm:cxn modelId="{FFF572D8-85AE-47C7-8755-E294E66F162C}" srcId="{AC1E6591-9CFF-4BB2-8706-430F8E82112F}" destId="{41605866-4473-490D-920B-CFE8D8FB3860}" srcOrd="1" destOrd="0" parTransId="{F5B19EB6-8817-42E8-9B15-AA627BFE3C1E}" sibTransId="{EDF4568C-BCA2-4BE5-A0EE-73B4984DB7BC}"/>
    <dgm:cxn modelId="{4BACC0FF-0786-4A76-91E2-ACEC63AAC4F2}" type="presOf" srcId="{B111B0C8-6F84-4C91-ACD1-23B4C3F48DB6}" destId="{4968A729-EE1F-43DC-8DCF-1BC453A196F7}" srcOrd="0" destOrd="0" presId="urn:microsoft.com/office/officeart/2005/8/layout/hierarchy3"/>
    <dgm:cxn modelId="{F9F1526F-D151-4121-AEA3-EAE929C5767C}" type="presParOf" srcId="{9297EF07-636B-4BC9-9B6B-DDBA949AEBEA}" destId="{22E780BA-5F02-4250-83A2-CD24007AFE0F}" srcOrd="0" destOrd="0" presId="urn:microsoft.com/office/officeart/2005/8/layout/hierarchy3"/>
    <dgm:cxn modelId="{6003448C-A4CD-4154-9832-03AC85C5419E}" type="presParOf" srcId="{22E780BA-5F02-4250-83A2-CD24007AFE0F}" destId="{91FAAB15-5B73-40F7-8C3C-1EC153D1020B}" srcOrd="0" destOrd="0" presId="urn:microsoft.com/office/officeart/2005/8/layout/hierarchy3"/>
    <dgm:cxn modelId="{60A047EB-ADA4-48D4-A2C2-BD69CC083573}" type="presParOf" srcId="{91FAAB15-5B73-40F7-8C3C-1EC153D1020B}" destId="{A90BCBFF-3372-4871-8AD6-18B2056A1E75}" srcOrd="0" destOrd="0" presId="urn:microsoft.com/office/officeart/2005/8/layout/hierarchy3"/>
    <dgm:cxn modelId="{DAD226A5-94C2-4BE5-9A38-CC654DCE4B4B}" type="presParOf" srcId="{91FAAB15-5B73-40F7-8C3C-1EC153D1020B}" destId="{8E4EDFAE-3C55-45A1-B107-9389496E0116}" srcOrd="1" destOrd="0" presId="urn:microsoft.com/office/officeart/2005/8/layout/hierarchy3"/>
    <dgm:cxn modelId="{72D64006-AF60-4D61-8B25-755C5FD52258}" type="presParOf" srcId="{22E780BA-5F02-4250-83A2-CD24007AFE0F}" destId="{AAA8D17E-4040-4E00-BA23-B5D3BDF7CE50}" srcOrd="1" destOrd="0" presId="urn:microsoft.com/office/officeart/2005/8/layout/hierarchy3"/>
    <dgm:cxn modelId="{A6EFA48E-5876-4B3B-B8B8-3AFFFB14751D}" type="presParOf" srcId="{AAA8D17E-4040-4E00-BA23-B5D3BDF7CE50}" destId="{4968A729-EE1F-43DC-8DCF-1BC453A196F7}" srcOrd="0" destOrd="0" presId="urn:microsoft.com/office/officeart/2005/8/layout/hierarchy3"/>
    <dgm:cxn modelId="{4E172784-42A0-45EA-A57A-D128488002EA}" type="presParOf" srcId="{AAA8D17E-4040-4E00-BA23-B5D3BDF7CE50}" destId="{E03AE19E-7C3C-4311-8839-3E0CE527AC72}" srcOrd="1" destOrd="0" presId="urn:microsoft.com/office/officeart/2005/8/layout/hierarchy3"/>
    <dgm:cxn modelId="{1FBD1422-6C35-47B2-9095-29713AC126C0}" type="presParOf" srcId="{9297EF07-636B-4BC9-9B6B-DDBA949AEBEA}" destId="{6D610B18-A5FD-4550-9394-27BAFFBD8955}" srcOrd="1" destOrd="0" presId="urn:microsoft.com/office/officeart/2005/8/layout/hierarchy3"/>
    <dgm:cxn modelId="{89A36288-C64C-4017-A77C-D30AD0A8EBD3}" type="presParOf" srcId="{6D610B18-A5FD-4550-9394-27BAFFBD8955}" destId="{E9FC93E0-ABC8-48D5-9CDF-60B488769A4B}" srcOrd="0" destOrd="0" presId="urn:microsoft.com/office/officeart/2005/8/layout/hierarchy3"/>
    <dgm:cxn modelId="{87DEAEB6-4BF0-4EF9-8F1F-6A4AF8713592}" type="presParOf" srcId="{E9FC93E0-ABC8-48D5-9CDF-60B488769A4B}" destId="{3C5E0582-FD1E-4282-869C-C1C82CA057EA}" srcOrd="0" destOrd="0" presId="urn:microsoft.com/office/officeart/2005/8/layout/hierarchy3"/>
    <dgm:cxn modelId="{AF808E82-56C8-4DEC-8669-C8F986F4E2EA}" type="presParOf" srcId="{E9FC93E0-ABC8-48D5-9CDF-60B488769A4B}" destId="{821E8DB2-BC93-4737-9BC7-2BCEDD3420E8}" srcOrd="1" destOrd="0" presId="urn:microsoft.com/office/officeart/2005/8/layout/hierarchy3"/>
    <dgm:cxn modelId="{C2814263-C334-4D9D-81A2-F5B0EC3CC090}" type="presParOf" srcId="{6D610B18-A5FD-4550-9394-27BAFFBD8955}" destId="{516FB822-D1CB-405C-925F-31F2BA7BA645}" srcOrd="1" destOrd="0" presId="urn:microsoft.com/office/officeart/2005/8/layout/hierarchy3"/>
    <dgm:cxn modelId="{C1419F95-9425-41AD-9C39-B91A3DFBAE29}" type="presParOf" srcId="{516FB822-D1CB-405C-925F-31F2BA7BA645}" destId="{AA27518E-CEF5-4341-B858-0281409ABA41}" srcOrd="0" destOrd="0" presId="urn:microsoft.com/office/officeart/2005/8/layout/hierarchy3"/>
    <dgm:cxn modelId="{FA8AC02E-A169-416B-830F-90999836F927}" type="presParOf" srcId="{516FB822-D1CB-405C-925F-31F2BA7BA645}" destId="{BA5150CC-2581-4823-A991-D5A93C24DFEB}"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7C48B85-E82D-493E-B896-1BE1C8D4CFAE}" type="doc">
      <dgm:prSet loTypeId="urn:microsoft.com/office/officeart/2005/8/layout/cycle5" loCatId="cycle" qsTypeId="urn:microsoft.com/office/officeart/2005/8/quickstyle/simple1" qsCatId="simple" csTypeId="urn:microsoft.com/office/officeart/2005/8/colors/accent4_3" csCatId="accent4" phldr="1"/>
      <dgm:spPr/>
      <dgm:t>
        <a:bodyPr/>
        <a:lstStyle/>
        <a:p>
          <a:endParaRPr lang="en-US"/>
        </a:p>
      </dgm:t>
    </dgm:pt>
    <dgm:pt modelId="{B05FEADF-5DCA-414B-882A-073FEA9DCEC6}">
      <dgm:prSet phldrT="[Texto]" custT="1"/>
      <dgm:spPr/>
      <dgm:t>
        <a:bodyPr/>
        <a:lstStyle/>
        <a:p>
          <a:r>
            <a:rPr lang="es-MX" sz="2400" dirty="0">
              <a:solidFill>
                <a:schemeClr val="tx1"/>
              </a:solidFill>
              <a:latin typeface="Arial" panose="020B0604020202020204" pitchFamily="34" charset="0"/>
              <a:cs typeface="Arial" panose="020B0604020202020204" pitchFamily="34" charset="0"/>
            </a:rPr>
            <a:t>Ampliar preferencias arancelarias SGP+</a:t>
          </a:r>
          <a:endParaRPr lang="en-US" sz="2400" dirty="0">
            <a:solidFill>
              <a:schemeClr val="tx1"/>
            </a:solidFill>
            <a:latin typeface="Arial" panose="020B0604020202020204" pitchFamily="34" charset="0"/>
            <a:cs typeface="Arial" panose="020B0604020202020204" pitchFamily="34" charset="0"/>
          </a:endParaRPr>
        </a:p>
      </dgm:t>
    </dgm:pt>
    <dgm:pt modelId="{CD7D99FE-F000-4F52-AF69-A8FDAFC6C74D}" type="parTrans" cxnId="{435258DF-E476-47DC-AB46-76BE61FA06EC}">
      <dgm:prSet/>
      <dgm:spPr/>
      <dgm:t>
        <a:bodyPr/>
        <a:lstStyle/>
        <a:p>
          <a:endParaRPr lang="en-US"/>
        </a:p>
      </dgm:t>
    </dgm:pt>
    <dgm:pt modelId="{7AB5D910-794F-420C-947F-A78D48C775F6}" type="sibTrans" cxnId="{435258DF-E476-47DC-AB46-76BE61FA06EC}">
      <dgm:prSet/>
      <dgm:spPr/>
      <dgm:t>
        <a:bodyPr/>
        <a:lstStyle/>
        <a:p>
          <a:endParaRPr lang="en-US"/>
        </a:p>
      </dgm:t>
    </dgm:pt>
    <dgm:pt modelId="{6E892802-1D8E-471F-88CF-0A6652F2F83D}">
      <dgm:prSet phldrT="[Texto]" custT="1"/>
      <dgm:spPr/>
      <dgm:t>
        <a:bodyPr/>
        <a:lstStyle/>
        <a:p>
          <a:r>
            <a:rPr lang="es-MX" sz="2400" dirty="0">
              <a:solidFill>
                <a:schemeClr val="tx1"/>
              </a:solidFill>
              <a:latin typeface="Arial" panose="020B0604020202020204" pitchFamily="34" charset="0"/>
              <a:cs typeface="Arial" panose="020B0604020202020204" pitchFamily="34" charset="0"/>
            </a:rPr>
            <a:t>Desgravamen arancelario: Ecu (43%) y UE (100%)</a:t>
          </a:r>
          <a:endParaRPr lang="en-US" sz="2400" dirty="0">
            <a:solidFill>
              <a:schemeClr val="tx1"/>
            </a:solidFill>
          </a:endParaRPr>
        </a:p>
      </dgm:t>
    </dgm:pt>
    <dgm:pt modelId="{D620C97C-2A54-4E45-8AB9-C5070F301D97}" type="parTrans" cxnId="{6E843961-4BCB-4289-9B8A-32DC014EE1DD}">
      <dgm:prSet/>
      <dgm:spPr/>
      <dgm:t>
        <a:bodyPr/>
        <a:lstStyle/>
        <a:p>
          <a:endParaRPr lang="en-US"/>
        </a:p>
      </dgm:t>
    </dgm:pt>
    <dgm:pt modelId="{A1236582-5F1C-494B-BC2D-44944C2997F9}" type="sibTrans" cxnId="{6E843961-4BCB-4289-9B8A-32DC014EE1DD}">
      <dgm:prSet/>
      <dgm:spPr/>
      <dgm:t>
        <a:bodyPr/>
        <a:lstStyle/>
        <a:p>
          <a:endParaRPr lang="en-US"/>
        </a:p>
      </dgm:t>
    </dgm:pt>
    <dgm:pt modelId="{6971C641-5DBB-46F5-B9FD-7E551F8256FF}">
      <dgm:prSet phldrT="[Texto]" custT="1"/>
      <dgm:spPr/>
      <dgm:t>
        <a:bodyPr/>
        <a:lstStyle/>
        <a:p>
          <a:r>
            <a:rPr lang="es-MX" sz="2400" dirty="0">
              <a:solidFill>
                <a:schemeClr val="tx1"/>
              </a:solidFill>
              <a:latin typeface="Arial" panose="020B0604020202020204" pitchFamily="34" charset="0"/>
              <a:cs typeface="Arial" panose="020B0604020202020204" pitchFamily="34" charset="0"/>
            </a:rPr>
            <a:t>Franja de precios  decisión 371 de 1994 CAN (agrícolas)</a:t>
          </a:r>
          <a:endParaRPr lang="en-US" sz="2400" dirty="0">
            <a:solidFill>
              <a:schemeClr val="tx1"/>
            </a:solidFill>
          </a:endParaRPr>
        </a:p>
      </dgm:t>
    </dgm:pt>
    <dgm:pt modelId="{E17DA90C-3018-4A9F-A4FF-3F51B8B76422}" type="parTrans" cxnId="{8768F086-0E3D-4E20-A836-1DFEA07DD81F}">
      <dgm:prSet/>
      <dgm:spPr/>
      <dgm:t>
        <a:bodyPr/>
        <a:lstStyle/>
        <a:p>
          <a:endParaRPr lang="en-US"/>
        </a:p>
      </dgm:t>
    </dgm:pt>
    <dgm:pt modelId="{456B172C-720D-490B-A021-FEBBF4A89B8A}" type="sibTrans" cxnId="{8768F086-0E3D-4E20-A836-1DFEA07DD81F}">
      <dgm:prSet/>
      <dgm:spPr/>
      <dgm:t>
        <a:bodyPr/>
        <a:lstStyle/>
        <a:p>
          <a:endParaRPr lang="en-US"/>
        </a:p>
      </dgm:t>
    </dgm:pt>
    <dgm:pt modelId="{1319943E-3A24-45CB-BE02-3B67635B359E}">
      <dgm:prSet phldrT="[Texto]" custT="1"/>
      <dgm:spPr/>
      <dgm:t>
        <a:bodyPr/>
        <a:lstStyle/>
        <a:p>
          <a:r>
            <a:rPr lang="es-ES" sz="2400" dirty="0">
              <a:solidFill>
                <a:schemeClr val="tx1"/>
              </a:solidFill>
              <a:latin typeface="Arial" panose="020B0604020202020204" pitchFamily="34" charset="0"/>
              <a:cs typeface="Arial" panose="020B0604020202020204" pitchFamily="34" charset="0"/>
            </a:rPr>
            <a:t>No subsidios en productos agrícolas</a:t>
          </a:r>
          <a:endParaRPr lang="en-US" sz="2400" dirty="0">
            <a:solidFill>
              <a:schemeClr val="tx1"/>
            </a:solidFill>
          </a:endParaRPr>
        </a:p>
      </dgm:t>
    </dgm:pt>
    <dgm:pt modelId="{152F70A5-DC8F-40BC-8F85-573E30B9AD4B}" type="parTrans" cxnId="{A1A619AF-5D3B-461C-B83C-F0AFB793F3BE}">
      <dgm:prSet/>
      <dgm:spPr/>
      <dgm:t>
        <a:bodyPr/>
        <a:lstStyle/>
        <a:p>
          <a:endParaRPr lang="en-US"/>
        </a:p>
      </dgm:t>
    </dgm:pt>
    <dgm:pt modelId="{E481F7B7-CBEA-4E9B-950C-2D68C330DBFD}" type="sibTrans" cxnId="{A1A619AF-5D3B-461C-B83C-F0AFB793F3BE}">
      <dgm:prSet/>
      <dgm:spPr/>
      <dgm:t>
        <a:bodyPr/>
        <a:lstStyle/>
        <a:p>
          <a:endParaRPr lang="en-US"/>
        </a:p>
      </dgm:t>
    </dgm:pt>
    <dgm:pt modelId="{023ED440-1FBF-47DF-AF13-163C420096C7}">
      <dgm:prSet phldrT="[Texto]" custT="1"/>
      <dgm:spPr/>
      <dgm:t>
        <a:bodyPr/>
        <a:lstStyle/>
        <a:p>
          <a:r>
            <a:rPr lang="es-ES" sz="2400" dirty="0">
              <a:solidFill>
                <a:schemeClr val="tx1"/>
              </a:solidFill>
              <a:latin typeface="Arial" panose="020B0604020202020204" pitchFamily="34" charset="0"/>
              <a:cs typeface="Arial" panose="020B0604020202020204" pitchFamily="34" charset="0"/>
            </a:rPr>
            <a:t>Preferencias unilaterales en productos tradicionales</a:t>
          </a:r>
          <a:endParaRPr lang="en-US" sz="2400" dirty="0">
            <a:solidFill>
              <a:schemeClr val="tx1"/>
            </a:solidFill>
          </a:endParaRPr>
        </a:p>
      </dgm:t>
    </dgm:pt>
    <dgm:pt modelId="{7B98EB23-83E2-4528-8888-E35DE11BCF51}" type="parTrans" cxnId="{97475E16-03E8-4D0F-9191-27D0C26D121A}">
      <dgm:prSet/>
      <dgm:spPr/>
      <dgm:t>
        <a:bodyPr/>
        <a:lstStyle/>
        <a:p>
          <a:endParaRPr lang="en-US"/>
        </a:p>
      </dgm:t>
    </dgm:pt>
    <dgm:pt modelId="{8C9A1BA8-9AA9-4C94-849C-CC0CE8C226FC}" type="sibTrans" cxnId="{97475E16-03E8-4D0F-9191-27D0C26D121A}">
      <dgm:prSet/>
      <dgm:spPr/>
      <dgm:t>
        <a:bodyPr/>
        <a:lstStyle/>
        <a:p>
          <a:endParaRPr lang="en-US"/>
        </a:p>
      </dgm:t>
    </dgm:pt>
    <dgm:pt modelId="{B52F7484-7F84-4EB2-944C-3BA64BD93A3C}" type="pres">
      <dgm:prSet presAssocID="{D7C48B85-E82D-493E-B896-1BE1C8D4CFAE}" presName="cycle" presStyleCnt="0">
        <dgm:presLayoutVars>
          <dgm:dir/>
          <dgm:resizeHandles val="exact"/>
        </dgm:presLayoutVars>
      </dgm:prSet>
      <dgm:spPr/>
    </dgm:pt>
    <dgm:pt modelId="{2F9B954E-20FD-47AC-8A39-7ED28987995F}" type="pres">
      <dgm:prSet presAssocID="{B05FEADF-5DCA-414B-882A-073FEA9DCEC6}" presName="node" presStyleLbl="node1" presStyleIdx="0" presStyleCnt="5" custScaleX="128099" custScaleY="119459">
        <dgm:presLayoutVars>
          <dgm:bulletEnabled val="1"/>
        </dgm:presLayoutVars>
      </dgm:prSet>
      <dgm:spPr/>
    </dgm:pt>
    <dgm:pt modelId="{3929669F-27C1-4F58-B811-CCCE07DBEF6C}" type="pres">
      <dgm:prSet presAssocID="{B05FEADF-5DCA-414B-882A-073FEA9DCEC6}" presName="spNode" presStyleCnt="0"/>
      <dgm:spPr/>
    </dgm:pt>
    <dgm:pt modelId="{0B9DBC23-6036-4E9E-93D3-3EC3EB72245D}" type="pres">
      <dgm:prSet presAssocID="{7AB5D910-794F-420C-947F-A78D48C775F6}" presName="sibTrans" presStyleLbl="sibTrans1D1" presStyleIdx="0" presStyleCnt="5"/>
      <dgm:spPr/>
    </dgm:pt>
    <dgm:pt modelId="{B5DA6ECB-1BDB-4542-95AA-DD8EB957AB54}" type="pres">
      <dgm:prSet presAssocID="{6E892802-1D8E-471F-88CF-0A6652F2F83D}" presName="node" presStyleLbl="node1" presStyleIdx="1" presStyleCnt="5" custScaleX="137580" custScaleY="105384">
        <dgm:presLayoutVars>
          <dgm:bulletEnabled val="1"/>
        </dgm:presLayoutVars>
      </dgm:prSet>
      <dgm:spPr/>
    </dgm:pt>
    <dgm:pt modelId="{8CC4B58F-9DB3-4584-8714-2910F543C283}" type="pres">
      <dgm:prSet presAssocID="{6E892802-1D8E-471F-88CF-0A6652F2F83D}" presName="spNode" presStyleCnt="0"/>
      <dgm:spPr/>
    </dgm:pt>
    <dgm:pt modelId="{C82F24F1-6D2C-4B2F-88ED-09D77247BBEE}" type="pres">
      <dgm:prSet presAssocID="{A1236582-5F1C-494B-BC2D-44944C2997F9}" presName="sibTrans" presStyleLbl="sibTrans1D1" presStyleIdx="1" presStyleCnt="5"/>
      <dgm:spPr/>
    </dgm:pt>
    <dgm:pt modelId="{BF65C386-2773-4E9B-B7BA-F338B67E30AA}" type="pres">
      <dgm:prSet presAssocID="{6971C641-5DBB-46F5-B9FD-7E551F8256FF}" presName="node" presStyleLbl="node1" presStyleIdx="2" presStyleCnt="5" custScaleX="133083" custScaleY="126625" custRadScaleRad="106731" custRadScaleInc="-21597">
        <dgm:presLayoutVars>
          <dgm:bulletEnabled val="1"/>
        </dgm:presLayoutVars>
      </dgm:prSet>
      <dgm:spPr/>
    </dgm:pt>
    <dgm:pt modelId="{5ED37760-DD50-4276-884A-8A5ADF8EB535}" type="pres">
      <dgm:prSet presAssocID="{6971C641-5DBB-46F5-B9FD-7E551F8256FF}" presName="spNode" presStyleCnt="0"/>
      <dgm:spPr/>
    </dgm:pt>
    <dgm:pt modelId="{85668A70-A0C7-4A14-88EF-CC21FAEAA3E2}" type="pres">
      <dgm:prSet presAssocID="{456B172C-720D-490B-A021-FEBBF4A89B8A}" presName="sibTrans" presStyleLbl="sibTrans1D1" presStyleIdx="2" presStyleCnt="5"/>
      <dgm:spPr/>
    </dgm:pt>
    <dgm:pt modelId="{384F758C-9203-4E06-9FA7-02799B5E4D89}" type="pres">
      <dgm:prSet presAssocID="{1319943E-3A24-45CB-BE02-3B67635B359E}" presName="node" presStyleLbl="node1" presStyleIdx="3" presStyleCnt="5" custScaleX="119964" custScaleY="107762">
        <dgm:presLayoutVars>
          <dgm:bulletEnabled val="1"/>
        </dgm:presLayoutVars>
      </dgm:prSet>
      <dgm:spPr/>
    </dgm:pt>
    <dgm:pt modelId="{7200ED4F-3385-4970-A153-B2BFC7B1393D}" type="pres">
      <dgm:prSet presAssocID="{1319943E-3A24-45CB-BE02-3B67635B359E}" presName="spNode" presStyleCnt="0"/>
      <dgm:spPr/>
    </dgm:pt>
    <dgm:pt modelId="{BD5E533F-ACE7-4F75-96A3-1AD39B181E45}" type="pres">
      <dgm:prSet presAssocID="{E481F7B7-CBEA-4E9B-950C-2D68C330DBFD}" presName="sibTrans" presStyleLbl="sibTrans1D1" presStyleIdx="3" presStyleCnt="5"/>
      <dgm:spPr/>
    </dgm:pt>
    <dgm:pt modelId="{8AA3FC8E-A248-4C09-82CD-E5B46E259EFB}" type="pres">
      <dgm:prSet presAssocID="{023ED440-1FBF-47DF-AF13-163C420096C7}" presName="node" presStyleLbl="node1" presStyleIdx="4" presStyleCnt="5" custScaleX="126196" custScaleY="109112">
        <dgm:presLayoutVars>
          <dgm:bulletEnabled val="1"/>
        </dgm:presLayoutVars>
      </dgm:prSet>
      <dgm:spPr/>
    </dgm:pt>
    <dgm:pt modelId="{A8CC9F4D-731A-4FAF-B488-4CADB6B0FC63}" type="pres">
      <dgm:prSet presAssocID="{023ED440-1FBF-47DF-AF13-163C420096C7}" presName="spNode" presStyleCnt="0"/>
      <dgm:spPr/>
    </dgm:pt>
    <dgm:pt modelId="{C25A7068-E060-4378-A2B0-A15E05E4DC0A}" type="pres">
      <dgm:prSet presAssocID="{8C9A1BA8-9AA9-4C94-849C-CC0CE8C226FC}" presName="sibTrans" presStyleLbl="sibTrans1D1" presStyleIdx="4" presStyleCnt="5"/>
      <dgm:spPr/>
    </dgm:pt>
  </dgm:ptLst>
  <dgm:cxnLst>
    <dgm:cxn modelId="{9F7AC101-A423-4C60-A295-E4E143CC3506}" type="presOf" srcId="{8C9A1BA8-9AA9-4C94-849C-CC0CE8C226FC}" destId="{C25A7068-E060-4378-A2B0-A15E05E4DC0A}" srcOrd="0" destOrd="0" presId="urn:microsoft.com/office/officeart/2005/8/layout/cycle5"/>
    <dgm:cxn modelId="{4A52C205-EC14-4711-9034-507C70BDFA5B}" type="presOf" srcId="{6E892802-1D8E-471F-88CF-0A6652F2F83D}" destId="{B5DA6ECB-1BDB-4542-95AA-DD8EB957AB54}" srcOrd="0" destOrd="0" presId="urn:microsoft.com/office/officeart/2005/8/layout/cycle5"/>
    <dgm:cxn modelId="{37FAF106-65F6-4ECD-8B5A-3704734EACE7}" type="presOf" srcId="{023ED440-1FBF-47DF-AF13-163C420096C7}" destId="{8AA3FC8E-A248-4C09-82CD-E5B46E259EFB}" srcOrd="0" destOrd="0" presId="urn:microsoft.com/office/officeart/2005/8/layout/cycle5"/>
    <dgm:cxn modelId="{21553409-4857-4A0F-BA62-9B76265DE732}" type="presOf" srcId="{B05FEADF-5DCA-414B-882A-073FEA9DCEC6}" destId="{2F9B954E-20FD-47AC-8A39-7ED28987995F}" srcOrd="0" destOrd="0" presId="urn:microsoft.com/office/officeart/2005/8/layout/cycle5"/>
    <dgm:cxn modelId="{97475E16-03E8-4D0F-9191-27D0C26D121A}" srcId="{D7C48B85-E82D-493E-B896-1BE1C8D4CFAE}" destId="{023ED440-1FBF-47DF-AF13-163C420096C7}" srcOrd="4" destOrd="0" parTransId="{7B98EB23-83E2-4528-8888-E35DE11BCF51}" sibTransId="{8C9A1BA8-9AA9-4C94-849C-CC0CE8C226FC}"/>
    <dgm:cxn modelId="{6E843961-4BCB-4289-9B8A-32DC014EE1DD}" srcId="{D7C48B85-E82D-493E-B896-1BE1C8D4CFAE}" destId="{6E892802-1D8E-471F-88CF-0A6652F2F83D}" srcOrd="1" destOrd="0" parTransId="{D620C97C-2A54-4E45-8AB9-C5070F301D97}" sibTransId="{A1236582-5F1C-494B-BC2D-44944C2997F9}"/>
    <dgm:cxn modelId="{51EEFB44-AB79-414B-A435-BC734166D0D9}" type="presOf" srcId="{1319943E-3A24-45CB-BE02-3B67635B359E}" destId="{384F758C-9203-4E06-9FA7-02799B5E4D89}" srcOrd="0" destOrd="0" presId="urn:microsoft.com/office/officeart/2005/8/layout/cycle5"/>
    <dgm:cxn modelId="{F92E3A6B-1023-4670-ABA2-D039C2E35A27}" type="presOf" srcId="{456B172C-720D-490B-A021-FEBBF4A89B8A}" destId="{85668A70-A0C7-4A14-88EF-CC21FAEAA3E2}" srcOrd="0" destOrd="0" presId="urn:microsoft.com/office/officeart/2005/8/layout/cycle5"/>
    <dgm:cxn modelId="{157E7956-45DE-45C4-8CC2-2AD0182DC21F}" type="presOf" srcId="{E481F7B7-CBEA-4E9B-950C-2D68C330DBFD}" destId="{BD5E533F-ACE7-4F75-96A3-1AD39B181E45}" srcOrd="0" destOrd="0" presId="urn:microsoft.com/office/officeart/2005/8/layout/cycle5"/>
    <dgm:cxn modelId="{8768F086-0E3D-4E20-A836-1DFEA07DD81F}" srcId="{D7C48B85-E82D-493E-B896-1BE1C8D4CFAE}" destId="{6971C641-5DBB-46F5-B9FD-7E551F8256FF}" srcOrd="2" destOrd="0" parTransId="{E17DA90C-3018-4A9F-A4FF-3F51B8B76422}" sibTransId="{456B172C-720D-490B-A021-FEBBF4A89B8A}"/>
    <dgm:cxn modelId="{B9F8EF87-74E8-4CCB-A2F1-C6B0EB814D27}" type="presOf" srcId="{D7C48B85-E82D-493E-B896-1BE1C8D4CFAE}" destId="{B52F7484-7F84-4EB2-944C-3BA64BD93A3C}" srcOrd="0" destOrd="0" presId="urn:microsoft.com/office/officeart/2005/8/layout/cycle5"/>
    <dgm:cxn modelId="{A9F38D8B-C615-40A1-B90E-542A8C8269A2}" type="presOf" srcId="{6971C641-5DBB-46F5-B9FD-7E551F8256FF}" destId="{BF65C386-2773-4E9B-B7BA-F338B67E30AA}" srcOrd="0" destOrd="0" presId="urn:microsoft.com/office/officeart/2005/8/layout/cycle5"/>
    <dgm:cxn modelId="{E4757896-06DE-495D-9CBC-336498A2057B}" type="presOf" srcId="{7AB5D910-794F-420C-947F-A78D48C775F6}" destId="{0B9DBC23-6036-4E9E-93D3-3EC3EB72245D}" srcOrd="0" destOrd="0" presId="urn:microsoft.com/office/officeart/2005/8/layout/cycle5"/>
    <dgm:cxn modelId="{BAF23DAC-29BD-46DB-B6CC-E6E3490AC7D6}" type="presOf" srcId="{A1236582-5F1C-494B-BC2D-44944C2997F9}" destId="{C82F24F1-6D2C-4B2F-88ED-09D77247BBEE}" srcOrd="0" destOrd="0" presId="urn:microsoft.com/office/officeart/2005/8/layout/cycle5"/>
    <dgm:cxn modelId="{A1A619AF-5D3B-461C-B83C-F0AFB793F3BE}" srcId="{D7C48B85-E82D-493E-B896-1BE1C8D4CFAE}" destId="{1319943E-3A24-45CB-BE02-3B67635B359E}" srcOrd="3" destOrd="0" parTransId="{152F70A5-DC8F-40BC-8F85-573E30B9AD4B}" sibTransId="{E481F7B7-CBEA-4E9B-950C-2D68C330DBFD}"/>
    <dgm:cxn modelId="{435258DF-E476-47DC-AB46-76BE61FA06EC}" srcId="{D7C48B85-E82D-493E-B896-1BE1C8D4CFAE}" destId="{B05FEADF-5DCA-414B-882A-073FEA9DCEC6}" srcOrd="0" destOrd="0" parTransId="{CD7D99FE-F000-4F52-AF69-A8FDAFC6C74D}" sibTransId="{7AB5D910-794F-420C-947F-A78D48C775F6}"/>
    <dgm:cxn modelId="{AA154735-9324-40D3-B660-DB427CD74EAB}" type="presParOf" srcId="{B52F7484-7F84-4EB2-944C-3BA64BD93A3C}" destId="{2F9B954E-20FD-47AC-8A39-7ED28987995F}" srcOrd="0" destOrd="0" presId="urn:microsoft.com/office/officeart/2005/8/layout/cycle5"/>
    <dgm:cxn modelId="{01003121-A8FF-45ED-86DE-68238C8BA6A6}" type="presParOf" srcId="{B52F7484-7F84-4EB2-944C-3BA64BD93A3C}" destId="{3929669F-27C1-4F58-B811-CCCE07DBEF6C}" srcOrd="1" destOrd="0" presId="urn:microsoft.com/office/officeart/2005/8/layout/cycle5"/>
    <dgm:cxn modelId="{4AD5434E-D682-44A7-8C2C-F9AE567388E4}" type="presParOf" srcId="{B52F7484-7F84-4EB2-944C-3BA64BD93A3C}" destId="{0B9DBC23-6036-4E9E-93D3-3EC3EB72245D}" srcOrd="2" destOrd="0" presId="urn:microsoft.com/office/officeart/2005/8/layout/cycle5"/>
    <dgm:cxn modelId="{59CEC5C6-3517-48F2-B972-AB53E1D16583}" type="presParOf" srcId="{B52F7484-7F84-4EB2-944C-3BA64BD93A3C}" destId="{B5DA6ECB-1BDB-4542-95AA-DD8EB957AB54}" srcOrd="3" destOrd="0" presId="urn:microsoft.com/office/officeart/2005/8/layout/cycle5"/>
    <dgm:cxn modelId="{8CCB10B3-E7A9-463E-B9CC-985629B6C1A9}" type="presParOf" srcId="{B52F7484-7F84-4EB2-944C-3BA64BD93A3C}" destId="{8CC4B58F-9DB3-4584-8714-2910F543C283}" srcOrd="4" destOrd="0" presId="urn:microsoft.com/office/officeart/2005/8/layout/cycle5"/>
    <dgm:cxn modelId="{3D74A8CD-5663-4F0F-9BCD-AA280DE3BD15}" type="presParOf" srcId="{B52F7484-7F84-4EB2-944C-3BA64BD93A3C}" destId="{C82F24F1-6D2C-4B2F-88ED-09D77247BBEE}" srcOrd="5" destOrd="0" presId="urn:microsoft.com/office/officeart/2005/8/layout/cycle5"/>
    <dgm:cxn modelId="{2D822012-21BD-4F65-8180-1F342E5B898E}" type="presParOf" srcId="{B52F7484-7F84-4EB2-944C-3BA64BD93A3C}" destId="{BF65C386-2773-4E9B-B7BA-F338B67E30AA}" srcOrd="6" destOrd="0" presId="urn:microsoft.com/office/officeart/2005/8/layout/cycle5"/>
    <dgm:cxn modelId="{44B78649-7661-4AA9-9251-3E44E348A437}" type="presParOf" srcId="{B52F7484-7F84-4EB2-944C-3BA64BD93A3C}" destId="{5ED37760-DD50-4276-884A-8A5ADF8EB535}" srcOrd="7" destOrd="0" presId="urn:microsoft.com/office/officeart/2005/8/layout/cycle5"/>
    <dgm:cxn modelId="{BDCF2CF9-B95C-4998-8A97-745323194453}" type="presParOf" srcId="{B52F7484-7F84-4EB2-944C-3BA64BD93A3C}" destId="{85668A70-A0C7-4A14-88EF-CC21FAEAA3E2}" srcOrd="8" destOrd="0" presId="urn:microsoft.com/office/officeart/2005/8/layout/cycle5"/>
    <dgm:cxn modelId="{01CEFB5B-3278-4E2E-81B8-EF20FA8D87AE}" type="presParOf" srcId="{B52F7484-7F84-4EB2-944C-3BA64BD93A3C}" destId="{384F758C-9203-4E06-9FA7-02799B5E4D89}" srcOrd="9" destOrd="0" presId="urn:microsoft.com/office/officeart/2005/8/layout/cycle5"/>
    <dgm:cxn modelId="{36836B1A-6714-4556-91B4-582E3D389C8F}" type="presParOf" srcId="{B52F7484-7F84-4EB2-944C-3BA64BD93A3C}" destId="{7200ED4F-3385-4970-A153-B2BFC7B1393D}" srcOrd="10" destOrd="0" presId="urn:microsoft.com/office/officeart/2005/8/layout/cycle5"/>
    <dgm:cxn modelId="{73B7A5D2-F1B1-4DF2-95CC-544D965BFCE1}" type="presParOf" srcId="{B52F7484-7F84-4EB2-944C-3BA64BD93A3C}" destId="{BD5E533F-ACE7-4F75-96A3-1AD39B181E45}" srcOrd="11" destOrd="0" presId="urn:microsoft.com/office/officeart/2005/8/layout/cycle5"/>
    <dgm:cxn modelId="{EB4D1DBE-1E21-4395-96F4-FD41AEA614A8}" type="presParOf" srcId="{B52F7484-7F84-4EB2-944C-3BA64BD93A3C}" destId="{8AA3FC8E-A248-4C09-82CD-E5B46E259EFB}" srcOrd="12" destOrd="0" presId="urn:microsoft.com/office/officeart/2005/8/layout/cycle5"/>
    <dgm:cxn modelId="{6C1C2ECE-DC51-4F5B-8B90-2EA44079AE81}" type="presParOf" srcId="{B52F7484-7F84-4EB2-944C-3BA64BD93A3C}" destId="{A8CC9F4D-731A-4FAF-B488-4CADB6B0FC63}" srcOrd="13" destOrd="0" presId="urn:microsoft.com/office/officeart/2005/8/layout/cycle5"/>
    <dgm:cxn modelId="{308CAA43-90B6-42AB-AE5F-A3D368DE9B53}" type="presParOf" srcId="{B52F7484-7F84-4EB2-944C-3BA64BD93A3C}" destId="{C25A7068-E060-4378-A2B0-A15E05E4DC0A}"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D1F1F9B-199D-447B-BC91-171A665AFA1E}" type="doc">
      <dgm:prSet loTypeId="urn:microsoft.com/office/officeart/2008/layout/VerticalCurvedList" loCatId="list" qsTypeId="urn:microsoft.com/office/officeart/2005/8/quickstyle/3d7" qsCatId="3D" csTypeId="urn:microsoft.com/office/officeart/2005/8/colors/accent6_5" csCatId="accent6" phldr="1"/>
      <dgm:spPr/>
      <dgm:t>
        <a:bodyPr/>
        <a:lstStyle/>
        <a:p>
          <a:endParaRPr lang="en-US"/>
        </a:p>
      </dgm:t>
    </dgm:pt>
    <dgm:pt modelId="{FCF650D5-00F1-43A6-9B2B-264BAE782436}">
      <dgm:prSet phldrT="[Texto]" custT="1"/>
      <dgm:spPr/>
      <dgm:t>
        <a:bodyPr/>
        <a:lstStyle/>
        <a:p>
          <a:r>
            <a:rPr lang="es-MX" sz="2400" dirty="0">
              <a:latin typeface="Arial" panose="020B0604020202020204" pitchFamily="34" charset="0"/>
              <a:cs typeface="Arial" panose="020B0604020202020204" pitchFamily="34" charset="0"/>
            </a:rPr>
            <a:t>Correspondencia del SA hasta 2007 era “100890 Cereales (excepto el trigo y morcajo, centeno, cebada, avena, maíz, arroz, sorgo, trigo, sarraceno, mijo, alpiste, digitaría, quinua, trigo y triticale)”, desde la revisión del 2012 pasó a ser “ 100850 Quinua </a:t>
          </a:r>
          <a:r>
            <a:rPr lang="es-MX" sz="2400" dirty="0" err="1">
              <a:latin typeface="Arial" panose="020B0604020202020204" pitchFamily="34" charset="0"/>
              <a:cs typeface="Arial" panose="020B0604020202020204" pitchFamily="34" charset="0"/>
            </a:rPr>
            <a:t>Chenopodium</a:t>
          </a:r>
          <a:r>
            <a:rPr lang="es-MX" sz="2400" dirty="0">
              <a:latin typeface="Arial" panose="020B0604020202020204" pitchFamily="34" charset="0"/>
              <a:cs typeface="Arial" panose="020B0604020202020204" pitchFamily="34" charset="0"/>
            </a:rPr>
            <a:t> Quinoa</a:t>
          </a:r>
          <a:r>
            <a:rPr lang="es-MX" sz="2400" dirty="0"/>
            <a:t>”</a:t>
          </a:r>
          <a:endParaRPr lang="en-US" sz="2400" dirty="0">
            <a:latin typeface="Arial" panose="020B0604020202020204" pitchFamily="34" charset="0"/>
            <a:cs typeface="Arial" panose="020B0604020202020204" pitchFamily="34" charset="0"/>
          </a:endParaRPr>
        </a:p>
      </dgm:t>
    </dgm:pt>
    <dgm:pt modelId="{9EDF4A59-02D7-4D40-96CF-7901F346A269}" type="parTrans" cxnId="{84C46263-E9E9-445F-9F0D-98C7DF00EA7C}">
      <dgm:prSet/>
      <dgm:spPr/>
      <dgm:t>
        <a:bodyPr/>
        <a:lstStyle/>
        <a:p>
          <a:endParaRPr lang="en-US">
            <a:latin typeface="Arial" panose="020B0604020202020204" pitchFamily="34" charset="0"/>
            <a:cs typeface="Arial" panose="020B0604020202020204" pitchFamily="34" charset="0"/>
          </a:endParaRPr>
        </a:p>
      </dgm:t>
    </dgm:pt>
    <dgm:pt modelId="{2E18D6CE-5BEB-4A13-B2FC-EA6753A1F1F0}" type="sibTrans" cxnId="{84C46263-E9E9-445F-9F0D-98C7DF00EA7C}">
      <dgm:prSet/>
      <dgm:spPr/>
      <dgm:t>
        <a:bodyPr/>
        <a:lstStyle/>
        <a:p>
          <a:endParaRPr lang="en-US">
            <a:latin typeface="Arial" panose="020B0604020202020204" pitchFamily="34" charset="0"/>
            <a:cs typeface="Arial" panose="020B0604020202020204" pitchFamily="34" charset="0"/>
          </a:endParaRPr>
        </a:p>
      </dgm:t>
    </dgm:pt>
    <dgm:pt modelId="{464FC2B9-21BD-4FCB-BA14-1003EBBDAC6B}">
      <dgm:prSet phldrT="[Texto]" custT="1"/>
      <dgm:spPr/>
      <dgm:t>
        <a:bodyPr/>
        <a:lstStyle/>
        <a:p>
          <a:r>
            <a:rPr lang="es-MX" sz="2400" dirty="0">
              <a:latin typeface="Arial" panose="020B0604020202020204" pitchFamily="34" charset="0"/>
              <a:cs typeface="Arial" panose="020B0604020202020204" pitchFamily="34" charset="0"/>
            </a:rPr>
            <a:t>Exportaciones e importaciones a nivel de 6 dígitos del SA, no en base a la partida arancelaria nacional. Las exportaciones se registran en términos FOB, importaciones en términos CIF</a:t>
          </a:r>
          <a:endParaRPr lang="en-US" sz="2400" dirty="0">
            <a:latin typeface="Arial" panose="020B0604020202020204" pitchFamily="34" charset="0"/>
            <a:cs typeface="Arial" panose="020B0604020202020204" pitchFamily="34" charset="0"/>
          </a:endParaRPr>
        </a:p>
      </dgm:t>
    </dgm:pt>
    <dgm:pt modelId="{8D7C71E8-5971-47DD-9D67-AB27A2D22725}" type="parTrans" cxnId="{7E0DF4EA-202C-43F7-B9A8-C563020F4EFC}">
      <dgm:prSet/>
      <dgm:spPr/>
      <dgm:t>
        <a:bodyPr/>
        <a:lstStyle/>
        <a:p>
          <a:endParaRPr lang="en-US">
            <a:latin typeface="Arial" panose="020B0604020202020204" pitchFamily="34" charset="0"/>
            <a:cs typeface="Arial" panose="020B0604020202020204" pitchFamily="34" charset="0"/>
          </a:endParaRPr>
        </a:p>
      </dgm:t>
    </dgm:pt>
    <dgm:pt modelId="{37C5FF18-CC08-439E-A2CF-0F1C860EC1D7}" type="sibTrans" cxnId="{7E0DF4EA-202C-43F7-B9A8-C563020F4EFC}">
      <dgm:prSet/>
      <dgm:spPr/>
      <dgm:t>
        <a:bodyPr/>
        <a:lstStyle/>
        <a:p>
          <a:endParaRPr lang="en-US">
            <a:latin typeface="Arial" panose="020B0604020202020204" pitchFamily="34" charset="0"/>
            <a:cs typeface="Arial" panose="020B0604020202020204" pitchFamily="34" charset="0"/>
          </a:endParaRPr>
        </a:p>
      </dgm:t>
    </dgm:pt>
    <dgm:pt modelId="{5C3824ED-9B82-459D-A63E-F3B68040B03D}">
      <dgm:prSet phldrT="[Texto]" custT="1"/>
      <dgm:spPr/>
      <dgm:t>
        <a:bodyPr/>
        <a:lstStyle/>
        <a:p>
          <a:r>
            <a:rPr lang="es-MX" sz="2400" dirty="0">
              <a:latin typeface="Arial" panose="020B0604020202020204" pitchFamily="34" charset="0"/>
              <a:cs typeface="Arial" panose="020B0604020202020204" pitchFamily="34" charset="0"/>
            </a:rPr>
            <a:t>Valores de 2010 a 2011 no se pueden obtener con exactitud, debido a la subpartida anterior de la quinua “100890 Cereales (excepto el trigo y morcajo, centeno, cebada, avena, maíz, arroz, sorgo, trigo, sarraceno, mijo, alpiste, digitaría, quinua, trigo y triticale)”</a:t>
          </a:r>
          <a:endParaRPr lang="en-US" sz="2400" dirty="0">
            <a:latin typeface="Arial" panose="020B0604020202020204" pitchFamily="34" charset="0"/>
            <a:cs typeface="Arial" panose="020B0604020202020204" pitchFamily="34" charset="0"/>
          </a:endParaRPr>
        </a:p>
      </dgm:t>
    </dgm:pt>
    <dgm:pt modelId="{2184707C-D2C9-4FCA-952C-D96D8396894E}" type="parTrans" cxnId="{5626DB48-14B4-4C3A-813F-F90FD448A5D1}">
      <dgm:prSet/>
      <dgm:spPr/>
      <dgm:t>
        <a:bodyPr/>
        <a:lstStyle/>
        <a:p>
          <a:endParaRPr lang="en-US">
            <a:latin typeface="Arial" panose="020B0604020202020204" pitchFamily="34" charset="0"/>
            <a:cs typeface="Arial" panose="020B0604020202020204" pitchFamily="34" charset="0"/>
          </a:endParaRPr>
        </a:p>
      </dgm:t>
    </dgm:pt>
    <dgm:pt modelId="{C70FEC52-2F10-4F63-BFBE-79CC9BD7A346}" type="sibTrans" cxnId="{5626DB48-14B4-4C3A-813F-F90FD448A5D1}">
      <dgm:prSet/>
      <dgm:spPr/>
      <dgm:t>
        <a:bodyPr/>
        <a:lstStyle/>
        <a:p>
          <a:endParaRPr lang="en-US">
            <a:latin typeface="Arial" panose="020B0604020202020204" pitchFamily="34" charset="0"/>
            <a:cs typeface="Arial" panose="020B0604020202020204" pitchFamily="34" charset="0"/>
          </a:endParaRPr>
        </a:p>
      </dgm:t>
    </dgm:pt>
    <dgm:pt modelId="{94604943-E512-4A08-9146-059E3F857A3A}" type="pres">
      <dgm:prSet presAssocID="{4D1F1F9B-199D-447B-BC91-171A665AFA1E}" presName="Name0" presStyleCnt="0">
        <dgm:presLayoutVars>
          <dgm:chMax val="7"/>
          <dgm:chPref val="7"/>
          <dgm:dir/>
        </dgm:presLayoutVars>
      </dgm:prSet>
      <dgm:spPr/>
    </dgm:pt>
    <dgm:pt modelId="{33A8436C-7FA1-4046-83BA-A52E1058EF17}" type="pres">
      <dgm:prSet presAssocID="{4D1F1F9B-199D-447B-BC91-171A665AFA1E}" presName="Name1" presStyleCnt="0"/>
      <dgm:spPr/>
    </dgm:pt>
    <dgm:pt modelId="{754DAE4C-F675-4D35-A6C9-F9E8AD2D06B9}" type="pres">
      <dgm:prSet presAssocID="{4D1F1F9B-199D-447B-BC91-171A665AFA1E}" presName="cycle" presStyleCnt="0"/>
      <dgm:spPr/>
    </dgm:pt>
    <dgm:pt modelId="{B37CE10B-B6A0-4A11-81F0-4C9457326436}" type="pres">
      <dgm:prSet presAssocID="{4D1F1F9B-199D-447B-BC91-171A665AFA1E}" presName="srcNode" presStyleLbl="node1" presStyleIdx="0" presStyleCnt="3"/>
      <dgm:spPr/>
    </dgm:pt>
    <dgm:pt modelId="{805ED005-9AA4-43B9-B700-209F0FB474D9}" type="pres">
      <dgm:prSet presAssocID="{4D1F1F9B-199D-447B-BC91-171A665AFA1E}" presName="conn" presStyleLbl="parChTrans1D2" presStyleIdx="0" presStyleCnt="1"/>
      <dgm:spPr/>
    </dgm:pt>
    <dgm:pt modelId="{FF531B32-722A-409B-9404-699EAEA81ABD}" type="pres">
      <dgm:prSet presAssocID="{4D1F1F9B-199D-447B-BC91-171A665AFA1E}" presName="extraNode" presStyleLbl="node1" presStyleIdx="0" presStyleCnt="3"/>
      <dgm:spPr/>
    </dgm:pt>
    <dgm:pt modelId="{C01CA377-1393-4093-AE68-4B421E82E7BF}" type="pres">
      <dgm:prSet presAssocID="{4D1F1F9B-199D-447B-BC91-171A665AFA1E}" presName="dstNode" presStyleLbl="node1" presStyleIdx="0" presStyleCnt="3"/>
      <dgm:spPr/>
    </dgm:pt>
    <dgm:pt modelId="{E71D79C1-1036-467C-A1A0-F4C3E23E9992}" type="pres">
      <dgm:prSet presAssocID="{FCF650D5-00F1-43A6-9B2B-264BAE782436}" presName="text_1" presStyleLbl="node1" presStyleIdx="0" presStyleCnt="3" custScaleY="148033">
        <dgm:presLayoutVars>
          <dgm:bulletEnabled val="1"/>
        </dgm:presLayoutVars>
      </dgm:prSet>
      <dgm:spPr/>
    </dgm:pt>
    <dgm:pt modelId="{43BC8B7F-8ADD-4CC3-B53F-46E018635C04}" type="pres">
      <dgm:prSet presAssocID="{FCF650D5-00F1-43A6-9B2B-264BAE782436}" presName="accent_1" presStyleCnt="0"/>
      <dgm:spPr/>
    </dgm:pt>
    <dgm:pt modelId="{185264A5-B657-4CD3-8DD8-F63C915B2B5B}" type="pres">
      <dgm:prSet presAssocID="{FCF650D5-00F1-43A6-9B2B-264BAE782436}" presName="accentRepeatNode" presStyleLbl="solidFgAcc1" presStyleIdx="0" presStyleCnt="3"/>
      <dgm:spPr/>
    </dgm:pt>
    <dgm:pt modelId="{AEF57526-D57C-4B9F-93A1-E8B0EF74D09F}" type="pres">
      <dgm:prSet presAssocID="{464FC2B9-21BD-4FCB-BA14-1003EBBDAC6B}" presName="text_2" presStyleLbl="node1" presStyleIdx="1" presStyleCnt="3">
        <dgm:presLayoutVars>
          <dgm:bulletEnabled val="1"/>
        </dgm:presLayoutVars>
      </dgm:prSet>
      <dgm:spPr/>
    </dgm:pt>
    <dgm:pt modelId="{9B492F38-5997-4BC1-94C0-CD529959A486}" type="pres">
      <dgm:prSet presAssocID="{464FC2B9-21BD-4FCB-BA14-1003EBBDAC6B}" presName="accent_2" presStyleCnt="0"/>
      <dgm:spPr/>
    </dgm:pt>
    <dgm:pt modelId="{A44C0F43-83EB-4308-B32D-F13CB7EEB11D}" type="pres">
      <dgm:prSet presAssocID="{464FC2B9-21BD-4FCB-BA14-1003EBBDAC6B}" presName="accentRepeatNode" presStyleLbl="solidFgAcc1" presStyleIdx="1" presStyleCnt="3"/>
      <dgm:spPr/>
    </dgm:pt>
    <dgm:pt modelId="{43CA1666-D2AD-4E96-A6CC-F26B93D6DA76}" type="pres">
      <dgm:prSet presAssocID="{5C3824ED-9B82-459D-A63E-F3B68040B03D}" presName="text_3" presStyleLbl="node1" presStyleIdx="2" presStyleCnt="3" custScaleY="159056">
        <dgm:presLayoutVars>
          <dgm:bulletEnabled val="1"/>
        </dgm:presLayoutVars>
      </dgm:prSet>
      <dgm:spPr/>
    </dgm:pt>
    <dgm:pt modelId="{23C92020-8231-44B5-96C7-713092592FAE}" type="pres">
      <dgm:prSet presAssocID="{5C3824ED-9B82-459D-A63E-F3B68040B03D}" presName="accent_3" presStyleCnt="0"/>
      <dgm:spPr/>
    </dgm:pt>
    <dgm:pt modelId="{E67D9548-F27F-4A05-948B-61F3D9323EF8}" type="pres">
      <dgm:prSet presAssocID="{5C3824ED-9B82-459D-A63E-F3B68040B03D}" presName="accentRepeatNode" presStyleLbl="solidFgAcc1" presStyleIdx="2" presStyleCnt="3"/>
      <dgm:spPr/>
    </dgm:pt>
  </dgm:ptLst>
  <dgm:cxnLst>
    <dgm:cxn modelId="{84C46263-E9E9-445F-9F0D-98C7DF00EA7C}" srcId="{4D1F1F9B-199D-447B-BC91-171A665AFA1E}" destId="{FCF650D5-00F1-43A6-9B2B-264BAE782436}" srcOrd="0" destOrd="0" parTransId="{9EDF4A59-02D7-4D40-96CF-7901F346A269}" sibTransId="{2E18D6CE-5BEB-4A13-B2FC-EA6753A1F1F0}"/>
    <dgm:cxn modelId="{5626DB48-14B4-4C3A-813F-F90FD448A5D1}" srcId="{4D1F1F9B-199D-447B-BC91-171A665AFA1E}" destId="{5C3824ED-9B82-459D-A63E-F3B68040B03D}" srcOrd="2" destOrd="0" parTransId="{2184707C-D2C9-4FCA-952C-D96D8396894E}" sibTransId="{C70FEC52-2F10-4F63-BFBE-79CC9BD7A346}"/>
    <dgm:cxn modelId="{0F93128C-144E-4D01-9A41-143D4367BF47}" type="presOf" srcId="{4D1F1F9B-199D-447B-BC91-171A665AFA1E}" destId="{94604943-E512-4A08-9146-059E3F857A3A}" srcOrd="0" destOrd="0" presId="urn:microsoft.com/office/officeart/2008/layout/VerticalCurvedList"/>
    <dgm:cxn modelId="{D1123297-C204-4835-85D0-7CDC5592844D}" type="presOf" srcId="{FCF650D5-00F1-43A6-9B2B-264BAE782436}" destId="{E71D79C1-1036-467C-A1A0-F4C3E23E9992}" srcOrd="0" destOrd="0" presId="urn:microsoft.com/office/officeart/2008/layout/VerticalCurvedList"/>
    <dgm:cxn modelId="{A027D5DC-5312-42EC-939B-7D32EF2F88C7}" type="presOf" srcId="{464FC2B9-21BD-4FCB-BA14-1003EBBDAC6B}" destId="{AEF57526-D57C-4B9F-93A1-E8B0EF74D09F}" srcOrd="0" destOrd="0" presId="urn:microsoft.com/office/officeart/2008/layout/VerticalCurvedList"/>
    <dgm:cxn modelId="{D434FEDF-8EB8-443B-A8EF-A1340C479E03}" type="presOf" srcId="{2E18D6CE-5BEB-4A13-B2FC-EA6753A1F1F0}" destId="{805ED005-9AA4-43B9-B700-209F0FB474D9}" srcOrd="0" destOrd="0" presId="urn:microsoft.com/office/officeart/2008/layout/VerticalCurvedList"/>
    <dgm:cxn modelId="{7E0DF4EA-202C-43F7-B9A8-C563020F4EFC}" srcId="{4D1F1F9B-199D-447B-BC91-171A665AFA1E}" destId="{464FC2B9-21BD-4FCB-BA14-1003EBBDAC6B}" srcOrd="1" destOrd="0" parTransId="{8D7C71E8-5971-47DD-9D67-AB27A2D22725}" sibTransId="{37C5FF18-CC08-439E-A2CF-0F1C860EC1D7}"/>
    <dgm:cxn modelId="{00101CF4-1A89-475B-BA19-D93FC02DA513}" type="presOf" srcId="{5C3824ED-9B82-459D-A63E-F3B68040B03D}" destId="{43CA1666-D2AD-4E96-A6CC-F26B93D6DA76}" srcOrd="0" destOrd="0" presId="urn:microsoft.com/office/officeart/2008/layout/VerticalCurvedList"/>
    <dgm:cxn modelId="{6247F1E7-EE3F-4291-86C4-4CF82484A64F}" type="presParOf" srcId="{94604943-E512-4A08-9146-059E3F857A3A}" destId="{33A8436C-7FA1-4046-83BA-A52E1058EF17}" srcOrd="0" destOrd="0" presId="urn:microsoft.com/office/officeart/2008/layout/VerticalCurvedList"/>
    <dgm:cxn modelId="{94FCC30F-2C22-4B9F-8261-44899CEB1D82}" type="presParOf" srcId="{33A8436C-7FA1-4046-83BA-A52E1058EF17}" destId="{754DAE4C-F675-4D35-A6C9-F9E8AD2D06B9}" srcOrd="0" destOrd="0" presId="urn:microsoft.com/office/officeart/2008/layout/VerticalCurvedList"/>
    <dgm:cxn modelId="{3ED0ECC9-1313-4D4C-98CA-7BDE519AAC59}" type="presParOf" srcId="{754DAE4C-F675-4D35-A6C9-F9E8AD2D06B9}" destId="{B37CE10B-B6A0-4A11-81F0-4C9457326436}" srcOrd="0" destOrd="0" presId="urn:microsoft.com/office/officeart/2008/layout/VerticalCurvedList"/>
    <dgm:cxn modelId="{C6B50E60-9776-4DD2-B40B-3857A94650D9}" type="presParOf" srcId="{754DAE4C-F675-4D35-A6C9-F9E8AD2D06B9}" destId="{805ED005-9AA4-43B9-B700-209F0FB474D9}" srcOrd="1" destOrd="0" presId="urn:microsoft.com/office/officeart/2008/layout/VerticalCurvedList"/>
    <dgm:cxn modelId="{D72BDD0A-8E7B-4C0C-AB66-12A13496AAD3}" type="presParOf" srcId="{754DAE4C-F675-4D35-A6C9-F9E8AD2D06B9}" destId="{FF531B32-722A-409B-9404-699EAEA81ABD}" srcOrd="2" destOrd="0" presId="urn:microsoft.com/office/officeart/2008/layout/VerticalCurvedList"/>
    <dgm:cxn modelId="{AFB40487-3B6F-43EE-A7CD-11F600FC50DD}" type="presParOf" srcId="{754DAE4C-F675-4D35-A6C9-F9E8AD2D06B9}" destId="{C01CA377-1393-4093-AE68-4B421E82E7BF}" srcOrd="3" destOrd="0" presId="urn:microsoft.com/office/officeart/2008/layout/VerticalCurvedList"/>
    <dgm:cxn modelId="{7BD905D6-153C-4241-9C12-D15047CE8BD7}" type="presParOf" srcId="{33A8436C-7FA1-4046-83BA-A52E1058EF17}" destId="{E71D79C1-1036-467C-A1A0-F4C3E23E9992}" srcOrd="1" destOrd="0" presId="urn:microsoft.com/office/officeart/2008/layout/VerticalCurvedList"/>
    <dgm:cxn modelId="{B182146B-A609-4BFD-9E06-2F93C4F15EFA}" type="presParOf" srcId="{33A8436C-7FA1-4046-83BA-A52E1058EF17}" destId="{43BC8B7F-8ADD-4CC3-B53F-46E018635C04}" srcOrd="2" destOrd="0" presId="urn:microsoft.com/office/officeart/2008/layout/VerticalCurvedList"/>
    <dgm:cxn modelId="{45D879A5-2BEA-4175-9448-05A3E9BBB4D1}" type="presParOf" srcId="{43BC8B7F-8ADD-4CC3-B53F-46E018635C04}" destId="{185264A5-B657-4CD3-8DD8-F63C915B2B5B}" srcOrd="0" destOrd="0" presId="urn:microsoft.com/office/officeart/2008/layout/VerticalCurvedList"/>
    <dgm:cxn modelId="{D7017650-4D84-47BB-82B1-B9ED4636EBF8}" type="presParOf" srcId="{33A8436C-7FA1-4046-83BA-A52E1058EF17}" destId="{AEF57526-D57C-4B9F-93A1-E8B0EF74D09F}" srcOrd="3" destOrd="0" presId="urn:microsoft.com/office/officeart/2008/layout/VerticalCurvedList"/>
    <dgm:cxn modelId="{8815E4E9-F0BC-4577-98B8-C25B8F8433A9}" type="presParOf" srcId="{33A8436C-7FA1-4046-83BA-A52E1058EF17}" destId="{9B492F38-5997-4BC1-94C0-CD529959A486}" srcOrd="4" destOrd="0" presId="urn:microsoft.com/office/officeart/2008/layout/VerticalCurvedList"/>
    <dgm:cxn modelId="{478EFD84-A8BA-4282-8AA7-E466AD2E98C4}" type="presParOf" srcId="{9B492F38-5997-4BC1-94C0-CD529959A486}" destId="{A44C0F43-83EB-4308-B32D-F13CB7EEB11D}" srcOrd="0" destOrd="0" presId="urn:microsoft.com/office/officeart/2008/layout/VerticalCurvedList"/>
    <dgm:cxn modelId="{DCC29663-CAF4-4230-A099-B3812D3E91FA}" type="presParOf" srcId="{33A8436C-7FA1-4046-83BA-A52E1058EF17}" destId="{43CA1666-D2AD-4E96-A6CC-F26B93D6DA76}" srcOrd="5" destOrd="0" presId="urn:microsoft.com/office/officeart/2008/layout/VerticalCurvedList"/>
    <dgm:cxn modelId="{C0934779-0A5A-4D8E-9460-EFA5BAF70981}" type="presParOf" srcId="{33A8436C-7FA1-4046-83BA-A52E1058EF17}" destId="{23C92020-8231-44B5-96C7-713092592FAE}" srcOrd="6" destOrd="0" presId="urn:microsoft.com/office/officeart/2008/layout/VerticalCurvedList"/>
    <dgm:cxn modelId="{5434E158-C87A-4439-9C18-1A6DFB9D5070}" type="presParOf" srcId="{23C92020-8231-44B5-96C7-713092592FAE}" destId="{E67D9548-F27F-4A05-948B-61F3D9323EF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F6933-4C8B-4D78-9A44-06802198B189}">
      <dsp:nvSpPr>
        <dsp:cNvPr id="0" name=""/>
        <dsp:cNvSpPr/>
      </dsp:nvSpPr>
      <dsp:spPr>
        <a:xfrm>
          <a:off x="0" y="0"/>
          <a:ext cx="11491494" cy="1940182"/>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MX" sz="2400" kern="1200" dirty="0">
              <a:solidFill>
                <a:schemeClr val="tx1"/>
              </a:solidFill>
              <a:latin typeface="Arial" panose="020B0604020202020204" pitchFamily="34" charset="0"/>
              <a:cs typeface="Arial" panose="020B0604020202020204" pitchFamily="34" charset="0"/>
            </a:rPr>
            <a:t>Convergencia Económica</a:t>
          </a:r>
          <a:endParaRPr lang="en-US" sz="2400" kern="1200" dirty="0">
            <a:solidFill>
              <a:schemeClr val="tx1"/>
            </a:solidFill>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s-MX" sz="2400" kern="1200" dirty="0">
              <a:solidFill>
                <a:schemeClr val="tx1"/>
              </a:solidFill>
              <a:latin typeface="Arial" panose="020B0604020202020204" pitchFamily="34" charset="0"/>
              <a:cs typeface="Arial" panose="020B0604020202020204" pitchFamily="34" charset="0"/>
            </a:rPr>
            <a:t>PIB per Cápita de los países en desarrollo crece más que los desarrollados</a:t>
          </a:r>
          <a:endParaRPr lang="en-US" sz="2400" kern="1200" dirty="0">
            <a:solidFill>
              <a:schemeClr val="tx1"/>
            </a:solidFill>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s-MX" sz="2400" kern="1200" dirty="0">
              <a:solidFill>
                <a:schemeClr val="tx1"/>
              </a:solidFill>
              <a:latin typeface="Arial" panose="020B0604020202020204" pitchFamily="34" charset="0"/>
              <a:cs typeface="Arial" panose="020B0604020202020204" pitchFamily="34" charset="0"/>
            </a:rPr>
            <a:t>Economías con características sociales e institucionales similares</a:t>
          </a:r>
          <a:endParaRPr lang="en-US" sz="2400" kern="1200" dirty="0">
            <a:solidFill>
              <a:schemeClr val="tx1"/>
            </a:solidFill>
            <a:latin typeface="Arial" panose="020B0604020202020204" pitchFamily="34" charset="0"/>
            <a:cs typeface="Arial" panose="020B0604020202020204" pitchFamily="34" charset="0"/>
          </a:endParaRPr>
        </a:p>
      </dsp:txBody>
      <dsp:txXfrm>
        <a:off x="2472130" y="0"/>
        <a:ext cx="9019364" cy="1940182"/>
      </dsp:txXfrm>
    </dsp:sp>
    <dsp:sp modelId="{3701B65A-BF3D-4C4B-A58E-5333B768776A}">
      <dsp:nvSpPr>
        <dsp:cNvPr id="0" name=""/>
        <dsp:cNvSpPr/>
      </dsp:nvSpPr>
      <dsp:spPr>
        <a:xfrm>
          <a:off x="199043" y="324176"/>
          <a:ext cx="2298299" cy="139065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0000" b="-40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4CA974-8A61-40AB-A033-0427C4F7D2DB}">
      <dsp:nvSpPr>
        <dsp:cNvPr id="0" name=""/>
        <dsp:cNvSpPr/>
      </dsp:nvSpPr>
      <dsp:spPr>
        <a:xfrm>
          <a:off x="0" y="2143565"/>
          <a:ext cx="11491494" cy="1331547"/>
        </a:xfrm>
        <a:prstGeom prst="roundRect">
          <a:avLst>
            <a:gd name="adj" fmla="val 10000"/>
          </a:avLst>
        </a:prstGeom>
        <a:solidFill>
          <a:schemeClr val="accent5">
            <a:hueOff val="1247628"/>
            <a:satOff val="-25244"/>
            <a:lumOff val="78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MX" sz="2400" kern="1200" dirty="0">
              <a:solidFill>
                <a:schemeClr val="tx1"/>
              </a:solidFill>
              <a:latin typeface="Arial" panose="020B0604020202020204" pitchFamily="34" charset="0"/>
              <a:cs typeface="Arial" panose="020B0604020202020204" pitchFamily="34" charset="0"/>
            </a:rPr>
            <a:t>Ventaja Comparativa</a:t>
          </a:r>
          <a:endParaRPr lang="en-US" sz="2400" kern="1200" dirty="0">
            <a:solidFill>
              <a:schemeClr val="tx1"/>
            </a:solidFill>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s-MX" sz="2400" kern="1200" dirty="0">
              <a:solidFill>
                <a:schemeClr val="tx1"/>
              </a:solidFill>
              <a:latin typeface="Arial" panose="020B0604020202020204" pitchFamily="34" charset="0"/>
              <a:cs typeface="Arial" panose="020B0604020202020204" pitchFamily="34" charset="0"/>
            </a:rPr>
            <a:t>Especialización en la producción de las naciones </a:t>
          </a:r>
          <a:endParaRPr lang="en-US" sz="2400" kern="1200" dirty="0">
            <a:solidFill>
              <a:schemeClr val="tx1"/>
            </a:solidFill>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s-MX" sz="2400" kern="1200" dirty="0">
              <a:solidFill>
                <a:schemeClr val="tx1"/>
              </a:solidFill>
              <a:latin typeface="Arial" panose="020B0604020202020204" pitchFamily="34" charset="0"/>
              <a:cs typeface="Arial" panose="020B0604020202020204" pitchFamily="34" charset="0"/>
            </a:rPr>
            <a:t>Costo de oportunidad</a:t>
          </a:r>
          <a:endParaRPr lang="en-US" sz="2400" kern="1200" dirty="0">
            <a:solidFill>
              <a:schemeClr val="tx1"/>
            </a:solidFill>
            <a:latin typeface="Arial" panose="020B0604020202020204" pitchFamily="34" charset="0"/>
            <a:cs typeface="Arial" panose="020B0604020202020204" pitchFamily="34" charset="0"/>
          </a:endParaRPr>
        </a:p>
      </dsp:txBody>
      <dsp:txXfrm>
        <a:off x="2472130" y="2143565"/>
        <a:ext cx="9019364" cy="1331547"/>
      </dsp:txXfrm>
    </dsp:sp>
    <dsp:sp modelId="{8C72C862-5DE3-4D8E-BF15-BFF30B0DF126}">
      <dsp:nvSpPr>
        <dsp:cNvPr id="0" name=""/>
        <dsp:cNvSpPr/>
      </dsp:nvSpPr>
      <dsp:spPr>
        <a:xfrm>
          <a:off x="173831" y="2114014"/>
          <a:ext cx="2298299" cy="139065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8000" b="-38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5A51A8-01E5-4C47-9D11-FC144207DCA1}">
      <dsp:nvSpPr>
        <dsp:cNvPr id="0" name=""/>
        <dsp:cNvSpPr/>
      </dsp:nvSpPr>
      <dsp:spPr>
        <a:xfrm>
          <a:off x="0" y="3678495"/>
          <a:ext cx="11491494" cy="1738312"/>
        </a:xfrm>
        <a:prstGeom prst="roundRect">
          <a:avLst>
            <a:gd name="adj" fmla="val 10000"/>
          </a:avLst>
        </a:prstGeom>
        <a:solidFill>
          <a:schemeClr val="accent5">
            <a:hueOff val="2495256"/>
            <a:satOff val="-50489"/>
            <a:lumOff val="1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MX" sz="2400" kern="1200" dirty="0">
              <a:solidFill>
                <a:schemeClr val="tx1"/>
              </a:solidFill>
              <a:latin typeface="Arial" panose="020B0604020202020204" pitchFamily="34" charset="0"/>
              <a:cs typeface="Arial" panose="020B0604020202020204" pitchFamily="34" charset="0"/>
            </a:rPr>
            <a:t>Diamante de Porter</a:t>
          </a:r>
          <a:endParaRPr lang="en-US" sz="2400" kern="1200" dirty="0">
            <a:solidFill>
              <a:schemeClr val="tx1"/>
            </a:solidFill>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s-MX" sz="2400" kern="1200" dirty="0">
              <a:solidFill>
                <a:schemeClr val="tx1"/>
              </a:solidFill>
              <a:latin typeface="Arial" panose="020B0604020202020204" pitchFamily="34" charset="0"/>
              <a:cs typeface="Arial" panose="020B0604020202020204" pitchFamily="34" charset="0"/>
            </a:rPr>
            <a:t>Condiciones de los factores (T,W,K), condición de la demanda, sectores conexos auxiliares, rivalidad de las empresas, causalidad, Gobierno</a:t>
          </a:r>
          <a:endParaRPr lang="en-US" sz="2400" kern="1200" dirty="0">
            <a:solidFill>
              <a:schemeClr val="tx1"/>
            </a:solidFill>
            <a:latin typeface="Arial" panose="020B0604020202020204" pitchFamily="34" charset="0"/>
            <a:cs typeface="Arial" panose="020B0604020202020204" pitchFamily="34" charset="0"/>
          </a:endParaRPr>
        </a:p>
      </dsp:txBody>
      <dsp:txXfrm>
        <a:off x="2472130" y="3678495"/>
        <a:ext cx="9019364" cy="1738312"/>
      </dsp:txXfrm>
    </dsp:sp>
    <dsp:sp modelId="{3B439228-4713-4C7F-B10F-FB1BB4218050}">
      <dsp:nvSpPr>
        <dsp:cNvPr id="0" name=""/>
        <dsp:cNvSpPr/>
      </dsp:nvSpPr>
      <dsp:spPr>
        <a:xfrm>
          <a:off x="173831" y="3852326"/>
          <a:ext cx="2298299" cy="139065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2000" b="-12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ED005-9AA4-43B9-B700-209F0FB474D9}">
      <dsp:nvSpPr>
        <dsp:cNvPr id="0" name=""/>
        <dsp:cNvSpPr/>
      </dsp:nvSpPr>
      <dsp:spPr>
        <a:xfrm>
          <a:off x="-6492123" y="-993294"/>
          <a:ext cx="7730164" cy="7730164"/>
        </a:xfrm>
        <a:prstGeom prst="blockArc">
          <a:avLst>
            <a:gd name="adj1" fmla="val 18900000"/>
            <a:gd name="adj2" fmla="val 2700000"/>
            <a:gd name="adj3" fmla="val 279"/>
          </a:avLst>
        </a:prstGeom>
        <a:noFill/>
        <a:ln w="19050" cap="rnd" cmpd="sng" algn="ctr">
          <a:solidFill>
            <a:schemeClr val="accent4">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E71D79C1-1036-467C-A1A0-F4C3E23E9992}">
      <dsp:nvSpPr>
        <dsp:cNvPr id="0" name=""/>
        <dsp:cNvSpPr/>
      </dsp:nvSpPr>
      <dsp:spPr>
        <a:xfrm>
          <a:off x="797208" y="298476"/>
          <a:ext cx="9523124" cy="1700477"/>
        </a:xfrm>
        <a:prstGeom prst="rect">
          <a:avLst/>
        </a:prstGeom>
        <a:solidFill>
          <a:schemeClr val="accent4">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1793" tIns="60960" rIns="60960" bIns="60960" numCol="1" spcCol="1270" anchor="ctr" anchorCtr="0">
          <a:noAutofit/>
        </a:bodyPr>
        <a:lstStyle/>
        <a:p>
          <a:pPr marL="0" lvl="0" indent="0" algn="l" defTabSz="1066800">
            <a:lnSpc>
              <a:spcPct val="90000"/>
            </a:lnSpc>
            <a:spcBef>
              <a:spcPct val="0"/>
            </a:spcBef>
            <a:spcAft>
              <a:spcPct val="35000"/>
            </a:spcAft>
            <a:buNone/>
          </a:pPr>
          <a:r>
            <a:rPr lang="es-MX" sz="2400" kern="1200" dirty="0">
              <a:latin typeface="Arial" panose="020B0604020202020204" pitchFamily="34" charset="0"/>
              <a:cs typeface="Arial" panose="020B0604020202020204" pitchFamily="34" charset="0"/>
            </a:rPr>
            <a:t>PIB per Cápita en USD a precios actuales del banco de datos del Banco Mundial. La producción de quinua en toneladas se obtuvo de la base de datos de FAO </a:t>
          </a:r>
          <a:r>
            <a:rPr lang="es-MX" sz="2400" kern="1200" dirty="0" err="1">
              <a:latin typeface="Arial" panose="020B0604020202020204" pitchFamily="34" charset="0"/>
              <a:cs typeface="Arial" panose="020B0604020202020204" pitchFamily="34" charset="0"/>
            </a:rPr>
            <a:t>Statistics</a:t>
          </a:r>
          <a:endParaRPr lang="en-US" sz="2400" kern="1200" dirty="0">
            <a:latin typeface="Arial" panose="020B0604020202020204" pitchFamily="34" charset="0"/>
            <a:cs typeface="Arial" panose="020B0604020202020204" pitchFamily="34" charset="0"/>
          </a:endParaRPr>
        </a:p>
      </dsp:txBody>
      <dsp:txXfrm>
        <a:off x="797208" y="298476"/>
        <a:ext cx="9523124" cy="1700477"/>
      </dsp:txXfrm>
    </dsp:sp>
    <dsp:sp modelId="{185264A5-B657-4CD3-8DD8-F63C915B2B5B}">
      <dsp:nvSpPr>
        <dsp:cNvPr id="0" name=""/>
        <dsp:cNvSpPr/>
      </dsp:nvSpPr>
      <dsp:spPr>
        <a:xfrm>
          <a:off x="79261" y="430768"/>
          <a:ext cx="1435893" cy="1435893"/>
        </a:xfrm>
        <a:prstGeom prst="ellipse">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AEF57526-D57C-4B9F-93A1-E8B0EF74D09F}">
      <dsp:nvSpPr>
        <dsp:cNvPr id="0" name=""/>
        <dsp:cNvSpPr/>
      </dsp:nvSpPr>
      <dsp:spPr>
        <a:xfrm>
          <a:off x="1214766" y="2297430"/>
          <a:ext cx="9105566" cy="1148715"/>
        </a:xfrm>
        <a:prstGeom prst="rect">
          <a:avLst/>
        </a:prstGeom>
        <a:solidFill>
          <a:schemeClr val="accent4">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1793" tIns="60960" rIns="60960" bIns="60960" numCol="1" spcCol="1270" anchor="ctr" anchorCtr="0">
          <a:noAutofit/>
        </a:bodyPr>
        <a:lstStyle/>
        <a:p>
          <a:pPr marL="0" lvl="0" indent="0" algn="l" defTabSz="1066800">
            <a:lnSpc>
              <a:spcPct val="90000"/>
            </a:lnSpc>
            <a:spcBef>
              <a:spcPct val="0"/>
            </a:spcBef>
            <a:spcAft>
              <a:spcPct val="35000"/>
            </a:spcAft>
            <a:buNone/>
          </a:pPr>
          <a:r>
            <a:rPr lang="es-MX" sz="2400" kern="1200" dirty="0">
              <a:latin typeface="Arial" panose="020B0604020202020204" pitchFamily="34" charset="0"/>
              <a:cs typeface="Arial" panose="020B0604020202020204" pitchFamily="34" charset="0"/>
            </a:rPr>
            <a:t>Modelo de correlación de variables y análisis factorial de exportación, importación, PIB per Cápita, población de la Unión Europea y barreras arancelarias (No causa-efecto)</a:t>
          </a:r>
          <a:endParaRPr lang="en-US" sz="2400" kern="1200" dirty="0">
            <a:latin typeface="Arial" panose="020B0604020202020204" pitchFamily="34" charset="0"/>
            <a:cs typeface="Arial" panose="020B0604020202020204" pitchFamily="34" charset="0"/>
          </a:endParaRPr>
        </a:p>
      </dsp:txBody>
      <dsp:txXfrm>
        <a:off x="1214766" y="2297430"/>
        <a:ext cx="9105566" cy="1148715"/>
      </dsp:txXfrm>
    </dsp:sp>
    <dsp:sp modelId="{A44C0F43-83EB-4308-B32D-F13CB7EEB11D}">
      <dsp:nvSpPr>
        <dsp:cNvPr id="0" name=""/>
        <dsp:cNvSpPr/>
      </dsp:nvSpPr>
      <dsp:spPr>
        <a:xfrm>
          <a:off x="496819" y="2153840"/>
          <a:ext cx="1435893" cy="1435893"/>
        </a:xfrm>
        <a:prstGeom prst="ellipse">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43CA1666-D2AD-4E96-A6CC-F26B93D6DA76}">
      <dsp:nvSpPr>
        <dsp:cNvPr id="0" name=""/>
        <dsp:cNvSpPr/>
      </dsp:nvSpPr>
      <dsp:spPr>
        <a:xfrm>
          <a:off x="797208" y="3681309"/>
          <a:ext cx="9523124" cy="1827100"/>
        </a:xfrm>
        <a:prstGeom prst="rect">
          <a:avLst/>
        </a:prstGeom>
        <a:solidFill>
          <a:schemeClr val="accent4">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1793" tIns="60960" rIns="60960" bIns="60960" numCol="1" spcCol="1270" anchor="ctr" anchorCtr="0">
          <a:noAutofit/>
        </a:bodyPr>
        <a:lstStyle/>
        <a:p>
          <a:pPr marL="0" lvl="0" indent="0" algn="l" defTabSz="1066800">
            <a:lnSpc>
              <a:spcPct val="90000"/>
            </a:lnSpc>
            <a:spcBef>
              <a:spcPct val="0"/>
            </a:spcBef>
            <a:spcAft>
              <a:spcPct val="35000"/>
            </a:spcAft>
            <a:buNone/>
          </a:pPr>
          <a:r>
            <a:rPr lang="es-MX" sz="2400" kern="1200" dirty="0">
              <a:latin typeface="Arial" panose="020B0604020202020204" pitchFamily="34" charset="0"/>
              <a:cs typeface="Arial" panose="020B0604020202020204" pitchFamily="34" charset="0"/>
            </a:rPr>
            <a:t>Hipótesis: </a:t>
          </a:r>
          <a:r>
            <a:rPr lang="es-ES" sz="2400" kern="1200" dirty="0">
              <a:latin typeface="Arial" panose="020B0604020202020204" pitchFamily="34" charset="0"/>
              <a:cs typeface="Arial" panose="020B0604020202020204" pitchFamily="34" charset="0"/>
            </a:rPr>
            <a:t>Las exportaciones de quinua hacia la Unión Europea y las importaciones de quinua desde la Unión Europea están correlacionadas con el PIB per Cápita de Ecuador, Perú y Bolivia respectivamente.</a:t>
          </a:r>
          <a:endParaRPr lang="en-US" sz="2400" kern="1200" dirty="0">
            <a:latin typeface="Arial" panose="020B0604020202020204" pitchFamily="34" charset="0"/>
            <a:cs typeface="Arial" panose="020B0604020202020204" pitchFamily="34" charset="0"/>
          </a:endParaRPr>
        </a:p>
      </dsp:txBody>
      <dsp:txXfrm>
        <a:off x="797208" y="3681309"/>
        <a:ext cx="9523124" cy="1827100"/>
      </dsp:txXfrm>
    </dsp:sp>
    <dsp:sp modelId="{E67D9548-F27F-4A05-948B-61F3D9323EF8}">
      <dsp:nvSpPr>
        <dsp:cNvPr id="0" name=""/>
        <dsp:cNvSpPr/>
      </dsp:nvSpPr>
      <dsp:spPr>
        <a:xfrm>
          <a:off x="79261" y="3876913"/>
          <a:ext cx="1435893" cy="1435893"/>
        </a:xfrm>
        <a:prstGeom prst="ellipse">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7ADD79-56A3-4289-858A-C8153B285289}">
      <dsp:nvSpPr>
        <dsp:cNvPr id="0" name=""/>
        <dsp:cNvSpPr/>
      </dsp:nvSpPr>
      <dsp:spPr>
        <a:xfrm>
          <a:off x="1378699" y="0"/>
          <a:ext cx="5418667" cy="5418667"/>
        </a:xfrm>
        <a:prstGeom prst="diamond">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80C0D1-CE29-4053-9ADF-4880EBC16C71}">
      <dsp:nvSpPr>
        <dsp:cNvPr id="0" name=""/>
        <dsp:cNvSpPr/>
      </dsp:nvSpPr>
      <dsp:spPr>
        <a:xfrm>
          <a:off x="1300560" y="78655"/>
          <a:ext cx="2300706" cy="2275833"/>
        </a:xfrm>
        <a:prstGeom prst="roundRect">
          <a:avLst/>
        </a:prstGeom>
        <a:solidFill>
          <a:schemeClr val="accent6">
            <a:alpha val="9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latin typeface="Arial" panose="020B0604020202020204" pitchFamily="34" charset="0"/>
              <a:cs typeface="Arial" panose="020B0604020202020204" pitchFamily="34" charset="0"/>
            </a:rPr>
            <a:t>Se cumple la hipótesis, aunque la correlación es baja. PIB= C+I+G+X-M</a:t>
          </a:r>
          <a:endParaRPr lang="en-US" sz="2400" kern="1200" dirty="0">
            <a:solidFill>
              <a:schemeClr val="tx1"/>
            </a:solidFill>
            <a:latin typeface="Arial" panose="020B0604020202020204" pitchFamily="34" charset="0"/>
            <a:cs typeface="Arial" panose="020B0604020202020204" pitchFamily="34" charset="0"/>
          </a:endParaRPr>
        </a:p>
      </dsp:txBody>
      <dsp:txXfrm>
        <a:off x="1411657" y="189752"/>
        <a:ext cx="2078512" cy="2053639"/>
      </dsp:txXfrm>
    </dsp:sp>
    <dsp:sp modelId="{83813AB2-C187-4F99-AA70-A6B030566DD3}">
      <dsp:nvSpPr>
        <dsp:cNvPr id="0" name=""/>
        <dsp:cNvSpPr/>
      </dsp:nvSpPr>
      <dsp:spPr>
        <a:xfrm>
          <a:off x="4456518" y="341304"/>
          <a:ext cx="2564571" cy="2368036"/>
        </a:xfrm>
        <a:prstGeom prst="roundRect">
          <a:avLst/>
        </a:prstGeom>
        <a:solidFill>
          <a:schemeClr val="accent6">
            <a:alpha val="90000"/>
            <a:hueOff val="0"/>
            <a:satOff val="0"/>
            <a:lumOff val="0"/>
            <a:alphaOff val="-13333"/>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solidFill>
                <a:schemeClr val="tx1"/>
              </a:solidFill>
            </a:rPr>
            <a:t> </a:t>
          </a:r>
          <a:r>
            <a:rPr lang="es-MX" sz="2400" kern="1200" dirty="0">
              <a:solidFill>
                <a:schemeClr val="tx1"/>
              </a:solidFill>
              <a:latin typeface="Arial" panose="020B0604020202020204" pitchFamily="34" charset="0"/>
              <a:cs typeface="Arial" panose="020B0604020202020204" pitchFamily="34" charset="0"/>
            </a:rPr>
            <a:t>PIB per Cápita de Ecuador y Perú tienen mayor crecimiento que UE. Bolivia decrece </a:t>
          </a:r>
          <a:endParaRPr lang="en-US" sz="2400" kern="1200" dirty="0">
            <a:solidFill>
              <a:schemeClr val="tx1"/>
            </a:solidFill>
            <a:latin typeface="Arial" panose="020B0604020202020204" pitchFamily="34" charset="0"/>
            <a:cs typeface="Arial" panose="020B0604020202020204" pitchFamily="34" charset="0"/>
          </a:endParaRPr>
        </a:p>
      </dsp:txBody>
      <dsp:txXfrm>
        <a:off x="4572116" y="456902"/>
        <a:ext cx="2333375" cy="2136840"/>
      </dsp:txXfrm>
    </dsp:sp>
    <dsp:sp modelId="{B9971521-682F-4428-8026-F914F62089C0}">
      <dsp:nvSpPr>
        <dsp:cNvPr id="0" name=""/>
        <dsp:cNvSpPr/>
      </dsp:nvSpPr>
      <dsp:spPr>
        <a:xfrm>
          <a:off x="392515" y="2832255"/>
          <a:ext cx="3538476" cy="2221078"/>
        </a:xfrm>
        <a:prstGeom prst="roundRect">
          <a:avLst/>
        </a:prstGeom>
        <a:solidFill>
          <a:schemeClr val="accent6">
            <a:alpha val="90000"/>
            <a:hueOff val="0"/>
            <a:satOff val="0"/>
            <a:lumOff val="0"/>
            <a:alphaOff val="-26667"/>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latin typeface="Arial" panose="020B0604020202020204" pitchFamily="34" charset="0"/>
              <a:cs typeface="Arial" panose="020B0604020202020204" pitchFamily="34" charset="0"/>
            </a:rPr>
            <a:t>Bolivia lideró las exportaciones hacia la UE en más del 70% en 2012 y 2013. Los siguientes años se posiciona Perú con el 65%</a:t>
          </a:r>
          <a:endParaRPr lang="en-US" sz="2400" kern="1200" dirty="0">
            <a:solidFill>
              <a:schemeClr val="tx1"/>
            </a:solidFill>
            <a:latin typeface="Arial" panose="020B0604020202020204" pitchFamily="34" charset="0"/>
            <a:cs typeface="Arial" panose="020B0604020202020204" pitchFamily="34" charset="0"/>
          </a:endParaRPr>
        </a:p>
      </dsp:txBody>
      <dsp:txXfrm>
        <a:off x="500939" y="2940679"/>
        <a:ext cx="3321628" cy="2004230"/>
      </dsp:txXfrm>
    </dsp:sp>
    <dsp:sp modelId="{521BA84B-F92B-48C5-8980-05C2D43822C0}">
      <dsp:nvSpPr>
        <dsp:cNvPr id="0" name=""/>
        <dsp:cNvSpPr/>
      </dsp:nvSpPr>
      <dsp:spPr>
        <a:xfrm>
          <a:off x="4310004" y="2899796"/>
          <a:ext cx="3442343" cy="2195169"/>
        </a:xfrm>
        <a:prstGeom prst="roundRect">
          <a:avLst/>
        </a:prstGeom>
        <a:solidFill>
          <a:schemeClr val="accent6">
            <a:alpha val="90000"/>
            <a:hueOff val="0"/>
            <a:satOff val="0"/>
            <a:lumOff val="0"/>
            <a:alpha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latin typeface="Arial" panose="020B0604020202020204" pitchFamily="34" charset="0"/>
              <a:cs typeface="Arial" panose="020B0604020202020204" pitchFamily="34" charset="0"/>
            </a:rPr>
            <a:t>Ecuador, Perú y Bolivia hasta 2016 cubrían aprox. 78% de las importaciones de la UE. Los siguientes años el 67%</a:t>
          </a:r>
          <a:endParaRPr lang="en-US" sz="2400" kern="1200" dirty="0">
            <a:solidFill>
              <a:schemeClr val="tx1"/>
            </a:solidFill>
            <a:latin typeface="Arial" panose="020B0604020202020204" pitchFamily="34" charset="0"/>
            <a:cs typeface="Arial" panose="020B0604020202020204" pitchFamily="34" charset="0"/>
          </a:endParaRPr>
        </a:p>
      </dsp:txBody>
      <dsp:txXfrm>
        <a:off x="4417163" y="3006955"/>
        <a:ext cx="3228025" cy="19808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5B86C-6B1C-4121-A0AA-A957952A2DA2}">
      <dsp:nvSpPr>
        <dsp:cNvPr id="0" name=""/>
        <dsp:cNvSpPr/>
      </dsp:nvSpPr>
      <dsp:spPr>
        <a:xfrm>
          <a:off x="5433308" y="1305697"/>
          <a:ext cx="3551416" cy="470089"/>
        </a:xfrm>
        <a:custGeom>
          <a:avLst/>
          <a:gdLst/>
          <a:ahLst/>
          <a:cxnLst/>
          <a:rect l="0" t="0" r="0" b="0"/>
          <a:pathLst>
            <a:path>
              <a:moveTo>
                <a:pt x="0" y="0"/>
              </a:moveTo>
              <a:lnTo>
                <a:pt x="0" y="289150"/>
              </a:lnTo>
              <a:lnTo>
                <a:pt x="3551416" y="289150"/>
              </a:lnTo>
              <a:lnTo>
                <a:pt x="3551416" y="470089"/>
              </a:lnTo>
            </a:path>
          </a:pathLst>
        </a:custGeom>
        <a:noFill/>
        <a:ln w="19050" cap="rnd" cmpd="sng" algn="ctr">
          <a:solidFill>
            <a:schemeClr val="accent6">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D8D790-DC00-4279-8DB7-7ED91CBABCD8}">
      <dsp:nvSpPr>
        <dsp:cNvPr id="0" name=""/>
        <dsp:cNvSpPr/>
      </dsp:nvSpPr>
      <dsp:spPr>
        <a:xfrm>
          <a:off x="5580938" y="3463881"/>
          <a:ext cx="688258" cy="666001"/>
        </a:xfrm>
        <a:custGeom>
          <a:avLst/>
          <a:gdLst/>
          <a:ahLst/>
          <a:cxnLst/>
          <a:rect l="0" t="0" r="0" b="0"/>
          <a:pathLst>
            <a:path>
              <a:moveTo>
                <a:pt x="0" y="0"/>
              </a:moveTo>
              <a:lnTo>
                <a:pt x="0" y="485062"/>
              </a:lnTo>
              <a:lnTo>
                <a:pt x="688258" y="485062"/>
              </a:lnTo>
              <a:lnTo>
                <a:pt x="688258" y="666001"/>
              </a:lnTo>
            </a:path>
          </a:pathLst>
        </a:custGeom>
        <a:noFill/>
        <a:ln w="19050" cap="rnd" cmpd="sng" algn="ctr">
          <a:solidFill>
            <a:schemeClr val="accent6">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541DDB-C087-4864-A38C-97D6F69B9579}">
      <dsp:nvSpPr>
        <dsp:cNvPr id="0" name=""/>
        <dsp:cNvSpPr/>
      </dsp:nvSpPr>
      <dsp:spPr>
        <a:xfrm>
          <a:off x="3058227" y="3463881"/>
          <a:ext cx="2522711" cy="625655"/>
        </a:xfrm>
        <a:custGeom>
          <a:avLst/>
          <a:gdLst/>
          <a:ahLst/>
          <a:cxnLst/>
          <a:rect l="0" t="0" r="0" b="0"/>
          <a:pathLst>
            <a:path>
              <a:moveTo>
                <a:pt x="2522711" y="0"/>
              </a:moveTo>
              <a:lnTo>
                <a:pt x="2522711" y="444716"/>
              </a:lnTo>
              <a:lnTo>
                <a:pt x="0" y="444716"/>
              </a:lnTo>
              <a:lnTo>
                <a:pt x="0" y="625655"/>
              </a:lnTo>
            </a:path>
          </a:pathLst>
        </a:custGeom>
        <a:noFill/>
        <a:ln w="19050" cap="rnd" cmpd="sng" algn="ctr">
          <a:solidFill>
            <a:schemeClr val="accent6">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B66040-FC89-4863-8576-ECB411FCD2FD}">
      <dsp:nvSpPr>
        <dsp:cNvPr id="0" name=""/>
        <dsp:cNvSpPr/>
      </dsp:nvSpPr>
      <dsp:spPr>
        <a:xfrm>
          <a:off x="5433308" y="1305697"/>
          <a:ext cx="147630" cy="470089"/>
        </a:xfrm>
        <a:custGeom>
          <a:avLst/>
          <a:gdLst/>
          <a:ahLst/>
          <a:cxnLst/>
          <a:rect l="0" t="0" r="0" b="0"/>
          <a:pathLst>
            <a:path>
              <a:moveTo>
                <a:pt x="0" y="0"/>
              </a:moveTo>
              <a:lnTo>
                <a:pt x="0" y="289150"/>
              </a:lnTo>
              <a:lnTo>
                <a:pt x="147630" y="289150"/>
              </a:lnTo>
              <a:lnTo>
                <a:pt x="147630" y="470089"/>
              </a:lnTo>
            </a:path>
          </a:pathLst>
        </a:custGeom>
        <a:noFill/>
        <a:ln w="19050" cap="rnd" cmpd="sng" algn="ctr">
          <a:solidFill>
            <a:schemeClr val="accent6">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A9582E-23F7-47CD-9EBE-DEF459500F6C}">
      <dsp:nvSpPr>
        <dsp:cNvPr id="0" name=""/>
        <dsp:cNvSpPr/>
      </dsp:nvSpPr>
      <dsp:spPr>
        <a:xfrm>
          <a:off x="2029521" y="1305697"/>
          <a:ext cx="3403786" cy="568045"/>
        </a:xfrm>
        <a:custGeom>
          <a:avLst/>
          <a:gdLst/>
          <a:ahLst/>
          <a:cxnLst/>
          <a:rect l="0" t="0" r="0" b="0"/>
          <a:pathLst>
            <a:path>
              <a:moveTo>
                <a:pt x="3403786" y="0"/>
              </a:moveTo>
              <a:lnTo>
                <a:pt x="3403786" y="387106"/>
              </a:lnTo>
              <a:lnTo>
                <a:pt x="0" y="387106"/>
              </a:lnTo>
              <a:lnTo>
                <a:pt x="0" y="568045"/>
              </a:lnTo>
            </a:path>
          </a:pathLst>
        </a:custGeom>
        <a:noFill/>
        <a:ln w="19050" cap="rnd" cmpd="sng" algn="ctr">
          <a:solidFill>
            <a:schemeClr val="accent6">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070A62-461B-4BDF-A325-2E55272687EF}">
      <dsp:nvSpPr>
        <dsp:cNvPr id="0" name=""/>
        <dsp:cNvSpPr/>
      </dsp:nvSpPr>
      <dsp:spPr>
        <a:xfrm>
          <a:off x="4106219" y="2345"/>
          <a:ext cx="2654176" cy="1303352"/>
        </a:xfrm>
        <a:prstGeom prst="roundRect">
          <a:avLst>
            <a:gd name="adj" fmla="val 10000"/>
          </a:avLst>
        </a:prstGeom>
        <a:solidFill>
          <a:schemeClr val="accent6">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F24851-09E7-4B32-B9DC-DA38CEC25C65}">
      <dsp:nvSpPr>
        <dsp:cNvPr id="0" name=""/>
        <dsp:cNvSpPr/>
      </dsp:nvSpPr>
      <dsp:spPr>
        <a:xfrm>
          <a:off x="4323238" y="208512"/>
          <a:ext cx="2654176" cy="1303352"/>
        </a:xfrm>
        <a:prstGeom prst="roundRect">
          <a:avLst>
            <a:gd name="adj" fmla="val 10000"/>
          </a:avLst>
        </a:prstGeom>
        <a:solidFill>
          <a:schemeClr val="lt1">
            <a:alpha val="90000"/>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Arial" panose="020B0604020202020204" pitchFamily="34" charset="0"/>
              <a:cs typeface="Arial" panose="020B0604020202020204" pitchFamily="34" charset="0"/>
            </a:rPr>
            <a:t>Quinua</a:t>
          </a:r>
          <a:r>
            <a:rPr lang="en-US" sz="2400" kern="1200" dirty="0">
              <a:latin typeface="Arial" panose="020B0604020202020204" pitchFamily="34" charset="0"/>
              <a:cs typeface="Arial" panose="020B0604020202020204" pitchFamily="34" charset="0"/>
            </a:rPr>
            <a:t> Real: Altiplano Sur</a:t>
          </a:r>
          <a:endParaRPr lang="en-US" sz="2300" kern="1200" dirty="0"/>
        </a:p>
      </dsp:txBody>
      <dsp:txXfrm>
        <a:off x="4361412" y="246686"/>
        <a:ext cx="2577828" cy="1227004"/>
      </dsp:txXfrm>
    </dsp:sp>
    <dsp:sp modelId="{94C0A007-BF64-4935-B246-3E750D3B7604}">
      <dsp:nvSpPr>
        <dsp:cNvPr id="0" name=""/>
        <dsp:cNvSpPr/>
      </dsp:nvSpPr>
      <dsp:spPr>
        <a:xfrm>
          <a:off x="1082753" y="1873743"/>
          <a:ext cx="1893535" cy="1818457"/>
        </a:xfrm>
        <a:prstGeom prst="roundRect">
          <a:avLst>
            <a:gd name="adj" fmla="val 10000"/>
          </a:avLst>
        </a:prstGeom>
        <a:solidFill>
          <a:schemeClr val="accent6">
            <a:tint val="99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135894-839A-4B8A-A1DF-C16DE2116B88}">
      <dsp:nvSpPr>
        <dsp:cNvPr id="0" name=""/>
        <dsp:cNvSpPr/>
      </dsp:nvSpPr>
      <dsp:spPr>
        <a:xfrm>
          <a:off x="1299772" y="2079910"/>
          <a:ext cx="1893535" cy="1818457"/>
        </a:xfrm>
        <a:prstGeom prst="roundRect">
          <a:avLst>
            <a:gd name="adj" fmla="val 10000"/>
          </a:avLst>
        </a:prstGeom>
        <a:solidFill>
          <a:schemeClr val="lt1">
            <a:alpha val="90000"/>
            <a:hueOff val="0"/>
            <a:satOff val="0"/>
            <a:lumOff val="0"/>
            <a:alphaOff val="0"/>
          </a:schemeClr>
        </a:solidFill>
        <a:ln w="19050" cap="rnd" cmpd="sng" algn="ctr">
          <a:solidFill>
            <a:schemeClr val="accent6">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Arial" panose="020B0604020202020204" pitchFamily="34" charset="0"/>
              <a:cs typeface="Arial" panose="020B0604020202020204" pitchFamily="34" charset="0"/>
            </a:rPr>
            <a:t>Bolivia no pertenece al Acuerdo </a:t>
          </a:r>
          <a:r>
            <a:rPr lang="es-MX" sz="2400" kern="1200" dirty="0" err="1">
              <a:latin typeface="Arial" panose="020B0604020202020204" pitchFamily="34" charset="0"/>
              <a:cs typeface="Arial" panose="020B0604020202020204" pitchFamily="34" charset="0"/>
            </a:rPr>
            <a:t>Multipartes</a:t>
          </a:r>
          <a:endParaRPr lang="en-US" sz="2400" kern="1200" dirty="0">
            <a:latin typeface="Arial" panose="020B0604020202020204" pitchFamily="34" charset="0"/>
            <a:cs typeface="Arial" panose="020B0604020202020204" pitchFamily="34" charset="0"/>
          </a:endParaRPr>
        </a:p>
        <a:p>
          <a:pPr marL="0" lvl="0" indent="0" algn="ctr" defTabSz="1066800">
            <a:lnSpc>
              <a:spcPct val="90000"/>
            </a:lnSpc>
            <a:spcBef>
              <a:spcPct val="0"/>
            </a:spcBef>
            <a:spcAft>
              <a:spcPct val="35000"/>
            </a:spcAft>
            <a:buNone/>
          </a:pPr>
          <a:endParaRPr lang="en-US" sz="2300" kern="1200" dirty="0"/>
        </a:p>
      </dsp:txBody>
      <dsp:txXfrm>
        <a:off x="1353033" y="2133171"/>
        <a:ext cx="1787013" cy="1711935"/>
      </dsp:txXfrm>
    </dsp:sp>
    <dsp:sp modelId="{69B50942-C5FD-4470-BD83-573AF7DC9015}">
      <dsp:nvSpPr>
        <dsp:cNvPr id="0" name=""/>
        <dsp:cNvSpPr/>
      </dsp:nvSpPr>
      <dsp:spPr>
        <a:xfrm>
          <a:off x="4096063" y="1775787"/>
          <a:ext cx="2969749" cy="1688093"/>
        </a:xfrm>
        <a:prstGeom prst="roundRect">
          <a:avLst>
            <a:gd name="adj" fmla="val 10000"/>
          </a:avLst>
        </a:prstGeom>
        <a:solidFill>
          <a:schemeClr val="accent6">
            <a:tint val="99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BFC4B4-1082-4020-925C-4E6A65D4AB44}">
      <dsp:nvSpPr>
        <dsp:cNvPr id="0" name=""/>
        <dsp:cNvSpPr/>
      </dsp:nvSpPr>
      <dsp:spPr>
        <a:xfrm>
          <a:off x="4313081" y="1981955"/>
          <a:ext cx="2969749" cy="1688093"/>
        </a:xfrm>
        <a:prstGeom prst="roundRect">
          <a:avLst>
            <a:gd name="adj" fmla="val 10000"/>
          </a:avLst>
        </a:prstGeom>
        <a:solidFill>
          <a:schemeClr val="lt1">
            <a:alpha val="90000"/>
            <a:hueOff val="0"/>
            <a:satOff val="0"/>
            <a:lumOff val="0"/>
            <a:alphaOff val="0"/>
          </a:schemeClr>
        </a:solidFill>
        <a:ln w="19050" cap="rnd" cmpd="sng" algn="ctr">
          <a:solidFill>
            <a:schemeClr val="accent6">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Arial" panose="020B0604020202020204" pitchFamily="34" charset="0"/>
              <a:cs typeface="Arial" panose="020B0604020202020204" pitchFamily="34" charset="0"/>
            </a:rPr>
            <a:t>“Bolivia Digna, soberana, productiva y democrática para vivir bien”</a:t>
          </a:r>
          <a:endParaRPr lang="en-US" sz="2400" kern="1200" dirty="0"/>
        </a:p>
      </dsp:txBody>
      <dsp:txXfrm>
        <a:off x="4362524" y="2031398"/>
        <a:ext cx="2870863" cy="1589207"/>
      </dsp:txXfrm>
    </dsp:sp>
    <dsp:sp modelId="{DE193184-935A-491E-93EC-763E869F6992}">
      <dsp:nvSpPr>
        <dsp:cNvPr id="0" name=""/>
        <dsp:cNvSpPr/>
      </dsp:nvSpPr>
      <dsp:spPr>
        <a:xfrm>
          <a:off x="1901249" y="4089537"/>
          <a:ext cx="2313954" cy="1322737"/>
        </a:xfrm>
        <a:prstGeom prst="roundRect">
          <a:avLst>
            <a:gd name="adj" fmla="val 10000"/>
          </a:avLst>
        </a:prstGeom>
        <a:solidFill>
          <a:schemeClr val="accent6">
            <a:tint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CAD5EA-BFD3-4DCD-8712-99B0549048DE}">
      <dsp:nvSpPr>
        <dsp:cNvPr id="0" name=""/>
        <dsp:cNvSpPr/>
      </dsp:nvSpPr>
      <dsp:spPr>
        <a:xfrm>
          <a:off x="2118268" y="4295704"/>
          <a:ext cx="2313954" cy="1322737"/>
        </a:xfrm>
        <a:prstGeom prst="roundRect">
          <a:avLst>
            <a:gd name="adj" fmla="val 10000"/>
          </a:avLst>
        </a:prstGeom>
        <a:solidFill>
          <a:schemeClr val="lt1">
            <a:alpha val="90000"/>
            <a:hueOff val="0"/>
            <a:satOff val="0"/>
            <a:lumOff val="0"/>
            <a:alphaOff val="0"/>
          </a:schemeClr>
        </a:solidFill>
        <a:ln w="19050" cap="rnd" cmpd="sng" algn="ctr">
          <a:solidFill>
            <a:schemeClr val="accent6">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a:latin typeface="Arial" panose="020B0604020202020204" pitchFamily="34" charset="0"/>
              <a:cs typeface="Arial" panose="020B0604020202020204" pitchFamily="34" charset="0"/>
            </a:rPr>
            <a:t>Reforestación con agricultura ecológica </a:t>
          </a:r>
          <a:endParaRPr lang="en-US" sz="2400" kern="1200" dirty="0"/>
        </a:p>
      </dsp:txBody>
      <dsp:txXfrm>
        <a:off x="2157010" y="4334446"/>
        <a:ext cx="2236470" cy="1245253"/>
      </dsp:txXfrm>
    </dsp:sp>
    <dsp:sp modelId="{CDAA1F0A-41D3-4D0E-81F5-8B90B120B291}">
      <dsp:nvSpPr>
        <dsp:cNvPr id="0" name=""/>
        <dsp:cNvSpPr/>
      </dsp:nvSpPr>
      <dsp:spPr>
        <a:xfrm>
          <a:off x="4724067" y="4129882"/>
          <a:ext cx="3090260" cy="1226567"/>
        </a:xfrm>
        <a:prstGeom prst="roundRect">
          <a:avLst>
            <a:gd name="adj" fmla="val 10000"/>
          </a:avLst>
        </a:prstGeom>
        <a:solidFill>
          <a:schemeClr val="accent6">
            <a:tint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8491AC-DEAD-44D1-8D59-E5CF538B089F}">
      <dsp:nvSpPr>
        <dsp:cNvPr id="0" name=""/>
        <dsp:cNvSpPr/>
      </dsp:nvSpPr>
      <dsp:spPr>
        <a:xfrm>
          <a:off x="4941085" y="4336050"/>
          <a:ext cx="3090260" cy="1226567"/>
        </a:xfrm>
        <a:prstGeom prst="roundRect">
          <a:avLst>
            <a:gd name="adj" fmla="val 10000"/>
          </a:avLst>
        </a:prstGeom>
        <a:solidFill>
          <a:schemeClr val="lt1">
            <a:alpha val="90000"/>
            <a:hueOff val="0"/>
            <a:satOff val="0"/>
            <a:lumOff val="0"/>
            <a:alphaOff val="0"/>
          </a:schemeClr>
        </a:solidFill>
        <a:ln w="19050" cap="rnd" cmpd="sng" algn="ctr">
          <a:solidFill>
            <a:schemeClr val="accent6">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Arial" panose="020B0604020202020204" pitchFamily="34" charset="0"/>
              <a:cs typeface="Arial" panose="020B0604020202020204" pitchFamily="34" charset="0"/>
            </a:rPr>
            <a:t>Autogestión indígena de las Tierras Comunitarias de Origen: 3 años</a:t>
          </a:r>
          <a:endParaRPr lang="en-US" sz="2400" kern="1200" dirty="0"/>
        </a:p>
      </dsp:txBody>
      <dsp:txXfrm>
        <a:off x="4977010" y="4371975"/>
        <a:ext cx="3018410" cy="1154717"/>
      </dsp:txXfrm>
    </dsp:sp>
    <dsp:sp modelId="{BA269FD5-33EC-49F0-A56E-316FD4388CB4}">
      <dsp:nvSpPr>
        <dsp:cNvPr id="0" name=""/>
        <dsp:cNvSpPr/>
      </dsp:nvSpPr>
      <dsp:spPr>
        <a:xfrm>
          <a:off x="7499850" y="1775787"/>
          <a:ext cx="2969749" cy="1688093"/>
        </a:xfrm>
        <a:prstGeom prst="roundRect">
          <a:avLst>
            <a:gd name="adj" fmla="val 10000"/>
          </a:avLst>
        </a:prstGeom>
        <a:solidFill>
          <a:schemeClr val="accent6">
            <a:tint val="99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7DC3AE-0778-46F7-A821-39369CCCF412}">
      <dsp:nvSpPr>
        <dsp:cNvPr id="0" name=""/>
        <dsp:cNvSpPr/>
      </dsp:nvSpPr>
      <dsp:spPr>
        <a:xfrm>
          <a:off x="7716868" y="1981955"/>
          <a:ext cx="2969749" cy="1688093"/>
        </a:xfrm>
        <a:prstGeom prst="roundRect">
          <a:avLst>
            <a:gd name="adj" fmla="val 10000"/>
          </a:avLst>
        </a:prstGeom>
        <a:solidFill>
          <a:schemeClr val="lt1">
            <a:alpha val="90000"/>
            <a:hueOff val="0"/>
            <a:satOff val="0"/>
            <a:lumOff val="0"/>
            <a:alphaOff val="0"/>
          </a:schemeClr>
        </a:solidFill>
        <a:ln w="19050" cap="rnd" cmpd="sng" algn="ctr">
          <a:solidFill>
            <a:schemeClr val="accent6">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Arial" panose="020B0604020202020204" pitchFamily="34" charset="0"/>
              <a:cs typeface="Arial" panose="020B0604020202020204" pitchFamily="34" charset="0"/>
            </a:rPr>
            <a:t>Comercialización en 1970 con </a:t>
          </a:r>
          <a:r>
            <a:rPr lang="es-MX" sz="2400" kern="1200" dirty="0" err="1">
              <a:latin typeface="Arial" panose="020B0604020202020204" pitchFamily="34" charset="0"/>
              <a:cs typeface="Arial" panose="020B0604020202020204" pitchFamily="34" charset="0"/>
            </a:rPr>
            <a:t>OECAs</a:t>
          </a:r>
          <a:r>
            <a:rPr lang="es-MX" sz="2400" kern="1200" dirty="0">
              <a:latin typeface="Arial" panose="020B0604020202020204" pitchFamily="34" charset="0"/>
              <a:cs typeface="Arial" panose="020B0604020202020204" pitchFamily="34" charset="0"/>
            </a:rPr>
            <a:t>, ANAPQUI, </a:t>
          </a:r>
          <a:r>
            <a:rPr lang="es-MX" sz="2400" kern="1200" dirty="0" err="1">
              <a:latin typeface="Arial" panose="020B0604020202020204" pitchFamily="34" charset="0"/>
              <a:cs typeface="Arial" panose="020B0604020202020204" pitchFamily="34" charset="0"/>
            </a:rPr>
            <a:t>ONGs</a:t>
          </a:r>
          <a:r>
            <a:rPr lang="es-MX" sz="2400" kern="1200" dirty="0">
              <a:latin typeface="Arial" panose="020B0604020202020204" pitchFamily="34" charset="0"/>
              <a:cs typeface="Arial" panose="020B0604020202020204" pitchFamily="34" charset="0"/>
            </a:rPr>
            <a:t> de la UE</a:t>
          </a:r>
          <a:endParaRPr lang="en-US" sz="2400" kern="1200" dirty="0"/>
        </a:p>
      </dsp:txBody>
      <dsp:txXfrm>
        <a:off x="7766311" y="2031398"/>
        <a:ext cx="2870863" cy="15892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36C7E-CBDC-4A51-ABA9-7ED829641A2A}">
      <dsp:nvSpPr>
        <dsp:cNvPr id="0" name=""/>
        <dsp:cNvSpPr/>
      </dsp:nvSpPr>
      <dsp:spPr>
        <a:xfrm>
          <a:off x="5981379" y="3312187"/>
          <a:ext cx="91440" cy="593166"/>
        </a:xfrm>
        <a:custGeom>
          <a:avLst/>
          <a:gdLst/>
          <a:ahLst/>
          <a:cxnLst/>
          <a:rect l="0" t="0" r="0" b="0"/>
          <a:pathLst>
            <a:path>
              <a:moveTo>
                <a:pt x="45720" y="0"/>
              </a:moveTo>
              <a:lnTo>
                <a:pt x="45720" y="593166"/>
              </a:lnTo>
            </a:path>
          </a:pathLst>
        </a:custGeom>
        <a:noFill/>
        <a:ln w="19050" cap="rnd"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4C199B-912D-410D-97C3-20E0D733F47F}">
      <dsp:nvSpPr>
        <dsp:cNvPr id="0" name=""/>
        <dsp:cNvSpPr/>
      </dsp:nvSpPr>
      <dsp:spPr>
        <a:xfrm>
          <a:off x="3950692" y="1298028"/>
          <a:ext cx="2076407" cy="593166"/>
        </a:xfrm>
        <a:custGeom>
          <a:avLst/>
          <a:gdLst/>
          <a:ahLst/>
          <a:cxnLst/>
          <a:rect l="0" t="0" r="0" b="0"/>
          <a:pathLst>
            <a:path>
              <a:moveTo>
                <a:pt x="0" y="0"/>
              </a:moveTo>
              <a:lnTo>
                <a:pt x="0" y="404225"/>
              </a:lnTo>
              <a:lnTo>
                <a:pt x="2076407" y="404225"/>
              </a:lnTo>
              <a:lnTo>
                <a:pt x="2076407" y="593166"/>
              </a:lnTo>
            </a:path>
          </a:pathLst>
        </a:custGeom>
        <a:noFill/>
        <a:ln w="19050" cap="rnd"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14105D-8460-4A8E-8931-C242EA6CE38A}">
      <dsp:nvSpPr>
        <dsp:cNvPr id="0" name=""/>
        <dsp:cNvSpPr/>
      </dsp:nvSpPr>
      <dsp:spPr>
        <a:xfrm>
          <a:off x="2569105" y="1298028"/>
          <a:ext cx="1381587" cy="593166"/>
        </a:xfrm>
        <a:custGeom>
          <a:avLst/>
          <a:gdLst/>
          <a:ahLst/>
          <a:cxnLst/>
          <a:rect l="0" t="0" r="0" b="0"/>
          <a:pathLst>
            <a:path>
              <a:moveTo>
                <a:pt x="1381587" y="0"/>
              </a:moveTo>
              <a:lnTo>
                <a:pt x="1381587" y="404225"/>
              </a:lnTo>
              <a:lnTo>
                <a:pt x="0" y="404225"/>
              </a:lnTo>
              <a:lnTo>
                <a:pt x="0" y="593166"/>
              </a:lnTo>
            </a:path>
          </a:pathLst>
        </a:custGeom>
        <a:noFill/>
        <a:ln w="19050" cap="rnd"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520FCC-1FD2-4586-AA44-76D242AE5D00}">
      <dsp:nvSpPr>
        <dsp:cNvPr id="0" name=""/>
        <dsp:cNvSpPr/>
      </dsp:nvSpPr>
      <dsp:spPr>
        <a:xfrm>
          <a:off x="2591134" y="2919"/>
          <a:ext cx="2719115" cy="1295108"/>
        </a:xfrm>
        <a:prstGeom prst="roundRect">
          <a:avLst>
            <a:gd name="adj" fmla="val 10000"/>
          </a:avLst>
        </a:prstGeom>
        <a:solidFill>
          <a:schemeClr val="accent2">
            <a:shade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E07E1B-8D88-4901-93D9-C04BE7EC865F}">
      <dsp:nvSpPr>
        <dsp:cNvPr id="0" name=""/>
        <dsp:cNvSpPr/>
      </dsp:nvSpPr>
      <dsp:spPr>
        <a:xfrm>
          <a:off x="2817750" y="218204"/>
          <a:ext cx="2719115" cy="1295108"/>
        </a:xfrm>
        <a:prstGeom prst="roundRect">
          <a:avLst>
            <a:gd name="adj" fmla="val 10000"/>
          </a:avLst>
        </a:prstGeom>
        <a:solidFill>
          <a:schemeClr val="lt1">
            <a:alpha val="90000"/>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a:latin typeface="Arial" panose="020B0604020202020204" pitchFamily="34" charset="0"/>
              <a:cs typeface="Arial" panose="020B0604020202020204" pitchFamily="34" charset="0"/>
            </a:rPr>
            <a:t>1988 Inca Brand (USA) y EFTA ya se relacionan con ANAPQUI</a:t>
          </a:r>
          <a:endParaRPr lang="en-US" sz="2400" kern="1200" dirty="0"/>
        </a:p>
      </dsp:txBody>
      <dsp:txXfrm>
        <a:off x="2855682" y="256136"/>
        <a:ext cx="2643251" cy="1219244"/>
      </dsp:txXfrm>
    </dsp:sp>
    <dsp:sp modelId="{C275D1A7-DFDC-4E10-B4A3-CC20F370542C}">
      <dsp:nvSpPr>
        <dsp:cNvPr id="0" name=""/>
        <dsp:cNvSpPr/>
      </dsp:nvSpPr>
      <dsp:spPr>
        <a:xfrm>
          <a:off x="719313" y="1891194"/>
          <a:ext cx="3699583" cy="1295108"/>
        </a:xfrm>
        <a:prstGeom prst="roundRect">
          <a:avLst>
            <a:gd name="adj" fmla="val 10000"/>
          </a:avLst>
        </a:prstGeom>
        <a:solidFill>
          <a:schemeClr val="accent2">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6F7937-EADC-456A-B392-5F195B5CB4E1}">
      <dsp:nvSpPr>
        <dsp:cNvPr id="0" name=""/>
        <dsp:cNvSpPr/>
      </dsp:nvSpPr>
      <dsp:spPr>
        <a:xfrm>
          <a:off x="945928" y="2106479"/>
          <a:ext cx="3699583" cy="1295108"/>
        </a:xfrm>
        <a:prstGeom prst="roundRect">
          <a:avLst>
            <a:gd name="adj" fmla="val 10000"/>
          </a:avLst>
        </a:prstGeom>
        <a:solidFill>
          <a:schemeClr val="lt1">
            <a:alpha val="90000"/>
            <a:hueOff val="0"/>
            <a:satOff val="0"/>
            <a:lumOff val="0"/>
            <a:alphaOff val="0"/>
          </a:schemeClr>
        </a:solidFill>
        <a:ln w="19050" cap="rnd" cmpd="sng" algn="ctr">
          <a:solidFill>
            <a:schemeClr val="accent2">
              <a:tint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Arial" panose="020B0604020202020204" pitchFamily="34" charset="0"/>
              <a:cs typeface="Arial" panose="020B0604020202020204" pitchFamily="34" charset="0"/>
            </a:rPr>
            <a:t>Galletas, snacks, </a:t>
          </a:r>
          <a:r>
            <a:rPr lang="es-MX" sz="2400" kern="1200" dirty="0" err="1">
              <a:latin typeface="Arial" panose="020B0604020202020204" pitchFamily="34" charset="0"/>
              <a:cs typeface="Arial" panose="020B0604020202020204" pitchFamily="34" charset="0"/>
            </a:rPr>
            <a:t>Musli</a:t>
          </a:r>
          <a:r>
            <a:rPr lang="es-MX" sz="2400" kern="1200" dirty="0">
              <a:latin typeface="Arial" panose="020B0604020202020204" pitchFamily="34" charset="0"/>
              <a:cs typeface="Arial" panose="020B0604020202020204" pitchFamily="34" charset="0"/>
            </a:rPr>
            <a:t> de quinua. Consciencia de comercio justo (importadores)</a:t>
          </a:r>
          <a:endParaRPr lang="en-US" sz="2400" kern="1200" dirty="0"/>
        </a:p>
      </dsp:txBody>
      <dsp:txXfrm>
        <a:off x="983860" y="2144411"/>
        <a:ext cx="3623719" cy="1219244"/>
      </dsp:txXfrm>
    </dsp:sp>
    <dsp:sp modelId="{42F13FB5-977E-4239-9169-71103A038DC4}">
      <dsp:nvSpPr>
        <dsp:cNvPr id="0" name=""/>
        <dsp:cNvSpPr/>
      </dsp:nvSpPr>
      <dsp:spPr>
        <a:xfrm>
          <a:off x="4872128" y="1891194"/>
          <a:ext cx="2309942" cy="1420992"/>
        </a:xfrm>
        <a:prstGeom prst="roundRect">
          <a:avLst>
            <a:gd name="adj" fmla="val 10000"/>
          </a:avLst>
        </a:prstGeom>
        <a:solidFill>
          <a:schemeClr val="accent2">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969DAD-FBD7-4619-BF52-F7F892AA7D03}">
      <dsp:nvSpPr>
        <dsp:cNvPr id="0" name=""/>
        <dsp:cNvSpPr/>
      </dsp:nvSpPr>
      <dsp:spPr>
        <a:xfrm>
          <a:off x="5098743" y="2106479"/>
          <a:ext cx="2309942" cy="1420992"/>
        </a:xfrm>
        <a:prstGeom prst="roundRect">
          <a:avLst>
            <a:gd name="adj" fmla="val 10000"/>
          </a:avLst>
        </a:prstGeom>
        <a:solidFill>
          <a:schemeClr val="lt1">
            <a:alpha val="90000"/>
            <a:hueOff val="0"/>
            <a:satOff val="0"/>
            <a:lumOff val="0"/>
            <a:alphaOff val="0"/>
          </a:schemeClr>
        </a:solidFill>
        <a:ln w="19050" cap="rnd" cmpd="sng" algn="ctr">
          <a:solidFill>
            <a:schemeClr val="accent2">
              <a:tint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Arial" panose="020B0604020202020204" pitchFamily="34" charset="0"/>
              <a:cs typeface="Arial" panose="020B0604020202020204" pitchFamily="34" charset="0"/>
            </a:rPr>
            <a:t>Planta de biopesticida de cascarilla de quinua 2015</a:t>
          </a:r>
          <a:endParaRPr lang="en-US" sz="2400" kern="1200" dirty="0"/>
        </a:p>
      </dsp:txBody>
      <dsp:txXfrm>
        <a:off x="5140362" y="2148098"/>
        <a:ext cx="2226704" cy="1337754"/>
      </dsp:txXfrm>
    </dsp:sp>
    <dsp:sp modelId="{89395D6D-8DA2-4267-B3ED-75B2CC856DD5}">
      <dsp:nvSpPr>
        <dsp:cNvPr id="0" name=""/>
        <dsp:cNvSpPr/>
      </dsp:nvSpPr>
      <dsp:spPr>
        <a:xfrm>
          <a:off x="5007329" y="3905353"/>
          <a:ext cx="2039540" cy="1295108"/>
        </a:xfrm>
        <a:prstGeom prst="roundRect">
          <a:avLst>
            <a:gd name="adj" fmla="val 10000"/>
          </a:avLst>
        </a:prstGeom>
        <a:solidFill>
          <a:schemeClr val="accent2">
            <a:tint val="99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FE698C-DA94-4A10-9AEE-2F65037BA0E2}">
      <dsp:nvSpPr>
        <dsp:cNvPr id="0" name=""/>
        <dsp:cNvSpPr/>
      </dsp:nvSpPr>
      <dsp:spPr>
        <a:xfrm>
          <a:off x="5233945" y="4120638"/>
          <a:ext cx="2039540" cy="1295108"/>
        </a:xfrm>
        <a:prstGeom prst="roundRect">
          <a:avLst>
            <a:gd name="adj" fmla="val 10000"/>
          </a:avLst>
        </a:prstGeom>
        <a:solidFill>
          <a:schemeClr val="lt1">
            <a:alpha val="90000"/>
            <a:hueOff val="0"/>
            <a:satOff val="0"/>
            <a:lumOff val="0"/>
            <a:alphaOff val="0"/>
          </a:schemeClr>
        </a:solidFill>
        <a:ln w="19050" cap="rnd" cmpd="sng" algn="ctr">
          <a:solidFill>
            <a:schemeClr val="accent2">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Arial" panose="020B0604020202020204" pitchFamily="34" charset="0"/>
              <a:cs typeface="Arial" panose="020B0604020202020204" pitchFamily="34" charset="0"/>
            </a:rPr>
            <a:t>Planta de leche de quinua 2015</a:t>
          </a:r>
          <a:endParaRPr lang="en-US" sz="2400" kern="1200" dirty="0"/>
        </a:p>
      </dsp:txBody>
      <dsp:txXfrm>
        <a:off x="5271877" y="4158570"/>
        <a:ext cx="1963676" cy="12192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A3E02-51E5-455E-B478-9D3EC128A31A}">
      <dsp:nvSpPr>
        <dsp:cNvPr id="0" name=""/>
        <dsp:cNvSpPr/>
      </dsp:nvSpPr>
      <dsp:spPr>
        <a:xfrm>
          <a:off x="8865142" y="3270108"/>
          <a:ext cx="91440" cy="608899"/>
        </a:xfrm>
        <a:custGeom>
          <a:avLst/>
          <a:gdLst/>
          <a:ahLst/>
          <a:cxnLst/>
          <a:rect l="0" t="0" r="0" b="0"/>
          <a:pathLst>
            <a:path>
              <a:moveTo>
                <a:pt x="45720" y="0"/>
              </a:moveTo>
              <a:lnTo>
                <a:pt x="45720" y="608899"/>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D17339-3910-4988-A3A4-B72D574F6CB0}">
      <dsp:nvSpPr>
        <dsp:cNvPr id="0" name=""/>
        <dsp:cNvSpPr/>
      </dsp:nvSpPr>
      <dsp:spPr>
        <a:xfrm>
          <a:off x="6597692" y="1331748"/>
          <a:ext cx="2313170" cy="608899"/>
        </a:xfrm>
        <a:custGeom>
          <a:avLst/>
          <a:gdLst/>
          <a:ahLst/>
          <a:cxnLst/>
          <a:rect l="0" t="0" r="0" b="0"/>
          <a:pathLst>
            <a:path>
              <a:moveTo>
                <a:pt x="0" y="0"/>
              </a:moveTo>
              <a:lnTo>
                <a:pt x="0" y="414947"/>
              </a:lnTo>
              <a:lnTo>
                <a:pt x="2313170" y="414947"/>
              </a:lnTo>
              <a:lnTo>
                <a:pt x="2313170" y="60889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7B0F2B-BA37-4A40-B9EC-0B70DA15CBDC}">
      <dsp:nvSpPr>
        <dsp:cNvPr id="0" name=""/>
        <dsp:cNvSpPr/>
      </dsp:nvSpPr>
      <dsp:spPr>
        <a:xfrm>
          <a:off x="3952178" y="3270108"/>
          <a:ext cx="1677561" cy="608899"/>
        </a:xfrm>
        <a:custGeom>
          <a:avLst/>
          <a:gdLst/>
          <a:ahLst/>
          <a:cxnLst/>
          <a:rect l="0" t="0" r="0" b="0"/>
          <a:pathLst>
            <a:path>
              <a:moveTo>
                <a:pt x="0" y="0"/>
              </a:moveTo>
              <a:lnTo>
                <a:pt x="0" y="414947"/>
              </a:lnTo>
              <a:lnTo>
                <a:pt x="1677561" y="414947"/>
              </a:lnTo>
              <a:lnTo>
                <a:pt x="1677561" y="608899"/>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5E9DCF-60B8-4F5F-B8F1-8D60A5EDC6C3}">
      <dsp:nvSpPr>
        <dsp:cNvPr id="0" name=""/>
        <dsp:cNvSpPr/>
      </dsp:nvSpPr>
      <dsp:spPr>
        <a:xfrm>
          <a:off x="1950500" y="3270108"/>
          <a:ext cx="2001677" cy="608899"/>
        </a:xfrm>
        <a:custGeom>
          <a:avLst/>
          <a:gdLst/>
          <a:ahLst/>
          <a:cxnLst/>
          <a:rect l="0" t="0" r="0" b="0"/>
          <a:pathLst>
            <a:path>
              <a:moveTo>
                <a:pt x="2001677" y="0"/>
              </a:moveTo>
              <a:lnTo>
                <a:pt x="2001677" y="414947"/>
              </a:lnTo>
              <a:lnTo>
                <a:pt x="0" y="414947"/>
              </a:lnTo>
              <a:lnTo>
                <a:pt x="0" y="608899"/>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11142C-B7BD-4A8B-A3EE-81827C1D2238}">
      <dsp:nvSpPr>
        <dsp:cNvPr id="0" name=""/>
        <dsp:cNvSpPr/>
      </dsp:nvSpPr>
      <dsp:spPr>
        <a:xfrm>
          <a:off x="3952178" y="1331748"/>
          <a:ext cx="2645514" cy="608899"/>
        </a:xfrm>
        <a:custGeom>
          <a:avLst/>
          <a:gdLst/>
          <a:ahLst/>
          <a:cxnLst/>
          <a:rect l="0" t="0" r="0" b="0"/>
          <a:pathLst>
            <a:path>
              <a:moveTo>
                <a:pt x="2645514" y="0"/>
              </a:moveTo>
              <a:lnTo>
                <a:pt x="2645514" y="414947"/>
              </a:lnTo>
              <a:lnTo>
                <a:pt x="0" y="414947"/>
              </a:lnTo>
              <a:lnTo>
                <a:pt x="0" y="60889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4992DE-834C-4472-90CA-7ADB849574D4}">
      <dsp:nvSpPr>
        <dsp:cNvPr id="0" name=""/>
        <dsp:cNvSpPr/>
      </dsp:nvSpPr>
      <dsp:spPr>
        <a:xfrm>
          <a:off x="5550873" y="2288"/>
          <a:ext cx="2093638" cy="132946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1D2DB6-EE51-4B9A-AF90-811A55E6B9F9}">
      <dsp:nvSpPr>
        <dsp:cNvPr id="0" name=""/>
        <dsp:cNvSpPr/>
      </dsp:nvSpPr>
      <dsp:spPr>
        <a:xfrm>
          <a:off x="5783499" y="223283"/>
          <a:ext cx="2093638" cy="132946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latin typeface="Arial" panose="020B0604020202020204" pitchFamily="34" charset="0"/>
              <a:cs typeface="Arial" panose="020B0604020202020204" pitchFamily="34" charset="0"/>
            </a:rPr>
            <a:t>Quinua Blanca: Puno 80% producción</a:t>
          </a:r>
          <a:endParaRPr lang="en-US" sz="2400" kern="1200" dirty="0"/>
        </a:p>
      </dsp:txBody>
      <dsp:txXfrm>
        <a:off x="5822438" y="262222"/>
        <a:ext cx="2015760" cy="1251582"/>
      </dsp:txXfrm>
    </dsp:sp>
    <dsp:sp modelId="{3DAC17C6-F0C1-4B7D-A841-66EB1093ABCD}">
      <dsp:nvSpPr>
        <dsp:cNvPr id="0" name=""/>
        <dsp:cNvSpPr/>
      </dsp:nvSpPr>
      <dsp:spPr>
        <a:xfrm>
          <a:off x="2905358" y="1940648"/>
          <a:ext cx="2093638" cy="132946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333976-1300-484F-ACCD-972679E91C01}">
      <dsp:nvSpPr>
        <dsp:cNvPr id="0" name=""/>
        <dsp:cNvSpPr/>
      </dsp:nvSpPr>
      <dsp:spPr>
        <a:xfrm>
          <a:off x="3137985" y="2161643"/>
          <a:ext cx="2093638" cy="132946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latin typeface="Arial" panose="020B0604020202020204" pitchFamily="34" charset="0"/>
              <a:cs typeface="Arial" panose="020B0604020202020204" pitchFamily="34" charset="0"/>
            </a:rPr>
            <a:t>“</a:t>
          </a:r>
          <a:r>
            <a:rPr lang="en-US" sz="2400" kern="1200" dirty="0" err="1">
              <a:solidFill>
                <a:schemeClr val="tx1"/>
              </a:solidFill>
              <a:latin typeface="Arial" panose="020B0604020202020204" pitchFamily="34" charset="0"/>
              <a:cs typeface="Arial" panose="020B0604020202020204" pitchFamily="34" charset="0"/>
            </a:rPr>
            <a:t>Política</a:t>
          </a:r>
          <a:r>
            <a:rPr lang="en-US" sz="2400" kern="1200" dirty="0">
              <a:solidFill>
                <a:schemeClr val="tx1"/>
              </a:solidFill>
              <a:latin typeface="Arial" panose="020B0604020202020204" pitchFamily="34" charset="0"/>
              <a:cs typeface="Arial" panose="020B0604020202020204" pitchFamily="34" charset="0"/>
            </a:rPr>
            <a:t> Nacional </a:t>
          </a:r>
          <a:r>
            <a:rPr lang="en-US" sz="2400" kern="1200" dirty="0" err="1">
              <a:solidFill>
                <a:schemeClr val="tx1"/>
              </a:solidFill>
              <a:latin typeface="Arial" panose="020B0604020202020204" pitchFamily="34" charset="0"/>
              <a:cs typeface="Arial" panose="020B0604020202020204" pitchFamily="34" charset="0"/>
            </a:rPr>
            <a:t>Agraria</a:t>
          </a:r>
          <a:r>
            <a:rPr lang="es-MX" sz="2400" kern="1200" dirty="0">
              <a:solidFill>
                <a:schemeClr val="tx1"/>
              </a:solidFill>
              <a:latin typeface="Arial" panose="020B0604020202020204" pitchFamily="34" charset="0"/>
              <a:cs typeface="Arial" panose="020B0604020202020204" pitchFamily="34" charset="0"/>
            </a:rPr>
            <a:t>”</a:t>
          </a:r>
          <a:endParaRPr lang="en-US" sz="2400" kern="1200" dirty="0"/>
        </a:p>
      </dsp:txBody>
      <dsp:txXfrm>
        <a:off x="3176924" y="2200582"/>
        <a:ext cx="2015760" cy="1251582"/>
      </dsp:txXfrm>
    </dsp:sp>
    <dsp:sp modelId="{75B0C78E-445A-4D70-9C47-000AA2082CE3}">
      <dsp:nvSpPr>
        <dsp:cNvPr id="0" name=""/>
        <dsp:cNvSpPr/>
      </dsp:nvSpPr>
      <dsp:spPr>
        <a:xfrm>
          <a:off x="505565" y="3879008"/>
          <a:ext cx="2889869" cy="132946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B0743D-F574-415C-94E6-985B770F1293}">
      <dsp:nvSpPr>
        <dsp:cNvPr id="0" name=""/>
        <dsp:cNvSpPr/>
      </dsp:nvSpPr>
      <dsp:spPr>
        <a:xfrm>
          <a:off x="738192" y="4100003"/>
          <a:ext cx="2889869" cy="132946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chemeClr val="tx1"/>
              </a:solidFill>
              <a:latin typeface="Arial" panose="020B0604020202020204" pitchFamily="34" charset="0"/>
              <a:cs typeface="Arial" panose="020B0604020202020204" pitchFamily="34" charset="0"/>
            </a:rPr>
            <a:t>Exigencias de sanidad y calidad en sus clientes (certificación)</a:t>
          </a:r>
          <a:endParaRPr lang="en-US" sz="2400" kern="1200" dirty="0"/>
        </a:p>
      </dsp:txBody>
      <dsp:txXfrm>
        <a:off x="777131" y="4138942"/>
        <a:ext cx="2811991" cy="1251582"/>
      </dsp:txXfrm>
    </dsp:sp>
    <dsp:sp modelId="{7521A098-E562-476B-B284-9A8408C3D75A}">
      <dsp:nvSpPr>
        <dsp:cNvPr id="0" name=""/>
        <dsp:cNvSpPr/>
      </dsp:nvSpPr>
      <dsp:spPr>
        <a:xfrm>
          <a:off x="3860688" y="3879008"/>
          <a:ext cx="3538102" cy="132946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7A92B6-D5A5-4419-837D-8BB90F4CE610}">
      <dsp:nvSpPr>
        <dsp:cNvPr id="0" name=""/>
        <dsp:cNvSpPr/>
      </dsp:nvSpPr>
      <dsp:spPr>
        <a:xfrm>
          <a:off x="4093314" y="4100003"/>
          <a:ext cx="3538102" cy="132946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latin typeface="Arial" panose="020B0604020202020204" pitchFamily="34" charset="0"/>
              <a:cs typeface="Arial" panose="020B0604020202020204" pitchFamily="34" charset="0"/>
            </a:rPr>
            <a:t>Quinua en costa: todo el año. Quinua en Sierra septiembre-diciembre (orgánica)</a:t>
          </a:r>
          <a:endParaRPr lang="en-US" sz="2400" kern="1200" dirty="0"/>
        </a:p>
      </dsp:txBody>
      <dsp:txXfrm>
        <a:off x="4132253" y="4138942"/>
        <a:ext cx="3460224" cy="1251582"/>
      </dsp:txXfrm>
    </dsp:sp>
    <dsp:sp modelId="{F96AD6E9-C72F-46F6-B2E7-744A51F62BE2}">
      <dsp:nvSpPr>
        <dsp:cNvPr id="0" name=""/>
        <dsp:cNvSpPr/>
      </dsp:nvSpPr>
      <dsp:spPr>
        <a:xfrm>
          <a:off x="7531699" y="1940648"/>
          <a:ext cx="2758326" cy="132946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D7D22C-918B-469F-B281-5689B549F224}">
      <dsp:nvSpPr>
        <dsp:cNvPr id="0" name=""/>
        <dsp:cNvSpPr/>
      </dsp:nvSpPr>
      <dsp:spPr>
        <a:xfrm>
          <a:off x="7764325" y="2161643"/>
          <a:ext cx="2758326" cy="132946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chemeClr val="tx1"/>
              </a:solidFill>
              <a:latin typeface="Arial" panose="020B0604020202020204" pitchFamily="34" charset="0"/>
              <a:cs typeface="Arial" panose="020B0604020202020204" pitchFamily="34" charset="0"/>
            </a:rPr>
            <a:t>Atención diferenciada a las etnias indígenas y afroperuanas</a:t>
          </a:r>
          <a:endParaRPr lang="en-US" sz="2400" kern="1200" dirty="0"/>
        </a:p>
      </dsp:txBody>
      <dsp:txXfrm>
        <a:off x="7803264" y="2200582"/>
        <a:ext cx="2680448" cy="1251582"/>
      </dsp:txXfrm>
    </dsp:sp>
    <dsp:sp modelId="{187854DF-1EC3-43F8-B577-0EE711EF31CE}">
      <dsp:nvSpPr>
        <dsp:cNvPr id="0" name=""/>
        <dsp:cNvSpPr/>
      </dsp:nvSpPr>
      <dsp:spPr>
        <a:xfrm>
          <a:off x="7864043" y="3879008"/>
          <a:ext cx="2093638" cy="132946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146374-4CE7-43C7-AC0E-07F3E35E1805}">
      <dsp:nvSpPr>
        <dsp:cNvPr id="0" name=""/>
        <dsp:cNvSpPr/>
      </dsp:nvSpPr>
      <dsp:spPr>
        <a:xfrm>
          <a:off x="8096669" y="4100003"/>
          <a:ext cx="2093638" cy="132946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latin typeface="Arial" panose="020B0604020202020204" pitchFamily="34" charset="0"/>
              <a:cs typeface="Arial" panose="020B0604020202020204" pitchFamily="34" charset="0"/>
            </a:rPr>
            <a:t>Costa: tecnología alta gama. Sierra: baja</a:t>
          </a:r>
          <a:endParaRPr lang="en-US" sz="2400" kern="1200" dirty="0"/>
        </a:p>
      </dsp:txBody>
      <dsp:txXfrm>
        <a:off x="8135608" y="4138942"/>
        <a:ext cx="2015760" cy="12515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A3E02-51E5-455E-B478-9D3EC128A31A}">
      <dsp:nvSpPr>
        <dsp:cNvPr id="0" name=""/>
        <dsp:cNvSpPr/>
      </dsp:nvSpPr>
      <dsp:spPr>
        <a:xfrm>
          <a:off x="8588023" y="3109315"/>
          <a:ext cx="605836" cy="567275"/>
        </a:xfrm>
        <a:custGeom>
          <a:avLst/>
          <a:gdLst/>
          <a:ahLst/>
          <a:cxnLst/>
          <a:rect l="0" t="0" r="0" b="0"/>
          <a:pathLst>
            <a:path>
              <a:moveTo>
                <a:pt x="0" y="0"/>
              </a:moveTo>
              <a:lnTo>
                <a:pt x="0" y="377967"/>
              </a:lnTo>
              <a:lnTo>
                <a:pt x="605836" y="377967"/>
              </a:lnTo>
              <a:lnTo>
                <a:pt x="605836" y="567275"/>
              </a:lnTo>
            </a:path>
          </a:pathLst>
        </a:custGeom>
        <a:noFill/>
        <a:ln w="19050" cap="rnd"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D17339-3910-4988-A3A4-B72D574F6CB0}">
      <dsp:nvSpPr>
        <dsp:cNvPr id="0" name=""/>
        <dsp:cNvSpPr/>
      </dsp:nvSpPr>
      <dsp:spPr>
        <a:xfrm>
          <a:off x="6797510" y="1298515"/>
          <a:ext cx="1790513" cy="621360"/>
        </a:xfrm>
        <a:custGeom>
          <a:avLst/>
          <a:gdLst/>
          <a:ahLst/>
          <a:cxnLst/>
          <a:rect l="0" t="0" r="0" b="0"/>
          <a:pathLst>
            <a:path>
              <a:moveTo>
                <a:pt x="0" y="0"/>
              </a:moveTo>
              <a:lnTo>
                <a:pt x="0" y="432052"/>
              </a:lnTo>
              <a:lnTo>
                <a:pt x="1790513" y="432052"/>
              </a:lnTo>
              <a:lnTo>
                <a:pt x="1790513" y="621360"/>
              </a:lnTo>
            </a:path>
          </a:pathLst>
        </a:custGeom>
        <a:noFill/>
        <a:ln w="19050" cap="rnd"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7B0F2B-BA37-4A40-B9EC-0B70DA15CBDC}">
      <dsp:nvSpPr>
        <dsp:cNvPr id="0" name=""/>
        <dsp:cNvSpPr/>
      </dsp:nvSpPr>
      <dsp:spPr>
        <a:xfrm>
          <a:off x="3747016" y="3190455"/>
          <a:ext cx="1637387" cy="594317"/>
        </a:xfrm>
        <a:custGeom>
          <a:avLst/>
          <a:gdLst/>
          <a:ahLst/>
          <a:cxnLst/>
          <a:rect l="0" t="0" r="0" b="0"/>
          <a:pathLst>
            <a:path>
              <a:moveTo>
                <a:pt x="0" y="0"/>
              </a:moveTo>
              <a:lnTo>
                <a:pt x="0" y="405010"/>
              </a:lnTo>
              <a:lnTo>
                <a:pt x="1637387" y="405010"/>
              </a:lnTo>
              <a:lnTo>
                <a:pt x="1637387" y="594317"/>
              </a:lnTo>
            </a:path>
          </a:pathLst>
        </a:custGeom>
        <a:noFill/>
        <a:ln w="19050" cap="rnd"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5E9DCF-60B8-4F5F-B8F1-8D60A5EDC6C3}">
      <dsp:nvSpPr>
        <dsp:cNvPr id="0" name=""/>
        <dsp:cNvSpPr/>
      </dsp:nvSpPr>
      <dsp:spPr>
        <a:xfrm>
          <a:off x="1793275" y="3190455"/>
          <a:ext cx="1953741" cy="594317"/>
        </a:xfrm>
        <a:custGeom>
          <a:avLst/>
          <a:gdLst/>
          <a:ahLst/>
          <a:cxnLst/>
          <a:rect l="0" t="0" r="0" b="0"/>
          <a:pathLst>
            <a:path>
              <a:moveTo>
                <a:pt x="1953741" y="0"/>
              </a:moveTo>
              <a:lnTo>
                <a:pt x="1953741" y="405010"/>
              </a:lnTo>
              <a:lnTo>
                <a:pt x="0" y="405010"/>
              </a:lnTo>
              <a:lnTo>
                <a:pt x="0" y="594317"/>
              </a:lnTo>
            </a:path>
          </a:pathLst>
        </a:custGeom>
        <a:noFill/>
        <a:ln w="19050" cap="rnd"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11142C-B7BD-4A8B-A3EE-81827C1D2238}">
      <dsp:nvSpPr>
        <dsp:cNvPr id="0" name=""/>
        <dsp:cNvSpPr/>
      </dsp:nvSpPr>
      <dsp:spPr>
        <a:xfrm>
          <a:off x="3747016" y="1298515"/>
          <a:ext cx="3050494" cy="594317"/>
        </a:xfrm>
        <a:custGeom>
          <a:avLst/>
          <a:gdLst/>
          <a:ahLst/>
          <a:cxnLst/>
          <a:rect l="0" t="0" r="0" b="0"/>
          <a:pathLst>
            <a:path>
              <a:moveTo>
                <a:pt x="3050494" y="0"/>
              </a:moveTo>
              <a:lnTo>
                <a:pt x="3050494" y="405010"/>
              </a:lnTo>
              <a:lnTo>
                <a:pt x="0" y="405010"/>
              </a:lnTo>
              <a:lnTo>
                <a:pt x="0" y="594317"/>
              </a:lnTo>
            </a:path>
          </a:pathLst>
        </a:custGeom>
        <a:noFill/>
        <a:ln w="19050" cap="rnd"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4992DE-834C-4472-90CA-7ADB849574D4}">
      <dsp:nvSpPr>
        <dsp:cNvPr id="0" name=""/>
        <dsp:cNvSpPr/>
      </dsp:nvSpPr>
      <dsp:spPr>
        <a:xfrm>
          <a:off x="5775760" y="893"/>
          <a:ext cx="2043500" cy="1297622"/>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1D2DB6-EE51-4B9A-AF90-811A55E6B9F9}">
      <dsp:nvSpPr>
        <dsp:cNvPr id="0" name=""/>
        <dsp:cNvSpPr/>
      </dsp:nvSpPr>
      <dsp:spPr>
        <a:xfrm>
          <a:off x="6002816" y="216595"/>
          <a:ext cx="2043500" cy="1297622"/>
        </a:xfrm>
        <a:prstGeom prst="roundRect">
          <a:avLst>
            <a:gd name="adj" fmla="val 10000"/>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Arial" panose="020B0604020202020204" pitchFamily="34" charset="0"/>
              <a:cs typeface="Arial" panose="020B0604020202020204" pitchFamily="34" charset="0"/>
            </a:rPr>
            <a:t>Gran demanda local y luego internacional</a:t>
          </a:r>
          <a:endParaRPr lang="en-US" sz="2400" kern="1200" dirty="0"/>
        </a:p>
      </dsp:txBody>
      <dsp:txXfrm>
        <a:off x="6040822" y="254601"/>
        <a:ext cx="1967488" cy="1221610"/>
      </dsp:txXfrm>
    </dsp:sp>
    <dsp:sp modelId="{3DAC17C6-F0C1-4B7D-A841-66EB1093ABCD}">
      <dsp:nvSpPr>
        <dsp:cNvPr id="0" name=""/>
        <dsp:cNvSpPr/>
      </dsp:nvSpPr>
      <dsp:spPr>
        <a:xfrm>
          <a:off x="2608766" y="1892833"/>
          <a:ext cx="2276499" cy="1297622"/>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333976-1300-484F-ACCD-972679E91C01}">
      <dsp:nvSpPr>
        <dsp:cNvPr id="0" name=""/>
        <dsp:cNvSpPr/>
      </dsp:nvSpPr>
      <dsp:spPr>
        <a:xfrm>
          <a:off x="2835822" y="2108536"/>
          <a:ext cx="2276499" cy="1297622"/>
        </a:xfrm>
        <a:prstGeom prst="roundRect">
          <a:avLst>
            <a:gd name="adj" fmla="val 10000"/>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Arial" panose="020B0604020202020204" pitchFamily="34" charset="0"/>
              <a:cs typeface="Arial" panose="020B0604020202020204" pitchFamily="34" charset="0"/>
            </a:rPr>
            <a:t>2013 (AIQ), exportaciones ↑ 76%, 2014 ↑ 98% </a:t>
          </a:r>
          <a:endParaRPr lang="en-US" sz="2400" kern="1200" dirty="0"/>
        </a:p>
      </dsp:txBody>
      <dsp:txXfrm>
        <a:off x="2873828" y="2146542"/>
        <a:ext cx="2200487" cy="1221610"/>
      </dsp:txXfrm>
    </dsp:sp>
    <dsp:sp modelId="{75B0C78E-445A-4D70-9C47-000AA2082CE3}">
      <dsp:nvSpPr>
        <dsp:cNvPr id="0" name=""/>
        <dsp:cNvSpPr/>
      </dsp:nvSpPr>
      <dsp:spPr>
        <a:xfrm>
          <a:off x="382943" y="3784773"/>
          <a:ext cx="2820663" cy="1297622"/>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B0743D-F574-415C-94E6-985B770F1293}">
      <dsp:nvSpPr>
        <dsp:cNvPr id="0" name=""/>
        <dsp:cNvSpPr/>
      </dsp:nvSpPr>
      <dsp:spPr>
        <a:xfrm>
          <a:off x="609998" y="4000476"/>
          <a:ext cx="2820663" cy="1297622"/>
        </a:xfrm>
        <a:prstGeom prst="roundRect">
          <a:avLst>
            <a:gd name="adj" fmla="val 10000"/>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Arial" panose="020B0604020202020204" pitchFamily="34" charset="0"/>
              <a:cs typeface="Arial" panose="020B0604020202020204" pitchFamily="34" charset="0"/>
            </a:rPr>
            <a:t>2014 problemas en 6 embarques LMR (plaguicidas) USA</a:t>
          </a:r>
          <a:endParaRPr lang="en-US" sz="2400" kern="1200" dirty="0"/>
        </a:p>
      </dsp:txBody>
      <dsp:txXfrm>
        <a:off x="648004" y="4038482"/>
        <a:ext cx="2744651" cy="1221610"/>
      </dsp:txXfrm>
    </dsp:sp>
    <dsp:sp modelId="{7521A098-E562-476B-B284-9A8408C3D75A}">
      <dsp:nvSpPr>
        <dsp:cNvPr id="0" name=""/>
        <dsp:cNvSpPr/>
      </dsp:nvSpPr>
      <dsp:spPr>
        <a:xfrm>
          <a:off x="3657717" y="3784773"/>
          <a:ext cx="3453372" cy="1297622"/>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7A92B6-D5A5-4419-837D-8BB90F4CE610}">
      <dsp:nvSpPr>
        <dsp:cNvPr id="0" name=""/>
        <dsp:cNvSpPr/>
      </dsp:nvSpPr>
      <dsp:spPr>
        <a:xfrm>
          <a:off x="3884773" y="4000476"/>
          <a:ext cx="3453372" cy="1297622"/>
        </a:xfrm>
        <a:prstGeom prst="roundRect">
          <a:avLst>
            <a:gd name="adj" fmla="val 10000"/>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Arial" panose="020B0604020202020204" pitchFamily="34" charset="0"/>
              <a:cs typeface="Arial" panose="020B0604020202020204" pitchFamily="34" charset="0"/>
            </a:rPr>
            <a:t>Quinua en costa: todo el año. Quinua en Sierra septiembre-diciembre (orgánica)</a:t>
          </a:r>
          <a:endParaRPr lang="en-US" sz="2400" kern="1200" dirty="0"/>
        </a:p>
      </dsp:txBody>
      <dsp:txXfrm>
        <a:off x="3922779" y="4038482"/>
        <a:ext cx="3377360" cy="1221610"/>
      </dsp:txXfrm>
    </dsp:sp>
    <dsp:sp modelId="{F96AD6E9-C72F-46F6-B2E7-744A51F62BE2}">
      <dsp:nvSpPr>
        <dsp:cNvPr id="0" name=""/>
        <dsp:cNvSpPr/>
      </dsp:nvSpPr>
      <dsp:spPr>
        <a:xfrm>
          <a:off x="6795629" y="1919875"/>
          <a:ext cx="3584789" cy="1189439"/>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D7D22C-918B-469F-B281-5689B549F224}">
      <dsp:nvSpPr>
        <dsp:cNvPr id="0" name=""/>
        <dsp:cNvSpPr/>
      </dsp:nvSpPr>
      <dsp:spPr>
        <a:xfrm>
          <a:off x="7022684" y="2135578"/>
          <a:ext cx="3584789" cy="1189439"/>
        </a:xfrm>
        <a:prstGeom prst="roundRect">
          <a:avLst>
            <a:gd name="adj" fmla="val 10000"/>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Arial" panose="020B0604020202020204" pitchFamily="34" charset="0"/>
              <a:cs typeface="Arial" panose="020B0604020202020204" pitchFamily="34" charset="0"/>
            </a:rPr>
            <a:t>Acertada participación de PROMPERU y OCEX en todo el mundo</a:t>
          </a:r>
          <a:endParaRPr lang="en-US" sz="2400" kern="1200" dirty="0"/>
        </a:p>
      </dsp:txBody>
      <dsp:txXfrm>
        <a:off x="7057521" y="2170415"/>
        <a:ext cx="3515115" cy="1119765"/>
      </dsp:txXfrm>
    </dsp:sp>
    <dsp:sp modelId="{187854DF-1EC3-43F8-B577-0EE711EF31CE}">
      <dsp:nvSpPr>
        <dsp:cNvPr id="0" name=""/>
        <dsp:cNvSpPr/>
      </dsp:nvSpPr>
      <dsp:spPr>
        <a:xfrm>
          <a:off x="7565201" y="3676591"/>
          <a:ext cx="3257318" cy="1538565"/>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146374-4CE7-43C7-AC0E-07F3E35E1805}">
      <dsp:nvSpPr>
        <dsp:cNvPr id="0" name=""/>
        <dsp:cNvSpPr/>
      </dsp:nvSpPr>
      <dsp:spPr>
        <a:xfrm>
          <a:off x="7792256" y="3892293"/>
          <a:ext cx="3257318" cy="1538565"/>
        </a:xfrm>
        <a:prstGeom prst="roundRect">
          <a:avLst>
            <a:gd name="adj" fmla="val 10000"/>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Arial" panose="020B0604020202020204" pitchFamily="34" charset="0"/>
              <a:cs typeface="Arial" panose="020B0604020202020204" pitchFamily="34" charset="0"/>
            </a:rPr>
            <a:t>Degustaciones, sopa en polvo, Mc </a:t>
          </a:r>
          <a:r>
            <a:rPr lang="es-MX" sz="2400" kern="1200" dirty="0" err="1">
              <a:latin typeface="Arial" panose="020B0604020202020204" pitchFamily="34" charset="0"/>
              <a:cs typeface="Arial" panose="020B0604020202020204" pitchFamily="34" charset="0"/>
            </a:rPr>
            <a:t>Donalds</a:t>
          </a:r>
          <a:r>
            <a:rPr lang="es-MX" sz="2400" kern="1200" dirty="0">
              <a:latin typeface="Arial" panose="020B0604020202020204" pitchFamily="34" charset="0"/>
              <a:cs typeface="Arial" panose="020B0604020202020204" pitchFamily="34" charset="0"/>
            </a:rPr>
            <a:t>, cultura, supermercados, Buenas Prácticas</a:t>
          </a:r>
          <a:endParaRPr lang="en-US" sz="2400" kern="1200" dirty="0"/>
        </a:p>
      </dsp:txBody>
      <dsp:txXfrm>
        <a:off x="7837319" y="3937356"/>
        <a:ext cx="3167192" cy="14484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BCBFF-3372-4871-8AD6-18B2056A1E75}">
      <dsp:nvSpPr>
        <dsp:cNvPr id="0" name=""/>
        <dsp:cNvSpPr/>
      </dsp:nvSpPr>
      <dsp:spPr>
        <a:xfrm>
          <a:off x="0" y="63144"/>
          <a:ext cx="3064371" cy="1532185"/>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s-MX" sz="2600" kern="1200" dirty="0">
              <a:solidFill>
                <a:schemeClr val="tx1"/>
              </a:solidFill>
              <a:latin typeface="Arial" panose="020B0604020202020204" pitchFamily="34" charset="0"/>
              <a:cs typeface="Arial" panose="020B0604020202020204" pitchFamily="34" charset="0"/>
            </a:rPr>
            <a:t>Quinua INIAP </a:t>
          </a:r>
          <a:r>
            <a:rPr lang="es-MX" sz="2600" kern="1200" dirty="0" err="1">
              <a:solidFill>
                <a:schemeClr val="tx1"/>
              </a:solidFill>
              <a:latin typeface="Arial" panose="020B0604020202020204" pitchFamily="34" charset="0"/>
              <a:cs typeface="Arial" panose="020B0604020202020204" pitchFamily="34" charset="0"/>
            </a:rPr>
            <a:t>Tunkahuán</a:t>
          </a:r>
          <a:r>
            <a:rPr lang="es-MX" sz="2600" kern="1200" dirty="0">
              <a:solidFill>
                <a:schemeClr val="tx1"/>
              </a:solidFill>
              <a:latin typeface="Arial" panose="020B0604020202020204" pitchFamily="34" charset="0"/>
              <a:cs typeface="Arial" panose="020B0604020202020204" pitchFamily="34" charset="0"/>
            </a:rPr>
            <a:t>, Quinua pata de venado</a:t>
          </a:r>
          <a:endParaRPr lang="en-US" sz="2600" kern="1200" dirty="0">
            <a:solidFill>
              <a:schemeClr val="tx1"/>
            </a:solidFill>
          </a:endParaRPr>
        </a:p>
      </dsp:txBody>
      <dsp:txXfrm>
        <a:off x="44876" y="108020"/>
        <a:ext cx="2974619" cy="1442433"/>
      </dsp:txXfrm>
    </dsp:sp>
    <dsp:sp modelId="{4968A729-EE1F-43DC-8DCF-1BC453A196F7}">
      <dsp:nvSpPr>
        <dsp:cNvPr id="0" name=""/>
        <dsp:cNvSpPr/>
      </dsp:nvSpPr>
      <dsp:spPr>
        <a:xfrm>
          <a:off x="306437" y="1595329"/>
          <a:ext cx="172812" cy="1217183"/>
        </a:xfrm>
        <a:custGeom>
          <a:avLst/>
          <a:gdLst/>
          <a:ahLst/>
          <a:cxnLst/>
          <a:rect l="0" t="0" r="0" b="0"/>
          <a:pathLst>
            <a:path>
              <a:moveTo>
                <a:pt x="0" y="0"/>
              </a:moveTo>
              <a:lnTo>
                <a:pt x="0" y="1217183"/>
              </a:lnTo>
              <a:lnTo>
                <a:pt x="172812" y="1217183"/>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3AE19E-7C3C-4311-8839-3E0CE527AC72}">
      <dsp:nvSpPr>
        <dsp:cNvPr id="0" name=""/>
        <dsp:cNvSpPr/>
      </dsp:nvSpPr>
      <dsp:spPr>
        <a:xfrm>
          <a:off x="479249" y="1978375"/>
          <a:ext cx="3138112" cy="1668274"/>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Chimborazo, Imbabura, Pichincha, Cotopaxi, Carchi, Azuay y Loja</a:t>
          </a:r>
          <a:endParaRPr lang="en-US" sz="2400" kern="1200" dirty="0"/>
        </a:p>
      </dsp:txBody>
      <dsp:txXfrm>
        <a:off x="528111" y="2027237"/>
        <a:ext cx="3040388" cy="1570550"/>
      </dsp:txXfrm>
    </dsp:sp>
    <dsp:sp modelId="{1053A5A2-A150-4BC3-9512-361F7FBEE747}">
      <dsp:nvSpPr>
        <dsp:cNvPr id="0" name=""/>
        <dsp:cNvSpPr/>
      </dsp:nvSpPr>
      <dsp:spPr>
        <a:xfrm>
          <a:off x="306437" y="1595329"/>
          <a:ext cx="172812" cy="3157098"/>
        </a:xfrm>
        <a:custGeom>
          <a:avLst/>
          <a:gdLst/>
          <a:ahLst/>
          <a:cxnLst/>
          <a:rect l="0" t="0" r="0" b="0"/>
          <a:pathLst>
            <a:path>
              <a:moveTo>
                <a:pt x="0" y="0"/>
              </a:moveTo>
              <a:lnTo>
                <a:pt x="0" y="3157098"/>
              </a:lnTo>
              <a:lnTo>
                <a:pt x="172812" y="3157098"/>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A1E03E-B13B-4751-8DAF-E90E8B1C3CAE}">
      <dsp:nvSpPr>
        <dsp:cNvPr id="0" name=""/>
        <dsp:cNvSpPr/>
      </dsp:nvSpPr>
      <dsp:spPr>
        <a:xfrm>
          <a:off x="479249" y="3986335"/>
          <a:ext cx="2451496" cy="1532185"/>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s-MX" sz="2600" kern="1200">
              <a:latin typeface="Arial" panose="020B0604020202020204" pitchFamily="34" charset="0"/>
              <a:cs typeface="Arial" panose="020B0604020202020204" pitchFamily="34" charset="0"/>
            </a:rPr>
            <a:t>No hay políticas específicas para la quinua</a:t>
          </a:r>
          <a:endParaRPr lang="en-US" sz="2600" kern="1200" dirty="0"/>
        </a:p>
      </dsp:txBody>
      <dsp:txXfrm>
        <a:off x="524125" y="4031211"/>
        <a:ext cx="2361744" cy="1442433"/>
      </dsp:txXfrm>
    </dsp:sp>
    <dsp:sp modelId="{3C5E0582-FD1E-4282-869C-C1C82CA057EA}">
      <dsp:nvSpPr>
        <dsp:cNvPr id="0" name=""/>
        <dsp:cNvSpPr/>
      </dsp:nvSpPr>
      <dsp:spPr>
        <a:xfrm>
          <a:off x="4287681" y="0"/>
          <a:ext cx="3685549" cy="1684071"/>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chemeClr val="tx1"/>
              </a:solidFill>
              <a:latin typeface="Arial" panose="020B0604020202020204" pitchFamily="34" charset="0"/>
              <a:cs typeface="Arial" panose="020B0604020202020204" pitchFamily="34" charset="0"/>
            </a:rPr>
            <a:t>“Política Agropecuaria Ecuatoriana: hacia el desarrollo territorial rural sostenible 2015-2025”</a:t>
          </a:r>
          <a:endParaRPr lang="en-US" sz="2400" kern="1200" dirty="0">
            <a:solidFill>
              <a:schemeClr val="tx1"/>
            </a:solidFill>
          </a:endParaRPr>
        </a:p>
      </dsp:txBody>
      <dsp:txXfrm>
        <a:off x="4337006" y="49325"/>
        <a:ext cx="3586899" cy="1585421"/>
      </dsp:txXfrm>
    </dsp:sp>
    <dsp:sp modelId="{AA27518E-CEF5-4341-B858-0281409ABA41}">
      <dsp:nvSpPr>
        <dsp:cNvPr id="0" name=""/>
        <dsp:cNvSpPr/>
      </dsp:nvSpPr>
      <dsp:spPr>
        <a:xfrm>
          <a:off x="4656236" y="1684071"/>
          <a:ext cx="667729" cy="1170178"/>
        </a:xfrm>
        <a:custGeom>
          <a:avLst/>
          <a:gdLst/>
          <a:ahLst/>
          <a:cxnLst/>
          <a:rect l="0" t="0" r="0" b="0"/>
          <a:pathLst>
            <a:path>
              <a:moveTo>
                <a:pt x="0" y="0"/>
              </a:moveTo>
              <a:lnTo>
                <a:pt x="0" y="1170178"/>
              </a:lnTo>
              <a:lnTo>
                <a:pt x="667729" y="1170178"/>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5150CC-2581-4823-A991-D5A93C24DFEB}">
      <dsp:nvSpPr>
        <dsp:cNvPr id="0" name=""/>
        <dsp:cNvSpPr/>
      </dsp:nvSpPr>
      <dsp:spPr>
        <a:xfrm>
          <a:off x="5323965" y="2088157"/>
          <a:ext cx="2891344" cy="1532185"/>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kern="1200">
              <a:latin typeface="Arial" panose="020B0604020202020204" pitchFamily="34" charset="0"/>
              <a:cs typeface="Arial" panose="020B0604020202020204" pitchFamily="34" charset="0"/>
            </a:rPr>
            <a:t>PROECUADOR empieza a promocionar la quinua desde 2017</a:t>
          </a:r>
          <a:endParaRPr lang="en-US" sz="2400" kern="1200" dirty="0"/>
        </a:p>
      </dsp:txBody>
      <dsp:txXfrm>
        <a:off x="5368841" y="2133033"/>
        <a:ext cx="2801592" cy="1442433"/>
      </dsp:txXfrm>
    </dsp:sp>
    <dsp:sp modelId="{941B826E-27A4-401B-A62E-93CC19A7E1FD}">
      <dsp:nvSpPr>
        <dsp:cNvPr id="0" name=""/>
        <dsp:cNvSpPr/>
      </dsp:nvSpPr>
      <dsp:spPr>
        <a:xfrm>
          <a:off x="4656236" y="1684071"/>
          <a:ext cx="715852" cy="3068357"/>
        </a:xfrm>
        <a:custGeom>
          <a:avLst/>
          <a:gdLst/>
          <a:ahLst/>
          <a:cxnLst/>
          <a:rect l="0" t="0" r="0" b="0"/>
          <a:pathLst>
            <a:path>
              <a:moveTo>
                <a:pt x="0" y="0"/>
              </a:moveTo>
              <a:lnTo>
                <a:pt x="0" y="3068357"/>
              </a:lnTo>
              <a:lnTo>
                <a:pt x="715852" y="3068357"/>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CE2A35-5107-4DEE-9B27-787E47A3EB19}">
      <dsp:nvSpPr>
        <dsp:cNvPr id="0" name=""/>
        <dsp:cNvSpPr/>
      </dsp:nvSpPr>
      <dsp:spPr>
        <a:xfrm>
          <a:off x="5372088" y="3986335"/>
          <a:ext cx="3700117" cy="1532185"/>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MX" sz="2400" kern="1200">
              <a:latin typeface="Arial" panose="020B0604020202020204" pitchFamily="34" charset="0"/>
              <a:cs typeface="Arial" panose="020B0604020202020204" pitchFamily="34" charset="0"/>
            </a:rPr>
            <a:t>Apoyar acceso agricultores a verificación de calidad con estándares internacionales</a:t>
          </a:r>
          <a:endParaRPr lang="en-US" sz="2400" kern="1200" dirty="0"/>
        </a:p>
      </dsp:txBody>
      <dsp:txXfrm>
        <a:off x="5416964" y="4031211"/>
        <a:ext cx="3610365" cy="14424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BCBFF-3372-4871-8AD6-18B2056A1E75}">
      <dsp:nvSpPr>
        <dsp:cNvPr id="0" name=""/>
        <dsp:cNvSpPr/>
      </dsp:nvSpPr>
      <dsp:spPr>
        <a:xfrm>
          <a:off x="19" y="799604"/>
          <a:ext cx="4675178" cy="1421317"/>
        </a:xfrm>
        <a:prstGeom prst="roundRect">
          <a:avLst>
            <a:gd name="adj" fmla="val 10000"/>
          </a:avLst>
        </a:prstGeom>
        <a:solidFill>
          <a:schemeClr val="accent6">
            <a:alpha val="9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latin typeface="Arial" panose="020B0604020202020204" pitchFamily="34" charset="0"/>
              <a:cs typeface="Arial" panose="020B0604020202020204" pitchFamily="34" charset="0"/>
            </a:rPr>
            <a:t>Estudios de la quinua empiezan en 1980 “Programa de Cereales de la Estación Experimental Santa Catalina </a:t>
          </a:r>
          <a:endParaRPr lang="en-US" sz="2400" kern="1200" dirty="0">
            <a:solidFill>
              <a:schemeClr val="tx1"/>
            </a:solidFill>
          </a:endParaRPr>
        </a:p>
      </dsp:txBody>
      <dsp:txXfrm>
        <a:off x="41648" y="841233"/>
        <a:ext cx="4591920" cy="1338059"/>
      </dsp:txXfrm>
    </dsp:sp>
    <dsp:sp modelId="{4968A729-EE1F-43DC-8DCF-1BC453A196F7}">
      <dsp:nvSpPr>
        <dsp:cNvPr id="0" name=""/>
        <dsp:cNvSpPr/>
      </dsp:nvSpPr>
      <dsp:spPr>
        <a:xfrm>
          <a:off x="421817" y="2220922"/>
          <a:ext cx="91440" cy="1205890"/>
        </a:xfrm>
        <a:custGeom>
          <a:avLst/>
          <a:gdLst/>
          <a:ahLst/>
          <a:cxnLst/>
          <a:rect l="0" t="0" r="0" b="0"/>
          <a:pathLst>
            <a:path>
              <a:moveTo>
                <a:pt x="45720" y="0"/>
              </a:moveTo>
              <a:lnTo>
                <a:pt x="45720" y="1205890"/>
              </a:lnTo>
              <a:lnTo>
                <a:pt x="57457" y="1205890"/>
              </a:lnTo>
            </a:path>
          </a:pathLst>
        </a:custGeom>
        <a:noFill/>
        <a:ln w="19050" cap="rnd"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3AE19E-7C3C-4311-8839-3E0CE527AC72}">
      <dsp:nvSpPr>
        <dsp:cNvPr id="0" name=""/>
        <dsp:cNvSpPr/>
      </dsp:nvSpPr>
      <dsp:spPr>
        <a:xfrm>
          <a:off x="479275" y="2851265"/>
          <a:ext cx="4594880" cy="1151093"/>
        </a:xfrm>
        <a:prstGeom prst="roundRect">
          <a:avLst>
            <a:gd name="adj" fmla="val 10000"/>
          </a:avLst>
        </a:prstGeom>
        <a:solidFill>
          <a:schemeClr val="lt1">
            <a:alpha val="90000"/>
            <a:hueOff val="0"/>
            <a:satOff val="0"/>
            <a:lumOff val="0"/>
            <a:alphaOff val="0"/>
          </a:schemeClr>
        </a:solidFill>
        <a:ln w="19050" cap="rnd"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MX" sz="2400" kern="1200">
              <a:latin typeface="Arial" panose="020B0604020202020204" pitchFamily="34" charset="0"/>
              <a:cs typeface="Arial" panose="020B0604020202020204" pitchFamily="34" charset="0"/>
            </a:rPr>
            <a:t>Promocionar productos de exportación en mercado internacional</a:t>
          </a:r>
          <a:endParaRPr lang="en-US" sz="2400" kern="1200" dirty="0"/>
        </a:p>
      </dsp:txBody>
      <dsp:txXfrm>
        <a:off x="512989" y="2884979"/>
        <a:ext cx="4527452" cy="1083665"/>
      </dsp:txXfrm>
    </dsp:sp>
    <dsp:sp modelId="{3C5E0582-FD1E-4282-869C-C1C82CA057EA}">
      <dsp:nvSpPr>
        <dsp:cNvPr id="0" name=""/>
        <dsp:cNvSpPr/>
      </dsp:nvSpPr>
      <dsp:spPr>
        <a:xfrm>
          <a:off x="5844934" y="727320"/>
          <a:ext cx="4796863" cy="1606784"/>
        </a:xfrm>
        <a:prstGeom prst="roundRect">
          <a:avLst>
            <a:gd name="adj" fmla="val 10000"/>
          </a:avLst>
        </a:prstGeom>
        <a:solidFill>
          <a:schemeClr val="accent6">
            <a:alpha val="90000"/>
            <a:hueOff val="0"/>
            <a:satOff val="0"/>
            <a:lumOff val="0"/>
            <a:alpha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latin typeface="Arial" panose="020B0604020202020204" pitchFamily="34" charset="0"/>
              <a:cs typeface="Arial" panose="020B0604020202020204" pitchFamily="34" charset="0"/>
            </a:rPr>
            <a:t>En 1997 se cancela el programa, se abre en 2000 con el Programa Nacional de Leguminosas y Granos Andinos</a:t>
          </a:r>
          <a:endParaRPr lang="en-US" sz="2400" kern="1200" dirty="0">
            <a:solidFill>
              <a:schemeClr val="tx1"/>
            </a:solidFill>
          </a:endParaRPr>
        </a:p>
      </dsp:txBody>
      <dsp:txXfrm>
        <a:off x="5891995" y="774381"/>
        <a:ext cx="4702741" cy="1512662"/>
      </dsp:txXfrm>
    </dsp:sp>
    <dsp:sp modelId="{AA27518E-CEF5-4341-B858-0281409ABA41}">
      <dsp:nvSpPr>
        <dsp:cNvPr id="0" name=""/>
        <dsp:cNvSpPr/>
      </dsp:nvSpPr>
      <dsp:spPr>
        <a:xfrm>
          <a:off x="6324620" y="2334104"/>
          <a:ext cx="223788" cy="1078316"/>
        </a:xfrm>
        <a:custGeom>
          <a:avLst/>
          <a:gdLst/>
          <a:ahLst/>
          <a:cxnLst/>
          <a:rect l="0" t="0" r="0" b="0"/>
          <a:pathLst>
            <a:path>
              <a:moveTo>
                <a:pt x="0" y="0"/>
              </a:moveTo>
              <a:lnTo>
                <a:pt x="0" y="1078316"/>
              </a:lnTo>
              <a:lnTo>
                <a:pt x="223788" y="1078316"/>
              </a:lnTo>
            </a:path>
          </a:pathLst>
        </a:custGeom>
        <a:noFill/>
        <a:ln w="19050" cap="rnd"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5150CC-2581-4823-A991-D5A93C24DFEB}">
      <dsp:nvSpPr>
        <dsp:cNvPr id="0" name=""/>
        <dsp:cNvSpPr/>
      </dsp:nvSpPr>
      <dsp:spPr>
        <a:xfrm>
          <a:off x="6548409" y="2829391"/>
          <a:ext cx="4233558" cy="1166057"/>
        </a:xfrm>
        <a:prstGeom prst="roundRect">
          <a:avLst>
            <a:gd name="adj" fmla="val 10000"/>
          </a:avLst>
        </a:prstGeom>
        <a:solidFill>
          <a:schemeClr val="lt1">
            <a:alpha val="90000"/>
            <a:hueOff val="0"/>
            <a:satOff val="0"/>
            <a:lumOff val="0"/>
            <a:alphaOff val="0"/>
          </a:schemeClr>
        </a:solidFill>
        <a:ln w="19050" cap="rnd" cmpd="sng" algn="ctr">
          <a:solidFill>
            <a:schemeClr val="accent6">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Arial" panose="020B0604020202020204" pitchFamily="34" charset="0"/>
              <a:cs typeface="Arial" panose="020B0604020202020204" pitchFamily="34" charset="0"/>
            </a:rPr>
            <a:t>Italia, China, USA, Chile, Corea del Sur, Holanda, México </a:t>
          </a:r>
          <a:endParaRPr lang="en-US" sz="2400" kern="1200" dirty="0"/>
        </a:p>
      </dsp:txBody>
      <dsp:txXfrm>
        <a:off x="6582562" y="2863544"/>
        <a:ext cx="4165252" cy="109775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B954E-20FD-47AC-8A39-7ED28987995F}">
      <dsp:nvSpPr>
        <dsp:cNvPr id="0" name=""/>
        <dsp:cNvSpPr/>
      </dsp:nvSpPr>
      <dsp:spPr>
        <a:xfrm>
          <a:off x="3697610" y="-95392"/>
          <a:ext cx="2342254" cy="1419778"/>
        </a:xfrm>
        <a:prstGeom prst="roundRect">
          <a:avLst/>
        </a:prstGeom>
        <a:solidFill>
          <a:schemeClr val="accent4">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latin typeface="Arial" panose="020B0604020202020204" pitchFamily="34" charset="0"/>
              <a:cs typeface="Arial" panose="020B0604020202020204" pitchFamily="34" charset="0"/>
            </a:rPr>
            <a:t>Ampliar preferencias arancelarias SGP+</a:t>
          </a:r>
          <a:endParaRPr lang="en-US" sz="2400" kern="1200" dirty="0">
            <a:solidFill>
              <a:schemeClr val="tx1"/>
            </a:solidFill>
            <a:latin typeface="Arial" panose="020B0604020202020204" pitchFamily="34" charset="0"/>
            <a:cs typeface="Arial" panose="020B0604020202020204" pitchFamily="34" charset="0"/>
          </a:endParaRPr>
        </a:p>
      </dsp:txBody>
      <dsp:txXfrm>
        <a:off x="3766918" y="-26084"/>
        <a:ext cx="2203638" cy="1281162"/>
      </dsp:txXfrm>
    </dsp:sp>
    <dsp:sp modelId="{0B9DBC23-6036-4E9E-93D3-3EC3EB72245D}">
      <dsp:nvSpPr>
        <dsp:cNvPr id="0" name=""/>
        <dsp:cNvSpPr/>
      </dsp:nvSpPr>
      <dsp:spPr>
        <a:xfrm>
          <a:off x="2495321" y="614496"/>
          <a:ext cx="4746831" cy="4746831"/>
        </a:xfrm>
        <a:custGeom>
          <a:avLst/>
          <a:gdLst/>
          <a:ahLst/>
          <a:cxnLst/>
          <a:rect l="0" t="0" r="0" b="0"/>
          <a:pathLst>
            <a:path>
              <a:moveTo>
                <a:pt x="3721867" y="420269"/>
              </a:moveTo>
              <a:arcTo wR="2373415" hR="2373415" stAng="18277271" swAng="922392"/>
            </a:path>
          </a:pathLst>
        </a:custGeom>
        <a:noFill/>
        <a:ln w="12700" cap="rnd" cmpd="sng" algn="ctr">
          <a:solidFill>
            <a:schemeClr val="accent4">
              <a:shade val="90000"/>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5DA6ECB-1BDB-4542-95AA-DD8EB957AB54}">
      <dsp:nvSpPr>
        <dsp:cNvPr id="0" name=""/>
        <dsp:cNvSpPr/>
      </dsp:nvSpPr>
      <dsp:spPr>
        <a:xfrm>
          <a:off x="5868184" y="1628239"/>
          <a:ext cx="2515611" cy="1252495"/>
        </a:xfrm>
        <a:prstGeom prst="roundRect">
          <a:avLst/>
        </a:prstGeom>
        <a:solidFill>
          <a:schemeClr val="accent4">
            <a:shade val="80000"/>
            <a:hueOff val="-155923"/>
            <a:satOff val="-2311"/>
            <a:lumOff val="779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latin typeface="Arial" panose="020B0604020202020204" pitchFamily="34" charset="0"/>
              <a:cs typeface="Arial" panose="020B0604020202020204" pitchFamily="34" charset="0"/>
            </a:rPr>
            <a:t>Desgravamen arancelario: Ecu (43%) y UE (100%)</a:t>
          </a:r>
          <a:endParaRPr lang="en-US" sz="2400" kern="1200" dirty="0">
            <a:solidFill>
              <a:schemeClr val="tx1"/>
            </a:solidFill>
          </a:endParaRPr>
        </a:p>
      </dsp:txBody>
      <dsp:txXfrm>
        <a:off x="5929326" y="1689381"/>
        <a:ext cx="2393327" cy="1130211"/>
      </dsp:txXfrm>
    </dsp:sp>
    <dsp:sp modelId="{C82F24F1-6D2C-4B2F-88ED-09D77247BBEE}">
      <dsp:nvSpPr>
        <dsp:cNvPr id="0" name=""/>
        <dsp:cNvSpPr/>
      </dsp:nvSpPr>
      <dsp:spPr>
        <a:xfrm>
          <a:off x="2530569" y="928496"/>
          <a:ext cx="4746831" cy="4746831"/>
        </a:xfrm>
        <a:custGeom>
          <a:avLst/>
          <a:gdLst/>
          <a:ahLst/>
          <a:cxnLst/>
          <a:rect l="0" t="0" r="0" b="0"/>
          <a:pathLst>
            <a:path>
              <a:moveTo>
                <a:pt x="4740737" y="2203442"/>
              </a:moveTo>
              <a:arcTo wR="2373415" hR="2373415" stAng="21353594" swAng="1123167"/>
            </a:path>
          </a:pathLst>
        </a:custGeom>
        <a:noFill/>
        <a:ln w="12700" cap="rnd" cmpd="sng" algn="ctr">
          <a:solidFill>
            <a:schemeClr val="accent4">
              <a:shade val="90000"/>
              <a:hueOff val="-155871"/>
              <a:satOff val="-2190"/>
              <a:lumOff val="7157"/>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F65C386-2773-4E9B-B7BA-F338B67E30AA}">
      <dsp:nvSpPr>
        <dsp:cNvPr id="0" name=""/>
        <dsp:cNvSpPr/>
      </dsp:nvSpPr>
      <dsp:spPr>
        <a:xfrm>
          <a:off x="5320061" y="4141921"/>
          <a:ext cx="2433385" cy="1504946"/>
        </a:xfrm>
        <a:prstGeom prst="roundRect">
          <a:avLst/>
        </a:prstGeom>
        <a:solidFill>
          <a:schemeClr val="accent4">
            <a:shade val="80000"/>
            <a:hueOff val="-311847"/>
            <a:satOff val="-4623"/>
            <a:lumOff val="1558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latin typeface="Arial" panose="020B0604020202020204" pitchFamily="34" charset="0"/>
              <a:cs typeface="Arial" panose="020B0604020202020204" pitchFamily="34" charset="0"/>
            </a:rPr>
            <a:t>Franja de precios  decisión 371 de 1994 CAN (agrícolas)</a:t>
          </a:r>
          <a:endParaRPr lang="en-US" sz="2400" kern="1200" dirty="0">
            <a:solidFill>
              <a:schemeClr val="tx1"/>
            </a:solidFill>
          </a:endParaRPr>
        </a:p>
      </dsp:txBody>
      <dsp:txXfrm>
        <a:off x="5393526" y="4215386"/>
        <a:ext cx="2286455" cy="1358016"/>
      </dsp:txXfrm>
    </dsp:sp>
    <dsp:sp modelId="{85668A70-A0C7-4A14-88EF-CC21FAEAA3E2}">
      <dsp:nvSpPr>
        <dsp:cNvPr id="0" name=""/>
        <dsp:cNvSpPr/>
      </dsp:nvSpPr>
      <dsp:spPr>
        <a:xfrm>
          <a:off x="2996096" y="734237"/>
          <a:ext cx="4746831" cy="4746831"/>
        </a:xfrm>
        <a:custGeom>
          <a:avLst/>
          <a:gdLst/>
          <a:ahLst/>
          <a:cxnLst/>
          <a:rect l="0" t="0" r="0" b="0"/>
          <a:pathLst>
            <a:path>
              <a:moveTo>
                <a:pt x="2171758" y="4738249"/>
              </a:moveTo>
              <a:arcTo wR="2373415" hR="2373415" stAng="5692442" swAng="667230"/>
            </a:path>
          </a:pathLst>
        </a:custGeom>
        <a:noFill/>
        <a:ln w="12700" cap="rnd" cmpd="sng" algn="ctr">
          <a:solidFill>
            <a:schemeClr val="accent4">
              <a:shade val="90000"/>
              <a:hueOff val="-311742"/>
              <a:satOff val="-4379"/>
              <a:lumOff val="14314"/>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84F758C-9203-4E06-9FA7-02799B5E4D89}">
      <dsp:nvSpPr>
        <dsp:cNvPr id="0" name=""/>
        <dsp:cNvSpPr/>
      </dsp:nvSpPr>
      <dsp:spPr>
        <a:xfrm>
          <a:off x="2376924" y="4267667"/>
          <a:ext cx="2193508" cy="1280758"/>
        </a:xfrm>
        <a:prstGeom prst="roundRect">
          <a:avLst/>
        </a:prstGeom>
        <a:solidFill>
          <a:schemeClr val="accent4">
            <a:shade val="80000"/>
            <a:hueOff val="-467770"/>
            <a:satOff val="-6934"/>
            <a:lumOff val="2338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chemeClr val="tx1"/>
              </a:solidFill>
              <a:latin typeface="Arial" panose="020B0604020202020204" pitchFamily="34" charset="0"/>
              <a:cs typeface="Arial" panose="020B0604020202020204" pitchFamily="34" charset="0"/>
            </a:rPr>
            <a:t>No subsidios en productos agrícolas</a:t>
          </a:r>
          <a:endParaRPr lang="en-US" sz="2400" kern="1200" dirty="0">
            <a:solidFill>
              <a:schemeClr val="tx1"/>
            </a:solidFill>
          </a:endParaRPr>
        </a:p>
      </dsp:txBody>
      <dsp:txXfrm>
        <a:off x="2439445" y="4330188"/>
        <a:ext cx="2068466" cy="1155716"/>
      </dsp:txXfrm>
    </dsp:sp>
    <dsp:sp modelId="{BD5E533F-ACE7-4F75-96A3-1AD39B181E45}">
      <dsp:nvSpPr>
        <dsp:cNvPr id="0" name=""/>
        <dsp:cNvSpPr/>
      </dsp:nvSpPr>
      <dsp:spPr>
        <a:xfrm>
          <a:off x="2495321" y="614496"/>
          <a:ext cx="4746831" cy="4746831"/>
        </a:xfrm>
        <a:custGeom>
          <a:avLst/>
          <a:gdLst/>
          <a:ahLst/>
          <a:cxnLst/>
          <a:rect l="0" t="0" r="0" b="0"/>
          <a:pathLst>
            <a:path>
              <a:moveTo>
                <a:pt x="236555" y="3406339"/>
              </a:moveTo>
              <a:arcTo wR="2373415" hR="2373415" stAng="9252097" swAng="1261217"/>
            </a:path>
          </a:pathLst>
        </a:custGeom>
        <a:noFill/>
        <a:ln w="12700" cap="rnd" cmpd="sng" algn="ctr">
          <a:solidFill>
            <a:schemeClr val="accent4">
              <a:shade val="90000"/>
              <a:hueOff val="-467613"/>
              <a:satOff val="-6569"/>
              <a:lumOff val="2147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AA3FC8E-A248-4C09-82CD-E5B46E259EFB}">
      <dsp:nvSpPr>
        <dsp:cNvPr id="0" name=""/>
        <dsp:cNvSpPr/>
      </dsp:nvSpPr>
      <dsp:spPr>
        <a:xfrm>
          <a:off x="1457755" y="1606085"/>
          <a:ext cx="2307458" cy="1296803"/>
        </a:xfrm>
        <a:prstGeom prst="roundRect">
          <a:avLst/>
        </a:prstGeom>
        <a:solidFill>
          <a:schemeClr val="accent4">
            <a:shade val="80000"/>
            <a:hueOff val="-623693"/>
            <a:satOff val="-9245"/>
            <a:lumOff val="3117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chemeClr val="tx1"/>
              </a:solidFill>
              <a:latin typeface="Arial" panose="020B0604020202020204" pitchFamily="34" charset="0"/>
              <a:cs typeface="Arial" panose="020B0604020202020204" pitchFamily="34" charset="0"/>
            </a:rPr>
            <a:t>Preferencias unilaterales en productos tradicionales</a:t>
          </a:r>
          <a:endParaRPr lang="en-US" sz="2400" kern="1200" dirty="0">
            <a:solidFill>
              <a:schemeClr val="tx1"/>
            </a:solidFill>
          </a:endParaRPr>
        </a:p>
      </dsp:txBody>
      <dsp:txXfrm>
        <a:off x="1521060" y="1669390"/>
        <a:ext cx="2180848" cy="1170193"/>
      </dsp:txXfrm>
    </dsp:sp>
    <dsp:sp modelId="{C25A7068-E060-4378-A2B0-A15E05E4DC0A}">
      <dsp:nvSpPr>
        <dsp:cNvPr id="0" name=""/>
        <dsp:cNvSpPr/>
      </dsp:nvSpPr>
      <dsp:spPr>
        <a:xfrm>
          <a:off x="2495321" y="614496"/>
          <a:ext cx="4746831" cy="4746831"/>
        </a:xfrm>
        <a:custGeom>
          <a:avLst/>
          <a:gdLst/>
          <a:ahLst/>
          <a:cxnLst/>
          <a:rect l="0" t="0" r="0" b="0"/>
          <a:pathLst>
            <a:path>
              <a:moveTo>
                <a:pt x="569540" y="830971"/>
              </a:moveTo>
              <a:arcTo wR="2373415" hR="2373415" stAng="13231971" swAng="898430"/>
            </a:path>
          </a:pathLst>
        </a:custGeom>
        <a:noFill/>
        <a:ln w="12700" cap="rnd" cmpd="sng" algn="ctr">
          <a:solidFill>
            <a:schemeClr val="accent4">
              <a:shade val="90000"/>
              <a:hueOff val="-623484"/>
              <a:satOff val="-8758"/>
              <a:lumOff val="28629"/>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ED005-9AA4-43B9-B700-209F0FB474D9}">
      <dsp:nvSpPr>
        <dsp:cNvPr id="0" name=""/>
        <dsp:cNvSpPr/>
      </dsp:nvSpPr>
      <dsp:spPr>
        <a:xfrm>
          <a:off x="-6235390" y="-954195"/>
          <a:ext cx="7424645" cy="7424645"/>
        </a:xfrm>
        <a:prstGeom prst="blockArc">
          <a:avLst>
            <a:gd name="adj1" fmla="val 18900000"/>
            <a:gd name="adj2" fmla="val 2700000"/>
            <a:gd name="adj3" fmla="val 291"/>
          </a:avLst>
        </a:prstGeom>
        <a:noFill/>
        <a:ln w="19050" cap="rnd" cmpd="sng" algn="ctr">
          <a:solidFill>
            <a:schemeClr val="accent6">
              <a:tint val="9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E71D79C1-1036-467C-A1A0-F4C3E23E9992}">
      <dsp:nvSpPr>
        <dsp:cNvPr id="0" name=""/>
        <dsp:cNvSpPr/>
      </dsp:nvSpPr>
      <dsp:spPr>
        <a:xfrm>
          <a:off x="765656" y="286663"/>
          <a:ext cx="10228069" cy="1633175"/>
        </a:xfrm>
        <a:prstGeom prst="rect">
          <a:avLst/>
        </a:prstGeom>
        <a:solidFill>
          <a:schemeClr val="accent6">
            <a:alpha val="90000"/>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75705" tIns="60960" rIns="60960" bIns="60960" numCol="1" spcCol="1270" anchor="ctr" anchorCtr="0">
          <a:noAutofit/>
        </a:bodyPr>
        <a:lstStyle/>
        <a:p>
          <a:pPr marL="0" lvl="0" indent="0" algn="l" defTabSz="1066800">
            <a:lnSpc>
              <a:spcPct val="90000"/>
            </a:lnSpc>
            <a:spcBef>
              <a:spcPct val="0"/>
            </a:spcBef>
            <a:spcAft>
              <a:spcPct val="35000"/>
            </a:spcAft>
            <a:buNone/>
          </a:pPr>
          <a:r>
            <a:rPr lang="es-MX" sz="2400" kern="1200" dirty="0">
              <a:latin typeface="Arial" panose="020B0604020202020204" pitchFamily="34" charset="0"/>
              <a:cs typeface="Arial" panose="020B0604020202020204" pitchFamily="34" charset="0"/>
            </a:rPr>
            <a:t>Correspondencia del SA hasta 2007 era “100890 Cereales (excepto el trigo y morcajo, centeno, cebada, avena, maíz, arroz, sorgo, trigo, sarraceno, mijo, alpiste, digitaría, quinua, trigo y triticale)”, desde la revisión del 2012 pasó a ser “ 100850 Quinua </a:t>
          </a:r>
          <a:r>
            <a:rPr lang="es-MX" sz="2400" kern="1200" dirty="0" err="1">
              <a:latin typeface="Arial" panose="020B0604020202020204" pitchFamily="34" charset="0"/>
              <a:cs typeface="Arial" panose="020B0604020202020204" pitchFamily="34" charset="0"/>
            </a:rPr>
            <a:t>Chenopodium</a:t>
          </a:r>
          <a:r>
            <a:rPr lang="es-MX" sz="2400" kern="1200" dirty="0">
              <a:latin typeface="Arial" panose="020B0604020202020204" pitchFamily="34" charset="0"/>
              <a:cs typeface="Arial" panose="020B0604020202020204" pitchFamily="34" charset="0"/>
            </a:rPr>
            <a:t> Quinoa</a:t>
          </a:r>
          <a:r>
            <a:rPr lang="es-MX" sz="2400" kern="1200" dirty="0"/>
            <a:t>”</a:t>
          </a:r>
          <a:endParaRPr lang="en-US" sz="2400" kern="1200" dirty="0">
            <a:latin typeface="Arial" panose="020B0604020202020204" pitchFamily="34" charset="0"/>
            <a:cs typeface="Arial" panose="020B0604020202020204" pitchFamily="34" charset="0"/>
          </a:endParaRPr>
        </a:p>
      </dsp:txBody>
      <dsp:txXfrm>
        <a:off x="765656" y="286663"/>
        <a:ext cx="10228069" cy="1633175"/>
      </dsp:txXfrm>
    </dsp:sp>
    <dsp:sp modelId="{185264A5-B657-4CD3-8DD8-F63C915B2B5B}">
      <dsp:nvSpPr>
        <dsp:cNvPr id="0" name=""/>
        <dsp:cNvSpPr/>
      </dsp:nvSpPr>
      <dsp:spPr>
        <a:xfrm>
          <a:off x="76124" y="413719"/>
          <a:ext cx="1379063" cy="1379063"/>
        </a:xfrm>
        <a:prstGeom prst="ellipse">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AEF57526-D57C-4B9F-93A1-E8B0EF74D09F}">
      <dsp:nvSpPr>
        <dsp:cNvPr id="0" name=""/>
        <dsp:cNvSpPr/>
      </dsp:nvSpPr>
      <dsp:spPr>
        <a:xfrm>
          <a:off x="1166687" y="2206501"/>
          <a:ext cx="9827037" cy="1103250"/>
        </a:xfrm>
        <a:prstGeom prst="rect">
          <a:avLst/>
        </a:prstGeom>
        <a:solidFill>
          <a:schemeClr val="accent6">
            <a:alpha val="90000"/>
            <a:hueOff val="0"/>
            <a:satOff val="0"/>
            <a:lumOff val="0"/>
            <a:alphaOff val="-20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75705" tIns="60960" rIns="60960" bIns="60960" numCol="1" spcCol="1270" anchor="ctr" anchorCtr="0">
          <a:noAutofit/>
        </a:bodyPr>
        <a:lstStyle/>
        <a:p>
          <a:pPr marL="0" lvl="0" indent="0" algn="l" defTabSz="1066800">
            <a:lnSpc>
              <a:spcPct val="90000"/>
            </a:lnSpc>
            <a:spcBef>
              <a:spcPct val="0"/>
            </a:spcBef>
            <a:spcAft>
              <a:spcPct val="35000"/>
            </a:spcAft>
            <a:buNone/>
          </a:pPr>
          <a:r>
            <a:rPr lang="es-MX" sz="2400" kern="1200" dirty="0">
              <a:latin typeface="Arial" panose="020B0604020202020204" pitchFamily="34" charset="0"/>
              <a:cs typeface="Arial" panose="020B0604020202020204" pitchFamily="34" charset="0"/>
            </a:rPr>
            <a:t>Exportaciones e importaciones a nivel de 6 dígitos del SA, no en base a la partida arancelaria nacional. Las exportaciones se registran en términos FOB, importaciones en términos CIF</a:t>
          </a:r>
          <a:endParaRPr lang="en-US" sz="2400" kern="1200" dirty="0">
            <a:latin typeface="Arial" panose="020B0604020202020204" pitchFamily="34" charset="0"/>
            <a:cs typeface="Arial" panose="020B0604020202020204" pitchFamily="34" charset="0"/>
          </a:endParaRPr>
        </a:p>
      </dsp:txBody>
      <dsp:txXfrm>
        <a:off x="1166687" y="2206501"/>
        <a:ext cx="9827037" cy="1103250"/>
      </dsp:txXfrm>
    </dsp:sp>
    <dsp:sp modelId="{A44C0F43-83EB-4308-B32D-F13CB7EEB11D}">
      <dsp:nvSpPr>
        <dsp:cNvPr id="0" name=""/>
        <dsp:cNvSpPr/>
      </dsp:nvSpPr>
      <dsp:spPr>
        <a:xfrm>
          <a:off x="477155" y="2068595"/>
          <a:ext cx="1379063" cy="1379063"/>
        </a:xfrm>
        <a:prstGeom prst="ellipse">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43CA1666-D2AD-4E96-A6CC-F26B93D6DA76}">
      <dsp:nvSpPr>
        <dsp:cNvPr id="0" name=""/>
        <dsp:cNvSpPr/>
      </dsp:nvSpPr>
      <dsp:spPr>
        <a:xfrm>
          <a:off x="765656" y="3535609"/>
          <a:ext cx="10228069" cy="1754786"/>
        </a:xfrm>
        <a:prstGeom prst="rect">
          <a:avLst/>
        </a:prstGeom>
        <a:solidFill>
          <a:schemeClr val="accent6">
            <a:alpha val="90000"/>
            <a:hueOff val="0"/>
            <a:satOff val="0"/>
            <a:lumOff val="0"/>
            <a:alphaOff val="-40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75705" tIns="60960" rIns="60960" bIns="60960" numCol="1" spcCol="1270" anchor="ctr" anchorCtr="0">
          <a:noAutofit/>
        </a:bodyPr>
        <a:lstStyle/>
        <a:p>
          <a:pPr marL="0" lvl="0" indent="0" algn="l" defTabSz="1066800">
            <a:lnSpc>
              <a:spcPct val="90000"/>
            </a:lnSpc>
            <a:spcBef>
              <a:spcPct val="0"/>
            </a:spcBef>
            <a:spcAft>
              <a:spcPct val="35000"/>
            </a:spcAft>
            <a:buNone/>
          </a:pPr>
          <a:r>
            <a:rPr lang="es-MX" sz="2400" kern="1200" dirty="0">
              <a:latin typeface="Arial" panose="020B0604020202020204" pitchFamily="34" charset="0"/>
              <a:cs typeface="Arial" panose="020B0604020202020204" pitchFamily="34" charset="0"/>
            </a:rPr>
            <a:t>Valores de 2010 a 2011 no se pueden obtener con exactitud, debido a la subpartida anterior de la quinua “100890 Cereales (excepto el trigo y morcajo, centeno, cebada, avena, maíz, arroz, sorgo, trigo, sarraceno, mijo, alpiste, digitaría, quinua, trigo y triticale)”</a:t>
          </a:r>
          <a:endParaRPr lang="en-US" sz="2400" kern="1200" dirty="0">
            <a:latin typeface="Arial" panose="020B0604020202020204" pitchFamily="34" charset="0"/>
            <a:cs typeface="Arial" panose="020B0604020202020204" pitchFamily="34" charset="0"/>
          </a:endParaRPr>
        </a:p>
      </dsp:txBody>
      <dsp:txXfrm>
        <a:off x="765656" y="3535609"/>
        <a:ext cx="10228069" cy="1754786"/>
      </dsp:txXfrm>
    </dsp:sp>
    <dsp:sp modelId="{E67D9548-F27F-4A05-948B-61F3D9323EF8}">
      <dsp:nvSpPr>
        <dsp:cNvPr id="0" name=""/>
        <dsp:cNvSpPr/>
      </dsp:nvSpPr>
      <dsp:spPr>
        <a:xfrm>
          <a:off x="76124" y="3723471"/>
          <a:ext cx="1379063" cy="1379063"/>
        </a:xfrm>
        <a:prstGeom prst="ellipse">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C9494FE-B122-40D2-9328-766A29A88753}" type="datetimeFigureOut">
              <a:rPr lang="en-US" smtClean="0"/>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3EE0C-F1D8-4B27-B58F-3297D063F68F}" type="slidenum">
              <a:rPr lang="en-US" smtClean="0"/>
              <a:t>‹Nº›</a:t>
            </a:fld>
            <a:endParaRPr lang="en-US"/>
          </a:p>
        </p:txBody>
      </p:sp>
    </p:spTree>
    <p:extLst>
      <p:ext uri="{BB962C8B-B14F-4D97-AF65-F5344CB8AC3E}">
        <p14:creationId xmlns:p14="http://schemas.microsoft.com/office/powerpoint/2010/main" val="1351128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C9494FE-B122-40D2-9328-766A29A88753}" type="datetimeFigureOut">
              <a:rPr lang="en-US" smtClean="0"/>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3EE0C-F1D8-4B27-B58F-3297D063F68F}" type="slidenum">
              <a:rPr lang="en-US" smtClean="0"/>
              <a:t>‹Nº›</a:t>
            </a:fld>
            <a:endParaRPr lang="en-US"/>
          </a:p>
        </p:txBody>
      </p:sp>
    </p:spTree>
    <p:extLst>
      <p:ext uri="{BB962C8B-B14F-4D97-AF65-F5344CB8AC3E}">
        <p14:creationId xmlns:p14="http://schemas.microsoft.com/office/powerpoint/2010/main" val="2296020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C9494FE-B122-40D2-9328-766A29A88753}" type="datetimeFigureOut">
              <a:rPr lang="en-US" smtClean="0"/>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3EE0C-F1D8-4B27-B58F-3297D063F68F}" type="slidenum">
              <a:rPr lang="en-US" smtClean="0"/>
              <a:t>‹Nº›</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80473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C9494FE-B122-40D2-9328-766A29A88753}" type="datetimeFigureOut">
              <a:rPr lang="en-US" smtClean="0"/>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3EE0C-F1D8-4B27-B58F-3297D063F68F}" type="slidenum">
              <a:rPr lang="en-US" smtClean="0"/>
              <a:t>‹Nº›</a:t>
            </a:fld>
            <a:endParaRPr lang="en-US"/>
          </a:p>
        </p:txBody>
      </p:sp>
    </p:spTree>
    <p:extLst>
      <p:ext uri="{BB962C8B-B14F-4D97-AF65-F5344CB8AC3E}">
        <p14:creationId xmlns:p14="http://schemas.microsoft.com/office/powerpoint/2010/main" val="4145104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C9494FE-B122-40D2-9328-766A29A88753}" type="datetimeFigureOut">
              <a:rPr lang="en-US" smtClean="0"/>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3EE0C-F1D8-4B27-B58F-3297D063F68F}" type="slidenum">
              <a:rPr lang="en-US" smtClean="0"/>
              <a:t>‹Nº›</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29370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C9494FE-B122-40D2-9328-766A29A88753}" type="datetimeFigureOut">
              <a:rPr lang="en-US" smtClean="0"/>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3EE0C-F1D8-4B27-B58F-3297D063F68F}" type="slidenum">
              <a:rPr lang="en-US" smtClean="0"/>
              <a:t>‹Nº›</a:t>
            </a:fld>
            <a:endParaRPr lang="en-US"/>
          </a:p>
        </p:txBody>
      </p:sp>
    </p:spTree>
    <p:extLst>
      <p:ext uri="{BB962C8B-B14F-4D97-AF65-F5344CB8AC3E}">
        <p14:creationId xmlns:p14="http://schemas.microsoft.com/office/powerpoint/2010/main" val="1267793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C9494FE-B122-40D2-9328-766A29A88753}" type="datetimeFigureOut">
              <a:rPr lang="en-US" smtClean="0"/>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3EE0C-F1D8-4B27-B58F-3297D063F68F}" type="slidenum">
              <a:rPr lang="en-US" smtClean="0"/>
              <a:t>‹Nº›</a:t>
            </a:fld>
            <a:endParaRPr lang="en-US"/>
          </a:p>
        </p:txBody>
      </p:sp>
    </p:spTree>
    <p:extLst>
      <p:ext uri="{BB962C8B-B14F-4D97-AF65-F5344CB8AC3E}">
        <p14:creationId xmlns:p14="http://schemas.microsoft.com/office/powerpoint/2010/main" val="1269142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C9494FE-B122-40D2-9328-766A29A88753}" type="datetimeFigureOut">
              <a:rPr lang="en-US" smtClean="0"/>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3EE0C-F1D8-4B27-B58F-3297D063F68F}" type="slidenum">
              <a:rPr lang="en-US" smtClean="0"/>
              <a:t>‹Nº›</a:t>
            </a:fld>
            <a:endParaRPr lang="en-US"/>
          </a:p>
        </p:txBody>
      </p:sp>
    </p:spTree>
    <p:extLst>
      <p:ext uri="{BB962C8B-B14F-4D97-AF65-F5344CB8AC3E}">
        <p14:creationId xmlns:p14="http://schemas.microsoft.com/office/powerpoint/2010/main" val="1170280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C9494FE-B122-40D2-9328-766A29A88753}" type="datetimeFigureOut">
              <a:rPr lang="en-US" smtClean="0"/>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3EE0C-F1D8-4B27-B58F-3297D063F68F}" type="slidenum">
              <a:rPr lang="en-US" smtClean="0"/>
              <a:t>‹Nº›</a:t>
            </a:fld>
            <a:endParaRPr lang="en-US"/>
          </a:p>
        </p:txBody>
      </p:sp>
    </p:spTree>
    <p:extLst>
      <p:ext uri="{BB962C8B-B14F-4D97-AF65-F5344CB8AC3E}">
        <p14:creationId xmlns:p14="http://schemas.microsoft.com/office/powerpoint/2010/main" val="1264824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C9494FE-B122-40D2-9328-766A29A88753}" type="datetimeFigureOut">
              <a:rPr lang="en-US" smtClean="0"/>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3EE0C-F1D8-4B27-B58F-3297D063F68F}" type="slidenum">
              <a:rPr lang="en-US" smtClean="0"/>
              <a:t>‹Nº›</a:t>
            </a:fld>
            <a:endParaRPr lang="en-US"/>
          </a:p>
        </p:txBody>
      </p:sp>
    </p:spTree>
    <p:extLst>
      <p:ext uri="{BB962C8B-B14F-4D97-AF65-F5344CB8AC3E}">
        <p14:creationId xmlns:p14="http://schemas.microsoft.com/office/powerpoint/2010/main" val="2147380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C9494FE-B122-40D2-9328-766A29A88753}" type="datetimeFigureOut">
              <a:rPr lang="en-US" smtClean="0"/>
              <a:t>7/2/2020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43EE0C-F1D8-4B27-B58F-3297D063F68F}" type="slidenum">
              <a:rPr lang="en-US" smtClean="0"/>
              <a:t>‹Nº›</a:t>
            </a:fld>
            <a:endParaRPr lang="en-US"/>
          </a:p>
        </p:txBody>
      </p:sp>
    </p:spTree>
    <p:extLst>
      <p:ext uri="{BB962C8B-B14F-4D97-AF65-F5344CB8AC3E}">
        <p14:creationId xmlns:p14="http://schemas.microsoft.com/office/powerpoint/2010/main" val="1929307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C9494FE-B122-40D2-9328-766A29A88753}" type="datetimeFigureOut">
              <a:rPr lang="en-US" smtClean="0"/>
              <a:t>7/2/2020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43EE0C-F1D8-4B27-B58F-3297D063F68F}" type="slidenum">
              <a:rPr lang="en-US" smtClean="0"/>
              <a:t>‹Nº›</a:t>
            </a:fld>
            <a:endParaRPr lang="en-US"/>
          </a:p>
        </p:txBody>
      </p:sp>
    </p:spTree>
    <p:extLst>
      <p:ext uri="{BB962C8B-B14F-4D97-AF65-F5344CB8AC3E}">
        <p14:creationId xmlns:p14="http://schemas.microsoft.com/office/powerpoint/2010/main" val="1715393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C9494FE-B122-40D2-9328-766A29A88753}" type="datetimeFigureOut">
              <a:rPr lang="en-US" smtClean="0"/>
              <a:t>7/2/2020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43EE0C-F1D8-4B27-B58F-3297D063F68F}" type="slidenum">
              <a:rPr lang="en-US" smtClean="0"/>
              <a:t>‹Nº›</a:t>
            </a:fld>
            <a:endParaRPr lang="en-US"/>
          </a:p>
        </p:txBody>
      </p:sp>
    </p:spTree>
    <p:extLst>
      <p:ext uri="{BB962C8B-B14F-4D97-AF65-F5344CB8AC3E}">
        <p14:creationId xmlns:p14="http://schemas.microsoft.com/office/powerpoint/2010/main" val="2519981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9494FE-B122-40D2-9328-766A29A88753}" type="datetimeFigureOut">
              <a:rPr lang="en-US" smtClean="0"/>
              <a:t>7/2/2020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43EE0C-F1D8-4B27-B58F-3297D063F68F}" type="slidenum">
              <a:rPr lang="en-US" smtClean="0"/>
              <a:t>‹Nº›</a:t>
            </a:fld>
            <a:endParaRPr lang="en-US"/>
          </a:p>
        </p:txBody>
      </p:sp>
    </p:spTree>
    <p:extLst>
      <p:ext uri="{BB962C8B-B14F-4D97-AF65-F5344CB8AC3E}">
        <p14:creationId xmlns:p14="http://schemas.microsoft.com/office/powerpoint/2010/main" val="3010923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C9494FE-B122-40D2-9328-766A29A88753}" type="datetimeFigureOut">
              <a:rPr lang="en-US" smtClean="0"/>
              <a:t>7/2/2020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43EE0C-F1D8-4B27-B58F-3297D063F68F}" type="slidenum">
              <a:rPr lang="en-US" smtClean="0"/>
              <a:t>‹Nº›</a:t>
            </a:fld>
            <a:endParaRPr lang="en-US"/>
          </a:p>
        </p:txBody>
      </p:sp>
    </p:spTree>
    <p:extLst>
      <p:ext uri="{BB962C8B-B14F-4D97-AF65-F5344CB8AC3E}">
        <p14:creationId xmlns:p14="http://schemas.microsoft.com/office/powerpoint/2010/main" val="1190098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C9494FE-B122-40D2-9328-766A29A88753}" type="datetimeFigureOut">
              <a:rPr lang="en-US" smtClean="0"/>
              <a:t>7/2/2020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43EE0C-F1D8-4B27-B58F-3297D063F68F}" type="slidenum">
              <a:rPr lang="en-US" smtClean="0"/>
              <a:t>‹Nº›</a:t>
            </a:fld>
            <a:endParaRPr lang="en-US"/>
          </a:p>
        </p:txBody>
      </p:sp>
    </p:spTree>
    <p:extLst>
      <p:ext uri="{BB962C8B-B14F-4D97-AF65-F5344CB8AC3E}">
        <p14:creationId xmlns:p14="http://schemas.microsoft.com/office/powerpoint/2010/main" val="2936743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C9494FE-B122-40D2-9328-766A29A88753}" type="datetimeFigureOut">
              <a:rPr lang="en-US" smtClean="0"/>
              <a:t>7/2/2020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143EE0C-F1D8-4B27-B58F-3297D063F68F}" type="slidenum">
              <a:rPr lang="en-US" smtClean="0"/>
              <a:t>‹Nº›</a:t>
            </a:fld>
            <a:endParaRPr lang="en-US"/>
          </a:p>
        </p:txBody>
      </p:sp>
    </p:spTree>
    <p:extLst>
      <p:ext uri="{BB962C8B-B14F-4D97-AF65-F5344CB8AC3E}">
        <p14:creationId xmlns:p14="http://schemas.microsoft.com/office/powerpoint/2010/main" val="5661408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diagramLayout" Target="../diagrams/layout8.xml"/><Relationship Id="rId7" Type="http://schemas.openxmlformats.org/officeDocument/2006/relationships/image" Target="../media/image22.jp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4.jp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5.jp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Layout" Target="../diagrams/layout11.xml"/><Relationship Id="rId7" Type="http://schemas.openxmlformats.org/officeDocument/2006/relationships/image" Target="../media/image26.jpg"/><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10" Type="http://schemas.openxmlformats.org/officeDocument/2006/relationships/image" Target="../media/image3.jpg"/><Relationship Id="rId4" Type="http://schemas.openxmlformats.org/officeDocument/2006/relationships/diagramQuickStyle" Target="../diagrams/quickStyle11.xml"/><Relationship Id="rId9"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webp"/><Relationship Id="rId7"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2.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3.xml"/><Relationship Id="rId7" Type="http://schemas.openxmlformats.org/officeDocument/2006/relationships/image" Target="../media/image11.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Layout" Target="../diagrams/layout4.xml"/><Relationship Id="rId7" Type="http://schemas.openxmlformats.org/officeDocument/2006/relationships/image" Target="../media/image13.jp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5.xml"/><Relationship Id="rId7" Type="http://schemas.openxmlformats.org/officeDocument/2006/relationships/image" Target="../media/image15.jp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7.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7.xml"/><Relationship Id="rId7" Type="http://schemas.openxmlformats.org/officeDocument/2006/relationships/image" Target="../media/image18.jp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8991A6D-586B-4D90-A40F-8565E405ED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2682" y="726230"/>
            <a:ext cx="5693035" cy="949154"/>
          </a:xfrm>
          <a:prstGeom prst="rect">
            <a:avLst/>
          </a:prstGeom>
        </p:spPr>
      </p:pic>
      <p:sp>
        <p:nvSpPr>
          <p:cNvPr id="6" name="CuadroTexto 5">
            <a:extLst>
              <a:ext uri="{FF2B5EF4-FFF2-40B4-BE49-F238E27FC236}">
                <a16:creationId xmlns:a16="http://schemas.microsoft.com/office/drawing/2014/main" id="{7D4CBFDE-952E-48AD-B87D-CF9B937469C1}"/>
              </a:ext>
            </a:extLst>
          </p:cNvPr>
          <p:cNvSpPr txBox="1"/>
          <p:nvPr/>
        </p:nvSpPr>
        <p:spPr>
          <a:xfrm>
            <a:off x="357809" y="2485954"/>
            <a:ext cx="11476382" cy="1015663"/>
          </a:xfrm>
          <a:prstGeom prst="rect">
            <a:avLst/>
          </a:prstGeom>
          <a:noFill/>
        </p:spPr>
        <p:txBody>
          <a:bodyPr wrap="square" rtlCol="0">
            <a:spAutoFit/>
          </a:bodyPr>
          <a:lstStyle/>
          <a:p>
            <a:pPr algn="ctr"/>
            <a:r>
              <a:rPr lang="es-MX" sz="3000" dirty="0">
                <a:latin typeface="Arial" panose="020B0604020202020204" pitchFamily="34" charset="0"/>
                <a:cs typeface="Arial" panose="020B0604020202020204" pitchFamily="34" charset="0"/>
              </a:rPr>
              <a:t>Exportaciones de Quinua de Bolivia, Ecuador y Perú hacia la Unión Europea </a:t>
            </a:r>
            <a:endParaRPr lang="en-US" sz="3000" dirty="0">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3CC6769B-40C4-4DCC-8F38-D2B4DF1578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7690" y="4458613"/>
            <a:ext cx="1427345" cy="902276"/>
          </a:xfrm>
          <a:prstGeom prst="rect">
            <a:avLst/>
          </a:prstGeom>
        </p:spPr>
      </p:pic>
      <p:pic>
        <p:nvPicPr>
          <p:cNvPr id="10" name="Imagen 9">
            <a:extLst>
              <a:ext uri="{FF2B5EF4-FFF2-40B4-BE49-F238E27FC236}">
                <a16:creationId xmlns:a16="http://schemas.microsoft.com/office/drawing/2014/main" id="{5CEACAC2-07A7-476F-8A06-DEAFFA592872}"/>
              </a:ext>
            </a:extLst>
          </p:cNvPr>
          <p:cNvPicPr>
            <a:picLocks noChangeAspect="1"/>
          </p:cNvPicPr>
          <p:nvPr/>
        </p:nvPicPr>
        <p:blipFill rotWithShape="1">
          <a:blip r:embed="rId4">
            <a:extLst>
              <a:ext uri="{28A0092B-C50C-407E-A947-70E740481C1C}">
                <a14:useLocalDpi xmlns:a14="http://schemas.microsoft.com/office/drawing/2010/main" val="0"/>
              </a:ext>
            </a:extLst>
          </a:blip>
          <a:srcRect l="5830" t="8720" r="5493" b="10480"/>
          <a:stretch/>
        </p:blipFill>
        <p:spPr>
          <a:xfrm>
            <a:off x="956265" y="5682636"/>
            <a:ext cx="1388691" cy="787317"/>
          </a:xfrm>
          <a:prstGeom prst="rect">
            <a:avLst/>
          </a:prstGeom>
        </p:spPr>
      </p:pic>
      <p:pic>
        <p:nvPicPr>
          <p:cNvPr id="12" name="Imagen 11">
            <a:extLst>
              <a:ext uri="{FF2B5EF4-FFF2-40B4-BE49-F238E27FC236}">
                <a16:creationId xmlns:a16="http://schemas.microsoft.com/office/drawing/2014/main" id="{0F78AA9A-CCCD-445B-B2F6-5A91DEE9FDB2}"/>
              </a:ext>
            </a:extLst>
          </p:cNvPr>
          <p:cNvPicPr>
            <a:picLocks noChangeAspect="1"/>
          </p:cNvPicPr>
          <p:nvPr/>
        </p:nvPicPr>
        <p:blipFill rotWithShape="1">
          <a:blip r:embed="rId5">
            <a:extLst>
              <a:ext uri="{28A0092B-C50C-407E-A947-70E740481C1C}">
                <a14:useLocalDpi xmlns:a14="http://schemas.microsoft.com/office/drawing/2010/main" val="0"/>
              </a:ext>
            </a:extLst>
          </a:blip>
          <a:srcRect l="14026" t="10336" r="13154" b="9845"/>
          <a:stretch/>
        </p:blipFill>
        <p:spPr>
          <a:xfrm>
            <a:off x="2632309" y="5652088"/>
            <a:ext cx="1388690" cy="761083"/>
          </a:xfrm>
          <a:prstGeom prst="rect">
            <a:avLst/>
          </a:prstGeom>
          <a:blipFill dpi="0" rotWithShape="1">
            <a:blip r:embed="rId6">
              <a:alphaModFix amt="79000"/>
            </a:blip>
            <a:srcRect/>
            <a:stretch>
              <a:fillRect/>
            </a:stretch>
          </a:blipFill>
        </p:spPr>
      </p:pic>
      <p:sp>
        <p:nvSpPr>
          <p:cNvPr id="13" name="CuadroTexto 12">
            <a:extLst>
              <a:ext uri="{FF2B5EF4-FFF2-40B4-BE49-F238E27FC236}">
                <a16:creationId xmlns:a16="http://schemas.microsoft.com/office/drawing/2014/main" id="{058CF6C7-AEBB-41FD-A571-49140329B68B}"/>
              </a:ext>
            </a:extLst>
          </p:cNvPr>
          <p:cNvSpPr txBox="1"/>
          <p:nvPr/>
        </p:nvSpPr>
        <p:spPr>
          <a:xfrm>
            <a:off x="6682683" y="5846713"/>
            <a:ext cx="5878286" cy="830997"/>
          </a:xfrm>
          <a:prstGeom prst="rect">
            <a:avLst/>
          </a:prstGeom>
          <a:noFill/>
        </p:spPr>
        <p:txBody>
          <a:bodyPr wrap="square" rtlCol="0">
            <a:spAutoFit/>
          </a:bodyPr>
          <a:lstStyle/>
          <a:p>
            <a:r>
              <a:rPr lang="es-MX" sz="2400" dirty="0">
                <a:latin typeface="Arial" panose="020B0604020202020204" pitchFamily="34" charset="0"/>
                <a:cs typeface="Arial" panose="020B0604020202020204" pitchFamily="34" charset="0"/>
              </a:rPr>
              <a:t>Juan Sebastián Álvarez Páez</a:t>
            </a:r>
          </a:p>
          <a:p>
            <a:r>
              <a:rPr lang="es-MX" sz="2400" dirty="0" err="1">
                <a:latin typeface="Arial" panose="020B0604020202020204" pitchFamily="34" charset="0"/>
                <a:cs typeface="Arial" panose="020B0604020202020204" pitchFamily="34" charset="0"/>
              </a:rPr>
              <a:t>Msc.Guillermo</a:t>
            </a:r>
            <a:r>
              <a:rPr lang="es-MX" sz="2400" dirty="0">
                <a:latin typeface="Arial" panose="020B0604020202020204" pitchFamily="34" charset="0"/>
                <a:cs typeface="Arial" panose="020B0604020202020204" pitchFamily="34" charset="0"/>
              </a:rPr>
              <a:t> Patricio Santacruz Terán</a:t>
            </a:r>
            <a:endParaRPr lang="en-US" sz="2400" dirty="0">
              <a:latin typeface="Arial" panose="020B0604020202020204" pitchFamily="34" charset="0"/>
              <a:cs typeface="Arial" panose="020B0604020202020204" pitchFamily="34" charset="0"/>
            </a:endParaRPr>
          </a:p>
        </p:txBody>
      </p:sp>
      <p:pic>
        <p:nvPicPr>
          <p:cNvPr id="15" name="Imagen 14">
            <a:extLst>
              <a:ext uri="{FF2B5EF4-FFF2-40B4-BE49-F238E27FC236}">
                <a16:creationId xmlns:a16="http://schemas.microsoft.com/office/drawing/2014/main" id="{755773BC-56DA-427D-A068-B023882707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90646" y="4312187"/>
            <a:ext cx="1646321" cy="1097547"/>
          </a:xfrm>
          <a:prstGeom prst="rect">
            <a:avLst/>
          </a:prstGeom>
        </p:spPr>
      </p:pic>
    </p:spTree>
    <p:extLst>
      <p:ext uri="{BB962C8B-B14F-4D97-AF65-F5344CB8AC3E}">
        <p14:creationId xmlns:p14="http://schemas.microsoft.com/office/powerpoint/2010/main" val="537514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6193C02-7BC9-4C96-BA4E-551E9FADAF77}"/>
              </a:ext>
            </a:extLst>
          </p:cNvPr>
          <p:cNvSpPr txBox="1"/>
          <p:nvPr/>
        </p:nvSpPr>
        <p:spPr>
          <a:xfrm>
            <a:off x="1251284" y="60794"/>
            <a:ext cx="9689431" cy="646331"/>
          </a:xfrm>
          <a:prstGeom prst="rect">
            <a:avLst/>
          </a:prstGeom>
          <a:noFill/>
        </p:spPr>
        <p:txBody>
          <a:bodyPr wrap="square" rtlCol="0">
            <a:spAutoFit/>
          </a:bodyPr>
          <a:lstStyle/>
          <a:p>
            <a:pPr algn="ctr"/>
            <a:r>
              <a:rPr lang="es-MX" sz="3600" dirty="0">
                <a:latin typeface="Arial" panose="020B0604020202020204" pitchFamily="34" charset="0"/>
                <a:cs typeface="Arial" panose="020B0604020202020204" pitchFamily="34" charset="0"/>
              </a:rPr>
              <a:t>Capítulo I: Marco Referencial.- Unión Europea</a:t>
            </a:r>
            <a:endParaRPr lang="en-US" sz="3600" dirty="0">
              <a:latin typeface="Arial" panose="020B0604020202020204" pitchFamily="34" charset="0"/>
              <a:cs typeface="Arial" panose="020B0604020202020204" pitchFamily="34" charset="0"/>
            </a:endParaRPr>
          </a:p>
        </p:txBody>
      </p:sp>
      <p:graphicFrame>
        <p:nvGraphicFramePr>
          <p:cNvPr id="3" name="Gráfico 2">
            <a:extLst>
              <a:ext uri="{FF2B5EF4-FFF2-40B4-BE49-F238E27FC236}">
                <a16:creationId xmlns:a16="http://schemas.microsoft.com/office/drawing/2014/main" id="{00000000-0008-0000-0200-000004000000}"/>
              </a:ext>
            </a:extLst>
          </p:cNvPr>
          <p:cNvGraphicFramePr/>
          <p:nvPr>
            <p:extLst>
              <p:ext uri="{D42A27DB-BD31-4B8C-83A1-F6EECF244321}">
                <p14:modId xmlns:p14="http://schemas.microsoft.com/office/powerpoint/2010/main" val="134236693"/>
              </p:ext>
            </p:extLst>
          </p:nvPr>
        </p:nvGraphicFramePr>
        <p:xfrm>
          <a:off x="233363" y="707125"/>
          <a:ext cx="3443288" cy="37671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a 3">
            <a:extLst>
              <a:ext uri="{FF2B5EF4-FFF2-40B4-BE49-F238E27FC236}">
                <a16:creationId xmlns:a16="http://schemas.microsoft.com/office/drawing/2014/main" id="{A80579D6-6622-48C1-A784-95F679B23D20}"/>
              </a:ext>
            </a:extLst>
          </p:cNvPr>
          <p:cNvGraphicFramePr>
            <a:graphicFrameLocks noGrp="1"/>
          </p:cNvGraphicFramePr>
          <p:nvPr>
            <p:extLst>
              <p:ext uri="{D42A27DB-BD31-4B8C-83A1-F6EECF244321}">
                <p14:modId xmlns:p14="http://schemas.microsoft.com/office/powerpoint/2010/main" val="835828405"/>
              </p:ext>
            </p:extLst>
          </p:nvPr>
        </p:nvGraphicFramePr>
        <p:xfrm>
          <a:off x="3835064" y="1089865"/>
          <a:ext cx="7105651" cy="3001657"/>
        </p:xfrm>
        <a:graphic>
          <a:graphicData uri="http://schemas.openxmlformats.org/drawingml/2006/table">
            <a:tbl>
              <a:tblPr>
                <a:tableStyleId>{5C22544A-7EE6-4342-B048-85BDC9FD1C3A}</a:tableStyleId>
              </a:tblPr>
              <a:tblGrid>
                <a:gridCol w="2236127">
                  <a:extLst>
                    <a:ext uri="{9D8B030D-6E8A-4147-A177-3AD203B41FA5}">
                      <a16:colId xmlns:a16="http://schemas.microsoft.com/office/drawing/2014/main" val="3881485077"/>
                    </a:ext>
                  </a:extLst>
                </a:gridCol>
                <a:gridCol w="584790">
                  <a:extLst>
                    <a:ext uri="{9D8B030D-6E8A-4147-A177-3AD203B41FA5}">
                      <a16:colId xmlns:a16="http://schemas.microsoft.com/office/drawing/2014/main" val="2243633704"/>
                    </a:ext>
                  </a:extLst>
                </a:gridCol>
                <a:gridCol w="489098">
                  <a:extLst>
                    <a:ext uri="{9D8B030D-6E8A-4147-A177-3AD203B41FA5}">
                      <a16:colId xmlns:a16="http://schemas.microsoft.com/office/drawing/2014/main" val="2851337877"/>
                    </a:ext>
                  </a:extLst>
                </a:gridCol>
                <a:gridCol w="361507">
                  <a:extLst>
                    <a:ext uri="{9D8B030D-6E8A-4147-A177-3AD203B41FA5}">
                      <a16:colId xmlns:a16="http://schemas.microsoft.com/office/drawing/2014/main" val="2170581649"/>
                    </a:ext>
                  </a:extLst>
                </a:gridCol>
                <a:gridCol w="446567">
                  <a:extLst>
                    <a:ext uri="{9D8B030D-6E8A-4147-A177-3AD203B41FA5}">
                      <a16:colId xmlns:a16="http://schemas.microsoft.com/office/drawing/2014/main" val="3364126214"/>
                    </a:ext>
                  </a:extLst>
                </a:gridCol>
                <a:gridCol w="404038">
                  <a:extLst>
                    <a:ext uri="{9D8B030D-6E8A-4147-A177-3AD203B41FA5}">
                      <a16:colId xmlns:a16="http://schemas.microsoft.com/office/drawing/2014/main" val="1160247493"/>
                    </a:ext>
                  </a:extLst>
                </a:gridCol>
                <a:gridCol w="404037">
                  <a:extLst>
                    <a:ext uri="{9D8B030D-6E8A-4147-A177-3AD203B41FA5}">
                      <a16:colId xmlns:a16="http://schemas.microsoft.com/office/drawing/2014/main" val="702897308"/>
                    </a:ext>
                  </a:extLst>
                </a:gridCol>
                <a:gridCol w="361507">
                  <a:extLst>
                    <a:ext uri="{9D8B030D-6E8A-4147-A177-3AD203B41FA5}">
                      <a16:colId xmlns:a16="http://schemas.microsoft.com/office/drawing/2014/main" val="701327679"/>
                    </a:ext>
                  </a:extLst>
                </a:gridCol>
                <a:gridCol w="425302">
                  <a:extLst>
                    <a:ext uri="{9D8B030D-6E8A-4147-A177-3AD203B41FA5}">
                      <a16:colId xmlns:a16="http://schemas.microsoft.com/office/drawing/2014/main" val="519492200"/>
                    </a:ext>
                  </a:extLst>
                </a:gridCol>
                <a:gridCol w="572992">
                  <a:extLst>
                    <a:ext uri="{9D8B030D-6E8A-4147-A177-3AD203B41FA5}">
                      <a16:colId xmlns:a16="http://schemas.microsoft.com/office/drawing/2014/main" val="4041098287"/>
                    </a:ext>
                  </a:extLst>
                </a:gridCol>
                <a:gridCol w="409843">
                  <a:extLst>
                    <a:ext uri="{9D8B030D-6E8A-4147-A177-3AD203B41FA5}">
                      <a16:colId xmlns:a16="http://schemas.microsoft.com/office/drawing/2014/main" val="3086820944"/>
                    </a:ext>
                  </a:extLst>
                </a:gridCol>
                <a:gridCol w="409843">
                  <a:extLst>
                    <a:ext uri="{9D8B030D-6E8A-4147-A177-3AD203B41FA5}">
                      <a16:colId xmlns:a16="http://schemas.microsoft.com/office/drawing/2014/main" val="3476033379"/>
                    </a:ext>
                  </a:extLst>
                </a:gridCol>
              </a:tblGrid>
              <a:tr h="318054">
                <a:tc gridSpan="12">
                  <a:txBody>
                    <a:bodyPr/>
                    <a:lstStyle/>
                    <a:p>
                      <a:pPr algn="l" fontAlgn="b"/>
                      <a:r>
                        <a:rPr lang="es-ES" sz="800" u="none" strike="noStrike">
                          <a:effectLst/>
                        </a:rPr>
                        <a:t>Producto Interno Bruto per Cápita según el Poder de Compra Estandarizado (Gross Domestic Product per capita in PPS). Promedio de la Unión Europea es igual a 100, si x&gt;100, entonces el volumen de PIB per cápita es mayor al promedio de toda la Unión Europea y vicerversa.</a:t>
                      </a:r>
                      <a:endParaRPr lang="es-ES" sz="800" b="0" i="1" u="none" strike="noStrike">
                        <a:solidFill>
                          <a:srgbClr val="000000"/>
                        </a:solidFill>
                        <a:effectLst/>
                        <a:latin typeface="Times New Roman" panose="02020603050405020304" pitchFamily="18" charset="0"/>
                      </a:endParaRPr>
                    </a:p>
                  </a:txBody>
                  <a:tcPr marL="7583" marR="7583" marT="7583"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79657495"/>
                  </a:ext>
                </a:extLst>
              </a:tr>
              <a:tr h="472284">
                <a:tc>
                  <a:txBody>
                    <a:bodyPr/>
                    <a:lstStyle/>
                    <a:p>
                      <a:pPr algn="l" fontAlgn="b"/>
                      <a:r>
                        <a:rPr lang="en-US" sz="800" u="none" strike="noStrike">
                          <a:effectLst/>
                        </a:rPr>
                        <a:t>País/Año</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2010</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2011</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2012</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2013</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2014</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2015</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2016</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dirty="0">
                          <a:effectLst/>
                        </a:rPr>
                        <a:t>2017</a:t>
                      </a:r>
                      <a:endParaRPr lang="en-US" sz="800" b="0" i="0" u="none" strike="noStrike" dirty="0">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2018</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dirty="0" err="1">
                          <a:effectLst/>
                        </a:rPr>
                        <a:t>Promedio</a:t>
                      </a:r>
                      <a:endParaRPr lang="en-US" sz="800" b="0" i="0" u="none" strike="noStrike" dirty="0">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Variación de 100 (UE)</a:t>
                      </a:r>
                      <a:endParaRPr lang="en-US" sz="800" b="0" i="0" u="none" strike="noStrike">
                        <a:solidFill>
                          <a:srgbClr val="000000"/>
                        </a:solidFill>
                        <a:effectLst/>
                        <a:latin typeface="Times New Roman" panose="02020603050405020304" pitchFamily="18" charset="0"/>
                      </a:endParaRPr>
                    </a:p>
                  </a:txBody>
                  <a:tcPr marL="7583" marR="7583" marT="7583" marB="0" anchor="b"/>
                </a:tc>
                <a:extLst>
                  <a:ext uri="{0D108BD9-81ED-4DB2-BD59-A6C34878D82A}">
                    <a16:rowId xmlns:a16="http://schemas.microsoft.com/office/drawing/2014/main" val="2121218955"/>
                  </a:ext>
                </a:extLst>
              </a:tr>
              <a:tr h="189256">
                <a:tc>
                  <a:txBody>
                    <a:bodyPr/>
                    <a:lstStyle/>
                    <a:p>
                      <a:pPr algn="l" fontAlgn="b"/>
                      <a:r>
                        <a:rPr lang="en-US" sz="800" u="none" strike="noStrike">
                          <a:effectLst/>
                        </a:rPr>
                        <a:t>Unión Europea (27 países)</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100</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100</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100</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100</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100</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100</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100</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dirty="0">
                          <a:effectLst/>
                        </a:rPr>
                        <a:t>100</a:t>
                      </a:r>
                      <a:endParaRPr lang="en-US" sz="800" b="0" i="0" u="none" strike="noStrike" dirty="0">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100</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100</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0</a:t>
                      </a:r>
                      <a:endParaRPr lang="en-US" sz="800" b="0" i="0" u="none" strike="noStrike">
                        <a:solidFill>
                          <a:srgbClr val="000000"/>
                        </a:solidFill>
                        <a:effectLst/>
                        <a:latin typeface="Times New Roman" panose="02020603050405020304" pitchFamily="18" charset="0"/>
                      </a:endParaRPr>
                    </a:p>
                  </a:txBody>
                  <a:tcPr marL="7583" marR="7583" marT="7583" marB="0" anchor="b"/>
                </a:tc>
                <a:extLst>
                  <a:ext uri="{0D108BD9-81ED-4DB2-BD59-A6C34878D82A}">
                    <a16:rowId xmlns:a16="http://schemas.microsoft.com/office/drawing/2014/main" val="1491287487"/>
                  </a:ext>
                </a:extLst>
              </a:tr>
              <a:tr h="0">
                <a:tc>
                  <a:txBody>
                    <a:bodyPr/>
                    <a:lstStyle/>
                    <a:p>
                      <a:pPr algn="l" fontAlgn="b"/>
                      <a:r>
                        <a:rPr lang="en-US" sz="800" u="none" strike="noStrike">
                          <a:effectLst/>
                        </a:rPr>
                        <a:t>Rumania</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119</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122</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123</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123</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125</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123</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123</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123</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122</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123</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23</a:t>
                      </a:r>
                      <a:endParaRPr lang="en-US" sz="800" b="0" i="0" u="none" strike="noStrike">
                        <a:solidFill>
                          <a:srgbClr val="000000"/>
                        </a:solidFill>
                        <a:effectLst/>
                        <a:latin typeface="Times New Roman" panose="02020603050405020304" pitchFamily="18" charset="0"/>
                      </a:endParaRPr>
                    </a:p>
                  </a:txBody>
                  <a:tcPr marL="7583" marR="7583" marT="7583" marB="0" anchor="b"/>
                </a:tc>
                <a:extLst>
                  <a:ext uri="{0D108BD9-81ED-4DB2-BD59-A6C34878D82A}">
                    <a16:rowId xmlns:a16="http://schemas.microsoft.com/office/drawing/2014/main" val="2803695553"/>
                  </a:ext>
                </a:extLst>
              </a:tr>
              <a:tr h="189256">
                <a:tc>
                  <a:txBody>
                    <a:bodyPr/>
                    <a:lstStyle/>
                    <a:p>
                      <a:pPr algn="l" fontAlgn="b"/>
                      <a:r>
                        <a:rPr lang="en-US" sz="800" u="none" strike="noStrike">
                          <a:effectLst/>
                        </a:rPr>
                        <a:t>Reino Unido</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130</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129</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131</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131</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136</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178</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176</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181</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189</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153</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53</a:t>
                      </a:r>
                      <a:endParaRPr lang="en-US" sz="800" b="0" i="0" u="none" strike="noStrike">
                        <a:solidFill>
                          <a:srgbClr val="000000"/>
                        </a:solidFill>
                        <a:effectLst/>
                        <a:latin typeface="Times New Roman" panose="02020603050405020304" pitchFamily="18" charset="0"/>
                      </a:endParaRPr>
                    </a:p>
                  </a:txBody>
                  <a:tcPr marL="7583" marR="7583" marT="7583" marB="0" anchor="b"/>
                </a:tc>
                <a:extLst>
                  <a:ext uri="{0D108BD9-81ED-4DB2-BD59-A6C34878D82A}">
                    <a16:rowId xmlns:a16="http://schemas.microsoft.com/office/drawing/2014/main" val="3761206985"/>
                  </a:ext>
                </a:extLst>
              </a:tr>
              <a:tr h="189256">
                <a:tc>
                  <a:txBody>
                    <a:bodyPr/>
                    <a:lstStyle/>
                    <a:p>
                      <a:pPr algn="l" fontAlgn="b"/>
                      <a:r>
                        <a:rPr lang="en-US" sz="800" u="none" strike="noStrike">
                          <a:effectLst/>
                        </a:rPr>
                        <a:t>Paises Bajos</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108</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108</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107</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108</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107</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105</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105</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103</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104</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106</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6</a:t>
                      </a:r>
                      <a:endParaRPr lang="en-US" sz="800" b="0" i="0" u="none" strike="noStrike">
                        <a:solidFill>
                          <a:srgbClr val="000000"/>
                        </a:solidFill>
                        <a:effectLst/>
                        <a:latin typeface="Times New Roman" panose="02020603050405020304" pitchFamily="18" charset="0"/>
                      </a:endParaRPr>
                    </a:p>
                  </a:txBody>
                  <a:tcPr marL="7583" marR="7583" marT="7583" marB="0" anchor="b"/>
                </a:tc>
                <a:extLst>
                  <a:ext uri="{0D108BD9-81ED-4DB2-BD59-A6C34878D82A}">
                    <a16:rowId xmlns:a16="http://schemas.microsoft.com/office/drawing/2014/main" val="3316108130"/>
                  </a:ext>
                </a:extLst>
              </a:tr>
              <a:tr h="189256">
                <a:tc>
                  <a:txBody>
                    <a:bodyPr/>
                    <a:lstStyle/>
                    <a:p>
                      <a:pPr algn="l" fontAlgn="b"/>
                      <a:r>
                        <a:rPr lang="en-US" sz="800" u="none" strike="noStrike">
                          <a:effectLst/>
                        </a:rPr>
                        <a:t>Lituania</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257</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264</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259</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261</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268</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268</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269</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261</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261</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263</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163</a:t>
                      </a:r>
                      <a:endParaRPr lang="en-US" sz="800" b="0" i="0" u="none" strike="noStrike">
                        <a:solidFill>
                          <a:srgbClr val="000000"/>
                        </a:solidFill>
                        <a:effectLst/>
                        <a:latin typeface="Times New Roman" panose="02020603050405020304" pitchFamily="18" charset="0"/>
                      </a:endParaRPr>
                    </a:p>
                  </a:txBody>
                  <a:tcPr marL="7583" marR="7583" marT="7583" marB="0" anchor="b"/>
                </a:tc>
                <a:extLst>
                  <a:ext uri="{0D108BD9-81ED-4DB2-BD59-A6C34878D82A}">
                    <a16:rowId xmlns:a16="http://schemas.microsoft.com/office/drawing/2014/main" val="1303239623"/>
                  </a:ext>
                </a:extLst>
              </a:tr>
              <a:tr h="189256">
                <a:tc>
                  <a:txBody>
                    <a:bodyPr/>
                    <a:lstStyle/>
                    <a:p>
                      <a:pPr algn="l" fontAlgn="b"/>
                      <a:r>
                        <a:rPr lang="en-US" sz="800" u="none" strike="noStrike">
                          <a:effectLst/>
                        </a:rPr>
                        <a:t>Italia</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135</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134</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134</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135</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131</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130</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127</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128</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129</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131</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31</a:t>
                      </a:r>
                      <a:endParaRPr lang="en-US" sz="800" b="0" i="0" u="none" strike="noStrike">
                        <a:solidFill>
                          <a:srgbClr val="000000"/>
                        </a:solidFill>
                        <a:effectLst/>
                        <a:latin typeface="Times New Roman" panose="02020603050405020304" pitchFamily="18" charset="0"/>
                      </a:endParaRPr>
                    </a:p>
                  </a:txBody>
                  <a:tcPr marL="7583" marR="7583" marT="7583" marB="0" anchor="b"/>
                </a:tc>
                <a:extLst>
                  <a:ext uri="{0D108BD9-81ED-4DB2-BD59-A6C34878D82A}">
                    <a16:rowId xmlns:a16="http://schemas.microsoft.com/office/drawing/2014/main" val="204886518"/>
                  </a:ext>
                </a:extLst>
              </a:tr>
              <a:tr h="189256">
                <a:tc>
                  <a:txBody>
                    <a:bodyPr/>
                    <a:lstStyle/>
                    <a:p>
                      <a:pPr algn="l" fontAlgn="b"/>
                      <a:r>
                        <a:rPr lang="en-US" sz="800" u="none" strike="noStrike">
                          <a:effectLst/>
                        </a:rPr>
                        <a:t>Estonia</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117</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118</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116</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114</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111</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110</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110</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110</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111</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113</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13</a:t>
                      </a:r>
                      <a:endParaRPr lang="en-US" sz="800" b="0" i="0" u="none" strike="noStrike">
                        <a:solidFill>
                          <a:srgbClr val="000000"/>
                        </a:solidFill>
                        <a:effectLst/>
                        <a:latin typeface="Times New Roman" panose="02020603050405020304" pitchFamily="18" charset="0"/>
                      </a:endParaRPr>
                    </a:p>
                  </a:txBody>
                  <a:tcPr marL="7583" marR="7583" marT="7583" marB="0" anchor="b"/>
                </a:tc>
                <a:extLst>
                  <a:ext uri="{0D108BD9-81ED-4DB2-BD59-A6C34878D82A}">
                    <a16:rowId xmlns:a16="http://schemas.microsoft.com/office/drawing/2014/main" val="3830737388"/>
                  </a:ext>
                </a:extLst>
              </a:tr>
              <a:tr h="189256">
                <a:tc>
                  <a:txBody>
                    <a:bodyPr/>
                    <a:lstStyle/>
                    <a:p>
                      <a:pPr algn="l" fontAlgn="b"/>
                      <a:r>
                        <a:rPr lang="en-US" sz="800" u="none" strike="noStrike">
                          <a:effectLst/>
                        </a:rPr>
                        <a:t>España</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127</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128</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128</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126</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125</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126</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123</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122</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120</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125</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25</a:t>
                      </a:r>
                      <a:endParaRPr lang="en-US" sz="800" b="0" i="0" u="none" strike="noStrike">
                        <a:solidFill>
                          <a:srgbClr val="000000"/>
                        </a:solidFill>
                        <a:effectLst/>
                        <a:latin typeface="Times New Roman" panose="02020603050405020304" pitchFamily="18" charset="0"/>
                      </a:endParaRPr>
                    </a:p>
                  </a:txBody>
                  <a:tcPr marL="7583" marR="7583" marT="7583" marB="0" anchor="b"/>
                </a:tc>
                <a:extLst>
                  <a:ext uri="{0D108BD9-81ED-4DB2-BD59-A6C34878D82A}">
                    <a16:rowId xmlns:a16="http://schemas.microsoft.com/office/drawing/2014/main" val="1759840600"/>
                  </a:ext>
                </a:extLst>
              </a:tr>
              <a:tr h="189256">
                <a:tc>
                  <a:txBody>
                    <a:bodyPr/>
                    <a:lstStyle/>
                    <a:p>
                      <a:pPr algn="l" fontAlgn="b"/>
                      <a:r>
                        <a:rPr lang="en-US" sz="800" u="none" strike="noStrike">
                          <a:effectLst/>
                        </a:rPr>
                        <a:t>Eslovenia</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109</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107</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109</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109</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110</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110</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108</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106</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105</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108</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8</a:t>
                      </a:r>
                      <a:endParaRPr lang="en-US" sz="800" b="0" i="0" u="none" strike="noStrike">
                        <a:solidFill>
                          <a:srgbClr val="000000"/>
                        </a:solidFill>
                        <a:effectLst/>
                        <a:latin typeface="Times New Roman" panose="02020603050405020304" pitchFamily="18" charset="0"/>
                      </a:endParaRPr>
                    </a:p>
                  </a:txBody>
                  <a:tcPr marL="7583" marR="7583" marT="7583" marB="0" anchor="b"/>
                </a:tc>
                <a:extLst>
                  <a:ext uri="{0D108BD9-81ED-4DB2-BD59-A6C34878D82A}">
                    <a16:rowId xmlns:a16="http://schemas.microsoft.com/office/drawing/2014/main" val="4106424099"/>
                  </a:ext>
                </a:extLst>
              </a:tr>
              <a:tr h="189256">
                <a:tc>
                  <a:txBody>
                    <a:bodyPr/>
                    <a:lstStyle/>
                    <a:p>
                      <a:pPr algn="l" fontAlgn="b"/>
                      <a:r>
                        <a:rPr lang="en-US" sz="800" u="none" strike="noStrike">
                          <a:effectLst/>
                        </a:rPr>
                        <a:t>Eslovaquia</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119</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117</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119</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121</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122</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126</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129</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129</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130</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124</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24</a:t>
                      </a:r>
                      <a:endParaRPr lang="en-US" sz="800" b="0" i="0" u="none" strike="noStrike">
                        <a:solidFill>
                          <a:srgbClr val="000000"/>
                        </a:solidFill>
                        <a:effectLst/>
                        <a:latin typeface="Times New Roman" panose="02020603050405020304" pitchFamily="18" charset="0"/>
                      </a:endParaRPr>
                    </a:p>
                  </a:txBody>
                  <a:tcPr marL="7583" marR="7583" marT="7583" marB="0" anchor="b"/>
                </a:tc>
                <a:extLst>
                  <a:ext uri="{0D108BD9-81ED-4DB2-BD59-A6C34878D82A}">
                    <a16:rowId xmlns:a16="http://schemas.microsoft.com/office/drawing/2014/main" val="602188439"/>
                  </a:ext>
                </a:extLst>
              </a:tr>
              <a:tr h="189256">
                <a:tc>
                  <a:txBody>
                    <a:bodyPr/>
                    <a:lstStyle/>
                    <a:p>
                      <a:pPr algn="l" fontAlgn="b"/>
                      <a:r>
                        <a:rPr lang="en-US" sz="800" u="none" strike="noStrike">
                          <a:effectLst/>
                        </a:rPr>
                        <a:t>Croacia</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174</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179</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185</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183</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175</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156</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144</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146</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151</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166</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66</a:t>
                      </a:r>
                      <a:endParaRPr lang="en-US" sz="800" b="0" i="0" u="none" strike="noStrike">
                        <a:solidFill>
                          <a:srgbClr val="000000"/>
                        </a:solidFill>
                        <a:effectLst/>
                        <a:latin typeface="Times New Roman" panose="02020603050405020304" pitchFamily="18" charset="0"/>
                      </a:endParaRPr>
                    </a:p>
                  </a:txBody>
                  <a:tcPr marL="7583" marR="7583" marT="7583" marB="0" anchor="b"/>
                </a:tc>
                <a:extLst>
                  <a:ext uri="{0D108BD9-81ED-4DB2-BD59-A6C34878D82A}">
                    <a16:rowId xmlns:a16="http://schemas.microsoft.com/office/drawing/2014/main" val="3606873812"/>
                  </a:ext>
                </a:extLst>
              </a:tr>
              <a:tr h="189256">
                <a:tc>
                  <a:txBody>
                    <a:bodyPr/>
                    <a:lstStyle/>
                    <a:p>
                      <a:pPr algn="l" fontAlgn="b"/>
                      <a:r>
                        <a:rPr lang="en-US" sz="800" u="none" strike="noStrike">
                          <a:effectLst/>
                        </a:rPr>
                        <a:t>Chipre</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159</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162</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164</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165</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165</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165</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160</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155</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155</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a:effectLst/>
                        </a:rPr>
                        <a:t>161</a:t>
                      </a:r>
                      <a:endParaRPr lang="en-US" sz="800" b="0" i="0" u="none" strike="noStrike">
                        <a:solidFill>
                          <a:srgbClr val="000000"/>
                        </a:solidFill>
                        <a:effectLst/>
                        <a:latin typeface="Times New Roman" panose="02020603050405020304" pitchFamily="18" charset="0"/>
                      </a:endParaRPr>
                    </a:p>
                  </a:txBody>
                  <a:tcPr marL="7583" marR="7583" marT="7583" marB="0" anchor="b"/>
                </a:tc>
                <a:tc>
                  <a:txBody>
                    <a:bodyPr/>
                    <a:lstStyle/>
                    <a:p>
                      <a:pPr algn="ctr" fontAlgn="b"/>
                      <a:r>
                        <a:rPr lang="en-US" sz="800" u="none" strike="noStrike" dirty="0">
                          <a:effectLst/>
                        </a:rPr>
                        <a:t>61</a:t>
                      </a:r>
                      <a:endParaRPr lang="en-US" sz="800" b="0" i="0" u="none" strike="noStrike" dirty="0">
                        <a:solidFill>
                          <a:srgbClr val="000000"/>
                        </a:solidFill>
                        <a:effectLst/>
                        <a:latin typeface="Times New Roman" panose="02020603050405020304" pitchFamily="18" charset="0"/>
                      </a:endParaRPr>
                    </a:p>
                  </a:txBody>
                  <a:tcPr marL="7583" marR="7583" marT="7583" marB="0" anchor="b"/>
                </a:tc>
                <a:extLst>
                  <a:ext uri="{0D108BD9-81ED-4DB2-BD59-A6C34878D82A}">
                    <a16:rowId xmlns:a16="http://schemas.microsoft.com/office/drawing/2014/main" val="2029414627"/>
                  </a:ext>
                </a:extLst>
              </a:tr>
            </a:tbl>
          </a:graphicData>
        </a:graphic>
      </p:graphicFrame>
      <p:sp>
        <p:nvSpPr>
          <p:cNvPr id="5" name="CuadroTexto 4">
            <a:extLst>
              <a:ext uri="{FF2B5EF4-FFF2-40B4-BE49-F238E27FC236}">
                <a16:creationId xmlns:a16="http://schemas.microsoft.com/office/drawing/2014/main" id="{C143D00A-521F-4643-B17D-FF6372F321A7}"/>
              </a:ext>
            </a:extLst>
          </p:cNvPr>
          <p:cNvSpPr txBox="1"/>
          <p:nvPr/>
        </p:nvSpPr>
        <p:spPr>
          <a:xfrm>
            <a:off x="10644187" y="707125"/>
            <a:ext cx="1314450" cy="649188"/>
          </a:xfrm>
          <a:prstGeom prst="ellipse">
            <a:avLst/>
          </a:prstGeom>
          <a:solidFill>
            <a:schemeClr val="accent2"/>
          </a:solidFill>
        </p:spPr>
        <p:txBody>
          <a:bodyPr wrap="square" rtlCol="0">
            <a:spAutoFit/>
          </a:bodyPr>
          <a:lstStyle/>
          <a:p>
            <a:pPr algn="ctr"/>
            <a:r>
              <a:rPr lang="es-MX" sz="2400" dirty="0">
                <a:latin typeface="Arial" panose="020B0604020202020204" pitchFamily="34" charset="0"/>
                <a:cs typeface="Arial" panose="020B0604020202020204" pitchFamily="34" charset="0"/>
              </a:rPr>
              <a:t>11/27</a:t>
            </a:r>
            <a:endParaRPr lang="en-US" sz="2400" dirty="0">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0E66DA04-BF33-4A84-AAE5-46D454BF72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082" y="5120593"/>
            <a:ext cx="1910403" cy="1232072"/>
          </a:xfrm>
          <a:prstGeom prst="rect">
            <a:avLst/>
          </a:prstGeom>
        </p:spPr>
      </p:pic>
      <p:sp>
        <p:nvSpPr>
          <p:cNvPr id="9" name="Abrir llave 8">
            <a:extLst>
              <a:ext uri="{FF2B5EF4-FFF2-40B4-BE49-F238E27FC236}">
                <a16:creationId xmlns:a16="http://schemas.microsoft.com/office/drawing/2014/main" id="{5DCCDC37-AF31-40A5-BC61-022088E6A9FF}"/>
              </a:ext>
            </a:extLst>
          </p:cNvPr>
          <p:cNvSpPr/>
          <p:nvPr/>
        </p:nvSpPr>
        <p:spPr>
          <a:xfrm>
            <a:off x="2206485" y="4474262"/>
            <a:ext cx="386590" cy="2063016"/>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CuadroTexto 9">
            <a:extLst>
              <a:ext uri="{FF2B5EF4-FFF2-40B4-BE49-F238E27FC236}">
                <a16:creationId xmlns:a16="http://schemas.microsoft.com/office/drawing/2014/main" id="{4626F36E-D3B2-4B1C-AA14-0E186BD4AA3C}"/>
              </a:ext>
            </a:extLst>
          </p:cNvPr>
          <p:cNvSpPr txBox="1"/>
          <p:nvPr/>
        </p:nvSpPr>
        <p:spPr>
          <a:xfrm>
            <a:off x="2353956" y="4511908"/>
            <a:ext cx="4299044" cy="830997"/>
          </a:xfrm>
          <a:prstGeom prst="rect">
            <a:avLst/>
          </a:prstGeom>
          <a:noFill/>
        </p:spPr>
        <p:txBody>
          <a:bodyPr wrap="square" rtlCol="0">
            <a:spAutoFit/>
          </a:bodyPr>
          <a:lstStyle/>
          <a:p>
            <a:pPr algn="ctr"/>
            <a:r>
              <a:rPr lang="es-MX" sz="2400" dirty="0">
                <a:latin typeface="Arial" panose="020B0604020202020204" pitchFamily="34" charset="0"/>
                <a:cs typeface="Arial" panose="020B0604020202020204" pitchFamily="34" charset="0"/>
              </a:rPr>
              <a:t>IV Cumbre América Latina-Caribe-Unión Europea 2006-8</a:t>
            </a:r>
            <a:endParaRPr lang="en-US" sz="2400"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1C5DAD31-43F1-4A3F-BD48-D6AF453AA735}"/>
              </a:ext>
            </a:extLst>
          </p:cNvPr>
          <p:cNvSpPr txBox="1"/>
          <p:nvPr/>
        </p:nvSpPr>
        <p:spPr>
          <a:xfrm>
            <a:off x="1955007" y="5634271"/>
            <a:ext cx="4080680" cy="830997"/>
          </a:xfrm>
          <a:prstGeom prst="rect">
            <a:avLst/>
          </a:prstGeom>
          <a:noFill/>
        </p:spPr>
        <p:txBody>
          <a:bodyPr wrap="square" rtlCol="0">
            <a:spAutoFit/>
          </a:bodyPr>
          <a:lstStyle/>
          <a:p>
            <a:pPr algn="ctr"/>
            <a:r>
              <a:rPr lang="es-MX" sz="2400" dirty="0">
                <a:latin typeface="Arial" panose="020B0604020202020204" pitchFamily="34" charset="0"/>
                <a:cs typeface="Arial" panose="020B0604020202020204" pitchFamily="34" charset="0"/>
              </a:rPr>
              <a:t>Ecuador suspende negociaciones 2009-10</a:t>
            </a:r>
            <a:endParaRPr lang="en-US" sz="2400" dirty="0">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1F66CC0B-98A2-4CF3-AEA3-68C4B1AE4A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4215" y="5414915"/>
            <a:ext cx="661472" cy="724239"/>
          </a:xfrm>
          <a:prstGeom prst="rect">
            <a:avLst/>
          </a:prstGeom>
        </p:spPr>
      </p:pic>
      <p:sp>
        <p:nvSpPr>
          <p:cNvPr id="15" name="CuadroTexto 14">
            <a:extLst>
              <a:ext uri="{FF2B5EF4-FFF2-40B4-BE49-F238E27FC236}">
                <a16:creationId xmlns:a16="http://schemas.microsoft.com/office/drawing/2014/main" id="{F273F3F2-45B0-4BAB-A10B-D0EC8F6CD833}"/>
              </a:ext>
            </a:extLst>
          </p:cNvPr>
          <p:cNvSpPr txBox="1"/>
          <p:nvPr/>
        </p:nvSpPr>
        <p:spPr>
          <a:xfrm>
            <a:off x="6620484" y="4600696"/>
            <a:ext cx="4585638" cy="830997"/>
          </a:xfrm>
          <a:prstGeom prst="rect">
            <a:avLst/>
          </a:prstGeom>
          <a:noFill/>
        </p:spPr>
        <p:txBody>
          <a:bodyPr wrap="square" rtlCol="0">
            <a:spAutoFit/>
          </a:bodyPr>
          <a:lstStyle/>
          <a:p>
            <a:pPr algn="ctr"/>
            <a:r>
              <a:rPr lang="es-MX" sz="2400" dirty="0">
                <a:latin typeface="Arial" panose="020B0604020202020204" pitchFamily="34" charset="0"/>
                <a:cs typeface="Arial" panose="020B0604020202020204" pitchFamily="34" charset="0"/>
              </a:rPr>
              <a:t>Acuerdo </a:t>
            </a:r>
            <a:r>
              <a:rPr lang="es-MX" sz="2400" dirty="0" err="1">
                <a:latin typeface="Arial" panose="020B0604020202020204" pitchFamily="34" charset="0"/>
                <a:cs typeface="Arial" panose="020B0604020202020204" pitchFamily="34" charset="0"/>
              </a:rPr>
              <a:t>Multipartes</a:t>
            </a:r>
            <a:r>
              <a:rPr lang="es-MX" sz="2400" dirty="0">
                <a:latin typeface="Arial" panose="020B0604020202020204" pitchFamily="34" charset="0"/>
                <a:cs typeface="Arial" panose="020B0604020202020204" pitchFamily="34" charset="0"/>
              </a:rPr>
              <a:t> Colombia y Perú 2013</a:t>
            </a:r>
            <a:endParaRPr lang="en-US" sz="2400" dirty="0">
              <a:latin typeface="Arial" panose="020B0604020202020204" pitchFamily="34" charset="0"/>
              <a:cs typeface="Arial" panose="020B0604020202020204" pitchFamily="34" charset="0"/>
            </a:endParaRPr>
          </a:p>
        </p:txBody>
      </p:sp>
      <p:sp>
        <p:nvSpPr>
          <p:cNvPr id="16" name="CuadroTexto 15">
            <a:extLst>
              <a:ext uri="{FF2B5EF4-FFF2-40B4-BE49-F238E27FC236}">
                <a16:creationId xmlns:a16="http://schemas.microsoft.com/office/drawing/2014/main" id="{6EEAE27D-AFBA-4302-85DB-A2F58DE6E6B0}"/>
              </a:ext>
            </a:extLst>
          </p:cNvPr>
          <p:cNvSpPr txBox="1"/>
          <p:nvPr/>
        </p:nvSpPr>
        <p:spPr>
          <a:xfrm>
            <a:off x="6653000" y="5347792"/>
            <a:ext cx="4520605" cy="830997"/>
          </a:xfrm>
          <a:prstGeom prst="rect">
            <a:avLst/>
          </a:prstGeom>
          <a:noFill/>
        </p:spPr>
        <p:txBody>
          <a:bodyPr wrap="square" rtlCol="0">
            <a:spAutoFit/>
          </a:bodyPr>
          <a:lstStyle/>
          <a:p>
            <a:pPr algn="ctr"/>
            <a:r>
              <a:rPr lang="es-MX" sz="2400" dirty="0">
                <a:latin typeface="Arial" panose="020B0604020202020204" pitchFamily="34" charset="0"/>
                <a:cs typeface="Arial" panose="020B0604020202020204" pitchFamily="34" charset="0"/>
              </a:rPr>
              <a:t>En 2016, terminan preferencias arancelarias a la CAN</a:t>
            </a:r>
            <a:endParaRPr lang="en-US" sz="2400" dirty="0">
              <a:latin typeface="Arial" panose="020B0604020202020204" pitchFamily="34" charset="0"/>
              <a:cs typeface="Arial" panose="020B0604020202020204" pitchFamily="34" charset="0"/>
            </a:endParaRPr>
          </a:p>
        </p:txBody>
      </p:sp>
      <p:sp>
        <p:nvSpPr>
          <p:cNvPr id="17" name="CuadroTexto 16">
            <a:extLst>
              <a:ext uri="{FF2B5EF4-FFF2-40B4-BE49-F238E27FC236}">
                <a16:creationId xmlns:a16="http://schemas.microsoft.com/office/drawing/2014/main" id="{A80246BA-524E-4954-A2EC-6384C0847320}"/>
              </a:ext>
            </a:extLst>
          </p:cNvPr>
          <p:cNvSpPr txBox="1"/>
          <p:nvPr/>
        </p:nvSpPr>
        <p:spPr>
          <a:xfrm>
            <a:off x="5833114" y="6218702"/>
            <a:ext cx="6062804" cy="461665"/>
          </a:xfrm>
          <a:prstGeom prst="rect">
            <a:avLst/>
          </a:prstGeom>
          <a:noFill/>
        </p:spPr>
        <p:txBody>
          <a:bodyPr wrap="square" rtlCol="0">
            <a:spAutoFit/>
          </a:bodyPr>
          <a:lstStyle/>
          <a:p>
            <a:pPr algn="ctr"/>
            <a:r>
              <a:rPr lang="es-MX" sz="2400" dirty="0">
                <a:latin typeface="Arial" panose="020B0604020202020204" pitchFamily="34" charset="0"/>
                <a:cs typeface="Arial" panose="020B0604020202020204" pitchFamily="34" charset="0"/>
              </a:rPr>
              <a:t>Protocolo de Adhesión al Acuerdo en 2017</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82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p:bldP spid="11"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DB093A8-4900-4FE6-A431-E8CC4173B7E8}"/>
              </a:ext>
            </a:extLst>
          </p:cNvPr>
          <p:cNvSpPr txBox="1"/>
          <p:nvPr/>
        </p:nvSpPr>
        <p:spPr>
          <a:xfrm>
            <a:off x="1251284" y="60794"/>
            <a:ext cx="9689431" cy="646331"/>
          </a:xfrm>
          <a:prstGeom prst="rect">
            <a:avLst/>
          </a:prstGeom>
          <a:noFill/>
        </p:spPr>
        <p:txBody>
          <a:bodyPr wrap="square" rtlCol="0">
            <a:spAutoFit/>
          </a:bodyPr>
          <a:lstStyle/>
          <a:p>
            <a:pPr algn="ctr"/>
            <a:r>
              <a:rPr lang="es-MX" sz="3600" dirty="0">
                <a:latin typeface="Arial" panose="020B0604020202020204" pitchFamily="34" charset="0"/>
                <a:cs typeface="Arial" panose="020B0604020202020204" pitchFamily="34" charset="0"/>
              </a:rPr>
              <a:t>Capítulo I: Marco Referencial.- Unión Europea</a:t>
            </a:r>
            <a:endParaRPr lang="en-US" sz="3600" dirty="0">
              <a:latin typeface="Arial" panose="020B0604020202020204" pitchFamily="34" charset="0"/>
              <a:cs typeface="Arial" panose="020B0604020202020204" pitchFamily="34" charset="0"/>
            </a:endParaRPr>
          </a:p>
        </p:txBody>
      </p:sp>
      <p:graphicFrame>
        <p:nvGraphicFramePr>
          <p:cNvPr id="3" name="Diagrama 2">
            <a:extLst>
              <a:ext uri="{FF2B5EF4-FFF2-40B4-BE49-F238E27FC236}">
                <a16:creationId xmlns:a16="http://schemas.microsoft.com/office/drawing/2014/main" id="{769E3BA1-9E24-480F-AB74-3B6414F3567C}"/>
              </a:ext>
            </a:extLst>
          </p:cNvPr>
          <p:cNvGraphicFramePr/>
          <p:nvPr>
            <p:extLst>
              <p:ext uri="{D42A27DB-BD31-4B8C-83A1-F6EECF244321}">
                <p14:modId xmlns:p14="http://schemas.microsoft.com/office/powerpoint/2010/main" val="1998396102"/>
              </p:ext>
            </p:extLst>
          </p:nvPr>
        </p:nvGraphicFramePr>
        <p:xfrm>
          <a:off x="-1379941" y="887104"/>
          <a:ext cx="9841552" cy="5565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a:extLst>
              <a:ext uri="{FF2B5EF4-FFF2-40B4-BE49-F238E27FC236}">
                <a16:creationId xmlns:a16="http://schemas.microsoft.com/office/drawing/2014/main" id="{3E857648-9A31-4BD9-8B32-7F90BAFD4A9F}"/>
              </a:ext>
            </a:extLst>
          </p:cNvPr>
          <p:cNvSpPr/>
          <p:nvPr/>
        </p:nvSpPr>
        <p:spPr>
          <a:xfrm>
            <a:off x="7672273" y="530907"/>
            <a:ext cx="2058577" cy="646331"/>
          </a:xfrm>
          <a:prstGeom prst="rect">
            <a:avLst/>
          </a:prstGeom>
          <a:noFill/>
        </p:spPr>
        <p:txBody>
          <a:bodyPr wrap="none" lIns="91440" tIns="45720" rIns="91440" bIns="45720">
            <a:spAutoFit/>
          </a:bodyPr>
          <a:lstStyle/>
          <a:p>
            <a:pPr algn="ctr"/>
            <a:r>
              <a:rPr lang="es-ES" sz="3600" b="1" i="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Además…</a:t>
            </a:r>
          </a:p>
        </p:txBody>
      </p:sp>
      <p:cxnSp>
        <p:nvCxnSpPr>
          <p:cNvPr id="6" name="Conector recto 5">
            <a:extLst>
              <a:ext uri="{FF2B5EF4-FFF2-40B4-BE49-F238E27FC236}">
                <a16:creationId xmlns:a16="http://schemas.microsoft.com/office/drawing/2014/main" id="{045519AE-229B-4F86-98D6-DE0C8B073B40}"/>
              </a:ext>
            </a:extLst>
          </p:cNvPr>
          <p:cNvCxnSpPr>
            <a:cxnSpLocks/>
          </p:cNvCxnSpPr>
          <p:nvPr/>
        </p:nvCxnSpPr>
        <p:spPr>
          <a:xfrm flipH="1">
            <a:off x="6810227" y="1179829"/>
            <a:ext cx="5158854" cy="0"/>
          </a:xfrm>
          <a:prstGeom prst="line">
            <a:avLst/>
          </a:prstGeom>
          <a:ln w="28575"/>
        </p:spPr>
        <p:style>
          <a:lnRef idx="2">
            <a:schemeClr val="dk1"/>
          </a:lnRef>
          <a:fillRef idx="0">
            <a:schemeClr val="dk1"/>
          </a:fillRef>
          <a:effectRef idx="1">
            <a:schemeClr val="dk1"/>
          </a:effectRef>
          <a:fontRef idx="minor">
            <a:schemeClr val="tx1"/>
          </a:fontRef>
        </p:style>
      </p:cxnSp>
      <p:cxnSp>
        <p:nvCxnSpPr>
          <p:cNvPr id="9" name="Conector recto 8">
            <a:extLst>
              <a:ext uri="{FF2B5EF4-FFF2-40B4-BE49-F238E27FC236}">
                <a16:creationId xmlns:a16="http://schemas.microsoft.com/office/drawing/2014/main" id="{9E043237-AAE0-4A15-A9BB-CE4DA4B04EB8}"/>
              </a:ext>
            </a:extLst>
          </p:cNvPr>
          <p:cNvCxnSpPr>
            <a:cxnSpLocks/>
          </p:cNvCxnSpPr>
          <p:nvPr/>
        </p:nvCxnSpPr>
        <p:spPr>
          <a:xfrm flipV="1">
            <a:off x="7356143" y="755378"/>
            <a:ext cx="0" cy="6051623"/>
          </a:xfrm>
          <a:prstGeom prst="line">
            <a:avLst/>
          </a:prstGeom>
          <a:ln w="28575"/>
        </p:spPr>
        <p:style>
          <a:lnRef idx="1">
            <a:schemeClr val="dk1"/>
          </a:lnRef>
          <a:fillRef idx="0">
            <a:schemeClr val="dk1"/>
          </a:fillRef>
          <a:effectRef idx="0">
            <a:schemeClr val="dk1"/>
          </a:effectRef>
          <a:fontRef idx="minor">
            <a:schemeClr val="tx1"/>
          </a:fontRef>
        </p:style>
      </p:cxnSp>
      <p:sp>
        <p:nvSpPr>
          <p:cNvPr id="12" name="CuadroTexto 11">
            <a:extLst>
              <a:ext uri="{FF2B5EF4-FFF2-40B4-BE49-F238E27FC236}">
                <a16:creationId xmlns:a16="http://schemas.microsoft.com/office/drawing/2014/main" id="{E2E90671-0A0A-44AC-9039-680313F68820}"/>
              </a:ext>
            </a:extLst>
          </p:cNvPr>
          <p:cNvSpPr txBox="1"/>
          <p:nvPr/>
        </p:nvSpPr>
        <p:spPr>
          <a:xfrm>
            <a:off x="7356143" y="1225491"/>
            <a:ext cx="4612938" cy="7109639"/>
          </a:xfrm>
          <a:prstGeom prst="rect">
            <a:avLst/>
          </a:prstGeom>
          <a:noFill/>
        </p:spPr>
        <p:txBody>
          <a:bodyPr wrap="square" rtlCol="0">
            <a:spAutoFit/>
          </a:bodyPr>
          <a:lstStyle/>
          <a:p>
            <a:pPr marL="342900" indent="-342900">
              <a:buFont typeface="Wingdings" panose="05000000000000000000" pitchFamily="2" charset="2"/>
              <a:buChar char="§"/>
            </a:pPr>
            <a:r>
              <a:rPr lang="es-MX" sz="2400" dirty="0">
                <a:latin typeface="Arial" panose="020B0604020202020204" pitchFamily="34" charset="0"/>
                <a:cs typeface="Arial" panose="020B0604020202020204" pitchFamily="34" charset="0"/>
              </a:rPr>
              <a:t>P. agroindustriales y agropecuarios de la UE, fuera del Acuerdo</a:t>
            </a:r>
          </a:p>
          <a:p>
            <a:pPr marL="342900" indent="-342900">
              <a:buFont typeface="Wingdings" panose="05000000000000000000" pitchFamily="2" charset="2"/>
              <a:buChar char="§"/>
            </a:pPr>
            <a:r>
              <a:rPr lang="es-MX" sz="2400" dirty="0">
                <a:latin typeface="Arial" panose="020B0604020202020204" pitchFamily="34" charset="0"/>
                <a:cs typeface="Arial" panose="020B0604020202020204" pitchFamily="34" charset="0"/>
              </a:rPr>
              <a:t>Compromiso de la UE con el Ecuador:</a:t>
            </a:r>
          </a:p>
          <a:p>
            <a:pPr marL="800100" lvl="1" indent="-342900">
              <a:buFont typeface="Wingdings" panose="05000000000000000000" pitchFamily="2" charset="2"/>
              <a:buChar char="§"/>
            </a:pPr>
            <a:r>
              <a:rPr lang="es-MX" sz="2400" dirty="0">
                <a:latin typeface="Arial" panose="020B0604020202020204" pitchFamily="34" charset="0"/>
                <a:cs typeface="Arial" panose="020B0604020202020204" pitchFamily="34" charset="0"/>
              </a:rPr>
              <a:t>Asistencia en cultivos orgánicos a pequeños y medianos productores</a:t>
            </a:r>
          </a:p>
          <a:p>
            <a:pPr marL="800100" lvl="1" indent="-342900">
              <a:buFont typeface="Wingdings" panose="05000000000000000000" pitchFamily="2" charset="2"/>
              <a:buChar char="§"/>
            </a:pPr>
            <a:r>
              <a:rPr lang="es-MX" sz="2400" dirty="0">
                <a:latin typeface="Arial" panose="020B0604020202020204" pitchFamily="34" charset="0"/>
                <a:cs typeface="Arial" panose="020B0604020202020204" pitchFamily="34" charset="0"/>
              </a:rPr>
              <a:t>Estudios para manejo y control de plaguicidas y contaminantes en agropecuarios</a:t>
            </a:r>
          </a:p>
          <a:p>
            <a:pPr marL="800100" lvl="1" indent="-342900">
              <a:buFont typeface="Wingdings" panose="05000000000000000000" pitchFamily="2" charset="2"/>
              <a:buChar char="§"/>
            </a:pPr>
            <a:r>
              <a:rPr lang="es-MX" sz="2400" dirty="0">
                <a:latin typeface="Arial" panose="020B0604020202020204" pitchFamily="34" charset="0"/>
                <a:cs typeface="Arial" panose="020B0604020202020204" pitchFamily="34" charset="0"/>
              </a:rPr>
              <a:t>Combatir enfermedades y plagas: </a:t>
            </a:r>
          </a:p>
          <a:p>
            <a:pPr lvl="1"/>
            <a:endParaRPr lang="es-MX" sz="2400"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endParaRPr lang="es-MX" sz="2400"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endParaRPr lang="es-MX" sz="2400"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endParaRPr lang="es-MX"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681524D6-D9C4-4840-8C99-1A72FE6432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22577" y="6050711"/>
            <a:ext cx="864331" cy="756290"/>
          </a:xfrm>
          <a:prstGeom prst="rect">
            <a:avLst/>
          </a:prstGeom>
        </p:spPr>
      </p:pic>
      <p:pic>
        <p:nvPicPr>
          <p:cNvPr id="17" name="Imagen 16">
            <a:extLst>
              <a:ext uri="{FF2B5EF4-FFF2-40B4-BE49-F238E27FC236}">
                <a16:creationId xmlns:a16="http://schemas.microsoft.com/office/drawing/2014/main" id="{3F33B2D1-A985-4D9F-8473-586BA54D14B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87605" y="6050711"/>
            <a:ext cx="1176042" cy="746495"/>
          </a:xfrm>
          <a:prstGeom prst="rect">
            <a:avLst/>
          </a:prstGeom>
        </p:spPr>
      </p:pic>
    </p:spTree>
    <p:extLst>
      <p:ext uri="{BB962C8B-B14F-4D97-AF65-F5344CB8AC3E}">
        <p14:creationId xmlns:p14="http://schemas.microsoft.com/office/powerpoint/2010/main" val="164804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BE14802-BA6E-4ADB-B917-0ED952DAEB48}"/>
              </a:ext>
            </a:extLst>
          </p:cNvPr>
          <p:cNvSpPr txBox="1"/>
          <p:nvPr/>
        </p:nvSpPr>
        <p:spPr>
          <a:xfrm>
            <a:off x="1251284" y="60794"/>
            <a:ext cx="9689431" cy="646331"/>
          </a:xfrm>
          <a:prstGeom prst="rect">
            <a:avLst/>
          </a:prstGeom>
          <a:noFill/>
        </p:spPr>
        <p:txBody>
          <a:bodyPr wrap="square" rtlCol="0">
            <a:spAutoFit/>
          </a:bodyPr>
          <a:lstStyle/>
          <a:p>
            <a:pPr algn="ctr"/>
            <a:r>
              <a:rPr lang="es-MX" sz="3600" dirty="0">
                <a:latin typeface="Arial" panose="020B0604020202020204" pitchFamily="34" charset="0"/>
                <a:cs typeface="Arial" panose="020B0604020202020204" pitchFamily="34" charset="0"/>
              </a:rPr>
              <a:t>Capítulo II: Metodología</a:t>
            </a:r>
            <a:endParaRPr lang="en-US" sz="3600" dirty="0">
              <a:latin typeface="Arial" panose="020B0604020202020204" pitchFamily="34" charset="0"/>
              <a:cs typeface="Arial" panose="020B0604020202020204" pitchFamily="34" charset="0"/>
            </a:endParaRPr>
          </a:p>
        </p:txBody>
      </p:sp>
      <p:graphicFrame>
        <p:nvGraphicFramePr>
          <p:cNvPr id="3" name="Diagrama 2">
            <a:extLst>
              <a:ext uri="{FF2B5EF4-FFF2-40B4-BE49-F238E27FC236}">
                <a16:creationId xmlns:a16="http://schemas.microsoft.com/office/drawing/2014/main" id="{A7920FC0-468A-43EC-910C-CCE2DBD1486E}"/>
              </a:ext>
            </a:extLst>
          </p:cNvPr>
          <p:cNvGraphicFramePr/>
          <p:nvPr>
            <p:extLst>
              <p:ext uri="{D42A27DB-BD31-4B8C-83A1-F6EECF244321}">
                <p14:modId xmlns:p14="http://schemas.microsoft.com/office/powerpoint/2010/main" val="1381019518"/>
              </p:ext>
            </p:extLst>
          </p:nvPr>
        </p:nvGraphicFramePr>
        <p:xfrm>
          <a:off x="888622" y="670873"/>
          <a:ext cx="11069850" cy="5516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999CEF61-A2CC-404F-AE43-2EFAC31015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4973" y="2456597"/>
            <a:ext cx="1992621" cy="2238233"/>
          </a:xfrm>
          <a:prstGeom prst="rect">
            <a:avLst/>
          </a:prstGeom>
        </p:spPr>
      </p:pic>
    </p:spTree>
    <p:extLst>
      <p:ext uri="{BB962C8B-B14F-4D97-AF65-F5344CB8AC3E}">
        <p14:creationId xmlns:p14="http://schemas.microsoft.com/office/powerpoint/2010/main" val="2844456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BE14802-BA6E-4ADB-B917-0ED952DAEB48}"/>
              </a:ext>
            </a:extLst>
          </p:cNvPr>
          <p:cNvSpPr txBox="1"/>
          <p:nvPr/>
        </p:nvSpPr>
        <p:spPr>
          <a:xfrm>
            <a:off x="1251284" y="60794"/>
            <a:ext cx="9689431" cy="646331"/>
          </a:xfrm>
          <a:prstGeom prst="rect">
            <a:avLst/>
          </a:prstGeom>
          <a:noFill/>
        </p:spPr>
        <p:txBody>
          <a:bodyPr wrap="square" rtlCol="0">
            <a:spAutoFit/>
          </a:bodyPr>
          <a:lstStyle/>
          <a:p>
            <a:pPr algn="ctr"/>
            <a:r>
              <a:rPr lang="es-MX" sz="3600" dirty="0">
                <a:latin typeface="Arial" panose="020B0604020202020204" pitchFamily="34" charset="0"/>
                <a:cs typeface="Arial" panose="020B0604020202020204" pitchFamily="34" charset="0"/>
              </a:rPr>
              <a:t>Capítulo II: Metodología</a:t>
            </a:r>
            <a:endParaRPr lang="en-US" sz="3600" dirty="0">
              <a:latin typeface="Arial" panose="020B0604020202020204" pitchFamily="34" charset="0"/>
              <a:cs typeface="Arial" panose="020B0604020202020204" pitchFamily="34" charset="0"/>
            </a:endParaRPr>
          </a:p>
        </p:txBody>
      </p:sp>
      <p:graphicFrame>
        <p:nvGraphicFramePr>
          <p:cNvPr id="3" name="Diagrama 2">
            <a:extLst>
              <a:ext uri="{FF2B5EF4-FFF2-40B4-BE49-F238E27FC236}">
                <a16:creationId xmlns:a16="http://schemas.microsoft.com/office/drawing/2014/main" id="{A7920FC0-468A-43EC-910C-CCE2DBD1486E}"/>
              </a:ext>
            </a:extLst>
          </p:cNvPr>
          <p:cNvGraphicFramePr/>
          <p:nvPr>
            <p:extLst>
              <p:ext uri="{D42A27DB-BD31-4B8C-83A1-F6EECF244321}">
                <p14:modId xmlns:p14="http://schemas.microsoft.com/office/powerpoint/2010/main" val="2650860482"/>
              </p:ext>
            </p:extLst>
          </p:nvPr>
        </p:nvGraphicFramePr>
        <p:xfrm>
          <a:off x="1473959" y="670872"/>
          <a:ext cx="10399594" cy="5743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a:extLst>
              <a:ext uri="{FF2B5EF4-FFF2-40B4-BE49-F238E27FC236}">
                <a16:creationId xmlns:a16="http://schemas.microsoft.com/office/drawing/2014/main" id="{B93678A0-2F0C-436E-BA6E-5F989E9C6E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8469" y="2068435"/>
            <a:ext cx="2570979" cy="2249607"/>
          </a:xfrm>
          <a:prstGeom prst="rect">
            <a:avLst/>
          </a:prstGeom>
        </p:spPr>
      </p:pic>
    </p:spTree>
    <p:extLst>
      <p:ext uri="{BB962C8B-B14F-4D97-AF65-F5344CB8AC3E}">
        <p14:creationId xmlns:p14="http://schemas.microsoft.com/office/powerpoint/2010/main" val="758959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4AB7367-5226-4869-AD2C-690776832B02}"/>
              </a:ext>
            </a:extLst>
          </p:cNvPr>
          <p:cNvSpPr txBox="1"/>
          <p:nvPr/>
        </p:nvSpPr>
        <p:spPr>
          <a:xfrm>
            <a:off x="0" y="60794"/>
            <a:ext cx="11818961" cy="584775"/>
          </a:xfrm>
          <a:prstGeom prst="rect">
            <a:avLst/>
          </a:prstGeom>
          <a:noFill/>
        </p:spPr>
        <p:txBody>
          <a:bodyPr wrap="square" rtlCol="0">
            <a:spAutoFit/>
          </a:bodyPr>
          <a:lstStyle/>
          <a:p>
            <a:pPr algn="ctr"/>
            <a:r>
              <a:rPr lang="es-MX" sz="3200" dirty="0">
                <a:latin typeface="Arial" panose="020B0604020202020204" pitchFamily="34" charset="0"/>
                <a:cs typeface="Arial" panose="020B0604020202020204" pitchFamily="34" charset="0"/>
              </a:rPr>
              <a:t>Capítulo III: Análisis Multivariante e interpretación de datos</a:t>
            </a:r>
            <a:endParaRPr lang="en-US" sz="3200" dirty="0">
              <a:latin typeface="Arial" panose="020B0604020202020204" pitchFamily="34" charset="0"/>
              <a:cs typeface="Arial" panose="020B0604020202020204" pitchFamily="34" charset="0"/>
            </a:endParaRPr>
          </a:p>
        </p:txBody>
      </p:sp>
      <p:graphicFrame>
        <p:nvGraphicFramePr>
          <p:cNvPr id="5" name="Diagrama 4">
            <a:extLst>
              <a:ext uri="{FF2B5EF4-FFF2-40B4-BE49-F238E27FC236}">
                <a16:creationId xmlns:a16="http://schemas.microsoft.com/office/drawing/2014/main" id="{FF7941C2-8BBE-40CF-A1D3-060CBAC37D0F}"/>
              </a:ext>
            </a:extLst>
          </p:cNvPr>
          <p:cNvGraphicFramePr/>
          <p:nvPr>
            <p:extLst>
              <p:ext uri="{D42A27DB-BD31-4B8C-83A1-F6EECF244321}">
                <p14:modId xmlns:p14="http://schemas.microsoft.com/office/powerpoint/2010/main" val="2109844965"/>
              </p:ext>
            </p:extLst>
          </p:nvPr>
        </p:nvGraphicFramePr>
        <p:xfrm>
          <a:off x="-247176" y="81520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2007DD80-F491-42FE-B060-C904DF80ED1A}"/>
              </a:ext>
            </a:extLst>
          </p:cNvPr>
          <p:cNvSpPr txBox="1"/>
          <p:nvPr/>
        </p:nvSpPr>
        <p:spPr>
          <a:xfrm>
            <a:off x="7880824" y="815200"/>
            <a:ext cx="3706125" cy="304698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MX" sz="2400" dirty="0">
                <a:latin typeface="Arial" panose="020B0604020202020204" pitchFamily="34" charset="0"/>
                <a:cs typeface="Arial" panose="020B0604020202020204" pitchFamily="34" charset="0"/>
              </a:rPr>
              <a:t>La producción de quinua Ecuador es menor al 3%, excepto en 2013 y 2015. Perú produce en promedio el 56%. Bolivia produce en promedio el 48% de la quinua a nivel mundial</a:t>
            </a:r>
            <a:endParaRPr lang="en-US" sz="2400" dirty="0">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98311DBB-AF6A-430B-8EA0-977FBBBCCBF5}"/>
              </a:ext>
            </a:extLst>
          </p:cNvPr>
          <p:cNvPicPr>
            <a:picLocks noChangeAspect="1"/>
          </p:cNvPicPr>
          <p:nvPr/>
        </p:nvPicPr>
        <p:blipFill rotWithShape="1">
          <a:blip r:embed="rId7">
            <a:extLst>
              <a:ext uri="{28A0092B-C50C-407E-A947-70E740481C1C}">
                <a14:useLocalDpi xmlns:a14="http://schemas.microsoft.com/office/drawing/2010/main" val="0"/>
              </a:ext>
            </a:extLst>
          </a:blip>
          <a:srcRect t="17660" b="19539"/>
          <a:stretch/>
        </p:blipFill>
        <p:spPr>
          <a:xfrm>
            <a:off x="8366077" y="5572200"/>
            <a:ext cx="3452883" cy="1225006"/>
          </a:xfrm>
          <a:prstGeom prst="rect">
            <a:avLst/>
          </a:prstGeom>
        </p:spPr>
      </p:pic>
      <p:pic>
        <p:nvPicPr>
          <p:cNvPr id="10" name="Imagen 9">
            <a:extLst>
              <a:ext uri="{FF2B5EF4-FFF2-40B4-BE49-F238E27FC236}">
                <a16:creationId xmlns:a16="http://schemas.microsoft.com/office/drawing/2014/main" id="{7F7544F7-9F85-4D81-AAFA-1C21B91F461E}"/>
              </a:ext>
            </a:extLst>
          </p:cNvPr>
          <p:cNvPicPr>
            <a:picLocks noChangeAspect="1"/>
          </p:cNvPicPr>
          <p:nvPr/>
        </p:nvPicPr>
        <p:blipFill rotWithShape="1">
          <a:blip r:embed="rId8">
            <a:extLst>
              <a:ext uri="{28A0092B-C50C-407E-A947-70E740481C1C}">
                <a14:useLocalDpi xmlns:a14="http://schemas.microsoft.com/office/drawing/2010/main" val="0"/>
              </a:ext>
            </a:extLst>
          </a:blip>
          <a:srcRect l="10634" r="11007"/>
          <a:stretch/>
        </p:blipFill>
        <p:spPr>
          <a:xfrm>
            <a:off x="9316875" y="4354787"/>
            <a:ext cx="1367047" cy="872306"/>
          </a:xfrm>
          <a:prstGeom prst="rect">
            <a:avLst/>
          </a:prstGeom>
        </p:spPr>
      </p:pic>
      <p:pic>
        <p:nvPicPr>
          <p:cNvPr id="12" name="Imagen 11">
            <a:extLst>
              <a:ext uri="{FF2B5EF4-FFF2-40B4-BE49-F238E27FC236}">
                <a16:creationId xmlns:a16="http://schemas.microsoft.com/office/drawing/2014/main" id="{9AA87F2B-15B1-463B-932F-6382EBE133D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13675" y="4954624"/>
            <a:ext cx="1060573" cy="706484"/>
          </a:xfrm>
          <a:prstGeom prst="rect">
            <a:avLst/>
          </a:prstGeom>
        </p:spPr>
      </p:pic>
      <p:pic>
        <p:nvPicPr>
          <p:cNvPr id="14" name="Imagen 13">
            <a:extLst>
              <a:ext uri="{FF2B5EF4-FFF2-40B4-BE49-F238E27FC236}">
                <a16:creationId xmlns:a16="http://schemas.microsoft.com/office/drawing/2014/main" id="{3BB00D21-BB70-4D8C-8851-86ECD275E172}"/>
              </a:ext>
            </a:extLst>
          </p:cNvPr>
          <p:cNvPicPr>
            <a:picLocks noChangeAspect="1"/>
          </p:cNvPicPr>
          <p:nvPr/>
        </p:nvPicPr>
        <p:blipFill rotWithShape="1">
          <a:blip r:embed="rId10">
            <a:extLst>
              <a:ext uri="{28A0092B-C50C-407E-A947-70E740481C1C}">
                <a14:useLocalDpi xmlns:a14="http://schemas.microsoft.com/office/drawing/2010/main" val="0"/>
              </a:ext>
            </a:extLst>
          </a:blip>
          <a:srcRect l="3359" t="4975" r="1915" b="4677"/>
          <a:stretch/>
        </p:blipFill>
        <p:spPr>
          <a:xfrm>
            <a:off x="10888341" y="5076333"/>
            <a:ext cx="985358" cy="584775"/>
          </a:xfrm>
          <a:prstGeom prst="rect">
            <a:avLst/>
          </a:prstGeom>
        </p:spPr>
      </p:pic>
    </p:spTree>
    <p:extLst>
      <p:ext uri="{BB962C8B-B14F-4D97-AF65-F5344CB8AC3E}">
        <p14:creationId xmlns:p14="http://schemas.microsoft.com/office/powerpoint/2010/main" val="4061649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01DA004-641B-4517-B9F5-B107047F9908}"/>
              </a:ext>
            </a:extLst>
          </p:cNvPr>
          <p:cNvSpPr txBox="1"/>
          <p:nvPr/>
        </p:nvSpPr>
        <p:spPr>
          <a:xfrm>
            <a:off x="0" y="60794"/>
            <a:ext cx="11818961" cy="584775"/>
          </a:xfrm>
          <a:prstGeom prst="rect">
            <a:avLst/>
          </a:prstGeom>
          <a:noFill/>
        </p:spPr>
        <p:txBody>
          <a:bodyPr wrap="square" rtlCol="0">
            <a:spAutoFit/>
          </a:bodyPr>
          <a:lstStyle/>
          <a:p>
            <a:pPr algn="ctr"/>
            <a:r>
              <a:rPr lang="es-MX" sz="3200" dirty="0">
                <a:latin typeface="Arial" panose="020B0604020202020204" pitchFamily="34" charset="0"/>
                <a:cs typeface="Arial" panose="020B0604020202020204" pitchFamily="34" charset="0"/>
              </a:rPr>
              <a:t>Capítulo IV: Conclusiones</a:t>
            </a:r>
            <a:endParaRPr lang="en-US" sz="3200"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EE9884D0-C3F2-4DD6-8EE0-E69E42347E88}"/>
              </a:ext>
            </a:extLst>
          </p:cNvPr>
          <p:cNvSpPr txBox="1"/>
          <p:nvPr/>
        </p:nvSpPr>
        <p:spPr>
          <a:xfrm>
            <a:off x="136478" y="645569"/>
            <a:ext cx="11818961" cy="5262979"/>
          </a:xfrm>
          <a:prstGeom prst="rect">
            <a:avLst/>
          </a:prstGeom>
          <a:noFill/>
        </p:spPr>
        <p:txBody>
          <a:bodyPr wrap="square" rtlCol="0">
            <a:spAutoFit/>
          </a:bodyPr>
          <a:lstStyle/>
          <a:p>
            <a:pPr marL="457200" indent="-457200">
              <a:buFont typeface="+mj-lt"/>
              <a:buAutoNum type="arabicPeriod"/>
            </a:pPr>
            <a:r>
              <a:rPr lang="es-MX" sz="2400" dirty="0">
                <a:latin typeface="Arial" panose="020B0604020202020204" pitchFamily="34" charset="0"/>
                <a:cs typeface="Arial" panose="020B0604020202020204" pitchFamily="34" charset="0"/>
              </a:rPr>
              <a:t>Perú al firmar el Acuerdo </a:t>
            </a:r>
            <a:r>
              <a:rPr lang="es-MX" sz="2400" dirty="0" err="1">
                <a:latin typeface="Arial" panose="020B0604020202020204" pitchFamily="34" charset="0"/>
                <a:cs typeface="Arial" panose="020B0604020202020204" pitchFamily="34" charset="0"/>
              </a:rPr>
              <a:t>Multipartes</a:t>
            </a:r>
            <a:r>
              <a:rPr lang="es-MX" sz="2400" dirty="0">
                <a:latin typeface="Arial" panose="020B0604020202020204" pitchFamily="34" charset="0"/>
                <a:cs typeface="Arial" panose="020B0604020202020204" pitchFamily="34" charset="0"/>
              </a:rPr>
              <a:t> en 2012, aumentó en promedio 66.56% las exportaciones de quinua. Ecuador al haber firmado el Protocolo de Adhesión al Acuerdo </a:t>
            </a:r>
            <a:r>
              <a:rPr lang="es-MX" sz="2400" dirty="0" err="1">
                <a:latin typeface="Arial" panose="020B0604020202020204" pitchFamily="34" charset="0"/>
                <a:cs typeface="Arial" panose="020B0604020202020204" pitchFamily="34" charset="0"/>
              </a:rPr>
              <a:t>Multipartes</a:t>
            </a:r>
            <a:r>
              <a:rPr lang="es-MX" sz="2400" dirty="0">
                <a:latin typeface="Arial" panose="020B0604020202020204" pitchFamily="34" charset="0"/>
                <a:cs typeface="Arial" panose="020B0604020202020204" pitchFamily="34" charset="0"/>
              </a:rPr>
              <a:t> en 2016 aumentó en promedio 9.34%.Bolivia al no haber firmado el Acuerdo </a:t>
            </a:r>
            <a:r>
              <a:rPr lang="es-MX" sz="2400" dirty="0" err="1">
                <a:latin typeface="Arial" panose="020B0604020202020204" pitchFamily="34" charset="0"/>
                <a:cs typeface="Arial" panose="020B0604020202020204" pitchFamily="34" charset="0"/>
              </a:rPr>
              <a:t>Multipartes</a:t>
            </a:r>
            <a:r>
              <a:rPr lang="es-MX" sz="2400" dirty="0">
                <a:latin typeface="Arial" panose="020B0604020202020204" pitchFamily="34" charset="0"/>
                <a:cs typeface="Arial" panose="020B0604020202020204" pitchFamily="34" charset="0"/>
              </a:rPr>
              <a:t>, aumentó en promedio 10.83% las exportaciones de quinua</a:t>
            </a:r>
          </a:p>
          <a:p>
            <a:pPr marL="457200" indent="-457200">
              <a:buFont typeface="+mj-lt"/>
              <a:buAutoNum type="arabicPeriod"/>
            </a:pPr>
            <a:endParaRPr lang="es-MX" sz="2400" dirty="0">
              <a:latin typeface="Arial" panose="020B0604020202020204" pitchFamily="34" charset="0"/>
              <a:cs typeface="Arial" panose="020B0604020202020204" pitchFamily="34" charset="0"/>
            </a:endParaRPr>
          </a:p>
          <a:p>
            <a:pPr marL="457200" indent="-457200">
              <a:buFont typeface="+mj-lt"/>
              <a:buAutoNum type="arabicPeriod"/>
            </a:pPr>
            <a:r>
              <a:rPr lang="es-MX" sz="2400" dirty="0">
                <a:latin typeface="Arial" panose="020B0604020202020204" pitchFamily="34" charset="0"/>
                <a:cs typeface="Arial" panose="020B0604020202020204" pitchFamily="34" charset="0"/>
              </a:rPr>
              <a:t>Bolivia es pionero en el ingreso de quinua certificada a los mercados de Europa y EEUU, direcciona sus esfuerzos al valor agregado de la quinua garantizando la calidad orgánica con proyectos tales como la leche de quinua y la planta de pesticida a base de la cascarilla de quinua. Perú promociona la quinua desde 2014, en colaboración con el trabajo de sus OCEX en todo el mundo, es el país qué más información de quinua y promoción en Europa evidencia entre los tres países. Ecuador promociona la quinua desde 2017, sin embargo, Ecuador ha promocionado con mayor énfasis la quinua en el mercado asiático.</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099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01DA004-641B-4517-B9F5-B107047F9908}"/>
              </a:ext>
            </a:extLst>
          </p:cNvPr>
          <p:cNvSpPr txBox="1"/>
          <p:nvPr/>
        </p:nvSpPr>
        <p:spPr>
          <a:xfrm>
            <a:off x="0" y="60794"/>
            <a:ext cx="11818961" cy="584775"/>
          </a:xfrm>
          <a:prstGeom prst="rect">
            <a:avLst/>
          </a:prstGeom>
          <a:noFill/>
        </p:spPr>
        <p:txBody>
          <a:bodyPr wrap="square" rtlCol="0">
            <a:spAutoFit/>
          </a:bodyPr>
          <a:lstStyle/>
          <a:p>
            <a:pPr algn="ctr"/>
            <a:r>
              <a:rPr lang="es-MX" sz="3200" dirty="0">
                <a:latin typeface="Arial" panose="020B0604020202020204" pitchFamily="34" charset="0"/>
                <a:cs typeface="Arial" panose="020B0604020202020204" pitchFamily="34" charset="0"/>
              </a:rPr>
              <a:t>Capítulo IV: Conclusiones</a:t>
            </a:r>
            <a:endParaRPr lang="en-US" sz="3200"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EE9884D0-C3F2-4DD6-8EE0-E69E42347E88}"/>
              </a:ext>
            </a:extLst>
          </p:cNvPr>
          <p:cNvSpPr txBox="1"/>
          <p:nvPr/>
        </p:nvSpPr>
        <p:spPr>
          <a:xfrm>
            <a:off x="186519" y="518445"/>
            <a:ext cx="11818961" cy="6370975"/>
          </a:xfrm>
          <a:prstGeom prst="rect">
            <a:avLst/>
          </a:prstGeom>
          <a:noFill/>
        </p:spPr>
        <p:txBody>
          <a:bodyPr wrap="square" rtlCol="0">
            <a:spAutoFit/>
          </a:bodyPr>
          <a:lstStyle/>
          <a:p>
            <a:r>
              <a:rPr lang="es-MX" sz="2400" dirty="0">
                <a:latin typeface="Arial" panose="020B0604020202020204" pitchFamily="34" charset="0"/>
                <a:cs typeface="Arial" panose="020B0604020202020204" pitchFamily="34" charset="0"/>
              </a:rPr>
              <a:t>3. </a:t>
            </a:r>
            <a:r>
              <a:rPr lang="es-ES" sz="2400" dirty="0">
                <a:latin typeface="Arial" panose="020B0604020202020204" pitchFamily="34" charset="0"/>
                <a:cs typeface="Arial" panose="020B0604020202020204" pitchFamily="34" charset="0"/>
              </a:rPr>
              <a:t>Los países con mayor capacidad de compra de acuerdo al Producto Interno Bruto per Cápita según el Poder de Compra Estandarizado son Rumania, Reino Unido, Países Bajos, Lituania, Italia, Estonia, España, Eslovenia, Eslovaquia, Croacia y Chipre. Evaluando los salarios mínimos percibidos por cada país, se podría determinar los gustos y preferencias de los consumidores, descubriendo nuevos nichos de mercado atractivos para invertir. Los tres países ya cuentan con la preferencia arancelaria en este producto.</a:t>
            </a:r>
          </a:p>
          <a:p>
            <a:endParaRPr lang="es-ES" sz="2400" dirty="0">
              <a:latin typeface="Arial" panose="020B0604020202020204" pitchFamily="34" charset="0"/>
              <a:cs typeface="Arial" panose="020B0604020202020204" pitchFamily="34" charset="0"/>
            </a:endParaRPr>
          </a:p>
          <a:p>
            <a:r>
              <a:rPr lang="es-ES" sz="2400" dirty="0">
                <a:latin typeface="Arial" panose="020B0604020202020204" pitchFamily="34" charset="0"/>
                <a:cs typeface="Arial" panose="020B0604020202020204" pitchFamily="34" charset="0"/>
              </a:rPr>
              <a:t>4.  La correlación de las exportaciones de los tres países con su PIB per Cápita guarda una correlación baja pero existente. Esto se debe a que se está analizando tan solo un producto de todos los que conforman la producción nacional ni tampoco los otros factores consumo, inversión y gasto público. La incidencia que ocasione las exportaciones de un producto sobre el PIB depende de la producción que dedica cada país. La cultura de consumo nacional influye en las exportaciones de quinua. En el caso de Ecuador y Bolivia, la producción está direccionada a la demanda nacional, mientras que Perú, cerca del 80% de la producción nacional se destina a la exportación.</a:t>
            </a:r>
            <a:r>
              <a:rPr lang="es-MX"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5398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6166088-A423-4DD6-86BE-EB5CFA821DD8}"/>
              </a:ext>
            </a:extLst>
          </p:cNvPr>
          <p:cNvSpPr txBox="1"/>
          <p:nvPr/>
        </p:nvSpPr>
        <p:spPr>
          <a:xfrm>
            <a:off x="0" y="60794"/>
            <a:ext cx="11818961" cy="584775"/>
          </a:xfrm>
          <a:prstGeom prst="rect">
            <a:avLst/>
          </a:prstGeom>
          <a:noFill/>
        </p:spPr>
        <p:txBody>
          <a:bodyPr wrap="square" rtlCol="0">
            <a:spAutoFit/>
          </a:bodyPr>
          <a:lstStyle/>
          <a:p>
            <a:pPr algn="ctr"/>
            <a:r>
              <a:rPr lang="es-MX" sz="3200" dirty="0">
                <a:latin typeface="Arial" panose="020B0604020202020204" pitchFamily="34" charset="0"/>
                <a:cs typeface="Arial" panose="020B0604020202020204" pitchFamily="34" charset="0"/>
              </a:rPr>
              <a:t>Capítulo V: Recomendaciones</a:t>
            </a:r>
            <a:endParaRPr lang="en-US" sz="320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A35B212-C5E7-4897-98CA-E7E5EC59C705}"/>
              </a:ext>
            </a:extLst>
          </p:cNvPr>
          <p:cNvSpPr txBox="1"/>
          <p:nvPr/>
        </p:nvSpPr>
        <p:spPr>
          <a:xfrm>
            <a:off x="109182" y="832513"/>
            <a:ext cx="11573302" cy="4524315"/>
          </a:xfrm>
          <a:prstGeom prst="rect">
            <a:avLst/>
          </a:prstGeom>
          <a:noFill/>
        </p:spPr>
        <p:txBody>
          <a:bodyPr wrap="square" rtlCol="0">
            <a:spAutoFit/>
          </a:bodyPr>
          <a:lstStyle/>
          <a:p>
            <a:pPr marL="457200" indent="-457200">
              <a:buFont typeface="+mj-lt"/>
              <a:buAutoNum type="arabicPeriod"/>
            </a:pPr>
            <a:r>
              <a:rPr lang="es-ES" sz="2400" dirty="0">
                <a:latin typeface="Arial" panose="020B0604020202020204" pitchFamily="34" charset="0"/>
                <a:cs typeface="Arial" panose="020B0604020202020204" pitchFamily="34" charset="0"/>
              </a:rPr>
              <a:t>Ecuador podría mejorar su apertura comercial con la adopción temprana de acuerdos comerciales que beneficien o generen una apertura a la exportación de productos no tradicionales como lo hizo Perú al ser el primer país en firmar el Acuerdo </a:t>
            </a:r>
            <a:r>
              <a:rPr lang="es-ES" sz="2400" dirty="0" err="1">
                <a:latin typeface="Arial" panose="020B0604020202020204" pitchFamily="34" charset="0"/>
                <a:cs typeface="Arial" panose="020B0604020202020204" pitchFamily="34" charset="0"/>
              </a:rPr>
              <a:t>Multipartes</a:t>
            </a:r>
            <a:r>
              <a:rPr lang="es-ES" sz="2400" dirty="0">
                <a:latin typeface="Arial" panose="020B0604020202020204" pitchFamily="34" charset="0"/>
                <a:cs typeface="Arial" panose="020B0604020202020204" pitchFamily="34" charset="0"/>
              </a:rPr>
              <a:t>.</a:t>
            </a:r>
          </a:p>
          <a:p>
            <a:pPr marL="457200" indent="-457200">
              <a:buFont typeface="+mj-lt"/>
              <a:buAutoNum type="arabicPeriod"/>
            </a:pPr>
            <a:endParaRPr lang="es-ES" sz="2400" dirty="0">
              <a:latin typeface="Arial" panose="020B0604020202020204" pitchFamily="34" charset="0"/>
              <a:cs typeface="Arial" panose="020B0604020202020204" pitchFamily="34" charset="0"/>
            </a:endParaRPr>
          </a:p>
          <a:p>
            <a:pPr marL="457200" indent="-457200">
              <a:buFont typeface="+mj-lt"/>
              <a:buAutoNum type="arabicPeriod"/>
            </a:pPr>
            <a:endParaRPr lang="es-ES" sz="2400" dirty="0">
              <a:latin typeface="Arial" panose="020B0604020202020204" pitchFamily="34" charset="0"/>
              <a:cs typeface="Arial" panose="020B0604020202020204" pitchFamily="34" charset="0"/>
            </a:endParaRPr>
          </a:p>
          <a:p>
            <a:pPr marL="457200" indent="-457200">
              <a:buFont typeface="+mj-lt"/>
              <a:buAutoNum type="arabicPeriod"/>
            </a:pPr>
            <a:r>
              <a:rPr lang="es-ES" sz="2400" dirty="0">
                <a:latin typeface="Arial" panose="020B0604020202020204" pitchFamily="34" charset="0"/>
                <a:cs typeface="Arial" panose="020B0604020202020204" pitchFamily="34" charset="0"/>
              </a:rPr>
              <a:t>Al existir un direccionamiento político que determine claramente a todos los actores de la cadena de abastecimiento en la producción y comercialización de la quinua como ocurre en Perú y Bolivia, podría determinarse los retrasos e inconvenientes en el mismo, así como eslabones donde se requiere capacitación e instrucción. Se requiere una participación más activa de PRO ECUADOR como lo hace PROMPERU con las OCEX.</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4520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6166088-A423-4DD6-86BE-EB5CFA821DD8}"/>
              </a:ext>
            </a:extLst>
          </p:cNvPr>
          <p:cNvSpPr txBox="1"/>
          <p:nvPr/>
        </p:nvSpPr>
        <p:spPr>
          <a:xfrm>
            <a:off x="0" y="60794"/>
            <a:ext cx="11818961" cy="584775"/>
          </a:xfrm>
          <a:prstGeom prst="rect">
            <a:avLst/>
          </a:prstGeom>
          <a:noFill/>
        </p:spPr>
        <p:txBody>
          <a:bodyPr wrap="square" rtlCol="0">
            <a:spAutoFit/>
          </a:bodyPr>
          <a:lstStyle/>
          <a:p>
            <a:pPr algn="ctr"/>
            <a:r>
              <a:rPr lang="es-MX" sz="3200" dirty="0">
                <a:latin typeface="Arial" panose="020B0604020202020204" pitchFamily="34" charset="0"/>
                <a:cs typeface="Arial" panose="020B0604020202020204" pitchFamily="34" charset="0"/>
              </a:rPr>
              <a:t>Capítulo V: Recomendaciones</a:t>
            </a:r>
            <a:endParaRPr lang="en-US" sz="320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A35B212-C5E7-4897-98CA-E7E5EC59C705}"/>
              </a:ext>
            </a:extLst>
          </p:cNvPr>
          <p:cNvSpPr txBox="1"/>
          <p:nvPr/>
        </p:nvSpPr>
        <p:spPr>
          <a:xfrm>
            <a:off x="109182" y="832513"/>
            <a:ext cx="11573302" cy="4893647"/>
          </a:xfrm>
          <a:prstGeom prst="rect">
            <a:avLst/>
          </a:prstGeom>
          <a:noFill/>
        </p:spPr>
        <p:txBody>
          <a:bodyPr wrap="square" rtlCol="0">
            <a:spAutoFit/>
          </a:bodyPr>
          <a:lstStyle/>
          <a:p>
            <a:r>
              <a:rPr lang="es-MX" sz="2400" dirty="0">
                <a:latin typeface="Arial" panose="020B0604020202020204" pitchFamily="34" charset="0"/>
                <a:cs typeface="Arial" panose="020B0604020202020204" pitchFamily="34" charset="0"/>
              </a:rPr>
              <a:t>3. </a:t>
            </a:r>
            <a:r>
              <a:rPr lang="es-ES" sz="2400" dirty="0">
                <a:latin typeface="Arial" panose="020B0604020202020204" pitchFamily="34" charset="0"/>
                <a:cs typeface="Arial" panose="020B0604020202020204" pitchFamily="34" charset="0"/>
              </a:rPr>
              <a:t>El Ministerio de Comercio Exterior podría programar visitas comerciales con los países de la Unión Europea que presentan un mayor poder adquisitivo y utilizar la Adhesión del Acuerdo </a:t>
            </a:r>
            <a:r>
              <a:rPr lang="es-ES" sz="2400" dirty="0" err="1">
                <a:latin typeface="Arial" panose="020B0604020202020204" pitchFamily="34" charset="0"/>
                <a:cs typeface="Arial" panose="020B0604020202020204" pitchFamily="34" charset="0"/>
              </a:rPr>
              <a:t>Multipartes</a:t>
            </a:r>
            <a:r>
              <a:rPr lang="es-ES" sz="2400" dirty="0">
                <a:latin typeface="Arial" panose="020B0604020202020204" pitchFamily="34" charset="0"/>
                <a:cs typeface="Arial" panose="020B0604020202020204" pitchFamily="34" charset="0"/>
              </a:rPr>
              <a:t> para incentivar la inversión extranjera así como nacional, específicamente la privada, para la producción y comercialización de este tipo de productos no tradicionales</a:t>
            </a:r>
            <a:r>
              <a:rPr lang="es-MX" sz="2400" dirty="0">
                <a:latin typeface="Arial" panose="020B0604020202020204" pitchFamily="34" charset="0"/>
                <a:cs typeface="Arial" panose="020B0604020202020204" pitchFamily="34" charset="0"/>
              </a:rPr>
              <a:t>. Aplicando la investigación de mercado, se reduciría la dependencia del petróleo.</a:t>
            </a:r>
          </a:p>
          <a:p>
            <a:endParaRPr lang="es-MX" sz="2400" dirty="0">
              <a:latin typeface="Arial" panose="020B0604020202020204" pitchFamily="34" charset="0"/>
              <a:cs typeface="Arial" panose="020B0604020202020204" pitchFamily="34" charset="0"/>
            </a:endParaRPr>
          </a:p>
          <a:p>
            <a:r>
              <a:rPr lang="es-MX" sz="2400" dirty="0">
                <a:latin typeface="Arial" panose="020B0604020202020204" pitchFamily="34" charset="0"/>
                <a:cs typeface="Arial" panose="020B0604020202020204" pitchFamily="34" charset="0"/>
              </a:rPr>
              <a:t>4. </a:t>
            </a:r>
            <a:r>
              <a:rPr lang="es-ES" sz="2400" dirty="0">
                <a:latin typeface="Arial" panose="020B0604020202020204" pitchFamily="34" charset="0"/>
                <a:cs typeface="Arial" panose="020B0604020202020204" pitchFamily="34" charset="0"/>
              </a:rPr>
              <a:t>Este trabajo de investigación da la apertura para el análisis de varios productos potenciales que contribuyan a la oferta exportable, también puede emplearse como un lineamiento para determinar el desempeño o contribución real que mantiene un determinado producto a la producción nacional. De esta manera, los líderes y funcionarios de instituciones pertinentes podrían determinar , en la producción de qué productos la economía del Ecuador debería invertir.</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7929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C3EECA5-2D06-43BB-A8E7-CFF92819AFBB}"/>
              </a:ext>
            </a:extLst>
          </p:cNvPr>
          <p:cNvSpPr txBox="1"/>
          <p:nvPr/>
        </p:nvSpPr>
        <p:spPr>
          <a:xfrm>
            <a:off x="1203158" y="176463"/>
            <a:ext cx="9689431" cy="646331"/>
          </a:xfrm>
          <a:prstGeom prst="rect">
            <a:avLst/>
          </a:prstGeom>
          <a:noFill/>
        </p:spPr>
        <p:txBody>
          <a:bodyPr wrap="square" rtlCol="0">
            <a:spAutoFit/>
          </a:bodyPr>
          <a:lstStyle/>
          <a:p>
            <a:pPr algn="ctr"/>
            <a:r>
              <a:rPr lang="es-MX" sz="3600" dirty="0">
                <a:latin typeface="Arial" panose="020B0604020202020204" pitchFamily="34" charset="0"/>
                <a:cs typeface="Arial" panose="020B0604020202020204" pitchFamily="34" charset="0"/>
              </a:rPr>
              <a:t>Capítulo I: Generalidades</a:t>
            </a:r>
            <a:endParaRPr lang="en-US" sz="3600" dirty="0">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B23B7E15-2426-4FA7-B388-2A5850280625}"/>
              </a:ext>
            </a:extLst>
          </p:cNvPr>
          <p:cNvSpPr/>
          <p:nvPr/>
        </p:nvSpPr>
        <p:spPr>
          <a:xfrm>
            <a:off x="417095" y="962527"/>
            <a:ext cx="2614863" cy="89498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sz="2400" dirty="0">
                <a:solidFill>
                  <a:schemeClr val="tx1"/>
                </a:solidFill>
                <a:latin typeface="Arial" panose="020B0604020202020204" pitchFamily="34" charset="0"/>
                <a:cs typeface="Arial" panose="020B0604020202020204" pitchFamily="34" charset="0"/>
              </a:rPr>
              <a:t>Planteamiento del Problema</a:t>
            </a:r>
            <a:endParaRPr lang="en-US" sz="2400" dirty="0">
              <a:solidFill>
                <a:schemeClr val="tx1"/>
              </a:solidFill>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C34B34B9-C1A9-4218-8801-DD4EF86D4C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9711" y="823555"/>
            <a:ext cx="1945774" cy="1091532"/>
          </a:xfrm>
          <a:prstGeom prst="rect">
            <a:avLst/>
          </a:prstGeom>
        </p:spPr>
      </p:pic>
      <p:sp>
        <p:nvSpPr>
          <p:cNvPr id="9" name="CuadroTexto 8">
            <a:extLst>
              <a:ext uri="{FF2B5EF4-FFF2-40B4-BE49-F238E27FC236}">
                <a16:creationId xmlns:a16="http://schemas.microsoft.com/office/drawing/2014/main" id="{DFC071D1-DAAE-42EB-86BF-C4F814793EA7}"/>
              </a:ext>
            </a:extLst>
          </p:cNvPr>
          <p:cNvSpPr txBox="1"/>
          <p:nvPr/>
        </p:nvSpPr>
        <p:spPr>
          <a:xfrm>
            <a:off x="4469711" y="1950436"/>
            <a:ext cx="1989221" cy="461665"/>
          </a:xfrm>
          <a:prstGeom prst="rect">
            <a:avLst/>
          </a:prstGeom>
          <a:noFill/>
        </p:spPr>
        <p:txBody>
          <a:bodyPr wrap="square" rtlCol="0">
            <a:spAutoFit/>
          </a:bodyPr>
          <a:lstStyle/>
          <a:p>
            <a:pPr algn="ctr"/>
            <a:r>
              <a:rPr lang="es-MX" sz="2400" dirty="0">
                <a:latin typeface="Arial" panose="020B0604020202020204" pitchFamily="34" charset="0"/>
                <a:cs typeface="Arial" panose="020B0604020202020204" pitchFamily="34" charset="0"/>
              </a:rPr>
              <a:t>Ecuador</a:t>
            </a:r>
            <a:endParaRPr lang="en-US" sz="2400" dirty="0">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DF83CCE7-D56D-4C23-AE67-7A7338904E81}"/>
              </a:ext>
            </a:extLst>
          </p:cNvPr>
          <p:cNvPicPr>
            <a:picLocks noChangeAspect="1"/>
          </p:cNvPicPr>
          <p:nvPr/>
        </p:nvPicPr>
        <p:blipFill rotWithShape="1">
          <a:blip r:embed="rId3">
            <a:extLst>
              <a:ext uri="{28A0092B-C50C-407E-A947-70E740481C1C}">
                <a14:useLocalDpi xmlns:a14="http://schemas.microsoft.com/office/drawing/2010/main" val="0"/>
              </a:ext>
            </a:extLst>
          </a:blip>
          <a:srcRect l="2874" t="11561" r="7732" b="18760"/>
          <a:stretch/>
        </p:blipFill>
        <p:spPr>
          <a:xfrm>
            <a:off x="7853239" y="902302"/>
            <a:ext cx="1399137" cy="1174485"/>
          </a:xfrm>
          <a:prstGeom prst="rect">
            <a:avLst/>
          </a:prstGeom>
        </p:spPr>
      </p:pic>
      <p:sp>
        <p:nvSpPr>
          <p:cNvPr id="12" name="Símbolo &quot;No permitido&quot; 11">
            <a:extLst>
              <a:ext uri="{FF2B5EF4-FFF2-40B4-BE49-F238E27FC236}">
                <a16:creationId xmlns:a16="http://schemas.microsoft.com/office/drawing/2014/main" id="{F2A82FA3-5849-4556-80FC-BBA89483BC3E}"/>
              </a:ext>
            </a:extLst>
          </p:cNvPr>
          <p:cNvSpPr/>
          <p:nvPr/>
        </p:nvSpPr>
        <p:spPr>
          <a:xfrm>
            <a:off x="7988540" y="1021497"/>
            <a:ext cx="1133403" cy="1084105"/>
          </a:xfrm>
          <a:prstGeom prst="noSmoking">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uadroTexto 12">
            <a:extLst>
              <a:ext uri="{FF2B5EF4-FFF2-40B4-BE49-F238E27FC236}">
                <a16:creationId xmlns:a16="http://schemas.microsoft.com/office/drawing/2014/main" id="{01C6AC02-6E65-4680-81FE-CB1031C422DC}"/>
              </a:ext>
            </a:extLst>
          </p:cNvPr>
          <p:cNvSpPr txBox="1"/>
          <p:nvPr/>
        </p:nvSpPr>
        <p:spPr>
          <a:xfrm>
            <a:off x="9234237" y="1133316"/>
            <a:ext cx="2137927" cy="830997"/>
          </a:xfrm>
          <a:prstGeom prst="rect">
            <a:avLst/>
          </a:prstGeom>
          <a:noFill/>
        </p:spPr>
        <p:txBody>
          <a:bodyPr wrap="square" rtlCol="0">
            <a:spAutoFit/>
          </a:bodyPr>
          <a:lstStyle/>
          <a:p>
            <a:pPr algn="ctr"/>
            <a:r>
              <a:rPr lang="es-MX" sz="2400" dirty="0">
                <a:latin typeface="Arial" panose="020B0604020202020204" pitchFamily="34" charset="0"/>
                <a:cs typeface="Arial" panose="020B0604020202020204" pitchFamily="34" charset="0"/>
              </a:rPr>
              <a:t>Acuerdo </a:t>
            </a:r>
            <a:r>
              <a:rPr lang="es-MX" sz="2400" dirty="0" err="1">
                <a:latin typeface="Arial" panose="020B0604020202020204" pitchFamily="34" charset="0"/>
                <a:cs typeface="Arial" panose="020B0604020202020204" pitchFamily="34" charset="0"/>
              </a:rPr>
              <a:t>Multipartes</a:t>
            </a:r>
            <a:endParaRPr lang="en-US" sz="2400" dirty="0">
              <a:latin typeface="Arial" panose="020B0604020202020204" pitchFamily="34" charset="0"/>
              <a:cs typeface="Arial" panose="020B0604020202020204" pitchFamily="34" charset="0"/>
            </a:endParaRPr>
          </a:p>
        </p:txBody>
      </p:sp>
      <p:sp>
        <p:nvSpPr>
          <p:cNvPr id="14" name="Rectángulo 13">
            <a:extLst>
              <a:ext uri="{FF2B5EF4-FFF2-40B4-BE49-F238E27FC236}">
                <a16:creationId xmlns:a16="http://schemas.microsoft.com/office/drawing/2014/main" id="{86686B55-285B-44FA-8403-CEAE42254D33}"/>
              </a:ext>
            </a:extLst>
          </p:cNvPr>
          <p:cNvSpPr/>
          <p:nvPr/>
        </p:nvSpPr>
        <p:spPr>
          <a:xfrm>
            <a:off x="491450" y="2625396"/>
            <a:ext cx="1327521" cy="894983"/>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MX" sz="2400" dirty="0">
                <a:solidFill>
                  <a:schemeClr val="tx1"/>
                </a:solidFill>
                <a:latin typeface="Arial" panose="020B0604020202020204" pitchFamily="34" charset="0"/>
                <a:cs typeface="Arial" panose="020B0604020202020204" pitchFamily="34" charset="0"/>
              </a:rPr>
              <a:t>Objetivo General</a:t>
            </a:r>
            <a:endParaRPr lang="en-US" sz="2400" dirty="0">
              <a:solidFill>
                <a:schemeClr val="tx1"/>
              </a:solidFill>
              <a:latin typeface="Arial" panose="020B0604020202020204" pitchFamily="34" charset="0"/>
              <a:cs typeface="Arial" panose="020B0604020202020204" pitchFamily="34" charset="0"/>
            </a:endParaRPr>
          </a:p>
        </p:txBody>
      </p:sp>
      <p:pic>
        <p:nvPicPr>
          <p:cNvPr id="16" name="Imagen 15">
            <a:extLst>
              <a:ext uri="{FF2B5EF4-FFF2-40B4-BE49-F238E27FC236}">
                <a16:creationId xmlns:a16="http://schemas.microsoft.com/office/drawing/2014/main" id="{83DFA248-D1B6-4AD2-84CF-818B59F904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7537" y="2474339"/>
            <a:ext cx="1275777" cy="793817"/>
          </a:xfrm>
          <a:prstGeom prst="rect">
            <a:avLst/>
          </a:prstGeom>
        </p:spPr>
      </p:pic>
      <p:pic>
        <p:nvPicPr>
          <p:cNvPr id="18" name="Imagen 17">
            <a:extLst>
              <a:ext uri="{FF2B5EF4-FFF2-40B4-BE49-F238E27FC236}">
                <a16:creationId xmlns:a16="http://schemas.microsoft.com/office/drawing/2014/main" id="{3AD0112B-6007-4439-A6A7-A87D23D664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6658" y="3429000"/>
            <a:ext cx="1088357" cy="724992"/>
          </a:xfrm>
          <a:prstGeom prst="rect">
            <a:avLst/>
          </a:prstGeom>
        </p:spPr>
      </p:pic>
      <p:pic>
        <p:nvPicPr>
          <p:cNvPr id="20" name="Imagen 19">
            <a:extLst>
              <a:ext uri="{FF2B5EF4-FFF2-40B4-BE49-F238E27FC236}">
                <a16:creationId xmlns:a16="http://schemas.microsoft.com/office/drawing/2014/main" id="{90000486-020E-46FF-AF83-413A6547A548}"/>
              </a:ext>
            </a:extLst>
          </p:cNvPr>
          <p:cNvPicPr>
            <a:picLocks noChangeAspect="1"/>
          </p:cNvPicPr>
          <p:nvPr/>
        </p:nvPicPr>
        <p:blipFill rotWithShape="1">
          <a:blip r:embed="rId6">
            <a:extLst>
              <a:ext uri="{28A0092B-C50C-407E-A947-70E740481C1C}">
                <a14:useLocalDpi xmlns:a14="http://schemas.microsoft.com/office/drawing/2010/main" val="0"/>
              </a:ext>
            </a:extLst>
          </a:blip>
          <a:srcRect l="9540" r="10824"/>
          <a:stretch/>
        </p:blipFill>
        <p:spPr>
          <a:xfrm>
            <a:off x="2544311" y="3429000"/>
            <a:ext cx="1235242" cy="775549"/>
          </a:xfrm>
          <a:prstGeom prst="rect">
            <a:avLst/>
          </a:prstGeom>
        </p:spPr>
      </p:pic>
      <p:pic>
        <p:nvPicPr>
          <p:cNvPr id="27" name="Imagen 26">
            <a:extLst>
              <a:ext uri="{FF2B5EF4-FFF2-40B4-BE49-F238E27FC236}">
                <a16:creationId xmlns:a16="http://schemas.microsoft.com/office/drawing/2014/main" id="{5CEB49AB-BCE3-4489-93AF-DB882FC9AF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35925" y="2835471"/>
            <a:ext cx="1052763" cy="701842"/>
          </a:xfrm>
          <a:prstGeom prst="rect">
            <a:avLst/>
          </a:prstGeom>
        </p:spPr>
      </p:pic>
      <p:sp>
        <p:nvSpPr>
          <p:cNvPr id="29" name="Rectángulo 28">
            <a:extLst>
              <a:ext uri="{FF2B5EF4-FFF2-40B4-BE49-F238E27FC236}">
                <a16:creationId xmlns:a16="http://schemas.microsoft.com/office/drawing/2014/main" id="{E650169B-3E21-4F62-B1EE-572DC52EEE51}"/>
              </a:ext>
            </a:extLst>
          </p:cNvPr>
          <p:cNvSpPr/>
          <p:nvPr/>
        </p:nvSpPr>
        <p:spPr>
          <a:xfrm>
            <a:off x="6518776" y="3585941"/>
            <a:ext cx="1659429" cy="461665"/>
          </a:xfrm>
          <a:prstGeom prst="rect">
            <a:avLst/>
          </a:prstGeom>
          <a:noFill/>
        </p:spPr>
        <p:txBody>
          <a:bodyPr wrap="none" lIns="91440" tIns="45720" rIns="91440" bIns="45720">
            <a:spAutoFit/>
          </a:bodyPr>
          <a:lstStyle/>
          <a:p>
            <a:pPr algn="ctr"/>
            <a:r>
              <a:rPr lang="es-ES" sz="2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2010-2018</a:t>
            </a:r>
          </a:p>
        </p:txBody>
      </p:sp>
      <p:sp>
        <p:nvSpPr>
          <p:cNvPr id="30" name="Rectángulo 29">
            <a:extLst>
              <a:ext uri="{FF2B5EF4-FFF2-40B4-BE49-F238E27FC236}">
                <a16:creationId xmlns:a16="http://schemas.microsoft.com/office/drawing/2014/main" id="{290C7461-97F5-4E06-A803-C6BF53C60B9B}"/>
              </a:ext>
            </a:extLst>
          </p:cNvPr>
          <p:cNvSpPr/>
          <p:nvPr/>
        </p:nvSpPr>
        <p:spPr>
          <a:xfrm>
            <a:off x="417095" y="4863270"/>
            <a:ext cx="1748589" cy="894983"/>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MX" sz="2400" dirty="0">
                <a:solidFill>
                  <a:schemeClr val="tx1"/>
                </a:solidFill>
                <a:latin typeface="Arial" panose="020B0604020202020204" pitchFamily="34" charset="0"/>
                <a:cs typeface="Arial" panose="020B0604020202020204" pitchFamily="34" charset="0"/>
              </a:rPr>
              <a:t>Objetivos Específicos</a:t>
            </a:r>
            <a:endParaRPr lang="en-US" sz="2400" dirty="0">
              <a:solidFill>
                <a:schemeClr val="tx1"/>
              </a:solidFill>
              <a:latin typeface="Arial" panose="020B0604020202020204" pitchFamily="34" charset="0"/>
              <a:cs typeface="Arial" panose="020B0604020202020204" pitchFamily="34" charset="0"/>
            </a:endParaRPr>
          </a:p>
        </p:txBody>
      </p:sp>
      <p:sp>
        <p:nvSpPr>
          <p:cNvPr id="31" name="CuadroTexto 30">
            <a:extLst>
              <a:ext uri="{FF2B5EF4-FFF2-40B4-BE49-F238E27FC236}">
                <a16:creationId xmlns:a16="http://schemas.microsoft.com/office/drawing/2014/main" id="{9FDA8DCF-DA5D-4A02-86AE-D95AC060A1DC}"/>
              </a:ext>
            </a:extLst>
          </p:cNvPr>
          <p:cNvSpPr txBox="1"/>
          <p:nvPr/>
        </p:nvSpPr>
        <p:spPr>
          <a:xfrm>
            <a:off x="3368842" y="4572000"/>
            <a:ext cx="6416839" cy="2109537"/>
          </a:xfrm>
          <a:prstGeom prst="rect">
            <a:avLst/>
          </a:prstGeom>
          <a:noFill/>
        </p:spPr>
        <p:txBody>
          <a:bodyPr wrap="square" rtlCol="0">
            <a:spAutoFit/>
          </a:bodyPr>
          <a:lstStyle/>
          <a:p>
            <a:endParaRPr lang="en-US" dirty="0"/>
          </a:p>
        </p:txBody>
      </p:sp>
      <p:sp>
        <p:nvSpPr>
          <p:cNvPr id="32" name="CuadroTexto 31">
            <a:extLst>
              <a:ext uri="{FF2B5EF4-FFF2-40B4-BE49-F238E27FC236}">
                <a16:creationId xmlns:a16="http://schemas.microsoft.com/office/drawing/2014/main" id="{9C7A5691-7786-494B-92F5-C393A0CACF80}"/>
              </a:ext>
            </a:extLst>
          </p:cNvPr>
          <p:cNvSpPr txBox="1"/>
          <p:nvPr/>
        </p:nvSpPr>
        <p:spPr>
          <a:xfrm>
            <a:off x="2533419" y="4699029"/>
            <a:ext cx="6017318" cy="1938992"/>
          </a:xfrm>
          <a:prstGeom prst="rect">
            <a:avLst/>
          </a:prstGeom>
          <a:noFill/>
        </p:spPr>
        <p:txBody>
          <a:bodyPr wrap="square" rtlCol="0">
            <a:spAutoFit/>
          </a:bodyPr>
          <a:lstStyle/>
          <a:p>
            <a:pPr marL="342900" indent="-342900">
              <a:buFont typeface="Arial" panose="020B0604020202020204" pitchFamily="34" charset="0"/>
              <a:buChar char="•"/>
            </a:pPr>
            <a:r>
              <a:rPr lang="es-MX" sz="2400" dirty="0">
                <a:latin typeface="Arial" panose="020B0604020202020204" pitchFamily="34" charset="0"/>
                <a:cs typeface="Arial" panose="020B0604020202020204" pitchFamily="34" charset="0"/>
              </a:rPr>
              <a:t>Marco Teórico</a:t>
            </a:r>
          </a:p>
          <a:p>
            <a:pPr marL="342900" indent="-342900">
              <a:buFont typeface="Arial" panose="020B0604020202020204" pitchFamily="34" charset="0"/>
              <a:buChar char="•"/>
            </a:pPr>
            <a:r>
              <a:rPr lang="es-MX" sz="2400" dirty="0">
                <a:latin typeface="Arial" panose="020B0604020202020204" pitchFamily="34" charset="0"/>
                <a:cs typeface="Arial" panose="020B0604020202020204" pitchFamily="34" charset="0"/>
              </a:rPr>
              <a:t>Metodología de las exportaciones</a:t>
            </a:r>
          </a:p>
          <a:p>
            <a:pPr marL="342900" indent="-342900">
              <a:buFont typeface="Arial" panose="020B0604020202020204" pitchFamily="34" charset="0"/>
              <a:buChar char="•"/>
            </a:pPr>
            <a:r>
              <a:rPr lang="es-MX" sz="2400" dirty="0">
                <a:latin typeface="Arial" panose="020B0604020202020204" pitchFamily="34" charset="0"/>
                <a:cs typeface="Arial" panose="020B0604020202020204" pitchFamily="34" charset="0"/>
              </a:rPr>
              <a:t>Nivel de vida y poder adquisitivo UE</a:t>
            </a:r>
          </a:p>
          <a:p>
            <a:pPr marL="342900" indent="-342900">
              <a:buFont typeface="Arial" panose="020B0604020202020204" pitchFamily="34" charset="0"/>
              <a:buChar char="•"/>
            </a:pPr>
            <a:r>
              <a:rPr lang="es-MX" sz="2400" dirty="0">
                <a:latin typeface="Arial" panose="020B0604020202020204" pitchFamily="34" charset="0"/>
                <a:cs typeface="Arial" panose="020B0604020202020204" pitchFamily="34" charset="0"/>
              </a:rPr>
              <a:t>Correlación exportaciones con PIB per Cápita</a:t>
            </a:r>
            <a:endParaRPr lang="en-US" sz="2400" dirty="0">
              <a:latin typeface="Arial" panose="020B0604020202020204" pitchFamily="34" charset="0"/>
              <a:cs typeface="Arial" panose="020B0604020202020204" pitchFamily="34" charset="0"/>
            </a:endParaRPr>
          </a:p>
        </p:txBody>
      </p:sp>
      <p:sp>
        <p:nvSpPr>
          <p:cNvPr id="35" name="Flecha: a la derecha 34">
            <a:extLst>
              <a:ext uri="{FF2B5EF4-FFF2-40B4-BE49-F238E27FC236}">
                <a16:creationId xmlns:a16="http://schemas.microsoft.com/office/drawing/2014/main" id="{06CFC836-901F-493B-AD3B-1BEA6711E597}"/>
              </a:ext>
            </a:extLst>
          </p:cNvPr>
          <p:cNvSpPr/>
          <p:nvPr/>
        </p:nvSpPr>
        <p:spPr>
          <a:xfrm>
            <a:off x="5542078" y="3127251"/>
            <a:ext cx="806785" cy="26793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ángulo 35">
            <a:extLst>
              <a:ext uri="{FF2B5EF4-FFF2-40B4-BE49-F238E27FC236}">
                <a16:creationId xmlns:a16="http://schemas.microsoft.com/office/drawing/2014/main" id="{C7B5EC89-C6DF-4854-B92A-A3F91D3E219B}"/>
              </a:ext>
            </a:extLst>
          </p:cNvPr>
          <p:cNvSpPr/>
          <p:nvPr/>
        </p:nvSpPr>
        <p:spPr>
          <a:xfrm>
            <a:off x="9598694" y="2451911"/>
            <a:ext cx="1914869" cy="72499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2400" dirty="0">
                <a:solidFill>
                  <a:schemeClr val="tx1"/>
                </a:solidFill>
                <a:latin typeface="Arial" panose="020B0604020202020204" pitchFamily="34" charset="0"/>
                <a:cs typeface="Arial" panose="020B0604020202020204" pitchFamily="34" charset="0"/>
              </a:rPr>
              <a:t>Justificación</a:t>
            </a:r>
            <a:endParaRPr lang="en-US" sz="2400" dirty="0">
              <a:solidFill>
                <a:schemeClr val="tx1"/>
              </a:solidFill>
              <a:latin typeface="Arial" panose="020B0604020202020204" pitchFamily="34" charset="0"/>
              <a:cs typeface="Arial" panose="020B0604020202020204" pitchFamily="34" charset="0"/>
            </a:endParaRPr>
          </a:p>
        </p:txBody>
      </p:sp>
      <p:sp>
        <p:nvSpPr>
          <p:cNvPr id="37" name="Abrir llave 36">
            <a:extLst>
              <a:ext uri="{FF2B5EF4-FFF2-40B4-BE49-F238E27FC236}">
                <a16:creationId xmlns:a16="http://schemas.microsoft.com/office/drawing/2014/main" id="{E7930E1D-4487-496E-AD35-B84AF5E4A5F7}"/>
              </a:ext>
            </a:extLst>
          </p:cNvPr>
          <p:cNvSpPr/>
          <p:nvPr/>
        </p:nvSpPr>
        <p:spPr>
          <a:xfrm>
            <a:off x="8412449" y="3664313"/>
            <a:ext cx="378625" cy="278172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8" name="CuadroTexto 37">
            <a:extLst>
              <a:ext uri="{FF2B5EF4-FFF2-40B4-BE49-F238E27FC236}">
                <a16:creationId xmlns:a16="http://schemas.microsoft.com/office/drawing/2014/main" id="{699C2C9A-3137-4328-8916-8D25303E77E2}"/>
              </a:ext>
            </a:extLst>
          </p:cNvPr>
          <p:cNvSpPr txBox="1"/>
          <p:nvPr/>
        </p:nvSpPr>
        <p:spPr>
          <a:xfrm>
            <a:off x="9119769" y="3634549"/>
            <a:ext cx="2872718" cy="3046988"/>
          </a:xfrm>
          <a:prstGeom prst="rect">
            <a:avLst/>
          </a:prstGeom>
          <a:noFill/>
        </p:spPr>
        <p:txBody>
          <a:bodyPr wrap="square" rtlCol="0">
            <a:spAutoFit/>
          </a:bodyPr>
          <a:lstStyle/>
          <a:p>
            <a:pPr marL="342900" indent="-342900">
              <a:buFont typeface="Arial" panose="020B0604020202020204" pitchFamily="34" charset="0"/>
              <a:buChar char="•"/>
            </a:pPr>
            <a:r>
              <a:rPr lang="es-MX" sz="2400" dirty="0">
                <a:latin typeface="Arial" panose="020B0604020202020204" pitchFamily="34" charset="0"/>
                <a:cs typeface="Arial" panose="020B0604020202020204" pitchFamily="34" charset="0"/>
              </a:rPr>
              <a:t>Antes y después de la firma</a:t>
            </a:r>
          </a:p>
          <a:p>
            <a:pPr marL="342900" indent="-342900">
              <a:buFont typeface="Arial" panose="020B0604020202020204" pitchFamily="34" charset="0"/>
              <a:buChar char="•"/>
            </a:pPr>
            <a:r>
              <a:rPr lang="es-MX" sz="2400" dirty="0">
                <a:latin typeface="Arial" panose="020B0604020202020204" pitchFamily="34" charset="0"/>
                <a:cs typeface="Arial" panose="020B0604020202020204" pitchFamily="34" charset="0"/>
              </a:rPr>
              <a:t>Agricultores (requisitos)</a:t>
            </a:r>
          </a:p>
          <a:p>
            <a:pPr marL="342900" indent="-342900">
              <a:buFont typeface="Arial" panose="020B0604020202020204" pitchFamily="34" charset="0"/>
              <a:buChar char="•"/>
            </a:pPr>
            <a:r>
              <a:rPr lang="es-MX" sz="2400" dirty="0">
                <a:latin typeface="Arial" panose="020B0604020202020204" pitchFamily="34" charset="0"/>
                <a:cs typeface="Arial" panose="020B0604020202020204" pitchFamily="34" charset="0"/>
              </a:rPr>
              <a:t>Sector privado</a:t>
            </a:r>
          </a:p>
          <a:p>
            <a:pPr marL="342900" indent="-342900">
              <a:buFont typeface="Arial" panose="020B0604020202020204" pitchFamily="34" charset="0"/>
              <a:buChar char="•"/>
            </a:pPr>
            <a:r>
              <a:rPr lang="es-MX" sz="2400" dirty="0">
                <a:latin typeface="Arial" panose="020B0604020202020204" pitchFamily="34" charset="0"/>
                <a:cs typeface="Arial" panose="020B0604020202020204" pitchFamily="34" charset="0"/>
              </a:rPr>
              <a:t>Marca país y ventaja comparativa</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605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fill="hold"/>
                                        <p:tgtEl>
                                          <p:spTgt spid="27"/>
                                        </p:tgtEl>
                                        <p:attrNameLst>
                                          <p:attrName>ppt_x</p:attrName>
                                        </p:attrNameLst>
                                      </p:cBhvr>
                                      <p:tavLst>
                                        <p:tav tm="0">
                                          <p:val>
                                            <p:strVal val="#ppt_x"/>
                                          </p:val>
                                        </p:tav>
                                        <p:tav tm="100000">
                                          <p:val>
                                            <p:strVal val="#ppt_x"/>
                                          </p:val>
                                        </p:tav>
                                      </p:tavLst>
                                    </p:anim>
                                    <p:anim calcmode="lin" valueType="num">
                                      <p:cBhvr additive="base">
                                        <p:cTn id="54" dur="500" fill="hold"/>
                                        <p:tgtEl>
                                          <p:spTgt spid="2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additive="base">
                                        <p:cTn id="63" dur="500" fill="hold"/>
                                        <p:tgtEl>
                                          <p:spTgt spid="30"/>
                                        </p:tgtEl>
                                        <p:attrNameLst>
                                          <p:attrName>ppt_x</p:attrName>
                                        </p:attrNameLst>
                                      </p:cBhvr>
                                      <p:tavLst>
                                        <p:tav tm="0">
                                          <p:val>
                                            <p:strVal val="#ppt_x"/>
                                          </p:val>
                                        </p:tav>
                                        <p:tav tm="100000">
                                          <p:val>
                                            <p:strVal val="#ppt_x"/>
                                          </p:val>
                                        </p:tav>
                                      </p:tavLst>
                                    </p:anim>
                                    <p:anim calcmode="lin" valueType="num">
                                      <p:cBhvr additive="base">
                                        <p:cTn id="64" dur="500" fill="hold"/>
                                        <p:tgtEl>
                                          <p:spTgt spid="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ppt_x"/>
                                          </p:val>
                                        </p:tav>
                                        <p:tav tm="100000">
                                          <p:val>
                                            <p:strVal val="#ppt_x"/>
                                          </p:val>
                                        </p:tav>
                                      </p:tavLst>
                                    </p:anim>
                                    <p:anim calcmode="lin" valueType="num">
                                      <p:cBhvr additive="base">
                                        <p:cTn id="6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1000"/>
                                        <p:tgtEl>
                                          <p:spTgt spid="36"/>
                                        </p:tgtEl>
                                      </p:cBhvr>
                                    </p:animEffect>
                                    <p:anim calcmode="lin" valueType="num">
                                      <p:cBhvr>
                                        <p:cTn id="74" dur="1000" fill="hold"/>
                                        <p:tgtEl>
                                          <p:spTgt spid="36"/>
                                        </p:tgtEl>
                                        <p:attrNameLst>
                                          <p:attrName>ppt_x</p:attrName>
                                        </p:attrNameLst>
                                      </p:cBhvr>
                                      <p:tavLst>
                                        <p:tav tm="0">
                                          <p:val>
                                            <p:strVal val="#ppt_x"/>
                                          </p:val>
                                        </p:tav>
                                        <p:tav tm="100000">
                                          <p:val>
                                            <p:strVal val="#ppt_x"/>
                                          </p:val>
                                        </p:tav>
                                      </p:tavLst>
                                    </p:anim>
                                    <p:anim calcmode="lin" valueType="num">
                                      <p:cBhvr>
                                        <p:cTn id="75" dur="1000" fill="hold"/>
                                        <p:tgtEl>
                                          <p:spTgt spid="36"/>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2" grpId="0" animBg="1"/>
      <p:bldP spid="13" grpId="0"/>
      <p:bldP spid="14" grpId="0" animBg="1"/>
      <p:bldP spid="29" grpId="0"/>
      <p:bldP spid="30" grpId="0" animBg="1"/>
      <p:bldP spid="32" grpId="0"/>
      <p:bldP spid="35" grpId="0" animBg="1"/>
      <p:bldP spid="36" grpId="0" animBg="1"/>
      <p:bldP spid="37" grpId="0" animBg="1"/>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809090B-382C-48A6-A107-CC99934C6BAE}"/>
              </a:ext>
            </a:extLst>
          </p:cNvPr>
          <p:cNvSpPr txBox="1"/>
          <p:nvPr/>
        </p:nvSpPr>
        <p:spPr>
          <a:xfrm>
            <a:off x="1203158" y="176463"/>
            <a:ext cx="9689431" cy="646331"/>
          </a:xfrm>
          <a:prstGeom prst="rect">
            <a:avLst/>
          </a:prstGeom>
          <a:noFill/>
        </p:spPr>
        <p:txBody>
          <a:bodyPr wrap="square" rtlCol="0">
            <a:spAutoFit/>
          </a:bodyPr>
          <a:lstStyle/>
          <a:p>
            <a:pPr algn="ctr"/>
            <a:r>
              <a:rPr lang="es-MX" sz="3600" dirty="0">
                <a:latin typeface="Arial" panose="020B0604020202020204" pitchFamily="34" charset="0"/>
                <a:cs typeface="Arial" panose="020B0604020202020204" pitchFamily="34" charset="0"/>
              </a:rPr>
              <a:t>Capítulo I: Marco Teórico</a:t>
            </a:r>
            <a:endParaRPr lang="en-US" sz="3600" dirty="0">
              <a:latin typeface="Arial" panose="020B0604020202020204" pitchFamily="34" charset="0"/>
              <a:cs typeface="Arial" panose="020B0604020202020204" pitchFamily="34" charset="0"/>
            </a:endParaRPr>
          </a:p>
        </p:txBody>
      </p:sp>
      <p:graphicFrame>
        <p:nvGraphicFramePr>
          <p:cNvPr id="5" name="Diagrama 4">
            <a:extLst>
              <a:ext uri="{FF2B5EF4-FFF2-40B4-BE49-F238E27FC236}">
                <a16:creationId xmlns:a16="http://schemas.microsoft.com/office/drawing/2014/main" id="{66427EF7-1ECA-4D25-B8ED-B5C8104D29D1}"/>
              </a:ext>
            </a:extLst>
          </p:cNvPr>
          <p:cNvGraphicFramePr/>
          <p:nvPr>
            <p:extLst>
              <p:ext uri="{D42A27DB-BD31-4B8C-83A1-F6EECF244321}">
                <p14:modId xmlns:p14="http://schemas.microsoft.com/office/powerpoint/2010/main" val="3378673520"/>
              </p:ext>
            </p:extLst>
          </p:nvPr>
        </p:nvGraphicFramePr>
        <p:xfrm>
          <a:off x="203199" y="1024466"/>
          <a:ext cx="1149149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B970706F-3C0C-4B4F-8657-DE95AE160704}"/>
              </a:ext>
            </a:extLst>
          </p:cNvPr>
          <p:cNvSpPr txBox="1"/>
          <p:nvPr/>
        </p:nvSpPr>
        <p:spPr>
          <a:xfrm>
            <a:off x="6577262" y="822794"/>
            <a:ext cx="5117432" cy="6001643"/>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MX" sz="2400" dirty="0">
                <a:solidFill>
                  <a:schemeClr val="tx1"/>
                </a:solidFill>
                <a:latin typeface="Arial" panose="020B0604020202020204" pitchFamily="34" charset="0"/>
                <a:cs typeface="Arial" panose="020B0604020202020204" pitchFamily="34" charset="0"/>
              </a:rPr>
              <a:t>Plan Nacional “Toda una Vida”</a:t>
            </a:r>
            <a:br>
              <a:rPr lang="es-MX" sz="2400" dirty="0">
                <a:solidFill>
                  <a:schemeClr val="tx1"/>
                </a:solidFill>
                <a:latin typeface="Arial" panose="020B0604020202020204" pitchFamily="34" charset="0"/>
                <a:cs typeface="Arial" panose="020B0604020202020204" pitchFamily="34" charset="0"/>
              </a:rPr>
            </a:br>
            <a:r>
              <a:rPr lang="es-MX" sz="2400" dirty="0">
                <a:solidFill>
                  <a:schemeClr val="tx1"/>
                </a:solidFill>
                <a:latin typeface="Arial" panose="020B0604020202020204" pitchFamily="34" charset="0"/>
                <a:cs typeface="Arial" panose="020B0604020202020204" pitchFamily="34" charset="0"/>
              </a:rPr>
              <a:t> 2017-2021</a:t>
            </a:r>
          </a:p>
          <a:p>
            <a:pPr algn="ctr"/>
            <a:r>
              <a:rPr lang="es-MX" sz="2400" u="sng" dirty="0">
                <a:solidFill>
                  <a:schemeClr val="tx1"/>
                </a:solidFill>
                <a:latin typeface="Arial" panose="020B0604020202020204" pitchFamily="34" charset="0"/>
                <a:cs typeface="Arial" panose="020B0604020202020204" pitchFamily="34" charset="0"/>
              </a:rPr>
              <a:t>Objetivo 5 “Impulsar la productividad y competitividad para el crecimiento económico sostenible de manera redistributiva y solidaria” </a:t>
            </a:r>
          </a:p>
          <a:p>
            <a:pPr algn="ctr"/>
            <a:endParaRPr lang="es-MX" sz="2400" u="sng"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MX" sz="2400" dirty="0">
                <a:solidFill>
                  <a:schemeClr val="tx1"/>
                </a:solidFill>
                <a:latin typeface="Arial" panose="020B0604020202020204" pitchFamily="34" charset="0"/>
                <a:cs typeface="Arial" panose="020B0604020202020204" pitchFamily="34" charset="0"/>
              </a:rPr>
              <a:t>Promoción y ampliación de mecanismos y acuerdos comerciales bilaterales y multilaterales</a:t>
            </a:r>
          </a:p>
          <a:p>
            <a:endParaRPr lang="es-MX" sz="24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MX" sz="2400" dirty="0">
                <a:solidFill>
                  <a:schemeClr val="tx1"/>
                </a:solidFill>
                <a:latin typeface="Arial" panose="020B0604020202020204" pitchFamily="34" charset="0"/>
                <a:cs typeface="Arial" panose="020B0604020202020204" pitchFamily="34" charset="0"/>
              </a:rPr>
              <a:t>Incentivando clase empresarial</a:t>
            </a:r>
          </a:p>
          <a:p>
            <a:pPr marL="342900" indent="-342900">
              <a:buFont typeface="Arial" panose="020B0604020202020204" pitchFamily="34" charset="0"/>
              <a:buChar char="•"/>
            </a:pPr>
            <a:r>
              <a:rPr lang="en-US" sz="2400" dirty="0" err="1">
                <a:solidFill>
                  <a:schemeClr val="tx1"/>
                </a:solidFill>
                <a:latin typeface="Arial" panose="020B0604020202020204" pitchFamily="34" charset="0"/>
                <a:cs typeface="Arial" panose="020B0604020202020204" pitchFamily="34" charset="0"/>
              </a:rPr>
              <a:t>Explotar</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oportunidades</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en</a:t>
            </a:r>
            <a:r>
              <a:rPr lang="en-US" sz="2400" dirty="0">
                <a:solidFill>
                  <a:schemeClr val="tx1"/>
                </a:solidFill>
                <a:latin typeface="Arial" panose="020B0604020202020204" pitchFamily="34" charset="0"/>
                <a:cs typeface="Arial" panose="020B0604020202020204" pitchFamily="34" charset="0"/>
              </a:rPr>
              <a:t> el mercado </a:t>
            </a:r>
            <a:r>
              <a:rPr lang="en-US" sz="2400" dirty="0" err="1">
                <a:solidFill>
                  <a:schemeClr val="tx1"/>
                </a:solidFill>
                <a:latin typeface="Arial" panose="020B0604020202020204" pitchFamily="34" charset="0"/>
                <a:cs typeface="Arial" panose="020B0604020202020204" pitchFamily="34" charset="0"/>
              </a:rPr>
              <a:t>externo</a:t>
            </a:r>
            <a:r>
              <a:rPr lang="en-US" sz="2400" dirty="0">
                <a:solidFill>
                  <a:schemeClr val="tx1"/>
                </a:solidFill>
                <a:latin typeface="Arial" panose="020B0604020202020204" pitchFamily="34" charset="0"/>
                <a:cs typeface="Arial" panose="020B0604020202020204" pitchFamily="34" charset="0"/>
              </a:rPr>
              <a:t> con </a:t>
            </a:r>
            <a:r>
              <a:rPr lang="en-US" sz="2400" dirty="0" err="1">
                <a:solidFill>
                  <a:schemeClr val="tx1"/>
                </a:solidFill>
                <a:latin typeface="Arial" panose="020B0604020202020204" pitchFamily="34" charset="0"/>
                <a:cs typeface="Arial" panose="020B0604020202020204" pitchFamily="34" charset="0"/>
              </a:rPr>
              <a:t>ayuda</a:t>
            </a:r>
            <a:r>
              <a:rPr lang="en-US" sz="2400" dirty="0">
                <a:solidFill>
                  <a:schemeClr val="tx1"/>
                </a:solidFill>
                <a:latin typeface="Arial" panose="020B0604020202020204" pitchFamily="34" charset="0"/>
                <a:cs typeface="Arial" panose="020B0604020202020204" pitchFamily="34" charset="0"/>
              </a:rPr>
              <a:t> del </a:t>
            </a:r>
            <a:r>
              <a:rPr lang="en-US" sz="2400" dirty="0" err="1">
                <a:solidFill>
                  <a:schemeClr val="tx1"/>
                </a:solidFill>
                <a:latin typeface="Arial" panose="020B0604020202020204" pitchFamily="34" charset="0"/>
                <a:cs typeface="Arial" panose="020B0604020202020204" pitchFamily="34" charset="0"/>
              </a:rPr>
              <a:t>estado</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469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4EAA1AF-3161-455C-ABD1-735B94367247}"/>
              </a:ext>
            </a:extLst>
          </p:cNvPr>
          <p:cNvSpPr txBox="1"/>
          <p:nvPr/>
        </p:nvSpPr>
        <p:spPr>
          <a:xfrm>
            <a:off x="1203158" y="176463"/>
            <a:ext cx="9689431" cy="646331"/>
          </a:xfrm>
          <a:prstGeom prst="rect">
            <a:avLst/>
          </a:prstGeom>
          <a:noFill/>
        </p:spPr>
        <p:txBody>
          <a:bodyPr wrap="square" rtlCol="0">
            <a:spAutoFit/>
          </a:bodyPr>
          <a:lstStyle/>
          <a:p>
            <a:pPr algn="ctr"/>
            <a:r>
              <a:rPr lang="es-MX" sz="3600" dirty="0">
                <a:latin typeface="Arial" panose="020B0604020202020204" pitchFamily="34" charset="0"/>
                <a:cs typeface="Arial" panose="020B0604020202020204" pitchFamily="34" charset="0"/>
              </a:rPr>
              <a:t>Capítulo I: Marco Referencial.- Bolivia</a:t>
            </a:r>
            <a:endParaRPr lang="en-US" sz="3600" dirty="0">
              <a:latin typeface="Arial" panose="020B0604020202020204" pitchFamily="34" charset="0"/>
              <a:cs typeface="Arial" panose="020B0604020202020204" pitchFamily="34" charset="0"/>
            </a:endParaRPr>
          </a:p>
        </p:txBody>
      </p:sp>
      <p:graphicFrame>
        <p:nvGraphicFramePr>
          <p:cNvPr id="3" name="Diagrama 2">
            <a:extLst>
              <a:ext uri="{FF2B5EF4-FFF2-40B4-BE49-F238E27FC236}">
                <a16:creationId xmlns:a16="http://schemas.microsoft.com/office/drawing/2014/main" id="{DDCF577C-36FC-4770-A5B7-798C30CD71E2}"/>
              </a:ext>
            </a:extLst>
          </p:cNvPr>
          <p:cNvGraphicFramePr/>
          <p:nvPr>
            <p:extLst>
              <p:ext uri="{D42A27DB-BD31-4B8C-83A1-F6EECF244321}">
                <p14:modId xmlns:p14="http://schemas.microsoft.com/office/powerpoint/2010/main" val="470260461"/>
              </p:ext>
            </p:extLst>
          </p:nvPr>
        </p:nvGraphicFramePr>
        <p:xfrm>
          <a:off x="346365" y="822794"/>
          <a:ext cx="11083635" cy="5661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884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4E1D026-89D0-429D-AD3D-C7A611F11E2F}"/>
              </a:ext>
            </a:extLst>
          </p:cNvPr>
          <p:cNvSpPr txBox="1"/>
          <p:nvPr/>
        </p:nvSpPr>
        <p:spPr>
          <a:xfrm>
            <a:off x="1203158" y="176463"/>
            <a:ext cx="9689431" cy="646331"/>
          </a:xfrm>
          <a:prstGeom prst="rect">
            <a:avLst/>
          </a:prstGeom>
          <a:noFill/>
        </p:spPr>
        <p:txBody>
          <a:bodyPr wrap="square" rtlCol="0">
            <a:spAutoFit/>
          </a:bodyPr>
          <a:lstStyle/>
          <a:p>
            <a:pPr algn="ctr"/>
            <a:r>
              <a:rPr lang="es-MX" sz="3600" dirty="0">
                <a:latin typeface="Arial" panose="020B0604020202020204" pitchFamily="34" charset="0"/>
                <a:cs typeface="Arial" panose="020B0604020202020204" pitchFamily="34" charset="0"/>
              </a:rPr>
              <a:t>Capítulo I: Marco Referencial.- Bolivia</a:t>
            </a:r>
            <a:endParaRPr lang="en-US" sz="3600" dirty="0">
              <a:latin typeface="Arial" panose="020B0604020202020204" pitchFamily="34" charset="0"/>
              <a:cs typeface="Arial" panose="020B0604020202020204" pitchFamily="34" charset="0"/>
            </a:endParaRPr>
          </a:p>
        </p:txBody>
      </p:sp>
      <p:graphicFrame>
        <p:nvGraphicFramePr>
          <p:cNvPr id="6" name="Diagrama 5">
            <a:extLst>
              <a:ext uri="{FF2B5EF4-FFF2-40B4-BE49-F238E27FC236}">
                <a16:creationId xmlns:a16="http://schemas.microsoft.com/office/drawing/2014/main" id="{D17B8CBE-22AB-4DAE-A119-9E8A2B68AAFE}"/>
              </a:ext>
            </a:extLst>
          </p:cNvPr>
          <p:cNvGraphicFramePr/>
          <p:nvPr>
            <p:extLst>
              <p:ext uri="{D42A27DB-BD31-4B8C-83A1-F6EECF244321}">
                <p14:modId xmlns:p14="http://schemas.microsoft.com/office/powerpoint/2010/main" val="4049696769"/>
              </p:ext>
            </p:extLst>
          </p:nvPr>
        </p:nvGraphicFramePr>
        <p:xfrm>
          <a:off x="4064000" y="95519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a:extLst>
              <a:ext uri="{FF2B5EF4-FFF2-40B4-BE49-F238E27FC236}">
                <a16:creationId xmlns:a16="http://schemas.microsoft.com/office/drawing/2014/main" id="{CA8373A9-2D32-41B1-82DF-BB6DA1DA34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9654" y="1081232"/>
            <a:ext cx="3810000" cy="1841500"/>
          </a:xfrm>
          <a:prstGeom prst="rect">
            <a:avLst/>
          </a:prstGeom>
        </p:spPr>
      </p:pic>
      <p:pic>
        <p:nvPicPr>
          <p:cNvPr id="10" name="Imagen 9">
            <a:extLst>
              <a:ext uri="{FF2B5EF4-FFF2-40B4-BE49-F238E27FC236}">
                <a16:creationId xmlns:a16="http://schemas.microsoft.com/office/drawing/2014/main" id="{7A36A6F3-6A1A-4263-962C-EBC209BD63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9123" y="3935270"/>
            <a:ext cx="4008967" cy="2265938"/>
          </a:xfrm>
          <a:prstGeom prst="rect">
            <a:avLst/>
          </a:prstGeom>
        </p:spPr>
      </p:pic>
    </p:spTree>
    <p:extLst>
      <p:ext uri="{BB962C8B-B14F-4D97-AF65-F5344CB8AC3E}">
        <p14:creationId xmlns:p14="http://schemas.microsoft.com/office/powerpoint/2010/main" val="1424999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AD95AAC3-72DE-4852-A39D-6C9B9AB81010}"/>
              </a:ext>
            </a:extLst>
          </p:cNvPr>
          <p:cNvGraphicFramePr/>
          <p:nvPr>
            <p:extLst>
              <p:ext uri="{D42A27DB-BD31-4B8C-83A1-F6EECF244321}">
                <p14:modId xmlns:p14="http://schemas.microsoft.com/office/powerpoint/2010/main" val="910643847"/>
              </p:ext>
            </p:extLst>
          </p:nvPr>
        </p:nvGraphicFramePr>
        <p:xfrm>
          <a:off x="1163782" y="1024466"/>
          <a:ext cx="11028218" cy="5431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53BD4784-2A83-4923-8601-9A43C1B83CD7}"/>
              </a:ext>
            </a:extLst>
          </p:cNvPr>
          <p:cNvSpPr txBox="1"/>
          <p:nvPr/>
        </p:nvSpPr>
        <p:spPr>
          <a:xfrm>
            <a:off x="1203158" y="176463"/>
            <a:ext cx="9689431" cy="646331"/>
          </a:xfrm>
          <a:prstGeom prst="rect">
            <a:avLst/>
          </a:prstGeom>
          <a:noFill/>
        </p:spPr>
        <p:txBody>
          <a:bodyPr wrap="square" rtlCol="0">
            <a:spAutoFit/>
          </a:bodyPr>
          <a:lstStyle/>
          <a:p>
            <a:pPr algn="ctr"/>
            <a:r>
              <a:rPr lang="es-MX" sz="3600" dirty="0">
                <a:latin typeface="Arial" panose="020B0604020202020204" pitchFamily="34" charset="0"/>
                <a:cs typeface="Arial" panose="020B0604020202020204" pitchFamily="34" charset="0"/>
              </a:rPr>
              <a:t>Capítulo I: Marco Referencial.- Perú</a:t>
            </a:r>
            <a:endParaRPr lang="en-US" sz="3600" dirty="0">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9A10F7A3-9C43-48EC-81E0-5AED57F87A6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1568" y="1908131"/>
            <a:ext cx="2509327" cy="1832211"/>
          </a:xfrm>
          <a:prstGeom prst="rect">
            <a:avLst/>
          </a:prstGeom>
        </p:spPr>
      </p:pic>
      <p:pic>
        <p:nvPicPr>
          <p:cNvPr id="7" name="Imagen 6">
            <a:extLst>
              <a:ext uri="{FF2B5EF4-FFF2-40B4-BE49-F238E27FC236}">
                <a16:creationId xmlns:a16="http://schemas.microsoft.com/office/drawing/2014/main" id="{02187F3F-4521-4B31-85BF-D3383A4972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52060" y="861604"/>
            <a:ext cx="2154106" cy="1667742"/>
          </a:xfrm>
          <a:prstGeom prst="rect">
            <a:avLst/>
          </a:prstGeom>
        </p:spPr>
      </p:pic>
    </p:spTree>
    <p:extLst>
      <p:ext uri="{BB962C8B-B14F-4D97-AF65-F5344CB8AC3E}">
        <p14:creationId xmlns:p14="http://schemas.microsoft.com/office/powerpoint/2010/main" val="3782369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AD95AAC3-72DE-4852-A39D-6C9B9AB81010}"/>
              </a:ext>
            </a:extLst>
          </p:cNvPr>
          <p:cNvGraphicFramePr/>
          <p:nvPr>
            <p:extLst>
              <p:ext uri="{D42A27DB-BD31-4B8C-83A1-F6EECF244321}">
                <p14:modId xmlns:p14="http://schemas.microsoft.com/office/powerpoint/2010/main" val="929536381"/>
              </p:ext>
            </p:extLst>
          </p:nvPr>
        </p:nvGraphicFramePr>
        <p:xfrm>
          <a:off x="831273" y="1149157"/>
          <a:ext cx="11596254" cy="5431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53BD4784-2A83-4923-8601-9A43C1B83CD7}"/>
              </a:ext>
            </a:extLst>
          </p:cNvPr>
          <p:cNvSpPr txBox="1"/>
          <p:nvPr/>
        </p:nvSpPr>
        <p:spPr>
          <a:xfrm>
            <a:off x="1203158" y="176463"/>
            <a:ext cx="9689431" cy="646331"/>
          </a:xfrm>
          <a:prstGeom prst="rect">
            <a:avLst/>
          </a:prstGeom>
          <a:noFill/>
        </p:spPr>
        <p:txBody>
          <a:bodyPr wrap="square" rtlCol="0">
            <a:spAutoFit/>
          </a:bodyPr>
          <a:lstStyle/>
          <a:p>
            <a:pPr algn="ctr"/>
            <a:r>
              <a:rPr lang="es-MX" sz="3600" dirty="0">
                <a:latin typeface="Arial" panose="020B0604020202020204" pitchFamily="34" charset="0"/>
                <a:cs typeface="Arial" panose="020B0604020202020204" pitchFamily="34" charset="0"/>
              </a:rPr>
              <a:t>Capítulo I: Marco Referencial.- Perú</a:t>
            </a:r>
            <a:endParaRPr lang="en-US" sz="3600" dirty="0">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869AFA25-EA52-4B23-A91C-6737C26035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1273" y="2376054"/>
            <a:ext cx="1567079" cy="2105891"/>
          </a:xfrm>
          <a:prstGeom prst="rect">
            <a:avLst/>
          </a:prstGeom>
        </p:spPr>
      </p:pic>
      <p:pic>
        <p:nvPicPr>
          <p:cNvPr id="13" name="Imagen 12">
            <a:extLst>
              <a:ext uri="{FF2B5EF4-FFF2-40B4-BE49-F238E27FC236}">
                <a16:creationId xmlns:a16="http://schemas.microsoft.com/office/drawing/2014/main" id="{5DE2099B-4803-4CC2-AEF1-0E98C2C358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95055" y="949468"/>
            <a:ext cx="3824287" cy="1647825"/>
          </a:xfrm>
          <a:prstGeom prst="rect">
            <a:avLst/>
          </a:prstGeom>
        </p:spPr>
      </p:pic>
    </p:spTree>
    <p:extLst>
      <p:ext uri="{BB962C8B-B14F-4D97-AF65-F5344CB8AC3E}">
        <p14:creationId xmlns:p14="http://schemas.microsoft.com/office/powerpoint/2010/main" val="2051573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83CC60C-CEA1-4BF7-BC38-81EB3909000C}"/>
              </a:ext>
            </a:extLst>
          </p:cNvPr>
          <p:cNvSpPr txBox="1"/>
          <p:nvPr/>
        </p:nvSpPr>
        <p:spPr>
          <a:xfrm>
            <a:off x="1203158" y="176463"/>
            <a:ext cx="9689431" cy="646331"/>
          </a:xfrm>
          <a:prstGeom prst="rect">
            <a:avLst/>
          </a:prstGeom>
          <a:noFill/>
        </p:spPr>
        <p:txBody>
          <a:bodyPr wrap="square" rtlCol="0">
            <a:spAutoFit/>
          </a:bodyPr>
          <a:lstStyle/>
          <a:p>
            <a:pPr algn="ctr"/>
            <a:r>
              <a:rPr lang="es-MX" sz="3600" dirty="0">
                <a:latin typeface="Arial" panose="020B0604020202020204" pitchFamily="34" charset="0"/>
                <a:cs typeface="Arial" panose="020B0604020202020204" pitchFamily="34" charset="0"/>
              </a:rPr>
              <a:t>Capítulo I: Marco Referencial.- Ecuador</a:t>
            </a:r>
            <a:endParaRPr lang="en-US" sz="3600" dirty="0">
              <a:latin typeface="Arial" panose="020B0604020202020204" pitchFamily="34" charset="0"/>
              <a:cs typeface="Arial" panose="020B0604020202020204" pitchFamily="34" charset="0"/>
            </a:endParaRPr>
          </a:p>
        </p:txBody>
      </p:sp>
      <p:graphicFrame>
        <p:nvGraphicFramePr>
          <p:cNvPr id="3" name="Diagrama 2">
            <a:extLst>
              <a:ext uri="{FF2B5EF4-FFF2-40B4-BE49-F238E27FC236}">
                <a16:creationId xmlns:a16="http://schemas.microsoft.com/office/drawing/2014/main" id="{7B595735-93A8-4AF6-9A13-373E31121A6E}"/>
              </a:ext>
            </a:extLst>
          </p:cNvPr>
          <p:cNvGraphicFramePr/>
          <p:nvPr>
            <p:extLst>
              <p:ext uri="{D42A27DB-BD31-4B8C-83A1-F6EECF244321}">
                <p14:modId xmlns:p14="http://schemas.microsoft.com/office/powerpoint/2010/main" val="2016208336"/>
              </p:ext>
            </p:extLst>
          </p:nvPr>
        </p:nvGraphicFramePr>
        <p:xfrm>
          <a:off x="723900" y="1163013"/>
          <a:ext cx="10820400" cy="5518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062EDA28-67AD-4DDD-8BE8-6F7739970AD2}"/>
              </a:ext>
            </a:extLst>
          </p:cNvPr>
          <p:cNvPicPr>
            <a:picLocks noChangeAspect="1"/>
          </p:cNvPicPr>
          <p:nvPr/>
        </p:nvPicPr>
        <p:blipFill rotWithShape="1">
          <a:blip r:embed="rId7">
            <a:extLst>
              <a:ext uri="{28A0092B-C50C-407E-A947-70E740481C1C}">
                <a14:useLocalDpi xmlns:a14="http://schemas.microsoft.com/office/drawing/2010/main" val="0"/>
              </a:ext>
            </a:extLst>
          </a:blip>
          <a:srcRect b="14894"/>
          <a:stretch/>
        </p:blipFill>
        <p:spPr>
          <a:xfrm>
            <a:off x="9239251" y="822794"/>
            <a:ext cx="2614612" cy="2225206"/>
          </a:xfrm>
          <a:prstGeom prst="rect">
            <a:avLst/>
          </a:prstGeom>
        </p:spPr>
      </p:pic>
    </p:spTree>
    <p:extLst>
      <p:ext uri="{BB962C8B-B14F-4D97-AF65-F5344CB8AC3E}">
        <p14:creationId xmlns:p14="http://schemas.microsoft.com/office/powerpoint/2010/main" val="2781277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83CC60C-CEA1-4BF7-BC38-81EB3909000C}"/>
              </a:ext>
            </a:extLst>
          </p:cNvPr>
          <p:cNvSpPr txBox="1"/>
          <p:nvPr/>
        </p:nvSpPr>
        <p:spPr>
          <a:xfrm>
            <a:off x="1251284" y="60794"/>
            <a:ext cx="9689431" cy="646331"/>
          </a:xfrm>
          <a:prstGeom prst="rect">
            <a:avLst/>
          </a:prstGeom>
          <a:noFill/>
        </p:spPr>
        <p:txBody>
          <a:bodyPr wrap="square" rtlCol="0">
            <a:spAutoFit/>
          </a:bodyPr>
          <a:lstStyle/>
          <a:p>
            <a:pPr algn="ctr"/>
            <a:r>
              <a:rPr lang="es-MX" sz="3600" dirty="0">
                <a:latin typeface="Arial" panose="020B0604020202020204" pitchFamily="34" charset="0"/>
                <a:cs typeface="Arial" panose="020B0604020202020204" pitchFamily="34" charset="0"/>
              </a:rPr>
              <a:t>Capítulo I: Marco Referencial.- Ecuador</a:t>
            </a:r>
            <a:endParaRPr lang="en-US" sz="3600" dirty="0">
              <a:latin typeface="Arial" panose="020B0604020202020204" pitchFamily="34" charset="0"/>
              <a:cs typeface="Arial" panose="020B0604020202020204" pitchFamily="34" charset="0"/>
            </a:endParaRPr>
          </a:p>
        </p:txBody>
      </p:sp>
      <p:graphicFrame>
        <p:nvGraphicFramePr>
          <p:cNvPr id="3" name="Diagrama 2">
            <a:extLst>
              <a:ext uri="{FF2B5EF4-FFF2-40B4-BE49-F238E27FC236}">
                <a16:creationId xmlns:a16="http://schemas.microsoft.com/office/drawing/2014/main" id="{7B595735-93A8-4AF6-9A13-373E31121A6E}"/>
              </a:ext>
            </a:extLst>
          </p:cNvPr>
          <p:cNvGraphicFramePr/>
          <p:nvPr>
            <p:extLst>
              <p:ext uri="{D42A27DB-BD31-4B8C-83A1-F6EECF244321}">
                <p14:modId xmlns:p14="http://schemas.microsoft.com/office/powerpoint/2010/main" val="426114643"/>
              </p:ext>
            </p:extLst>
          </p:nvPr>
        </p:nvGraphicFramePr>
        <p:xfrm>
          <a:off x="762000" y="383959"/>
          <a:ext cx="10991850" cy="5858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a:extLst>
              <a:ext uri="{FF2B5EF4-FFF2-40B4-BE49-F238E27FC236}">
                <a16:creationId xmlns:a16="http://schemas.microsoft.com/office/drawing/2014/main" id="{8B6954E0-3084-4BA2-9A9B-4C2DF5890E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39098" y="4727824"/>
            <a:ext cx="3036899" cy="1746217"/>
          </a:xfrm>
          <a:prstGeom prst="rect">
            <a:avLst/>
          </a:prstGeom>
        </p:spPr>
      </p:pic>
      <p:pic>
        <p:nvPicPr>
          <p:cNvPr id="8" name="Imagen 7">
            <a:extLst>
              <a:ext uri="{FF2B5EF4-FFF2-40B4-BE49-F238E27FC236}">
                <a16:creationId xmlns:a16="http://schemas.microsoft.com/office/drawing/2014/main" id="{EEFDCF62-DE5E-4AFF-BE15-1236C3E4EF55}"/>
              </a:ext>
            </a:extLst>
          </p:cNvPr>
          <p:cNvPicPr>
            <a:picLocks noChangeAspect="1"/>
          </p:cNvPicPr>
          <p:nvPr/>
        </p:nvPicPr>
        <p:blipFill rotWithShape="1">
          <a:blip r:embed="rId8">
            <a:extLst>
              <a:ext uri="{28A0092B-C50C-407E-A947-70E740481C1C}">
                <a14:useLocalDpi xmlns:a14="http://schemas.microsoft.com/office/drawing/2010/main" val="0"/>
              </a:ext>
            </a:extLst>
          </a:blip>
          <a:srcRect l="18690" r="18231"/>
          <a:stretch/>
        </p:blipFill>
        <p:spPr>
          <a:xfrm>
            <a:off x="7773974" y="4557836"/>
            <a:ext cx="2571750" cy="1916205"/>
          </a:xfrm>
          <a:prstGeom prst="rect">
            <a:avLst/>
          </a:prstGeom>
        </p:spPr>
      </p:pic>
    </p:spTree>
    <p:extLst>
      <p:ext uri="{BB962C8B-B14F-4D97-AF65-F5344CB8AC3E}">
        <p14:creationId xmlns:p14="http://schemas.microsoft.com/office/powerpoint/2010/main" val="1271639855"/>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1611</TotalTime>
  <Words>1976</Words>
  <Application>Microsoft Office PowerPoint</Application>
  <PresentationFormat>Panorámica</PresentationFormat>
  <Paragraphs>286</Paragraphs>
  <Slides>18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18</vt:i4>
      </vt:variant>
    </vt:vector>
  </HeadingPairs>
  <TitlesOfParts>
    <vt:vector size="24" baseType="lpstr">
      <vt:lpstr>Arial</vt:lpstr>
      <vt:lpstr>Times New Roman</vt:lpstr>
      <vt:lpstr>Trebuchet MS</vt:lpstr>
      <vt:lpstr>Wingdings</vt:lpstr>
      <vt:lpstr>Wingdings 3</vt:lpstr>
      <vt:lpstr>Faceta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Se Alvarez</dc:creator>
  <cp:lastModifiedBy>Juan Se Alvarez</cp:lastModifiedBy>
  <cp:revision>113</cp:revision>
  <dcterms:created xsi:type="dcterms:W3CDTF">2020-05-03T21:42:12Z</dcterms:created>
  <dcterms:modified xsi:type="dcterms:W3CDTF">2020-07-02T22:41:08Z</dcterms:modified>
</cp:coreProperties>
</file>