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i3\Downloads\tablas%20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i3\Downloads\tablas%20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i3\Downloads\tablas%20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i3\Downloads\tablas%20te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i3\Downloads\tablas%20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CBjordy\Desktop\T\tablas%20te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nominal de America Latina'!$C$7:$C$21</c:f>
              <c:strCache>
                <c:ptCount val="15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Colombia </c:v>
                </c:pt>
                <c:pt idx="4">
                  <c:v>Chile</c:v>
                </c:pt>
                <c:pt idx="5">
                  <c:v>Perú</c:v>
                </c:pt>
                <c:pt idx="6">
                  <c:v>Ecuador</c:v>
                </c:pt>
                <c:pt idx="7">
                  <c:v>República Dominicana</c:v>
                </c:pt>
                <c:pt idx="8">
                  <c:v>Guatemala</c:v>
                </c:pt>
                <c:pt idx="9">
                  <c:v>Panamá</c:v>
                </c:pt>
                <c:pt idx="10">
                  <c:v>Costa Rica</c:v>
                </c:pt>
                <c:pt idx="11">
                  <c:v>Venezuela</c:v>
                </c:pt>
                <c:pt idx="12">
                  <c:v>Uruguay</c:v>
                </c:pt>
                <c:pt idx="13">
                  <c:v>Bolivia</c:v>
                </c:pt>
                <c:pt idx="14">
                  <c:v>Paraguay</c:v>
                </c:pt>
              </c:strCache>
            </c:strRef>
          </c:cat>
          <c:val>
            <c:numRef>
              <c:f>'PIB nominal de America Latina'!$D$7:$D$21</c:f>
              <c:numCache>
                <c:formatCode>0</c:formatCode>
                <c:ptCount val="15"/>
                <c:pt idx="0">
                  <c:v>1893</c:v>
                </c:pt>
                <c:pt idx="1">
                  <c:v>1322</c:v>
                </c:pt>
                <c:pt idx="2">
                  <c:v>443</c:v>
                </c:pt>
                <c:pt idx="3">
                  <c:v>343</c:v>
                </c:pt>
                <c:pt idx="4">
                  <c:v>308</c:v>
                </c:pt>
                <c:pt idx="5">
                  <c:v>240</c:v>
                </c:pt>
                <c:pt idx="6">
                  <c:v>109</c:v>
                </c:pt>
                <c:pt idx="7">
                  <c:v>96</c:v>
                </c:pt>
                <c:pt idx="8">
                  <c:v>86</c:v>
                </c:pt>
                <c:pt idx="9">
                  <c:v>73</c:v>
                </c:pt>
                <c:pt idx="10">
                  <c:v>65</c:v>
                </c:pt>
                <c:pt idx="11">
                  <c:v>62</c:v>
                </c:pt>
                <c:pt idx="12">
                  <c:v>62</c:v>
                </c:pt>
                <c:pt idx="13">
                  <c:v>45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9-428F-AEDD-8AD397A5C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15405056"/>
        <c:axId val="-1915395808"/>
      </c:barChart>
      <c:catAx>
        <c:axId val="-1915405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País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395808"/>
        <c:crosses val="autoZero"/>
        <c:auto val="1"/>
        <c:lblAlgn val="ctr"/>
        <c:lblOffset val="100"/>
        <c:noMultiLvlLbl val="0"/>
      </c:catAx>
      <c:valAx>
        <c:axId val="-19153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Miles de Millones de Dólares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40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3422818791946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86-429A-B6AD-A98D68FC4786}"/>
                </c:ext>
              </c:extLst>
            </c:dLbl>
            <c:dLbl>
              <c:idx val="8"/>
              <c:layout>
                <c:manualLayout>
                  <c:x val="-1.6405477894898245E-16"/>
                  <c:y val="2.585410895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86-429A-B6AD-A98D68FC4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'Estructura Balanza de Servicios'!$N$4:$W$4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'Estructura Balanza de Servicios'!$N$10:$W$10</c:f>
              <c:numCache>
                <c:formatCode>0.00</c:formatCode>
                <c:ptCount val="10"/>
                <c:pt idx="0">
                  <c:v>-30156.298846930003</c:v>
                </c:pt>
                <c:pt idx="1">
                  <c:v>-37166.444958010004</c:v>
                </c:pt>
                <c:pt idx="2">
                  <c:v>-40168.155190880003</c:v>
                </c:pt>
                <c:pt idx="3">
                  <c:v>-46372.18642985</c:v>
                </c:pt>
                <c:pt idx="4">
                  <c:v>-48106.798308219993</c:v>
                </c:pt>
                <c:pt idx="5">
                  <c:v>-36915.471844370004</c:v>
                </c:pt>
                <c:pt idx="6">
                  <c:v>-30446.778492090005</c:v>
                </c:pt>
                <c:pt idx="7">
                  <c:v>-33850.416149839999</c:v>
                </c:pt>
                <c:pt idx="8">
                  <c:v>-33950.321756099998</c:v>
                </c:pt>
                <c:pt idx="9">
                  <c:v>-35486.586099791399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6-429A-B6AD-A98D68FC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5404512"/>
        <c:axId val="-1915403968"/>
      </c:barChart>
      <c:catAx>
        <c:axId val="-191540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403968"/>
        <c:crosses val="autoZero"/>
        <c:auto val="1"/>
        <c:lblAlgn val="ctr"/>
        <c:lblOffset val="100"/>
        <c:noMultiLvlLbl val="0"/>
      </c:catAx>
      <c:valAx>
        <c:axId val="-191540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Miles de Millones de Dólares de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4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'Estructura BS cuenta transporte'!$N$4:$W$4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'Estructura BS cuenta transporte'!$N$5:$W$5</c:f>
              <c:numCache>
                <c:formatCode>0.00</c:formatCode>
                <c:ptCount val="10"/>
                <c:pt idx="0">
                  <c:v>-6138.2015083199994</c:v>
                </c:pt>
                <c:pt idx="1">
                  <c:v>-7962.2249850400003</c:v>
                </c:pt>
                <c:pt idx="2">
                  <c:v>-8397.9683015199989</c:v>
                </c:pt>
                <c:pt idx="3">
                  <c:v>-9375.8029534000016</c:v>
                </c:pt>
                <c:pt idx="4">
                  <c:v>-8696.5046590200018</c:v>
                </c:pt>
                <c:pt idx="5">
                  <c:v>-5664.2086754000002</c:v>
                </c:pt>
                <c:pt idx="6">
                  <c:v>-3730.5144048900002</c:v>
                </c:pt>
                <c:pt idx="7">
                  <c:v>-4975.2023649100001</c:v>
                </c:pt>
                <c:pt idx="8">
                  <c:v>-6154.2071987600002</c:v>
                </c:pt>
                <c:pt idx="9">
                  <c:v>-4959.6860748713898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96-4F7E-88AC-CAA46C48F9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915402880"/>
        <c:axId val="-1915400160"/>
      </c:lineChart>
      <c:catAx>
        <c:axId val="-191540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400160"/>
        <c:crosses val="autoZero"/>
        <c:auto val="1"/>
        <c:lblAlgn val="ctr"/>
        <c:lblOffset val="100"/>
        <c:noMultiLvlLbl val="0"/>
      </c:catAx>
      <c:valAx>
        <c:axId val="-19154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Miles de Millones</a:t>
                </a:r>
                <a:r>
                  <a:rPr lang="es-EC" baseline="0"/>
                  <a:t> de Dólares USD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4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'Estructura del PIB'!$R$18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'Estructura del PIB'!$Q$20:$Q$29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'Estructura del PIB'!$R$20:$R$29</c:f>
              <c:numCache>
                <c:formatCode>General</c:formatCode>
                <c:ptCount val="10"/>
                <c:pt idx="0">
                  <c:v>388</c:v>
                </c:pt>
                <c:pt idx="1">
                  <c:v>437</c:v>
                </c:pt>
                <c:pt idx="2">
                  <c:v>481</c:v>
                </c:pt>
                <c:pt idx="3">
                  <c:v>533</c:v>
                </c:pt>
                <c:pt idx="4">
                  <c:v>577</c:v>
                </c:pt>
                <c:pt idx="5">
                  <c:v>599</c:v>
                </c:pt>
                <c:pt idx="6">
                  <c:v>626</c:v>
                </c:pt>
                <c:pt idx="7">
                  <c:v>658</c:v>
                </c:pt>
                <c:pt idx="8">
                  <c:v>688</c:v>
                </c:pt>
                <c:pt idx="9">
                  <c:v>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81-4BBC-AA78-1E9F02590E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15399616"/>
        <c:axId val="-19153990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'Estructura del PIB'!$Q$18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'Estructura del PIB'!$Q$20:$Q$29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'Estructura del PIB'!$Q$19:$Q$29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B81-4BBC-AA78-1E9F02590E9A}"/>
                  </c:ext>
                </c:extLst>
              </c15:ser>
            </c15:filteredLineSeries>
          </c:ext>
        </c:extLst>
      </c:lineChart>
      <c:catAx>
        <c:axId val="-191539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399072"/>
        <c:crosses val="autoZero"/>
        <c:auto val="1"/>
        <c:lblAlgn val="ctr"/>
        <c:lblOffset val="100"/>
        <c:noMultiLvlLbl val="0"/>
      </c:catAx>
      <c:valAx>
        <c:axId val="-19153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Miles de Millones de Dólares</a:t>
                </a:r>
                <a:r>
                  <a:rPr lang="es-EC" baseline="0"/>
                  <a:t> USD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191539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72-409C-9463-695C05F4741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2-409C-9463-695C05F4741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72-409C-9463-695C05F474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B31C356-E4E8-432D-8D0B-C758FA226C3C}" type="PERCENTAGE">
                      <a:rPr lang="en-US" baseline="0" smtClean="0"/>
                      <a:pPr/>
                      <a:t>[PORCENTAJE]</a:t>
                    </a:fld>
                    <a:endParaRPr lang="es-EC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72-409C-9463-695C05F47413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2-409C-9463-695C05F47413}"/>
                </c:ext>
              </c:extLst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2-409C-9463-695C05F47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'Particpicacion del PIB'!$B$4:$B$6</c:f>
              <c:strCache>
                <c:ptCount val="3"/>
                <c:pt idx="0">
                  <c:v>Agricultura</c:v>
                </c:pt>
                <c:pt idx="1">
                  <c:v>Industria</c:v>
                </c:pt>
                <c:pt idx="2">
                  <c:v>Servicios</c:v>
                </c:pt>
              </c:strCache>
            </c:strRef>
          </c:cat>
          <c:val>
            <c:numRef>
              <c:f>'Particpicacion del PIB'!$C$4:$C$6</c:f>
              <c:numCache>
                <c:formatCode>General</c:formatCode>
                <c:ptCount val="3"/>
                <c:pt idx="0">
                  <c:v>5.2</c:v>
                </c:pt>
                <c:pt idx="1">
                  <c:v>20.9</c:v>
                </c:pt>
                <c:pt idx="2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72-409C-9463-695C05F474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LPI!$A$13</c:f>
              <c:strCache>
                <c:ptCount val="1"/>
                <c:pt idx="0">
                  <c:v>2007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1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1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LPI!$B$13:$H$13</c:f>
              <c:numCache>
                <c:formatCode>0.00</c:formatCode>
                <c:ptCount val="7"/>
                <c:pt idx="0">
                  <c:v>2.75</c:v>
                </c:pt>
                <c:pt idx="1">
                  <c:v>2.39</c:v>
                </c:pt>
                <c:pt idx="2">
                  <c:v>2.75</c:v>
                </c:pt>
                <c:pt idx="3">
                  <c:v>2.61</c:v>
                </c:pt>
                <c:pt idx="4">
                  <c:v>2.94</c:v>
                </c:pt>
                <c:pt idx="5">
                  <c:v>2.77</c:v>
                </c:pt>
                <c:pt idx="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7-4D7E-80E0-5F6275F50CAB}"/>
            </c:ext>
          </c:extLst>
        </c:ser>
        <c:ser>
          <c:idx val="1"/>
          <c:order val="1"/>
          <c:tx>
            <c:strRef>
              <c:f>LPI!$A$14</c:f>
              <c:strCache>
                <c:ptCount val="1"/>
                <c:pt idx="0">
                  <c:v>2010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2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2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LPI!$B$14:$H$14</c:f>
              <c:numCache>
                <c:formatCode>0.00</c:formatCode>
                <c:ptCount val="7"/>
                <c:pt idx="0">
                  <c:v>3.2</c:v>
                </c:pt>
                <c:pt idx="1">
                  <c:v>2.37</c:v>
                </c:pt>
                <c:pt idx="2">
                  <c:v>3.1</c:v>
                </c:pt>
                <c:pt idx="3">
                  <c:v>2.91</c:v>
                </c:pt>
                <c:pt idx="4">
                  <c:v>3.3</c:v>
                </c:pt>
                <c:pt idx="5">
                  <c:v>3.42</c:v>
                </c:pt>
                <c:pt idx="6">
                  <c:v>4.1399999999999997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7-4D7E-80E0-5F6275F50CAB}"/>
            </c:ext>
          </c:extLst>
        </c:ser>
        <c:ser>
          <c:idx val="2"/>
          <c:order val="2"/>
          <c:tx>
            <c:strRef>
              <c:f>LPI!$A$15</c:f>
              <c:strCache>
                <c:ptCount val="1"/>
                <c:pt idx="0">
                  <c:v>2012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3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3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LPI!$B$15:$H$15</c:f>
              <c:numCache>
                <c:formatCode>0.00</c:formatCode>
                <c:ptCount val="7"/>
                <c:pt idx="0">
                  <c:v>3.13</c:v>
                </c:pt>
                <c:pt idx="1">
                  <c:v>2.5099999999999998</c:v>
                </c:pt>
                <c:pt idx="2">
                  <c:v>3.07</c:v>
                </c:pt>
                <c:pt idx="3">
                  <c:v>3.12</c:v>
                </c:pt>
                <c:pt idx="4">
                  <c:v>3.12</c:v>
                </c:pt>
                <c:pt idx="5">
                  <c:v>3.42</c:v>
                </c:pt>
                <c:pt idx="6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7-4D7E-80E0-5F6275F50CAB}"/>
            </c:ext>
          </c:extLst>
        </c:ser>
        <c:ser>
          <c:idx val="3"/>
          <c:order val="3"/>
          <c:tx>
            <c:strRef>
              <c:f>LPI!$A$16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4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4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LPI!$B$16:$H$16</c:f>
              <c:numCache>
                <c:formatCode>0.00</c:formatCode>
                <c:ptCount val="7"/>
                <c:pt idx="0">
                  <c:v>2.94</c:v>
                </c:pt>
                <c:pt idx="1">
                  <c:v>2.48</c:v>
                </c:pt>
                <c:pt idx="2">
                  <c:v>2.93</c:v>
                </c:pt>
                <c:pt idx="3">
                  <c:v>2.8</c:v>
                </c:pt>
                <c:pt idx="4">
                  <c:v>3.05</c:v>
                </c:pt>
                <c:pt idx="5">
                  <c:v>3.03</c:v>
                </c:pt>
                <c:pt idx="6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7-4D7E-80E0-5F6275F50CAB}"/>
            </c:ext>
          </c:extLst>
        </c:ser>
        <c:ser>
          <c:idx val="4"/>
          <c:order val="4"/>
          <c:tx>
            <c:strRef>
              <c:f>LPI!$A$17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5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5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LPI!$B$17:$H$17</c:f>
              <c:numCache>
                <c:formatCode>0.00</c:formatCode>
                <c:ptCount val="7"/>
                <c:pt idx="0">
                  <c:v>3.09</c:v>
                </c:pt>
                <c:pt idx="1">
                  <c:v>2.76</c:v>
                </c:pt>
                <c:pt idx="2">
                  <c:v>3.11</c:v>
                </c:pt>
                <c:pt idx="3">
                  <c:v>2.9</c:v>
                </c:pt>
                <c:pt idx="4">
                  <c:v>3.12</c:v>
                </c:pt>
                <c:pt idx="5">
                  <c:v>3.28</c:v>
                </c:pt>
                <c:pt idx="6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7-4D7E-80E0-5F6275F50CAB}"/>
            </c:ext>
          </c:extLst>
        </c:ser>
        <c:ser>
          <c:idx val="5"/>
          <c:order val="5"/>
          <c:tx>
            <c:strRef>
              <c:f>LPI!$A$18</c:f>
              <c:strCache>
                <c:ptCount val="1"/>
                <c:pt idx="0">
                  <c:v>2018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tint val="98000"/>
                      <a:satMod val="110000"/>
                      <a:lumMod val="104000"/>
                    </a:schemeClr>
                  </a:gs>
                  <a:gs pos="69000">
                    <a:schemeClr val="accent6">
                      <a:shade val="88000"/>
                      <a:satMod val="130000"/>
                      <a:lumMod val="92000"/>
                    </a:schemeClr>
                  </a:gs>
                  <a:gs pos="100000">
                    <a:schemeClr val="accent6">
                      <a:shade val="78000"/>
                      <a:satMod val="130000"/>
                      <a:lumMod val="92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</c:marker>
          <c:cat>
            <c:strRef>
              <c:f>LPI!$B$12:$H$12</c:f>
              <c:strCache>
                <c:ptCount val="7"/>
                <c:pt idx="0">
                  <c:v>Calificación LPI</c:v>
                </c:pt>
                <c:pt idx="1">
                  <c:v>Aduana</c:v>
                </c:pt>
                <c:pt idx="2">
                  <c:v>Infraestructura</c:v>
                </c:pt>
                <c:pt idx="3">
                  <c:v>Envíos Internacionales</c:v>
                </c:pt>
                <c:pt idx="4">
                  <c:v>Competencia Logística</c:v>
                </c:pt>
                <c:pt idx="5">
                  <c:v>Rastreo y Seguimiento</c:v>
                </c:pt>
                <c:pt idx="6">
                  <c:v>Puntualidad</c:v>
                </c:pt>
              </c:strCache>
            </c:strRef>
          </c:cat>
          <c:val>
            <c:numRef>
              <c:f>LPI!$B$18:$H$18</c:f>
              <c:numCache>
                <c:formatCode>0.00</c:formatCode>
                <c:ptCount val="7"/>
                <c:pt idx="0">
                  <c:v>2.99</c:v>
                </c:pt>
                <c:pt idx="1">
                  <c:v>2.41</c:v>
                </c:pt>
                <c:pt idx="2">
                  <c:v>2.93</c:v>
                </c:pt>
                <c:pt idx="3">
                  <c:v>2.88</c:v>
                </c:pt>
                <c:pt idx="4">
                  <c:v>3.09</c:v>
                </c:pt>
                <c:pt idx="5">
                  <c:v>3.11</c:v>
                </c:pt>
                <c:pt idx="6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A7-4D7E-80E0-5F6275F50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61228800"/>
        <c:axId val="-1861221728"/>
      </c:radarChart>
      <c:catAx>
        <c:axId val="-18612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1221728"/>
        <c:crosses val="autoZero"/>
        <c:auto val="1"/>
        <c:lblAlgn val="ctr"/>
        <c:lblOffset val="100"/>
        <c:noMultiLvlLbl val="0"/>
      </c:catAx>
      <c:valAx>
        <c:axId val="-18612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18612288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6.wdp"/><Relationship Id="rId1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6.wdp"/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B4D71-70A9-4DAA-B93B-9485073F48C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7A5CAF6-BD44-46B3-98BD-F90F08BF2EB0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/>
            <a:t>Objetivo General</a:t>
          </a:r>
        </a:p>
        <a:p>
          <a:r>
            <a:rPr lang="es-ES" sz="1800" dirty="0"/>
            <a:t>Realizar un análisis comparativo de la Balanza de Pagos: Cuenta Servicios – Transporte entre Ecuador y Brasil y su incidencia en el comercio internacional durante el período 2010 – 2019.</a:t>
          </a:r>
          <a:endParaRPr lang="es-EC" sz="1800" b="1" dirty="0"/>
        </a:p>
      </dgm:t>
    </dgm:pt>
    <dgm:pt modelId="{12E620AD-D252-4A16-84E9-F6A79DB9F1ED}" type="parTrans" cxnId="{C3103B81-E0F0-43BE-AC27-734219722A9D}">
      <dgm:prSet/>
      <dgm:spPr/>
      <dgm:t>
        <a:bodyPr/>
        <a:lstStyle/>
        <a:p>
          <a:endParaRPr lang="es-EC" sz="1800"/>
        </a:p>
      </dgm:t>
    </dgm:pt>
    <dgm:pt modelId="{611722AE-7274-450A-857E-01FCF91075A4}" type="sibTrans" cxnId="{C3103B81-E0F0-43BE-AC27-734219722A9D}">
      <dgm:prSet/>
      <dgm:spPr/>
      <dgm:t>
        <a:bodyPr/>
        <a:lstStyle/>
        <a:p>
          <a:endParaRPr lang="es-EC" sz="1800"/>
        </a:p>
      </dgm:t>
    </dgm:pt>
    <dgm:pt modelId="{A6B66515-A851-4FA1-BE56-2075DAB21546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800" b="1" dirty="0"/>
            <a:t>Objetivos Específicos </a:t>
          </a:r>
        </a:p>
        <a:p>
          <a:r>
            <a:rPr lang="es-EC" sz="1800" dirty="0"/>
            <a:t>Describir el comportamiento histórico de la balanza de pagos del Ecuador.</a:t>
          </a:r>
        </a:p>
        <a:p>
          <a:pPr>
            <a:buFont typeface="Symbol" panose="05050102010706020507" pitchFamily="18" charset="2"/>
            <a:buChar char=""/>
          </a:pPr>
          <a:r>
            <a:rPr lang="es-EC" sz="1800" dirty="0"/>
            <a:t>Describir el comportamiento histórico la balanza de pagos de Brasil.</a:t>
          </a:r>
        </a:p>
        <a:p>
          <a:pPr>
            <a:buFont typeface="Symbol" panose="05050102010706020507" pitchFamily="18" charset="2"/>
            <a:buChar char=""/>
          </a:pPr>
          <a:r>
            <a:rPr lang="es-EC" sz="1800" dirty="0"/>
            <a:t>Comparar las Balanzas de Pagos</a:t>
          </a:r>
        </a:p>
        <a:p>
          <a:pPr>
            <a:buFont typeface="Symbol" panose="05050102010706020507" pitchFamily="18" charset="2"/>
            <a:buChar char=""/>
          </a:pPr>
          <a:r>
            <a:rPr lang="es-EC" sz="1800" dirty="0"/>
            <a:t>Proponer estrategias el sector de los servicios.</a:t>
          </a:r>
        </a:p>
      </dgm:t>
    </dgm:pt>
    <dgm:pt modelId="{EA9E7337-CA8A-4690-BC94-F3D7C2153BA9}" type="parTrans" cxnId="{4E5DD1B2-6DB7-4C15-A164-A0CA4B3DCC40}">
      <dgm:prSet/>
      <dgm:spPr/>
      <dgm:t>
        <a:bodyPr/>
        <a:lstStyle/>
        <a:p>
          <a:endParaRPr lang="es-EC" sz="1800"/>
        </a:p>
      </dgm:t>
    </dgm:pt>
    <dgm:pt modelId="{5E4967C2-CB92-4A3B-9DDF-0944CA506F11}" type="sibTrans" cxnId="{4E5DD1B2-6DB7-4C15-A164-A0CA4B3DCC40}">
      <dgm:prSet/>
      <dgm:spPr/>
      <dgm:t>
        <a:bodyPr/>
        <a:lstStyle/>
        <a:p>
          <a:endParaRPr lang="es-EC" sz="1800"/>
        </a:p>
      </dgm:t>
    </dgm:pt>
    <dgm:pt modelId="{2949C0F0-CD9B-4C42-9081-2E5B39011B84}" type="pres">
      <dgm:prSet presAssocID="{3FDB4D71-70A9-4DAA-B93B-9485073F48C2}" presName="linear" presStyleCnt="0">
        <dgm:presLayoutVars>
          <dgm:dir/>
          <dgm:resizeHandles val="exact"/>
        </dgm:presLayoutVars>
      </dgm:prSet>
      <dgm:spPr/>
    </dgm:pt>
    <dgm:pt modelId="{00676439-5BB7-45EB-AB14-CC319E6B7D91}" type="pres">
      <dgm:prSet presAssocID="{17A5CAF6-BD44-46B3-98BD-F90F08BF2EB0}" presName="comp" presStyleCnt="0"/>
      <dgm:spPr/>
    </dgm:pt>
    <dgm:pt modelId="{0B62D1DF-9E15-4113-ACB7-8873AEFB89CD}" type="pres">
      <dgm:prSet presAssocID="{17A5CAF6-BD44-46B3-98BD-F90F08BF2EB0}" presName="box" presStyleLbl="node1" presStyleIdx="0" presStyleCnt="2" custLinFactNeighborX="2586" custLinFactNeighborY="-1242"/>
      <dgm:spPr/>
    </dgm:pt>
    <dgm:pt modelId="{AAC526F9-DD47-41BF-8884-44D603962B6A}" type="pres">
      <dgm:prSet presAssocID="{17A5CAF6-BD44-46B3-98BD-F90F08BF2EB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A93694B4-8090-4098-B395-A0E7C2AE43DF}" type="pres">
      <dgm:prSet presAssocID="{17A5CAF6-BD44-46B3-98BD-F90F08BF2EB0}" presName="text" presStyleLbl="node1" presStyleIdx="0" presStyleCnt="2">
        <dgm:presLayoutVars>
          <dgm:bulletEnabled val="1"/>
        </dgm:presLayoutVars>
      </dgm:prSet>
      <dgm:spPr/>
    </dgm:pt>
    <dgm:pt modelId="{F2D74764-1DBA-486B-AD76-C2EAE3DBB44A}" type="pres">
      <dgm:prSet presAssocID="{611722AE-7274-450A-857E-01FCF91075A4}" presName="spacer" presStyleCnt="0"/>
      <dgm:spPr/>
    </dgm:pt>
    <dgm:pt modelId="{E02DADDE-970C-4115-B59A-F57E8D98666D}" type="pres">
      <dgm:prSet presAssocID="{A6B66515-A851-4FA1-BE56-2075DAB21546}" presName="comp" presStyleCnt="0"/>
      <dgm:spPr/>
    </dgm:pt>
    <dgm:pt modelId="{408D609B-102A-461C-AE30-1869496EE58D}" type="pres">
      <dgm:prSet presAssocID="{A6B66515-A851-4FA1-BE56-2075DAB21546}" presName="box" presStyleLbl="node1" presStyleIdx="1" presStyleCnt="2"/>
      <dgm:spPr/>
    </dgm:pt>
    <dgm:pt modelId="{426DB154-CAF2-41E9-8382-0F095FCDB331}" type="pres">
      <dgm:prSet presAssocID="{A6B66515-A851-4FA1-BE56-2075DAB21546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4204EC4-1C6A-4F6E-92D5-675430B3724E}" type="pres">
      <dgm:prSet presAssocID="{A6B66515-A851-4FA1-BE56-2075DAB21546}" presName="text" presStyleLbl="node1" presStyleIdx="1" presStyleCnt="2">
        <dgm:presLayoutVars>
          <dgm:bulletEnabled val="1"/>
        </dgm:presLayoutVars>
      </dgm:prSet>
      <dgm:spPr/>
    </dgm:pt>
  </dgm:ptLst>
  <dgm:cxnLst>
    <dgm:cxn modelId="{7D048931-FD1F-46D5-B076-BDFE440C16E0}" type="presOf" srcId="{17A5CAF6-BD44-46B3-98BD-F90F08BF2EB0}" destId="{A93694B4-8090-4098-B395-A0E7C2AE43DF}" srcOrd="1" destOrd="0" presId="urn:microsoft.com/office/officeart/2005/8/layout/vList4"/>
    <dgm:cxn modelId="{FADBA365-8416-422C-B4AF-AFB3297C5834}" type="presOf" srcId="{3FDB4D71-70A9-4DAA-B93B-9485073F48C2}" destId="{2949C0F0-CD9B-4C42-9081-2E5B39011B84}" srcOrd="0" destOrd="0" presId="urn:microsoft.com/office/officeart/2005/8/layout/vList4"/>
    <dgm:cxn modelId="{EFD8EB69-1A54-4B56-9603-276FA5B816C1}" type="presOf" srcId="{A6B66515-A851-4FA1-BE56-2075DAB21546}" destId="{14204EC4-1C6A-4F6E-92D5-675430B3724E}" srcOrd="1" destOrd="0" presId="urn:microsoft.com/office/officeart/2005/8/layout/vList4"/>
    <dgm:cxn modelId="{C3103B81-E0F0-43BE-AC27-734219722A9D}" srcId="{3FDB4D71-70A9-4DAA-B93B-9485073F48C2}" destId="{17A5CAF6-BD44-46B3-98BD-F90F08BF2EB0}" srcOrd="0" destOrd="0" parTransId="{12E620AD-D252-4A16-84E9-F6A79DB9F1ED}" sibTransId="{611722AE-7274-450A-857E-01FCF91075A4}"/>
    <dgm:cxn modelId="{7A6F62A5-1F57-4848-90BB-F5B546A3A1F3}" type="presOf" srcId="{17A5CAF6-BD44-46B3-98BD-F90F08BF2EB0}" destId="{0B62D1DF-9E15-4113-ACB7-8873AEFB89CD}" srcOrd="0" destOrd="0" presId="urn:microsoft.com/office/officeart/2005/8/layout/vList4"/>
    <dgm:cxn modelId="{4E5DD1B2-6DB7-4C15-A164-A0CA4B3DCC40}" srcId="{3FDB4D71-70A9-4DAA-B93B-9485073F48C2}" destId="{A6B66515-A851-4FA1-BE56-2075DAB21546}" srcOrd="1" destOrd="0" parTransId="{EA9E7337-CA8A-4690-BC94-F3D7C2153BA9}" sibTransId="{5E4967C2-CB92-4A3B-9DDF-0944CA506F11}"/>
    <dgm:cxn modelId="{08C624C3-F072-496D-AEDC-87A6915D3F7F}" type="presOf" srcId="{A6B66515-A851-4FA1-BE56-2075DAB21546}" destId="{408D609B-102A-461C-AE30-1869496EE58D}" srcOrd="0" destOrd="0" presId="urn:microsoft.com/office/officeart/2005/8/layout/vList4"/>
    <dgm:cxn modelId="{BE3F486C-C9B6-422C-91D2-E5DD86409A35}" type="presParOf" srcId="{2949C0F0-CD9B-4C42-9081-2E5B39011B84}" destId="{00676439-5BB7-45EB-AB14-CC319E6B7D91}" srcOrd="0" destOrd="0" presId="urn:microsoft.com/office/officeart/2005/8/layout/vList4"/>
    <dgm:cxn modelId="{929F9256-5E59-4F83-ADF3-243339B6AF47}" type="presParOf" srcId="{00676439-5BB7-45EB-AB14-CC319E6B7D91}" destId="{0B62D1DF-9E15-4113-ACB7-8873AEFB89CD}" srcOrd="0" destOrd="0" presId="urn:microsoft.com/office/officeart/2005/8/layout/vList4"/>
    <dgm:cxn modelId="{CA982BCF-EDEE-454C-9C42-B04ACFF5E911}" type="presParOf" srcId="{00676439-5BB7-45EB-AB14-CC319E6B7D91}" destId="{AAC526F9-DD47-41BF-8884-44D603962B6A}" srcOrd="1" destOrd="0" presId="urn:microsoft.com/office/officeart/2005/8/layout/vList4"/>
    <dgm:cxn modelId="{573C5637-2E44-4156-9AC4-E81A007540DF}" type="presParOf" srcId="{00676439-5BB7-45EB-AB14-CC319E6B7D91}" destId="{A93694B4-8090-4098-B395-A0E7C2AE43DF}" srcOrd="2" destOrd="0" presId="urn:microsoft.com/office/officeart/2005/8/layout/vList4"/>
    <dgm:cxn modelId="{8A432D1A-81C2-4E60-9174-98E19315DB10}" type="presParOf" srcId="{2949C0F0-CD9B-4C42-9081-2E5B39011B84}" destId="{F2D74764-1DBA-486B-AD76-C2EAE3DBB44A}" srcOrd="1" destOrd="0" presId="urn:microsoft.com/office/officeart/2005/8/layout/vList4"/>
    <dgm:cxn modelId="{93FC7134-6B80-49B6-A107-8152F48CF7F0}" type="presParOf" srcId="{2949C0F0-CD9B-4C42-9081-2E5B39011B84}" destId="{E02DADDE-970C-4115-B59A-F57E8D98666D}" srcOrd="2" destOrd="0" presId="urn:microsoft.com/office/officeart/2005/8/layout/vList4"/>
    <dgm:cxn modelId="{51C2FAC4-FADE-4D74-BBF7-5E40D5EB93C0}" type="presParOf" srcId="{E02DADDE-970C-4115-B59A-F57E8D98666D}" destId="{408D609B-102A-461C-AE30-1869496EE58D}" srcOrd="0" destOrd="0" presId="urn:microsoft.com/office/officeart/2005/8/layout/vList4"/>
    <dgm:cxn modelId="{50843D4A-7A09-49E8-8FC6-438E0F12EA6A}" type="presParOf" srcId="{E02DADDE-970C-4115-B59A-F57E8D98666D}" destId="{426DB154-CAF2-41E9-8382-0F095FCDB331}" srcOrd="1" destOrd="0" presId="urn:microsoft.com/office/officeart/2005/8/layout/vList4"/>
    <dgm:cxn modelId="{6B97B845-A4BA-4178-9E50-60CC27321B7A}" type="presParOf" srcId="{E02DADDE-970C-4115-B59A-F57E8D98666D}" destId="{14204EC4-1C6A-4F6E-92D5-675430B372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3E5E19-53C0-4173-AF18-539A7EDDF467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</dgm:pt>
    <dgm:pt modelId="{15E8A3E9-4272-4EFD-8DC8-3324D3A1320C}">
      <dgm:prSet phldrT="[Texto]" custT="1"/>
      <dgm:spPr/>
      <dgm:t>
        <a:bodyPr/>
        <a:lstStyle/>
        <a:p>
          <a:r>
            <a:rPr lang="es-ES" sz="1800" dirty="0"/>
            <a:t>Alcanzó los $ 7256 millones en 2019 </a:t>
          </a:r>
          <a:endParaRPr lang="es-EC" sz="1800" dirty="0"/>
        </a:p>
      </dgm:t>
    </dgm:pt>
    <dgm:pt modelId="{E3009724-DF85-453D-AEA2-C9E6144F21ED}" type="parTrans" cxnId="{0D8664B8-6E7D-4980-ACF7-D8FDFF0D5235}">
      <dgm:prSet/>
      <dgm:spPr/>
      <dgm:t>
        <a:bodyPr/>
        <a:lstStyle/>
        <a:p>
          <a:endParaRPr lang="es-EC" sz="1800"/>
        </a:p>
      </dgm:t>
    </dgm:pt>
    <dgm:pt modelId="{2FF9C069-C218-48D5-B8C1-F64802F266AB}" type="sibTrans" cxnId="{0D8664B8-6E7D-4980-ACF7-D8FDFF0D5235}">
      <dgm:prSet custT="1"/>
      <dgm:spPr/>
      <dgm:t>
        <a:bodyPr/>
        <a:lstStyle/>
        <a:p>
          <a:endParaRPr lang="es-EC" sz="1800"/>
        </a:p>
      </dgm:t>
    </dgm:pt>
    <dgm:pt modelId="{F60CBB24-839D-4B6E-8CB9-9451C554BD8D}">
      <dgm:prSet phldrT="[Texto]" custT="1"/>
      <dgm:spPr/>
      <dgm:t>
        <a:bodyPr/>
        <a:lstStyle/>
        <a:p>
          <a:r>
            <a:rPr lang="es-ES" sz="1800" dirty="0"/>
            <a:t>Política de “Activismo Estatal”</a:t>
          </a:r>
          <a:endParaRPr lang="es-EC" sz="1800" dirty="0"/>
        </a:p>
      </dgm:t>
    </dgm:pt>
    <dgm:pt modelId="{30EAD24E-529A-4047-B2BF-4BC00363674E}" type="parTrans" cxnId="{DE752738-EDB0-4F1D-B642-F12048371888}">
      <dgm:prSet/>
      <dgm:spPr/>
      <dgm:t>
        <a:bodyPr/>
        <a:lstStyle/>
        <a:p>
          <a:endParaRPr lang="es-EC" sz="1800"/>
        </a:p>
      </dgm:t>
    </dgm:pt>
    <dgm:pt modelId="{41E50786-96D0-46D9-8FEB-1BAD96B6D461}" type="sibTrans" cxnId="{DE752738-EDB0-4F1D-B642-F12048371888}">
      <dgm:prSet custT="1"/>
      <dgm:spPr/>
      <dgm:t>
        <a:bodyPr/>
        <a:lstStyle/>
        <a:p>
          <a:endParaRPr lang="es-EC" sz="1800"/>
        </a:p>
      </dgm:t>
    </dgm:pt>
    <dgm:pt modelId="{A39A2141-64CD-444C-910C-7B3DDA0F5E76}">
      <dgm:prSet phldrT="[Texto]" custT="1"/>
      <dgm:spPr/>
      <dgm:t>
        <a:bodyPr/>
        <a:lstStyle/>
        <a:p>
          <a:r>
            <a:rPr lang="es-ES" sz="1800" dirty="0"/>
            <a:t>Apoyo a empresas públicas y privadas</a:t>
          </a:r>
          <a:endParaRPr lang="es-EC" sz="1800" dirty="0"/>
        </a:p>
      </dgm:t>
    </dgm:pt>
    <dgm:pt modelId="{B4AAA9D8-5F87-465B-81F5-BE72449772CE}" type="parTrans" cxnId="{529B271A-D0A8-4E81-A842-E6E1CAF7CAB5}">
      <dgm:prSet/>
      <dgm:spPr/>
      <dgm:t>
        <a:bodyPr/>
        <a:lstStyle/>
        <a:p>
          <a:endParaRPr lang="es-EC" sz="1800"/>
        </a:p>
      </dgm:t>
    </dgm:pt>
    <dgm:pt modelId="{788C777D-0673-4428-8098-181991060C63}" type="sibTrans" cxnId="{529B271A-D0A8-4E81-A842-E6E1CAF7CAB5}">
      <dgm:prSet/>
      <dgm:spPr/>
      <dgm:t>
        <a:bodyPr/>
        <a:lstStyle/>
        <a:p>
          <a:endParaRPr lang="es-EC" sz="1800"/>
        </a:p>
      </dgm:t>
    </dgm:pt>
    <dgm:pt modelId="{0D028C18-3D71-46AB-A9D4-CE3764D64608}" type="pres">
      <dgm:prSet presAssocID="{1D3E5E19-53C0-4173-AF18-539A7EDDF467}" presName="linearFlow" presStyleCnt="0">
        <dgm:presLayoutVars>
          <dgm:resizeHandles val="exact"/>
        </dgm:presLayoutVars>
      </dgm:prSet>
      <dgm:spPr/>
    </dgm:pt>
    <dgm:pt modelId="{CFBB7D57-3783-4345-A7D8-BD1F5CD4E6D4}" type="pres">
      <dgm:prSet presAssocID="{15E8A3E9-4272-4EFD-8DC8-3324D3A1320C}" presName="node" presStyleLbl="node1" presStyleIdx="0" presStyleCnt="3">
        <dgm:presLayoutVars>
          <dgm:bulletEnabled val="1"/>
        </dgm:presLayoutVars>
      </dgm:prSet>
      <dgm:spPr/>
    </dgm:pt>
    <dgm:pt modelId="{5354CD89-928A-4E85-90B2-E0359C4139D3}" type="pres">
      <dgm:prSet presAssocID="{2FF9C069-C218-48D5-B8C1-F64802F266AB}" presName="sibTrans" presStyleLbl="sibTrans2D1" presStyleIdx="0" presStyleCnt="2"/>
      <dgm:spPr/>
    </dgm:pt>
    <dgm:pt modelId="{6C4B5A6A-897E-4F95-BEE4-7AE6545C6EDF}" type="pres">
      <dgm:prSet presAssocID="{2FF9C069-C218-48D5-B8C1-F64802F266AB}" presName="connectorText" presStyleLbl="sibTrans2D1" presStyleIdx="0" presStyleCnt="2"/>
      <dgm:spPr/>
    </dgm:pt>
    <dgm:pt modelId="{991E165D-9033-4176-8388-7C349D695FC0}" type="pres">
      <dgm:prSet presAssocID="{F60CBB24-839D-4B6E-8CB9-9451C554BD8D}" presName="node" presStyleLbl="node1" presStyleIdx="1" presStyleCnt="3">
        <dgm:presLayoutVars>
          <dgm:bulletEnabled val="1"/>
        </dgm:presLayoutVars>
      </dgm:prSet>
      <dgm:spPr/>
    </dgm:pt>
    <dgm:pt modelId="{60990D63-0479-48C4-B2F9-233DB85C54A7}" type="pres">
      <dgm:prSet presAssocID="{41E50786-96D0-46D9-8FEB-1BAD96B6D461}" presName="sibTrans" presStyleLbl="sibTrans2D1" presStyleIdx="1" presStyleCnt="2"/>
      <dgm:spPr/>
    </dgm:pt>
    <dgm:pt modelId="{FAB84E9B-2755-4091-A35E-06EDB0791029}" type="pres">
      <dgm:prSet presAssocID="{41E50786-96D0-46D9-8FEB-1BAD96B6D461}" presName="connectorText" presStyleLbl="sibTrans2D1" presStyleIdx="1" presStyleCnt="2"/>
      <dgm:spPr/>
    </dgm:pt>
    <dgm:pt modelId="{DC4190E7-6204-4AE7-8D53-42DE38442EDA}" type="pres">
      <dgm:prSet presAssocID="{A39A2141-64CD-444C-910C-7B3DDA0F5E76}" presName="node" presStyleLbl="node1" presStyleIdx="2" presStyleCnt="3">
        <dgm:presLayoutVars>
          <dgm:bulletEnabled val="1"/>
        </dgm:presLayoutVars>
      </dgm:prSet>
      <dgm:spPr/>
    </dgm:pt>
  </dgm:ptLst>
  <dgm:cxnLst>
    <dgm:cxn modelId="{529B271A-D0A8-4E81-A842-E6E1CAF7CAB5}" srcId="{1D3E5E19-53C0-4173-AF18-539A7EDDF467}" destId="{A39A2141-64CD-444C-910C-7B3DDA0F5E76}" srcOrd="2" destOrd="0" parTransId="{B4AAA9D8-5F87-465B-81F5-BE72449772CE}" sibTransId="{788C777D-0673-4428-8098-181991060C63}"/>
    <dgm:cxn modelId="{0994BA29-C253-4A7E-A1E4-DC05A333583E}" type="presOf" srcId="{41E50786-96D0-46D9-8FEB-1BAD96B6D461}" destId="{60990D63-0479-48C4-B2F9-233DB85C54A7}" srcOrd="0" destOrd="0" presId="urn:microsoft.com/office/officeart/2005/8/layout/process2"/>
    <dgm:cxn modelId="{DE752738-EDB0-4F1D-B642-F12048371888}" srcId="{1D3E5E19-53C0-4173-AF18-539A7EDDF467}" destId="{F60CBB24-839D-4B6E-8CB9-9451C554BD8D}" srcOrd="1" destOrd="0" parTransId="{30EAD24E-529A-4047-B2BF-4BC00363674E}" sibTransId="{41E50786-96D0-46D9-8FEB-1BAD96B6D461}"/>
    <dgm:cxn modelId="{28F8383F-FFE0-4431-B493-C1131EDBE783}" type="presOf" srcId="{1D3E5E19-53C0-4173-AF18-539A7EDDF467}" destId="{0D028C18-3D71-46AB-A9D4-CE3764D64608}" srcOrd="0" destOrd="0" presId="urn:microsoft.com/office/officeart/2005/8/layout/process2"/>
    <dgm:cxn modelId="{14D2D943-C995-4CDE-9B8F-9F9D7F05ABA0}" type="presOf" srcId="{41E50786-96D0-46D9-8FEB-1BAD96B6D461}" destId="{FAB84E9B-2755-4091-A35E-06EDB0791029}" srcOrd="1" destOrd="0" presId="urn:microsoft.com/office/officeart/2005/8/layout/process2"/>
    <dgm:cxn modelId="{B6DD2E76-FB5D-49D4-96A5-DF62C005609D}" type="presOf" srcId="{A39A2141-64CD-444C-910C-7B3DDA0F5E76}" destId="{DC4190E7-6204-4AE7-8D53-42DE38442EDA}" srcOrd="0" destOrd="0" presId="urn:microsoft.com/office/officeart/2005/8/layout/process2"/>
    <dgm:cxn modelId="{11E67982-6CD0-4DF8-83E4-6507194295F8}" type="presOf" srcId="{15E8A3E9-4272-4EFD-8DC8-3324D3A1320C}" destId="{CFBB7D57-3783-4345-A7D8-BD1F5CD4E6D4}" srcOrd="0" destOrd="0" presId="urn:microsoft.com/office/officeart/2005/8/layout/process2"/>
    <dgm:cxn modelId="{4422BC8D-EF06-4894-AC37-4DFF464883D8}" type="presOf" srcId="{F60CBB24-839D-4B6E-8CB9-9451C554BD8D}" destId="{991E165D-9033-4176-8388-7C349D695FC0}" srcOrd="0" destOrd="0" presId="urn:microsoft.com/office/officeart/2005/8/layout/process2"/>
    <dgm:cxn modelId="{3510A1B4-9D29-4464-BEEE-A796FE0BCA9F}" type="presOf" srcId="{2FF9C069-C218-48D5-B8C1-F64802F266AB}" destId="{5354CD89-928A-4E85-90B2-E0359C4139D3}" srcOrd="0" destOrd="0" presId="urn:microsoft.com/office/officeart/2005/8/layout/process2"/>
    <dgm:cxn modelId="{0D8664B8-6E7D-4980-ACF7-D8FDFF0D5235}" srcId="{1D3E5E19-53C0-4173-AF18-539A7EDDF467}" destId="{15E8A3E9-4272-4EFD-8DC8-3324D3A1320C}" srcOrd="0" destOrd="0" parTransId="{E3009724-DF85-453D-AEA2-C9E6144F21ED}" sibTransId="{2FF9C069-C218-48D5-B8C1-F64802F266AB}"/>
    <dgm:cxn modelId="{9FEB11EF-A90F-41B0-8727-3F51017128AE}" type="presOf" srcId="{2FF9C069-C218-48D5-B8C1-F64802F266AB}" destId="{6C4B5A6A-897E-4F95-BEE4-7AE6545C6EDF}" srcOrd="1" destOrd="0" presId="urn:microsoft.com/office/officeart/2005/8/layout/process2"/>
    <dgm:cxn modelId="{FE3DB573-39DC-4329-8024-2BCCFA78D7B2}" type="presParOf" srcId="{0D028C18-3D71-46AB-A9D4-CE3764D64608}" destId="{CFBB7D57-3783-4345-A7D8-BD1F5CD4E6D4}" srcOrd="0" destOrd="0" presId="urn:microsoft.com/office/officeart/2005/8/layout/process2"/>
    <dgm:cxn modelId="{85AD872F-C9D7-441E-A906-770E416243E7}" type="presParOf" srcId="{0D028C18-3D71-46AB-A9D4-CE3764D64608}" destId="{5354CD89-928A-4E85-90B2-E0359C4139D3}" srcOrd="1" destOrd="0" presId="urn:microsoft.com/office/officeart/2005/8/layout/process2"/>
    <dgm:cxn modelId="{D7A93046-53C3-4B44-A2CB-BE395479BEA4}" type="presParOf" srcId="{5354CD89-928A-4E85-90B2-E0359C4139D3}" destId="{6C4B5A6A-897E-4F95-BEE4-7AE6545C6EDF}" srcOrd="0" destOrd="0" presId="urn:microsoft.com/office/officeart/2005/8/layout/process2"/>
    <dgm:cxn modelId="{B962B1F4-6577-4294-A648-F66DA5DBE12C}" type="presParOf" srcId="{0D028C18-3D71-46AB-A9D4-CE3764D64608}" destId="{991E165D-9033-4176-8388-7C349D695FC0}" srcOrd="2" destOrd="0" presId="urn:microsoft.com/office/officeart/2005/8/layout/process2"/>
    <dgm:cxn modelId="{95B865CD-E63C-4678-BD12-4C64B50B60A3}" type="presParOf" srcId="{0D028C18-3D71-46AB-A9D4-CE3764D64608}" destId="{60990D63-0479-48C4-B2F9-233DB85C54A7}" srcOrd="3" destOrd="0" presId="urn:microsoft.com/office/officeart/2005/8/layout/process2"/>
    <dgm:cxn modelId="{193C1AE3-8E2F-49E3-B799-D9D565ADE296}" type="presParOf" srcId="{60990D63-0479-48C4-B2F9-233DB85C54A7}" destId="{FAB84E9B-2755-4091-A35E-06EDB0791029}" srcOrd="0" destOrd="0" presId="urn:microsoft.com/office/officeart/2005/8/layout/process2"/>
    <dgm:cxn modelId="{39F64B94-B9F4-4560-B89D-E5438AE5D91D}" type="presParOf" srcId="{0D028C18-3D71-46AB-A9D4-CE3764D64608}" destId="{DC4190E7-6204-4AE7-8D53-42DE38442ED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865369-8EAC-4219-B321-FF74E66044F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16176B-3D33-49CF-8D99-693F59A890B2}">
      <dgm:prSet phldrT="[Texto]"/>
      <dgm:spPr/>
      <dgm:t>
        <a:bodyPr/>
        <a:lstStyle/>
        <a:p>
          <a:r>
            <a:rPr lang="es-ES" dirty="0"/>
            <a:t>Mayor desarrollo y realce en Latinoamérica</a:t>
          </a:r>
          <a:endParaRPr lang="es-EC" dirty="0"/>
        </a:p>
      </dgm:t>
    </dgm:pt>
    <dgm:pt modelId="{64C1E754-C69A-46F1-B441-446567706144}" type="parTrans" cxnId="{92F4A2C4-3D31-49BB-9764-975F02034689}">
      <dgm:prSet/>
      <dgm:spPr/>
      <dgm:t>
        <a:bodyPr/>
        <a:lstStyle/>
        <a:p>
          <a:endParaRPr lang="es-EC"/>
        </a:p>
      </dgm:t>
    </dgm:pt>
    <dgm:pt modelId="{34AE6E28-0B1E-4921-8343-0074C432A805}" type="sibTrans" cxnId="{92F4A2C4-3D31-49BB-9764-975F02034689}">
      <dgm:prSet/>
      <dgm:spPr/>
      <dgm:t>
        <a:bodyPr/>
        <a:lstStyle/>
        <a:p>
          <a:endParaRPr lang="es-EC"/>
        </a:p>
      </dgm:t>
    </dgm:pt>
    <dgm:pt modelId="{3229B7A9-70F6-4D5E-944C-D7716799ECBD}">
      <dgm:prSet phldrT="[Texto]"/>
      <dgm:spPr/>
      <dgm:t>
        <a:bodyPr/>
        <a:lstStyle/>
        <a:p>
          <a:r>
            <a:rPr lang="es-ES" dirty="0"/>
            <a:t>14 de diciembre de 2011, instituyo la Nomenclatura Brasileña de Servicios</a:t>
          </a:r>
          <a:endParaRPr lang="es-EC" dirty="0"/>
        </a:p>
      </dgm:t>
    </dgm:pt>
    <dgm:pt modelId="{7C45D31B-451B-4270-BEE5-BFFCBA23BD12}" type="parTrans" cxnId="{38DF11B9-5BB8-41C2-9D0C-06464E6D4CC4}">
      <dgm:prSet/>
      <dgm:spPr/>
      <dgm:t>
        <a:bodyPr/>
        <a:lstStyle/>
        <a:p>
          <a:endParaRPr lang="es-EC"/>
        </a:p>
      </dgm:t>
    </dgm:pt>
    <dgm:pt modelId="{D4AEA958-0D01-4D87-ABA1-B0D6B3FB6822}" type="sibTrans" cxnId="{38DF11B9-5BB8-41C2-9D0C-06464E6D4CC4}">
      <dgm:prSet/>
      <dgm:spPr/>
      <dgm:t>
        <a:bodyPr/>
        <a:lstStyle/>
        <a:p>
          <a:endParaRPr lang="es-EC"/>
        </a:p>
      </dgm:t>
    </dgm:pt>
    <dgm:pt modelId="{9A37929B-12A1-4689-A6A2-1E5FAC0265EF}">
      <dgm:prSet phldrT="[Texto]"/>
      <dgm:spPr/>
      <dgm:t>
        <a:bodyPr/>
        <a:lstStyle/>
        <a:p>
          <a:r>
            <a:rPr lang="es-ES" dirty="0"/>
            <a:t>Ministerio de Finanzas </a:t>
          </a:r>
          <a:endParaRPr lang="es-EC" dirty="0"/>
        </a:p>
      </dgm:t>
    </dgm:pt>
    <dgm:pt modelId="{C9C4799C-E584-4C91-ACC4-9BFFC1105816}" type="parTrans" cxnId="{FEAC2D74-8619-4478-B6A9-884F17A3EE40}">
      <dgm:prSet/>
      <dgm:spPr/>
      <dgm:t>
        <a:bodyPr/>
        <a:lstStyle/>
        <a:p>
          <a:endParaRPr lang="es-EC"/>
        </a:p>
      </dgm:t>
    </dgm:pt>
    <dgm:pt modelId="{A3056517-AE45-4D6E-A6E3-E5F6E45F3D4D}" type="sibTrans" cxnId="{FEAC2D74-8619-4478-B6A9-884F17A3EE40}">
      <dgm:prSet/>
      <dgm:spPr/>
      <dgm:t>
        <a:bodyPr/>
        <a:lstStyle/>
        <a:p>
          <a:endParaRPr lang="es-EC"/>
        </a:p>
      </dgm:t>
    </dgm:pt>
    <dgm:pt modelId="{2C2FDE76-8F7E-484D-AD32-B202410F4DDE}">
      <dgm:prSet phldrT="[Texto]"/>
      <dgm:spPr/>
      <dgm:t>
        <a:bodyPr/>
        <a:lstStyle/>
        <a:p>
          <a:r>
            <a:rPr lang="es-ES" dirty="0"/>
            <a:t>Banco Central</a:t>
          </a:r>
          <a:endParaRPr lang="es-EC" dirty="0"/>
        </a:p>
      </dgm:t>
    </dgm:pt>
    <dgm:pt modelId="{8D0748C8-FE6D-4446-BA10-92D6D3F92D39}" type="parTrans" cxnId="{3C59FE36-A1B3-4CC7-8009-F7972DE5FAC2}">
      <dgm:prSet/>
      <dgm:spPr/>
      <dgm:t>
        <a:bodyPr/>
        <a:lstStyle/>
        <a:p>
          <a:endParaRPr lang="es-EC"/>
        </a:p>
      </dgm:t>
    </dgm:pt>
    <dgm:pt modelId="{09A5E27F-3811-44F4-ACB3-54C322384FEB}" type="sibTrans" cxnId="{3C59FE36-A1B3-4CC7-8009-F7972DE5FAC2}">
      <dgm:prSet/>
      <dgm:spPr/>
      <dgm:t>
        <a:bodyPr/>
        <a:lstStyle/>
        <a:p>
          <a:endParaRPr lang="es-EC"/>
        </a:p>
      </dgm:t>
    </dgm:pt>
    <dgm:pt modelId="{A7D634BC-5F4A-4525-AA08-A363AA069D7B}">
      <dgm:prSet phldrT="[Texto]"/>
      <dgm:spPr/>
      <dgm:t>
        <a:bodyPr/>
        <a:lstStyle/>
        <a:p>
          <a:r>
            <a:rPr lang="es-ES" dirty="0"/>
            <a:t>Ministerio de Desarrollo, Industria y Comercio Exterior</a:t>
          </a:r>
          <a:endParaRPr lang="es-EC" dirty="0"/>
        </a:p>
      </dgm:t>
    </dgm:pt>
    <dgm:pt modelId="{0A8E77E9-F8A1-4B35-A6A1-380C9773DAC1}" type="parTrans" cxnId="{9CC780F3-11A7-43B1-8667-945968443301}">
      <dgm:prSet/>
      <dgm:spPr/>
      <dgm:t>
        <a:bodyPr/>
        <a:lstStyle/>
        <a:p>
          <a:endParaRPr lang="es-EC"/>
        </a:p>
      </dgm:t>
    </dgm:pt>
    <dgm:pt modelId="{2AA7571C-0747-4B89-B3A9-88138671C9BB}" type="sibTrans" cxnId="{9CC780F3-11A7-43B1-8667-945968443301}">
      <dgm:prSet/>
      <dgm:spPr/>
      <dgm:t>
        <a:bodyPr/>
        <a:lstStyle/>
        <a:p>
          <a:endParaRPr lang="es-EC"/>
        </a:p>
      </dgm:t>
    </dgm:pt>
    <dgm:pt modelId="{262325E0-9C66-4064-9182-DC230065A2A2}" type="pres">
      <dgm:prSet presAssocID="{0C865369-8EAC-4219-B321-FF74E6604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BE1BBA-2AFD-419A-B32D-98090A9EBD04}" type="pres">
      <dgm:prSet presAssocID="{2916176B-3D33-49CF-8D99-693F59A890B2}" presName="vertOne" presStyleCnt="0"/>
      <dgm:spPr/>
    </dgm:pt>
    <dgm:pt modelId="{3BF1FA11-14CB-4F4D-99C7-E19141F05599}" type="pres">
      <dgm:prSet presAssocID="{2916176B-3D33-49CF-8D99-693F59A890B2}" presName="txOne" presStyleLbl="node0" presStyleIdx="0" presStyleCnt="1" custLinFactNeighborX="-2615">
        <dgm:presLayoutVars>
          <dgm:chPref val="3"/>
        </dgm:presLayoutVars>
      </dgm:prSet>
      <dgm:spPr/>
    </dgm:pt>
    <dgm:pt modelId="{C97BB902-4A9F-44DA-BB93-5F6B42B311A9}" type="pres">
      <dgm:prSet presAssocID="{2916176B-3D33-49CF-8D99-693F59A890B2}" presName="parTransOne" presStyleCnt="0"/>
      <dgm:spPr/>
    </dgm:pt>
    <dgm:pt modelId="{995299F5-88B7-40A0-B1A5-6630E47CA05A}" type="pres">
      <dgm:prSet presAssocID="{2916176B-3D33-49CF-8D99-693F59A890B2}" presName="horzOne" presStyleCnt="0"/>
      <dgm:spPr/>
    </dgm:pt>
    <dgm:pt modelId="{868C253F-093E-464D-B0B8-9A850D763C59}" type="pres">
      <dgm:prSet presAssocID="{3229B7A9-70F6-4D5E-944C-D7716799ECBD}" presName="vertTwo" presStyleCnt="0"/>
      <dgm:spPr/>
    </dgm:pt>
    <dgm:pt modelId="{6D554E40-42C3-4D55-86C2-75989F1D387C}" type="pres">
      <dgm:prSet presAssocID="{3229B7A9-70F6-4D5E-944C-D7716799ECBD}" presName="txTwo" presStyleLbl="node2" presStyleIdx="0" presStyleCnt="2">
        <dgm:presLayoutVars>
          <dgm:chPref val="3"/>
        </dgm:presLayoutVars>
      </dgm:prSet>
      <dgm:spPr/>
    </dgm:pt>
    <dgm:pt modelId="{51563B9B-63B3-435C-BA77-50C1753880CB}" type="pres">
      <dgm:prSet presAssocID="{3229B7A9-70F6-4D5E-944C-D7716799ECBD}" presName="parTransTwo" presStyleCnt="0"/>
      <dgm:spPr/>
    </dgm:pt>
    <dgm:pt modelId="{03F0AA9A-D59F-4A65-B8AD-95A93CED93B2}" type="pres">
      <dgm:prSet presAssocID="{3229B7A9-70F6-4D5E-944C-D7716799ECBD}" presName="horzTwo" presStyleCnt="0"/>
      <dgm:spPr/>
    </dgm:pt>
    <dgm:pt modelId="{410FB460-EF6D-4BB5-9410-A466AA4CC7FF}" type="pres">
      <dgm:prSet presAssocID="{9A37929B-12A1-4689-A6A2-1E5FAC0265EF}" presName="vertThree" presStyleCnt="0"/>
      <dgm:spPr/>
    </dgm:pt>
    <dgm:pt modelId="{13C42AFB-2033-4BF2-A4FC-C2EE3FC99D49}" type="pres">
      <dgm:prSet presAssocID="{9A37929B-12A1-4689-A6A2-1E5FAC0265EF}" presName="txThree" presStyleLbl="node3" presStyleIdx="0" presStyleCnt="2">
        <dgm:presLayoutVars>
          <dgm:chPref val="3"/>
        </dgm:presLayoutVars>
      </dgm:prSet>
      <dgm:spPr/>
    </dgm:pt>
    <dgm:pt modelId="{5BF9DE77-6D70-4AD5-9F27-C3D576F105BD}" type="pres">
      <dgm:prSet presAssocID="{9A37929B-12A1-4689-A6A2-1E5FAC0265EF}" presName="horzThree" presStyleCnt="0"/>
      <dgm:spPr/>
    </dgm:pt>
    <dgm:pt modelId="{5DA5D7CC-4FA2-4230-BB35-7B961A57F541}" type="pres">
      <dgm:prSet presAssocID="{A3056517-AE45-4D6E-A6E3-E5F6E45F3D4D}" presName="sibSpaceThree" presStyleCnt="0"/>
      <dgm:spPr/>
    </dgm:pt>
    <dgm:pt modelId="{032A3D61-9902-47C2-B9B4-C1456E682EEC}" type="pres">
      <dgm:prSet presAssocID="{2C2FDE76-8F7E-484D-AD32-B202410F4DDE}" presName="vertThree" presStyleCnt="0"/>
      <dgm:spPr/>
    </dgm:pt>
    <dgm:pt modelId="{C64B2DB2-28F1-4B77-96E4-B2B9DB4F6BCB}" type="pres">
      <dgm:prSet presAssocID="{2C2FDE76-8F7E-484D-AD32-B202410F4DDE}" presName="txThree" presStyleLbl="node3" presStyleIdx="1" presStyleCnt="2">
        <dgm:presLayoutVars>
          <dgm:chPref val="3"/>
        </dgm:presLayoutVars>
      </dgm:prSet>
      <dgm:spPr/>
    </dgm:pt>
    <dgm:pt modelId="{53920AC3-3541-45BF-A1E4-2677C585A336}" type="pres">
      <dgm:prSet presAssocID="{2C2FDE76-8F7E-484D-AD32-B202410F4DDE}" presName="horzThree" presStyleCnt="0"/>
      <dgm:spPr/>
    </dgm:pt>
    <dgm:pt modelId="{19937A0A-D19F-4FB5-9F2D-F0C6589BE107}" type="pres">
      <dgm:prSet presAssocID="{D4AEA958-0D01-4D87-ABA1-B0D6B3FB6822}" presName="sibSpaceTwo" presStyleCnt="0"/>
      <dgm:spPr/>
    </dgm:pt>
    <dgm:pt modelId="{57F506B6-0B5C-4020-834C-9448EEAC70DC}" type="pres">
      <dgm:prSet presAssocID="{A7D634BC-5F4A-4525-AA08-A363AA069D7B}" presName="vertTwo" presStyleCnt="0"/>
      <dgm:spPr/>
    </dgm:pt>
    <dgm:pt modelId="{D1A8B23E-18F6-4B75-BAC9-FF687095908A}" type="pres">
      <dgm:prSet presAssocID="{A7D634BC-5F4A-4525-AA08-A363AA069D7B}" presName="txTwo" presStyleLbl="node2" presStyleIdx="1" presStyleCnt="2">
        <dgm:presLayoutVars>
          <dgm:chPref val="3"/>
        </dgm:presLayoutVars>
      </dgm:prSet>
      <dgm:spPr/>
    </dgm:pt>
    <dgm:pt modelId="{AE189D46-F17E-42CF-8598-04BCC4F17867}" type="pres">
      <dgm:prSet presAssocID="{A7D634BC-5F4A-4525-AA08-A363AA069D7B}" presName="horzTwo" presStyleCnt="0"/>
      <dgm:spPr/>
    </dgm:pt>
  </dgm:ptLst>
  <dgm:cxnLst>
    <dgm:cxn modelId="{6C4CDF35-8155-44A9-8F2E-FF1A3747DB54}" type="presOf" srcId="{2916176B-3D33-49CF-8D99-693F59A890B2}" destId="{3BF1FA11-14CB-4F4D-99C7-E19141F05599}" srcOrd="0" destOrd="0" presId="urn:microsoft.com/office/officeart/2005/8/layout/hierarchy4"/>
    <dgm:cxn modelId="{3C59FE36-A1B3-4CC7-8009-F7972DE5FAC2}" srcId="{3229B7A9-70F6-4D5E-944C-D7716799ECBD}" destId="{2C2FDE76-8F7E-484D-AD32-B202410F4DDE}" srcOrd="1" destOrd="0" parTransId="{8D0748C8-FE6D-4446-BA10-92D6D3F92D39}" sibTransId="{09A5E27F-3811-44F4-ACB3-54C322384FEB}"/>
    <dgm:cxn modelId="{C44FA75C-C408-4312-9A65-9D183E9C1220}" type="presOf" srcId="{2C2FDE76-8F7E-484D-AD32-B202410F4DDE}" destId="{C64B2DB2-28F1-4B77-96E4-B2B9DB4F6BCB}" srcOrd="0" destOrd="0" presId="urn:microsoft.com/office/officeart/2005/8/layout/hierarchy4"/>
    <dgm:cxn modelId="{FEAC2D74-8619-4478-B6A9-884F17A3EE40}" srcId="{3229B7A9-70F6-4D5E-944C-D7716799ECBD}" destId="{9A37929B-12A1-4689-A6A2-1E5FAC0265EF}" srcOrd="0" destOrd="0" parTransId="{C9C4799C-E584-4C91-ACC4-9BFFC1105816}" sibTransId="{A3056517-AE45-4D6E-A6E3-E5F6E45F3D4D}"/>
    <dgm:cxn modelId="{164E0186-A255-434F-BB30-025BC5084460}" type="presOf" srcId="{A7D634BC-5F4A-4525-AA08-A363AA069D7B}" destId="{D1A8B23E-18F6-4B75-BAC9-FF687095908A}" srcOrd="0" destOrd="0" presId="urn:microsoft.com/office/officeart/2005/8/layout/hierarchy4"/>
    <dgm:cxn modelId="{DDDBAB8A-B030-4A65-B621-B4C10A2F4918}" type="presOf" srcId="{3229B7A9-70F6-4D5E-944C-D7716799ECBD}" destId="{6D554E40-42C3-4D55-86C2-75989F1D387C}" srcOrd="0" destOrd="0" presId="urn:microsoft.com/office/officeart/2005/8/layout/hierarchy4"/>
    <dgm:cxn modelId="{38DF11B9-5BB8-41C2-9D0C-06464E6D4CC4}" srcId="{2916176B-3D33-49CF-8D99-693F59A890B2}" destId="{3229B7A9-70F6-4D5E-944C-D7716799ECBD}" srcOrd="0" destOrd="0" parTransId="{7C45D31B-451B-4270-BEE5-BFFCBA23BD12}" sibTransId="{D4AEA958-0D01-4D87-ABA1-B0D6B3FB6822}"/>
    <dgm:cxn modelId="{92F4A2C4-3D31-49BB-9764-975F02034689}" srcId="{0C865369-8EAC-4219-B321-FF74E66044FA}" destId="{2916176B-3D33-49CF-8D99-693F59A890B2}" srcOrd="0" destOrd="0" parTransId="{64C1E754-C69A-46F1-B441-446567706144}" sibTransId="{34AE6E28-0B1E-4921-8343-0074C432A805}"/>
    <dgm:cxn modelId="{737682F1-2E1F-407F-BE91-436453BDAF41}" type="presOf" srcId="{9A37929B-12A1-4689-A6A2-1E5FAC0265EF}" destId="{13C42AFB-2033-4BF2-A4FC-C2EE3FC99D49}" srcOrd="0" destOrd="0" presId="urn:microsoft.com/office/officeart/2005/8/layout/hierarchy4"/>
    <dgm:cxn modelId="{9CC780F3-11A7-43B1-8667-945968443301}" srcId="{2916176B-3D33-49CF-8D99-693F59A890B2}" destId="{A7D634BC-5F4A-4525-AA08-A363AA069D7B}" srcOrd="1" destOrd="0" parTransId="{0A8E77E9-F8A1-4B35-A6A1-380C9773DAC1}" sibTransId="{2AA7571C-0747-4B89-B3A9-88138671C9BB}"/>
    <dgm:cxn modelId="{BF1A8DFC-4451-46E7-9FA0-3C5B3F298A02}" type="presOf" srcId="{0C865369-8EAC-4219-B321-FF74E66044FA}" destId="{262325E0-9C66-4064-9182-DC230065A2A2}" srcOrd="0" destOrd="0" presId="urn:microsoft.com/office/officeart/2005/8/layout/hierarchy4"/>
    <dgm:cxn modelId="{E0C9429F-4EA9-4B2C-A16D-5AC3FED9454C}" type="presParOf" srcId="{262325E0-9C66-4064-9182-DC230065A2A2}" destId="{33BE1BBA-2AFD-419A-B32D-98090A9EBD04}" srcOrd="0" destOrd="0" presId="urn:microsoft.com/office/officeart/2005/8/layout/hierarchy4"/>
    <dgm:cxn modelId="{6FAD3B73-17CF-4A71-9E9B-399A146C68A3}" type="presParOf" srcId="{33BE1BBA-2AFD-419A-B32D-98090A9EBD04}" destId="{3BF1FA11-14CB-4F4D-99C7-E19141F05599}" srcOrd="0" destOrd="0" presId="urn:microsoft.com/office/officeart/2005/8/layout/hierarchy4"/>
    <dgm:cxn modelId="{42E1B0B8-CE69-4946-9E26-6C50AC31E507}" type="presParOf" srcId="{33BE1BBA-2AFD-419A-B32D-98090A9EBD04}" destId="{C97BB902-4A9F-44DA-BB93-5F6B42B311A9}" srcOrd="1" destOrd="0" presId="urn:microsoft.com/office/officeart/2005/8/layout/hierarchy4"/>
    <dgm:cxn modelId="{03EF9156-39AA-48DF-9E02-D94887635714}" type="presParOf" srcId="{33BE1BBA-2AFD-419A-B32D-98090A9EBD04}" destId="{995299F5-88B7-40A0-B1A5-6630E47CA05A}" srcOrd="2" destOrd="0" presId="urn:microsoft.com/office/officeart/2005/8/layout/hierarchy4"/>
    <dgm:cxn modelId="{E71EBB3E-0979-4AB2-9A08-8B54D36838E5}" type="presParOf" srcId="{995299F5-88B7-40A0-B1A5-6630E47CA05A}" destId="{868C253F-093E-464D-B0B8-9A850D763C59}" srcOrd="0" destOrd="0" presId="urn:microsoft.com/office/officeart/2005/8/layout/hierarchy4"/>
    <dgm:cxn modelId="{D1A4F62C-A476-4EE7-AA39-0DAEF03BD1A5}" type="presParOf" srcId="{868C253F-093E-464D-B0B8-9A850D763C59}" destId="{6D554E40-42C3-4D55-86C2-75989F1D387C}" srcOrd="0" destOrd="0" presId="urn:microsoft.com/office/officeart/2005/8/layout/hierarchy4"/>
    <dgm:cxn modelId="{84DC0417-C5CB-471E-853E-B46D54ECCFEF}" type="presParOf" srcId="{868C253F-093E-464D-B0B8-9A850D763C59}" destId="{51563B9B-63B3-435C-BA77-50C1753880CB}" srcOrd="1" destOrd="0" presId="urn:microsoft.com/office/officeart/2005/8/layout/hierarchy4"/>
    <dgm:cxn modelId="{519DB4AD-898B-4DDB-8CDB-D4A080707E0C}" type="presParOf" srcId="{868C253F-093E-464D-B0B8-9A850D763C59}" destId="{03F0AA9A-D59F-4A65-B8AD-95A93CED93B2}" srcOrd="2" destOrd="0" presId="urn:microsoft.com/office/officeart/2005/8/layout/hierarchy4"/>
    <dgm:cxn modelId="{D47294C0-656E-4DA3-8206-7CC20805D8CD}" type="presParOf" srcId="{03F0AA9A-D59F-4A65-B8AD-95A93CED93B2}" destId="{410FB460-EF6D-4BB5-9410-A466AA4CC7FF}" srcOrd="0" destOrd="0" presId="urn:microsoft.com/office/officeart/2005/8/layout/hierarchy4"/>
    <dgm:cxn modelId="{4016B915-D233-447B-806A-7F4D9DD97846}" type="presParOf" srcId="{410FB460-EF6D-4BB5-9410-A466AA4CC7FF}" destId="{13C42AFB-2033-4BF2-A4FC-C2EE3FC99D49}" srcOrd="0" destOrd="0" presId="urn:microsoft.com/office/officeart/2005/8/layout/hierarchy4"/>
    <dgm:cxn modelId="{ACEC8464-C39B-43BE-B760-2F0D2FA27FE2}" type="presParOf" srcId="{410FB460-EF6D-4BB5-9410-A466AA4CC7FF}" destId="{5BF9DE77-6D70-4AD5-9F27-C3D576F105BD}" srcOrd="1" destOrd="0" presId="urn:microsoft.com/office/officeart/2005/8/layout/hierarchy4"/>
    <dgm:cxn modelId="{0896C6EE-6F5A-4DE3-BC50-2D3D0307051E}" type="presParOf" srcId="{03F0AA9A-D59F-4A65-B8AD-95A93CED93B2}" destId="{5DA5D7CC-4FA2-4230-BB35-7B961A57F541}" srcOrd="1" destOrd="0" presId="urn:microsoft.com/office/officeart/2005/8/layout/hierarchy4"/>
    <dgm:cxn modelId="{FEC1BB7E-F0DB-4F75-9524-4CDCFA3E89FC}" type="presParOf" srcId="{03F0AA9A-D59F-4A65-B8AD-95A93CED93B2}" destId="{032A3D61-9902-47C2-B9B4-C1456E682EEC}" srcOrd="2" destOrd="0" presId="urn:microsoft.com/office/officeart/2005/8/layout/hierarchy4"/>
    <dgm:cxn modelId="{97F2DE7B-3D63-469D-9B5B-4EA4D5BA9C2F}" type="presParOf" srcId="{032A3D61-9902-47C2-B9B4-C1456E682EEC}" destId="{C64B2DB2-28F1-4B77-96E4-B2B9DB4F6BCB}" srcOrd="0" destOrd="0" presId="urn:microsoft.com/office/officeart/2005/8/layout/hierarchy4"/>
    <dgm:cxn modelId="{1C875412-DD9C-4E5B-9F11-09CBAC9A2E54}" type="presParOf" srcId="{032A3D61-9902-47C2-B9B4-C1456E682EEC}" destId="{53920AC3-3541-45BF-A1E4-2677C585A336}" srcOrd="1" destOrd="0" presId="urn:microsoft.com/office/officeart/2005/8/layout/hierarchy4"/>
    <dgm:cxn modelId="{C3A7A786-CD7E-413A-87BE-AAC7195746BC}" type="presParOf" srcId="{995299F5-88B7-40A0-B1A5-6630E47CA05A}" destId="{19937A0A-D19F-4FB5-9F2D-F0C6589BE107}" srcOrd="1" destOrd="0" presId="urn:microsoft.com/office/officeart/2005/8/layout/hierarchy4"/>
    <dgm:cxn modelId="{5B1533A3-F439-42AC-94CD-1B227E124692}" type="presParOf" srcId="{995299F5-88B7-40A0-B1A5-6630E47CA05A}" destId="{57F506B6-0B5C-4020-834C-9448EEAC70DC}" srcOrd="2" destOrd="0" presId="urn:microsoft.com/office/officeart/2005/8/layout/hierarchy4"/>
    <dgm:cxn modelId="{FB454D42-FCE2-43E1-B47B-0DC29E55C99F}" type="presParOf" srcId="{57F506B6-0B5C-4020-834C-9448EEAC70DC}" destId="{D1A8B23E-18F6-4B75-BAC9-FF687095908A}" srcOrd="0" destOrd="0" presId="urn:microsoft.com/office/officeart/2005/8/layout/hierarchy4"/>
    <dgm:cxn modelId="{92C62363-5F5C-43BF-837E-9096192EC8CC}" type="presParOf" srcId="{57F506B6-0B5C-4020-834C-9448EEAC70DC}" destId="{AE189D46-F17E-42CF-8598-04BCC4F178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F6C768-3E5C-4AF6-ADC6-5298354544EA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F8D96B6-C872-4565-9854-E9A0B63C72E9}">
      <dgm:prSet phldrT="[Texto]" custT="1"/>
      <dgm:spPr/>
      <dgm:t>
        <a:bodyPr/>
        <a:lstStyle/>
        <a:p>
          <a:pPr algn="l"/>
          <a:r>
            <a:rPr lang="es-EC" sz="1500" b="1" dirty="0"/>
            <a:t>Sobre el Análisis de la Balanza de Pagos del Ecuador</a:t>
          </a:r>
          <a:endParaRPr lang="es-EC" sz="1500" dirty="0"/>
        </a:p>
      </dgm:t>
    </dgm:pt>
    <dgm:pt modelId="{57BF8025-61F4-49AE-8655-70099A81C29C}" type="parTrans" cxnId="{92EFFF1F-41B7-4AC2-AD72-DBE8CCBE3EAD}">
      <dgm:prSet/>
      <dgm:spPr/>
      <dgm:t>
        <a:bodyPr/>
        <a:lstStyle/>
        <a:p>
          <a:pPr algn="l"/>
          <a:endParaRPr lang="es-EC" sz="1500"/>
        </a:p>
      </dgm:t>
    </dgm:pt>
    <dgm:pt modelId="{5C0A6746-9AB8-4AE7-A58D-E56E7B07A303}" type="sibTrans" cxnId="{92EFFF1F-41B7-4AC2-AD72-DBE8CCBE3EAD}">
      <dgm:prSet/>
      <dgm:spPr/>
      <dgm:t>
        <a:bodyPr/>
        <a:lstStyle/>
        <a:p>
          <a:pPr algn="l"/>
          <a:endParaRPr lang="es-EC" sz="1500"/>
        </a:p>
      </dgm:t>
    </dgm:pt>
    <dgm:pt modelId="{F63CF5B5-3B85-43A4-B674-F2B9B75F33F2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500" b="0" dirty="0"/>
            <a:t>Cuenta corrientes con déficit fiscal por más de 8 años consecutivos.</a:t>
          </a:r>
          <a:endParaRPr lang="es-EC" sz="1500" dirty="0"/>
        </a:p>
      </dgm:t>
    </dgm:pt>
    <dgm:pt modelId="{DE09C71E-A39A-4A97-9FA9-6BB4EEC23E67}" type="parTrans" cxnId="{A0AEB8B7-4FD4-4B13-ACB6-EFBC29BB0382}">
      <dgm:prSet/>
      <dgm:spPr/>
      <dgm:t>
        <a:bodyPr/>
        <a:lstStyle/>
        <a:p>
          <a:pPr algn="l"/>
          <a:endParaRPr lang="es-EC" sz="1500"/>
        </a:p>
      </dgm:t>
    </dgm:pt>
    <dgm:pt modelId="{E14C358F-3773-44EC-9507-8DDC481A105C}" type="sibTrans" cxnId="{A0AEB8B7-4FD4-4B13-ACB6-EFBC29BB0382}">
      <dgm:prSet/>
      <dgm:spPr/>
      <dgm:t>
        <a:bodyPr/>
        <a:lstStyle/>
        <a:p>
          <a:pPr algn="l"/>
          <a:endParaRPr lang="es-EC" sz="1500"/>
        </a:p>
      </dgm:t>
    </dgm:pt>
    <dgm:pt modelId="{F08143C0-E1BF-484D-B042-9FBA25D1CDC4}">
      <dgm:prSet phldrT="[Texto]" custT="1"/>
      <dgm:spPr/>
      <dgm:t>
        <a:bodyPr/>
        <a:lstStyle/>
        <a:p>
          <a:pPr algn="l"/>
          <a:r>
            <a:rPr lang="es-EC" sz="1500" dirty="0"/>
            <a:t>LPI ubica a Ecuador en el puesto 62 donde se reducen días de nacionalización de mercancías, mejoran el seguimiento y tiempos de respuesta.</a:t>
          </a:r>
        </a:p>
      </dgm:t>
    </dgm:pt>
    <dgm:pt modelId="{D23D6F34-708E-4FBB-B161-24906D664578}" type="parTrans" cxnId="{2C078B01-8224-420D-B5FF-2676460350BD}">
      <dgm:prSet/>
      <dgm:spPr/>
      <dgm:t>
        <a:bodyPr/>
        <a:lstStyle/>
        <a:p>
          <a:pPr algn="l"/>
          <a:endParaRPr lang="es-EC" sz="1500"/>
        </a:p>
      </dgm:t>
    </dgm:pt>
    <dgm:pt modelId="{99868F1D-9430-4D5E-AEC8-D4E536EE4DBA}" type="sibTrans" cxnId="{2C078B01-8224-420D-B5FF-2676460350BD}">
      <dgm:prSet/>
      <dgm:spPr/>
      <dgm:t>
        <a:bodyPr/>
        <a:lstStyle/>
        <a:p>
          <a:pPr algn="l"/>
          <a:endParaRPr lang="es-EC" sz="1500"/>
        </a:p>
      </dgm:t>
    </dgm:pt>
    <dgm:pt modelId="{90167BD2-BA74-417D-A8C3-342E47EF3BE2}">
      <dgm:prSet phldrT="[Texto]" custT="1"/>
      <dgm:spPr/>
      <dgm:t>
        <a:bodyPr/>
        <a:lstStyle/>
        <a:p>
          <a:pPr algn="l"/>
          <a:r>
            <a:rPr lang="es-EC" sz="1500" b="1" dirty="0"/>
            <a:t>Sobre el Análisis de la Balanza de Pagos de Brasil</a:t>
          </a:r>
          <a:endParaRPr lang="es-EC" sz="1500" dirty="0"/>
        </a:p>
      </dgm:t>
    </dgm:pt>
    <dgm:pt modelId="{47F3D561-3FC4-4B40-BE2E-A70D3CED87CB}" type="parTrans" cxnId="{B6388A82-54CA-451F-8362-9B2189678585}">
      <dgm:prSet/>
      <dgm:spPr/>
      <dgm:t>
        <a:bodyPr/>
        <a:lstStyle/>
        <a:p>
          <a:pPr algn="l"/>
          <a:endParaRPr lang="es-EC" sz="1500"/>
        </a:p>
      </dgm:t>
    </dgm:pt>
    <dgm:pt modelId="{6F6774FD-5E00-49CB-B1D6-C181E1225934}" type="sibTrans" cxnId="{B6388A82-54CA-451F-8362-9B2189678585}">
      <dgm:prSet/>
      <dgm:spPr/>
      <dgm:t>
        <a:bodyPr/>
        <a:lstStyle/>
        <a:p>
          <a:pPr algn="l"/>
          <a:endParaRPr lang="es-EC" sz="1500"/>
        </a:p>
      </dgm:t>
    </dgm:pt>
    <dgm:pt modelId="{01FD8142-2388-4E99-9B8F-6DF0571C84B6}">
      <dgm:prSet phldrT="[Texto]" custT="1"/>
      <dgm:spPr/>
      <dgm:t>
        <a:bodyPr/>
        <a:lstStyle/>
        <a:p>
          <a:pPr algn="l"/>
          <a:r>
            <a:rPr lang="es-EC" sz="1500" dirty="0"/>
            <a:t>Centraliza decisiones en tres focos: industrialización, acciones de vida económica y social, orientación hacia mercado interno.</a:t>
          </a:r>
        </a:p>
      </dgm:t>
    </dgm:pt>
    <dgm:pt modelId="{422FE6C4-51FF-46EB-9EDC-BC376F0EAE6F}" type="parTrans" cxnId="{1046BC1D-3803-4253-A79A-174DA11B29BA}">
      <dgm:prSet/>
      <dgm:spPr/>
      <dgm:t>
        <a:bodyPr/>
        <a:lstStyle/>
        <a:p>
          <a:pPr algn="l"/>
          <a:endParaRPr lang="es-EC" sz="1500"/>
        </a:p>
      </dgm:t>
    </dgm:pt>
    <dgm:pt modelId="{A7458BD3-E579-4F65-9D0C-21B39049A35F}" type="sibTrans" cxnId="{1046BC1D-3803-4253-A79A-174DA11B29BA}">
      <dgm:prSet/>
      <dgm:spPr/>
      <dgm:t>
        <a:bodyPr/>
        <a:lstStyle/>
        <a:p>
          <a:pPr algn="l"/>
          <a:endParaRPr lang="es-EC" sz="1500"/>
        </a:p>
      </dgm:t>
    </dgm:pt>
    <dgm:pt modelId="{9FD9AE54-28AF-4B64-9398-61F3D9402CB0}">
      <dgm:prSet phldrT="[Texto]" custT="1"/>
      <dgm:spPr/>
      <dgm:t>
        <a:bodyPr/>
        <a:lstStyle/>
        <a:p>
          <a:pPr algn="l"/>
          <a:r>
            <a:rPr lang="es-EC" sz="1500" dirty="0"/>
            <a:t>Desarrollo de NBS para enfocar contribución estatal a dichos sectores.</a:t>
          </a:r>
        </a:p>
      </dgm:t>
    </dgm:pt>
    <dgm:pt modelId="{9943DA24-9F65-4E16-8AC2-DF2C58583FF8}" type="parTrans" cxnId="{28BD8B9B-6802-42DD-8F7C-9990504C1A47}">
      <dgm:prSet/>
      <dgm:spPr/>
      <dgm:t>
        <a:bodyPr/>
        <a:lstStyle/>
        <a:p>
          <a:pPr algn="l"/>
          <a:endParaRPr lang="es-EC" sz="1500"/>
        </a:p>
      </dgm:t>
    </dgm:pt>
    <dgm:pt modelId="{AD0146ED-EBE4-4F89-8DD9-5AD3B1FC75F8}" type="sibTrans" cxnId="{28BD8B9B-6802-42DD-8F7C-9990504C1A47}">
      <dgm:prSet/>
      <dgm:spPr/>
      <dgm:t>
        <a:bodyPr/>
        <a:lstStyle/>
        <a:p>
          <a:pPr algn="l"/>
          <a:endParaRPr lang="es-EC" sz="1500"/>
        </a:p>
      </dgm:t>
    </dgm:pt>
    <dgm:pt modelId="{0BBB1966-9F76-4954-B9DA-DA229295D279}">
      <dgm:prSet custT="1"/>
      <dgm:spPr/>
      <dgm:t>
        <a:bodyPr/>
        <a:lstStyle/>
        <a:p>
          <a:pPr algn="l"/>
          <a:r>
            <a:rPr lang="es-EC" sz="1500" b="0"/>
            <a:t>Planes y proyectos direccionado a puertos que mejoren infraestructura.</a:t>
          </a:r>
          <a:endParaRPr lang="es-EC" sz="1500" b="0" dirty="0"/>
        </a:p>
      </dgm:t>
    </dgm:pt>
    <dgm:pt modelId="{F381384C-CA5F-4890-8D0F-012A2B1C9527}" type="parTrans" cxnId="{A6A4D14D-DF67-4DE1-A7A4-70F281B97528}">
      <dgm:prSet/>
      <dgm:spPr/>
      <dgm:t>
        <a:bodyPr/>
        <a:lstStyle/>
        <a:p>
          <a:pPr algn="l"/>
          <a:endParaRPr lang="es-EC" sz="1500"/>
        </a:p>
      </dgm:t>
    </dgm:pt>
    <dgm:pt modelId="{CA662589-6509-428D-B0F7-4E300A66F5B7}" type="sibTrans" cxnId="{A6A4D14D-DF67-4DE1-A7A4-70F281B97528}">
      <dgm:prSet/>
      <dgm:spPr/>
      <dgm:t>
        <a:bodyPr/>
        <a:lstStyle/>
        <a:p>
          <a:pPr algn="l"/>
          <a:endParaRPr lang="es-EC" sz="1500"/>
        </a:p>
      </dgm:t>
    </dgm:pt>
    <dgm:pt modelId="{66CF60EE-0484-48E5-9EE0-61C1C99261FC}">
      <dgm:prSet custT="1"/>
      <dgm:spPr/>
      <dgm:t>
        <a:bodyPr/>
        <a:lstStyle/>
        <a:p>
          <a:pPr algn="l"/>
          <a:r>
            <a:rPr lang="es-EC" sz="1500" b="0" dirty="0"/>
            <a:t>Servicios Prestados aporta con $ 440 millones vs. Servicios Recibidos $ 1580 millones de dólares americanos.</a:t>
          </a:r>
        </a:p>
      </dgm:t>
    </dgm:pt>
    <dgm:pt modelId="{3B3F6136-59EB-4146-B92B-BD5408797D68}" type="parTrans" cxnId="{2897C02D-43C4-48A1-880D-2D508DA05964}">
      <dgm:prSet/>
      <dgm:spPr/>
      <dgm:t>
        <a:bodyPr/>
        <a:lstStyle/>
        <a:p>
          <a:pPr algn="l"/>
          <a:endParaRPr lang="es-EC" sz="1500"/>
        </a:p>
      </dgm:t>
    </dgm:pt>
    <dgm:pt modelId="{CAFC31A6-E047-4D8F-8F50-AD5335359E2A}" type="sibTrans" cxnId="{2897C02D-43C4-48A1-880D-2D508DA05964}">
      <dgm:prSet/>
      <dgm:spPr/>
      <dgm:t>
        <a:bodyPr/>
        <a:lstStyle/>
        <a:p>
          <a:pPr algn="l"/>
          <a:endParaRPr lang="es-EC" sz="1500"/>
        </a:p>
      </dgm:t>
    </dgm:pt>
    <dgm:pt modelId="{27E66822-8B7B-4DAB-885D-76A3DA26EC7E}">
      <dgm:prSet phldrT="[Texto]" custT="1"/>
      <dgm:spPr/>
      <dgm:t>
        <a:bodyPr/>
        <a:lstStyle/>
        <a:p>
          <a:pPr algn="l"/>
          <a:r>
            <a:rPr lang="es-EC" sz="1500" dirty="0"/>
            <a:t>Plan Nacional Logístico establece directrices de mejoramiento vial.</a:t>
          </a:r>
        </a:p>
      </dgm:t>
    </dgm:pt>
    <dgm:pt modelId="{73931195-B7CE-4796-BBB8-31EDE126A97D}" type="parTrans" cxnId="{57BECD6D-C39B-4182-AC1C-9D6E6D7CB561}">
      <dgm:prSet/>
      <dgm:spPr/>
      <dgm:t>
        <a:bodyPr/>
        <a:lstStyle/>
        <a:p>
          <a:pPr algn="l"/>
          <a:endParaRPr lang="es-EC"/>
        </a:p>
      </dgm:t>
    </dgm:pt>
    <dgm:pt modelId="{CC2D3792-CF86-43FB-8BB5-3367C7B23CA9}" type="sibTrans" cxnId="{57BECD6D-C39B-4182-AC1C-9D6E6D7CB561}">
      <dgm:prSet/>
      <dgm:spPr/>
      <dgm:t>
        <a:bodyPr/>
        <a:lstStyle/>
        <a:p>
          <a:pPr algn="l"/>
          <a:endParaRPr lang="es-EC"/>
        </a:p>
      </dgm:t>
    </dgm:pt>
    <dgm:pt modelId="{6FB9616F-6998-4F15-8649-1372176FBE35}">
      <dgm:prSet phldrT="[Texto]" custT="1"/>
      <dgm:spPr/>
      <dgm:t>
        <a:bodyPr/>
        <a:lstStyle/>
        <a:p>
          <a:pPr algn="l"/>
          <a:r>
            <a:rPr lang="es-EC" sz="1500" dirty="0"/>
            <a:t>Licitación y concesión de proyectos logísticos.</a:t>
          </a:r>
        </a:p>
      </dgm:t>
    </dgm:pt>
    <dgm:pt modelId="{AC50237E-E830-44B7-927A-99E29E674D0B}" type="parTrans" cxnId="{AD29EB53-A41E-45F1-AA62-F178D070D823}">
      <dgm:prSet/>
      <dgm:spPr/>
      <dgm:t>
        <a:bodyPr/>
        <a:lstStyle/>
        <a:p>
          <a:pPr algn="l"/>
          <a:endParaRPr lang="es-EC"/>
        </a:p>
      </dgm:t>
    </dgm:pt>
    <dgm:pt modelId="{ABB4C52E-0F98-4C1E-BFB8-69D1DD4974CD}" type="sibTrans" cxnId="{AD29EB53-A41E-45F1-AA62-F178D070D823}">
      <dgm:prSet/>
      <dgm:spPr/>
      <dgm:t>
        <a:bodyPr/>
        <a:lstStyle/>
        <a:p>
          <a:pPr algn="l"/>
          <a:endParaRPr lang="es-EC"/>
        </a:p>
      </dgm:t>
    </dgm:pt>
    <dgm:pt modelId="{7A213D07-F357-4EA5-AE54-AC03CBDBEADD}" type="pres">
      <dgm:prSet presAssocID="{F4F6C768-3E5C-4AF6-ADC6-5298354544EA}" presName="linear" presStyleCnt="0">
        <dgm:presLayoutVars>
          <dgm:dir/>
          <dgm:resizeHandles val="exact"/>
        </dgm:presLayoutVars>
      </dgm:prSet>
      <dgm:spPr/>
    </dgm:pt>
    <dgm:pt modelId="{0688014C-777A-4F62-BA5F-03C6D7DD487D}" type="pres">
      <dgm:prSet presAssocID="{AF8D96B6-C872-4565-9854-E9A0B63C72E9}" presName="comp" presStyleCnt="0"/>
      <dgm:spPr/>
    </dgm:pt>
    <dgm:pt modelId="{131DE35A-14BB-4AE7-BDD8-4418354FD018}" type="pres">
      <dgm:prSet presAssocID="{AF8D96B6-C872-4565-9854-E9A0B63C72E9}" presName="box" presStyleLbl="node1" presStyleIdx="0" presStyleCnt="2"/>
      <dgm:spPr/>
    </dgm:pt>
    <dgm:pt modelId="{2F144332-5274-4B21-BFC3-37099DF4D229}" type="pres">
      <dgm:prSet presAssocID="{AF8D96B6-C872-4565-9854-E9A0B63C72E9}" presName="img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3E66AC1B-8398-4942-9FB0-7237D2BC3AD9}" type="pres">
      <dgm:prSet presAssocID="{AF8D96B6-C872-4565-9854-E9A0B63C72E9}" presName="text" presStyleLbl="node1" presStyleIdx="0" presStyleCnt="2">
        <dgm:presLayoutVars>
          <dgm:bulletEnabled val="1"/>
        </dgm:presLayoutVars>
      </dgm:prSet>
      <dgm:spPr/>
    </dgm:pt>
    <dgm:pt modelId="{CEE8A831-8C1E-4CEF-A7D5-27B4090A07FA}" type="pres">
      <dgm:prSet presAssocID="{5C0A6746-9AB8-4AE7-A58D-E56E7B07A303}" presName="spacer" presStyleCnt="0"/>
      <dgm:spPr/>
    </dgm:pt>
    <dgm:pt modelId="{FA95CB64-6B68-4004-9190-CA49218B74E4}" type="pres">
      <dgm:prSet presAssocID="{90167BD2-BA74-417D-A8C3-342E47EF3BE2}" presName="comp" presStyleCnt="0"/>
      <dgm:spPr/>
    </dgm:pt>
    <dgm:pt modelId="{EAA9DE05-57BF-4011-B564-665FEE998F9C}" type="pres">
      <dgm:prSet presAssocID="{90167BD2-BA74-417D-A8C3-342E47EF3BE2}" presName="box" presStyleLbl="node1" presStyleIdx="1" presStyleCnt="2"/>
      <dgm:spPr/>
    </dgm:pt>
    <dgm:pt modelId="{299D86C8-B458-4E1D-8030-6D5F0A32C1A3}" type="pres">
      <dgm:prSet presAssocID="{90167BD2-BA74-417D-A8C3-342E47EF3BE2}" presName="img" presStyleLbl="fgImgPlace1" presStyleIdx="1" presStyleCnt="2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240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A9CE28F-31F2-4B09-B32D-CE714C2BE604}" type="pres">
      <dgm:prSet presAssocID="{90167BD2-BA74-417D-A8C3-342E47EF3BE2}" presName="text" presStyleLbl="node1" presStyleIdx="1" presStyleCnt="2">
        <dgm:presLayoutVars>
          <dgm:bulletEnabled val="1"/>
        </dgm:presLayoutVars>
      </dgm:prSet>
      <dgm:spPr/>
    </dgm:pt>
  </dgm:ptLst>
  <dgm:cxnLst>
    <dgm:cxn modelId="{2C078B01-8224-420D-B5FF-2676460350BD}" srcId="{AF8D96B6-C872-4565-9854-E9A0B63C72E9}" destId="{F08143C0-E1BF-484D-B042-9FBA25D1CDC4}" srcOrd="3" destOrd="0" parTransId="{D23D6F34-708E-4FBB-B161-24906D664578}" sibTransId="{99868F1D-9430-4D5E-AEC8-D4E536EE4DBA}"/>
    <dgm:cxn modelId="{4242CE0A-EC71-49FE-8619-D10675B2FD0F}" type="presOf" srcId="{9FD9AE54-28AF-4B64-9398-61F3D9402CB0}" destId="{EAA9DE05-57BF-4011-B564-665FEE998F9C}" srcOrd="0" destOrd="2" presId="urn:microsoft.com/office/officeart/2005/8/layout/vList4"/>
    <dgm:cxn modelId="{DBDAEA12-0FEF-4222-A5BA-813660937A1B}" type="presOf" srcId="{F63CF5B5-3B85-43A4-B674-F2B9B75F33F2}" destId="{3E66AC1B-8398-4942-9FB0-7237D2BC3AD9}" srcOrd="1" destOrd="1" presId="urn:microsoft.com/office/officeart/2005/8/layout/vList4"/>
    <dgm:cxn modelId="{B663D318-6C4C-4AB4-BA23-B0B818E8EEF8}" type="presOf" srcId="{0BBB1966-9F76-4954-B9DA-DA229295D279}" destId="{131DE35A-14BB-4AE7-BDD8-4418354FD018}" srcOrd="0" destOrd="2" presId="urn:microsoft.com/office/officeart/2005/8/layout/vList4"/>
    <dgm:cxn modelId="{1046BC1D-3803-4253-A79A-174DA11B29BA}" srcId="{90167BD2-BA74-417D-A8C3-342E47EF3BE2}" destId="{01FD8142-2388-4E99-9B8F-6DF0571C84B6}" srcOrd="0" destOrd="0" parTransId="{422FE6C4-51FF-46EB-9EDC-BC376F0EAE6F}" sibTransId="{A7458BD3-E579-4F65-9D0C-21B39049A35F}"/>
    <dgm:cxn modelId="{92EFFF1F-41B7-4AC2-AD72-DBE8CCBE3EAD}" srcId="{F4F6C768-3E5C-4AF6-ADC6-5298354544EA}" destId="{AF8D96B6-C872-4565-9854-E9A0B63C72E9}" srcOrd="0" destOrd="0" parTransId="{57BF8025-61F4-49AE-8655-70099A81C29C}" sibTransId="{5C0A6746-9AB8-4AE7-A58D-E56E7B07A303}"/>
    <dgm:cxn modelId="{2897C02D-43C4-48A1-880D-2D508DA05964}" srcId="{AF8D96B6-C872-4565-9854-E9A0B63C72E9}" destId="{66CF60EE-0484-48E5-9EE0-61C1C99261FC}" srcOrd="2" destOrd="0" parTransId="{3B3F6136-59EB-4146-B92B-BD5408797D68}" sibTransId="{CAFC31A6-E047-4D8F-8F50-AD5335359E2A}"/>
    <dgm:cxn modelId="{BA32FB2F-39BA-4EDA-975E-D0AFC83AC0B2}" type="presOf" srcId="{AF8D96B6-C872-4565-9854-E9A0B63C72E9}" destId="{131DE35A-14BB-4AE7-BDD8-4418354FD018}" srcOrd="0" destOrd="0" presId="urn:microsoft.com/office/officeart/2005/8/layout/vList4"/>
    <dgm:cxn modelId="{BC8B8A3C-5B0B-42A5-9AB5-97080BC6693A}" type="presOf" srcId="{66CF60EE-0484-48E5-9EE0-61C1C99261FC}" destId="{131DE35A-14BB-4AE7-BDD8-4418354FD018}" srcOrd="0" destOrd="3" presId="urn:microsoft.com/office/officeart/2005/8/layout/vList4"/>
    <dgm:cxn modelId="{5ED8583E-8BF1-47BD-B153-9C4C64A3A1AA}" type="presOf" srcId="{66CF60EE-0484-48E5-9EE0-61C1C99261FC}" destId="{3E66AC1B-8398-4942-9FB0-7237D2BC3AD9}" srcOrd="1" destOrd="3" presId="urn:microsoft.com/office/officeart/2005/8/layout/vList4"/>
    <dgm:cxn modelId="{A4347A3E-0060-490E-A86C-0DEBE3E3315F}" type="presOf" srcId="{9FD9AE54-28AF-4B64-9398-61F3D9402CB0}" destId="{2A9CE28F-31F2-4B09-B32D-CE714C2BE604}" srcOrd="1" destOrd="2" presId="urn:microsoft.com/office/officeart/2005/8/layout/vList4"/>
    <dgm:cxn modelId="{30E7233F-5D13-4D47-910A-A51C984B94AF}" type="presOf" srcId="{6FB9616F-6998-4F15-8649-1372176FBE35}" destId="{EAA9DE05-57BF-4011-B564-665FEE998F9C}" srcOrd="0" destOrd="4" presId="urn:microsoft.com/office/officeart/2005/8/layout/vList4"/>
    <dgm:cxn modelId="{E06C835E-DAA3-4D0B-A657-538CA9418C52}" type="presOf" srcId="{0BBB1966-9F76-4954-B9DA-DA229295D279}" destId="{3E66AC1B-8398-4942-9FB0-7237D2BC3AD9}" srcOrd="1" destOrd="2" presId="urn:microsoft.com/office/officeart/2005/8/layout/vList4"/>
    <dgm:cxn modelId="{57BECD6D-C39B-4182-AC1C-9D6E6D7CB561}" srcId="{90167BD2-BA74-417D-A8C3-342E47EF3BE2}" destId="{27E66822-8B7B-4DAB-885D-76A3DA26EC7E}" srcOrd="2" destOrd="0" parTransId="{73931195-B7CE-4796-BBB8-31EDE126A97D}" sibTransId="{CC2D3792-CF86-43FB-8BB5-3367C7B23CA9}"/>
    <dgm:cxn modelId="{A6A4D14D-DF67-4DE1-A7A4-70F281B97528}" srcId="{AF8D96B6-C872-4565-9854-E9A0B63C72E9}" destId="{0BBB1966-9F76-4954-B9DA-DA229295D279}" srcOrd="1" destOrd="0" parTransId="{F381384C-CA5F-4890-8D0F-012A2B1C9527}" sibTransId="{CA662589-6509-428D-B0F7-4E300A66F5B7}"/>
    <dgm:cxn modelId="{02EDEE4D-8001-47D8-BA3C-77202946D384}" type="presOf" srcId="{01FD8142-2388-4E99-9B8F-6DF0571C84B6}" destId="{2A9CE28F-31F2-4B09-B32D-CE714C2BE604}" srcOrd="1" destOrd="1" presId="urn:microsoft.com/office/officeart/2005/8/layout/vList4"/>
    <dgm:cxn modelId="{AD29EB53-A41E-45F1-AA62-F178D070D823}" srcId="{90167BD2-BA74-417D-A8C3-342E47EF3BE2}" destId="{6FB9616F-6998-4F15-8649-1372176FBE35}" srcOrd="3" destOrd="0" parTransId="{AC50237E-E830-44B7-927A-99E29E674D0B}" sibTransId="{ABB4C52E-0F98-4C1E-BFB8-69D1DD4974CD}"/>
    <dgm:cxn modelId="{0307847D-0AD6-4443-87FF-8FE3ABE83E92}" type="presOf" srcId="{AF8D96B6-C872-4565-9854-E9A0B63C72E9}" destId="{3E66AC1B-8398-4942-9FB0-7237D2BC3AD9}" srcOrd="1" destOrd="0" presId="urn:microsoft.com/office/officeart/2005/8/layout/vList4"/>
    <dgm:cxn modelId="{4B9CDB7E-CE73-48A4-A8C8-65696C9E5EC8}" type="presOf" srcId="{27E66822-8B7B-4DAB-885D-76A3DA26EC7E}" destId="{2A9CE28F-31F2-4B09-B32D-CE714C2BE604}" srcOrd="1" destOrd="3" presId="urn:microsoft.com/office/officeart/2005/8/layout/vList4"/>
    <dgm:cxn modelId="{60DF4981-69F7-4304-806D-B72FAA4917D8}" type="presOf" srcId="{F4F6C768-3E5C-4AF6-ADC6-5298354544EA}" destId="{7A213D07-F357-4EA5-AE54-AC03CBDBEADD}" srcOrd="0" destOrd="0" presId="urn:microsoft.com/office/officeart/2005/8/layout/vList4"/>
    <dgm:cxn modelId="{B6388A82-54CA-451F-8362-9B2189678585}" srcId="{F4F6C768-3E5C-4AF6-ADC6-5298354544EA}" destId="{90167BD2-BA74-417D-A8C3-342E47EF3BE2}" srcOrd="1" destOrd="0" parTransId="{47F3D561-3FC4-4B40-BE2E-A70D3CED87CB}" sibTransId="{6F6774FD-5E00-49CB-B1D6-C181E1225934}"/>
    <dgm:cxn modelId="{938A719A-48FB-457A-A5B2-D3AF16505D68}" type="presOf" srcId="{27E66822-8B7B-4DAB-885D-76A3DA26EC7E}" destId="{EAA9DE05-57BF-4011-B564-665FEE998F9C}" srcOrd="0" destOrd="3" presId="urn:microsoft.com/office/officeart/2005/8/layout/vList4"/>
    <dgm:cxn modelId="{28BD8B9B-6802-42DD-8F7C-9990504C1A47}" srcId="{90167BD2-BA74-417D-A8C3-342E47EF3BE2}" destId="{9FD9AE54-28AF-4B64-9398-61F3D9402CB0}" srcOrd="1" destOrd="0" parTransId="{9943DA24-9F65-4E16-8AC2-DF2C58583FF8}" sibTransId="{AD0146ED-EBE4-4F89-8DD9-5AD3B1FC75F8}"/>
    <dgm:cxn modelId="{CFB53AA8-E2D4-4E23-9AF6-C788C9554DC8}" type="presOf" srcId="{F08143C0-E1BF-484D-B042-9FBA25D1CDC4}" destId="{3E66AC1B-8398-4942-9FB0-7237D2BC3AD9}" srcOrd="1" destOrd="4" presId="urn:microsoft.com/office/officeart/2005/8/layout/vList4"/>
    <dgm:cxn modelId="{A0AEB8B7-4FD4-4B13-ACB6-EFBC29BB0382}" srcId="{AF8D96B6-C872-4565-9854-E9A0B63C72E9}" destId="{F63CF5B5-3B85-43A4-B674-F2B9B75F33F2}" srcOrd="0" destOrd="0" parTransId="{DE09C71E-A39A-4A97-9FA9-6BB4EEC23E67}" sibTransId="{E14C358F-3773-44EC-9507-8DDC481A105C}"/>
    <dgm:cxn modelId="{D22DE6B8-B120-4C12-AC6E-6A3544EFA6CD}" type="presOf" srcId="{F63CF5B5-3B85-43A4-B674-F2B9B75F33F2}" destId="{131DE35A-14BB-4AE7-BDD8-4418354FD018}" srcOrd="0" destOrd="1" presId="urn:microsoft.com/office/officeart/2005/8/layout/vList4"/>
    <dgm:cxn modelId="{9CFD89BE-3339-4D51-85F8-874FF186C66D}" type="presOf" srcId="{90167BD2-BA74-417D-A8C3-342E47EF3BE2}" destId="{2A9CE28F-31F2-4B09-B32D-CE714C2BE604}" srcOrd="1" destOrd="0" presId="urn:microsoft.com/office/officeart/2005/8/layout/vList4"/>
    <dgm:cxn modelId="{E5A5C4C5-AB35-44E9-9D62-59E6B37DAF8A}" type="presOf" srcId="{01FD8142-2388-4E99-9B8F-6DF0571C84B6}" destId="{EAA9DE05-57BF-4011-B564-665FEE998F9C}" srcOrd="0" destOrd="1" presId="urn:microsoft.com/office/officeart/2005/8/layout/vList4"/>
    <dgm:cxn modelId="{B5B4B3D1-01FF-42E1-A522-D71656756E1B}" type="presOf" srcId="{90167BD2-BA74-417D-A8C3-342E47EF3BE2}" destId="{EAA9DE05-57BF-4011-B564-665FEE998F9C}" srcOrd="0" destOrd="0" presId="urn:microsoft.com/office/officeart/2005/8/layout/vList4"/>
    <dgm:cxn modelId="{B2D0BDDA-1120-4C7F-8930-2EE1BA0F5A02}" type="presOf" srcId="{6FB9616F-6998-4F15-8649-1372176FBE35}" destId="{2A9CE28F-31F2-4B09-B32D-CE714C2BE604}" srcOrd="1" destOrd="4" presId="urn:microsoft.com/office/officeart/2005/8/layout/vList4"/>
    <dgm:cxn modelId="{77AB12EA-1DAE-466F-851E-A85B8DF96F79}" type="presOf" srcId="{F08143C0-E1BF-484D-B042-9FBA25D1CDC4}" destId="{131DE35A-14BB-4AE7-BDD8-4418354FD018}" srcOrd="0" destOrd="4" presId="urn:microsoft.com/office/officeart/2005/8/layout/vList4"/>
    <dgm:cxn modelId="{23BB8BEF-0A0D-47EB-B604-3573EC66D433}" type="presParOf" srcId="{7A213D07-F357-4EA5-AE54-AC03CBDBEADD}" destId="{0688014C-777A-4F62-BA5F-03C6D7DD487D}" srcOrd="0" destOrd="0" presId="urn:microsoft.com/office/officeart/2005/8/layout/vList4"/>
    <dgm:cxn modelId="{CCE7F10E-80FC-490F-A435-A57B94C3821A}" type="presParOf" srcId="{0688014C-777A-4F62-BA5F-03C6D7DD487D}" destId="{131DE35A-14BB-4AE7-BDD8-4418354FD018}" srcOrd="0" destOrd="0" presId="urn:microsoft.com/office/officeart/2005/8/layout/vList4"/>
    <dgm:cxn modelId="{72E5800E-C234-4A32-9D93-F67FA38F94A4}" type="presParOf" srcId="{0688014C-777A-4F62-BA5F-03C6D7DD487D}" destId="{2F144332-5274-4B21-BFC3-37099DF4D229}" srcOrd="1" destOrd="0" presId="urn:microsoft.com/office/officeart/2005/8/layout/vList4"/>
    <dgm:cxn modelId="{36296194-3470-4069-8881-18E6F2AD7FE5}" type="presParOf" srcId="{0688014C-777A-4F62-BA5F-03C6D7DD487D}" destId="{3E66AC1B-8398-4942-9FB0-7237D2BC3AD9}" srcOrd="2" destOrd="0" presId="urn:microsoft.com/office/officeart/2005/8/layout/vList4"/>
    <dgm:cxn modelId="{60CA057E-2912-45F6-AC72-2CEB904B0A89}" type="presParOf" srcId="{7A213D07-F357-4EA5-AE54-AC03CBDBEADD}" destId="{CEE8A831-8C1E-4CEF-A7D5-27B4090A07FA}" srcOrd="1" destOrd="0" presId="urn:microsoft.com/office/officeart/2005/8/layout/vList4"/>
    <dgm:cxn modelId="{ABD04418-2421-4402-ACA2-F05E7C8AFBF3}" type="presParOf" srcId="{7A213D07-F357-4EA5-AE54-AC03CBDBEADD}" destId="{FA95CB64-6B68-4004-9190-CA49218B74E4}" srcOrd="2" destOrd="0" presId="urn:microsoft.com/office/officeart/2005/8/layout/vList4"/>
    <dgm:cxn modelId="{7105FC8D-A551-42D6-A5FB-3A43B32053A7}" type="presParOf" srcId="{FA95CB64-6B68-4004-9190-CA49218B74E4}" destId="{EAA9DE05-57BF-4011-B564-665FEE998F9C}" srcOrd="0" destOrd="0" presId="urn:microsoft.com/office/officeart/2005/8/layout/vList4"/>
    <dgm:cxn modelId="{A077B906-DCB9-483D-8B71-4D0F96FA7B43}" type="presParOf" srcId="{FA95CB64-6B68-4004-9190-CA49218B74E4}" destId="{299D86C8-B458-4E1D-8030-6D5F0A32C1A3}" srcOrd="1" destOrd="0" presId="urn:microsoft.com/office/officeart/2005/8/layout/vList4"/>
    <dgm:cxn modelId="{CE51D0B6-F523-46FE-90C1-922E571D1D46}" type="presParOf" srcId="{FA95CB64-6B68-4004-9190-CA49218B74E4}" destId="{2A9CE28F-31F2-4B09-B32D-CE714C2BE6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F6C768-3E5C-4AF6-ADC6-5298354544EA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F8D96B6-C872-4565-9854-E9A0B63C72E9}">
      <dgm:prSet phldrT="[Texto]" custT="1"/>
      <dgm:spPr/>
      <dgm:t>
        <a:bodyPr/>
        <a:lstStyle/>
        <a:p>
          <a:pPr algn="l">
            <a:buNone/>
          </a:pPr>
          <a:r>
            <a:rPr lang="es-EC" sz="1500" b="1" dirty="0"/>
            <a:t>Sobre la Interpretación de Variables de la Balanza de Pagos de Ecuador – Brasil</a:t>
          </a:r>
          <a:endParaRPr lang="es-EC" sz="1500" dirty="0"/>
        </a:p>
      </dgm:t>
    </dgm:pt>
    <dgm:pt modelId="{57BF8025-61F4-49AE-8655-70099A81C29C}" type="parTrans" cxnId="{92EFFF1F-41B7-4AC2-AD72-DBE8CCBE3EAD}">
      <dgm:prSet/>
      <dgm:spPr/>
      <dgm:t>
        <a:bodyPr/>
        <a:lstStyle/>
        <a:p>
          <a:pPr algn="l"/>
          <a:endParaRPr lang="es-EC" sz="1500"/>
        </a:p>
      </dgm:t>
    </dgm:pt>
    <dgm:pt modelId="{5C0A6746-9AB8-4AE7-A58D-E56E7B07A303}" type="sibTrans" cxnId="{92EFFF1F-41B7-4AC2-AD72-DBE8CCBE3EAD}">
      <dgm:prSet/>
      <dgm:spPr/>
      <dgm:t>
        <a:bodyPr/>
        <a:lstStyle/>
        <a:p>
          <a:pPr algn="l"/>
          <a:endParaRPr lang="es-EC" sz="1500"/>
        </a:p>
      </dgm:t>
    </dgm:pt>
    <dgm:pt modelId="{90167BD2-BA74-417D-A8C3-342E47EF3BE2}">
      <dgm:prSet phldrT="[Texto]" custT="1"/>
      <dgm:spPr/>
      <dgm:t>
        <a:bodyPr/>
        <a:lstStyle/>
        <a:p>
          <a:pPr algn="l"/>
          <a:r>
            <a:rPr lang="es-EC" sz="1500" b="1" dirty="0"/>
            <a:t>Sobre la internacionalización de los servicios</a:t>
          </a:r>
          <a:endParaRPr lang="es-EC" sz="1500" dirty="0"/>
        </a:p>
      </dgm:t>
    </dgm:pt>
    <dgm:pt modelId="{47F3D561-3FC4-4B40-BE2E-A70D3CED87CB}" type="parTrans" cxnId="{B6388A82-54CA-451F-8362-9B2189678585}">
      <dgm:prSet/>
      <dgm:spPr/>
      <dgm:t>
        <a:bodyPr/>
        <a:lstStyle/>
        <a:p>
          <a:pPr algn="l"/>
          <a:endParaRPr lang="es-EC" sz="1500"/>
        </a:p>
      </dgm:t>
    </dgm:pt>
    <dgm:pt modelId="{6F6774FD-5E00-49CB-B1D6-C181E1225934}" type="sibTrans" cxnId="{B6388A82-54CA-451F-8362-9B2189678585}">
      <dgm:prSet/>
      <dgm:spPr/>
      <dgm:t>
        <a:bodyPr/>
        <a:lstStyle/>
        <a:p>
          <a:pPr algn="l"/>
          <a:endParaRPr lang="es-EC" sz="1500"/>
        </a:p>
      </dgm:t>
    </dgm:pt>
    <dgm:pt modelId="{F63CF5B5-3B85-43A4-B674-F2B9B75F33F2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500" dirty="0"/>
            <a:t>Principales mercados de Brasil y Ecuador</a:t>
          </a:r>
        </a:p>
      </dgm:t>
    </dgm:pt>
    <dgm:pt modelId="{E14C358F-3773-44EC-9507-8DDC481A105C}" type="sibTrans" cxnId="{A0AEB8B7-4FD4-4B13-ACB6-EFBC29BB0382}">
      <dgm:prSet/>
      <dgm:spPr/>
      <dgm:t>
        <a:bodyPr/>
        <a:lstStyle/>
        <a:p>
          <a:pPr algn="l"/>
          <a:endParaRPr lang="es-EC" sz="1500"/>
        </a:p>
      </dgm:t>
    </dgm:pt>
    <dgm:pt modelId="{DE09C71E-A39A-4A97-9FA9-6BB4EEC23E67}" type="parTrans" cxnId="{A0AEB8B7-4FD4-4B13-ACB6-EFBC29BB0382}">
      <dgm:prSet/>
      <dgm:spPr/>
      <dgm:t>
        <a:bodyPr/>
        <a:lstStyle/>
        <a:p>
          <a:pPr algn="l"/>
          <a:endParaRPr lang="es-EC" sz="1500"/>
        </a:p>
      </dgm:t>
    </dgm:pt>
    <dgm:pt modelId="{01FD8142-2388-4E99-9B8F-6DF0571C84B6}">
      <dgm:prSet phldrT="[Texto]" custT="1"/>
      <dgm:spPr/>
      <dgm:t>
        <a:bodyPr/>
        <a:lstStyle/>
        <a:p>
          <a:pPr algn="l"/>
          <a:r>
            <a:rPr lang="es-EC" sz="1500" dirty="0"/>
            <a:t>Brasil mediante la clasificación de los servicios en la NBS puede apoyar a dichas empresas que cuenten con procesos establecidos y un plan de desarrollo con enfoque a la internacionalización de sus establecimiento.</a:t>
          </a:r>
        </a:p>
      </dgm:t>
    </dgm:pt>
    <dgm:pt modelId="{A7458BD3-E579-4F65-9D0C-21B39049A35F}" type="sibTrans" cxnId="{1046BC1D-3803-4253-A79A-174DA11B29BA}">
      <dgm:prSet/>
      <dgm:spPr/>
      <dgm:t>
        <a:bodyPr/>
        <a:lstStyle/>
        <a:p>
          <a:pPr algn="l"/>
          <a:endParaRPr lang="es-EC" sz="1500"/>
        </a:p>
      </dgm:t>
    </dgm:pt>
    <dgm:pt modelId="{422FE6C4-51FF-46EB-9EDC-BC376F0EAE6F}" type="parTrans" cxnId="{1046BC1D-3803-4253-A79A-174DA11B29BA}">
      <dgm:prSet/>
      <dgm:spPr/>
      <dgm:t>
        <a:bodyPr/>
        <a:lstStyle/>
        <a:p>
          <a:pPr algn="l"/>
          <a:endParaRPr lang="es-EC" sz="1500"/>
        </a:p>
      </dgm:t>
    </dgm:pt>
    <dgm:pt modelId="{E63A5116-29F1-4F98-A1F5-FE4FC3B41EB8}">
      <dgm:prSet phldrT="[Texto]" custT="1"/>
      <dgm:spPr/>
      <dgm:t>
        <a:bodyPr/>
        <a:lstStyle/>
        <a:p>
          <a:pPr algn="l"/>
          <a:r>
            <a:rPr lang="es-EC" sz="1500" dirty="0"/>
            <a:t>Con el establecimiento de instituciones que controlen el sector terciario se puede direccionar los objetivos estatales para mejorar los servicios en Brasil.</a:t>
          </a:r>
        </a:p>
      </dgm:t>
    </dgm:pt>
    <dgm:pt modelId="{F8F0FDAC-1B71-4F42-8E3E-B5559E0EBA12}" type="parTrans" cxnId="{479B9943-56A3-4FF3-B968-C7447353027F}">
      <dgm:prSet/>
      <dgm:spPr/>
      <dgm:t>
        <a:bodyPr/>
        <a:lstStyle/>
        <a:p>
          <a:endParaRPr lang="es-EC"/>
        </a:p>
      </dgm:t>
    </dgm:pt>
    <dgm:pt modelId="{08B7F116-BB00-4054-ACEF-62F0D54BA055}" type="sibTrans" cxnId="{479B9943-56A3-4FF3-B968-C7447353027F}">
      <dgm:prSet/>
      <dgm:spPr/>
      <dgm:t>
        <a:bodyPr/>
        <a:lstStyle/>
        <a:p>
          <a:endParaRPr lang="es-EC"/>
        </a:p>
      </dgm:t>
    </dgm:pt>
    <dgm:pt modelId="{0489AA23-61CE-4F0C-A2C1-08860AF8E3D5}">
      <dgm:prSet phldrT="[Texto]" custT="1"/>
      <dgm:spPr/>
      <dgm:t>
        <a:bodyPr/>
        <a:lstStyle/>
        <a:p>
          <a:pPr algn="l"/>
          <a:r>
            <a:rPr lang="es-ES" sz="1500" dirty="0"/>
            <a:t>Ecuador tiene un sector terciario poco desarrollado por lo que primordialmente deben invertir en su crecimiento para poder expandirse.</a:t>
          </a:r>
          <a:endParaRPr lang="es-EC" sz="1500" dirty="0"/>
        </a:p>
      </dgm:t>
    </dgm:pt>
    <dgm:pt modelId="{56BF1115-C658-4D33-8440-FB3841A2A46B}" type="parTrans" cxnId="{C2F4EF2E-313B-4CD6-898A-36696582643A}">
      <dgm:prSet/>
      <dgm:spPr/>
      <dgm:t>
        <a:bodyPr/>
        <a:lstStyle/>
        <a:p>
          <a:endParaRPr lang="es-EC"/>
        </a:p>
      </dgm:t>
    </dgm:pt>
    <dgm:pt modelId="{637F60A5-6197-4A4A-AA2E-7D09D364FAD7}" type="sibTrans" cxnId="{C2F4EF2E-313B-4CD6-898A-36696582643A}">
      <dgm:prSet/>
      <dgm:spPr/>
      <dgm:t>
        <a:bodyPr/>
        <a:lstStyle/>
        <a:p>
          <a:endParaRPr lang="es-EC"/>
        </a:p>
      </dgm:t>
    </dgm:pt>
    <dgm:pt modelId="{D43336CC-4D07-4FEA-9AA8-9AFB83DEDF0E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500" dirty="0"/>
            <a:t>Agencia de Promoción </a:t>
          </a:r>
          <a:r>
            <a:rPr lang="es-EC" sz="1500" dirty="0" err="1"/>
            <a:t>Apex</a:t>
          </a:r>
          <a:r>
            <a:rPr lang="es-EC" sz="1500" dirty="0"/>
            <a:t> – Brasil (ruedas de negocio, vistas, ferias) / Agencia Pro – Ecuador (oferta exportable y atracción de inversiones)</a:t>
          </a:r>
        </a:p>
      </dgm:t>
    </dgm:pt>
    <dgm:pt modelId="{A15114D9-F0AE-46FA-B266-24310B4847AD}" type="parTrans" cxnId="{32DC9F1F-00A3-4F19-94E4-65E52A4A41F3}">
      <dgm:prSet/>
      <dgm:spPr/>
      <dgm:t>
        <a:bodyPr/>
        <a:lstStyle/>
        <a:p>
          <a:endParaRPr lang="es-EC"/>
        </a:p>
      </dgm:t>
    </dgm:pt>
    <dgm:pt modelId="{CDFA0D0C-7495-459C-9E64-E5E500B03C4F}" type="sibTrans" cxnId="{32DC9F1F-00A3-4F19-94E4-65E52A4A41F3}">
      <dgm:prSet/>
      <dgm:spPr/>
      <dgm:t>
        <a:bodyPr/>
        <a:lstStyle/>
        <a:p>
          <a:endParaRPr lang="es-EC"/>
        </a:p>
      </dgm:t>
    </dgm:pt>
    <dgm:pt modelId="{DFAD9E5C-A44E-4846-A732-C02181943AA2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500" dirty="0"/>
            <a:t>LPI Brasil (56) por la infraestructura, tarifas y niveles e seguimiento; Ecuador (62) integración de la VUE en el ECUAPASS.</a:t>
          </a:r>
        </a:p>
      </dgm:t>
    </dgm:pt>
    <dgm:pt modelId="{9E4BAFB2-E612-41DF-A8F7-0232FF081A99}" type="parTrans" cxnId="{A93B5BC5-4575-455F-A519-AAC952F18C60}">
      <dgm:prSet/>
      <dgm:spPr/>
      <dgm:t>
        <a:bodyPr/>
        <a:lstStyle/>
        <a:p>
          <a:endParaRPr lang="es-EC"/>
        </a:p>
      </dgm:t>
    </dgm:pt>
    <dgm:pt modelId="{A4902214-AFEA-4713-B974-79963B98D828}" type="sibTrans" cxnId="{A93B5BC5-4575-455F-A519-AAC952F18C60}">
      <dgm:prSet/>
      <dgm:spPr/>
      <dgm:t>
        <a:bodyPr/>
        <a:lstStyle/>
        <a:p>
          <a:endParaRPr lang="es-EC"/>
        </a:p>
      </dgm:t>
    </dgm:pt>
    <dgm:pt modelId="{FBE75C20-7363-472D-A000-8BD40E37CE78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500" dirty="0"/>
            <a:t>PIB Brasileño con aportación de 209 millones de habitantes y en Ecuador 17millones.</a:t>
          </a:r>
        </a:p>
      </dgm:t>
    </dgm:pt>
    <dgm:pt modelId="{FC7C1B78-4CAE-423D-B43E-D09F9A9DB25A}" type="parTrans" cxnId="{730E78D2-A029-4519-99CF-C0C8CD181F46}">
      <dgm:prSet/>
      <dgm:spPr/>
      <dgm:t>
        <a:bodyPr/>
        <a:lstStyle/>
        <a:p>
          <a:endParaRPr lang="es-EC"/>
        </a:p>
      </dgm:t>
    </dgm:pt>
    <dgm:pt modelId="{466D11FD-FD82-44B2-A846-00AE3CFD6DD0}" type="sibTrans" cxnId="{730E78D2-A029-4519-99CF-C0C8CD181F46}">
      <dgm:prSet/>
      <dgm:spPr/>
      <dgm:t>
        <a:bodyPr/>
        <a:lstStyle/>
        <a:p>
          <a:endParaRPr lang="es-EC"/>
        </a:p>
      </dgm:t>
    </dgm:pt>
    <dgm:pt modelId="{9BFD33B4-187A-4A93-B96D-271645CD80C6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s-EC" sz="1500" dirty="0"/>
        </a:p>
      </dgm:t>
    </dgm:pt>
    <dgm:pt modelId="{76171F72-49DC-4BDF-BA3A-F4BB4EC6427B}" type="parTrans" cxnId="{09E74B81-8035-4163-9E21-A35AADEEAEDD}">
      <dgm:prSet/>
      <dgm:spPr/>
      <dgm:t>
        <a:bodyPr/>
        <a:lstStyle/>
        <a:p>
          <a:endParaRPr lang="es-EC"/>
        </a:p>
      </dgm:t>
    </dgm:pt>
    <dgm:pt modelId="{3848EF4E-21F9-46A7-AE66-147BE13A0A9C}" type="sibTrans" cxnId="{09E74B81-8035-4163-9E21-A35AADEEAEDD}">
      <dgm:prSet/>
      <dgm:spPr/>
      <dgm:t>
        <a:bodyPr/>
        <a:lstStyle/>
        <a:p>
          <a:endParaRPr lang="es-EC"/>
        </a:p>
      </dgm:t>
    </dgm:pt>
    <dgm:pt modelId="{7A213D07-F357-4EA5-AE54-AC03CBDBEADD}" type="pres">
      <dgm:prSet presAssocID="{F4F6C768-3E5C-4AF6-ADC6-5298354544EA}" presName="linear" presStyleCnt="0">
        <dgm:presLayoutVars>
          <dgm:dir/>
          <dgm:resizeHandles val="exact"/>
        </dgm:presLayoutVars>
      </dgm:prSet>
      <dgm:spPr/>
    </dgm:pt>
    <dgm:pt modelId="{0688014C-777A-4F62-BA5F-03C6D7DD487D}" type="pres">
      <dgm:prSet presAssocID="{AF8D96B6-C872-4565-9854-E9A0B63C72E9}" presName="comp" presStyleCnt="0"/>
      <dgm:spPr/>
    </dgm:pt>
    <dgm:pt modelId="{131DE35A-14BB-4AE7-BDD8-4418354FD018}" type="pres">
      <dgm:prSet presAssocID="{AF8D96B6-C872-4565-9854-E9A0B63C72E9}" presName="box" presStyleLbl="node1" presStyleIdx="0" presStyleCnt="2"/>
      <dgm:spPr/>
    </dgm:pt>
    <dgm:pt modelId="{2F144332-5274-4B21-BFC3-37099DF4D229}" type="pres">
      <dgm:prSet presAssocID="{AF8D96B6-C872-4565-9854-E9A0B63C72E9}" presName="img" presStyleLbl="fgImgPlace1" presStyleIdx="0" presStyleCnt="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62609" y1="29798" x2="62609" y2="29798"/>
                        <a14:foregroundMark x1="54891" y1="58081" x2="54891" y2="58081"/>
                        <a14:foregroundMark x1="51413" y1="73864" x2="51413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E66AC1B-8398-4942-9FB0-7237D2BC3AD9}" type="pres">
      <dgm:prSet presAssocID="{AF8D96B6-C872-4565-9854-E9A0B63C72E9}" presName="text" presStyleLbl="node1" presStyleIdx="0" presStyleCnt="2">
        <dgm:presLayoutVars>
          <dgm:bulletEnabled val="1"/>
        </dgm:presLayoutVars>
      </dgm:prSet>
      <dgm:spPr/>
    </dgm:pt>
    <dgm:pt modelId="{CEE8A831-8C1E-4CEF-A7D5-27B4090A07FA}" type="pres">
      <dgm:prSet presAssocID="{5C0A6746-9AB8-4AE7-A58D-E56E7B07A303}" presName="spacer" presStyleCnt="0"/>
      <dgm:spPr/>
    </dgm:pt>
    <dgm:pt modelId="{FA95CB64-6B68-4004-9190-CA49218B74E4}" type="pres">
      <dgm:prSet presAssocID="{90167BD2-BA74-417D-A8C3-342E47EF3BE2}" presName="comp" presStyleCnt="0"/>
      <dgm:spPr/>
    </dgm:pt>
    <dgm:pt modelId="{EAA9DE05-57BF-4011-B564-665FEE998F9C}" type="pres">
      <dgm:prSet presAssocID="{90167BD2-BA74-417D-A8C3-342E47EF3BE2}" presName="box" presStyleLbl="node1" presStyleIdx="1" presStyleCnt="2"/>
      <dgm:spPr/>
    </dgm:pt>
    <dgm:pt modelId="{299D86C8-B458-4E1D-8030-6D5F0A32C1A3}" type="pres">
      <dgm:prSet presAssocID="{90167BD2-BA74-417D-A8C3-342E47EF3BE2}" presName="img" presStyleLbl="fgImgPlac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A9CE28F-31F2-4B09-B32D-CE714C2BE604}" type="pres">
      <dgm:prSet presAssocID="{90167BD2-BA74-417D-A8C3-342E47EF3BE2}" presName="text" presStyleLbl="node1" presStyleIdx="1" presStyleCnt="2">
        <dgm:presLayoutVars>
          <dgm:bulletEnabled val="1"/>
        </dgm:presLayoutVars>
      </dgm:prSet>
      <dgm:spPr/>
    </dgm:pt>
  </dgm:ptLst>
  <dgm:cxnLst>
    <dgm:cxn modelId="{144A8205-0C75-41BA-8989-C8A78D9BA817}" type="presOf" srcId="{FBE75C20-7363-472D-A000-8BD40E37CE78}" destId="{3E66AC1B-8398-4942-9FB0-7237D2BC3AD9}" srcOrd="1" destOrd="4" presId="urn:microsoft.com/office/officeart/2005/8/layout/vList4"/>
    <dgm:cxn modelId="{DBDAEA12-0FEF-4222-A5BA-813660937A1B}" type="presOf" srcId="{F63CF5B5-3B85-43A4-B674-F2B9B75F33F2}" destId="{3E66AC1B-8398-4942-9FB0-7237D2BC3AD9}" srcOrd="1" destOrd="1" presId="urn:microsoft.com/office/officeart/2005/8/layout/vList4"/>
    <dgm:cxn modelId="{E18A6313-C078-4DE9-BC86-4ADD0B7E9A80}" type="presOf" srcId="{FBE75C20-7363-472D-A000-8BD40E37CE78}" destId="{131DE35A-14BB-4AE7-BDD8-4418354FD018}" srcOrd="0" destOrd="4" presId="urn:microsoft.com/office/officeart/2005/8/layout/vList4"/>
    <dgm:cxn modelId="{1046BC1D-3803-4253-A79A-174DA11B29BA}" srcId="{90167BD2-BA74-417D-A8C3-342E47EF3BE2}" destId="{01FD8142-2388-4E99-9B8F-6DF0571C84B6}" srcOrd="0" destOrd="0" parTransId="{422FE6C4-51FF-46EB-9EDC-BC376F0EAE6F}" sibTransId="{A7458BD3-E579-4F65-9D0C-21B39049A35F}"/>
    <dgm:cxn modelId="{9C130C1F-D783-4D60-92EC-93DA1FE67AF9}" type="presOf" srcId="{E63A5116-29F1-4F98-A1F5-FE4FC3B41EB8}" destId="{EAA9DE05-57BF-4011-B564-665FEE998F9C}" srcOrd="0" destOrd="2" presId="urn:microsoft.com/office/officeart/2005/8/layout/vList4"/>
    <dgm:cxn modelId="{32DC9F1F-00A3-4F19-94E4-65E52A4A41F3}" srcId="{AF8D96B6-C872-4565-9854-E9A0B63C72E9}" destId="{D43336CC-4D07-4FEA-9AA8-9AFB83DEDF0E}" srcOrd="1" destOrd="0" parTransId="{A15114D9-F0AE-46FA-B266-24310B4847AD}" sibTransId="{CDFA0D0C-7495-459C-9E64-E5E500B03C4F}"/>
    <dgm:cxn modelId="{92EFFF1F-41B7-4AC2-AD72-DBE8CCBE3EAD}" srcId="{F4F6C768-3E5C-4AF6-ADC6-5298354544EA}" destId="{AF8D96B6-C872-4565-9854-E9A0B63C72E9}" srcOrd="0" destOrd="0" parTransId="{57BF8025-61F4-49AE-8655-70099A81C29C}" sibTransId="{5C0A6746-9AB8-4AE7-A58D-E56E7B07A303}"/>
    <dgm:cxn modelId="{C2F4EF2E-313B-4CD6-898A-36696582643A}" srcId="{90167BD2-BA74-417D-A8C3-342E47EF3BE2}" destId="{0489AA23-61CE-4F0C-A2C1-08860AF8E3D5}" srcOrd="2" destOrd="0" parTransId="{56BF1115-C658-4D33-8440-FB3841A2A46B}" sibTransId="{637F60A5-6197-4A4A-AA2E-7D09D364FAD7}"/>
    <dgm:cxn modelId="{BA32FB2F-39BA-4EDA-975E-D0AFC83AC0B2}" type="presOf" srcId="{AF8D96B6-C872-4565-9854-E9A0B63C72E9}" destId="{131DE35A-14BB-4AE7-BDD8-4418354FD018}" srcOrd="0" destOrd="0" presId="urn:microsoft.com/office/officeart/2005/8/layout/vList4"/>
    <dgm:cxn modelId="{479B9943-56A3-4FF3-B968-C7447353027F}" srcId="{90167BD2-BA74-417D-A8C3-342E47EF3BE2}" destId="{E63A5116-29F1-4F98-A1F5-FE4FC3B41EB8}" srcOrd="1" destOrd="0" parTransId="{F8F0FDAC-1B71-4F42-8E3E-B5559E0EBA12}" sibTransId="{08B7F116-BB00-4054-ACEF-62F0D54BA055}"/>
    <dgm:cxn modelId="{68BE084C-882A-4F25-B9FC-4C5E0CB9B12A}" type="presOf" srcId="{9BFD33B4-187A-4A93-B96D-271645CD80C6}" destId="{3E66AC1B-8398-4942-9FB0-7237D2BC3AD9}" srcOrd="1" destOrd="5" presId="urn:microsoft.com/office/officeart/2005/8/layout/vList4"/>
    <dgm:cxn modelId="{CC961C6C-BC80-45D5-84FB-8D8BBCE764FB}" type="presOf" srcId="{0489AA23-61CE-4F0C-A2C1-08860AF8E3D5}" destId="{2A9CE28F-31F2-4B09-B32D-CE714C2BE604}" srcOrd="1" destOrd="3" presId="urn:microsoft.com/office/officeart/2005/8/layout/vList4"/>
    <dgm:cxn modelId="{02EDEE4D-8001-47D8-BA3C-77202946D384}" type="presOf" srcId="{01FD8142-2388-4E99-9B8F-6DF0571C84B6}" destId="{2A9CE28F-31F2-4B09-B32D-CE714C2BE604}" srcOrd="1" destOrd="1" presId="urn:microsoft.com/office/officeart/2005/8/layout/vList4"/>
    <dgm:cxn modelId="{0307847D-0AD6-4443-87FF-8FE3ABE83E92}" type="presOf" srcId="{AF8D96B6-C872-4565-9854-E9A0B63C72E9}" destId="{3E66AC1B-8398-4942-9FB0-7237D2BC3AD9}" srcOrd="1" destOrd="0" presId="urn:microsoft.com/office/officeart/2005/8/layout/vList4"/>
    <dgm:cxn modelId="{60DF4981-69F7-4304-806D-B72FAA4917D8}" type="presOf" srcId="{F4F6C768-3E5C-4AF6-ADC6-5298354544EA}" destId="{7A213D07-F357-4EA5-AE54-AC03CBDBEADD}" srcOrd="0" destOrd="0" presId="urn:microsoft.com/office/officeart/2005/8/layout/vList4"/>
    <dgm:cxn modelId="{09E74B81-8035-4163-9E21-A35AADEEAEDD}" srcId="{AF8D96B6-C872-4565-9854-E9A0B63C72E9}" destId="{9BFD33B4-187A-4A93-B96D-271645CD80C6}" srcOrd="4" destOrd="0" parTransId="{76171F72-49DC-4BDF-BA3A-F4BB4EC6427B}" sibTransId="{3848EF4E-21F9-46A7-AE66-147BE13A0A9C}"/>
    <dgm:cxn modelId="{B6388A82-54CA-451F-8362-9B2189678585}" srcId="{F4F6C768-3E5C-4AF6-ADC6-5298354544EA}" destId="{90167BD2-BA74-417D-A8C3-342E47EF3BE2}" srcOrd="1" destOrd="0" parTransId="{47F3D561-3FC4-4B40-BE2E-A70D3CED87CB}" sibTransId="{6F6774FD-5E00-49CB-B1D6-C181E1225934}"/>
    <dgm:cxn modelId="{1F0C3387-CF99-4AE7-AEAF-5E4EFD63C777}" type="presOf" srcId="{9BFD33B4-187A-4A93-B96D-271645CD80C6}" destId="{131DE35A-14BB-4AE7-BDD8-4418354FD018}" srcOrd="0" destOrd="5" presId="urn:microsoft.com/office/officeart/2005/8/layout/vList4"/>
    <dgm:cxn modelId="{005B4E95-3FF1-46EF-BBA1-E0FF9831AFBD}" type="presOf" srcId="{DFAD9E5C-A44E-4846-A732-C02181943AA2}" destId="{131DE35A-14BB-4AE7-BDD8-4418354FD018}" srcOrd="0" destOrd="3" presId="urn:microsoft.com/office/officeart/2005/8/layout/vList4"/>
    <dgm:cxn modelId="{43B5CCA2-BDB1-490F-8479-582B0498EB3E}" type="presOf" srcId="{DFAD9E5C-A44E-4846-A732-C02181943AA2}" destId="{3E66AC1B-8398-4942-9FB0-7237D2BC3AD9}" srcOrd="1" destOrd="3" presId="urn:microsoft.com/office/officeart/2005/8/layout/vList4"/>
    <dgm:cxn modelId="{A0AEB8B7-4FD4-4B13-ACB6-EFBC29BB0382}" srcId="{AF8D96B6-C872-4565-9854-E9A0B63C72E9}" destId="{F63CF5B5-3B85-43A4-B674-F2B9B75F33F2}" srcOrd="0" destOrd="0" parTransId="{DE09C71E-A39A-4A97-9FA9-6BB4EEC23E67}" sibTransId="{E14C358F-3773-44EC-9507-8DDC481A105C}"/>
    <dgm:cxn modelId="{D22DE6B8-B120-4C12-AC6E-6A3544EFA6CD}" type="presOf" srcId="{F63CF5B5-3B85-43A4-B674-F2B9B75F33F2}" destId="{131DE35A-14BB-4AE7-BDD8-4418354FD018}" srcOrd="0" destOrd="1" presId="urn:microsoft.com/office/officeart/2005/8/layout/vList4"/>
    <dgm:cxn modelId="{9CFD89BE-3339-4D51-85F8-874FF186C66D}" type="presOf" srcId="{90167BD2-BA74-417D-A8C3-342E47EF3BE2}" destId="{2A9CE28F-31F2-4B09-B32D-CE714C2BE604}" srcOrd="1" destOrd="0" presId="urn:microsoft.com/office/officeart/2005/8/layout/vList4"/>
    <dgm:cxn modelId="{A93B5BC5-4575-455F-A519-AAC952F18C60}" srcId="{AF8D96B6-C872-4565-9854-E9A0B63C72E9}" destId="{DFAD9E5C-A44E-4846-A732-C02181943AA2}" srcOrd="2" destOrd="0" parTransId="{9E4BAFB2-E612-41DF-A8F7-0232FF081A99}" sibTransId="{A4902214-AFEA-4713-B974-79963B98D828}"/>
    <dgm:cxn modelId="{E5A5C4C5-AB35-44E9-9D62-59E6B37DAF8A}" type="presOf" srcId="{01FD8142-2388-4E99-9B8F-6DF0571C84B6}" destId="{EAA9DE05-57BF-4011-B564-665FEE998F9C}" srcOrd="0" destOrd="1" presId="urn:microsoft.com/office/officeart/2005/8/layout/vList4"/>
    <dgm:cxn modelId="{1DB9D6CB-A0A6-46AD-86DA-82E9BB9E1E1C}" type="presOf" srcId="{D43336CC-4D07-4FEA-9AA8-9AFB83DEDF0E}" destId="{131DE35A-14BB-4AE7-BDD8-4418354FD018}" srcOrd="0" destOrd="2" presId="urn:microsoft.com/office/officeart/2005/8/layout/vList4"/>
    <dgm:cxn modelId="{B5B4B3D1-01FF-42E1-A522-D71656756E1B}" type="presOf" srcId="{90167BD2-BA74-417D-A8C3-342E47EF3BE2}" destId="{EAA9DE05-57BF-4011-B564-665FEE998F9C}" srcOrd="0" destOrd="0" presId="urn:microsoft.com/office/officeart/2005/8/layout/vList4"/>
    <dgm:cxn modelId="{730E78D2-A029-4519-99CF-C0C8CD181F46}" srcId="{AF8D96B6-C872-4565-9854-E9A0B63C72E9}" destId="{FBE75C20-7363-472D-A000-8BD40E37CE78}" srcOrd="3" destOrd="0" parTransId="{FC7C1B78-4CAE-423D-B43E-D09F9A9DB25A}" sibTransId="{466D11FD-FD82-44B2-A846-00AE3CFD6DD0}"/>
    <dgm:cxn modelId="{FDEC4AEE-F54C-4A62-8B35-10F5EDD0D9CF}" type="presOf" srcId="{D43336CC-4D07-4FEA-9AA8-9AFB83DEDF0E}" destId="{3E66AC1B-8398-4942-9FB0-7237D2BC3AD9}" srcOrd="1" destOrd="2" presId="urn:microsoft.com/office/officeart/2005/8/layout/vList4"/>
    <dgm:cxn modelId="{204C65F8-6143-445A-832C-E39886E0C6D4}" type="presOf" srcId="{0489AA23-61CE-4F0C-A2C1-08860AF8E3D5}" destId="{EAA9DE05-57BF-4011-B564-665FEE998F9C}" srcOrd="0" destOrd="3" presId="urn:microsoft.com/office/officeart/2005/8/layout/vList4"/>
    <dgm:cxn modelId="{FDFC40FC-223B-423E-97E6-A73053027280}" type="presOf" srcId="{E63A5116-29F1-4F98-A1F5-FE4FC3B41EB8}" destId="{2A9CE28F-31F2-4B09-B32D-CE714C2BE604}" srcOrd="1" destOrd="2" presId="urn:microsoft.com/office/officeart/2005/8/layout/vList4"/>
    <dgm:cxn modelId="{23BB8BEF-0A0D-47EB-B604-3573EC66D433}" type="presParOf" srcId="{7A213D07-F357-4EA5-AE54-AC03CBDBEADD}" destId="{0688014C-777A-4F62-BA5F-03C6D7DD487D}" srcOrd="0" destOrd="0" presId="urn:microsoft.com/office/officeart/2005/8/layout/vList4"/>
    <dgm:cxn modelId="{CCE7F10E-80FC-490F-A435-A57B94C3821A}" type="presParOf" srcId="{0688014C-777A-4F62-BA5F-03C6D7DD487D}" destId="{131DE35A-14BB-4AE7-BDD8-4418354FD018}" srcOrd="0" destOrd="0" presId="urn:microsoft.com/office/officeart/2005/8/layout/vList4"/>
    <dgm:cxn modelId="{72E5800E-C234-4A32-9D93-F67FA38F94A4}" type="presParOf" srcId="{0688014C-777A-4F62-BA5F-03C6D7DD487D}" destId="{2F144332-5274-4B21-BFC3-37099DF4D229}" srcOrd="1" destOrd="0" presId="urn:microsoft.com/office/officeart/2005/8/layout/vList4"/>
    <dgm:cxn modelId="{36296194-3470-4069-8881-18E6F2AD7FE5}" type="presParOf" srcId="{0688014C-777A-4F62-BA5F-03C6D7DD487D}" destId="{3E66AC1B-8398-4942-9FB0-7237D2BC3AD9}" srcOrd="2" destOrd="0" presId="urn:microsoft.com/office/officeart/2005/8/layout/vList4"/>
    <dgm:cxn modelId="{60CA057E-2912-45F6-AC72-2CEB904B0A89}" type="presParOf" srcId="{7A213D07-F357-4EA5-AE54-AC03CBDBEADD}" destId="{CEE8A831-8C1E-4CEF-A7D5-27B4090A07FA}" srcOrd="1" destOrd="0" presId="urn:microsoft.com/office/officeart/2005/8/layout/vList4"/>
    <dgm:cxn modelId="{ABD04418-2421-4402-ACA2-F05E7C8AFBF3}" type="presParOf" srcId="{7A213D07-F357-4EA5-AE54-AC03CBDBEADD}" destId="{FA95CB64-6B68-4004-9190-CA49218B74E4}" srcOrd="2" destOrd="0" presId="urn:microsoft.com/office/officeart/2005/8/layout/vList4"/>
    <dgm:cxn modelId="{7105FC8D-A551-42D6-A5FB-3A43B32053A7}" type="presParOf" srcId="{FA95CB64-6B68-4004-9190-CA49218B74E4}" destId="{EAA9DE05-57BF-4011-B564-665FEE998F9C}" srcOrd="0" destOrd="0" presId="urn:microsoft.com/office/officeart/2005/8/layout/vList4"/>
    <dgm:cxn modelId="{A077B906-DCB9-483D-8B71-4D0F96FA7B43}" type="presParOf" srcId="{FA95CB64-6B68-4004-9190-CA49218B74E4}" destId="{299D86C8-B458-4E1D-8030-6D5F0A32C1A3}" srcOrd="1" destOrd="0" presId="urn:microsoft.com/office/officeart/2005/8/layout/vList4"/>
    <dgm:cxn modelId="{CE51D0B6-F523-46FE-90C1-922E571D1D46}" type="presParOf" srcId="{FA95CB64-6B68-4004-9190-CA49218B74E4}" destId="{2A9CE28F-31F2-4B09-B32D-CE714C2BE6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4B6A2B-B9C9-4D73-A0F8-DEF70F6C5FB6}" type="doc">
      <dgm:prSet loTypeId="urn:microsoft.com/office/officeart/2005/8/layout/matrix2" loCatId="matrix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BEE3A058-EBEE-4A40-A53A-13B5CD32B8B8}">
      <dgm:prSet phldrT="[Texto]" custT="1"/>
      <dgm:spPr/>
      <dgm:t>
        <a:bodyPr/>
        <a:lstStyle/>
        <a:p>
          <a:r>
            <a:rPr lang="es-EC" sz="1500" dirty="0"/>
            <a:t>Es fundamental que el gobierno central trabaje sobre planes y proyectos que ya han sido establecidos con anterioridad evaluando la capacidad, alcance y réditos que se obtendrán.</a:t>
          </a:r>
        </a:p>
      </dgm:t>
    </dgm:pt>
    <dgm:pt modelId="{BAB3B0CD-F7F4-4523-8CF2-5122CAA098E4}" type="parTrans" cxnId="{4B4BAF54-7EF6-4029-B5D2-6D801D6F7F8D}">
      <dgm:prSet/>
      <dgm:spPr/>
      <dgm:t>
        <a:bodyPr/>
        <a:lstStyle/>
        <a:p>
          <a:endParaRPr lang="es-EC" sz="1500"/>
        </a:p>
      </dgm:t>
    </dgm:pt>
    <dgm:pt modelId="{01184AA5-EEE1-45A7-B93B-0E01FB3F98DB}" type="sibTrans" cxnId="{4B4BAF54-7EF6-4029-B5D2-6D801D6F7F8D}">
      <dgm:prSet/>
      <dgm:spPr/>
      <dgm:t>
        <a:bodyPr/>
        <a:lstStyle/>
        <a:p>
          <a:endParaRPr lang="es-EC" sz="1500"/>
        </a:p>
      </dgm:t>
    </dgm:pt>
    <dgm:pt modelId="{827B83ED-E6C1-46E3-B620-024E7F3DEDBF}">
      <dgm:prSet phldrT="[Texto]" custT="1"/>
      <dgm:spPr/>
      <dgm:t>
        <a:bodyPr/>
        <a:lstStyle/>
        <a:p>
          <a:r>
            <a:rPr lang="es-EC" sz="1500" dirty="0"/>
            <a:t>Evaluar los objetivos de las principales instituciones que participan en el comercio exterior del país con la finalidad de direccionarlos hacia el cumplimiento de metas establecidas por el Banco Mundial y el Fondo Monetario Internacional. </a:t>
          </a:r>
        </a:p>
      </dgm:t>
    </dgm:pt>
    <dgm:pt modelId="{8872C12B-6A14-44C7-BD95-7D5AC4ECAE8C}" type="parTrans" cxnId="{B0CCB064-03C7-473B-8F06-2C5F65F6DF84}">
      <dgm:prSet/>
      <dgm:spPr/>
      <dgm:t>
        <a:bodyPr/>
        <a:lstStyle/>
        <a:p>
          <a:endParaRPr lang="es-EC" sz="1500"/>
        </a:p>
      </dgm:t>
    </dgm:pt>
    <dgm:pt modelId="{FB51E536-A1AA-4A7B-922F-CD46CBAD1D23}" type="sibTrans" cxnId="{B0CCB064-03C7-473B-8F06-2C5F65F6DF84}">
      <dgm:prSet/>
      <dgm:spPr/>
      <dgm:t>
        <a:bodyPr/>
        <a:lstStyle/>
        <a:p>
          <a:endParaRPr lang="es-EC" sz="1500"/>
        </a:p>
      </dgm:t>
    </dgm:pt>
    <dgm:pt modelId="{3FF003ED-80EC-4AF9-9031-7E4A60F26D6F}">
      <dgm:prSet phldrT="[Texto]" custT="1"/>
      <dgm:spPr/>
      <dgm:t>
        <a:bodyPr/>
        <a:lstStyle/>
        <a:p>
          <a:r>
            <a:rPr lang="es-EC" sz="1500" dirty="0"/>
            <a:t>Concesionar grandes proyectos que mejoren los procesos de importación y exportación de mercancías, modernicen la infraestructura vial, generen servicios de calidad, desarrollen sistemas portuarios eficientes y que principalmente reduzcan los costos.</a:t>
          </a:r>
        </a:p>
      </dgm:t>
    </dgm:pt>
    <dgm:pt modelId="{AF4801E0-959D-4F10-8CD1-B8D09603D1E7}" type="parTrans" cxnId="{91DF360A-E704-48B7-9B5A-25E94A8F4B87}">
      <dgm:prSet/>
      <dgm:spPr/>
      <dgm:t>
        <a:bodyPr/>
        <a:lstStyle/>
        <a:p>
          <a:endParaRPr lang="es-EC" sz="1500"/>
        </a:p>
      </dgm:t>
    </dgm:pt>
    <dgm:pt modelId="{9B268E92-3EBF-4A48-858B-0A081B4686F2}" type="sibTrans" cxnId="{91DF360A-E704-48B7-9B5A-25E94A8F4B87}">
      <dgm:prSet/>
      <dgm:spPr/>
      <dgm:t>
        <a:bodyPr/>
        <a:lstStyle/>
        <a:p>
          <a:endParaRPr lang="es-EC" sz="1500"/>
        </a:p>
      </dgm:t>
    </dgm:pt>
    <dgm:pt modelId="{52B37308-FF92-469D-8AC5-3B5741D2F4BE}">
      <dgm:prSet phldrT="[Texto]" custT="1"/>
      <dgm:spPr/>
      <dgm:t>
        <a:bodyPr/>
        <a:lstStyle/>
        <a:p>
          <a:r>
            <a:rPr lang="es-EC" sz="1500" dirty="0"/>
            <a:t>Orientar las estrategias gubernamentales al crecimiento del sector terciario y de empresas que participen en las cadenas de abastecimiento, comercialización, producción y traslado de mercancías con el objetivo de fortalecer a dicho sector.</a:t>
          </a:r>
        </a:p>
      </dgm:t>
    </dgm:pt>
    <dgm:pt modelId="{E2277CC0-97DE-43FD-8CAD-5434FA217A06}" type="parTrans" cxnId="{D891A0B2-B859-4E1D-9CE7-0FCB304D47DA}">
      <dgm:prSet/>
      <dgm:spPr/>
      <dgm:t>
        <a:bodyPr/>
        <a:lstStyle/>
        <a:p>
          <a:endParaRPr lang="es-EC" sz="1500"/>
        </a:p>
      </dgm:t>
    </dgm:pt>
    <dgm:pt modelId="{71CD778B-27C8-4C13-80CA-F018CBB50810}" type="sibTrans" cxnId="{D891A0B2-B859-4E1D-9CE7-0FCB304D47DA}">
      <dgm:prSet/>
      <dgm:spPr/>
      <dgm:t>
        <a:bodyPr/>
        <a:lstStyle/>
        <a:p>
          <a:endParaRPr lang="es-EC" sz="1500"/>
        </a:p>
      </dgm:t>
    </dgm:pt>
    <dgm:pt modelId="{94B29506-3BE9-49D0-8530-BAC00F946972}" type="pres">
      <dgm:prSet presAssocID="{7D4B6A2B-B9C9-4D73-A0F8-DEF70F6C5FB6}" presName="matrix" presStyleCnt="0">
        <dgm:presLayoutVars>
          <dgm:chMax val="1"/>
          <dgm:dir/>
          <dgm:resizeHandles val="exact"/>
        </dgm:presLayoutVars>
      </dgm:prSet>
      <dgm:spPr/>
    </dgm:pt>
    <dgm:pt modelId="{ED54612F-EF50-4B18-B791-130DC07D2FA3}" type="pres">
      <dgm:prSet presAssocID="{7D4B6A2B-B9C9-4D73-A0F8-DEF70F6C5FB6}" presName="axisShape" presStyleLbl="bgShp" presStyleIdx="0" presStyleCnt="1"/>
      <dgm:spPr/>
    </dgm:pt>
    <dgm:pt modelId="{4CE1958B-8536-4797-AF6B-18C7EA2B4865}" type="pres">
      <dgm:prSet presAssocID="{7D4B6A2B-B9C9-4D73-A0F8-DEF70F6C5FB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51CF72-DD68-4097-8DB0-8167BAD061A1}" type="pres">
      <dgm:prSet presAssocID="{7D4B6A2B-B9C9-4D73-A0F8-DEF70F6C5FB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7B74D7-8804-47B1-8ED0-77BF61D8CD4E}" type="pres">
      <dgm:prSet presAssocID="{7D4B6A2B-B9C9-4D73-A0F8-DEF70F6C5FB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C246AE-581A-40FD-9BBF-5FA1B8328C04}" type="pres">
      <dgm:prSet presAssocID="{7D4B6A2B-B9C9-4D73-A0F8-DEF70F6C5FB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F475404-2A4A-4DE3-B75F-3F4FDC02DE84}" type="presOf" srcId="{7D4B6A2B-B9C9-4D73-A0F8-DEF70F6C5FB6}" destId="{94B29506-3BE9-49D0-8530-BAC00F946972}" srcOrd="0" destOrd="0" presId="urn:microsoft.com/office/officeart/2005/8/layout/matrix2"/>
    <dgm:cxn modelId="{91DF360A-E704-48B7-9B5A-25E94A8F4B87}" srcId="{7D4B6A2B-B9C9-4D73-A0F8-DEF70F6C5FB6}" destId="{3FF003ED-80EC-4AF9-9031-7E4A60F26D6F}" srcOrd="2" destOrd="0" parTransId="{AF4801E0-959D-4F10-8CD1-B8D09603D1E7}" sibTransId="{9B268E92-3EBF-4A48-858B-0A081B4686F2}"/>
    <dgm:cxn modelId="{1A86FD41-4621-4975-B120-A45FA3780EDD}" type="presOf" srcId="{52B37308-FF92-469D-8AC5-3B5741D2F4BE}" destId="{30C246AE-581A-40FD-9BBF-5FA1B8328C04}" srcOrd="0" destOrd="0" presId="urn:microsoft.com/office/officeart/2005/8/layout/matrix2"/>
    <dgm:cxn modelId="{B0CCB064-03C7-473B-8F06-2C5F65F6DF84}" srcId="{7D4B6A2B-B9C9-4D73-A0F8-DEF70F6C5FB6}" destId="{827B83ED-E6C1-46E3-B620-024E7F3DEDBF}" srcOrd="1" destOrd="0" parTransId="{8872C12B-6A14-44C7-BD95-7D5AC4ECAE8C}" sibTransId="{FB51E536-A1AA-4A7B-922F-CD46CBAD1D23}"/>
    <dgm:cxn modelId="{48858B6D-D123-459C-83AE-A86574C54995}" type="presOf" srcId="{827B83ED-E6C1-46E3-B620-024E7F3DEDBF}" destId="{B951CF72-DD68-4097-8DB0-8167BAD061A1}" srcOrd="0" destOrd="0" presId="urn:microsoft.com/office/officeart/2005/8/layout/matrix2"/>
    <dgm:cxn modelId="{4B4BAF54-7EF6-4029-B5D2-6D801D6F7F8D}" srcId="{7D4B6A2B-B9C9-4D73-A0F8-DEF70F6C5FB6}" destId="{BEE3A058-EBEE-4A40-A53A-13B5CD32B8B8}" srcOrd="0" destOrd="0" parTransId="{BAB3B0CD-F7F4-4523-8CF2-5122CAA098E4}" sibTransId="{01184AA5-EEE1-45A7-B93B-0E01FB3F98DB}"/>
    <dgm:cxn modelId="{D891A0B2-B859-4E1D-9CE7-0FCB304D47DA}" srcId="{7D4B6A2B-B9C9-4D73-A0F8-DEF70F6C5FB6}" destId="{52B37308-FF92-469D-8AC5-3B5741D2F4BE}" srcOrd="3" destOrd="0" parTransId="{E2277CC0-97DE-43FD-8CAD-5434FA217A06}" sibTransId="{71CD778B-27C8-4C13-80CA-F018CBB50810}"/>
    <dgm:cxn modelId="{C8FA49C2-843D-4010-AEF7-5A331F454B6C}" type="presOf" srcId="{3FF003ED-80EC-4AF9-9031-7E4A60F26D6F}" destId="{D97B74D7-8804-47B1-8ED0-77BF61D8CD4E}" srcOrd="0" destOrd="0" presId="urn:microsoft.com/office/officeart/2005/8/layout/matrix2"/>
    <dgm:cxn modelId="{945FC0FA-797C-4826-8ED3-2A61DF8707A7}" type="presOf" srcId="{BEE3A058-EBEE-4A40-A53A-13B5CD32B8B8}" destId="{4CE1958B-8536-4797-AF6B-18C7EA2B4865}" srcOrd="0" destOrd="0" presId="urn:microsoft.com/office/officeart/2005/8/layout/matrix2"/>
    <dgm:cxn modelId="{ACD1BBF1-9432-485F-BB4E-18E9F0FA2DE6}" type="presParOf" srcId="{94B29506-3BE9-49D0-8530-BAC00F946972}" destId="{ED54612F-EF50-4B18-B791-130DC07D2FA3}" srcOrd="0" destOrd="0" presId="urn:microsoft.com/office/officeart/2005/8/layout/matrix2"/>
    <dgm:cxn modelId="{C6462F2F-569A-4A8C-B120-EA035D153FEF}" type="presParOf" srcId="{94B29506-3BE9-49D0-8530-BAC00F946972}" destId="{4CE1958B-8536-4797-AF6B-18C7EA2B4865}" srcOrd="1" destOrd="0" presId="urn:microsoft.com/office/officeart/2005/8/layout/matrix2"/>
    <dgm:cxn modelId="{07692A3B-92B0-429D-8B5D-A005A54FEFA6}" type="presParOf" srcId="{94B29506-3BE9-49D0-8530-BAC00F946972}" destId="{B951CF72-DD68-4097-8DB0-8167BAD061A1}" srcOrd="2" destOrd="0" presId="urn:microsoft.com/office/officeart/2005/8/layout/matrix2"/>
    <dgm:cxn modelId="{6B558D14-771A-478B-A8E7-DE398AE62C2D}" type="presParOf" srcId="{94B29506-3BE9-49D0-8530-BAC00F946972}" destId="{D97B74D7-8804-47B1-8ED0-77BF61D8CD4E}" srcOrd="3" destOrd="0" presId="urn:microsoft.com/office/officeart/2005/8/layout/matrix2"/>
    <dgm:cxn modelId="{1BA1436C-279F-4258-BBF4-BF3E7A3322F1}" type="presParOf" srcId="{94B29506-3BE9-49D0-8530-BAC00F946972}" destId="{30C246AE-581A-40FD-9BBF-5FA1B8328C0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1513F-4DF6-4647-A015-F5166989969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1A6570-7789-4608-B30C-1FDA874B0658}">
      <dgm:prSet phldrT="[Texto]" custT="1"/>
      <dgm:spPr/>
      <dgm:t>
        <a:bodyPr/>
        <a:lstStyle/>
        <a:p>
          <a:r>
            <a:rPr lang="es-EC" sz="1800" dirty="0"/>
            <a:t>Relevancia de los Servicios en el Comercio</a:t>
          </a:r>
        </a:p>
      </dgm:t>
    </dgm:pt>
    <dgm:pt modelId="{786FD2DF-B818-462F-B744-E3CD65D48816}" type="parTrans" cxnId="{80CF4790-97D4-4DFD-B61B-4C935B134BDB}">
      <dgm:prSet/>
      <dgm:spPr/>
      <dgm:t>
        <a:bodyPr/>
        <a:lstStyle/>
        <a:p>
          <a:endParaRPr lang="es-EC" sz="1800"/>
        </a:p>
      </dgm:t>
    </dgm:pt>
    <dgm:pt modelId="{EE956A03-35BF-483B-B6C3-9258D8B82679}" type="sibTrans" cxnId="{80CF4790-97D4-4DFD-B61B-4C935B134BDB}">
      <dgm:prSet/>
      <dgm:spPr/>
      <dgm:t>
        <a:bodyPr/>
        <a:lstStyle/>
        <a:p>
          <a:endParaRPr lang="es-EC" sz="1800"/>
        </a:p>
      </dgm:t>
    </dgm:pt>
    <dgm:pt modelId="{0869492F-FF34-4252-84BB-29B6E5DF8006}">
      <dgm:prSet phldrT="[Texto]" custT="1"/>
      <dgm:spPr/>
      <dgm:t>
        <a:bodyPr/>
        <a:lstStyle/>
        <a:p>
          <a:r>
            <a:rPr lang="es-EC" sz="1800" dirty="0"/>
            <a:t>Internacionalización</a:t>
          </a:r>
        </a:p>
      </dgm:t>
    </dgm:pt>
    <dgm:pt modelId="{8ED18A9D-A5FC-4C20-96AE-A5699ED60061}" type="parTrans" cxnId="{701F7680-44F0-4E1F-BE17-EFC9ABE594C6}">
      <dgm:prSet/>
      <dgm:spPr/>
      <dgm:t>
        <a:bodyPr/>
        <a:lstStyle/>
        <a:p>
          <a:endParaRPr lang="es-EC" sz="1800"/>
        </a:p>
      </dgm:t>
    </dgm:pt>
    <dgm:pt modelId="{FCFC32F9-B43A-408C-BC4E-822E7A716EBC}" type="sibTrans" cxnId="{701F7680-44F0-4E1F-BE17-EFC9ABE594C6}">
      <dgm:prSet/>
      <dgm:spPr/>
      <dgm:t>
        <a:bodyPr/>
        <a:lstStyle/>
        <a:p>
          <a:endParaRPr lang="es-EC" sz="1800"/>
        </a:p>
      </dgm:t>
    </dgm:pt>
    <dgm:pt modelId="{3AEE8A29-F057-4DC7-BF3F-B71A4E043F11}">
      <dgm:prSet phldrT="[Texto]" custT="1"/>
      <dgm:spPr/>
      <dgm:t>
        <a:bodyPr/>
        <a:lstStyle/>
        <a:p>
          <a:r>
            <a:rPr lang="es-EC" sz="1800" dirty="0"/>
            <a:t>Competitividad de los Servicios</a:t>
          </a:r>
        </a:p>
      </dgm:t>
    </dgm:pt>
    <dgm:pt modelId="{D0F4D644-2667-4869-8A07-E41315167BFE}" type="parTrans" cxnId="{7F89A2D3-0BB0-4175-8662-366EA5166A00}">
      <dgm:prSet/>
      <dgm:spPr/>
      <dgm:t>
        <a:bodyPr/>
        <a:lstStyle/>
        <a:p>
          <a:endParaRPr lang="es-EC" sz="1800"/>
        </a:p>
      </dgm:t>
    </dgm:pt>
    <dgm:pt modelId="{FE22D259-3847-4A4A-B355-7F0FAE01C039}" type="sibTrans" cxnId="{7F89A2D3-0BB0-4175-8662-366EA5166A00}">
      <dgm:prSet/>
      <dgm:spPr/>
      <dgm:t>
        <a:bodyPr/>
        <a:lstStyle/>
        <a:p>
          <a:endParaRPr lang="es-EC" sz="1800"/>
        </a:p>
      </dgm:t>
    </dgm:pt>
    <dgm:pt modelId="{7BCA9B0D-B419-44F1-B337-5244BA0239CC}">
      <dgm:prSet phldrT="[Texto]" custT="1"/>
      <dgm:spPr/>
      <dgm:t>
        <a:bodyPr/>
        <a:lstStyle/>
        <a:p>
          <a:r>
            <a:rPr lang="es-EC" sz="1800" dirty="0"/>
            <a:t>Dos Factores de Satisfacción</a:t>
          </a:r>
        </a:p>
      </dgm:t>
    </dgm:pt>
    <dgm:pt modelId="{2E9A1238-8BF4-4DCB-AC5A-C7444EE25518}" type="parTrans" cxnId="{1093D984-70C7-4A94-9A72-E7E2751AF131}">
      <dgm:prSet/>
      <dgm:spPr/>
      <dgm:t>
        <a:bodyPr/>
        <a:lstStyle/>
        <a:p>
          <a:endParaRPr lang="es-EC" sz="1800"/>
        </a:p>
      </dgm:t>
    </dgm:pt>
    <dgm:pt modelId="{4084D441-3BC6-461D-B729-A9AD5F5E09CC}" type="sibTrans" cxnId="{1093D984-70C7-4A94-9A72-E7E2751AF131}">
      <dgm:prSet/>
      <dgm:spPr/>
      <dgm:t>
        <a:bodyPr/>
        <a:lstStyle/>
        <a:p>
          <a:endParaRPr lang="es-EC" sz="1800"/>
        </a:p>
      </dgm:t>
    </dgm:pt>
    <dgm:pt modelId="{A484E7EB-0AA0-4BAA-A96C-1DD603F328F5}" type="pres">
      <dgm:prSet presAssocID="{79D1513F-4DF6-4647-A015-F51669899697}" presName="arrowDiagram" presStyleCnt="0">
        <dgm:presLayoutVars>
          <dgm:chMax val="5"/>
          <dgm:dir/>
          <dgm:resizeHandles val="exact"/>
        </dgm:presLayoutVars>
      </dgm:prSet>
      <dgm:spPr/>
    </dgm:pt>
    <dgm:pt modelId="{C485A523-2E3B-41E8-A118-F7905814C6D3}" type="pres">
      <dgm:prSet presAssocID="{79D1513F-4DF6-4647-A015-F51669899697}" presName="arrow" presStyleLbl="bgShp" presStyleIdx="0" presStyleCnt="1"/>
      <dgm:spPr/>
    </dgm:pt>
    <dgm:pt modelId="{46F93D36-CE90-403B-ACE1-F697FCA60B14}" type="pres">
      <dgm:prSet presAssocID="{79D1513F-4DF6-4647-A015-F51669899697}" presName="arrowDiagram4" presStyleCnt="0"/>
      <dgm:spPr/>
    </dgm:pt>
    <dgm:pt modelId="{6149E6FA-7108-420F-A8E0-5F949B90DCE9}" type="pres">
      <dgm:prSet presAssocID="{2D1A6570-7789-4608-B30C-1FDA874B0658}" presName="bullet4a" presStyleLbl="node1" presStyleIdx="0" presStyleCnt="4"/>
      <dgm:spPr/>
    </dgm:pt>
    <dgm:pt modelId="{52976DE6-F9DD-4880-A43C-D08F0808A0DD}" type="pres">
      <dgm:prSet presAssocID="{2D1A6570-7789-4608-B30C-1FDA874B0658}" presName="textBox4a" presStyleLbl="revTx" presStyleIdx="0" presStyleCnt="4" custScaleX="128232" custLinFactNeighborX="14180">
        <dgm:presLayoutVars>
          <dgm:bulletEnabled val="1"/>
        </dgm:presLayoutVars>
      </dgm:prSet>
      <dgm:spPr/>
    </dgm:pt>
    <dgm:pt modelId="{8276CB64-0118-4A9E-8119-80645BA8F21E}" type="pres">
      <dgm:prSet presAssocID="{7BCA9B0D-B419-44F1-B337-5244BA0239CC}" presName="bullet4b" presStyleLbl="node1" presStyleIdx="1" presStyleCnt="4"/>
      <dgm:spPr/>
    </dgm:pt>
    <dgm:pt modelId="{C74690BD-41B9-48CB-88BD-6D8C08465FAC}" type="pres">
      <dgm:prSet presAssocID="{7BCA9B0D-B419-44F1-B337-5244BA0239CC}" presName="textBox4b" presStyleLbl="revTx" presStyleIdx="1" presStyleCnt="4">
        <dgm:presLayoutVars>
          <dgm:bulletEnabled val="1"/>
        </dgm:presLayoutVars>
      </dgm:prSet>
      <dgm:spPr/>
    </dgm:pt>
    <dgm:pt modelId="{0CC65A94-3309-4CFF-90C3-196DC3F3F410}" type="pres">
      <dgm:prSet presAssocID="{0869492F-FF34-4252-84BB-29B6E5DF8006}" presName="bullet4c" presStyleLbl="node1" presStyleIdx="2" presStyleCnt="4"/>
      <dgm:spPr/>
    </dgm:pt>
    <dgm:pt modelId="{F01E7470-2CD9-45F4-8438-E321F3EA59AD}" type="pres">
      <dgm:prSet presAssocID="{0869492F-FF34-4252-84BB-29B6E5DF8006}" presName="textBox4c" presStyleLbl="revTx" presStyleIdx="2" presStyleCnt="4" custScaleX="125442" custLinFactNeighborX="13023">
        <dgm:presLayoutVars>
          <dgm:bulletEnabled val="1"/>
        </dgm:presLayoutVars>
      </dgm:prSet>
      <dgm:spPr/>
    </dgm:pt>
    <dgm:pt modelId="{E33425EB-6FF5-4D13-A01E-5487559E88A9}" type="pres">
      <dgm:prSet presAssocID="{3AEE8A29-F057-4DC7-BF3F-B71A4E043F11}" presName="bullet4d" presStyleLbl="node1" presStyleIdx="3" presStyleCnt="4"/>
      <dgm:spPr/>
    </dgm:pt>
    <dgm:pt modelId="{61E0F257-C37C-45B3-9AE8-940BFB2E7EE3}" type="pres">
      <dgm:prSet presAssocID="{3AEE8A29-F057-4DC7-BF3F-B71A4E043F1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1C371438-B881-46A8-BD81-2E58B897B116}" type="presOf" srcId="{0869492F-FF34-4252-84BB-29B6E5DF8006}" destId="{F01E7470-2CD9-45F4-8438-E321F3EA59AD}" srcOrd="0" destOrd="0" presId="urn:microsoft.com/office/officeart/2005/8/layout/arrow2"/>
    <dgm:cxn modelId="{D8B6CD6F-2D7E-4D1D-A959-77EB5AD1585A}" type="presOf" srcId="{7BCA9B0D-B419-44F1-B337-5244BA0239CC}" destId="{C74690BD-41B9-48CB-88BD-6D8C08465FAC}" srcOrd="0" destOrd="0" presId="urn:microsoft.com/office/officeart/2005/8/layout/arrow2"/>
    <dgm:cxn modelId="{9FCCED53-E32C-438F-BA74-6E3644EA9D28}" type="presOf" srcId="{2D1A6570-7789-4608-B30C-1FDA874B0658}" destId="{52976DE6-F9DD-4880-A43C-D08F0808A0DD}" srcOrd="0" destOrd="0" presId="urn:microsoft.com/office/officeart/2005/8/layout/arrow2"/>
    <dgm:cxn modelId="{687AC278-3EED-48A2-A318-69DFB60262EF}" type="presOf" srcId="{79D1513F-4DF6-4647-A015-F51669899697}" destId="{A484E7EB-0AA0-4BAA-A96C-1DD603F328F5}" srcOrd="0" destOrd="0" presId="urn:microsoft.com/office/officeart/2005/8/layout/arrow2"/>
    <dgm:cxn modelId="{701F7680-44F0-4E1F-BE17-EFC9ABE594C6}" srcId="{79D1513F-4DF6-4647-A015-F51669899697}" destId="{0869492F-FF34-4252-84BB-29B6E5DF8006}" srcOrd="2" destOrd="0" parTransId="{8ED18A9D-A5FC-4C20-96AE-A5699ED60061}" sibTransId="{FCFC32F9-B43A-408C-BC4E-822E7A716EBC}"/>
    <dgm:cxn modelId="{1093D984-70C7-4A94-9A72-E7E2751AF131}" srcId="{79D1513F-4DF6-4647-A015-F51669899697}" destId="{7BCA9B0D-B419-44F1-B337-5244BA0239CC}" srcOrd="1" destOrd="0" parTransId="{2E9A1238-8BF4-4DCB-AC5A-C7444EE25518}" sibTransId="{4084D441-3BC6-461D-B729-A9AD5F5E09CC}"/>
    <dgm:cxn modelId="{80CF4790-97D4-4DFD-B61B-4C935B134BDB}" srcId="{79D1513F-4DF6-4647-A015-F51669899697}" destId="{2D1A6570-7789-4608-B30C-1FDA874B0658}" srcOrd="0" destOrd="0" parTransId="{786FD2DF-B818-462F-B744-E3CD65D48816}" sibTransId="{EE956A03-35BF-483B-B6C3-9258D8B82679}"/>
    <dgm:cxn modelId="{CC726CD2-506F-43A4-AB15-FAA8C9281644}" type="presOf" srcId="{3AEE8A29-F057-4DC7-BF3F-B71A4E043F11}" destId="{61E0F257-C37C-45B3-9AE8-940BFB2E7EE3}" srcOrd="0" destOrd="0" presId="urn:microsoft.com/office/officeart/2005/8/layout/arrow2"/>
    <dgm:cxn modelId="{7F89A2D3-0BB0-4175-8662-366EA5166A00}" srcId="{79D1513F-4DF6-4647-A015-F51669899697}" destId="{3AEE8A29-F057-4DC7-BF3F-B71A4E043F11}" srcOrd="3" destOrd="0" parTransId="{D0F4D644-2667-4869-8A07-E41315167BFE}" sibTransId="{FE22D259-3847-4A4A-B355-7F0FAE01C039}"/>
    <dgm:cxn modelId="{42758BCC-2228-4111-B625-AB3A59500056}" type="presParOf" srcId="{A484E7EB-0AA0-4BAA-A96C-1DD603F328F5}" destId="{C485A523-2E3B-41E8-A118-F7905814C6D3}" srcOrd="0" destOrd="0" presId="urn:microsoft.com/office/officeart/2005/8/layout/arrow2"/>
    <dgm:cxn modelId="{53E4A644-DDE9-4359-A5A8-87D604B8645E}" type="presParOf" srcId="{A484E7EB-0AA0-4BAA-A96C-1DD603F328F5}" destId="{46F93D36-CE90-403B-ACE1-F697FCA60B14}" srcOrd="1" destOrd="0" presId="urn:microsoft.com/office/officeart/2005/8/layout/arrow2"/>
    <dgm:cxn modelId="{1D37CF41-FF19-40A9-940C-0C75FC79560E}" type="presParOf" srcId="{46F93D36-CE90-403B-ACE1-F697FCA60B14}" destId="{6149E6FA-7108-420F-A8E0-5F949B90DCE9}" srcOrd="0" destOrd="0" presId="urn:microsoft.com/office/officeart/2005/8/layout/arrow2"/>
    <dgm:cxn modelId="{9FBB27E6-3DAF-4DCC-8EAD-E082A3434133}" type="presParOf" srcId="{46F93D36-CE90-403B-ACE1-F697FCA60B14}" destId="{52976DE6-F9DD-4880-A43C-D08F0808A0DD}" srcOrd="1" destOrd="0" presId="urn:microsoft.com/office/officeart/2005/8/layout/arrow2"/>
    <dgm:cxn modelId="{9DC6FCA2-F585-4C93-A7C4-B1BFD6865B4B}" type="presParOf" srcId="{46F93D36-CE90-403B-ACE1-F697FCA60B14}" destId="{8276CB64-0118-4A9E-8119-80645BA8F21E}" srcOrd="2" destOrd="0" presId="urn:microsoft.com/office/officeart/2005/8/layout/arrow2"/>
    <dgm:cxn modelId="{7859341D-D3D9-4817-9EC4-BFBA49C4F9AC}" type="presParOf" srcId="{46F93D36-CE90-403B-ACE1-F697FCA60B14}" destId="{C74690BD-41B9-48CB-88BD-6D8C08465FAC}" srcOrd="3" destOrd="0" presId="urn:microsoft.com/office/officeart/2005/8/layout/arrow2"/>
    <dgm:cxn modelId="{B44E8DC7-F215-4325-9E30-95C5C88CF6AC}" type="presParOf" srcId="{46F93D36-CE90-403B-ACE1-F697FCA60B14}" destId="{0CC65A94-3309-4CFF-90C3-196DC3F3F410}" srcOrd="4" destOrd="0" presId="urn:microsoft.com/office/officeart/2005/8/layout/arrow2"/>
    <dgm:cxn modelId="{8CC3EBC3-E998-484B-87C9-2811F0304B61}" type="presParOf" srcId="{46F93D36-CE90-403B-ACE1-F697FCA60B14}" destId="{F01E7470-2CD9-45F4-8438-E321F3EA59AD}" srcOrd="5" destOrd="0" presId="urn:microsoft.com/office/officeart/2005/8/layout/arrow2"/>
    <dgm:cxn modelId="{2861A3CE-2BCD-4531-A333-5D7DCFB201F0}" type="presParOf" srcId="{46F93D36-CE90-403B-ACE1-F697FCA60B14}" destId="{E33425EB-6FF5-4D13-A01E-5487559E88A9}" srcOrd="6" destOrd="0" presId="urn:microsoft.com/office/officeart/2005/8/layout/arrow2"/>
    <dgm:cxn modelId="{AD586E1C-EC1C-45F7-B28A-BECAE5B74FEB}" type="presParOf" srcId="{46F93D36-CE90-403B-ACE1-F697FCA60B14}" destId="{61E0F257-C37C-45B3-9AE8-940BFB2E7EE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33829-C93C-45D5-BFD3-54B1E249FEF4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C923297D-A5D5-4B19-9711-EE1C09E4FA4E}">
      <dgm:prSet phldrT="[Texto]" custT="1"/>
      <dgm:spPr/>
      <dgm:t>
        <a:bodyPr/>
        <a:lstStyle/>
        <a:p>
          <a:r>
            <a:rPr lang="es-EC" sz="1800" b="1" dirty="0"/>
            <a:t>Enfoque</a:t>
          </a:r>
        </a:p>
      </dgm:t>
    </dgm:pt>
    <dgm:pt modelId="{46C61D0F-6610-4B37-9D18-082C93D749EB}" type="parTrans" cxnId="{6BE82594-360B-463C-8ACA-8F1F417E8BDA}">
      <dgm:prSet/>
      <dgm:spPr/>
      <dgm:t>
        <a:bodyPr/>
        <a:lstStyle/>
        <a:p>
          <a:endParaRPr lang="es-EC" sz="1800"/>
        </a:p>
      </dgm:t>
    </dgm:pt>
    <dgm:pt modelId="{31C15A30-7B93-4EDA-BA9A-73109E249904}" type="sibTrans" cxnId="{6BE82594-360B-463C-8ACA-8F1F417E8BDA}">
      <dgm:prSet/>
      <dgm:spPr/>
      <dgm:t>
        <a:bodyPr/>
        <a:lstStyle/>
        <a:p>
          <a:endParaRPr lang="es-EC" sz="1800"/>
        </a:p>
      </dgm:t>
    </dgm:pt>
    <dgm:pt modelId="{D1008919-BEB2-416C-AE5F-B901242D93F5}">
      <dgm:prSet phldrT="[Texto]" custT="1"/>
      <dgm:spPr/>
      <dgm:t>
        <a:bodyPr/>
        <a:lstStyle/>
        <a:p>
          <a:r>
            <a:rPr lang="es-EC" sz="1800" dirty="0"/>
            <a:t>Mixto: Cuantitativo - Cualitativo</a:t>
          </a:r>
        </a:p>
      </dgm:t>
    </dgm:pt>
    <dgm:pt modelId="{69215ED5-07E0-4BAE-A407-56ECB516C9D7}" type="parTrans" cxnId="{14D57E4B-D39A-4D22-A8BF-5874759F8F54}">
      <dgm:prSet/>
      <dgm:spPr/>
      <dgm:t>
        <a:bodyPr/>
        <a:lstStyle/>
        <a:p>
          <a:endParaRPr lang="es-EC" sz="1800"/>
        </a:p>
      </dgm:t>
    </dgm:pt>
    <dgm:pt modelId="{5F4560D4-12C2-4263-BBE2-361093D03D0C}" type="sibTrans" cxnId="{14D57E4B-D39A-4D22-A8BF-5874759F8F54}">
      <dgm:prSet/>
      <dgm:spPr/>
      <dgm:t>
        <a:bodyPr/>
        <a:lstStyle/>
        <a:p>
          <a:endParaRPr lang="es-EC" sz="1800"/>
        </a:p>
      </dgm:t>
    </dgm:pt>
    <dgm:pt modelId="{50447302-23AB-4BAB-BE1E-88B8ADDDB92F}">
      <dgm:prSet phldrT="[Texto]" custT="1"/>
      <dgm:spPr/>
      <dgm:t>
        <a:bodyPr/>
        <a:lstStyle/>
        <a:p>
          <a:r>
            <a:rPr lang="es-EC" sz="1800" dirty="0"/>
            <a:t>Recolección de datos de base de datos</a:t>
          </a:r>
        </a:p>
      </dgm:t>
    </dgm:pt>
    <dgm:pt modelId="{36E8BE0E-B8D8-4FEF-B98F-40524DFAAE98}" type="parTrans" cxnId="{5BA7CF8D-990D-4669-897F-7081FB46309B}">
      <dgm:prSet/>
      <dgm:spPr/>
      <dgm:t>
        <a:bodyPr/>
        <a:lstStyle/>
        <a:p>
          <a:endParaRPr lang="es-EC" sz="1800"/>
        </a:p>
      </dgm:t>
    </dgm:pt>
    <dgm:pt modelId="{C6C5CA23-7B8D-4413-BFE8-A2727C345AA1}" type="sibTrans" cxnId="{5BA7CF8D-990D-4669-897F-7081FB46309B}">
      <dgm:prSet/>
      <dgm:spPr/>
      <dgm:t>
        <a:bodyPr/>
        <a:lstStyle/>
        <a:p>
          <a:endParaRPr lang="es-EC" sz="1800"/>
        </a:p>
      </dgm:t>
    </dgm:pt>
    <dgm:pt modelId="{D1D3A701-BAE2-4D3A-A3F4-05042C9A4BFF}">
      <dgm:prSet phldrT="[Texto]" custT="1"/>
      <dgm:spPr/>
      <dgm:t>
        <a:bodyPr/>
        <a:lstStyle/>
        <a:p>
          <a:r>
            <a:rPr lang="es-EC" sz="1800" b="1" dirty="0"/>
            <a:t>Método</a:t>
          </a:r>
        </a:p>
      </dgm:t>
    </dgm:pt>
    <dgm:pt modelId="{A02E7A43-2454-4FEC-A7B9-910C472B12CC}" type="parTrans" cxnId="{587E02D3-A758-42A4-B3AB-784014612DAA}">
      <dgm:prSet/>
      <dgm:spPr/>
      <dgm:t>
        <a:bodyPr/>
        <a:lstStyle/>
        <a:p>
          <a:endParaRPr lang="es-EC" sz="1800"/>
        </a:p>
      </dgm:t>
    </dgm:pt>
    <dgm:pt modelId="{946C18F9-BBFA-458D-A751-6CA450D83F9A}" type="sibTrans" cxnId="{587E02D3-A758-42A4-B3AB-784014612DAA}">
      <dgm:prSet/>
      <dgm:spPr/>
      <dgm:t>
        <a:bodyPr/>
        <a:lstStyle/>
        <a:p>
          <a:endParaRPr lang="es-EC" sz="1800"/>
        </a:p>
      </dgm:t>
    </dgm:pt>
    <dgm:pt modelId="{1EC011BC-E5F8-44B5-8928-BE848E5621D3}">
      <dgm:prSet phldrT="[Texto]" custT="1"/>
      <dgm:spPr/>
      <dgm:t>
        <a:bodyPr/>
        <a:lstStyle/>
        <a:p>
          <a:r>
            <a:rPr lang="es-EC" sz="1800" dirty="0"/>
            <a:t>Deductivo</a:t>
          </a:r>
        </a:p>
      </dgm:t>
    </dgm:pt>
    <dgm:pt modelId="{163D319D-802B-4FB3-AC39-78766BDB66DA}" type="parTrans" cxnId="{DA08C369-D2AD-4D70-924A-2FBD21179D57}">
      <dgm:prSet/>
      <dgm:spPr/>
      <dgm:t>
        <a:bodyPr/>
        <a:lstStyle/>
        <a:p>
          <a:endParaRPr lang="es-EC" sz="1800"/>
        </a:p>
      </dgm:t>
    </dgm:pt>
    <dgm:pt modelId="{983045A6-A2C8-4C2D-9B5E-77E27F807B71}" type="sibTrans" cxnId="{DA08C369-D2AD-4D70-924A-2FBD21179D57}">
      <dgm:prSet/>
      <dgm:spPr/>
      <dgm:t>
        <a:bodyPr/>
        <a:lstStyle/>
        <a:p>
          <a:endParaRPr lang="es-EC" sz="1800"/>
        </a:p>
      </dgm:t>
    </dgm:pt>
    <dgm:pt modelId="{74AA8150-3795-4395-86CC-A10BB2042A92}">
      <dgm:prSet phldrT="[Texto]" custT="1"/>
      <dgm:spPr/>
      <dgm:t>
        <a:bodyPr/>
        <a:lstStyle/>
        <a:p>
          <a:r>
            <a:rPr lang="es-EC" sz="1800" dirty="0"/>
            <a:t>De lo general a lo particular</a:t>
          </a:r>
        </a:p>
      </dgm:t>
    </dgm:pt>
    <dgm:pt modelId="{0E98B0CD-FB2D-41A9-BCAE-656C22B04461}" type="parTrans" cxnId="{005273E8-168A-4A49-B73D-D9D94A4B2E29}">
      <dgm:prSet/>
      <dgm:spPr/>
      <dgm:t>
        <a:bodyPr/>
        <a:lstStyle/>
        <a:p>
          <a:endParaRPr lang="es-EC" sz="1800"/>
        </a:p>
      </dgm:t>
    </dgm:pt>
    <dgm:pt modelId="{16A412E8-D1CD-4870-8E8A-4933DD808782}" type="sibTrans" cxnId="{005273E8-168A-4A49-B73D-D9D94A4B2E29}">
      <dgm:prSet/>
      <dgm:spPr/>
      <dgm:t>
        <a:bodyPr/>
        <a:lstStyle/>
        <a:p>
          <a:endParaRPr lang="es-EC" sz="1800"/>
        </a:p>
      </dgm:t>
    </dgm:pt>
    <dgm:pt modelId="{A46BDCF1-9A96-4050-85EB-741149E1CB7C}">
      <dgm:prSet phldrT="[Texto]" custT="1"/>
      <dgm:spPr/>
      <dgm:t>
        <a:bodyPr/>
        <a:lstStyle/>
        <a:p>
          <a:r>
            <a:rPr lang="es-EC" sz="1800" b="1" dirty="0"/>
            <a:t>Tipología</a:t>
          </a:r>
        </a:p>
      </dgm:t>
    </dgm:pt>
    <dgm:pt modelId="{B0600890-57F0-4475-AB8D-7F380F551E1B}" type="parTrans" cxnId="{85DE155B-82D5-4488-8568-A43C7903DE19}">
      <dgm:prSet/>
      <dgm:spPr/>
      <dgm:t>
        <a:bodyPr/>
        <a:lstStyle/>
        <a:p>
          <a:endParaRPr lang="es-EC" sz="1800"/>
        </a:p>
      </dgm:t>
    </dgm:pt>
    <dgm:pt modelId="{D0059541-95CB-48C0-982C-53551ADBF5D6}" type="sibTrans" cxnId="{85DE155B-82D5-4488-8568-A43C7903DE19}">
      <dgm:prSet/>
      <dgm:spPr/>
      <dgm:t>
        <a:bodyPr/>
        <a:lstStyle/>
        <a:p>
          <a:endParaRPr lang="es-EC" sz="1800"/>
        </a:p>
      </dgm:t>
    </dgm:pt>
    <dgm:pt modelId="{BDFD4DBB-3464-482B-8FBF-28F59B60DAF2}">
      <dgm:prSet phldrT="[Texto]" custT="1"/>
      <dgm:spPr/>
      <dgm:t>
        <a:bodyPr/>
        <a:lstStyle/>
        <a:p>
          <a:r>
            <a:rPr lang="es-EC" sz="1800" dirty="0"/>
            <a:t>Finalidad</a:t>
          </a:r>
        </a:p>
      </dgm:t>
    </dgm:pt>
    <dgm:pt modelId="{43118B38-2351-488A-8469-D25BAF316CD0}" type="parTrans" cxnId="{11AE865B-D10E-44EC-B8BD-E19BC58994A8}">
      <dgm:prSet/>
      <dgm:spPr/>
      <dgm:t>
        <a:bodyPr/>
        <a:lstStyle/>
        <a:p>
          <a:endParaRPr lang="es-EC" sz="1800"/>
        </a:p>
      </dgm:t>
    </dgm:pt>
    <dgm:pt modelId="{6CD89B74-18CE-4231-B7A7-CAE4AD5D0781}" type="sibTrans" cxnId="{11AE865B-D10E-44EC-B8BD-E19BC58994A8}">
      <dgm:prSet/>
      <dgm:spPr/>
      <dgm:t>
        <a:bodyPr/>
        <a:lstStyle/>
        <a:p>
          <a:endParaRPr lang="es-EC" sz="1800"/>
        </a:p>
      </dgm:t>
    </dgm:pt>
    <dgm:pt modelId="{4926561E-15F0-416B-B1A3-DAF48957BAD1}">
      <dgm:prSet phldrT="[Texto]" custT="1"/>
      <dgm:spPr/>
      <dgm:t>
        <a:bodyPr/>
        <a:lstStyle/>
        <a:p>
          <a:r>
            <a:rPr lang="es-EC" sz="1800" dirty="0"/>
            <a:t>Variables de control</a:t>
          </a:r>
        </a:p>
      </dgm:t>
    </dgm:pt>
    <dgm:pt modelId="{0543BEB8-61B3-48CE-9A2B-84356F6F72F2}" type="parTrans" cxnId="{65834210-B993-4267-A706-9812CFD76556}">
      <dgm:prSet/>
      <dgm:spPr/>
      <dgm:t>
        <a:bodyPr/>
        <a:lstStyle/>
        <a:p>
          <a:endParaRPr lang="es-EC" sz="1800"/>
        </a:p>
      </dgm:t>
    </dgm:pt>
    <dgm:pt modelId="{69E48002-D642-4944-9961-A27FFC920530}" type="sibTrans" cxnId="{65834210-B993-4267-A706-9812CFD76556}">
      <dgm:prSet/>
      <dgm:spPr/>
      <dgm:t>
        <a:bodyPr/>
        <a:lstStyle/>
        <a:p>
          <a:endParaRPr lang="es-EC" sz="1800"/>
        </a:p>
      </dgm:t>
    </dgm:pt>
    <dgm:pt modelId="{2D421D78-C7BB-4856-9420-086D8BC00D55}">
      <dgm:prSet phldrT="[Texto]" custT="1"/>
      <dgm:spPr/>
      <dgm:t>
        <a:bodyPr/>
        <a:lstStyle/>
        <a:p>
          <a:r>
            <a:rPr lang="es-EC" sz="1800" dirty="0"/>
            <a:t>Identifica problemática</a:t>
          </a:r>
        </a:p>
      </dgm:t>
    </dgm:pt>
    <dgm:pt modelId="{EA1168F1-3D2D-4C5D-A8A0-27B6FC7A45EB}" type="parTrans" cxnId="{575D6A50-8CD8-44E0-BBD5-88D683B0E5AC}">
      <dgm:prSet/>
      <dgm:spPr/>
      <dgm:t>
        <a:bodyPr/>
        <a:lstStyle/>
        <a:p>
          <a:endParaRPr lang="es-EC" sz="1800"/>
        </a:p>
      </dgm:t>
    </dgm:pt>
    <dgm:pt modelId="{F844BFCF-5B2D-42EC-9AA1-AF8803FAC043}" type="sibTrans" cxnId="{575D6A50-8CD8-44E0-BBD5-88D683B0E5AC}">
      <dgm:prSet/>
      <dgm:spPr/>
      <dgm:t>
        <a:bodyPr/>
        <a:lstStyle/>
        <a:p>
          <a:endParaRPr lang="es-EC" sz="1800"/>
        </a:p>
      </dgm:t>
    </dgm:pt>
    <dgm:pt modelId="{9405CA20-EBFA-424D-9419-8C64E66F1D52}">
      <dgm:prSet phldrT="[Texto]" custT="1"/>
      <dgm:spPr/>
      <dgm:t>
        <a:bodyPr/>
        <a:lstStyle/>
        <a:p>
          <a:r>
            <a:rPr lang="es-EC" sz="1800" dirty="0"/>
            <a:t>Fuentes de Investigación</a:t>
          </a:r>
        </a:p>
      </dgm:t>
    </dgm:pt>
    <dgm:pt modelId="{433B5B25-02E2-4AF1-A4F6-AFEA10A41B0D}" type="parTrans" cxnId="{4CE5D9D7-ED6E-422C-8EB2-AEEAB43554F8}">
      <dgm:prSet/>
      <dgm:spPr/>
      <dgm:t>
        <a:bodyPr/>
        <a:lstStyle/>
        <a:p>
          <a:endParaRPr lang="es-EC" sz="1800"/>
        </a:p>
      </dgm:t>
    </dgm:pt>
    <dgm:pt modelId="{B544F14E-09DF-40E2-B6E4-2D5DBDE01604}" type="sibTrans" cxnId="{4CE5D9D7-ED6E-422C-8EB2-AEEAB43554F8}">
      <dgm:prSet/>
      <dgm:spPr/>
      <dgm:t>
        <a:bodyPr/>
        <a:lstStyle/>
        <a:p>
          <a:endParaRPr lang="es-EC" sz="1800"/>
        </a:p>
      </dgm:t>
    </dgm:pt>
    <dgm:pt modelId="{28EBBC74-ED62-40AF-8D73-BAA41BFF4F3A}">
      <dgm:prSet phldrT="[Texto]" custT="1"/>
      <dgm:spPr/>
      <dgm:t>
        <a:bodyPr/>
        <a:lstStyle/>
        <a:p>
          <a:r>
            <a:rPr lang="es-EC" sz="1800" dirty="0"/>
            <a:t>Alcance</a:t>
          </a:r>
        </a:p>
      </dgm:t>
    </dgm:pt>
    <dgm:pt modelId="{D06FF5A0-D4F6-46E4-A9A3-8D8883328E96}" type="parTrans" cxnId="{8CBEC598-EA55-4C9E-81D7-D55EED41252A}">
      <dgm:prSet/>
      <dgm:spPr/>
      <dgm:t>
        <a:bodyPr/>
        <a:lstStyle/>
        <a:p>
          <a:endParaRPr lang="es-EC" sz="1800"/>
        </a:p>
      </dgm:t>
    </dgm:pt>
    <dgm:pt modelId="{87D7D77D-2227-4DFE-817C-0C7D9405C75A}" type="sibTrans" cxnId="{8CBEC598-EA55-4C9E-81D7-D55EED41252A}">
      <dgm:prSet/>
      <dgm:spPr/>
      <dgm:t>
        <a:bodyPr/>
        <a:lstStyle/>
        <a:p>
          <a:endParaRPr lang="es-EC" sz="1800"/>
        </a:p>
      </dgm:t>
    </dgm:pt>
    <dgm:pt modelId="{221759AE-088D-4CD4-9D16-150115A7B4D5}" type="pres">
      <dgm:prSet presAssocID="{5F533829-C93C-45D5-BFD3-54B1E249FEF4}" presName="linear" presStyleCnt="0">
        <dgm:presLayoutVars>
          <dgm:dir/>
          <dgm:resizeHandles val="exact"/>
        </dgm:presLayoutVars>
      </dgm:prSet>
      <dgm:spPr/>
    </dgm:pt>
    <dgm:pt modelId="{972B9C7C-111E-4EA8-90D9-5AD69D4CEAD7}" type="pres">
      <dgm:prSet presAssocID="{C923297D-A5D5-4B19-9711-EE1C09E4FA4E}" presName="comp" presStyleCnt="0"/>
      <dgm:spPr/>
    </dgm:pt>
    <dgm:pt modelId="{E438ECBB-F738-4765-BC2A-67B561B8321B}" type="pres">
      <dgm:prSet presAssocID="{C923297D-A5D5-4B19-9711-EE1C09E4FA4E}" presName="box" presStyleLbl="node1" presStyleIdx="0" presStyleCnt="3"/>
      <dgm:spPr/>
    </dgm:pt>
    <dgm:pt modelId="{FE20B1CC-86B0-4141-BDF8-E0A91C99CEBD}" type="pres">
      <dgm:prSet presAssocID="{C923297D-A5D5-4B19-9711-EE1C09E4FA4E}" presName="img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ABC0180-F5DE-48BA-9B1E-786BB46C7721}" type="pres">
      <dgm:prSet presAssocID="{C923297D-A5D5-4B19-9711-EE1C09E4FA4E}" presName="text" presStyleLbl="node1" presStyleIdx="0" presStyleCnt="3">
        <dgm:presLayoutVars>
          <dgm:bulletEnabled val="1"/>
        </dgm:presLayoutVars>
      </dgm:prSet>
      <dgm:spPr/>
    </dgm:pt>
    <dgm:pt modelId="{EEDBB793-9910-4231-919A-E50482A40943}" type="pres">
      <dgm:prSet presAssocID="{31C15A30-7B93-4EDA-BA9A-73109E249904}" presName="spacer" presStyleCnt="0"/>
      <dgm:spPr/>
    </dgm:pt>
    <dgm:pt modelId="{FDFE7036-A263-4388-B0AC-E82B6F1CB0D3}" type="pres">
      <dgm:prSet presAssocID="{D1D3A701-BAE2-4D3A-A3F4-05042C9A4BFF}" presName="comp" presStyleCnt="0"/>
      <dgm:spPr/>
    </dgm:pt>
    <dgm:pt modelId="{1B6255F2-3FBF-4E94-8D43-F15C59ECCCCA}" type="pres">
      <dgm:prSet presAssocID="{D1D3A701-BAE2-4D3A-A3F4-05042C9A4BFF}" presName="box" presStyleLbl="node1" presStyleIdx="1" presStyleCnt="3"/>
      <dgm:spPr/>
    </dgm:pt>
    <dgm:pt modelId="{CBBC4C51-3A39-4B3E-82FD-4C7E27CF218D}" type="pres">
      <dgm:prSet presAssocID="{D1D3A701-BAE2-4D3A-A3F4-05042C9A4BFF}" presName="img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17568D4B-E816-44C4-ABD1-6890EAA8646F}" type="pres">
      <dgm:prSet presAssocID="{D1D3A701-BAE2-4D3A-A3F4-05042C9A4BFF}" presName="text" presStyleLbl="node1" presStyleIdx="1" presStyleCnt="3">
        <dgm:presLayoutVars>
          <dgm:bulletEnabled val="1"/>
        </dgm:presLayoutVars>
      </dgm:prSet>
      <dgm:spPr/>
    </dgm:pt>
    <dgm:pt modelId="{D0C5FD55-06CA-4AC4-82F4-6143C6E5AE52}" type="pres">
      <dgm:prSet presAssocID="{946C18F9-BBFA-458D-A751-6CA450D83F9A}" presName="spacer" presStyleCnt="0"/>
      <dgm:spPr/>
    </dgm:pt>
    <dgm:pt modelId="{90254B2E-F51F-4692-82F3-0A6922EE1CA6}" type="pres">
      <dgm:prSet presAssocID="{A46BDCF1-9A96-4050-85EB-741149E1CB7C}" presName="comp" presStyleCnt="0"/>
      <dgm:spPr/>
    </dgm:pt>
    <dgm:pt modelId="{3FA68FC1-AA67-4360-8885-960FAAC90848}" type="pres">
      <dgm:prSet presAssocID="{A46BDCF1-9A96-4050-85EB-741149E1CB7C}" presName="box" presStyleLbl="node1" presStyleIdx="2" presStyleCnt="3"/>
      <dgm:spPr/>
    </dgm:pt>
    <dgm:pt modelId="{EE4A5333-1298-465C-86B6-E7D32163BF77}" type="pres">
      <dgm:prSet presAssocID="{A46BDCF1-9A96-4050-85EB-741149E1CB7C}" presName="img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69415A47-6BE9-401A-B49F-4192BFA5A6F0}" type="pres">
      <dgm:prSet presAssocID="{A46BDCF1-9A96-4050-85EB-741149E1CB7C}" presName="text" presStyleLbl="node1" presStyleIdx="2" presStyleCnt="3">
        <dgm:presLayoutVars>
          <dgm:bulletEnabled val="1"/>
        </dgm:presLayoutVars>
      </dgm:prSet>
      <dgm:spPr/>
    </dgm:pt>
  </dgm:ptLst>
  <dgm:cxnLst>
    <dgm:cxn modelId="{65834210-B993-4267-A706-9812CFD76556}" srcId="{A46BDCF1-9A96-4050-85EB-741149E1CB7C}" destId="{4926561E-15F0-416B-B1A3-DAF48957BAD1}" srcOrd="2" destOrd="0" parTransId="{0543BEB8-61B3-48CE-9A2B-84356F6F72F2}" sibTransId="{69E48002-D642-4944-9961-A27FFC920530}"/>
    <dgm:cxn modelId="{D8068913-27C8-491D-8D28-8F2A1E78CC2F}" type="presOf" srcId="{A46BDCF1-9A96-4050-85EB-741149E1CB7C}" destId="{3FA68FC1-AA67-4360-8885-960FAAC90848}" srcOrd="0" destOrd="0" presId="urn:microsoft.com/office/officeart/2005/8/layout/vList4"/>
    <dgm:cxn modelId="{60BE271A-A092-4B9C-AEAC-533F074B4FAB}" type="presOf" srcId="{D1D3A701-BAE2-4D3A-A3F4-05042C9A4BFF}" destId="{1B6255F2-3FBF-4E94-8D43-F15C59ECCCCA}" srcOrd="0" destOrd="0" presId="urn:microsoft.com/office/officeart/2005/8/layout/vList4"/>
    <dgm:cxn modelId="{E7D1AA1B-E1B5-437C-841F-A19B60089C48}" type="presOf" srcId="{50447302-23AB-4BAB-BE1E-88B8ADDDB92F}" destId="{CABC0180-F5DE-48BA-9B1E-786BB46C7721}" srcOrd="1" destOrd="2" presId="urn:microsoft.com/office/officeart/2005/8/layout/vList4"/>
    <dgm:cxn modelId="{3F5FCE1D-B674-4305-93CB-5DA5045BD827}" type="presOf" srcId="{1EC011BC-E5F8-44B5-8928-BE848E5621D3}" destId="{1B6255F2-3FBF-4E94-8D43-F15C59ECCCCA}" srcOrd="0" destOrd="1" presId="urn:microsoft.com/office/officeart/2005/8/layout/vList4"/>
    <dgm:cxn modelId="{9C39B126-908A-4893-A226-30EF6A1CFE07}" type="presOf" srcId="{D1D3A701-BAE2-4D3A-A3F4-05042C9A4BFF}" destId="{17568D4B-E816-44C4-ABD1-6890EAA8646F}" srcOrd="1" destOrd="0" presId="urn:microsoft.com/office/officeart/2005/8/layout/vList4"/>
    <dgm:cxn modelId="{85DE155B-82D5-4488-8568-A43C7903DE19}" srcId="{5F533829-C93C-45D5-BFD3-54B1E249FEF4}" destId="{A46BDCF1-9A96-4050-85EB-741149E1CB7C}" srcOrd="2" destOrd="0" parTransId="{B0600890-57F0-4475-AB8D-7F380F551E1B}" sibTransId="{D0059541-95CB-48C0-982C-53551ADBF5D6}"/>
    <dgm:cxn modelId="{11AE865B-D10E-44EC-B8BD-E19BC58994A8}" srcId="{A46BDCF1-9A96-4050-85EB-741149E1CB7C}" destId="{BDFD4DBB-3464-482B-8FBF-28F59B60DAF2}" srcOrd="0" destOrd="0" parTransId="{43118B38-2351-488A-8469-D25BAF316CD0}" sibTransId="{6CD89B74-18CE-4231-B7A7-CAE4AD5D0781}"/>
    <dgm:cxn modelId="{D1E01D5F-A6E6-48C8-AFA8-8CD603944D55}" type="presOf" srcId="{28EBBC74-ED62-40AF-8D73-BAA41BFF4F3A}" destId="{69415A47-6BE9-401A-B49F-4192BFA5A6F0}" srcOrd="1" destOrd="4" presId="urn:microsoft.com/office/officeart/2005/8/layout/vList4"/>
    <dgm:cxn modelId="{93F09743-7383-4ED2-855B-8A09F7EA5E07}" type="presOf" srcId="{9405CA20-EBFA-424D-9419-8C64E66F1D52}" destId="{3FA68FC1-AA67-4360-8885-960FAAC90848}" srcOrd="0" destOrd="2" presId="urn:microsoft.com/office/officeart/2005/8/layout/vList4"/>
    <dgm:cxn modelId="{DA08C369-D2AD-4D70-924A-2FBD21179D57}" srcId="{D1D3A701-BAE2-4D3A-A3F4-05042C9A4BFF}" destId="{1EC011BC-E5F8-44B5-8928-BE848E5621D3}" srcOrd="0" destOrd="0" parTransId="{163D319D-802B-4FB3-AC39-78766BDB66DA}" sibTransId="{983045A6-A2C8-4C2D-9B5E-77E27F807B71}"/>
    <dgm:cxn modelId="{9B34C34A-055B-4B14-9514-A52B6FD37FF9}" type="presOf" srcId="{A46BDCF1-9A96-4050-85EB-741149E1CB7C}" destId="{69415A47-6BE9-401A-B49F-4192BFA5A6F0}" srcOrd="1" destOrd="0" presId="urn:microsoft.com/office/officeart/2005/8/layout/vList4"/>
    <dgm:cxn modelId="{14D57E4B-D39A-4D22-A8BF-5874759F8F54}" srcId="{C923297D-A5D5-4B19-9711-EE1C09E4FA4E}" destId="{D1008919-BEB2-416C-AE5F-B901242D93F5}" srcOrd="0" destOrd="0" parTransId="{69215ED5-07E0-4BAE-A407-56ECB516C9D7}" sibTransId="{5F4560D4-12C2-4263-BBE2-361093D03D0C}"/>
    <dgm:cxn modelId="{B2EF474C-9FC9-447D-AC67-63BAF827A1B4}" type="presOf" srcId="{D1008919-BEB2-416C-AE5F-B901242D93F5}" destId="{E438ECBB-F738-4765-BC2A-67B561B8321B}" srcOrd="0" destOrd="1" presId="urn:microsoft.com/office/officeart/2005/8/layout/vList4"/>
    <dgm:cxn modelId="{C410044F-59C9-4775-BDBF-5540CC275FBC}" type="presOf" srcId="{4926561E-15F0-416B-B1A3-DAF48957BAD1}" destId="{69415A47-6BE9-401A-B49F-4192BFA5A6F0}" srcOrd="1" destOrd="3" presId="urn:microsoft.com/office/officeart/2005/8/layout/vList4"/>
    <dgm:cxn modelId="{575D6A50-8CD8-44E0-BBD5-88D683B0E5AC}" srcId="{D1D3A701-BAE2-4D3A-A3F4-05042C9A4BFF}" destId="{2D421D78-C7BB-4856-9420-086D8BC00D55}" srcOrd="2" destOrd="0" parTransId="{EA1168F1-3D2D-4C5D-A8A0-27B6FC7A45EB}" sibTransId="{F844BFCF-5B2D-42EC-9AA1-AF8803FAC043}"/>
    <dgm:cxn modelId="{F8E1C158-A31F-4493-8D1D-9D0D14554838}" type="presOf" srcId="{C923297D-A5D5-4B19-9711-EE1C09E4FA4E}" destId="{E438ECBB-F738-4765-BC2A-67B561B8321B}" srcOrd="0" destOrd="0" presId="urn:microsoft.com/office/officeart/2005/8/layout/vList4"/>
    <dgm:cxn modelId="{E950B683-052D-4850-875B-7F2E9084FB7D}" type="presOf" srcId="{1EC011BC-E5F8-44B5-8928-BE848E5621D3}" destId="{17568D4B-E816-44C4-ABD1-6890EAA8646F}" srcOrd="1" destOrd="1" presId="urn:microsoft.com/office/officeart/2005/8/layout/vList4"/>
    <dgm:cxn modelId="{5BA7CF8D-990D-4669-897F-7081FB46309B}" srcId="{C923297D-A5D5-4B19-9711-EE1C09E4FA4E}" destId="{50447302-23AB-4BAB-BE1E-88B8ADDDB92F}" srcOrd="1" destOrd="0" parTransId="{36E8BE0E-B8D8-4FEF-B98F-40524DFAAE98}" sibTransId="{C6C5CA23-7B8D-4413-BFE8-A2727C345AA1}"/>
    <dgm:cxn modelId="{58082494-D26A-4EDD-8163-DDF03DCA7E96}" type="presOf" srcId="{BDFD4DBB-3464-482B-8FBF-28F59B60DAF2}" destId="{3FA68FC1-AA67-4360-8885-960FAAC90848}" srcOrd="0" destOrd="1" presId="urn:microsoft.com/office/officeart/2005/8/layout/vList4"/>
    <dgm:cxn modelId="{6BE82594-360B-463C-8ACA-8F1F417E8BDA}" srcId="{5F533829-C93C-45D5-BFD3-54B1E249FEF4}" destId="{C923297D-A5D5-4B19-9711-EE1C09E4FA4E}" srcOrd="0" destOrd="0" parTransId="{46C61D0F-6610-4B37-9D18-082C93D749EB}" sibTransId="{31C15A30-7B93-4EDA-BA9A-73109E249904}"/>
    <dgm:cxn modelId="{8CBEC598-EA55-4C9E-81D7-D55EED41252A}" srcId="{A46BDCF1-9A96-4050-85EB-741149E1CB7C}" destId="{28EBBC74-ED62-40AF-8D73-BAA41BFF4F3A}" srcOrd="3" destOrd="0" parTransId="{D06FF5A0-D4F6-46E4-A9A3-8D8883328E96}" sibTransId="{87D7D77D-2227-4DFE-817C-0C7D9405C75A}"/>
    <dgm:cxn modelId="{6609639A-DD65-4F5D-BA0D-EC1B6D4FD9C7}" type="presOf" srcId="{9405CA20-EBFA-424D-9419-8C64E66F1D52}" destId="{69415A47-6BE9-401A-B49F-4192BFA5A6F0}" srcOrd="1" destOrd="2" presId="urn:microsoft.com/office/officeart/2005/8/layout/vList4"/>
    <dgm:cxn modelId="{537E9EA1-E095-4275-85FA-DDEDF3B4A6E2}" type="presOf" srcId="{50447302-23AB-4BAB-BE1E-88B8ADDDB92F}" destId="{E438ECBB-F738-4765-BC2A-67B561B8321B}" srcOrd="0" destOrd="2" presId="urn:microsoft.com/office/officeart/2005/8/layout/vList4"/>
    <dgm:cxn modelId="{E36CE0B0-B748-4A94-8182-8426927871C4}" type="presOf" srcId="{74AA8150-3795-4395-86CC-A10BB2042A92}" destId="{1B6255F2-3FBF-4E94-8D43-F15C59ECCCCA}" srcOrd="0" destOrd="2" presId="urn:microsoft.com/office/officeart/2005/8/layout/vList4"/>
    <dgm:cxn modelId="{850008BB-DD5C-4A1F-968C-CA853389899A}" type="presOf" srcId="{C923297D-A5D5-4B19-9711-EE1C09E4FA4E}" destId="{CABC0180-F5DE-48BA-9B1E-786BB46C7721}" srcOrd="1" destOrd="0" presId="urn:microsoft.com/office/officeart/2005/8/layout/vList4"/>
    <dgm:cxn modelId="{4D18D9C9-FC33-47A3-86EC-4C1DAC0A5861}" type="presOf" srcId="{2D421D78-C7BB-4856-9420-086D8BC00D55}" destId="{17568D4B-E816-44C4-ABD1-6890EAA8646F}" srcOrd="1" destOrd="3" presId="urn:microsoft.com/office/officeart/2005/8/layout/vList4"/>
    <dgm:cxn modelId="{587E02D3-A758-42A4-B3AB-784014612DAA}" srcId="{5F533829-C93C-45D5-BFD3-54B1E249FEF4}" destId="{D1D3A701-BAE2-4D3A-A3F4-05042C9A4BFF}" srcOrd="1" destOrd="0" parTransId="{A02E7A43-2454-4FEC-A7B9-910C472B12CC}" sibTransId="{946C18F9-BBFA-458D-A751-6CA450D83F9A}"/>
    <dgm:cxn modelId="{4CE5D9D7-ED6E-422C-8EB2-AEEAB43554F8}" srcId="{A46BDCF1-9A96-4050-85EB-741149E1CB7C}" destId="{9405CA20-EBFA-424D-9419-8C64E66F1D52}" srcOrd="1" destOrd="0" parTransId="{433B5B25-02E2-4AF1-A4F6-AFEA10A41B0D}" sibTransId="{B544F14E-09DF-40E2-B6E4-2D5DBDE01604}"/>
    <dgm:cxn modelId="{124F69D8-F635-414B-B5F0-0C71CA60D93F}" type="presOf" srcId="{D1008919-BEB2-416C-AE5F-B901242D93F5}" destId="{CABC0180-F5DE-48BA-9B1E-786BB46C7721}" srcOrd="1" destOrd="1" presId="urn:microsoft.com/office/officeart/2005/8/layout/vList4"/>
    <dgm:cxn modelId="{AE2C84DB-570A-49B2-80EC-B4E984F4A297}" type="presOf" srcId="{74AA8150-3795-4395-86CC-A10BB2042A92}" destId="{17568D4B-E816-44C4-ABD1-6890EAA8646F}" srcOrd="1" destOrd="2" presId="urn:microsoft.com/office/officeart/2005/8/layout/vList4"/>
    <dgm:cxn modelId="{0CF4B4E5-EC12-4F6B-A180-49DE9C23C60C}" type="presOf" srcId="{4926561E-15F0-416B-B1A3-DAF48957BAD1}" destId="{3FA68FC1-AA67-4360-8885-960FAAC90848}" srcOrd="0" destOrd="3" presId="urn:microsoft.com/office/officeart/2005/8/layout/vList4"/>
    <dgm:cxn modelId="{005273E8-168A-4A49-B73D-D9D94A4B2E29}" srcId="{D1D3A701-BAE2-4D3A-A3F4-05042C9A4BFF}" destId="{74AA8150-3795-4395-86CC-A10BB2042A92}" srcOrd="1" destOrd="0" parTransId="{0E98B0CD-FB2D-41A9-BCAE-656C22B04461}" sibTransId="{16A412E8-D1CD-4870-8E8A-4933DD808782}"/>
    <dgm:cxn modelId="{082BFBF2-7B71-4A1B-9590-AA0B015AC83D}" type="presOf" srcId="{BDFD4DBB-3464-482B-8FBF-28F59B60DAF2}" destId="{69415A47-6BE9-401A-B49F-4192BFA5A6F0}" srcOrd="1" destOrd="1" presId="urn:microsoft.com/office/officeart/2005/8/layout/vList4"/>
    <dgm:cxn modelId="{720B20F4-F58A-4329-913B-B97E7236BC48}" type="presOf" srcId="{5F533829-C93C-45D5-BFD3-54B1E249FEF4}" destId="{221759AE-088D-4CD4-9D16-150115A7B4D5}" srcOrd="0" destOrd="0" presId="urn:microsoft.com/office/officeart/2005/8/layout/vList4"/>
    <dgm:cxn modelId="{5B012AF7-3656-48D8-B17D-3271D0B7D07C}" type="presOf" srcId="{28EBBC74-ED62-40AF-8D73-BAA41BFF4F3A}" destId="{3FA68FC1-AA67-4360-8885-960FAAC90848}" srcOrd="0" destOrd="4" presId="urn:microsoft.com/office/officeart/2005/8/layout/vList4"/>
    <dgm:cxn modelId="{44FBCBFC-EFB7-4DF0-B608-7D49FE947C26}" type="presOf" srcId="{2D421D78-C7BB-4856-9420-086D8BC00D55}" destId="{1B6255F2-3FBF-4E94-8D43-F15C59ECCCCA}" srcOrd="0" destOrd="3" presId="urn:microsoft.com/office/officeart/2005/8/layout/vList4"/>
    <dgm:cxn modelId="{395C2214-E0B2-4BB7-8B4A-EE7BA3C5E5EA}" type="presParOf" srcId="{221759AE-088D-4CD4-9D16-150115A7B4D5}" destId="{972B9C7C-111E-4EA8-90D9-5AD69D4CEAD7}" srcOrd="0" destOrd="0" presId="urn:microsoft.com/office/officeart/2005/8/layout/vList4"/>
    <dgm:cxn modelId="{CD0CBDBF-D466-4994-9C71-E2C624A40534}" type="presParOf" srcId="{972B9C7C-111E-4EA8-90D9-5AD69D4CEAD7}" destId="{E438ECBB-F738-4765-BC2A-67B561B8321B}" srcOrd="0" destOrd="0" presId="urn:microsoft.com/office/officeart/2005/8/layout/vList4"/>
    <dgm:cxn modelId="{1A5A69C1-CD8A-48C8-9F2C-47505D494B67}" type="presParOf" srcId="{972B9C7C-111E-4EA8-90D9-5AD69D4CEAD7}" destId="{FE20B1CC-86B0-4141-BDF8-E0A91C99CEBD}" srcOrd="1" destOrd="0" presId="urn:microsoft.com/office/officeart/2005/8/layout/vList4"/>
    <dgm:cxn modelId="{1F8DBC5E-4A88-4437-BE3E-5292209953AD}" type="presParOf" srcId="{972B9C7C-111E-4EA8-90D9-5AD69D4CEAD7}" destId="{CABC0180-F5DE-48BA-9B1E-786BB46C7721}" srcOrd="2" destOrd="0" presId="urn:microsoft.com/office/officeart/2005/8/layout/vList4"/>
    <dgm:cxn modelId="{28599301-82CE-4010-B523-DAF4C98D04FB}" type="presParOf" srcId="{221759AE-088D-4CD4-9D16-150115A7B4D5}" destId="{EEDBB793-9910-4231-919A-E50482A40943}" srcOrd="1" destOrd="0" presId="urn:microsoft.com/office/officeart/2005/8/layout/vList4"/>
    <dgm:cxn modelId="{A6B42020-9CAF-41AC-83C3-D212F9CAE987}" type="presParOf" srcId="{221759AE-088D-4CD4-9D16-150115A7B4D5}" destId="{FDFE7036-A263-4388-B0AC-E82B6F1CB0D3}" srcOrd="2" destOrd="0" presId="urn:microsoft.com/office/officeart/2005/8/layout/vList4"/>
    <dgm:cxn modelId="{137A2979-EB28-4ED7-BE57-A0D3973706F6}" type="presParOf" srcId="{FDFE7036-A263-4388-B0AC-E82B6F1CB0D3}" destId="{1B6255F2-3FBF-4E94-8D43-F15C59ECCCCA}" srcOrd="0" destOrd="0" presId="urn:microsoft.com/office/officeart/2005/8/layout/vList4"/>
    <dgm:cxn modelId="{1E5E91A3-E1AD-40D9-A9AD-58204E4353D6}" type="presParOf" srcId="{FDFE7036-A263-4388-B0AC-E82B6F1CB0D3}" destId="{CBBC4C51-3A39-4B3E-82FD-4C7E27CF218D}" srcOrd="1" destOrd="0" presId="urn:microsoft.com/office/officeart/2005/8/layout/vList4"/>
    <dgm:cxn modelId="{BD6A658A-C830-486F-A26C-8059C85F4DFA}" type="presParOf" srcId="{FDFE7036-A263-4388-B0AC-E82B6F1CB0D3}" destId="{17568D4B-E816-44C4-ABD1-6890EAA8646F}" srcOrd="2" destOrd="0" presId="urn:microsoft.com/office/officeart/2005/8/layout/vList4"/>
    <dgm:cxn modelId="{5CD794DE-BD5B-4C5F-B2D7-B1BE8357F4A7}" type="presParOf" srcId="{221759AE-088D-4CD4-9D16-150115A7B4D5}" destId="{D0C5FD55-06CA-4AC4-82F4-6143C6E5AE52}" srcOrd="3" destOrd="0" presId="urn:microsoft.com/office/officeart/2005/8/layout/vList4"/>
    <dgm:cxn modelId="{F2F840CF-C672-460A-9EF0-5470AB0DA148}" type="presParOf" srcId="{221759AE-088D-4CD4-9D16-150115A7B4D5}" destId="{90254B2E-F51F-4692-82F3-0A6922EE1CA6}" srcOrd="4" destOrd="0" presId="urn:microsoft.com/office/officeart/2005/8/layout/vList4"/>
    <dgm:cxn modelId="{EBCD79B1-0552-4CD7-BA4E-8B393928E829}" type="presParOf" srcId="{90254B2E-F51F-4692-82F3-0A6922EE1CA6}" destId="{3FA68FC1-AA67-4360-8885-960FAAC90848}" srcOrd="0" destOrd="0" presId="urn:microsoft.com/office/officeart/2005/8/layout/vList4"/>
    <dgm:cxn modelId="{334520C5-2168-49AE-BBE6-4CF84C3FB1E1}" type="presParOf" srcId="{90254B2E-F51F-4692-82F3-0A6922EE1CA6}" destId="{EE4A5333-1298-465C-86B6-E7D32163BF77}" srcOrd="1" destOrd="0" presId="urn:microsoft.com/office/officeart/2005/8/layout/vList4"/>
    <dgm:cxn modelId="{DDFBB17D-0108-48D8-8278-0983D5F962F7}" type="presParOf" srcId="{90254B2E-F51F-4692-82F3-0A6922EE1CA6}" destId="{69415A47-6BE9-401A-B49F-4192BFA5A6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6F9DD-F6BC-4DB4-A42E-FF7245CB41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F425D93-3E2B-45DE-8D88-9AC3719D4BB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prstClr val="white"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DE478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Agentes Exteriores</a:t>
          </a:r>
        </a:p>
      </dgm:t>
    </dgm:pt>
    <dgm:pt modelId="{5AD52FE0-1D45-4113-A132-9E0B3D28F893}" type="parTrans" cxnId="{1F001C55-45F8-4790-894A-3CE154E3B31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20DD10C1-9EE8-411D-B101-7990C7D10D15}" type="sibTrans" cxnId="{1F001C55-45F8-4790-894A-3CE154E3B31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91AD7E84-58AE-4290-9156-91665129E50F}" type="asst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Banco Central del Ecuador</a:t>
          </a:r>
        </a:p>
      </dgm:t>
    </dgm:pt>
    <dgm:pt modelId="{992131E7-0FC7-41AF-AC52-2F48E09CB0D1}" type="parTrans" cxnId="{BF6C362D-75C5-44CD-813C-A20C912D4F0A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729DF566-8263-4CE4-B4B1-41C915A1C122}" type="sibTrans" cxnId="{BF6C362D-75C5-44CD-813C-A20C912D4F0A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9B8E3853-C534-4B9B-B9CC-C3BF9A7EF157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Reserva Internacional de Libre Disponibilidad</a:t>
          </a:r>
        </a:p>
      </dgm:t>
    </dgm:pt>
    <dgm:pt modelId="{0995F305-C85A-4B13-B04E-BA4083B2EAF8}" type="parTrans" cxnId="{5A232AAF-D526-47C1-8019-E608675FE597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D271D13B-3226-426B-98B3-387A08163279}" type="sibTrans" cxnId="{5A232AAF-D526-47C1-8019-E608675FE597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D34DA589-AD88-4A45-932E-E99D8AB03484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Reserva Federal de Estados Unidos</a:t>
          </a:r>
        </a:p>
      </dgm:t>
    </dgm:pt>
    <dgm:pt modelId="{915C5CB5-D9B4-44C4-8BE5-B42D351215D4}" type="parTrans" cxnId="{1981051C-F720-4E89-A898-BCE5D5AFDE78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03881073-8C62-492D-A93A-46EDDD864ED1}" type="sibTrans" cxnId="{1981051C-F720-4E89-A898-BCE5D5AFDE78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A731D281-1EC6-4F1C-9749-4C8554614587}">
      <dgm:prSet phldrT="[Texto]" custT="1"/>
      <dgm:spPr/>
      <dgm:t>
        <a:bodyPr/>
        <a:lstStyle/>
        <a:p>
          <a:r>
            <a:rPr lang="es-EC" sz="1800" dirty="0">
              <a:latin typeface="+mn-lt"/>
            </a:rPr>
            <a:t>Mercado</a:t>
          </a:r>
        </a:p>
      </dgm:t>
    </dgm:pt>
    <dgm:pt modelId="{B9AC9FED-5D18-4FA7-A0AE-16C91EF47299}" type="parTrans" cxnId="{95F3A71B-F8C2-46E5-B3FB-FF779239F515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1EE8F654-DBC6-41A8-89AD-19AC8DF4B1CD}" type="sibTrans" cxnId="{95F3A71B-F8C2-46E5-B3FB-FF779239F515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BCD31838-DD20-4129-8797-869E14806BDB}" type="pres">
      <dgm:prSet presAssocID="{EEF6F9DD-F6BC-4DB4-A42E-FF7245CB41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165304-73F9-4D86-8143-42DE07203EA0}" type="pres">
      <dgm:prSet presAssocID="{0F425D93-3E2B-45DE-8D88-9AC3719D4BB0}" presName="hierRoot1" presStyleCnt="0">
        <dgm:presLayoutVars>
          <dgm:hierBranch val="init"/>
        </dgm:presLayoutVars>
      </dgm:prSet>
      <dgm:spPr/>
    </dgm:pt>
    <dgm:pt modelId="{2183C152-7B64-41DE-AD2F-17F1169D9706}" type="pres">
      <dgm:prSet presAssocID="{0F425D93-3E2B-45DE-8D88-9AC3719D4BB0}" presName="rootComposite1" presStyleCnt="0"/>
      <dgm:spPr/>
    </dgm:pt>
    <dgm:pt modelId="{82BCB37C-B5E4-4182-85FF-FE0921E7FD53}" type="pres">
      <dgm:prSet presAssocID="{0F425D93-3E2B-45DE-8D88-9AC3719D4BB0}" presName="rootText1" presStyleLbl="node0" presStyleIdx="0" presStyleCnt="1" custScaleY="135335">
        <dgm:presLayoutVars>
          <dgm:chPref val="3"/>
        </dgm:presLayoutVars>
      </dgm:prSet>
      <dgm:spPr>
        <a:xfrm>
          <a:off x="2489" y="1811499"/>
          <a:ext cx="1615073" cy="666656"/>
        </a:xfrm>
        <a:prstGeom prst="rect">
          <a:avLst/>
        </a:prstGeom>
      </dgm:spPr>
    </dgm:pt>
    <dgm:pt modelId="{802561DC-8287-4016-A01E-C0A5BD77B39A}" type="pres">
      <dgm:prSet presAssocID="{0F425D93-3E2B-45DE-8D88-9AC3719D4BB0}" presName="rootConnector1" presStyleLbl="node1" presStyleIdx="0" presStyleCnt="0"/>
      <dgm:spPr/>
    </dgm:pt>
    <dgm:pt modelId="{DACD32CC-0F14-403C-B182-26E383EA1358}" type="pres">
      <dgm:prSet presAssocID="{0F425D93-3E2B-45DE-8D88-9AC3719D4BB0}" presName="hierChild2" presStyleCnt="0"/>
      <dgm:spPr/>
    </dgm:pt>
    <dgm:pt modelId="{3F6CC584-5122-42CE-9666-6BCEB4E32875}" type="pres">
      <dgm:prSet presAssocID="{0995F305-C85A-4B13-B04E-BA4083B2EAF8}" presName="Name64" presStyleLbl="parChTrans1D2" presStyleIdx="0" presStyleCnt="4"/>
      <dgm:spPr/>
    </dgm:pt>
    <dgm:pt modelId="{3CE5BE4A-C393-4594-8908-CE39BFA24781}" type="pres">
      <dgm:prSet presAssocID="{9B8E3853-C534-4B9B-B9CC-C3BF9A7EF157}" presName="hierRoot2" presStyleCnt="0">
        <dgm:presLayoutVars>
          <dgm:hierBranch val="init"/>
        </dgm:presLayoutVars>
      </dgm:prSet>
      <dgm:spPr/>
    </dgm:pt>
    <dgm:pt modelId="{629B5E47-6A43-4E3C-858D-BD7E0BC405F8}" type="pres">
      <dgm:prSet presAssocID="{9B8E3853-C534-4B9B-B9CC-C3BF9A7EF157}" presName="rootComposite" presStyleCnt="0"/>
      <dgm:spPr/>
    </dgm:pt>
    <dgm:pt modelId="{80DFBDFB-8D9A-4D30-9ED4-FB8FE553C695}" type="pres">
      <dgm:prSet presAssocID="{9B8E3853-C534-4B9B-B9CC-C3BF9A7EF157}" presName="rootText" presStyleLbl="node2" presStyleIdx="0" presStyleCnt="3" custScaleX="114708" custScaleY="218170">
        <dgm:presLayoutVars>
          <dgm:chPref val="3"/>
        </dgm:presLayoutVars>
      </dgm:prSet>
      <dgm:spPr/>
    </dgm:pt>
    <dgm:pt modelId="{69C7DB07-5FEC-471C-8373-54D573973F37}" type="pres">
      <dgm:prSet presAssocID="{9B8E3853-C534-4B9B-B9CC-C3BF9A7EF157}" presName="rootConnector" presStyleLbl="node2" presStyleIdx="0" presStyleCnt="3"/>
      <dgm:spPr/>
    </dgm:pt>
    <dgm:pt modelId="{05825C8A-A96A-489A-A2B8-D56B68A50C4F}" type="pres">
      <dgm:prSet presAssocID="{9B8E3853-C534-4B9B-B9CC-C3BF9A7EF157}" presName="hierChild4" presStyleCnt="0"/>
      <dgm:spPr/>
    </dgm:pt>
    <dgm:pt modelId="{1D28B718-4EBC-401F-A3CF-8CA6BAE4D2F7}" type="pres">
      <dgm:prSet presAssocID="{9B8E3853-C534-4B9B-B9CC-C3BF9A7EF157}" presName="hierChild5" presStyleCnt="0"/>
      <dgm:spPr/>
    </dgm:pt>
    <dgm:pt modelId="{3FB9D71F-0076-4082-92FB-DFFD45F03801}" type="pres">
      <dgm:prSet presAssocID="{915C5CB5-D9B4-44C4-8BE5-B42D351215D4}" presName="Name64" presStyleLbl="parChTrans1D2" presStyleIdx="1" presStyleCnt="4"/>
      <dgm:spPr/>
    </dgm:pt>
    <dgm:pt modelId="{8387D88C-2A5A-46B1-8D2C-27CC1A749F4C}" type="pres">
      <dgm:prSet presAssocID="{D34DA589-AD88-4A45-932E-E99D8AB03484}" presName="hierRoot2" presStyleCnt="0">
        <dgm:presLayoutVars>
          <dgm:hierBranch val="init"/>
        </dgm:presLayoutVars>
      </dgm:prSet>
      <dgm:spPr/>
    </dgm:pt>
    <dgm:pt modelId="{59A830A9-8301-4D1F-BBC5-28005D5CDACE}" type="pres">
      <dgm:prSet presAssocID="{D34DA589-AD88-4A45-932E-E99D8AB03484}" presName="rootComposite" presStyleCnt="0"/>
      <dgm:spPr/>
    </dgm:pt>
    <dgm:pt modelId="{D9350CE8-60C2-4700-81C9-2452C29DC229}" type="pres">
      <dgm:prSet presAssocID="{D34DA589-AD88-4A45-932E-E99D8AB03484}" presName="rootText" presStyleLbl="node2" presStyleIdx="1" presStyleCnt="3" custScaleX="114708" custScaleY="218170">
        <dgm:presLayoutVars>
          <dgm:chPref val="3"/>
        </dgm:presLayoutVars>
      </dgm:prSet>
      <dgm:spPr/>
    </dgm:pt>
    <dgm:pt modelId="{526B4417-CCD1-4A7F-9267-125F43054D26}" type="pres">
      <dgm:prSet presAssocID="{D34DA589-AD88-4A45-932E-E99D8AB03484}" presName="rootConnector" presStyleLbl="node2" presStyleIdx="1" presStyleCnt="3"/>
      <dgm:spPr/>
    </dgm:pt>
    <dgm:pt modelId="{8040249E-73B7-4853-8D6D-5B2BB5D6E4E1}" type="pres">
      <dgm:prSet presAssocID="{D34DA589-AD88-4A45-932E-E99D8AB03484}" presName="hierChild4" presStyleCnt="0"/>
      <dgm:spPr/>
    </dgm:pt>
    <dgm:pt modelId="{BBB6240D-DB16-4D8E-A9E1-76DE9B443CC6}" type="pres">
      <dgm:prSet presAssocID="{D34DA589-AD88-4A45-932E-E99D8AB03484}" presName="hierChild5" presStyleCnt="0"/>
      <dgm:spPr/>
    </dgm:pt>
    <dgm:pt modelId="{73C49C27-38D9-4BEF-9774-4155D2FB20E6}" type="pres">
      <dgm:prSet presAssocID="{B9AC9FED-5D18-4FA7-A0AE-16C91EF47299}" presName="Name64" presStyleLbl="parChTrans1D2" presStyleIdx="2" presStyleCnt="4"/>
      <dgm:spPr/>
    </dgm:pt>
    <dgm:pt modelId="{2FB12DD7-C182-4CA2-8F94-E29B29B5BC94}" type="pres">
      <dgm:prSet presAssocID="{A731D281-1EC6-4F1C-9749-4C8554614587}" presName="hierRoot2" presStyleCnt="0">
        <dgm:presLayoutVars>
          <dgm:hierBranch val="init"/>
        </dgm:presLayoutVars>
      </dgm:prSet>
      <dgm:spPr/>
    </dgm:pt>
    <dgm:pt modelId="{4125677E-F165-40F0-8C0E-B39A73152258}" type="pres">
      <dgm:prSet presAssocID="{A731D281-1EC6-4F1C-9749-4C8554614587}" presName="rootComposite" presStyleCnt="0"/>
      <dgm:spPr/>
    </dgm:pt>
    <dgm:pt modelId="{9B82D2D9-AAF2-459D-9C0C-7F706E002BEB}" type="pres">
      <dgm:prSet presAssocID="{A731D281-1EC6-4F1C-9749-4C8554614587}" presName="rootText" presStyleLbl="node2" presStyleIdx="2" presStyleCnt="3" custScaleX="114708" custScaleY="218170">
        <dgm:presLayoutVars>
          <dgm:chPref val="3"/>
        </dgm:presLayoutVars>
      </dgm:prSet>
      <dgm:spPr/>
    </dgm:pt>
    <dgm:pt modelId="{F4EE2923-9D58-429F-9124-C5C5EB629129}" type="pres">
      <dgm:prSet presAssocID="{A731D281-1EC6-4F1C-9749-4C8554614587}" presName="rootConnector" presStyleLbl="node2" presStyleIdx="2" presStyleCnt="3"/>
      <dgm:spPr/>
    </dgm:pt>
    <dgm:pt modelId="{472271A3-FFE1-498E-BB48-CAE896D9CB24}" type="pres">
      <dgm:prSet presAssocID="{A731D281-1EC6-4F1C-9749-4C8554614587}" presName="hierChild4" presStyleCnt="0"/>
      <dgm:spPr/>
    </dgm:pt>
    <dgm:pt modelId="{53B02B5D-B2CB-45B6-B092-657C1833A48A}" type="pres">
      <dgm:prSet presAssocID="{A731D281-1EC6-4F1C-9749-4C8554614587}" presName="hierChild5" presStyleCnt="0"/>
      <dgm:spPr/>
    </dgm:pt>
    <dgm:pt modelId="{7B95F559-DA7B-487C-9BCB-0048F34A795E}" type="pres">
      <dgm:prSet presAssocID="{0F425D93-3E2B-45DE-8D88-9AC3719D4BB0}" presName="hierChild3" presStyleCnt="0"/>
      <dgm:spPr/>
    </dgm:pt>
    <dgm:pt modelId="{9A5C9991-3FA1-4E79-867D-675AC431D2B2}" type="pres">
      <dgm:prSet presAssocID="{992131E7-0FC7-41AF-AC52-2F48E09CB0D1}" presName="Name115" presStyleLbl="parChTrans1D2" presStyleIdx="3" presStyleCnt="4"/>
      <dgm:spPr/>
    </dgm:pt>
    <dgm:pt modelId="{32E35F5E-3B5C-4840-9E4D-93818321F4F3}" type="pres">
      <dgm:prSet presAssocID="{91AD7E84-58AE-4290-9156-91665129E50F}" presName="hierRoot3" presStyleCnt="0">
        <dgm:presLayoutVars>
          <dgm:hierBranch val="init"/>
        </dgm:presLayoutVars>
      </dgm:prSet>
      <dgm:spPr/>
    </dgm:pt>
    <dgm:pt modelId="{D6421756-79FC-4BAB-A327-5616EFA662AF}" type="pres">
      <dgm:prSet presAssocID="{91AD7E84-58AE-4290-9156-91665129E50F}" presName="rootComposite3" presStyleCnt="0"/>
      <dgm:spPr/>
    </dgm:pt>
    <dgm:pt modelId="{3B747427-8132-48F4-A6E9-A7343E7AD944}" type="pres">
      <dgm:prSet presAssocID="{91AD7E84-58AE-4290-9156-91665129E50F}" presName="rootText3" presStyleLbl="asst1" presStyleIdx="0" presStyleCnt="1" custScaleY="135335">
        <dgm:presLayoutVars>
          <dgm:chPref val="3"/>
        </dgm:presLayoutVars>
      </dgm:prSet>
      <dgm:spPr/>
    </dgm:pt>
    <dgm:pt modelId="{03313510-5C7D-4E6C-9DD2-709F3E2939B6}" type="pres">
      <dgm:prSet presAssocID="{91AD7E84-58AE-4290-9156-91665129E50F}" presName="rootConnector3" presStyleLbl="asst1" presStyleIdx="0" presStyleCnt="1"/>
      <dgm:spPr/>
    </dgm:pt>
    <dgm:pt modelId="{2BB0BA54-E558-412B-BC76-F894D6664107}" type="pres">
      <dgm:prSet presAssocID="{91AD7E84-58AE-4290-9156-91665129E50F}" presName="hierChild6" presStyleCnt="0"/>
      <dgm:spPr/>
    </dgm:pt>
    <dgm:pt modelId="{287E07FE-CE45-4FCB-B789-0710406D6AB9}" type="pres">
      <dgm:prSet presAssocID="{91AD7E84-58AE-4290-9156-91665129E50F}" presName="hierChild7" presStyleCnt="0"/>
      <dgm:spPr/>
    </dgm:pt>
  </dgm:ptLst>
  <dgm:cxnLst>
    <dgm:cxn modelId="{95F3A71B-F8C2-46E5-B3FB-FF779239F515}" srcId="{0F425D93-3E2B-45DE-8D88-9AC3719D4BB0}" destId="{A731D281-1EC6-4F1C-9749-4C8554614587}" srcOrd="3" destOrd="0" parTransId="{B9AC9FED-5D18-4FA7-A0AE-16C91EF47299}" sibTransId="{1EE8F654-DBC6-41A8-89AD-19AC8DF4B1CD}"/>
    <dgm:cxn modelId="{1981051C-F720-4E89-A898-BCE5D5AFDE78}" srcId="{0F425D93-3E2B-45DE-8D88-9AC3719D4BB0}" destId="{D34DA589-AD88-4A45-932E-E99D8AB03484}" srcOrd="2" destOrd="0" parTransId="{915C5CB5-D9B4-44C4-8BE5-B42D351215D4}" sibTransId="{03881073-8C62-492D-A93A-46EDDD864ED1}"/>
    <dgm:cxn modelId="{C0D1371F-2325-428D-A574-48EA8C3D45CA}" type="presOf" srcId="{0F425D93-3E2B-45DE-8D88-9AC3719D4BB0}" destId="{82BCB37C-B5E4-4182-85FF-FE0921E7FD53}" srcOrd="0" destOrd="0" presId="urn:microsoft.com/office/officeart/2009/3/layout/HorizontalOrganizationChart"/>
    <dgm:cxn modelId="{BF6C362D-75C5-44CD-813C-A20C912D4F0A}" srcId="{0F425D93-3E2B-45DE-8D88-9AC3719D4BB0}" destId="{91AD7E84-58AE-4290-9156-91665129E50F}" srcOrd="0" destOrd="0" parTransId="{992131E7-0FC7-41AF-AC52-2F48E09CB0D1}" sibTransId="{729DF566-8263-4CE4-B4B1-41C915A1C122}"/>
    <dgm:cxn modelId="{D0D18A4D-2B26-4C61-8022-62F3B0D25BDD}" type="presOf" srcId="{A731D281-1EC6-4F1C-9749-4C8554614587}" destId="{9B82D2D9-AAF2-459D-9C0C-7F706E002BEB}" srcOrd="0" destOrd="0" presId="urn:microsoft.com/office/officeart/2009/3/layout/HorizontalOrganizationChart"/>
    <dgm:cxn modelId="{8328B44D-D75E-4EEC-A045-C075A09DB53F}" type="presOf" srcId="{B9AC9FED-5D18-4FA7-A0AE-16C91EF47299}" destId="{73C49C27-38D9-4BEF-9774-4155D2FB20E6}" srcOrd="0" destOrd="0" presId="urn:microsoft.com/office/officeart/2009/3/layout/HorizontalOrganizationChart"/>
    <dgm:cxn modelId="{21AD4450-1079-460E-8A9B-260E90804A73}" type="presOf" srcId="{915C5CB5-D9B4-44C4-8BE5-B42D351215D4}" destId="{3FB9D71F-0076-4082-92FB-DFFD45F03801}" srcOrd="0" destOrd="0" presId="urn:microsoft.com/office/officeart/2009/3/layout/HorizontalOrganizationChart"/>
    <dgm:cxn modelId="{1F001C55-45F8-4790-894A-3CE154E3B311}" srcId="{EEF6F9DD-F6BC-4DB4-A42E-FF7245CB4148}" destId="{0F425D93-3E2B-45DE-8D88-9AC3719D4BB0}" srcOrd="0" destOrd="0" parTransId="{5AD52FE0-1D45-4113-A132-9E0B3D28F893}" sibTransId="{20DD10C1-9EE8-411D-B101-7990C7D10D15}"/>
    <dgm:cxn modelId="{EFBE7377-4537-4AB1-808B-C4A3932F2879}" type="presOf" srcId="{91AD7E84-58AE-4290-9156-91665129E50F}" destId="{3B747427-8132-48F4-A6E9-A7343E7AD944}" srcOrd="0" destOrd="0" presId="urn:microsoft.com/office/officeart/2009/3/layout/HorizontalOrganizationChart"/>
    <dgm:cxn modelId="{BED09B9C-64D3-4FD7-9659-96329CE9FDDD}" type="presOf" srcId="{D34DA589-AD88-4A45-932E-E99D8AB03484}" destId="{526B4417-CCD1-4A7F-9267-125F43054D26}" srcOrd="1" destOrd="0" presId="urn:microsoft.com/office/officeart/2009/3/layout/HorizontalOrganizationChart"/>
    <dgm:cxn modelId="{574223A4-92B8-4972-8DCB-D93100575E61}" type="presOf" srcId="{0F425D93-3E2B-45DE-8D88-9AC3719D4BB0}" destId="{802561DC-8287-4016-A01E-C0A5BD77B39A}" srcOrd="1" destOrd="0" presId="urn:microsoft.com/office/officeart/2009/3/layout/HorizontalOrganizationChart"/>
    <dgm:cxn modelId="{5A232AAF-D526-47C1-8019-E608675FE597}" srcId="{0F425D93-3E2B-45DE-8D88-9AC3719D4BB0}" destId="{9B8E3853-C534-4B9B-B9CC-C3BF9A7EF157}" srcOrd="1" destOrd="0" parTransId="{0995F305-C85A-4B13-B04E-BA4083B2EAF8}" sibTransId="{D271D13B-3226-426B-98B3-387A08163279}"/>
    <dgm:cxn modelId="{42F3DDB5-597C-42AF-9689-FE7C04C737CA}" type="presOf" srcId="{9B8E3853-C534-4B9B-B9CC-C3BF9A7EF157}" destId="{80DFBDFB-8D9A-4D30-9ED4-FB8FE553C695}" srcOrd="0" destOrd="0" presId="urn:microsoft.com/office/officeart/2009/3/layout/HorizontalOrganizationChart"/>
    <dgm:cxn modelId="{A60BB9C6-0AD1-40C9-9558-26E083042818}" type="presOf" srcId="{992131E7-0FC7-41AF-AC52-2F48E09CB0D1}" destId="{9A5C9991-3FA1-4E79-867D-675AC431D2B2}" srcOrd="0" destOrd="0" presId="urn:microsoft.com/office/officeart/2009/3/layout/HorizontalOrganizationChart"/>
    <dgm:cxn modelId="{8315B3CD-9A86-49C3-9902-E4D8C04092C5}" type="presOf" srcId="{D34DA589-AD88-4A45-932E-E99D8AB03484}" destId="{D9350CE8-60C2-4700-81C9-2452C29DC229}" srcOrd="0" destOrd="0" presId="urn:microsoft.com/office/officeart/2009/3/layout/HorizontalOrganizationChart"/>
    <dgm:cxn modelId="{2E0C7AD2-2976-4040-9411-8A730F787BEF}" type="presOf" srcId="{EEF6F9DD-F6BC-4DB4-A42E-FF7245CB4148}" destId="{BCD31838-DD20-4129-8797-869E14806BDB}" srcOrd="0" destOrd="0" presId="urn:microsoft.com/office/officeart/2009/3/layout/HorizontalOrganizationChart"/>
    <dgm:cxn modelId="{54184EDF-2AB3-42E2-BB1A-5EDB8065CD3F}" type="presOf" srcId="{91AD7E84-58AE-4290-9156-91665129E50F}" destId="{03313510-5C7D-4E6C-9DD2-709F3E2939B6}" srcOrd="1" destOrd="0" presId="urn:microsoft.com/office/officeart/2009/3/layout/HorizontalOrganizationChart"/>
    <dgm:cxn modelId="{5D6C9ADF-39E6-499A-A2D4-9692036E3FBE}" type="presOf" srcId="{A731D281-1EC6-4F1C-9749-4C8554614587}" destId="{F4EE2923-9D58-429F-9124-C5C5EB629129}" srcOrd="1" destOrd="0" presId="urn:microsoft.com/office/officeart/2009/3/layout/HorizontalOrganizationChart"/>
    <dgm:cxn modelId="{31E9C3F3-E019-41F0-91A2-B2A58D6D0F40}" type="presOf" srcId="{9B8E3853-C534-4B9B-B9CC-C3BF9A7EF157}" destId="{69C7DB07-5FEC-471C-8373-54D573973F37}" srcOrd="1" destOrd="0" presId="urn:microsoft.com/office/officeart/2009/3/layout/HorizontalOrganizationChart"/>
    <dgm:cxn modelId="{EF0CBDF4-FCD9-447C-8EE0-41592E6BE9BD}" type="presOf" srcId="{0995F305-C85A-4B13-B04E-BA4083B2EAF8}" destId="{3F6CC584-5122-42CE-9666-6BCEB4E32875}" srcOrd="0" destOrd="0" presId="urn:microsoft.com/office/officeart/2009/3/layout/HorizontalOrganizationChart"/>
    <dgm:cxn modelId="{34907103-E608-4430-8C7A-589701659C16}" type="presParOf" srcId="{BCD31838-DD20-4129-8797-869E14806BDB}" destId="{52165304-73F9-4D86-8143-42DE07203EA0}" srcOrd="0" destOrd="0" presId="urn:microsoft.com/office/officeart/2009/3/layout/HorizontalOrganizationChart"/>
    <dgm:cxn modelId="{FB1E497F-06C4-4D91-BE5F-83A8944864C8}" type="presParOf" srcId="{52165304-73F9-4D86-8143-42DE07203EA0}" destId="{2183C152-7B64-41DE-AD2F-17F1169D9706}" srcOrd="0" destOrd="0" presId="urn:microsoft.com/office/officeart/2009/3/layout/HorizontalOrganizationChart"/>
    <dgm:cxn modelId="{C33172B5-1565-4E66-BB81-A237C9B3FE05}" type="presParOf" srcId="{2183C152-7B64-41DE-AD2F-17F1169D9706}" destId="{82BCB37C-B5E4-4182-85FF-FE0921E7FD53}" srcOrd="0" destOrd="0" presId="urn:microsoft.com/office/officeart/2009/3/layout/HorizontalOrganizationChart"/>
    <dgm:cxn modelId="{C9A47635-E09F-4342-A5C2-F1A518DA426E}" type="presParOf" srcId="{2183C152-7B64-41DE-AD2F-17F1169D9706}" destId="{802561DC-8287-4016-A01E-C0A5BD77B39A}" srcOrd="1" destOrd="0" presId="urn:microsoft.com/office/officeart/2009/3/layout/HorizontalOrganizationChart"/>
    <dgm:cxn modelId="{9CB10706-DB60-41F9-BEC5-421B7DC146C9}" type="presParOf" srcId="{52165304-73F9-4D86-8143-42DE07203EA0}" destId="{DACD32CC-0F14-403C-B182-26E383EA1358}" srcOrd="1" destOrd="0" presId="urn:microsoft.com/office/officeart/2009/3/layout/HorizontalOrganizationChart"/>
    <dgm:cxn modelId="{5E598C25-CF7D-4122-81EE-C0FB18293A6D}" type="presParOf" srcId="{DACD32CC-0F14-403C-B182-26E383EA1358}" destId="{3F6CC584-5122-42CE-9666-6BCEB4E32875}" srcOrd="0" destOrd="0" presId="urn:microsoft.com/office/officeart/2009/3/layout/HorizontalOrganizationChart"/>
    <dgm:cxn modelId="{870377E8-F3DA-42BD-BEB3-58988BCB5FF8}" type="presParOf" srcId="{DACD32CC-0F14-403C-B182-26E383EA1358}" destId="{3CE5BE4A-C393-4594-8908-CE39BFA24781}" srcOrd="1" destOrd="0" presId="urn:microsoft.com/office/officeart/2009/3/layout/HorizontalOrganizationChart"/>
    <dgm:cxn modelId="{495DBFEA-B37E-4D2D-8FEF-1CA2BBF9B403}" type="presParOf" srcId="{3CE5BE4A-C393-4594-8908-CE39BFA24781}" destId="{629B5E47-6A43-4E3C-858D-BD7E0BC405F8}" srcOrd="0" destOrd="0" presId="urn:microsoft.com/office/officeart/2009/3/layout/HorizontalOrganizationChart"/>
    <dgm:cxn modelId="{C34A55AC-59DA-4CD1-9D98-3995624736AA}" type="presParOf" srcId="{629B5E47-6A43-4E3C-858D-BD7E0BC405F8}" destId="{80DFBDFB-8D9A-4D30-9ED4-FB8FE553C695}" srcOrd="0" destOrd="0" presId="urn:microsoft.com/office/officeart/2009/3/layout/HorizontalOrganizationChart"/>
    <dgm:cxn modelId="{792A810E-9924-4AB1-8596-0E7D9324ADE4}" type="presParOf" srcId="{629B5E47-6A43-4E3C-858D-BD7E0BC405F8}" destId="{69C7DB07-5FEC-471C-8373-54D573973F37}" srcOrd="1" destOrd="0" presId="urn:microsoft.com/office/officeart/2009/3/layout/HorizontalOrganizationChart"/>
    <dgm:cxn modelId="{84042291-A349-453A-8DDF-C4AEC1083378}" type="presParOf" srcId="{3CE5BE4A-C393-4594-8908-CE39BFA24781}" destId="{05825C8A-A96A-489A-A2B8-D56B68A50C4F}" srcOrd="1" destOrd="0" presId="urn:microsoft.com/office/officeart/2009/3/layout/HorizontalOrganizationChart"/>
    <dgm:cxn modelId="{7F6166B1-4DC5-4FF8-A1C8-FD628A6DD2DE}" type="presParOf" srcId="{3CE5BE4A-C393-4594-8908-CE39BFA24781}" destId="{1D28B718-4EBC-401F-A3CF-8CA6BAE4D2F7}" srcOrd="2" destOrd="0" presId="urn:microsoft.com/office/officeart/2009/3/layout/HorizontalOrganizationChart"/>
    <dgm:cxn modelId="{C98EE8CC-1259-4A4D-B83A-130AFB7EFD4A}" type="presParOf" srcId="{DACD32CC-0F14-403C-B182-26E383EA1358}" destId="{3FB9D71F-0076-4082-92FB-DFFD45F03801}" srcOrd="2" destOrd="0" presId="urn:microsoft.com/office/officeart/2009/3/layout/HorizontalOrganizationChart"/>
    <dgm:cxn modelId="{BF3E2CBC-22E6-4394-A94A-E379A206BC61}" type="presParOf" srcId="{DACD32CC-0F14-403C-B182-26E383EA1358}" destId="{8387D88C-2A5A-46B1-8D2C-27CC1A749F4C}" srcOrd="3" destOrd="0" presId="urn:microsoft.com/office/officeart/2009/3/layout/HorizontalOrganizationChart"/>
    <dgm:cxn modelId="{CE2AEE3F-E886-4FA0-BFAE-600E6289A0F9}" type="presParOf" srcId="{8387D88C-2A5A-46B1-8D2C-27CC1A749F4C}" destId="{59A830A9-8301-4D1F-BBC5-28005D5CDACE}" srcOrd="0" destOrd="0" presId="urn:microsoft.com/office/officeart/2009/3/layout/HorizontalOrganizationChart"/>
    <dgm:cxn modelId="{CC0CE829-5EBE-4FE2-BF26-C943FBF068C6}" type="presParOf" srcId="{59A830A9-8301-4D1F-BBC5-28005D5CDACE}" destId="{D9350CE8-60C2-4700-81C9-2452C29DC229}" srcOrd="0" destOrd="0" presId="urn:microsoft.com/office/officeart/2009/3/layout/HorizontalOrganizationChart"/>
    <dgm:cxn modelId="{569F20EA-9A3E-4AF1-8E37-6185A2C7BD8B}" type="presParOf" srcId="{59A830A9-8301-4D1F-BBC5-28005D5CDACE}" destId="{526B4417-CCD1-4A7F-9267-125F43054D26}" srcOrd="1" destOrd="0" presId="urn:microsoft.com/office/officeart/2009/3/layout/HorizontalOrganizationChart"/>
    <dgm:cxn modelId="{830221D5-761A-4F05-B233-3BEA39AA3AFD}" type="presParOf" srcId="{8387D88C-2A5A-46B1-8D2C-27CC1A749F4C}" destId="{8040249E-73B7-4853-8D6D-5B2BB5D6E4E1}" srcOrd="1" destOrd="0" presId="urn:microsoft.com/office/officeart/2009/3/layout/HorizontalOrganizationChart"/>
    <dgm:cxn modelId="{8C34EE95-3381-4973-97B9-E5E8606CDB17}" type="presParOf" srcId="{8387D88C-2A5A-46B1-8D2C-27CC1A749F4C}" destId="{BBB6240D-DB16-4D8E-A9E1-76DE9B443CC6}" srcOrd="2" destOrd="0" presId="urn:microsoft.com/office/officeart/2009/3/layout/HorizontalOrganizationChart"/>
    <dgm:cxn modelId="{9C1968FC-7C89-4BC0-8B69-B94F582CF7B6}" type="presParOf" srcId="{DACD32CC-0F14-403C-B182-26E383EA1358}" destId="{73C49C27-38D9-4BEF-9774-4155D2FB20E6}" srcOrd="4" destOrd="0" presId="urn:microsoft.com/office/officeart/2009/3/layout/HorizontalOrganizationChart"/>
    <dgm:cxn modelId="{C8AD154C-7FF3-46A9-AB2B-83F9111C12EF}" type="presParOf" srcId="{DACD32CC-0F14-403C-B182-26E383EA1358}" destId="{2FB12DD7-C182-4CA2-8F94-E29B29B5BC94}" srcOrd="5" destOrd="0" presId="urn:microsoft.com/office/officeart/2009/3/layout/HorizontalOrganizationChart"/>
    <dgm:cxn modelId="{58E87DA9-A401-4851-BDD1-2E51868C852A}" type="presParOf" srcId="{2FB12DD7-C182-4CA2-8F94-E29B29B5BC94}" destId="{4125677E-F165-40F0-8C0E-B39A73152258}" srcOrd="0" destOrd="0" presId="urn:microsoft.com/office/officeart/2009/3/layout/HorizontalOrganizationChart"/>
    <dgm:cxn modelId="{15E3C3F3-1255-4877-8B6F-284F0F0A7135}" type="presParOf" srcId="{4125677E-F165-40F0-8C0E-B39A73152258}" destId="{9B82D2D9-AAF2-459D-9C0C-7F706E002BEB}" srcOrd="0" destOrd="0" presId="urn:microsoft.com/office/officeart/2009/3/layout/HorizontalOrganizationChart"/>
    <dgm:cxn modelId="{46ABC898-C69C-4D50-B3DA-979CA50392B1}" type="presParOf" srcId="{4125677E-F165-40F0-8C0E-B39A73152258}" destId="{F4EE2923-9D58-429F-9124-C5C5EB629129}" srcOrd="1" destOrd="0" presId="urn:microsoft.com/office/officeart/2009/3/layout/HorizontalOrganizationChart"/>
    <dgm:cxn modelId="{CE993C1A-C58C-4D9C-AA7D-A0998325E716}" type="presParOf" srcId="{2FB12DD7-C182-4CA2-8F94-E29B29B5BC94}" destId="{472271A3-FFE1-498E-BB48-CAE896D9CB24}" srcOrd="1" destOrd="0" presId="urn:microsoft.com/office/officeart/2009/3/layout/HorizontalOrganizationChart"/>
    <dgm:cxn modelId="{906B7951-A6EF-42A5-BFFF-1F8DA9A6E0FE}" type="presParOf" srcId="{2FB12DD7-C182-4CA2-8F94-E29B29B5BC94}" destId="{53B02B5D-B2CB-45B6-B092-657C1833A48A}" srcOrd="2" destOrd="0" presId="urn:microsoft.com/office/officeart/2009/3/layout/HorizontalOrganizationChart"/>
    <dgm:cxn modelId="{692C99E2-CBD4-4264-998B-09AAC2256310}" type="presParOf" srcId="{52165304-73F9-4D86-8143-42DE07203EA0}" destId="{7B95F559-DA7B-487C-9BCB-0048F34A795E}" srcOrd="2" destOrd="0" presId="urn:microsoft.com/office/officeart/2009/3/layout/HorizontalOrganizationChart"/>
    <dgm:cxn modelId="{7D843A7E-1D23-4C9D-B9B9-4B3A08A77F9E}" type="presParOf" srcId="{7B95F559-DA7B-487C-9BCB-0048F34A795E}" destId="{9A5C9991-3FA1-4E79-867D-675AC431D2B2}" srcOrd="0" destOrd="0" presId="urn:microsoft.com/office/officeart/2009/3/layout/HorizontalOrganizationChart"/>
    <dgm:cxn modelId="{164E69DF-7F80-41DD-8A09-D32F9075542B}" type="presParOf" srcId="{7B95F559-DA7B-487C-9BCB-0048F34A795E}" destId="{32E35F5E-3B5C-4840-9E4D-93818321F4F3}" srcOrd="1" destOrd="0" presId="urn:microsoft.com/office/officeart/2009/3/layout/HorizontalOrganizationChart"/>
    <dgm:cxn modelId="{B6258A33-B360-4281-B791-E02CE1E4272A}" type="presParOf" srcId="{32E35F5E-3B5C-4840-9E4D-93818321F4F3}" destId="{D6421756-79FC-4BAB-A327-5616EFA662AF}" srcOrd="0" destOrd="0" presId="urn:microsoft.com/office/officeart/2009/3/layout/HorizontalOrganizationChart"/>
    <dgm:cxn modelId="{BC0696C0-C7E3-4794-90C4-BAED46749632}" type="presParOf" srcId="{D6421756-79FC-4BAB-A327-5616EFA662AF}" destId="{3B747427-8132-48F4-A6E9-A7343E7AD944}" srcOrd="0" destOrd="0" presId="urn:microsoft.com/office/officeart/2009/3/layout/HorizontalOrganizationChart"/>
    <dgm:cxn modelId="{3DDD53B8-EC5B-47DD-9DF8-C221CAE8F0F5}" type="presParOf" srcId="{D6421756-79FC-4BAB-A327-5616EFA662AF}" destId="{03313510-5C7D-4E6C-9DD2-709F3E2939B6}" srcOrd="1" destOrd="0" presId="urn:microsoft.com/office/officeart/2009/3/layout/HorizontalOrganizationChart"/>
    <dgm:cxn modelId="{D884179D-CDF1-4453-AC67-1E37A80680BD}" type="presParOf" srcId="{32E35F5E-3B5C-4840-9E4D-93818321F4F3}" destId="{2BB0BA54-E558-412B-BC76-F894D6664107}" srcOrd="1" destOrd="0" presId="urn:microsoft.com/office/officeart/2009/3/layout/HorizontalOrganizationChart"/>
    <dgm:cxn modelId="{5406082A-F40F-430B-9527-9F35C72BF66F}" type="presParOf" srcId="{32E35F5E-3B5C-4840-9E4D-93818321F4F3}" destId="{287E07FE-CE45-4FCB-B789-0710406D6AB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7C88D9-3945-45F6-B519-36696E0D037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2B6A1FEF-400B-4773-BE04-BB4F3718B490}">
      <dgm:prSet phldrT="[Texto]" custT="1"/>
      <dgm:spPr/>
      <dgm:t>
        <a:bodyPr/>
        <a:lstStyle/>
        <a:p>
          <a:r>
            <a:rPr lang="es-EC" sz="1800" dirty="0"/>
            <a:t>Política Monetaria</a:t>
          </a:r>
        </a:p>
      </dgm:t>
    </dgm:pt>
    <dgm:pt modelId="{0C5565DB-A868-445A-8CBC-3FB5CB27F3C7}" type="parTrans" cxnId="{A657E63D-4D98-48E2-B9B1-11FD3C3BC437}">
      <dgm:prSet/>
      <dgm:spPr/>
      <dgm:t>
        <a:bodyPr/>
        <a:lstStyle/>
        <a:p>
          <a:endParaRPr lang="es-EC" sz="1800"/>
        </a:p>
      </dgm:t>
    </dgm:pt>
    <dgm:pt modelId="{4C1FE665-5FE0-4F36-B60A-F9BCB0A954EB}" type="sibTrans" cxnId="{A657E63D-4D98-48E2-B9B1-11FD3C3BC437}">
      <dgm:prSet/>
      <dgm:spPr/>
      <dgm:t>
        <a:bodyPr/>
        <a:lstStyle/>
        <a:p>
          <a:endParaRPr lang="es-EC" sz="1800"/>
        </a:p>
      </dgm:t>
    </dgm:pt>
    <dgm:pt modelId="{DF2F3926-953F-4732-AF81-25080D87C99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800" dirty="0"/>
            <a:t>Encaje legal</a:t>
          </a:r>
        </a:p>
      </dgm:t>
    </dgm:pt>
    <dgm:pt modelId="{FAE67E89-7639-4B1D-BB16-8D5632C31188}" type="parTrans" cxnId="{1D066F5B-632D-4454-B1D4-A2E7AA0ED6C2}">
      <dgm:prSet/>
      <dgm:spPr/>
      <dgm:t>
        <a:bodyPr/>
        <a:lstStyle/>
        <a:p>
          <a:endParaRPr lang="es-EC" sz="1800"/>
        </a:p>
      </dgm:t>
    </dgm:pt>
    <dgm:pt modelId="{ECC9239A-A1C6-46C9-8C9E-786EB12D2A94}" type="sibTrans" cxnId="{1D066F5B-632D-4454-B1D4-A2E7AA0ED6C2}">
      <dgm:prSet/>
      <dgm:spPr/>
      <dgm:t>
        <a:bodyPr/>
        <a:lstStyle/>
        <a:p>
          <a:endParaRPr lang="es-EC" sz="1800"/>
        </a:p>
      </dgm:t>
    </dgm:pt>
    <dgm:pt modelId="{FD5B18FB-498C-47B9-9D01-2336D7F4A2D4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800" dirty="0"/>
            <a:t>Tasa de interés</a:t>
          </a:r>
        </a:p>
      </dgm:t>
    </dgm:pt>
    <dgm:pt modelId="{3E12DDD3-A3DB-42C9-B4B0-40F27CDF3062}" type="sibTrans" cxnId="{F0D8A94B-65D2-4F75-8E17-ADCEEDED4370}">
      <dgm:prSet/>
      <dgm:spPr/>
      <dgm:t>
        <a:bodyPr/>
        <a:lstStyle/>
        <a:p>
          <a:endParaRPr lang="es-EC" sz="1800"/>
        </a:p>
      </dgm:t>
    </dgm:pt>
    <dgm:pt modelId="{BCE75F89-D7D6-45A2-8186-77679A8C56FD}" type="parTrans" cxnId="{F0D8A94B-65D2-4F75-8E17-ADCEEDED4370}">
      <dgm:prSet/>
      <dgm:spPr/>
      <dgm:t>
        <a:bodyPr/>
        <a:lstStyle/>
        <a:p>
          <a:endParaRPr lang="es-EC" sz="1800"/>
        </a:p>
      </dgm:t>
    </dgm:pt>
    <dgm:pt modelId="{DA84D412-DD64-41BC-BF5F-1559CACCCB8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C" sz="1800" dirty="0"/>
            <a:t>Balanza de Pagos refleja la situación financiera</a:t>
          </a:r>
        </a:p>
      </dgm:t>
    </dgm:pt>
    <dgm:pt modelId="{E5AD9AED-3A00-4ECF-844B-735266DD4911}" type="parTrans" cxnId="{34A3E8D1-BD51-436A-8106-377D00944510}">
      <dgm:prSet/>
      <dgm:spPr/>
      <dgm:t>
        <a:bodyPr/>
        <a:lstStyle/>
        <a:p>
          <a:endParaRPr lang="es-EC" sz="1800"/>
        </a:p>
      </dgm:t>
    </dgm:pt>
    <dgm:pt modelId="{DF69A8A8-2E40-4230-8C86-5E18355D4507}" type="sibTrans" cxnId="{34A3E8D1-BD51-436A-8106-377D00944510}">
      <dgm:prSet/>
      <dgm:spPr/>
      <dgm:t>
        <a:bodyPr/>
        <a:lstStyle/>
        <a:p>
          <a:endParaRPr lang="es-EC" sz="1800"/>
        </a:p>
      </dgm:t>
    </dgm:pt>
    <dgm:pt modelId="{97C2BD95-6333-422D-929B-B02D45208821}" type="pres">
      <dgm:prSet presAssocID="{627C88D9-3945-45F6-B519-36696E0D03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A064EA-80B3-4C0D-A567-48AFD31872A9}" type="pres">
      <dgm:prSet presAssocID="{2B6A1FEF-400B-4773-BE04-BB4F3718B490}" presName="root" presStyleCnt="0"/>
      <dgm:spPr/>
    </dgm:pt>
    <dgm:pt modelId="{094661A6-B471-42E2-A905-550E1CC53F73}" type="pres">
      <dgm:prSet presAssocID="{2B6A1FEF-400B-4773-BE04-BB4F3718B490}" presName="rootComposite" presStyleCnt="0"/>
      <dgm:spPr/>
    </dgm:pt>
    <dgm:pt modelId="{CA20ADEE-699D-4821-AE4B-A16612724548}" type="pres">
      <dgm:prSet presAssocID="{2B6A1FEF-400B-4773-BE04-BB4F3718B490}" presName="rootText" presStyleLbl="node1" presStyleIdx="0" presStyleCnt="1" custScaleX="139278" custScaleY="74772"/>
      <dgm:spPr/>
    </dgm:pt>
    <dgm:pt modelId="{3E9B9833-5E8E-4411-B712-75E9BAE1520F}" type="pres">
      <dgm:prSet presAssocID="{2B6A1FEF-400B-4773-BE04-BB4F3718B490}" presName="rootConnector" presStyleLbl="node1" presStyleIdx="0" presStyleCnt="1"/>
      <dgm:spPr/>
    </dgm:pt>
    <dgm:pt modelId="{B167C10B-5DBD-4136-AA77-616CEBAEECFC}" type="pres">
      <dgm:prSet presAssocID="{2B6A1FEF-400B-4773-BE04-BB4F3718B490}" presName="childShape" presStyleCnt="0"/>
      <dgm:spPr/>
    </dgm:pt>
    <dgm:pt modelId="{F46A2C6F-4E9D-4194-9222-B21F85D15397}" type="pres">
      <dgm:prSet presAssocID="{FAE67E89-7639-4B1D-BB16-8D5632C31188}" presName="Name13" presStyleLbl="parChTrans1D2" presStyleIdx="0" presStyleCnt="3"/>
      <dgm:spPr/>
    </dgm:pt>
    <dgm:pt modelId="{CD50299A-6463-4D1D-963F-DA567DC7E58F}" type="pres">
      <dgm:prSet presAssocID="{DF2F3926-953F-4732-AF81-25080D87C990}" presName="childText" presStyleLbl="bgAcc1" presStyleIdx="0" presStyleCnt="3" custScaleX="139278" custScaleY="74772">
        <dgm:presLayoutVars>
          <dgm:bulletEnabled val="1"/>
        </dgm:presLayoutVars>
      </dgm:prSet>
      <dgm:spPr/>
    </dgm:pt>
    <dgm:pt modelId="{13AB9E74-7E44-4788-9D71-790774FC7CA6}" type="pres">
      <dgm:prSet presAssocID="{BCE75F89-D7D6-45A2-8186-77679A8C56FD}" presName="Name13" presStyleLbl="parChTrans1D2" presStyleIdx="1" presStyleCnt="3"/>
      <dgm:spPr/>
    </dgm:pt>
    <dgm:pt modelId="{2693FFFD-7925-43F6-B1BC-ACF40C70A989}" type="pres">
      <dgm:prSet presAssocID="{FD5B18FB-498C-47B9-9D01-2336D7F4A2D4}" presName="childText" presStyleLbl="bgAcc1" presStyleIdx="1" presStyleCnt="3" custScaleX="139278" custScaleY="74772">
        <dgm:presLayoutVars>
          <dgm:bulletEnabled val="1"/>
        </dgm:presLayoutVars>
      </dgm:prSet>
      <dgm:spPr/>
    </dgm:pt>
    <dgm:pt modelId="{3B52E33E-9310-43DE-9177-07C1B5D91400}" type="pres">
      <dgm:prSet presAssocID="{E5AD9AED-3A00-4ECF-844B-735266DD4911}" presName="Name13" presStyleLbl="parChTrans1D2" presStyleIdx="2" presStyleCnt="3"/>
      <dgm:spPr/>
    </dgm:pt>
    <dgm:pt modelId="{A6658B27-1944-49CD-A7FE-9B69733E54FE}" type="pres">
      <dgm:prSet presAssocID="{DA84D412-DD64-41BC-BF5F-1559CACCCB80}" presName="childText" presStyleLbl="bgAcc1" presStyleIdx="2" presStyleCnt="3" custScaleX="139278" custScaleY="74772">
        <dgm:presLayoutVars>
          <dgm:bulletEnabled val="1"/>
        </dgm:presLayoutVars>
      </dgm:prSet>
      <dgm:spPr/>
    </dgm:pt>
  </dgm:ptLst>
  <dgm:cxnLst>
    <dgm:cxn modelId="{BE4C0919-F09B-4A29-9BB7-4776A5FDA0BE}" type="presOf" srcId="{FAE67E89-7639-4B1D-BB16-8D5632C31188}" destId="{F46A2C6F-4E9D-4194-9222-B21F85D15397}" srcOrd="0" destOrd="0" presId="urn:microsoft.com/office/officeart/2005/8/layout/hierarchy3"/>
    <dgm:cxn modelId="{4A400131-FC4F-4A8F-9CA7-7618A3DB9A42}" type="presOf" srcId="{2B6A1FEF-400B-4773-BE04-BB4F3718B490}" destId="{CA20ADEE-699D-4821-AE4B-A16612724548}" srcOrd="0" destOrd="0" presId="urn:microsoft.com/office/officeart/2005/8/layout/hierarchy3"/>
    <dgm:cxn modelId="{A657E63D-4D98-48E2-B9B1-11FD3C3BC437}" srcId="{627C88D9-3945-45F6-B519-36696E0D0373}" destId="{2B6A1FEF-400B-4773-BE04-BB4F3718B490}" srcOrd="0" destOrd="0" parTransId="{0C5565DB-A868-445A-8CBC-3FB5CB27F3C7}" sibTransId="{4C1FE665-5FE0-4F36-B60A-F9BCB0A954EB}"/>
    <dgm:cxn modelId="{90BB4D3E-A0F0-4A44-9C3F-F1469F2D0AE5}" type="presOf" srcId="{627C88D9-3945-45F6-B519-36696E0D0373}" destId="{97C2BD95-6333-422D-929B-B02D45208821}" srcOrd="0" destOrd="0" presId="urn:microsoft.com/office/officeart/2005/8/layout/hierarchy3"/>
    <dgm:cxn modelId="{1D066F5B-632D-4454-B1D4-A2E7AA0ED6C2}" srcId="{2B6A1FEF-400B-4773-BE04-BB4F3718B490}" destId="{DF2F3926-953F-4732-AF81-25080D87C990}" srcOrd="0" destOrd="0" parTransId="{FAE67E89-7639-4B1D-BB16-8D5632C31188}" sibTransId="{ECC9239A-A1C6-46C9-8C9E-786EB12D2A94}"/>
    <dgm:cxn modelId="{186E0F62-90C9-422D-A6F9-453A7C0F198A}" type="presOf" srcId="{BCE75F89-D7D6-45A2-8186-77679A8C56FD}" destId="{13AB9E74-7E44-4788-9D71-790774FC7CA6}" srcOrd="0" destOrd="0" presId="urn:microsoft.com/office/officeart/2005/8/layout/hierarchy3"/>
    <dgm:cxn modelId="{535CA464-DF34-473D-8589-15885C26A506}" type="presOf" srcId="{E5AD9AED-3A00-4ECF-844B-735266DD4911}" destId="{3B52E33E-9310-43DE-9177-07C1B5D91400}" srcOrd="0" destOrd="0" presId="urn:microsoft.com/office/officeart/2005/8/layout/hierarchy3"/>
    <dgm:cxn modelId="{F0D8A94B-65D2-4F75-8E17-ADCEEDED4370}" srcId="{2B6A1FEF-400B-4773-BE04-BB4F3718B490}" destId="{FD5B18FB-498C-47B9-9D01-2336D7F4A2D4}" srcOrd="1" destOrd="0" parTransId="{BCE75F89-D7D6-45A2-8186-77679A8C56FD}" sibTransId="{3E12DDD3-A3DB-42C9-B4B0-40F27CDF3062}"/>
    <dgm:cxn modelId="{6ED3896C-A52F-4E2B-B85C-3E5F7360C2C0}" type="presOf" srcId="{DA84D412-DD64-41BC-BF5F-1559CACCCB80}" destId="{A6658B27-1944-49CD-A7FE-9B69733E54FE}" srcOrd="0" destOrd="0" presId="urn:microsoft.com/office/officeart/2005/8/layout/hierarchy3"/>
    <dgm:cxn modelId="{428F054F-BE17-45F2-BF31-C60D8F24AA57}" type="presOf" srcId="{DF2F3926-953F-4732-AF81-25080D87C990}" destId="{CD50299A-6463-4D1D-963F-DA567DC7E58F}" srcOrd="0" destOrd="0" presId="urn:microsoft.com/office/officeart/2005/8/layout/hierarchy3"/>
    <dgm:cxn modelId="{C01F2F50-A645-46C8-B7C6-846B3C7BB5C2}" type="presOf" srcId="{FD5B18FB-498C-47B9-9D01-2336D7F4A2D4}" destId="{2693FFFD-7925-43F6-B1BC-ACF40C70A989}" srcOrd="0" destOrd="0" presId="urn:microsoft.com/office/officeart/2005/8/layout/hierarchy3"/>
    <dgm:cxn modelId="{1278CCAB-3FCE-4640-8668-FE6FE27F827D}" type="presOf" srcId="{2B6A1FEF-400B-4773-BE04-BB4F3718B490}" destId="{3E9B9833-5E8E-4411-B712-75E9BAE1520F}" srcOrd="1" destOrd="0" presId="urn:microsoft.com/office/officeart/2005/8/layout/hierarchy3"/>
    <dgm:cxn modelId="{34A3E8D1-BD51-436A-8106-377D00944510}" srcId="{2B6A1FEF-400B-4773-BE04-BB4F3718B490}" destId="{DA84D412-DD64-41BC-BF5F-1559CACCCB80}" srcOrd="2" destOrd="0" parTransId="{E5AD9AED-3A00-4ECF-844B-735266DD4911}" sibTransId="{DF69A8A8-2E40-4230-8C86-5E18355D4507}"/>
    <dgm:cxn modelId="{7B7A6FF6-E419-43D4-BF3A-78EB98A7A29B}" type="presParOf" srcId="{97C2BD95-6333-422D-929B-B02D45208821}" destId="{49A064EA-80B3-4C0D-A567-48AFD31872A9}" srcOrd="0" destOrd="0" presId="urn:microsoft.com/office/officeart/2005/8/layout/hierarchy3"/>
    <dgm:cxn modelId="{A20E672A-AF5F-4398-AFD3-81A63D4F4CE5}" type="presParOf" srcId="{49A064EA-80B3-4C0D-A567-48AFD31872A9}" destId="{094661A6-B471-42E2-A905-550E1CC53F73}" srcOrd="0" destOrd="0" presId="urn:microsoft.com/office/officeart/2005/8/layout/hierarchy3"/>
    <dgm:cxn modelId="{5DBC556D-04ED-401A-9933-A5EA1B7623D5}" type="presParOf" srcId="{094661A6-B471-42E2-A905-550E1CC53F73}" destId="{CA20ADEE-699D-4821-AE4B-A16612724548}" srcOrd="0" destOrd="0" presId="urn:microsoft.com/office/officeart/2005/8/layout/hierarchy3"/>
    <dgm:cxn modelId="{F8D02F2A-5C60-43BD-A697-6AA40D67C253}" type="presParOf" srcId="{094661A6-B471-42E2-A905-550E1CC53F73}" destId="{3E9B9833-5E8E-4411-B712-75E9BAE1520F}" srcOrd="1" destOrd="0" presId="urn:microsoft.com/office/officeart/2005/8/layout/hierarchy3"/>
    <dgm:cxn modelId="{1BF3F156-D32D-4FFF-93A3-275488630D94}" type="presParOf" srcId="{49A064EA-80B3-4C0D-A567-48AFD31872A9}" destId="{B167C10B-5DBD-4136-AA77-616CEBAEECFC}" srcOrd="1" destOrd="0" presId="urn:microsoft.com/office/officeart/2005/8/layout/hierarchy3"/>
    <dgm:cxn modelId="{1F96CEB4-06BC-4F2B-977B-0C0B818F8388}" type="presParOf" srcId="{B167C10B-5DBD-4136-AA77-616CEBAEECFC}" destId="{F46A2C6F-4E9D-4194-9222-B21F85D15397}" srcOrd="0" destOrd="0" presId="urn:microsoft.com/office/officeart/2005/8/layout/hierarchy3"/>
    <dgm:cxn modelId="{F9C0C20F-935E-4F2C-A7B9-7D00A676D8B6}" type="presParOf" srcId="{B167C10B-5DBD-4136-AA77-616CEBAEECFC}" destId="{CD50299A-6463-4D1D-963F-DA567DC7E58F}" srcOrd="1" destOrd="0" presId="urn:microsoft.com/office/officeart/2005/8/layout/hierarchy3"/>
    <dgm:cxn modelId="{A955FA3D-EF49-4C20-9335-B90ED2DE474E}" type="presParOf" srcId="{B167C10B-5DBD-4136-AA77-616CEBAEECFC}" destId="{13AB9E74-7E44-4788-9D71-790774FC7CA6}" srcOrd="2" destOrd="0" presId="urn:microsoft.com/office/officeart/2005/8/layout/hierarchy3"/>
    <dgm:cxn modelId="{82ADB3C4-36F6-4A1C-91E4-5CFC64AB966D}" type="presParOf" srcId="{B167C10B-5DBD-4136-AA77-616CEBAEECFC}" destId="{2693FFFD-7925-43F6-B1BC-ACF40C70A989}" srcOrd="3" destOrd="0" presId="urn:microsoft.com/office/officeart/2005/8/layout/hierarchy3"/>
    <dgm:cxn modelId="{2476D729-568F-4E11-8914-01329E5B0328}" type="presParOf" srcId="{B167C10B-5DBD-4136-AA77-616CEBAEECFC}" destId="{3B52E33E-9310-43DE-9177-07C1B5D91400}" srcOrd="4" destOrd="0" presId="urn:microsoft.com/office/officeart/2005/8/layout/hierarchy3"/>
    <dgm:cxn modelId="{0D261170-EF7E-414F-8D3A-FC2E32862692}" type="presParOf" srcId="{B167C10B-5DBD-4136-AA77-616CEBAEECFC}" destId="{A6658B27-1944-49CD-A7FE-9B69733E54F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AC51A5-4994-4473-A8AE-6FFDA06FDB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CA1D77B-31E7-40C9-B950-1BE17817CD34}">
      <dgm:prSet phldrT="[Texto]" custT="1"/>
      <dgm:spPr/>
      <dgm:t>
        <a:bodyPr/>
        <a:lstStyle/>
        <a:p>
          <a:r>
            <a:rPr lang="es-ES" sz="1800" dirty="0"/>
            <a:t>Referente latinoamericano </a:t>
          </a:r>
          <a:endParaRPr lang="es-EC" sz="1800" dirty="0"/>
        </a:p>
      </dgm:t>
    </dgm:pt>
    <dgm:pt modelId="{07293F2D-CC76-4A59-BFE5-84C3234DEADE}" type="parTrans" cxnId="{26F41DCF-A993-41CC-BC3C-548F85F00841}">
      <dgm:prSet/>
      <dgm:spPr/>
      <dgm:t>
        <a:bodyPr/>
        <a:lstStyle/>
        <a:p>
          <a:endParaRPr lang="es-EC"/>
        </a:p>
      </dgm:t>
    </dgm:pt>
    <dgm:pt modelId="{1E553618-3992-48DE-82F9-5D3CF2B5A31A}" type="sibTrans" cxnId="{26F41DCF-A993-41CC-BC3C-548F85F00841}">
      <dgm:prSet/>
      <dgm:spPr/>
      <dgm:t>
        <a:bodyPr/>
        <a:lstStyle/>
        <a:p>
          <a:endParaRPr lang="es-EC"/>
        </a:p>
      </dgm:t>
    </dgm:pt>
    <dgm:pt modelId="{113DCA96-0A37-456B-94FE-E80427AA3471}">
      <dgm:prSet phldrT="[Texto]" custT="1"/>
      <dgm:spPr/>
      <dgm:t>
        <a:bodyPr/>
        <a:lstStyle/>
        <a:p>
          <a:r>
            <a:rPr lang="es-EC" sz="1800" dirty="0"/>
            <a:t>Aumento de empleos</a:t>
          </a:r>
        </a:p>
      </dgm:t>
    </dgm:pt>
    <dgm:pt modelId="{5857380D-3C5E-41F0-9845-8DAED1DA443E}" type="parTrans" cxnId="{A535A64F-F958-4452-A554-E045A1BA365A}">
      <dgm:prSet/>
      <dgm:spPr/>
      <dgm:t>
        <a:bodyPr/>
        <a:lstStyle/>
        <a:p>
          <a:endParaRPr lang="es-EC"/>
        </a:p>
      </dgm:t>
    </dgm:pt>
    <dgm:pt modelId="{3A943568-6971-4284-A40A-C4E280F3DF44}" type="sibTrans" cxnId="{A535A64F-F958-4452-A554-E045A1BA365A}">
      <dgm:prSet/>
      <dgm:spPr/>
      <dgm:t>
        <a:bodyPr/>
        <a:lstStyle/>
        <a:p>
          <a:endParaRPr lang="es-EC"/>
        </a:p>
      </dgm:t>
    </dgm:pt>
    <dgm:pt modelId="{19D4B02C-2EAE-4CBD-8D97-CFDD78E24535}">
      <dgm:prSet phldrT="[Texto]" custT="1"/>
      <dgm:spPr/>
      <dgm:t>
        <a:bodyPr/>
        <a:lstStyle/>
        <a:p>
          <a:r>
            <a:rPr lang="es-ES" sz="1800" dirty="0"/>
            <a:t>Nuevas tecnologías </a:t>
          </a:r>
          <a:endParaRPr lang="es-EC" sz="1800" dirty="0"/>
        </a:p>
      </dgm:t>
    </dgm:pt>
    <dgm:pt modelId="{77B0956F-DC36-4B8B-96FA-4EF0BBA0F6B8}" type="parTrans" cxnId="{386DE933-EBD3-4974-814A-AD75F84F2799}">
      <dgm:prSet/>
      <dgm:spPr/>
      <dgm:t>
        <a:bodyPr/>
        <a:lstStyle/>
        <a:p>
          <a:endParaRPr lang="es-EC"/>
        </a:p>
      </dgm:t>
    </dgm:pt>
    <dgm:pt modelId="{C5416C08-19B9-4246-96BE-9C5C4F1F3324}" type="sibTrans" cxnId="{386DE933-EBD3-4974-814A-AD75F84F2799}">
      <dgm:prSet/>
      <dgm:spPr/>
      <dgm:t>
        <a:bodyPr/>
        <a:lstStyle/>
        <a:p>
          <a:endParaRPr lang="es-EC"/>
        </a:p>
      </dgm:t>
    </dgm:pt>
    <dgm:pt modelId="{0F016679-0573-46B4-9DA6-B0C161478E85}" type="pres">
      <dgm:prSet presAssocID="{D4AC51A5-4994-4473-A8AE-6FFDA06FDBF5}" presName="compositeShape" presStyleCnt="0">
        <dgm:presLayoutVars>
          <dgm:chMax val="7"/>
          <dgm:dir/>
          <dgm:resizeHandles val="exact"/>
        </dgm:presLayoutVars>
      </dgm:prSet>
      <dgm:spPr/>
    </dgm:pt>
    <dgm:pt modelId="{DEC1B3A8-99AE-4718-8F53-DE8F07EA9A18}" type="pres">
      <dgm:prSet presAssocID="{D4AC51A5-4994-4473-A8AE-6FFDA06FDBF5}" presName="wedge1" presStyleLbl="node1" presStyleIdx="0" presStyleCnt="3"/>
      <dgm:spPr/>
    </dgm:pt>
    <dgm:pt modelId="{3B80B5C4-2BAD-4D1C-84FA-22897BC0DDE4}" type="pres">
      <dgm:prSet presAssocID="{D4AC51A5-4994-4473-A8AE-6FFDA06FDBF5}" presName="dummy1a" presStyleCnt="0"/>
      <dgm:spPr/>
    </dgm:pt>
    <dgm:pt modelId="{7834E97A-C18B-431C-A97E-113E05116948}" type="pres">
      <dgm:prSet presAssocID="{D4AC51A5-4994-4473-A8AE-6FFDA06FDBF5}" presName="dummy1b" presStyleCnt="0"/>
      <dgm:spPr/>
    </dgm:pt>
    <dgm:pt modelId="{65524645-2EE5-4C73-97EB-2F3B30F07344}" type="pres">
      <dgm:prSet presAssocID="{D4AC51A5-4994-4473-A8AE-6FFDA06FDB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B4795A-63C8-4CB0-B4BF-A2EBBE572842}" type="pres">
      <dgm:prSet presAssocID="{D4AC51A5-4994-4473-A8AE-6FFDA06FDBF5}" presName="wedge2" presStyleLbl="node1" presStyleIdx="1" presStyleCnt="3"/>
      <dgm:spPr/>
    </dgm:pt>
    <dgm:pt modelId="{4F7FC9B1-785D-420D-8302-700017195F62}" type="pres">
      <dgm:prSet presAssocID="{D4AC51A5-4994-4473-A8AE-6FFDA06FDBF5}" presName="dummy2a" presStyleCnt="0"/>
      <dgm:spPr/>
    </dgm:pt>
    <dgm:pt modelId="{C3B89CD7-E283-4701-859C-00798306BBB1}" type="pres">
      <dgm:prSet presAssocID="{D4AC51A5-4994-4473-A8AE-6FFDA06FDBF5}" presName="dummy2b" presStyleCnt="0"/>
      <dgm:spPr/>
    </dgm:pt>
    <dgm:pt modelId="{12DA15F1-0665-4627-BDC5-EA154BBA8EA2}" type="pres">
      <dgm:prSet presAssocID="{D4AC51A5-4994-4473-A8AE-6FFDA06FDB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1AA94DF-F196-4B53-B85B-B59155D489FB}" type="pres">
      <dgm:prSet presAssocID="{D4AC51A5-4994-4473-A8AE-6FFDA06FDBF5}" presName="wedge3" presStyleLbl="node1" presStyleIdx="2" presStyleCnt="3"/>
      <dgm:spPr/>
    </dgm:pt>
    <dgm:pt modelId="{C43FD618-D47E-4C6C-A361-8F803AFD35A1}" type="pres">
      <dgm:prSet presAssocID="{D4AC51A5-4994-4473-A8AE-6FFDA06FDBF5}" presName="dummy3a" presStyleCnt="0"/>
      <dgm:spPr/>
    </dgm:pt>
    <dgm:pt modelId="{5F5C8031-F9B2-4126-9551-9A234053F676}" type="pres">
      <dgm:prSet presAssocID="{D4AC51A5-4994-4473-A8AE-6FFDA06FDBF5}" presName="dummy3b" presStyleCnt="0"/>
      <dgm:spPr/>
    </dgm:pt>
    <dgm:pt modelId="{66200C0E-8E32-4819-B7ED-097B061ED081}" type="pres">
      <dgm:prSet presAssocID="{D4AC51A5-4994-4473-A8AE-6FFDA06FDB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D26A3C4-37BE-47DD-A04B-8D60CD2F4E7C}" type="pres">
      <dgm:prSet presAssocID="{1E553618-3992-48DE-82F9-5D3CF2B5A31A}" presName="arrowWedge1" presStyleLbl="fgSibTrans2D1" presStyleIdx="0" presStyleCnt="3"/>
      <dgm:spPr/>
    </dgm:pt>
    <dgm:pt modelId="{6615A584-7C57-403D-AA61-DCCFB861F6D1}" type="pres">
      <dgm:prSet presAssocID="{3A943568-6971-4284-A40A-C4E280F3DF44}" presName="arrowWedge2" presStyleLbl="fgSibTrans2D1" presStyleIdx="1" presStyleCnt="3"/>
      <dgm:spPr/>
    </dgm:pt>
    <dgm:pt modelId="{16D7B252-45B3-433B-AE6E-4FAD579CDA3E}" type="pres">
      <dgm:prSet presAssocID="{C5416C08-19B9-4246-96BE-9C5C4F1F3324}" presName="arrowWedge3" presStyleLbl="fgSibTrans2D1" presStyleIdx="2" presStyleCnt="3"/>
      <dgm:spPr/>
    </dgm:pt>
  </dgm:ptLst>
  <dgm:cxnLst>
    <dgm:cxn modelId="{D542761A-0EAB-4647-A1B0-9F2449AB42C7}" type="presOf" srcId="{0CA1D77B-31E7-40C9-B950-1BE17817CD34}" destId="{DEC1B3A8-99AE-4718-8F53-DE8F07EA9A18}" srcOrd="0" destOrd="0" presId="urn:microsoft.com/office/officeart/2005/8/layout/cycle8"/>
    <dgm:cxn modelId="{386DE933-EBD3-4974-814A-AD75F84F2799}" srcId="{D4AC51A5-4994-4473-A8AE-6FFDA06FDBF5}" destId="{19D4B02C-2EAE-4CBD-8D97-CFDD78E24535}" srcOrd="2" destOrd="0" parTransId="{77B0956F-DC36-4B8B-96FA-4EF0BBA0F6B8}" sibTransId="{C5416C08-19B9-4246-96BE-9C5C4F1F3324}"/>
    <dgm:cxn modelId="{0E12E637-D905-48C2-8598-960540F5CAC9}" type="presOf" srcId="{19D4B02C-2EAE-4CBD-8D97-CFDD78E24535}" destId="{66200C0E-8E32-4819-B7ED-097B061ED081}" srcOrd="1" destOrd="0" presId="urn:microsoft.com/office/officeart/2005/8/layout/cycle8"/>
    <dgm:cxn modelId="{ABC5F04B-BA14-43A6-8886-8F8C5E92C179}" type="presOf" srcId="{19D4B02C-2EAE-4CBD-8D97-CFDD78E24535}" destId="{A1AA94DF-F196-4B53-B85B-B59155D489FB}" srcOrd="0" destOrd="0" presId="urn:microsoft.com/office/officeart/2005/8/layout/cycle8"/>
    <dgm:cxn modelId="{A535A64F-F958-4452-A554-E045A1BA365A}" srcId="{D4AC51A5-4994-4473-A8AE-6FFDA06FDBF5}" destId="{113DCA96-0A37-456B-94FE-E80427AA3471}" srcOrd="1" destOrd="0" parTransId="{5857380D-3C5E-41F0-9845-8DAED1DA443E}" sibTransId="{3A943568-6971-4284-A40A-C4E280F3DF44}"/>
    <dgm:cxn modelId="{4EC2157C-62E6-4E7C-AF44-912C1E9ACF25}" type="presOf" srcId="{0CA1D77B-31E7-40C9-B950-1BE17817CD34}" destId="{65524645-2EE5-4C73-97EB-2F3B30F07344}" srcOrd="1" destOrd="0" presId="urn:microsoft.com/office/officeart/2005/8/layout/cycle8"/>
    <dgm:cxn modelId="{7AECA4B8-6FD9-404E-B31F-B2BE49E2D639}" type="presOf" srcId="{113DCA96-0A37-456B-94FE-E80427AA3471}" destId="{12DA15F1-0665-4627-BDC5-EA154BBA8EA2}" srcOrd="1" destOrd="0" presId="urn:microsoft.com/office/officeart/2005/8/layout/cycle8"/>
    <dgm:cxn modelId="{074A4ABD-5E28-4EB0-9B06-F2116EB7973B}" type="presOf" srcId="{D4AC51A5-4994-4473-A8AE-6FFDA06FDBF5}" destId="{0F016679-0573-46B4-9DA6-B0C161478E85}" srcOrd="0" destOrd="0" presId="urn:microsoft.com/office/officeart/2005/8/layout/cycle8"/>
    <dgm:cxn modelId="{26F41DCF-A993-41CC-BC3C-548F85F00841}" srcId="{D4AC51A5-4994-4473-A8AE-6FFDA06FDBF5}" destId="{0CA1D77B-31E7-40C9-B950-1BE17817CD34}" srcOrd="0" destOrd="0" parTransId="{07293F2D-CC76-4A59-BFE5-84C3234DEADE}" sibTransId="{1E553618-3992-48DE-82F9-5D3CF2B5A31A}"/>
    <dgm:cxn modelId="{12BE8AF7-248A-40C2-9D28-1D9EB4B47132}" type="presOf" srcId="{113DCA96-0A37-456B-94FE-E80427AA3471}" destId="{27B4795A-63C8-4CB0-B4BF-A2EBBE572842}" srcOrd="0" destOrd="0" presId="urn:microsoft.com/office/officeart/2005/8/layout/cycle8"/>
    <dgm:cxn modelId="{E3AD9D46-32CF-4EC7-B72D-3B9C64619675}" type="presParOf" srcId="{0F016679-0573-46B4-9DA6-B0C161478E85}" destId="{DEC1B3A8-99AE-4718-8F53-DE8F07EA9A18}" srcOrd="0" destOrd="0" presId="urn:microsoft.com/office/officeart/2005/8/layout/cycle8"/>
    <dgm:cxn modelId="{96B8EE94-912D-4698-9031-BBFF1B673E7F}" type="presParOf" srcId="{0F016679-0573-46B4-9DA6-B0C161478E85}" destId="{3B80B5C4-2BAD-4D1C-84FA-22897BC0DDE4}" srcOrd="1" destOrd="0" presId="urn:microsoft.com/office/officeart/2005/8/layout/cycle8"/>
    <dgm:cxn modelId="{EF9E6DA7-3735-4D62-B903-91F702EC195B}" type="presParOf" srcId="{0F016679-0573-46B4-9DA6-B0C161478E85}" destId="{7834E97A-C18B-431C-A97E-113E05116948}" srcOrd="2" destOrd="0" presId="urn:microsoft.com/office/officeart/2005/8/layout/cycle8"/>
    <dgm:cxn modelId="{D2FA3E65-23E3-4293-97F3-EE16374EA1C3}" type="presParOf" srcId="{0F016679-0573-46B4-9DA6-B0C161478E85}" destId="{65524645-2EE5-4C73-97EB-2F3B30F07344}" srcOrd="3" destOrd="0" presId="urn:microsoft.com/office/officeart/2005/8/layout/cycle8"/>
    <dgm:cxn modelId="{66F01559-3C2C-4975-9E66-07F7700027AB}" type="presParOf" srcId="{0F016679-0573-46B4-9DA6-B0C161478E85}" destId="{27B4795A-63C8-4CB0-B4BF-A2EBBE572842}" srcOrd="4" destOrd="0" presId="urn:microsoft.com/office/officeart/2005/8/layout/cycle8"/>
    <dgm:cxn modelId="{36BBA79A-B66F-41FD-B0E1-E91CE083EAAD}" type="presParOf" srcId="{0F016679-0573-46B4-9DA6-B0C161478E85}" destId="{4F7FC9B1-785D-420D-8302-700017195F62}" srcOrd="5" destOrd="0" presId="urn:microsoft.com/office/officeart/2005/8/layout/cycle8"/>
    <dgm:cxn modelId="{C3162BE1-0F45-4A22-9D76-A6A311C1CF5E}" type="presParOf" srcId="{0F016679-0573-46B4-9DA6-B0C161478E85}" destId="{C3B89CD7-E283-4701-859C-00798306BBB1}" srcOrd="6" destOrd="0" presId="urn:microsoft.com/office/officeart/2005/8/layout/cycle8"/>
    <dgm:cxn modelId="{8DA772A9-56C0-4E20-A11A-544DADC725E4}" type="presParOf" srcId="{0F016679-0573-46B4-9DA6-B0C161478E85}" destId="{12DA15F1-0665-4627-BDC5-EA154BBA8EA2}" srcOrd="7" destOrd="0" presId="urn:microsoft.com/office/officeart/2005/8/layout/cycle8"/>
    <dgm:cxn modelId="{8676449E-FC55-45F3-A24B-B56E1DE5DFC3}" type="presParOf" srcId="{0F016679-0573-46B4-9DA6-B0C161478E85}" destId="{A1AA94DF-F196-4B53-B85B-B59155D489FB}" srcOrd="8" destOrd="0" presId="urn:microsoft.com/office/officeart/2005/8/layout/cycle8"/>
    <dgm:cxn modelId="{E944F1B3-DE81-47DE-B7C2-6C58657DFA47}" type="presParOf" srcId="{0F016679-0573-46B4-9DA6-B0C161478E85}" destId="{C43FD618-D47E-4C6C-A361-8F803AFD35A1}" srcOrd="9" destOrd="0" presId="urn:microsoft.com/office/officeart/2005/8/layout/cycle8"/>
    <dgm:cxn modelId="{38B3EB77-96C2-4E08-BCF6-5896459E3A2F}" type="presParOf" srcId="{0F016679-0573-46B4-9DA6-B0C161478E85}" destId="{5F5C8031-F9B2-4126-9551-9A234053F676}" srcOrd="10" destOrd="0" presId="urn:microsoft.com/office/officeart/2005/8/layout/cycle8"/>
    <dgm:cxn modelId="{9F8F9FBD-E105-4117-A1F0-0E7B1EB0B097}" type="presParOf" srcId="{0F016679-0573-46B4-9DA6-B0C161478E85}" destId="{66200C0E-8E32-4819-B7ED-097B061ED081}" srcOrd="11" destOrd="0" presId="urn:microsoft.com/office/officeart/2005/8/layout/cycle8"/>
    <dgm:cxn modelId="{919E4EDD-51C4-4A17-AC17-FBCBB7437674}" type="presParOf" srcId="{0F016679-0573-46B4-9DA6-B0C161478E85}" destId="{FD26A3C4-37BE-47DD-A04B-8D60CD2F4E7C}" srcOrd="12" destOrd="0" presId="urn:microsoft.com/office/officeart/2005/8/layout/cycle8"/>
    <dgm:cxn modelId="{8DD7F149-8113-471F-97BD-8AE5BDBC784C}" type="presParOf" srcId="{0F016679-0573-46B4-9DA6-B0C161478E85}" destId="{6615A584-7C57-403D-AA61-DCCFB861F6D1}" srcOrd="13" destOrd="0" presId="urn:microsoft.com/office/officeart/2005/8/layout/cycle8"/>
    <dgm:cxn modelId="{F80A6E97-6C5C-400C-9F1D-000D8450A13C}" type="presParOf" srcId="{0F016679-0573-46B4-9DA6-B0C161478E85}" destId="{16D7B252-45B3-433B-AE6E-4FAD579CDA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AC51A5-4994-4473-A8AE-6FFDA06FDBF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CA1D77B-31E7-40C9-B950-1BE17817CD34}">
      <dgm:prSet phldrT="[Texto]" custT="1"/>
      <dgm:spPr/>
      <dgm:t>
        <a:bodyPr/>
        <a:lstStyle/>
        <a:p>
          <a:r>
            <a:rPr lang="es-ES" sz="1800" dirty="0"/>
            <a:t>En el año 2014 ascendió en $ 48 millones </a:t>
          </a:r>
          <a:endParaRPr lang="es-EC" sz="1800" dirty="0"/>
        </a:p>
      </dgm:t>
    </dgm:pt>
    <dgm:pt modelId="{07293F2D-CC76-4A59-BFE5-84C3234DEADE}" type="parTrans" cxnId="{26F41DCF-A993-41CC-BC3C-548F85F00841}">
      <dgm:prSet/>
      <dgm:spPr/>
      <dgm:t>
        <a:bodyPr/>
        <a:lstStyle/>
        <a:p>
          <a:endParaRPr lang="es-EC" sz="1800"/>
        </a:p>
      </dgm:t>
    </dgm:pt>
    <dgm:pt modelId="{1E553618-3992-48DE-82F9-5D3CF2B5A31A}" type="sibTrans" cxnId="{26F41DCF-A993-41CC-BC3C-548F85F00841}">
      <dgm:prSet/>
      <dgm:spPr/>
      <dgm:t>
        <a:bodyPr/>
        <a:lstStyle/>
        <a:p>
          <a:endParaRPr lang="es-EC" sz="1800"/>
        </a:p>
      </dgm:t>
    </dgm:pt>
    <dgm:pt modelId="{113DCA96-0A37-456B-94FE-E80427AA3471}">
      <dgm:prSet phldrT="[Texto]" custT="1"/>
      <dgm:spPr/>
      <dgm:t>
        <a:bodyPr/>
        <a:lstStyle/>
        <a:p>
          <a:r>
            <a:rPr lang="es-ES" sz="1800" dirty="0"/>
            <a:t>70% de Aportación </a:t>
          </a:r>
          <a:endParaRPr lang="es-EC" sz="1800" dirty="0"/>
        </a:p>
      </dgm:t>
    </dgm:pt>
    <dgm:pt modelId="{5857380D-3C5E-41F0-9845-8DAED1DA443E}" type="parTrans" cxnId="{A535A64F-F958-4452-A554-E045A1BA365A}">
      <dgm:prSet/>
      <dgm:spPr/>
      <dgm:t>
        <a:bodyPr/>
        <a:lstStyle/>
        <a:p>
          <a:endParaRPr lang="es-EC" sz="1800"/>
        </a:p>
      </dgm:t>
    </dgm:pt>
    <dgm:pt modelId="{3A943568-6971-4284-A40A-C4E280F3DF44}" type="sibTrans" cxnId="{A535A64F-F958-4452-A554-E045A1BA365A}">
      <dgm:prSet/>
      <dgm:spPr/>
      <dgm:t>
        <a:bodyPr/>
        <a:lstStyle/>
        <a:p>
          <a:endParaRPr lang="es-EC" sz="1800"/>
        </a:p>
      </dgm:t>
    </dgm:pt>
    <dgm:pt modelId="{19D4B02C-2EAE-4CBD-8D97-CFDD78E24535}">
      <dgm:prSet phldrT="[Texto]" custT="1"/>
      <dgm:spPr/>
      <dgm:t>
        <a:bodyPr/>
        <a:lstStyle/>
        <a:p>
          <a:r>
            <a:rPr lang="es-ES" sz="1800" dirty="0"/>
            <a:t>Gran participación de transacciones corrientes</a:t>
          </a:r>
          <a:endParaRPr lang="es-EC" sz="1800" dirty="0"/>
        </a:p>
      </dgm:t>
    </dgm:pt>
    <dgm:pt modelId="{77B0956F-DC36-4B8B-96FA-4EF0BBA0F6B8}" type="parTrans" cxnId="{386DE933-EBD3-4974-814A-AD75F84F2799}">
      <dgm:prSet/>
      <dgm:spPr/>
      <dgm:t>
        <a:bodyPr/>
        <a:lstStyle/>
        <a:p>
          <a:endParaRPr lang="es-EC" sz="1800"/>
        </a:p>
      </dgm:t>
    </dgm:pt>
    <dgm:pt modelId="{C5416C08-19B9-4246-96BE-9C5C4F1F3324}" type="sibTrans" cxnId="{386DE933-EBD3-4974-814A-AD75F84F2799}">
      <dgm:prSet/>
      <dgm:spPr/>
      <dgm:t>
        <a:bodyPr/>
        <a:lstStyle/>
        <a:p>
          <a:endParaRPr lang="es-EC" sz="1800"/>
        </a:p>
      </dgm:t>
    </dgm:pt>
    <dgm:pt modelId="{0F016679-0573-46B4-9DA6-B0C161478E85}" type="pres">
      <dgm:prSet presAssocID="{D4AC51A5-4994-4473-A8AE-6FFDA06FDBF5}" presName="compositeShape" presStyleCnt="0">
        <dgm:presLayoutVars>
          <dgm:chMax val="7"/>
          <dgm:dir/>
          <dgm:resizeHandles val="exact"/>
        </dgm:presLayoutVars>
      </dgm:prSet>
      <dgm:spPr/>
    </dgm:pt>
    <dgm:pt modelId="{DEC1B3A8-99AE-4718-8F53-DE8F07EA9A18}" type="pres">
      <dgm:prSet presAssocID="{D4AC51A5-4994-4473-A8AE-6FFDA06FDBF5}" presName="wedge1" presStyleLbl="node1" presStyleIdx="0" presStyleCnt="3"/>
      <dgm:spPr/>
    </dgm:pt>
    <dgm:pt modelId="{3B80B5C4-2BAD-4D1C-84FA-22897BC0DDE4}" type="pres">
      <dgm:prSet presAssocID="{D4AC51A5-4994-4473-A8AE-6FFDA06FDBF5}" presName="dummy1a" presStyleCnt="0"/>
      <dgm:spPr/>
    </dgm:pt>
    <dgm:pt modelId="{7834E97A-C18B-431C-A97E-113E05116948}" type="pres">
      <dgm:prSet presAssocID="{D4AC51A5-4994-4473-A8AE-6FFDA06FDBF5}" presName="dummy1b" presStyleCnt="0"/>
      <dgm:spPr/>
    </dgm:pt>
    <dgm:pt modelId="{65524645-2EE5-4C73-97EB-2F3B30F07344}" type="pres">
      <dgm:prSet presAssocID="{D4AC51A5-4994-4473-A8AE-6FFDA06FDB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B4795A-63C8-4CB0-B4BF-A2EBBE572842}" type="pres">
      <dgm:prSet presAssocID="{D4AC51A5-4994-4473-A8AE-6FFDA06FDBF5}" presName="wedge2" presStyleLbl="node1" presStyleIdx="1" presStyleCnt="3"/>
      <dgm:spPr/>
    </dgm:pt>
    <dgm:pt modelId="{4F7FC9B1-785D-420D-8302-700017195F62}" type="pres">
      <dgm:prSet presAssocID="{D4AC51A5-4994-4473-A8AE-6FFDA06FDBF5}" presName="dummy2a" presStyleCnt="0"/>
      <dgm:spPr/>
    </dgm:pt>
    <dgm:pt modelId="{C3B89CD7-E283-4701-859C-00798306BBB1}" type="pres">
      <dgm:prSet presAssocID="{D4AC51A5-4994-4473-A8AE-6FFDA06FDBF5}" presName="dummy2b" presStyleCnt="0"/>
      <dgm:spPr/>
    </dgm:pt>
    <dgm:pt modelId="{12DA15F1-0665-4627-BDC5-EA154BBA8EA2}" type="pres">
      <dgm:prSet presAssocID="{D4AC51A5-4994-4473-A8AE-6FFDA06FDB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1AA94DF-F196-4B53-B85B-B59155D489FB}" type="pres">
      <dgm:prSet presAssocID="{D4AC51A5-4994-4473-A8AE-6FFDA06FDBF5}" presName="wedge3" presStyleLbl="node1" presStyleIdx="2" presStyleCnt="3"/>
      <dgm:spPr/>
    </dgm:pt>
    <dgm:pt modelId="{C43FD618-D47E-4C6C-A361-8F803AFD35A1}" type="pres">
      <dgm:prSet presAssocID="{D4AC51A5-4994-4473-A8AE-6FFDA06FDBF5}" presName="dummy3a" presStyleCnt="0"/>
      <dgm:spPr/>
    </dgm:pt>
    <dgm:pt modelId="{5F5C8031-F9B2-4126-9551-9A234053F676}" type="pres">
      <dgm:prSet presAssocID="{D4AC51A5-4994-4473-A8AE-6FFDA06FDBF5}" presName="dummy3b" presStyleCnt="0"/>
      <dgm:spPr/>
    </dgm:pt>
    <dgm:pt modelId="{66200C0E-8E32-4819-B7ED-097B061ED081}" type="pres">
      <dgm:prSet presAssocID="{D4AC51A5-4994-4473-A8AE-6FFDA06FDB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D26A3C4-37BE-47DD-A04B-8D60CD2F4E7C}" type="pres">
      <dgm:prSet presAssocID="{1E553618-3992-48DE-82F9-5D3CF2B5A31A}" presName="arrowWedge1" presStyleLbl="fgSibTrans2D1" presStyleIdx="0" presStyleCnt="3"/>
      <dgm:spPr/>
    </dgm:pt>
    <dgm:pt modelId="{6615A584-7C57-403D-AA61-DCCFB861F6D1}" type="pres">
      <dgm:prSet presAssocID="{3A943568-6971-4284-A40A-C4E280F3DF44}" presName="arrowWedge2" presStyleLbl="fgSibTrans2D1" presStyleIdx="1" presStyleCnt="3"/>
      <dgm:spPr/>
    </dgm:pt>
    <dgm:pt modelId="{16D7B252-45B3-433B-AE6E-4FAD579CDA3E}" type="pres">
      <dgm:prSet presAssocID="{C5416C08-19B9-4246-96BE-9C5C4F1F3324}" presName="arrowWedge3" presStyleLbl="fgSibTrans2D1" presStyleIdx="2" presStyleCnt="3"/>
      <dgm:spPr/>
    </dgm:pt>
  </dgm:ptLst>
  <dgm:cxnLst>
    <dgm:cxn modelId="{94452615-1EA4-4088-B558-5647DDE2627B}" type="presOf" srcId="{113DCA96-0A37-456B-94FE-E80427AA3471}" destId="{12DA15F1-0665-4627-BDC5-EA154BBA8EA2}" srcOrd="1" destOrd="0" presId="urn:microsoft.com/office/officeart/2005/8/layout/cycle8"/>
    <dgm:cxn modelId="{386DE933-EBD3-4974-814A-AD75F84F2799}" srcId="{D4AC51A5-4994-4473-A8AE-6FFDA06FDBF5}" destId="{19D4B02C-2EAE-4CBD-8D97-CFDD78E24535}" srcOrd="2" destOrd="0" parTransId="{77B0956F-DC36-4B8B-96FA-4EF0BBA0F6B8}" sibTransId="{C5416C08-19B9-4246-96BE-9C5C4F1F3324}"/>
    <dgm:cxn modelId="{A535A64F-F958-4452-A554-E045A1BA365A}" srcId="{D4AC51A5-4994-4473-A8AE-6FFDA06FDBF5}" destId="{113DCA96-0A37-456B-94FE-E80427AA3471}" srcOrd="1" destOrd="0" parTransId="{5857380D-3C5E-41F0-9845-8DAED1DA443E}" sibTransId="{3A943568-6971-4284-A40A-C4E280F3DF44}"/>
    <dgm:cxn modelId="{3328FB88-672B-4D09-BE3A-D2B678924E26}" type="presOf" srcId="{113DCA96-0A37-456B-94FE-E80427AA3471}" destId="{27B4795A-63C8-4CB0-B4BF-A2EBBE572842}" srcOrd="0" destOrd="0" presId="urn:microsoft.com/office/officeart/2005/8/layout/cycle8"/>
    <dgm:cxn modelId="{D4F2A393-3639-4FA7-93DA-58933000B912}" type="presOf" srcId="{0CA1D77B-31E7-40C9-B950-1BE17817CD34}" destId="{65524645-2EE5-4C73-97EB-2F3B30F07344}" srcOrd="1" destOrd="0" presId="urn:microsoft.com/office/officeart/2005/8/layout/cycle8"/>
    <dgm:cxn modelId="{26F41DCF-A993-41CC-BC3C-548F85F00841}" srcId="{D4AC51A5-4994-4473-A8AE-6FFDA06FDBF5}" destId="{0CA1D77B-31E7-40C9-B950-1BE17817CD34}" srcOrd="0" destOrd="0" parTransId="{07293F2D-CC76-4A59-BFE5-84C3234DEADE}" sibTransId="{1E553618-3992-48DE-82F9-5D3CF2B5A31A}"/>
    <dgm:cxn modelId="{72EC1FD1-6FCE-4295-B1C2-A1DD8B9E61D0}" type="presOf" srcId="{19D4B02C-2EAE-4CBD-8D97-CFDD78E24535}" destId="{66200C0E-8E32-4819-B7ED-097B061ED081}" srcOrd="1" destOrd="0" presId="urn:microsoft.com/office/officeart/2005/8/layout/cycle8"/>
    <dgm:cxn modelId="{FCB034D8-D860-4B21-8F28-956A9217611C}" type="presOf" srcId="{D4AC51A5-4994-4473-A8AE-6FFDA06FDBF5}" destId="{0F016679-0573-46B4-9DA6-B0C161478E85}" srcOrd="0" destOrd="0" presId="urn:microsoft.com/office/officeart/2005/8/layout/cycle8"/>
    <dgm:cxn modelId="{8E048FEC-5DA8-4906-9244-AB9EDCA5FDC0}" type="presOf" srcId="{19D4B02C-2EAE-4CBD-8D97-CFDD78E24535}" destId="{A1AA94DF-F196-4B53-B85B-B59155D489FB}" srcOrd="0" destOrd="0" presId="urn:microsoft.com/office/officeart/2005/8/layout/cycle8"/>
    <dgm:cxn modelId="{00F5EBF7-7112-4CF6-B4BF-243847FD09F5}" type="presOf" srcId="{0CA1D77B-31E7-40C9-B950-1BE17817CD34}" destId="{DEC1B3A8-99AE-4718-8F53-DE8F07EA9A18}" srcOrd="0" destOrd="0" presId="urn:microsoft.com/office/officeart/2005/8/layout/cycle8"/>
    <dgm:cxn modelId="{1F5CC553-3F19-42A1-8580-6238BD12BC0C}" type="presParOf" srcId="{0F016679-0573-46B4-9DA6-B0C161478E85}" destId="{DEC1B3A8-99AE-4718-8F53-DE8F07EA9A18}" srcOrd="0" destOrd="0" presId="urn:microsoft.com/office/officeart/2005/8/layout/cycle8"/>
    <dgm:cxn modelId="{06D05FDF-ADBA-4B1D-AFD0-F102D173558C}" type="presParOf" srcId="{0F016679-0573-46B4-9DA6-B0C161478E85}" destId="{3B80B5C4-2BAD-4D1C-84FA-22897BC0DDE4}" srcOrd="1" destOrd="0" presId="urn:microsoft.com/office/officeart/2005/8/layout/cycle8"/>
    <dgm:cxn modelId="{ACEFE1D1-BB8C-41D8-AEC8-114F7AF6AF45}" type="presParOf" srcId="{0F016679-0573-46B4-9DA6-B0C161478E85}" destId="{7834E97A-C18B-431C-A97E-113E05116948}" srcOrd="2" destOrd="0" presId="urn:microsoft.com/office/officeart/2005/8/layout/cycle8"/>
    <dgm:cxn modelId="{87F35C9F-C079-4F25-8D8E-5CCF04CBA9FD}" type="presParOf" srcId="{0F016679-0573-46B4-9DA6-B0C161478E85}" destId="{65524645-2EE5-4C73-97EB-2F3B30F07344}" srcOrd="3" destOrd="0" presId="urn:microsoft.com/office/officeart/2005/8/layout/cycle8"/>
    <dgm:cxn modelId="{27222091-CA49-41BA-97E7-B10A0116F75C}" type="presParOf" srcId="{0F016679-0573-46B4-9DA6-B0C161478E85}" destId="{27B4795A-63C8-4CB0-B4BF-A2EBBE572842}" srcOrd="4" destOrd="0" presId="urn:microsoft.com/office/officeart/2005/8/layout/cycle8"/>
    <dgm:cxn modelId="{F957FACE-6912-4189-9FA5-A2CBC428CD65}" type="presParOf" srcId="{0F016679-0573-46B4-9DA6-B0C161478E85}" destId="{4F7FC9B1-785D-420D-8302-700017195F62}" srcOrd="5" destOrd="0" presId="urn:microsoft.com/office/officeart/2005/8/layout/cycle8"/>
    <dgm:cxn modelId="{95C22968-2AAC-4B82-B730-3D332B1B305E}" type="presParOf" srcId="{0F016679-0573-46B4-9DA6-B0C161478E85}" destId="{C3B89CD7-E283-4701-859C-00798306BBB1}" srcOrd="6" destOrd="0" presId="urn:microsoft.com/office/officeart/2005/8/layout/cycle8"/>
    <dgm:cxn modelId="{B8FB53B8-B48A-4101-94DC-D5284B5245DF}" type="presParOf" srcId="{0F016679-0573-46B4-9DA6-B0C161478E85}" destId="{12DA15F1-0665-4627-BDC5-EA154BBA8EA2}" srcOrd="7" destOrd="0" presId="urn:microsoft.com/office/officeart/2005/8/layout/cycle8"/>
    <dgm:cxn modelId="{5870B4CB-7EB4-457D-9B18-01B2555180F6}" type="presParOf" srcId="{0F016679-0573-46B4-9DA6-B0C161478E85}" destId="{A1AA94DF-F196-4B53-B85B-B59155D489FB}" srcOrd="8" destOrd="0" presId="urn:microsoft.com/office/officeart/2005/8/layout/cycle8"/>
    <dgm:cxn modelId="{CC3C05FF-831E-4842-B553-1342EE1DE13E}" type="presParOf" srcId="{0F016679-0573-46B4-9DA6-B0C161478E85}" destId="{C43FD618-D47E-4C6C-A361-8F803AFD35A1}" srcOrd="9" destOrd="0" presId="urn:microsoft.com/office/officeart/2005/8/layout/cycle8"/>
    <dgm:cxn modelId="{2988BBAA-A06D-41B0-B9D0-05C26E7611F8}" type="presParOf" srcId="{0F016679-0573-46B4-9DA6-B0C161478E85}" destId="{5F5C8031-F9B2-4126-9551-9A234053F676}" srcOrd="10" destOrd="0" presId="urn:microsoft.com/office/officeart/2005/8/layout/cycle8"/>
    <dgm:cxn modelId="{9C26808A-C6D9-40C4-AD5B-3B261A157BCC}" type="presParOf" srcId="{0F016679-0573-46B4-9DA6-B0C161478E85}" destId="{66200C0E-8E32-4819-B7ED-097B061ED081}" srcOrd="11" destOrd="0" presId="urn:microsoft.com/office/officeart/2005/8/layout/cycle8"/>
    <dgm:cxn modelId="{4AD773FD-8EDD-4C50-9244-157E485B185A}" type="presParOf" srcId="{0F016679-0573-46B4-9DA6-B0C161478E85}" destId="{FD26A3C4-37BE-47DD-A04B-8D60CD2F4E7C}" srcOrd="12" destOrd="0" presId="urn:microsoft.com/office/officeart/2005/8/layout/cycle8"/>
    <dgm:cxn modelId="{84B10045-04F8-483E-AC12-BF5FD5ED1E98}" type="presParOf" srcId="{0F016679-0573-46B4-9DA6-B0C161478E85}" destId="{6615A584-7C57-403D-AA61-DCCFB861F6D1}" srcOrd="13" destOrd="0" presId="urn:microsoft.com/office/officeart/2005/8/layout/cycle8"/>
    <dgm:cxn modelId="{460CF2E9-AA47-4D74-8E52-95ACBD6CF338}" type="presParOf" srcId="{0F016679-0573-46B4-9DA6-B0C161478E85}" destId="{16D7B252-45B3-433B-AE6E-4FAD579CDA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0252DC-AE14-4F74-9C3E-9D31FD3885E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5919AC4-8299-4840-825B-3B9610E7C5E4}">
      <dgm:prSet phldrT="[Texto]" custT="1"/>
      <dgm:spPr/>
      <dgm:t>
        <a:bodyPr/>
        <a:lstStyle/>
        <a:p>
          <a:r>
            <a:rPr lang="es-EC" sz="1800" dirty="0"/>
            <a:t>Se divide en</a:t>
          </a:r>
        </a:p>
      </dgm:t>
    </dgm:pt>
    <dgm:pt modelId="{0E45EA94-F521-4E45-91A3-73050C417941}" type="parTrans" cxnId="{51E88FFE-53DB-4FDA-B4B3-1C3DBDCFD86A}">
      <dgm:prSet/>
      <dgm:spPr/>
      <dgm:t>
        <a:bodyPr/>
        <a:lstStyle/>
        <a:p>
          <a:endParaRPr lang="es-EC" sz="1800"/>
        </a:p>
      </dgm:t>
    </dgm:pt>
    <dgm:pt modelId="{22950C27-0577-48E1-92E7-A06DF6F91666}" type="sibTrans" cxnId="{51E88FFE-53DB-4FDA-B4B3-1C3DBDCFD86A}">
      <dgm:prSet/>
      <dgm:spPr/>
      <dgm:t>
        <a:bodyPr/>
        <a:lstStyle/>
        <a:p>
          <a:endParaRPr lang="es-EC" sz="1800"/>
        </a:p>
      </dgm:t>
    </dgm:pt>
    <dgm:pt modelId="{0A9E32DF-6A46-4B3E-B920-5581225CC6E5}">
      <dgm:prSet phldrT="[Texto]" custT="1"/>
      <dgm:spPr/>
      <dgm:t>
        <a:bodyPr/>
        <a:lstStyle/>
        <a:p>
          <a:r>
            <a:rPr lang="es-ES" sz="1800" dirty="0"/>
            <a:t>Carga y descarga</a:t>
          </a:r>
          <a:endParaRPr lang="es-EC" sz="1800" dirty="0"/>
        </a:p>
      </dgm:t>
    </dgm:pt>
    <dgm:pt modelId="{AD23C4A3-829D-403A-8992-F1EE46437AF7}" type="parTrans" cxnId="{9D871377-F9C0-4E54-BBF7-587E1357883D}">
      <dgm:prSet/>
      <dgm:spPr/>
      <dgm:t>
        <a:bodyPr/>
        <a:lstStyle/>
        <a:p>
          <a:endParaRPr lang="es-EC" sz="1800"/>
        </a:p>
      </dgm:t>
    </dgm:pt>
    <dgm:pt modelId="{9229F978-1840-4721-93EA-FD2D8213614A}" type="sibTrans" cxnId="{9D871377-F9C0-4E54-BBF7-587E1357883D}">
      <dgm:prSet/>
      <dgm:spPr/>
      <dgm:t>
        <a:bodyPr/>
        <a:lstStyle/>
        <a:p>
          <a:endParaRPr lang="es-EC" sz="1800"/>
        </a:p>
      </dgm:t>
    </dgm:pt>
    <dgm:pt modelId="{63EEE029-F331-440B-96FA-43082AF3A608}">
      <dgm:prSet phldrT="[Texto]" custT="1"/>
      <dgm:spPr/>
      <dgm:t>
        <a:bodyPr/>
        <a:lstStyle/>
        <a:p>
          <a:r>
            <a:rPr lang="es-ES" sz="1800" dirty="0"/>
            <a:t>Transporte de pasajeros</a:t>
          </a:r>
          <a:endParaRPr lang="es-EC" sz="1800" dirty="0"/>
        </a:p>
      </dgm:t>
    </dgm:pt>
    <dgm:pt modelId="{071864E2-7609-441B-A36C-669C9669DEAD}" type="parTrans" cxnId="{FD4C8363-FC20-4511-BB94-70BD527C414C}">
      <dgm:prSet/>
      <dgm:spPr/>
      <dgm:t>
        <a:bodyPr/>
        <a:lstStyle/>
        <a:p>
          <a:endParaRPr lang="es-EC" sz="1800"/>
        </a:p>
      </dgm:t>
    </dgm:pt>
    <dgm:pt modelId="{20529723-3C2A-4218-86E2-1C800127ACB6}" type="sibTrans" cxnId="{FD4C8363-FC20-4511-BB94-70BD527C414C}">
      <dgm:prSet/>
      <dgm:spPr/>
      <dgm:t>
        <a:bodyPr/>
        <a:lstStyle/>
        <a:p>
          <a:endParaRPr lang="es-EC" sz="1800"/>
        </a:p>
      </dgm:t>
    </dgm:pt>
    <dgm:pt modelId="{F74DFA7B-5B2C-48AE-B08A-C88F117BDD4A}">
      <dgm:prSet phldrT="[Texto]" custT="1"/>
      <dgm:spPr/>
      <dgm:t>
        <a:bodyPr/>
        <a:lstStyle/>
        <a:p>
          <a:r>
            <a:rPr lang="es-ES" sz="1800" dirty="0"/>
            <a:t>Almacenamiento </a:t>
          </a:r>
          <a:endParaRPr lang="es-EC" sz="1800" dirty="0"/>
        </a:p>
      </dgm:t>
    </dgm:pt>
    <dgm:pt modelId="{84682625-76DC-4EDB-B14B-C1F11ECB1BDB}" type="parTrans" cxnId="{29B4486E-B1D7-46F4-ACE1-9AA885D1EBB6}">
      <dgm:prSet/>
      <dgm:spPr/>
      <dgm:t>
        <a:bodyPr/>
        <a:lstStyle/>
        <a:p>
          <a:endParaRPr lang="es-EC" sz="1800"/>
        </a:p>
      </dgm:t>
    </dgm:pt>
    <dgm:pt modelId="{F1B8E4E1-809C-4E4C-A45D-B56E2AAE8A91}" type="sibTrans" cxnId="{29B4486E-B1D7-46F4-ACE1-9AA885D1EBB6}">
      <dgm:prSet/>
      <dgm:spPr/>
      <dgm:t>
        <a:bodyPr/>
        <a:lstStyle/>
        <a:p>
          <a:endParaRPr lang="es-EC" sz="1800"/>
        </a:p>
      </dgm:t>
    </dgm:pt>
    <dgm:pt modelId="{6B7A08B5-9C83-4448-A3BC-268D120736A2}">
      <dgm:prSet custT="1"/>
      <dgm:spPr/>
      <dgm:t>
        <a:bodyPr/>
        <a:lstStyle/>
        <a:p>
          <a:r>
            <a:rPr lang="es-ES" sz="1800" dirty="0"/>
            <a:t>Otros servicios de transportes </a:t>
          </a:r>
          <a:endParaRPr lang="es-EC" sz="1800" dirty="0"/>
        </a:p>
      </dgm:t>
    </dgm:pt>
    <dgm:pt modelId="{C4E84C9B-4C31-4B15-877F-36979C2869BC}" type="parTrans" cxnId="{79B7424A-9C55-47D0-9181-0D5BC4B65F1F}">
      <dgm:prSet/>
      <dgm:spPr/>
      <dgm:t>
        <a:bodyPr/>
        <a:lstStyle/>
        <a:p>
          <a:endParaRPr lang="es-EC" sz="1800"/>
        </a:p>
      </dgm:t>
    </dgm:pt>
    <dgm:pt modelId="{B3503F4A-E1A9-484B-8F60-14686E71C11F}" type="sibTrans" cxnId="{79B7424A-9C55-47D0-9181-0D5BC4B65F1F}">
      <dgm:prSet/>
      <dgm:spPr/>
      <dgm:t>
        <a:bodyPr/>
        <a:lstStyle/>
        <a:p>
          <a:endParaRPr lang="es-EC" sz="1800"/>
        </a:p>
      </dgm:t>
    </dgm:pt>
    <dgm:pt modelId="{B1A4CD7C-F958-441C-B2CD-D2628A59672F}" type="pres">
      <dgm:prSet presAssocID="{150252DC-AE14-4F74-9C3E-9D31FD3885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5A2C21-E20E-410E-905A-2E9F610871F4}" type="pres">
      <dgm:prSet presAssocID="{45919AC4-8299-4840-825B-3B9610E7C5E4}" presName="root1" presStyleCnt="0"/>
      <dgm:spPr/>
    </dgm:pt>
    <dgm:pt modelId="{59E442ED-966F-4D51-A867-3879D2602FD4}" type="pres">
      <dgm:prSet presAssocID="{45919AC4-8299-4840-825B-3B9610E7C5E4}" presName="LevelOneTextNode" presStyleLbl="node0" presStyleIdx="0" presStyleCnt="1">
        <dgm:presLayoutVars>
          <dgm:chPref val="3"/>
        </dgm:presLayoutVars>
      </dgm:prSet>
      <dgm:spPr/>
    </dgm:pt>
    <dgm:pt modelId="{686D6408-9AD6-43D4-A040-FA807D291662}" type="pres">
      <dgm:prSet presAssocID="{45919AC4-8299-4840-825B-3B9610E7C5E4}" presName="level2hierChild" presStyleCnt="0"/>
      <dgm:spPr/>
    </dgm:pt>
    <dgm:pt modelId="{CFAF62ED-AB4A-4AE3-A935-C24EDDD1CA99}" type="pres">
      <dgm:prSet presAssocID="{AD23C4A3-829D-403A-8992-F1EE46437AF7}" presName="conn2-1" presStyleLbl="parChTrans1D2" presStyleIdx="0" presStyleCnt="4"/>
      <dgm:spPr/>
    </dgm:pt>
    <dgm:pt modelId="{B9D70D83-95DE-432D-AD16-8A5B33244820}" type="pres">
      <dgm:prSet presAssocID="{AD23C4A3-829D-403A-8992-F1EE46437AF7}" presName="connTx" presStyleLbl="parChTrans1D2" presStyleIdx="0" presStyleCnt="4"/>
      <dgm:spPr/>
    </dgm:pt>
    <dgm:pt modelId="{3DF2083D-C67C-4188-BAF0-1CEEC62A8073}" type="pres">
      <dgm:prSet presAssocID="{0A9E32DF-6A46-4B3E-B920-5581225CC6E5}" presName="root2" presStyleCnt="0"/>
      <dgm:spPr/>
    </dgm:pt>
    <dgm:pt modelId="{4E89DB8F-1296-4D6C-97BA-8D4C518897F6}" type="pres">
      <dgm:prSet presAssocID="{0A9E32DF-6A46-4B3E-B920-5581225CC6E5}" presName="LevelTwoTextNode" presStyleLbl="node2" presStyleIdx="0" presStyleCnt="4">
        <dgm:presLayoutVars>
          <dgm:chPref val="3"/>
        </dgm:presLayoutVars>
      </dgm:prSet>
      <dgm:spPr/>
    </dgm:pt>
    <dgm:pt modelId="{7655442D-D49C-4DC2-8C5C-7AEA908553EC}" type="pres">
      <dgm:prSet presAssocID="{0A9E32DF-6A46-4B3E-B920-5581225CC6E5}" presName="level3hierChild" presStyleCnt="0"/>
      <dgm:spPr/>
    </dgm:pt>
    <dgm:pt modelId="{03E36BEC-CE45-45A0-BEAB-7D4D2405F292}" type="pres">
      <dgm:prSet presAssocID="{071864E2-7609-441B-A36C-669C9669DEAD}" presName="conn2-1" presStyleLbl="parChTrans1D2" presStyleIdx="1" presStyleCnt="4"/>
      <dgm:spPr/>
    </dgm:pt>
    <dgm:pt modelId="{8CC14661-0A41-412A-8A80-CBB1F1B51D42}" type="pres">
      <dgm:prSet presAssocID="{071864E2-7609-441B-A36C-669C9669DEAD}" presName="connTx" presStyleLbl="parChTrans1D2" presStyleIdx="1" presStyleCnt="4"/>
      <dgm:spPr/>
    </dgm:pt>
    <dgm:pt modelId="{7EC454E9-C8D2-43C8-9C59-35866A510FAA}" type="pres">
      <dgm:prSet presAssocID="{63EEE029-F331-440B-96FA-43082AF3A608}" presName="root2" presStyleCnt="0"/>
      <dgm:spPr/>
    </dgm:pt>
    <dgm:pt modelId="{F117ADC1-7633-46C7-A82C-570D05830140}" type="pres">
      <dgm:prSet presAssocID="{63EEE029-F331-440B-96FA-43082AF3A608}" presName="LevelTwoTextNode" presStyleLbl="node2" presStyleIdx="1" presStyleCnt="4">
        <dgm:presLayoutVars>
          <dgm:chPref val="3"/>
        </dgm:presLayoutVars>
      </dgm:prSet>
      <dgm:spPr/>
    </dgm:pt>
    <dgm:pt modelId="{98C80666-B0BE-4C83-80F8-B22782A623C8}" type="pres">
      <dgm:prSet presAssocID="{63EEE029-F331-440B-96FA-43082AF3A608}" presName="level3hierChild" presStyleCnt="0"/>
      <dgm:spPr/>
    </dgm:pt>
    <dgm:pt modelId="{B736F75C-03D1-496E-94B3-1B91518B5B5A}" type="pres">
      <dgm:prSet presAssocID="{84682625-76DC-4EDB-B14B-C1F11ECB1BDB}" presName="conn2-1" presStyleLbl="parChTrans1D2" presStyleIdx="2" presStyleCnt="4"/>
      <dgm:spPr/>
    </dgm:pt>
    <dgm:pt modelId="{777AC475-2A8A-4DFE-9A41-E72F6B351F40}" type="pres">
      <dgm:prSet presAssocID="{84682625-76DC-4EDB-B14B-C1F11ECB1BDB}" presName="connTx" presStyleLbl="parChTrans1D2" presStyleIdx="2" presStyleCnt="4"/>
      <dgm:spPr/>
    </dgm:pt>
    <dgm:pt modelId="{E1DDE145-1B49-4E0B-9427-EB674BCC3337}" type="pres">
      <dgm:prSet presAssocID="{F74DFA7B-5B2C-48AE-B08A-C88F117BDD4A}" presName="root2" presStyleCnt="0"/>
      <dgm:spPr/>
    </dgm:pt>
    <dgm:pt modelId="{4A492E16-DBB8-4AF4-B18B-AC3E495D56FD}" type="pres">
      <dgm:prSet presAssocID="{F74DFA7B-5B2C-48AE-B08A-C88F117BDD4A}" presName="LevelTwoTextNode" presStyleLbl="node2" presStyleIdx="2" presStyleCnt="4">
        <dgm:presLayoutVars>
          <dgm:chPref val="3"/>
        </dgm:presLayoutVars>
      </dgm:prSet>
      <dgm:spPr/>
    </dgm:pt>
    <dgm:pt modelId="{9FCC43F9-6F55-49FA-83B3-9B35AE026D19}" type="pres">
      <dgm:prSet presAssocID="{F74DFA7B-5B2C-48AE-B08A-C88F117BDD4A}" presName="level3hierChild" presStyleCnt="0"/>
      <dgm:spPr/>
    </dgm:pt>
    <dgm:pt modelId="{60C110EE-2A51-486A-8A87-A613055E7579}" type="pres">
      <dgm:prSet presAssocID="{C4E84C9B-4C31-4B15-877F-36979C2869BC}" presName="conn2-1" presStyleLbl="parChTrans1D2" presStyleIdx="3" presStyleCnt="4"/>
      <dgm:spPr/>
    </dgm:pt>
    <dgm:pt modelId="{4F5CD5CF-5F37-4797-9C27-B5F6A42BE954}" type="pres">
      <dgm:prSet presAssocID="{C4E84C9B-4C31-4B15-877F-36979C2869BC}" presName="connTx" presStyleLbl="parChTrans1D2" presStyleIdx="3" presStyleCnt="4"/>
      <dgm:spPr/>
    </dgm:pt>
    <dgm:pt modelId="{E1DB5C4F-B9F1-4029-A5D7-1542C4B051E9}" type="pres">
      <dgm:prSet presAssocID="{6B7A08B5-9C83-4448-A3BC-268D120736A2}" presName="root2" presStyleCnt="0"/>
      <dgm:spPr/>
    </dgm:pt>
    <dgm:pt modelId="{C27F64BF-36E9-44B7-AD0E-F0416DA39089}" type="pres">
      <dgm:prSet presAssocID="{6B7A08B5-9C83-4448-A3BC-268D120736A2}" presName="LevelTwoTextNode" presStyleLbl="node2" presStyleIdx="3" presStyleCnt="4">
        <dgm:presLayoutVars>
          <dgm:chPref val="3"/>
        </dgm:presLayoutVars>
      </dgm:prSet>
      <dgm:spPr/>
    </dgm:pt>
    <dgm:pt modelId="{05FE7D64-5802-4FAC-892E-38F920257790}" type="pres">
      <dgm:prSet presAssocID="{6B7A08B5-9C83-4448-A3BC-268D120736A2}" presName="level3hierChild" presStyleCnt="0"/>
      <dgm:spPr/>
    </dgm:pt>
  </dgm:ptLst>
  <dgm:cxnLst>
    <dgm:cxn modelId="{0401320B-9A26-454F-98C8-705AA67491CE}" type="presOf" srcId="{63EEE029-F331-440B-96FA-43082AF3A608}" destId="{F117ADC1-7633-46C7-A82C-570D05830140}" srcOrd="0" destOrd="0" presId="urn:microsoft.com/office/officeart/2005/8/layout/hierarchy2"/>
    <dgm:cxn modelId="{B8413415-8501-4E7E-9789-7233852B12D6}" type="presOf" srcId="{071864E2-7609-441B-A36C-669C9669DEAD}" destId="{03E36BEC-CE45-45A0-BEAB-7D4D2405F292}" srcOrd="0" destOrd="0" presId="urn:microsoft.com/office/officeart/2005/8/layout/hierarchy2"/>
    <dgm:cxn modelId="{A540AB19-5A07-49DB-982C-0399715370F7}" type="presOf" srcId="{0A9E32DF-6A46-4B3E-B920-5581225CC6E5}" destId="{4E89DB8F-1296-4D6C-97BA-8D4C518897F6}" srcOrd="0" destOrd="0" presId="urn:microsoft.com/office/officeart/2005/8/layout/hierarchy2"/>
    <dgm:cxn modelId="{C5C50321-9B73-4ED7-8E27-E0EE98DD8AA8}" type="presOf" srcId="{AD23C4A3-829D-403A-8992-F1EE46437AF7}" destId="{CFAF62ED-AB4A-4AE3-A935-C24EDDD1CA99}" srcOrd="0" destOrd="0" presId="urn:microsoft.com/office/officeart/2005/8/layout/hierarchy2"/>
    <dgm:cxn modelId="{C3F26921-C1C4-4894-8C36-8F2A0421DEBD}" type="presOf" srcId="{6B7A08B5-9C83-4448-A3BC-268D120736A2}" destId="{C27F64BF-36E9-44B7-AD0E-F0416DA39089}" srcOrd="0" destOrd="0" presId="urn:microsoft.com/office/officeart/2005/8/layout/hierarchy2"/>
    <dgm:cxn modelId="{F80C2A41-C865-455A-BA32-277588FD5FBA}" type="presOf" srcId="{C4E84C9B-4C31-4B15-877F-36979C2869BC}" destId="{60C110EE-2A51-486A-8A87-A613055E7579}" srcOrd="0" destOrd="0" presId="urn:microsoft.com/office/officeart/2005/8/layout/hierarchy2"/>
    <dgm:cxn modelId="{FD4C8363-FC20-4511-BB94-70BD527C414C}" srcId="{45919AC4-8299-4840-825B-3B9610E7C5E4}" destId="{63EEE029-F331-440B-96FA-43082AF3A608}" srcOrd="1" destOrd="0" parTransId="{071864E2-7609-441B-A36C-669C9669DEAD}" sibTransId="{20529723-3C2A-4218-86E2-1C800127ACB6}"/>
    <dgm:cxn modelId="{79B7424A-9C55-47D0-9181-0D5BC4B65F1F}" srcId="{45919AC4-8299-4840-825B-3B9610E7C5E4}" destId="{6B7A08B5-9C83-4448-A3BC-268D120736A2}" srcOrd="3" destOrd="0" parTransId="{C4E84C9B-4C31-4B15-877F-36979C2869BC}" sibTransId="{B3503F4A-E1A9-484B-8F60-14686E71C11F}"/>
    <dgm:cxn modelId="{F970C66D-EC3B-41DD-B5F5-498855198EFA}" type="presOf" srcId="{45919AC4-8299-4840-825B-3B9610E7C5E4}" destId="{59E442ED-966F-4D51-A867-3879D2602FD4}" srcOrd="0" destOrd="0" presId="urn:microsoft.com/office/officeart/2005/8/layout/hierarchy2"/>
    <dgm:cxn modelId="{29B4486E-B1D7-46F4-ACE1-9AA885D1EBB6}" srcId="{45919AC4-8299-4840-825B-3B9610E7C5E4}" destId="{F74DFA7B-5B2C-48AE-B08A-C88F117BDD4A}" srcOrd="2" destOrd="0" parTransId="{84682625-76DC-4EDB-B14B-C1F11ECB1BDB}" sibTransId="{F1B8E4E1-809C-4E4C-A45D-B56E2AAE8A91}"/>
    <dgm:cxn modelId="{C288A46E-1E12-4760-93B0-53E29A19DDA2}" type="presOf" srcId="{AD23C4A3-829D-403A-8992-F1EE46437AF7}" destId="{B9D70D83-95DE-432D-AD16-8A5B33244820}" srcOrd="1" destOrd="0" presId="urn:microsoft.com/office/officeart/2005/8/layout/hierarchy2"/>
    <dgm:cxn modelId="{52F8ED6F-4205-4752-ABA5-A9D6315389DB}" type="presOf" srcId="{84682625-76DC-4EDB-B14B-C1F11ECB1BDB}" destId="{777AC475-2A8A-4DFE-9A41-E72F6B351F40}" srcOrd="1" destOrd="0" presId="urn:microsoft.com/office/officeart/2005/8/layout/hierarchy2"/>
    <dgm:cxn modelId="{9D871377-F9C0-4E54-BBF7-587E1357883D}" srcId="{45919AC4-8299-4840-825B-3B9610E7C5E4}" destId="{0A9E32DF-6A46-4B3E-B920-5581225CC6E5}" srcOrd="0" destOrd="0" parTransId="{AD23C4A3-829D-403A-8992-F1EE46437AF7}" sibTransId="{9229F978-1840-4721-93EA-FD2D8213614A}"/>
    <dgm:cxn modelId="{3EE65788-F039-4CF1-B5BE-29E8823B8CED}" type="presOf" srcId="{84682625-76DC-4EDB-B14B-C1F11ECB1BDB}" destId="{B736F75C-03D1-496E-94B3-1B91518B5B5A}" srcOrd="0" destOrd="0" presId="urn:microsoft.com/office/officeart/2005/8/layout/hierarchy2"/>
    <dgm:cxn modelId="{99025D8E-8B7F-4412-81F0-98E8160162FD}" type="presOf" srcId="{071864E2-7609-441B-A36C-669C9669DEAD}" destId="{8CC14661-0A41-412A-8A80-CBB1F1B51D42}" srcOrd="1" destOrd="0" presId="urn:microsoft.com/office/officeart/2005/8/layout/hierarchy2"/>
    <dgm:cxn modelId="{01E3BC90-FA04-4867-BA14-7D4D2909BD47}" type="presOf" srcId="{F74DFA7B-5B2C-48AE-B08A-C88F117BDD4A}" destId="{4A492E16-DBB8-4AF4-B18B-AC3E495D56FD}" srcOrd="0" destOrd="0" presId="urn:microsoft.com/office/officeart/2005/8/layout/hierarchy2"/>
    <dgm:cxn modelId="{6D6B9498-9595-4F96-B186-A4066AF19095}" type="presOf" srcId="{C4E84C9B-4C31-4B15-877F-36979C2869BC}" destId="{4F5CD5CF-5F37-4797-9C27-B5F6A42BE954}" srcOrd="1" destOrd="0" presId="urn:microsoft.com/office/officeart/2005/8/layout/hierarchy2"/>
    <dgm:cxn modelId="{DBC551BB-1164-421B-A26C-E818018FD4EA}" type="presOf" srcId="{150252DC-AE14-4F74-9C3E-9D31FD3885E7}" destId="{B1A4CD7C-F958-441C-B2CD-D2628A59672F}" srcOrd="0" destOrd="0" presId="urn:microsoft.com/office/officeart/2005/8/layout/hierarchy2"/>
    <dgm:cxn modelId="{51E88FFE-53DB-4FDA-B4B3-1C3DBDCFD86A}" srcId="{150252DC-AE14-4F74-9C3E-9D31FD3885E7}" destId="{45919AC4-8299-4840-825B-3B9610E7C5E4}" srcOrd="0" destOrd="0" parTransId="{0E45EA94-F521-4E45-91A3-73050C417941}" sibTransId="{22950C27-0577-48E1-92E7-A06DF6F91666}"/>
    <dgm:cxn modelId="{2CDE9332-6191-4CD7-8A5B-4A22A6C1F552}" type="presParOf" srcId="{B1A4CD7C-F958-441C-B2CD-D2628A59672F}" destId="{AC5A2C21-E20E-410E-905A-2E9F610871F4}" srcOrd="0" destOrd="0" presId="urn:microsoft.com/office/officeart/2005/8/layout/hierarchy2"/>
    <dgm:cxn modelId="{A3F3B020-3A4E-43A5-9C4B-FC01DC0E8718}" type="presParOf" srcId="{AC5A2C21-E20E-410E-905A-2E9F610871F4}" destId="{59E442ED-966F-4D51-A867-3879D2602FD4}" srcOrd="0" destOrd="0" presId="urn:microsoft.com/office/officeart/2005/8/layout/hierarchy2"/>
    <dgm:cxn modelId="{6029EAD1-DAE8-40A5-B0C5-2696513B5AE3}" type="presParOf" srcId="{AC5A2C21-E20E-410E-905A-2E9F610871F4}" destId="{686D6408-9AD6-43D4-A040-FA807D291662}" srcOrd="1" destOrd="0" presId="urn:microsoft.com/office/officeart/2005/8/layout/hierarchy2"/>
    <dgm:cxn modelId="{C9800251-1552-40C4-9DD7-754675456E00}" type="presParOf" srcId="{686D6408-9AD6-43D4-A040-FA807D291662}" destId="{CFAF62ED-AB4A-4AE3-A935-C24EDDD1CA99}" srcOrd="0" destOrd="0" presId="urn:microsoft.com/office/officeart/2005/8/layout/hierarchy2"/>
    <dgm:cxn modelId="{9B70158C-32F7-4B07-9E58-2A72677E81CA}" type="presParOf" srcId="{CFAF62ED-AB4A-4AE3-A935-C24EDDD1CA99}" destId="{B9D70D83-95DE-432D-AD16-8A5B33244820}" srcOrd="0" destOrd="0" presId="urn:microsoft.com/office/officeart/2005/8/layout/hierarchy2"/>
    <dgm:cxn modelId="{A798E0B3-B613-42F5-B88B-E3F419BC7CDA}" type="presParOf" srcId="{686D6408-9AD6-43D4-A040-FA807D291662}" destId="{3DF2083D-C67C-4188-BAF0-1CEEC62A8073}" srcOrd="1" destOrd="0" presId="urn:microsoft.com/office/officeart/2005/8/layout/hierarchy2"/>
    <dgm:cxn modelId="{7A030EBD-EA3F-45E9-82CD-C12AA5DD0163}" type="presParOf" srcId="{3DF2083D-C67C-4188-BAF0-1CEEC62A8073}" destId="{4E89DB8F-1296-4D6C-97BA-8D4C518897F6}" srcOrd="0" destOrd="0" presId="urn:microsoft.com/office/officeart/2005/8/layout/hierarchy2"/>
    <dgm:cxn modelId="{F9A7E67F-86E8-43AB-8894-8F69B373A1B6}" type="presParOf" srcId="{3DF2083D-C67C-4188-BAF0-1CEEC62A8073}" destId="{7655442D-D49C-4DC2-8C5C-7AEA908553EC}" srcOrd="1" destOrd="0" presId="urn:microsoft.com/office/officeart/2005/8/layout/hierarchy2"/>
    <dgm:cxn modelId="{E51BD6F3-9818-4D0D-BA09-F3642C9B4803}" type="presParOf" srcId="{686D6408-9AD6-43D4-A040-FA807D291662}" destId="{03E36BEC-CE45-45A0-BEAB-7D4D2405F292}" srcOrd="2" destOrd="0" presId="urn:microsoft.com/office/officeart/2005/8/layout/hierarchy2"/>
    <dgm:cxn modelId="{CE01637E-068F-46A2-8C2A-A566B5418096}" type="presParOf" srcId="{03E36BEC-CE45-45A0-BEAB-7D4D2405F292}" destId="{8CC14661-0A41-412A-8A80-CBB1F1B51D42}" srcOrd="0" destOrd="0" presId="urn:microsoft.com/office/officeart/2005/8/layout/hierarchy2"/>
    <dgm:cxn modelId="{5724BE44-3917-4961-B3CE-9031A9A960E8}" type="presParOf" srcId="{686D6408-9AD6-43D4-A040-FA807D291662}" destId="{7EC454E9-C8D2-43C8-9C59-35866A510FAA}" srcOrd="3" destOrd="0" presId="urn:microsoft.com/office/officeart/2005/8/layout/hierarchy2"/>
    <dgm:cxn modelId="{BDC31C50-BBDE-46B4-8732-1B4918555988}" type="presParOf" srcId="{7EC454E9-C8D2-43C8-9C59-35866A510FAA}" destId="{F117ADC1-7633-46C7-A82C-570D05830140}" srcOrd="0" destOrd="0" presId="urn:microsoft.com/office/officeart/2005/8/layout/hierarchy2"/>
    <dgm:cxn modelId="{4454B836-5712-4A41-BC69-A6D84AFC59B2}" type="presParOf" srcId="{7EC454E9-C8D2-43C8-9C59-35866A510FAA}" destId="{98C80666-B0BE-4C83-80F8-B22782A623C8}" srcOrd="1" destOrd="0" presId="urn:microsoft.com/office/officeart/2005/8/layout/hierarchy2"/>
    <dgm:cxn modelId="{7092174C-B9AF-4E12-9A5F-1258505DA8E5}" type="presParOf" srcId="{686D6408-9AD6-43D4-A040-FA807D291662}" destId="{B736F75C-03D1-496E-94B3-1B91518B5B5A}" srcOrd="4" destOrd="0" presId="urn:microsoft.com/office/officeart/2005/8/layout/hierarchy2"/>
    <dgm:cxn modelId="{0429A3C5-F1E0-4044-89ED-2AFBD3348CD1}" type="presParOf" srcId="{B736F75C-03D1-496E-94B3-1B91518B5B5A}" destId="{777AC475-2A8A-4DFE-9A41-E72F6B351F40}" srcOrd="0" destOrd="0" presId="urn:microsoft.com/office/officeart/2005/8/layout/hierarchy2"/>
    <dgm:cxn modelId="{73FB57A5-E0A6-4C39-A7BE-7391C2F0A0E6}" type="presParOf" srcId="{686D6408-9AD6-43D4-A040-FA807D291662}" destId="{E1DDE145-1B49-4E0B-9427-EB674BCC3337}" srcOrd="5" destOrd="0" presId="urn:microsoft.com/office/officeart/2005/8/layout/hierarchy2"/>
    <dgm:cxn modelId="{40C6E041-D137-44F7-8DD6-883B5DAE2BB1}" type="presParOf" srcId="{E1DDE145-1B49-4E0B-9427-EB674BCC3337}" destId="{4A492E16-DBB8-4AF4-B18B-AC3E495D56FD}" srcOrd="0" destOrd="0" presId="urn:microsoft.com/office/officeart/2005/8/layout/hierarchy2"/>
    <dgm:cxn modelId="{63EF9291-E1A9-49F0-9A7D-1F6AFB893C8D}" type="presParOf" srcId="{E1DDE145-1B49-4E0B-9427-EB674BCC3337}" destId="{9FCC43F9-6F55-49FA-83B3-9B35AE026D19}" srcOrd="1" destOrd="0" presId="urn:microsoft.com/office/officeart/2005/8/layout/hierarchy2"/>
    <dgm:cxn modelId="{30636237-AC26-440C-898C-9B94DE6C6D4B}" type="presParOf" srcId="{686D6408-9AD6-43D4-A040-FA807D291662}" destId="{60C110EE-2A51-486A-8A87-A613055E7579}" srcOrd="6" destOrd="0" presId="urn:microsoft.com/office/officeart/2005/8/layout/hierarchy2"/>
    <dgm:cxn modelId="{FF600597-6C65-4FA2-9CBF-10F34F5FFDE3}" type="presParOf" srcId="{60C110EE-2A51-486A-8A87-A613055E7579}" destId="{4F5CD5CF-5F37-4797-9C27-B5F6A42BE954}" srcOrd="0" destOrd="0" presId="urn:microsoft.com/office/officeart/2005/8/layout/hierarchy2"/>
    <dgm:cxn modelId="{A22B78E9-A2C9-4C93-9403-2D6F5DDDB72A}" type="presParOf" srcId="{686D6408-9AD6-43D4-A040-FA807D291662}" destId="{E1DB5C4F-B9F1-4029-A5D7-1542C4B051E9}" srcOrd="7" destOrd="0" presId="urn:microsoft.com/office/officeart/2005/8/layout/hierarchy2"/>
    <dgm:cxn modelId="{7721E258-AADC-4B7C-9AFD-93B91D150B75}" type="presParOf" srcId="{E1DB5C4F-B9F1-4029-A5D7-1542C4B051E9}" destId="{C27F64BF-36E9-44B7-AD0E-F0416DA39089}" srcOrd="0" destOrd="0" presId="urn:microsoft.com/office/officeart/2005/8/layout/hierarchy2"/>
    <dgm:cxn modelId="{542CF313-CE6F-4453-A1D1-9572B6C8269F}" type="presParOf" srcId="{E1DB5C4F-B9F1-4029-A5D7-1542C4B051E9}" destId="{05FE7D64-5802-4FAC-892E-38F9202577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9675E9-CE9E-4A2B-8060-98731A99C0C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B446024-6753-4DD5-AC74-C7D40B051CB7}">
      <dgm:prSet phldrT="[Texto]" custT="1"/>
      <dgm:spPr/>
      <dgm:t>
        <a:bodyPr/>
        <a:lstStyle/>
        <a:p>
          <a:r>
            <a:rPr lang="es-EC" sz="1800" b="1" dirty="0"/>
            <a:t>Desarrollo de infraestructura del Transporte en Brasil</a:t>
          </a:r>
          <a:endParaRPr lang="es-EC" sz="1800" dirty="0"/>
        </a:p>
      </dgm:t>
    </dgm:pt>
    <dgm:pt modelId="{B1C690B2-12E2-4926-A8CD-021C4FBF49A2}" type="parTrans" cxnId="{DC61343E-AC91-4082-96E0-69B0EB543E94}">
      <dgm:prSet/>
      <dgm:spPr/>
      <dgm:t>
        <a:bodyPr/>
        <a:lstStyle/>
        <a:p>
          <a:endParaRPr lang="es-EC" sz="1800"/>
        </a:p>
      </dgm:t>
    </dgm:pt>
    <dgm:pt modelId="{021D8746-3C34-40C7-A69A-64512D97E05C}" type="sibTrans" cxnId="{DC61343E-AC91-4082-96E0-69B0EB543E94}">
      <dgm:prSet/>
      <dgm:spPr/>
      <dgm:t>
        <a:bodyPr/>
        <a:lstStyle/>
        <a:p>
          <a:endParaRPr lang="es-EC" sz="1800"/>
        </a:p>
      </dgm:t>
    </dgm:pt>
    <dgm:pt modelId="{EB3EFB3B-CCBA-4677-B47B-33A90E0D9F13}">
      <dgm:prSet phldrT="[Texto]" custT="1"/>
      <dgm:spPr/>
      <dgm:t>
        <a:bodyPr/>
        <a:lstStyle/>
        <a:p>
          <a:r>
            <a:rPr lang="es-ES" sz="1800" dirty="0"/>
            <a:t>Costos Logísticos</a:t>
          </a:r>
        </a:p>
        <a:p>
          <a:r>
            <a:rPr lang="es-ES" sz="1800" dirty="0"/>
            <a:t>15% y 18% del PIB </a:t>
          </a:r>
          <a:endParaRPr lang="es-EC" sz="1800" dirty="0"/>
        </a:p>
      </dgm:t>
    </dgm:pt>
    <dgm:pt modelId="{87B054AE-0B28-4E08-A5EF-9C3927DA740A}" type="parTrans" cxnId="{0955F2E8-7D76-4390-A19C-B804EEDC699F}">
      <dgm:prSet/>
      <dgm:spPr/>
      <dgm:t>
        <a:bodyPr/>
        <a:lstStyle/>
        <a:p>
          <a:endParaRPr lang="es-EC" sz="1800"/>
        </a:p>
      </dgm:t>
    </dgm:pt>
    <dgm:pt modelId="{F7BF5653-B294-4A4D-8B1E-815AC2E9BE47}" type="sibTrans" cxnId="{0955F2E8-7D76-4390-A19C-B804EEDC699F}">
      <dgm:prSet/>
      <dgm:spPr/>
      <dgm:t>
        <a:bodyPr/>
        <a:lstStyle/>
        <a:p>
          <a:endParaRPr lang="es-EC" sz="1800"/>
        </a:p>
      </dgm:t>
    </dgm:pt>
    <dgm:pt modelId="{067D1F89-838B-4B0B-A61E-0345C5B3149C}">
      <dgm:prSet phldrT="[Texto]" custT="1"/>
      <dgm:spPr/>
      <dgm:t>
        <a:bodyPr/>
        <a:lstStyle/>
        <a:p>
          <a:r>
            <a:rPr lang="es-ES" sz="1800" dirty="0"/>
            <a:t>Índice de Desarrollo</a:t>
          </a:r>
        </a:p>
        <a:p>
          <a:r>
            <a:rPr lang="es-ES" sz="1800" dirty="0"/>
            <a:t>54%  de </a:t>
          </a:r>
          <a:r>
            <a:rPr lang="es-ES" sz="1800" i="1" dirty="0"/>
            <a:t>benchmarking</a:t>
          </a:r>
          <a:r>
            <a:rPr lang="es-ES" sz="1800" dirty="0"/>
            <a:t> internacional </a:t>
          </a:r>
          <a:endParaRPr lang="es-EC" sz="1800" dirty="0"/>
        </a:p>
      </dgm:t>
    </dgm:pt>
    <dgm:pt modelId="{74C26CC6-24AD-4DFB-8221-6A9D8A159E99}" type="parTrans" cxnId="{843CE0E1-6AC7-4C44-BDDF-A234B78DE866}">
      <dgm:prSet/>
      <dgm:spPr/>
      <dgm:t>
        <a:bodyPr/>
        <a:lstStyle/>
        <a:p>
          <a:endParaRPr lang="es-EC" sz="1800"/>
        </a:p>
      </dgm:t>
    </dgm:pt>
    <dgm:pt modelId="{4F1ED6B9-6A38-48C7-92B0-23BD3E1900B8}" type="sibTrans" cxnId="{843CE0E1-6AC7-4C44-BDDF-A234B78DE866}">
      <dgm:prSet/>
      <dgm:spPr/>
      <dgm:t>
        <a:bodyPr/>
        <a:lstStyle/>
        <a:p>
          <a:endParaRPr lang="es-EC" sz="1800"/>
        </a:p>
      </dgm:t>
    </dgm:pt>
    <dgm:pt modelId="{45F6A583-29FB-4500-96C0-9ED2FBD73C5D}">
      <dgm:prSet phldrT="[Texto]" custT="1"/>
      <dgm:spPr/>
      <dgm:t>
        <a:bodyPr/>
        <a:lstStyle/>
        <a:p>
          <a:r>
            <a:rPr lang="es-ES" sz="1800" dirty="0"/>
            <a:t>Empresa de Planificación Logística</a:t>
          </a:r>
        </a:p>
        <a:p>
          <a:r>
            <a:rPr lang="es-ES" sz="1800" dirty="0"/>
            <a:t>Inversión cerca de $ 253000 millones </a:t>
          </a:r>
          <a:endParaRPr lang="es-EC" sz="1800" dirty="0"/>
        </a:p>
      </dgm:t>
    </dgm:pt>
    <dgm:pt modelId="{1A270621-9BE8-4D4F-8D9E-C1D1BE0297FA}" type="parTrans" cxnId="{4B33BE3B-67A8-4CD3-AB49-6F09037E744F}">
      <dgm:prSet/>
      <dgm:spPr/>
      <dgm:t>
        <a:bodyPr/>
        <a:lstStyle/>
        <a:p>
          <a:endParaRPr lang="es-EC" sz="1800"/>
        </a:p>
      </dgm:t>
    </dgm:pt>
    <dgm:pt modelId="{496AAEF8-35C2-46F5-BFBF-59601DEFE8C4}" type="sibTrans" cxnId="{4B33BE3B-67A8-4CD3-AB49-6F09037E744F}">
      <dgm:prSet/>
      <dgm:spPr/>
      <dgm:t>
        <a:bodyPr/>
        <a:lstStyle/>
        <a:p>
          <a:endParaRPr lang="es-EC" sz="1800"/>
        </a:p>
      </dgm:t>
    </dgm:pt>
    <dgm:pt modelId="{FF437259-6B52-4CCD-BCDC-34CCC2900610}">
      <dgm:prSet custT="1"/>
      <dgm:spPr/>
      <dgm:t>
        <a:bodyPr/>
        <a:lstStyle/>
        <a:p>
          <a:r>
            <a:rPr lang="es-ES" sz="1800" dirty="0"/>
            <a:t>Plan Nacional de Logística </a:t>
          </a:r>
          <a:endParaRPr lang="es-EC" sz="1800" dirty="0"/>
        </a:p>
      </dgm:t>
    </dgm:pt>
    <dgm:pt modelId="{75899300-3FA3-476B-BB87-C5D003E57289}" type="parTrans" cxnId="{C18A500B-A562-4DE5-A8FB-73D96ABCA091}">
      <dgm:prSet/>
      <dgm:spPr/>
      <dgm:t>
        <a:bodyPr/>
        <a:lstStyle/>
        <a:p>
          <a:endParaRPr lang="es-EC" sz="1800"/>
        </a:p>
      </dgm:t>
    </dgm:pt>
    <dgm:pt modelId="{EE66AB4D-9BBC-4B38-BCCD-06B1E34061B9}" type="sibTrans" cxnId="{C18A500B-A562-4DE5-A8FB-73D96ABCA091}">
      <dgm:prSet/>
      <dgm:spPr/>
      <dgm:t>
        <a:bodyPr/>
        <a:lstStyle/>
        <a:p>
          <a:endParaRPr lang="es-EC" sz="1800"/>
        </a:p>
      </dgm:t>
    </dgm:pt>
    <dgm:pt modelId="{310F30AD-AF7A-45DF-AAF9-71C653746C36}" type="pres">
      <dgm:prSet presAssocID="{ED9675E9-CE9E-4A2B-8060-98731A99C0C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BFC36-A8C3-47F8-A31F-6396B5EE1A61}" type="pres">
      <dgm:prSet presAssocID="{5B446024-6753-4DD5-AC74-C7D40B051CB7}" presName="centerShape" presStyleLbl="node0" presStyleIdx="0" presStyleCnt="1" custScaleX="109493"/>
      <dgm:spPr/>
    </dgm:pt>
    <dgm:pt modelId="{E952FFAD-12E7-4703-9E2C-A3C4BEF084B6}" type="pres">
      <dgm:prSet presAssocID="{87B054AE-0B28-4E08-A5EF-9C3927DA740A}" presName="parTrans" presStyleLbl="bgSibTrans2D1" presStyleIdx="0" presStyleCnt="4"/>
      <dgm:spPr/>
    </dgm:pt>
    <dgm:pt modelId="{53DF29B5-31C2-455B-92E3-FA162A1E3EC4}" type="pres">
      <dgm:prSet presAssocID="{EB3EFB3B-CCBA-4677-B47B-33A90E0D9F13}" presName="node" presStyleLbl="node1" presStyleIdx="0" presStyleCnt="4">
        <dgm:presLayoutVars>
          <dgm:bulletEnabled val="1"/>
        </dgm:presLayoutVars>
      </dgm:prSet>
      <dgm:spPr/>
    </dgm:pt>
    <dgm:pt modelId="{773DBD83-6C8F-40E0-B8CC-6196518F0E0C}" type="pres">
      <dgm:prSet presAssocID="{74C26CC6-24AD-4DFB-8221-6A9D8A159E99}" presName="parTrans" presStyleLbl="bgSibTrans2D1" presStyleIdx="1" presStyleCnt="4"/>
      <dgm:spPr/>
    </dgm:pt>
    <dgm:pt modelId="{F5809D0C-4479-4B2B-ABAB-94AB323A11EA}" type="pres">
      <dgm:prSet presAssocID="{067D1F89-838B-4B0B-A61E-0345C5B3149C}" presName="node" presStyleLbl="node1" presStyleIdx="1" presStyleCnt="4" custScaleX="113965">
        <dgm:presLayoutVars>
          <dgm:bulletEnabled val="1"/>
        </dgm:presLayoutVars>
      </dgm:prSet>
      <dgm:spPr/>
    </dgm:pt>
    <dgm:pt modelId="{735E8267-2379-4F73-9ED0-47E445A11FB9}" type="pres">
      <dgm:prSet presAssocID="{1A270621-9BE8-4D4F-8D9E-C1D1BE0297FA}" presName="parTrans" presStyleLbl="bgSibTrans2D1" presStyleIdx="2" presStyleCnt="4"/>
      <dgm:spPr/>
    </dgm:pt>
    <dgm:pt modelId="{69DDFA52-4447-44B7-BA4B-CD29C4605C56}" type="pres">
      <dgm:prSet presAssocID="{45F6A583-29FB-4500-96C0-9ED2FBD73C5D}" presName="node" presStyleLbl="node1" presStyleIdx="2" presStyleCnt="4" custScaleX="118792">
        <dgm:presLayoutVars>
          <dgm:bulletEnabled val="1"/>
        </dgm:presLayoutVars>
      </dgm:prSet>
      <dgm:spPr/>
    </dgm:pt>
    <dgm:pt modelId="{6B5372C6-4043-476B-81F8-939394E74B3C}" type="pres">
      <dgm:prSet presAssocID="{75899300-3FA3-476B-BB87-C5D003E57289}" presName="parTrans" presStyleLbl="bgSibTrans2D1" presStyleIdx="3" presStyleCnt="4"/>
      <dgm:spPr/>
    </dgm:pt>
    <dgm:pt modelId="{BDDFD073-85DF-4A3C-A6A6-9C96737645F1}" type="pres">
      <dgm:prSet presAssocID="{FF437259-6B52-4CCD-BCDC-34CCC2900610}" presName="node" presStyleLbl="node1" presStyleIdx="3" presStyleCnt="4" custRadScaleRad="99759" custRadScaleInc="1390">
        <dgm:presLayoutVars>
          <dgm:bulletEnabled val="1"/>
        </dgm:presLayoutVars>
      </dgm:prSet>
      <dgm:spPr/>
    </dgm:pt>
  </dgm:ptLst>
  <dgm:cxnLst>
    <dgm:cxn modelId="{4073890A-5DE2-4B91-88AA-ECB94B7CB5B3}" type="presOf" srcId="{067D1F89-838B-4B0B-A61E-0345C5B3149C}" destId="{F5809D0C-4479-4B2B-ABAB-94AB323A11EA}" srcOrd="0" destOrd="0" presId="urn:microsoft.com/office/officeart/2005/8/layout/radial4"/>
    <dgm:cxn modelId="{C18A500B-A562-4DE5-A8FB-73D96ABCA091}" srcId="{5B446024-6753-4DD5-AC74-C7D40B051CB7}" destId="{FF437259-6B52-4CCD-BCDC-34CCC2900610}" srcOrd="3" destOrd="0" parTransId="{75899300-3FA3-476B-BB87-C5D003E57289}" sibTransId="{EE66AB4D-9BBC-4B38-BCCD-06B1E34061B9}"/>
    <dgm:cxn modelId="{4CFD7F30-7475-4172-B542-0D03805E64CB}" type="presOf" srcId="{1A270621-9BE8-4D4F-8D9E-C1D1BE0297FA}" destId="{735E8267-2379-4F73-9ED0-47E445A11FB9}" srcOrd="0" destOrd="0" presId="urn:microsoft.com/office/officeart/2005/8/layout/radial4"/>
    <dgm:cxn modelId="{755B1631-A2CF-4476-B24A-36A389BC7747}" type="presOf" srcId="{74C26CC6-24AD-4DFB-8221-6A9D8A159E99}" destId="{773DBD83-6C8F-40E0-B8CC-6196518F0E0C}" srcOrd="0" destOrd="0" presId="urn:microsoft.com/office/officeart/2005/8/layout/radial4"/>
    <dgm:cxn modelId="{4B33BE3B-67A8-4CD3-AB49-6F09037E744F}" srcId="{5B446024-6753-4DD5-AC74-C7D40B051CB7}" destId="{45F6A583-29FB-4500-96C0-9ED2FBD73C5D}" srcOrd="2" destOrd="0" parTransId="{1A270621-9BE8-4D4F-8D9E-C1D1BE0297FA}" sibTransId="{496AAEF8-35C2-46F5-BFBF-59601DEFE8C4}"/>
    <dgm:cxn modelId="{27C0003D-C719-4E5D-B75D-981CBEFE8924}" type="presOf" srcId="{ED9675E9-CE9E-4A2B-8060-98731A99C0CF}" destId="{310F30AD-AF7A-45DF-AAF9-71C653746C36}" srcOrd="0" destOrd="0" presId="urn:microsoft.com/office/officeart/2005/8/layout/radial4"/>
    <dgm:cxn modelId="{DC61343E-AC91-4082-96E0-69B0EB543E94}" srcId="{ED9675E9-CE9E-4A2B-8060-98731A99C0CF}" destId="{5B446024-6753-4DD5-AC74-C7D40B051CB7}" srcOrd="0" destOrd="0" parTransId="{B1C690B2-12E2-4926-A8CD-021C4FBF49A2}" sibTransId="{021D8746-3C34-40C7-A69A-64512D97E05C}"/>
    <dgm:cxn modelId="{BF5EBD63-75BC-4862-9C79-CF936E3D532D}" type="presOf" srcId="{EB3EFB3B-CCBA-4677-B47B-33A90E0D9F13}" destId="{53DF29B5-31C2-455B-92E3-FA162A1E3EC4}" srcOrd="0" destOrd="0" presId="urn:microsoft.com/office/officeart/2005/8/layout/radial4"/>
    <dgm:cxn modelId="{E4FF6F4D-49A4-4404-B48D-231E597D95CA}" type="presOf" srcId="{FF437259-6B52-4CCD-BCDC-34CCC2900610}" destId="{BDDFD073-85DF-4A3C-A6A6-9C96737645F1}" srcOrd="0" destOrd="0" presId="urn:microsoft.com/office/officeart/2005/8/layout/radial4"/>
    <dgm:cxn modelId="{A899A778-6194-41A1-988E-0C4DB47E1029}" type="presOf" srcId="{87B054AE-0B28-4E08-A5EF-9C3927DA740A}" destId="{E952FFAD-12E7-4703-9E2C-A3C4BEF084B6}" srcOrd="0" destOrd="0" presId="urn:microsoft.com/office/officeart/2005/8/layout/radial4"/>
    <dgm:cxn modelId="{D6F6E9B5-52E1-441F-90FC-74EF414F6E43}" type="presOf" srcId="{5B446024-6753-4DD5-AC74-C7D40B051CB7}" destId="{1FDBFC36-A8C3-47F8-A31F-6396B5EE1A61}" srcOrd="0" destOrd="0" presId="urn:microsoft.com/office/officeart/2005/8/layout/radial4"/>
    <dgm:cxn modelId="{D57291D6-D0AF-4EFB-8785-6B6DB632C7C9}" type="presOf" srcId="{45F6A583-29FB-4500-96C0-9ED2FBD73C5D}" destId="{69DDFA52-4447-44B7-BA4B-CD29C4605C56}" srcOrd="0" destOrd="0" presId="urn:microsoft.com/office/officeart/2005/8/layout/radial4"/>
    <dgm:cxn modelId="{843CE0E1-6AC7-4C44-BDDF-A234B78DE866}" srcId="{5B446024-6753-4DD5-AC74-C7D40B051CB7}" destId="{067D1F89-838B-4B0B-A61E-0345C5B3149C}" srcOrd="1" destOrd="0" parTransId="{74C26CC6-24AD-4DFB-8221-6A9D8A159E99}" sibTransId="{4F1ED6B9-6A38-48C7-92B0-23BD3E1900B8}"/>
    <dgm:cxn modelId="{0955F2E8-7D76-4390-A19C-B804EEDC699F}" srcId="{5B446024-6753-4DD5-AC74-C7D40B051CB7}" destId="{EB3EFB3B-CCBA-4677-B47B-33A90E0D9F13}" srcOrd="0" destOrd="0" parTransId="{87B054AE-0B28-4E08-A5EF-9C3927DA740A}" sibTransId="{F7BF5653-B294-4A4D-8B1E-815AC2E9BE47}"/>
    <dgm:cxn modelId="{867620ED-6F75-4F8C-A970-D1C7D5A4A549}" type="presOf" srcId="{75899300-3FA3-476B-BB87-C5D003E57289}" destId="{6B5372C6-4043-476B-81F8-939394E74B3C}" srcOrd="0" destOrd="0" presId="urn:microsoft.com/office/officeart/2005/8/layout/radial4"/>
    <dgm:cxn modelId="{6E7ECD78-57DA-4464-B886-D641FC3F9FB4}" type="presParOf" srcId="{310F30AD-AF7A-45DF-AAF9-71C653746C36}" destId="{1FDBFC36-A8C3-47F8-A31F-6396B5EE1A61}" srcOrd="0" destOrd="0" presId="urn:microsoft.com/office/officeart/2005/8/layout/radial4"/>
    <dgm:cxn modelId="{883915DC-E234-4BF7-90F9-DE1BF2E0FBA7}" type="presParOf" srcId="{310F30AD-AF7A-45DF-AAF9-71C653746C36}" destId="{E952FFAD-12E7-4703-9E2C-A3C4BEF084B6}" srcOrd="1" destOrd="0" presId="urn:microsoft.com/office/officeart/2005/8/layout/radial4"/>
    <dgm:cxn modelId="{1C882BCB-99F5-4DA2-8428-7AA9C790B9E8}" type="presParOf" srcId="{310F30AD-AF7A-45DF-AAF9-71C653746C36}" destId="{53DF29B5-31C2-455B-92E3-FA162A1E3EC4}" srcOrd="2" destOrd="0" presId="urn:microsoft.com/office/officeart/2005/8/layout/radial4"/>
    <dgm:cxn modelId="{5CC49E7E-9E24-404F-9FC9-BF16B7793A07}" type="presParOf" srcId="{310F30AD-AF7A-45DF-AAF9-71C653746C36}" destId="{773DBD83-6C8F-40E0-B8CC-6196518F0E0C}" srcOrd="3" destOrd="0" presId="urn:microsoft.com/office/officeart/2005/8/layout/radial4"/>
    <dgm:cxn modelId="{6F8D8E4E-D4B6-4F73-924A-EA5EAA1C2B90}" type="presParOf" srcId="{310F30AD-AF7A-45DF-AAF9-71C653746C36}" destId="{F5809D0C-4479-4B2B-ABAB-94AB323A11EA}" srcOrd="4" destOrd="0" presId="urn:microsoft.com/office/officeart/2005/8/layout/radial4"/>
    <dgm:cxn modelId="{E39C7A22-87D3-4FA0-AA9C-9D34766C6156}" type="presParOf" srcId="{310F30AD-AF7A-45DF-AAF9-71C653746C36}" destId="{735E8267-2379-4F73-9ED0-47E445A11FB9}" srcOrd="5" destOrd="0" presId="urn:microsoft.com/office/officeart/2005/8/layout/radial4"/>
    <dgm:cxn modelId="{19CBB804-D256-45E5-B060-7B7098FE5232}" type="presParOf" srcId="{310F30AD-AF7A-45DF-AAF9-71C653746C36}" destId="{69DDFA52-4447-44B7-BA4B-CD29C4605C56}" srcOrd="6" destOrd="0" presId="urn:microsoft.com/office/officeart/2005/8/layout/radial4"/>
    <dgm:cxn modelId="{305DB7A0-E0C0-4473-8FE2-373F7A615E75}" type="presParOf" srcId="{310F30AD-AF7A-45DF-AAF9-71C653746C36}" destId="{6B5372C6-4043-476B-81F8-939394E74B3C}" srcOrd="7" destOrd="0" presId="urn:microsoft.com/office/officeart/2005/8/layout/radial4"/>
    <dgm:cxn modelId="{B89F0160-E70F-44A1-81F1-757BF399CF44}" type="presParOf" srcId="{310F30AD-AF7A-45DF-AAF9-71C653746C36}" destId="{BDDFD073-85DF-4A3C-A6A6-9C96737645F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2D1DF-9E15-4113-ACB7-8873AEFB89CD}">
      <dsp:nvSpPr>
        <dsp:cNvPr id="0" name=""/>
        <dsp:cNvSpPr/>
      </dsp:nvSpPr>
      <dsp:spPr>
        <a:xfrm>
          <a:off x="0" y="0"/>
          <a:ext cx="9850504" cy="21347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Objetivo General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Realizar un análisis comparativo de la Balanza de Pagos: Cuenta Servicios – Transporte entre Ecuador y Brasil y su incidencia en el comercio internacional durante el período 2010 – 2019.</a:t>
          </a:r>
          <a:endParaRPr lang="es-EC" sz="1800" b="1" kern="1200" dirty="0"/>
        </a:p>
      </dsp:txBody>
      <dsp:txXfrm>
        <a:off x="2183579" y="0"/>
        <a:ext cx="7666924" cy="2134790"/>
      </dsp:txXfrm>
    </dsp:sp>
    <dsp:sp modelId="{AAC526F9-DD47-41BF-8884-44D603962B6A}">
      <dsp:nvSpPr>
        <dsp:cNvPr id="0" name=""/>
        <dsp:cNvSpPr/>
      </dsp:nvSpPr>
      <dsp:spPr>
        <a:xfrm>
          <a:off x="213479" y="213479"/>
          <a:ext cx="1970100" cy="17078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D609B-102A-461C-AE30-1869496EE58D}">
      <dsp:nvSpPr>
        <dsp:cNvPr id="0" name=""/>
        <dsp:cNvSpPr/>
      </dsp:nvSpPr>
      <dsp:spPr>
        <a:xfrm>
          <a:off x="0" y="2348269"/>
          <a:ext cx="9850504" cy="213479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Objetivos Específicos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Describir el comportamiento histórico de la balanza de pagos del Ecuador.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/>
            <a:t>Describir el comportamiento histórico la balanza de pagos de Brasil.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/>
            <a:t>Comparar las Balanzas de Pagos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/>
            <a:t>Proponer estrategias el sector de los servicios.</a:t>
          </a:r>
        </a:p>
      </dsp:txBody>
      <dsp:txXfrm>
        <a:off x="2183579" y="2348269"/>
        <a:ext cx="7666924" cy="2134790"/>
      </dsp:txXfrm>
    </dsp:sp>
    <dsp:sp modelId="{426DB154-CAF2-41E9-8382-0F095FCDB331}">
      <dsp:nvSpPr>
        <dsp:cNvPr id="0" name=""/>
        <dsp:cNvSpPr/>
      </dsp:nvSpPr>
      <dsp:spPr>
        <a:xfrm>
          <a:off x="213479" y="2561748"/>
          <a:ext cx="1970100" cy="17078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7D57-3783-4345-A7D8-BD1F5CD4E6D4}">
      <dsp:nvSpPr>
        <dsp:cNvPr id="0" name=""/>
        <dsp:cNvSpPr/>
      </dsp:nvSpPr>
      <dsp:spPr>
        <a:xfrm>
          <a:off x="539314" y="0"/>
          <a:ext cx="2438400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Alcanzó los $ 7256 millones en 2019 </a:t>
          </a:r>
          <a:endParaRPr lang="es-EC" sz="1800" kern="1200" dirty="0"/>
        </a:p>
      </dsp:txBody>
      <dsp:txXfrm>
        <a:off x="578991" y="39677"/>
        <a:ext cx="2359046" cy="1275312"/>
      </dsp:txXfrm>
    </dsp:sp>
    <dsp:sp modelId="{5354CD89-928A-4E85-90B2-E0359C4139D3}">
      <dsp:nvSpPr>
        <dsp:cNvPr id="0" name=""/>
        <dsp:cNvSpPr/>
      </dsp:nvSpPr>
      <dsp:spPr>
        <a:xfrm rot="5400000">
          <a:off x="1504514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/>
        </a:p>
      </dsp:txBody>
      <dsp:txXfrm rot="-5400000">
        <a:off x="1575634" y="1439333"/>
        <a:ext cx="365760" cy="355600"/>
      </dsp:txXfrm>
    </dsp:sp>
    <dsp:sp modelId="{991E165D-9033-4176-8388-7C349D695FC0}">
      <dsp:nvSpPr>
        <dsp:cNvPr id="0" name=""/>
        <dsp:cNvSpPr/>
      </dsp:nvSpPr>
      <dsp:spPr>
        <a:xfrm>
          <a:off x="539314" y="2032000"/>
          <a:ext cx="2438400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Política de “Activismo Estatal”</a:t>
          </a:r>
          <a:endParaRPr lang="es-EC" sz="1800" kern="1200" dirty="0"/>
        </a:p>
      </dsp:txBody>
      <dsp:txXfrm>
        <a:off x="578991" y="2071677"/>
        <a:ext cx="2359046" cy="1275312"/>
      </dsp:txXfrm>
    </dsp:sp>
    <dsp:sp modelId="{60990D63-0479-48C4-B2F9-233DB85C54A7}">
      <dsp:nvSpPr>
        <dsp:cNvPr id="0" name=""/>
        <dsp:cNvSpPr/>
      </dsp:nvSpPr>
      <dsp:spPr>
        <a:xfrm rot="5400000">
          <a:off x="1504514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kern="1200"/>
        </a:p>
      </dsp:txBody>
      <dsp:txXfrm rot="-5400000">
        <a:off x="1575634" y="3471333"/>
        <a:ext cx="365760" cy="355600"/>
      </dsp:txXfrm>
    </dsp:sp>
    <dsp:sp modelId="{DC4190E7-6204-4AE7-8D53-42DE38442EDA}">
      <dsp:nvSpPr>
        <dsp:cNvPr id="0" name=""/>
        <dsp:cNvSpPr/>
      </dsp:nvSpPr>
      <dsp:spPr>
        <a:xfrm>
          <a:off x="539314" y="4064000"/>
          <a:ext cx="2438400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Apoyo a empresas públicas y privadas</a:t>
          </a:r>
          <a:endParaRPr lang="es-EC" sz="1800" kern="1200" dirty="0"/>
        </a:p>
      </dsp:txBody>
      <dsp:txXfrm>
        <a:off x="578991" y="4103677"/>
        <a:ext cx="2359046" cy="12753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1FA11-14CB-4F4D-99C7-E19141F05599}">
      <dsp:nvSpPr>
        <dsp:cNvPr id="0" name=""/>
        <dsp:cNvSpPr/>
      </dsp:nvSpPr>
      <dsp:spPr>
        <a:xfrm>
          <a:off x="0" y="2203"/>
          <a:ext cx="8826525" cy="1701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Mayor desarrollo y realce en Latinoamérica</a:t>
          </a:r>
          <a:endParaRPr lang="es-EC" sz="4600" kern="1200" dirty="0"/>
        </a:p>
      </dsp:txBody>
      <dsp:txXfrm>
        <a:off x="49828" y="52031"/>
        <a:ext cx="8726869" cy="1601614"/>
      </dsp:txXfrm>
    </dsp:sp>
    <dsp:sp modelId="{6D554E40-42C3-4D55-86C2-75989F1D387C}">
      <dsp:nvSpPr>
        <dsp:cNvPr id="0" name=""/>
        <dsp:cNvSpPr/>
      </dsp:nvSpPr>
      <dsp:spPr>
        <a:xfrm>
          <a:off x="1013" y="1858698"/>
          <a:ext cx="5765760" cy="1701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14 de diciembre de 2011, instituyo la Nomenclatura Brasileña de Servicios</a:t>
          </a:r>
          <a:endParaRPr lang="es-EC" sz="2500" kern="1200" dirty="0"/>
        </a:p>
      </dsp:txBody>
      <dsp:txXfrm>
        <a:off x="50841" y="1908526"/>
        <a:ext cx="5666104" cy="1601614"/>
      </dsp:txXfrm>
    </dsp:sp>
    <dsp:sp modelId="{13C42AFB-2033-4BF2-A4FC-C2EE3FC99D49}">
      <dsp:nvSpPr>
        <dsp:cNvPr id="0" name=""/>
        <dsp:cNvSpPr/>
      </dsp:nvSpPr>
      <dsp:spPr>
        <a:xfrm>
          <a:off x="1013" y="3715192"/>
          <a:ext cx="2823584" cy="1701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Ministerio de Finanzas </a:t>
          </a:r>
          <a:endParaRPr lang="es-EC" sz="2500" kern="1200" dirty="0"/>
        </a:p>
      </dsp:txBody>
      <dsp:txXfrm>
        <a:off x="50841" y="3765020"/>
        <a:ext cx="2723928" cy="1601614"/>
      </dsp:txXfrm>
    </dsp:sp>
    <dsp:sp modelId="{C64B2DB2-28F1-4B77-96E4-B2B9DB4F6BCB}">
      <dsp:nvSpPr>
        <dsp:cNvPr id="0" name=""/>
        <dsp:cNvSpPr/>
      </dsp:nvSpPr>
      <dsp:spPr>
        <a:xfrm>
          <a:off x="2943188" y="3715192"/>
          <a:ext cx="2823584" cy="1701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Banco Central</a:t>
          </a:r>
          <a:endParaRPr lang="es-EC" sz="2500" kern="1200" dirty="0"/>
        </a:p>
      </dsp:txBody>
      <dsp:txXfrm>
        <a:off x="2993016" y="3765020"/>
        <a:ext cx="2723928" cy="1601614"/>
      </dsp:txXfrm>
    </dsp:sp>
    <dsp:sp modelId="{D1A8B23E-18F6-4B75-BAC9-FF687095908A}">
      <dsp:nvSpPr>
        <dsp:cNvPr id="0" name=""/>
        <dsp:cNvSpPr/>
      </dsp:nvSpPr>
      <dsp:spPr>
        <a:xfrm>
          <a:off x="6003954" y="1858698"/>
          <a:ext cx="2823584" cy="1701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Ministerio de Desarrollo, Industria y Comercio Exterior</a:t>
          </a:r>
          <a:endParaRPr lang="es-EC" sz="2500" kern="1200" dirty="0"/>
        </a:p>
      </dsp:txBody>
      <dsp:txXfrm>
        <a:off x="6053782" y="1908526"/>
        <a:ext cx="2723928" cy="16016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E35A-14BB-4AE7-BDD8-4418354FD018}">
      <dsp:nvSpPr>
        <dsp:cNvPr id="0" name=""/>
        <dsp:cNvSpPr/>
      </dsp:nvSpPr>
      <dsp:spPr>
        <a:xfrm>
          <a:off x="0" y="0"/>
          <a:ext cx="9775687" cy="257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Sobre el Análisis de la Balanza de Pagos del Ecuador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b="0" kern="1200" dirty="0"/>
            <a:t>Cuenta corrientes con déficit fiscal por más de 8 años consecutivos.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0" kern="1200"/>
            <a:t>Planes y proyectos direccionado a puertos que mejoren infraestructura.</a:t>
          </a:r>
          <a:endParaRPr lang="es-EC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b="0" kern="1200" dirty="0"/>
            <a:t>Servicios Prestados aporta con $ 440 millones vs. Servicios Recibidos $ 1580 millones de dólares americanos.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LPI ubica a Ecuador en el puesto 62 donde se reducen días de nacionalización de mercancías, mejoran el seguimiento y tiempos de respuesta.</a:t>
          </a:r>
        </a:p>
      </dsp:txBody>
      <dsp:txXfrm>
        <a:off x="2213106" y="0"/>
        <a:ext cx="7562580" cy="2579687"/>
      </dsp:txXfrm>
    </dsp:sp>
    <dsp:sp modelId="{2F144332-5274-4B21-BFC3-37099DF4D229}">
      <dsp:nvSpPr>
        <dsp:cNvPr id="0" name=""/>
        <dsp:cNvSpPr/>
      </dsp:nvSpPr>
      <dsp:spPr>
        <a:xfrm>
          <a:off x="257968" y="257968"/>
          <a:ext cx="195513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9DE05-57BF-4011-B564-665FEE998F9C}">
      <dsp:nvSpPr>
        <dsp:cNvPr id="0" name=""/>
        <dsp:cNvSpPr/>
      </dsp:nvSpPr>
      <dsp:spPr>
        <a:xfrm>
          <a:off x="0" y="2837656"/>
          <a:ext cx="9775687" cy="257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Sobre el Análisis de la Balanza de Pagos de Brasil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Centraliza decisiones en tres focos: industrialización, acciones de vida económica y social, orientación hacia mercado interno.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Desarrollo de NBS para enfocar contribución estatal a dichos sectores.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Plan Nacional Logístico establece directrices de mejoramiento vial.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Licitación y concesión de proyectos logísticos.</a:t>
          </a:r>
        </a:p>
      </dsp:txBody>
      <dsp:txXfrm>
        <a:off x="2213106" y="2837656"/>
        <a:ext cx="7562580" cy="2579687"/>
      </dsp:txXfrm>
    </dsp:sp>
    <dsp:sp modelId="{299D86C8-B458-4E1D-8030-6D5F0A32C1A3}">
      <dsp:nvSpPr>
        <dsp:cNvPr id="0" name=""/>
        <dsp:cNvSpPr/>
      </dsp:nvSpPr>
      <dsp:spPr>
        <a:xfrm>
          <a:off x="257968" y="3095625"/>
          <a:ext cx="195513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240" r="92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E35A-14BB-4AE7-BDD8-4418354FD018}">
      <dsp:nvSpPr>
        <dsp:cNvPr id="0" name=""/>
        <dsp:cNvSpPr/>
      </dsp:nvSpPr>
      <dsp:spPr>
        <a:xfrm>
          <a:off x="0" y="0"/>
          <a:ext cx="9775687" cy="257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Sobre la Interpretación de Variables de la Balanza de Pagos de Ecuador – Brasil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kern="1200" dirty="0"/>
            <a:t>Principales mercados de Brasil y Ecuador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kern="1200" dirty="0"/>
            <a:t>Agencia de Promoción </a:t>
          </a:r>
          <a:r>
            <a:rPr lang="es-EC" sz="1500" kern="1200" dirty="0" err="1"/>
            <a:t>Apex</a:t>
          </a:r>
          <a:r>
            <a:rPr lang="es-EC" sz="1500" kern="1200" dirty="0"/>
            <a:t> – Brasil (ruedas de negocio, vistas, ferias) / Agencia Pro – Ecuador (oferta exportable y atracción de inversiones)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kern="1200" dirty="0"/>
            <a:t>LPI Brasil (56) por la infraestructura, tarifas y niveles e seguimiento; Ecuador (62) integración de la VUE en el ECUAPASS.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500" kern="1200" dirty="0"/>
            <a:t>PIB Brasileño con aportación de 209 millones de habitantes y en Ecuador 17millones.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EC" sz="1500" kern="1200" dirty="0"/>
        </a:p>
      </dsp:txBody>
      <dsp:txXfrm>
        <a:off x="2213106" y="0"/>
        <a:ext cx="7562580" cy="2579687"/>
      </dsp:txXfrm>
    </dsp:sp>
    <dsp:sp modelId="{2F144332-5274-4B21-BFC3-37099DF4D229}">
      <dsp:nvSpPr>
        <dsp:cNvPr id="0" name=""/>
        <dsp:cNvSpPr/>
      </dsp:nvSpPr>
      <dsp:spPr>
        <a:xfrm>
          <a:off x="257968" y="257968"/>
          <a:ext cx="195513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62609" y1="29798" x2="62609" y2="29798"/>
                        <a14:foregroundMark x1="54891" y1="58081" x2="54891" y2="58081"/>
                        <a14:foregroundMark x1="51413" y1="73864" x2="51413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9DE05-57BF-4011-B564-665FEE998F9C}">
      <dsp:nvSpPr>
        <dsp:cNvPr id="0" name=""/>
        <dsp:cNvSpPr/>
      </dsp:nvSpPr>
      <dsp:spPr>
        <a:xfrm>
          <a:off x="0" y="2837656"/>
          <a:ext cx="9775687" cy="257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/>
            <a:t>Sobre la internacionalización de los servicios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Brasil mediante la clasificación de los servicios en la NBS puede apoyar a dichas empresas que cuenten con procesos establecidos y un plan de desarrollo con enfoque a la internacionalización de sus establecimiento.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Con el establecimiento de instituciones que controlen el sector terciario se puede direccionar los objetivos estatales para mejorar los servicios en Brasil.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Ecuador tiene un sector terciario poco desarrollado por lo que primordialmente deben invertir en su crecimiento para poder expandirse.</a:t>
          </a:r>
          <a:endParaRPr lang="es-EC" sz="1500" kern="1200" dirty="0"/>
        </a:p>
      </dsp:txBody>
      <dsp:txXfrm>
        <a:off x="2213106" y="2837656"/>
        <a:ext cx="7562580" cy="2579687"/>
      </dsp:txXfrm>
    </dsp:sp>
    <dsp:sp modelId="{299D86C8-B458-4E1D-8030-6D5F0A32C1A3}">
      <dsp:nvSpPr>
        <dsp:cNvPr id="0" name=""/>
        <dsp:cNvSpPr/>
      </dsp:nvSpPr>
      <dsp:spPr>
        <a:xfrm>
          <a:off x="257968" y="3095625"/>
          <a:ext cx="195513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4612F-EF50-4B18-B791-130DC07D2FA3}">
      <dsp:nvSpPr>
        <dsp:cNvPr id="0" name=""/>
        <dsp:cNvSpPr/>
      </dsp:nvSpPr>
      <dsp:spPr>
        <a:xfrm>
          <a:off x="2524539" y="0"/>
          <a:ext cx="6626087" cy="662608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E1958B-8536-4797-AF6B-18C7EA2B4865}">
      <dsp:nvSpPr>
        <dsp:cNvPr id="0" name=""/>
        <dsp:cNvSpPr/>
      </dsp:nvSpPr>
      <dsp:spPr>
        <a:xfrm>
          <a:off x="2955235" y="430695"/>
          <a:ext cx="2650434" cy="26504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Es fundamental que el gobierno central trabaje sobre planes y proyectos que ya han sido establecidos con anterioridad evaluando la capacidad, alcance y réditos que se obtendrán.</a:t>
          </a:r>
        </a:p>
      </dsp:txBody>
      <dsp:txXfrm>
        <a:off x="3084619" y="560079"/>
        <a:ext cx="2391666" cy="2391666"/>
      </dsp:txXfrm>
    </dsp:sp>
    <dsp:sp modelId="{B951CF72-DD68-4097-8DB0-8167BAD061A1}">
      <dsp:nvSpPr>
        <dsp:cNvPr id="0" name=""/>
        <dsp:cNvSpPr/>
      </dsp:nvSpPr>
      <dsp:spPr>
        <a:xfrm>
          <a:off x="6069496" y="430695"/>
          <a:ext cx="2650434" cy="26504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Evaluar los objetivos de las principales instituciones que participan en el comercio exterior del país con la finalidad de direccionarlos hacia el cumplimiento de metas establecidas por el Banco Mundial y el Fondo Monetario Internacional. </a:t>
          </a:r>
        </a:p>
      </dsp:txBody>
      <dsp:txXfrm>
        <a:off x="6198880" y="560079"/>
        <a:ext cx="2391666" cy="2391666"/>
      </dsp:txXfrm>
    </dsp:sp>
    <dsp:sp modelId="{D97B74D7-8804-47B1-8ED0-77BF61D8CD4E}">
      <dsp:nvSpPr>
        <dsp:cNvPr id="0" name=""/>
        <dsp:cNvSpPr/>
      </dsp:nvSpPr>
      <dsp:spPr>
        <a:xfrm>
          <a:off x="2955235" y="3544956"/>
          <a:ext cx="2650434" cy="26504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Concesionar grandes proyectos que mejoren los procesos de importación y exportación de mercancías, modernicen la infraestructura vial, generen servicios de calidad, desarrollen sistemas portuarios eficientes y que principalmente reduzcan los costos.</a:t>
          </a:r>
        </a:p>
      </dsp:txBody>
      <dsp:txXfrm>
        <a:off x="3084619" y="3674340"/>
        <a:ext cx="2391666" cy="2391666"/>
      </dsp:txXfrm>
    </dsp:sp>
    <dsp:sp modelId="{30C246AE-581A-40FD-9BBF-5FA1B8328C04}">
      <dsp:nvSpPr>
        <dsp:cNvPr id="0" name=""/>
        <dsp:cNvSpPr/>
      </dsp:nvSpPr>
      <dsp:spPr>
        <a:xfrm>
          <a:off x="6069496" y="3544956"/>
          <a:ext cx="2650434" cy="26504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Orientar las estrategias gubernamentales al crecimiento del sector terciario y de empresas que participen en las cadenas de abastecimiento, comercialización, producción y traslado de mercancías con el objetivo de fortalecer a dicho sector.</a:t>
          </a:r>
        </a:p>
      </dsp:txBody>
      <dsp:txXfrm>
        <a:off x="6198880" y="3674340"/>
        <a:ext cx="2391666" cy="23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A523-2E3B-41E8-A118-F7905814C6D3}">
      <dsp:nvSpPr>
        <dsp:cNvPr id="0" name=""/>
        <dsp:cNvSpPr/>
      </dsp:nvSpPr>
      <dsp:spPr>
        <a:xfrm>
          <a:off x="817699" y="0"/>
          <a:ext cx="8699195" cy="54369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9E6FA-7108-420F-A8E0-5F949B90DCE9}">
      <dsp:nvSpPr>
        <dsp:cNvPr id="0" name=""/>
        <dsp:cNvSpPr/>
      </dsp:nvSpPr>
      <dsp:spPr>
        <a:xfrm>
          <a:off x="1674570" y="4042950"/>
          <a:ext cx="200081" cy="200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76DE6-F9DD-4880-A43C-D08F0808A0DD}">
      <dsp:nvSpPr>
        <dsp:cNvPr id="0" name=""/>
        <dsp:cNvSpPr/>
      </dsp:nvSpPr>
      <dsp:spPr>
        <a:xfrm>
          <a:off x="1775562" y="4142991"/>
          <a:ext cx="1907530" cy="12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1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Relevancia de los Servicios en el Comercio</a:t>
          </a:r>
        </a:p>
      </dsp:txBody>
      <dsp:txXfrm>
        <a:off x="1775562" y="4142991"/>
        <a:ext cx="1907530" cy="1294005"/>
      </dsp:txXfrm>
    </dsp:sp>
    <dsp:sp modelId="{8276CB64-0118-4A9E-8119-80645BA8F21E}">
      <dsp:nvSpPr>
        <dsp:cNvPr id="0" name=""/>
        <dsp:cNvSpPr/>
      </dsp:nvSpPr>
      <dsp:spPr>
        <a:xfrm>
          <a:off x="3088189" y="2778305"/>
          <a:ext cx="347967" cy="347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90BD-41B9-48CB-88BD-6D8C08465FAC}">
      <dsp:nvSpPr>
        <dsp:cNvPr id="0" name=""/>
        <dsp:cNvSpPr/>
      </dsp:nvSpPr>
      <dsp:spPr>
        <a:xfrm>
          <a:off x="3262173" y="2952289"/>
          <a:ext cx="1826830" cy="248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8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Dos Factores de Satisfacción</a:t>
          </a:r>
        </a:p>
      </dsp:txBody>
      <dsp:txXfrm>
        <a:off x="3262173" y="2952289"/>
        <a:ext cx="1826830" cy="2484707"/>
      </dsp:txXfrm>
    </dsp:sp>
    <dsp:sp modelId="{0CC65A94-3309-4CFF-90C3-196DC3F3F410}">
      <dsp:nvSpPr>
        <dsp:cNvPr id="0" name=""/>
        <dsp:cNvSpPr/>
      </dsp:nvSpPr>
      <dsp:spPr>
        <a:xfrm>
          <a:off x="4893272" y="1846404"/>
          <a:ext cx="461057" cy="461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E7470-2CD9-45F4-8438-E321F3EA59AD}">
      <dsp:nvSpPr>
        <dsp:cNvPr id="0" name=""/>
        <dsp:cNvSpPr/>
      </dsp:nvSpPr>
      <dsp:spPr>
        <a:xfrm>
          <a:off x="5129318" y="2076932"/>
          <a:ext cx="2291613" cy="336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0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Internacionalización</a:t>
          </a:r>
        </a:p>
      </dsp:txBody>
      <dsp:txXfrm>
        <a:off x="5129318" y="2076932"/>
        <a:ext cx="2291613" cy="3360064"/>
      </dsp:txXfrm>
    </dsp:sp>
    <dsp:sp modelId="{E33425EB-6FF5-4D13-A01E-5487559E88A9}">
      <dsp:nvSpPr>
        <dsp:cNvPr id="0" name=""/>
        <dsp:cNvSpPr/>
      </dsp:nvSpPr>
      <dsp:spPr>
        <a:xfrm>
          <a:off x="6859290" y="1229848"/>
          <a:ext cx="617642" cy="617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0F257-C37C-45B3-9AE8-940BFB2E7EE3}">
      <dsp:nvSpPr>
        <dsp:cNvPr id="0" name=""/>
        <dsp:cNvSpPr/>
      </dsp:nvSpPr>
      <dsp:spPr>
        <a:xfrm>
          <a:off x="7168111" y="1538670"/>
          <a:ext cx="1826830" cy="389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27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Competitividad de los Servicios</a:t>
          </a:r>
        </a:p>
      </dsp:txBody>
      <dsp:txXfrm>
        <a:off x="7168111" y="1538670"/>
        <a:ext cx="1826830" cy="3898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8ECBB-F738-4765-BC2A-67B561B8321B}">
      <dsp:nvSpPr>
        <dsp:cNvPr id="0" name=""/>
        <dsp:cNvSpPr/>
      </dsp:nvSpPr>
      <dsp:spPr>
        <a:xfrm>
          <a:off x="0" y="0"/>
          <a:ext cx="8869301" cy="1489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Enfoque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Mixto: Cuantitativo - Cualitativo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Recolección de datos de base de datos</a:t>
          </a:r>
        </a:p>
      </dsp:txBody>
      <dsp:txXfrm>
        <a:off x="1922767" y="0"/>
        <a:ext cx="6946533" cy="1489073"/>
      </dsp:txXfrm>
    </dsp:sp>
    <dsp:sp modelId="{FE20B1CC-86B0-4141-BDF8-E0A91C99CEBD}">
      <dsp:nvSpPr>
        <dsp:cNvPr id="0" name=""/>
        <dsp:cNvSpPr/>
      </dsp:nvSpPr>
      <dsp:spPr>
        <a:xfrm>
          <a:off x="148907" y="148907"/>
          <a:ext cx="1773860" cy="11912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255F2-3FBF-4E94-8D43-F15C59ECCCCA}">
      <dsp:nvSpPr>
        <dsp:cNvPr id="0" name=""/>
        <dsp:cNvSpPr/>
      </dsp:nvSpPr>
      <dsp:spPr>
        <a:xfrm>
          <a:off x="0" y="1637980"/>
          <a:ext cx="8869301" cy="1489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Método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Deductivo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De lo general a lo particular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Identifica problemática</a:t>
          </a:r>
        </a:p>
      </dsp:txBody>
      <dsp:txXfrm>
        <a:off x="1922767" y="1637980"/>
        <a:ext cx="6946533" cy="1489073"/>
      </dsp:txXfrm>
    </dsp:sp>
    <dsp:sp modelId="{CBBC4C51-3A39-4B3E-82FD-4C7E27CF218D}">
      <dsp:nvSpPr>
        <dsp:cNvPr id="0" name=""/>
        <dsp:cNvSpPr/>
      </dsp:nvSpPr>
      <dsp:spPr>
        <a:xfrm>
          <a:off x="148907" y="1786887"/>
          <a:ext cx="1773860" cy="11912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68FC1-AA67-4360-8885-960FAAC90848}">
      <dsp:nvSpPr>
        <dsp:cNvPr id="0" name=""/>
        <dsp:cNvSpPr/>
      </dsp:nvSpPr>
      <dsp:spPr>
        <a:xfrm>
          <a:off x="0" y="3275960"/>
          <a:ext cx="8869301" cy="1489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Tipología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Finalidad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Fuentes de Investigación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Variables de 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/>
            <a:t>Alcance</a:t>
          </a:r>
        </a:p>
      </dsp:txBody>
      <dsp:txXfrm>
        <a:off x="1922767" y="3275960"/>
        <a:ext cx="6946533" cy="1489073"/>
      </dsp:txXfrm>
    </dsp:sp>
    <dsp:sp modelId="{EE4A5333-1298-465C-86B6-E7D32163BF77}">
      <dsp:nvSpPr>
        <dsp:cNvPr id="0" name=""/>
        <dsp:cNvSpPr/>
      </dsp:nvSpPr>
      <dsp:spPr>
        <a:xfrm>
          <a:off x="148907" y="3424868"/>
          <a:ext cx="1773860" cy="11912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C9991-3FA1-4E79-867D-675AC431D2B2}">
      <dsp:nvSpPr>
        <dsp:cNvPr id="0" name=""/>
        <dsp:cNvSpPr/>
      </dsp:nvSpPr>
      <dsp:spPr>
        <a:xfrm>
          <a:off x="1664385" y="2040963"/>
          <a:ext cx="1163276" cy="103863"/>
        </a:xfrm>
        <a:custGeom>
          <a:avLst/>
          <a:gdLst/>
          <a:ahLst/>
          <a:cxnLst/>
          <a:rect l="0" t="0" r="0" b="0"/>
          <a:pathLst>
            <a:path>
              <a:moveTo>
                <a:pt x="0" y="103863"/>
              </a:moveTo>
              <a:lnTo>
                <a:pt x="1163276" y="103863"/>
              </a:lnTo>
              <a:lnTo>
                <a:pt x="1163276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9C27-38D9-4BEF-9774-4155D2FB20E6}">
      <dsp:nvSpPr>
        <dsp:cNvPr id="0" name=""/>
        <dsp:cNvSpPr/>
      </dsp:nvSpPr>
      <dsp:spPr>
        <a:xfrm>
          <a:off x="1664385" y="2144827"/>
          <a:ext cx="2326553" cy="131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0371" y="0"/>
              </a:lnTo>
              <a:lnTo>
                <a:pt x="2160371" y="1313536"/>
              </a:lnTo>
              <a:lnTo>
                <a:pt x="2326553" y="131353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9D71F-0076-4082-92FB-DFFD45F03801}">
      <dsp:nvSpPr>
        <dsp:cNvPr id="0" name=""/>
        <dsp:cNvSpPr/>
      </dsp:nvSpPr>
      <dsp:spPr>
        <a:xfrm>
          <a:off x="1664385" y="2099107"/>
          <a:ext cx="23265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6553" y="4572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CC584-5122-42CE-9666-6BCEB4E32875}">
      <dsp:nvSpPr>
        <dsp:cNvPr id="0" name=""/>
        <dsp:cNvSpPr/>
      </dsp:nvSpPr>
      <dsp:spPr>
        <a:xfrm>
          <a:off x="1664385" y="831291"/>
          <a:ext cx="2326553" cy="1313536"/>
        </a:xfrm>
        <a:custGeom>
          <a:avLst/>
          <a:gdLst/>
          <a:ahLst/>
          <a:cxnLst/>
          <a:rect l="0" t="0" r="0" b="0"/>
          <a:pathLst>
            <a:path>
              <a:moveTo>
                <a:pt x="0" y="1313536"/>
              </a:moveTo>
              <a:lnTo>
                <a:pt x="2160371" y="1313536"/>
              </a:lnTo>
              <a:lnTo>
                <a:pt x="2160371" y="0"/>
              </a:lnTo>
              <a:lnTo>
                <a:pt x="2326553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CB37C-B5E4-4182-85FF-FE0921E7FD53}">
      <dsp:nvSpPr>
        <dsp:cNvPr id="0" name=""/>
        <dsp:cNvSpPr/>
      </dsp:nvSpPr>
      <dsp:spPr>
        <a:xfrm>
          <a:off x="2561" y="1801850"/>
          <a:ext cx="1661823" cy="685953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5875" cap="flat" cmpd="sng" algn="ctr">
          <a:solidFill>
            <a:srgbClr val="DE478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Agentes Exteriores</a:t>
          </a:r>
        </a:p>
      </dsp:txBody>
      <dsp:txXfrm>
        <a:off x="2561" y="1801850"/>
        <a:ext cx="1661823" cy="685953"/>
      </dsp:txXfrm>
    </dsp:sp>
    <dsp:sp modelId="{80DFBDFB-8D9A-4D30-9ED4-FB8FE553C695}">
      <dsp:nvSpPr>
        <dsp:cNvPr id="0" name=""/>
        <dsp:cNvSpPr/>
      </dsp:nvSpPr>
      <dsp:spPr>
        <a:xfrm>
          <a:off x="3990938" y="278386"/>
          <a:ext cx="1906244" cy="1105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Reserva Internacional de Libre Disponibilidad</a:t>
          </a:r>
        </a:p>
      </dsp:txBody>
      <dsp:txXfrm>
        <a:off x="3990938" y="278386"/>
        <a:ext cx="1906244" cy="1105808"/>
      </dsp:txXfrm>
    </dsp:sp>
    <dsp:sp modelId="{D9350CE8-60C2-4700-81C9-2452C29DC229}">
      <dsp:nvSpPr>
        <dsp:cNvPr id="0" name=""/>
        <dsp:cNvSpPr/>
      </dsp:nvSpPr>
      <dsp:spPr>
        <a:xfrm>
          <a:off x="3990938" y="1591923"/>
          <a:ext cx="1906244" cy="1105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Reserva Federal de Estados Unidos</a:t>
          </a:r>
        </a:p>
      </dsp:txBody>
      <dsp:txXfrm>
        <a:off x="3990938" y="1591923"/>
        <a:ext cx="1906244" cy="1105808"/>
      </dsp:txXfrm>
    </dsp:sp>
    <dsp:sp modelId="{9B82D2D9-AAF2-459D-9C0C-7F706E002BEB}">
      <dsp:nvSpPr>
        <dsp:cNvPr id="0" name=""/>
        <dsp:cNvSpPr/>
      </dsp:nvSpPr>
      <dsp:spPr>
        <a:xfrm>
          <a:off x="3990938" y="2905459"/>
          <a:ext cx="1906244" cy="1105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Mercado</a:t>
          </a:r>
        </a:p>
      </dsp:txBody>
      <dsp:txXfrm>
        <a:off x="3990938" y="2905459"/>
        <a:ext cx="1906244" cy="1105808"/>
      </dsp:txXfrm>
    </dsp:sp>
    <dsp:sp modelId="{3B747427-8132-48F4-A6E9-A7343E7AD944}">
      <dsp:nvSpPr>
        <dsp:cNvPr id="0" name=""/>
        <dsp:cNvSpPr/>
      </dsp:nvSpPr>
      <dsp:spPr>
        <a:xfrm>
          <a:off x="1996750" y="1355009"/>
          <a:ext cx="1661823" cy="685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n-lt"/>
            </a:rPr>
            <a:t>Banco Central del Ecuador</a:t>
          </a:r>
        </a:p>
      </dsp:txBody>
      <dsp:txXfrm>
        <a:off x="1996750" y="1355009"/>
        <a:ext cx="1661823" cy="685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0ADEE-699D-4821-AE4B-A16612724548}">
      <dsp:nvSpPr>
        <dsp:cNvPr id="0" name=""/>
        <dsp:cNvSpPr/>
      </dsp:nvSpPr>
      <dsp:spPr>
        <a:xfrm>
          <a:off x="450" y="125465"/>
          <a:ext cx="3007342" cy="807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Política Monetaria</a:t>
          </a:r>
        </a:p>
      </dsp:txBody>
      <dsp:txXfrm>
        <a:off x="24094" y="149109"/>
        <a:ext cx="2960054" cy="759964"/>
      </dsp:txXfrm>
    </dsp:sp>
    <dsp:sp modelId="{F46A2C6F-4E9D-4194-9222-B21F85D15397}">
      <dsp:nvSpPr>
        <dsp:cNvPr id="0" name=""/>
        <dsp:cNvSpPr/>
      </dsp:nvSpPr>
      <dsp:spPr>
        <a:xfrm>
          <a:off x="301184" y="932717"/>
          <a:ext cx="300734" cy="67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30"/>
              </a:lnTo>
              <a:lnTo>
                <a:pt x="300734" y="67353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0299A-6463-4D1D-963F-DA567DC7E58F}">
      <dsp:nvSpPr>
        <dsp:cNvPr id="0" name=""/>
        <dsp:cNvSpPr/>
      </dsp:nvSpPr>
      <dsp:spPr>
        <a:xfrm>
          <a:off x="601919" y="1202622"/>
          <a:ext cx="2405874" cy="80725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Encaje legal</a:t>
          </a:r>
        </a:p>
      </dsp:txBody>
      <dsp:txXfrm>
        <a:off x="625563" y="1226266"/>
        <a:ext cx="2358586" cy="759964"/>
      </dsp:txXfrm>
    </dsp:sp>
    <dsp:sp modelId="{13AB9E74-7E44-4788-9D71-790774FC7CA6}">
      <dsp:nvSpPr>
        <dsp:cNvPr id="0" name=""/>
        <dsp:cNvSpPr/>
      </dsp:nvSpPr>
      <dsp:spPr>
        <a:xfrm>
          <a:off x="301184" y="932717"/>
          <a:ext cx="300734" cy="175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88"/>
              </a:lnTo>
              <a:lnTo>
                <a:pt x="300734" y="175068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3FFFD-7925-43F6-B1BC-ACF40C70A989}">
      <dsp:nvSpPr>
        <dsp:cNvPr id="0" name=""/>
        <dsp:cNvSpPr/>
      </dsp:nvSpPr>
      <dsp:spPr>
        <a:xfrm>
          <a:off x="601919" y="2279779"/>
          <a:ext cx="2405874" cy="80725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Tasa de interés</a:t>
          </a:r>
        </a:p>
      </dsp:txBody>
      <dsp:txXfrm>
        <a:off x="625563" y="2303423"/>
        <a:ext cx="2358586" cy="759964"/>
      </dsp:txXfrm>
    </dsp:sp>
    <dsp:sp modelId="{3B52E33E-9310-43DE-9177-07C1B5D91400}">
      <dsp:nvSpPr>
        <dsp:cNvPr id="0" name=""/>
        <dsp:cNvSpPr/>
      </dsp:nvSpPr>
      <dsp:spPr>
        <a:xfrm>
          <a:off x="301184" y="932717"/>
          <a:ext cx="300734" cy="282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845"/>
              </a:lnTo>
              <a:lnTo>
                <a:pt x="300734" y="282784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58B27-1944-49CD-A7FE-9B69733E54FE}">
      <dsp:nvSpPr>
        <dsp:cNvPr id="0" name=""/>
        <dsp:cNvSpPr/>
      </dsp:nvSpPr>
      <dsp:spPr>
        <a:xfrm>
          <a:off x="601919" y="3356937"/>
          <a:ext cx="2405874" cy="80725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Balanza de Pagos refleja la situación financiera</a:t>
          </a:r>
        </a:p>
      </dsp:txBody>
      <dsp:txXfrm>
        <a:off x="625563" y="3380581"/>
        <a:ext cx="2358586" cy="759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1B3A8-99AE-4718-8F53-DE8F07EA9A18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Referente latinoamericano </a:t>
          </a:r>
          <a:endParaRPr lang="es-EC" sz="1800" kern="1200" dirty="0"/>
        </a:p>
      </dsp:txBody>
      <dsp:txXfrm>
        <a:off x="4280746" y="1316736"/>
        <a:ext cx="1625600" cy="1354666"/>
      </dsp:txXfrm>
    </dsp:sp>
    <dsp:sp modelId="{27B4795A-63C8-4CB0-B4BF-A2EBBE572842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Aumento de empleos</a:t>
          </a:r>
        </a:p>
      </dsp:txBody>
      <dsp:txXfrm>
        <a:off x="2871893" y="3467946"/>
        <a:ext cx="2438400" cy="1192106"/>
      </dsp:txXfrm>
    </dsp:sp>
    <dsp:sp modelId="{A1AA94DF-F196-4B53-B85B-B59155D489FB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Nuevas tecnologías </a:t>
          </a:r>
          <a:endParaRPr lang="es-EC" sz="1800" kern="1200" dirty="0"/>
        </a:p>
      </dsp:txBody>
      <dsp:txXfrm>
        <a:off x="2221653" y="1316736"/>
        <a:ext cx="1625600" cy="1354666"/>
      </dsp:txXfrm>
    </dsp:sp>
    <dsp:sp modelId="{FD26A3C4-37BE-47DD-A04B-8D60CD2F4E7C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5A584-7C57-403D-AA61-DCCFB861F6D1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7B252-45B3-433B-AE6E-4FAD579CDA3E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1B3A8-99AE-4718-8F53-DE8F07EA9A18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 el año 2014 ascendió en $ 48 millones </a:t>
          </a:r>
          <a:endParaRPr lang="es-EC" sz="1800" kern="1200" dirty="0"/>
        </a:p>
      </dsp:txBody>
      <dsp:txXfrm>
        <a:off x="4280746" y="1316736"/>
        <a:ext cx="1625600" cy="1354666"/>
      </dsp:txXfrm>
    </dsp:sp>
    <dsp:sp modelId="{27B4795A-63C8-4CB0-B4BF-A2EBBE572842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70% de Aportación </a:t>
          </a:r>
          <a:endParaRPr lang="es-EC" sz="1800" kern="1200" dirty="0"/>
        </a:p>
      </dsp:txBody>
      <dsp:txXfrm>
        <a:off x="2871893" y="3467946"/>
        <a:ext cx="2438400" cy="1192106"/>
      </dsp:txXfrm>
    </dsp:sp>
    <dsp:sp modelId="{A1AA94DF-F196-4B53-B85B-B59155D489FB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Gran participación de transacciones corrientes</a:t>
          </a:r>
          <a:endParaRPr lang="es-EC" sz="1800" kern="1200" dirty="0"/>
        </a:p>
      </dsp:txBody>
      <dsp:txXfrm>
        <a:off x="2221653" y="1316736"/>
        <a:ext cx="1625600" cy="1354666"/>
      </dsp:txXfrm>
    </dsp:sp>
    <dsp:sp modelId="{FD26A3C4-37BE-47DD-A04B-8D60CD2F4E7C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5A584-7C57-403D-AA61-DCCFB861F6D1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7B252-45B3-433B-AE6E-4FAD579CDA3E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442ED-966F-4D51-A867-3879D2602FD4}">
      <dsp:nvSpPr>
        <dsp:cNvPr id="0" name=""/>
        <dsp:cNvSpPr/>
      </dsp:nvSpPr>
      <dsp:spPr>
        <a:xfrm>
          <a:off x="1280" y="1901916"/>
          <a:ext cx="1846521" cy="92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Se divide en</a:t>
          </a:r>
        </a:p>
      </dsp:txBody>
      <dsp:txXfrm>
        <a:off x="28321" y="1928957"/>
        <a:ext cx="1792439" cy="869178"/>
      </dsp:txXfrm>
    </dsp:sp>
    <dsp:sp modelId="{CFAF62ED-AB4A-4AE3-A935-C24EDDD1CA99}">
      <dsp:nvSpPr>
        <dsp:cNvPr id="0" name=""/>
        <dsp:cNvSpPr/>
      </dsp:nvSpPr>
      <dsp:spPr>
        <a:xfrm rot="17692822">
          <a:off x="1339324" y="1549656"/>
          <a:ext cx="1755561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755561" y="17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173216" y="1523345"/>
        <a:ext cx="87778" cy="87778"/>
      </dsp:txXfrm>
    </dsp:sp>
    <dsp:sp modelId="{4E89DB8F-1296-4D6C-97BA-8D4C518897F6}">
      <dsp:nvSpPr>
        <dsp:cNvPr id="0" name=""/>
        <dsp:cNvSpPr/>
      </dsp:nvSpPr>
      <dsp:spPr>
        <a:xfrm>
          <a:off x="2586409" y="309292"/>
          <a:ext cx="1846521" cy="92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Carga y descarga</a:t>
          </a:r>
          <a:endParaRPr lang="es-EC" sz="1800" kern="1200" dirty="0"/>
        </a:p>
      </dsp:txBody>
      <dsp:txXfrm>
        <a:off x="2613450" y="336333"/>
        <a:ext cx="1792439" cy="869178"/>
      </dsp:txXfrm>
    </dsp:sp>
    <dsp:sp modelId="{03E36BEC-CE45-45A0-BEAB-7D4D2405F292}">
      <dsp:nvSpPr>
        <dsp:cNvPr id="0" name=""/>
        <dsp:cNvSpPr/>
      </dsp:nvSpPr>
      <dsp:spPr>
        <a:xfrm rot="19457599">
          <a:off x="1762305" y="2080531"/>
          <a:ext cx="909599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909599" y="17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194365" y="2075369"/>
        <a:ext cx="45479" cy="45479"/>
      </dsp:txXfrm>
    </dsp:sp>
    <dsp:sp modelId="{F117ADC1-7633-46C7-A82C-570D05830140}">
      <dsp:nvSpPr>
        <dsp:cNvPr id="0" name=""/>
        <dsp:cNvSpPr/>
      </dsp:nvSpPr>
      <dsp:spPr>
        <a:xfrm>
          <a:off x="2586409" y="1371041"/>
          <a:ext cx="1846521" cy="92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Transporte de pasajeros</a:t>
          </a:r>
          <a:endParaRPr lang="es-EC" sz="1800" kern="1200" dirty="0"/>
        </a:p>
      </dsp:txBody>
      <dsp:txXfrm>
        <a:off x="2613450" y="1398082"/>
        <a:ext cx="1792439" cy="869178"/>
      </dsp:txXfrm>
    </dsp:sp>
    <dsp:sp modelId="{B736F75C-03D1-496E-94B3-1B91518B5B5A}">
      <dsp:nvSpPr>
        <dsp:cNvPr id="0" name=""/>
        <dsp:cNvSpPr/>
      </dsp:nvSpPr>
      <dsp:spPr>
        <a:xfrm rot="2142401">
          <a:off x="1762305" y="2611406"/>
          <a:ext cx="909599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909599" y="17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2194365" y="2606244"/>
        <a:ext cx="45479" cy="45479"/>
      </dsp:txXfrm>
    </dsp:sp>
    <dsp:sp modelId="{4A492E16-DBB8-4AF4-B18B-AC3E495D56FD}">
      <dsp:nvSpPr>
        <dsp:cNvPr id="0" name=""/>
        <dsp:cNvSpPr/>
      </dsp:nvSpPr>
      <dsp:spPr>
        <a:xfrm>
          <a:off x="2586409" y="2432791"/>
          <a:ext cx="1846521" cy="92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Almacenamiento </a:t>
          </a:r>
          <a:endParaRPr lang="es-EC" sz="1800" kern="1200" dirty="0"/>
        </a:p>
      </dsp:txBody>
      <dsp:txXfrm>
        <a:off x="2613450" y="2459832"/>
        <a:ext cx="1792439" cy="869178"/>
      </dsp:txXfrm>
    </dsp:sp>
    <dsp:sp modelId="{60C110EE-2A51-486A-8A87-A613055E7579}">
      <dsp:nvSpPr>
        <dsp:cNvPr id="0" name=""/>
        <dsp:cNvSpPr/>
      </dsp:nvSpPr>
      <dsp:spPr>
        <a:xfrm rot="3907178">
          <a:off x="1339324" y="3142281"/>
          <a:ext cx="1755561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1755561" y="17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00" kern="1200"/>
        </a:p>
      </dsp:txBody>
      <dsp:txXfrm>
        <a:off x="2173216" y="3115970"/>
        <a:ext cx="87778" cy="87778"/>
      </dsp:txXfrm>
    </dsp:sp>
    <dsp:sp modelId="{C27F64BF-36E9-44B7-AD0E-F0416DA39089}">
      <dsp:nvSpPr>
        <dsp:cNvPr id="0" name=""/>
        <dsp:cNvSpPr/>
      </dsp:nvSpPr>
      <dsp:spPr>
        <a:xfrm>
          <a:off x="2586409" y="3494541"/>
          <a:ext cx="1846521" cy="92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Otros servicios de transportes </a:t>
          </a:r>
          <a:endParaRPr lang="es-EC" sz="1800" kern="1200" dirty="0"/>
        </a:p>
      </dsp:txBody>
      <dsp:txXfrm>
        <a:off x="2613450" y="3521582"/>
        <a:ext cx="1792439" cy="8691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BFC36-A8C3-47F8-A31F-6396B5EE1A61}">
      <dsp:nvSpPr>
        <dsp:cNvPr id="0" name=""/>
        <dsp:cNvSpPr/>
      </dsp:nvSpPr>
      <dsp:spPr>
        <a:xfrm>
          <a:off x="2914317" y="2900682"/>
          <a:ext cx="2446340" cy="2234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Desarrollo de infraestructura del Transporte en Brasil</a:t>
          </a:r>
          <a:endParaRPr lang="es-EC" sz="1800" kern="1200" dirty="0"/>
        </a:p>
      </dsp:txBody>
      <dsp:txXfrm>
        <a:off x="3272575" y="3227879"/>
        <a:ext cx="1729824" cy="1579849"/>
      </dsp:txXfrm>
    </dsp:sp>
    <dsp:sp modelId="{E952FFAD-12E7-4703-9E2C-A3C4BEF084B6}">
      <dsp:nvSpPr>
        <dsp:cNvPr id="0" name=""/>
        <dsp:cNvSpPr/>
      </dsp:nvSpPr>
      <dsp:spPr>
        <a:xfrm rot="11700000">
          <a:off x="1030967" y="3116220"/>
          <a:ext cx="1859946" cy="6367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29B5-31C2-455B-92E3-FA162A1E3EC4}">
      <dsp:nvSpPr>
        <dsp:cNvPr id="0" name=""/>
        <dsp:cNvSpPr/>
      </dsp:nvSpPr>
      <dsp:spPr>
        <a:xfrm>
          <a:off x="1389" y="2344892"/>
          <a:ext cx="2122531" cy="1698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Costos Logísticos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15% y 18% del PIB </a:t>
          </a:r>
          <a:endParaRPr lang="es-EC" sz="1800" kern="1200" dirty="0"/>
        </a:p>
      </dsp:txBody>
      <dsp:txXfrm>
        <a:off x="51122" y="2394625"/>
        <a:ext cx="2023065" cy="1598559"/>
      </dsp:txXfrm>
    </dsp:sp>
    <dsp:sp modelId="{773DBD83-6C8F-40E0-B8CC-6196518F0E0C}">
      <dsp:nvSpPr>
        <dsp:cNvPr id="0" name=""/>
        <dsp:cNvSpPr/>
      </dsp:nvSpPr>
      <dsp:spPr>
        <a:xfrm rot="14700000">
          <a:off x="2233104" y="1691926"/>
          <a:ext cx="1936544" cy="6367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9D0C-4479-4B2B-ABAB-94AB323A11EA}">
      <dsp:nvSpPr>
        <dsp:cNvPr id="0" name=""/>
        <dsp:cNvSpPr/>
      </dsp:nvSpPr>
      <dsp:spPr>
        <a:xfrm>
          <a:off x="1582695" y="283741"/>
          <a:ext cx="2418942" cy="1698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Índice de Desarrollo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54%  de </a:t>
          </a:r>
          <a:r>
            <a:rPr lang="es-ES" sz="1800" i="1" kern="1200" dirty="0"/>
            <a:t>benchmarking</a:t>
          </a:r>
          <a:r>
            <a:rPr lang="es-ES" sz="1800" kern="1200" dirty="0"/>
            <a:t> internacional </a:t>
          </a:r>
          <a:endParaRPr lang="es-EC" sz="1800" kern="1200" dirty="0"/>
        </a:p>
      </dsp:txBody>
      <dsp:txXfrm>
        <a:off x="1632428" y="333474"/>
        <a:ext cx="2319476" cy="1598559"/>
      </dsp:txXfrm>
    </dsp:sp>
    <dsp:sp modelId="{735E8267-2379-4F73-9ED0-47E445A11FB9}">
      <dsp:nvSpPr>
        <dsp:cNvPr id="0" name=""/>
        <dsp:cNvSpPr/>
      </dsp:nvSpPr>
      <dsp:spPr>
        <a:xfrm rot="17700000">
          <a:off x="4105327" y="1691926"/>
          <a:ext cx="1936544" cy="6367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FA52-4447-44B7-BA4B-CD29C4605C56}">
      <dsp:nvSpPr>
        <dsp:cNvPr id="0" name=""/>
        <dsp:cNvSpPr/>
      </dsp:nvSpPr>
      <dsp:spPr>
        <a:xfrm>
          <a:off x="4222110" y="283741"/>
          <a:ext cx="2521397" cy="1698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Empresa de Planificación Logística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Inversión cerca de $ 253000 millones </a:t>
          </a:r>
          <a:endParaRPr lang="es-EC" sz="1800" kern="1200" dirty="0"/>
        </a:p>
      </dsp:txBody>
      <dsp:txXfrm>
        <a:off x="4271843" y="333474"/>
        <a:ext cx="2421931" cy="1598559"/>
      </dsp:txXfrm>
    </dsp:sp>
    <dsp:sp modelId="{6B5372C6-4043-476B-81F8-939394E74B3C}">
      <dsp:nvSpPr>
        <dsp:cNvPr id="0" name=""/>
        <dsp:cNvSpPr/>
      </dsp:nvSpPr>
      <dsp:spPr>
        <a:xfrm rot="20737530">
          <a:off x="5390597" y="3140945"/>
          <a:ext cx="1852093" cy="6367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FD073-85DF-4A3C-A6A6-9C96737645F1}">
      <dsp:nvSpPr>
        <dsp:cNvPr id="0" name=""/>
        <dsp:cNvSpPr/>
      </dsp:nvSpPr>
      <dsp:spPr>
        <a:xfrm>
          <a:off x="6152434" y="2380413"/>
          <a:ext cx="2122531" cy="1698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Plan Nacional de Logística </a:t>
          </a:r>
          <a:endParaRPr lang="es-EC" sz="1800" kern="1200" dirty="0"/>
        </a:p>
      </dsp:txBody>
      <dsp:txXfrm>
        <a:off x="6202167" y="2430146"/>
        <a:ext cx="2023065" cy="159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chart" Target="../charts/char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0.jpeg"/><Relationship Id="rId12" Type="http://schemas.microsoft.com/office/2007/relationships/hdphoto" Target="../media/hdphoto8.wdp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4.xml"/><Relationship Id="rId10" Type="http://schemas.microsoft.com/office/2007/relationships/hdphoto" Target="../media/hdphoto7.wdp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microsoft.com/office/2007/relationships/hdphoto" Target="../media/hdphoto2.wdp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6801296D-4E87-476C-8A6E-63DDECD55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16" y="470149"/>
            <a:ext cx="6410965" cy="983827"/>
          </a:xfrm>
          <a:prstGeom prst="rect">
            <a:avLst/>
          </a:prstGeom>
        </p:spPr>
      </p:pic>
      <p:sp>
        <p:nvSpPr>
          <p:cNvPr id="5" name="Shape 61">
            <a:extLst>
              <a:ext uri="{FF2B5EF4-FFF2-40B4-BE49-F238E27FC236}">
                <a16:creationId xmlns:a16="http://schemas.microsoft.com/office/drawing/2014/main" id="{6C3AA120-CAC5-4275-932B-E7F7EEB094D4}"/>
              </a:ext>
            </a:extLst>
          </p:cNvPr>
          <p:cNvSpPr txBox="1">
            <a:spLocks/>
          </p:cNvSpPr>
          <p:nvPr/>
        </p:nvSpPr>
        <p:spPr>
          <a:xfrm>
            <a:off x="2011097" y="1516833"/>
            <a:ext cx="8402728" cy="967253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DEPARTAMENTO DE CIENCIAS ECONÓMICAS ADMINISTRATIVAS Y DE COMERCIO</a:t>
            </a:r>
            <a:br>
              <a:rPr lang="en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CARRERA DE INGENIERÍA EN COMERCIO EXTERIOR Y NEGOCIACIÓN INTERNACIONAL</a:t>
            </a:r>
            <a:br>
              <a:rPr lang="en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id="{1E5EA98E-8A0E-429D-ABF5-3D632F1E7129}"/>
              </a:ext>
            </a:extLst>
          </p:cNvPr>
          <p:cNvSpPr txBox="1">
            <a:spLocks/>
          </p:cNvSpPr>
          <p:nvPr/>
        </p:nvSpPr>
        <p:spPr>
          <a:xfrm>
            <a:off x="1776283" y="2520878"/>
            <a:ext cx="8872356" cy="1512168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TRABAJO DE TITULACIÓN, PREVIO A LA OBTENCIÓN DEL TÍTULO DE INGENIERÍA EN COMERCIO EXTERIOR Y NEGOCIACIÓN INTERNACIONAL</a:t>
            </a:r>
          </a:p>
          <a:p>
            <a:pPr algn="ctr"/>
            <a:endParaRPr lang="en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TEMA: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“ANÁLISIS COMPARATIVO DE LA BALANZA DE PAGOS: CUENTA SERVICIOS – TRANSPORTE ENTRE ECUADOR Y BRASIL Y SU INCIDENCIA EN EL COMERCIO INTERNACIONAL PERÍODO 2010 – 2019”</a:t>
            </a:r>
            <a:br>
              <a:rPr lang="e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284510AF-138B-4A9F-B32D-51A164DB3DA3}"/>
              </a:ext>
            </a:extLst>
          </p:cNvPr>
          <p:cNvSpPr txBox="1">
            <a:spLocks/>
          </p:cNvSpPr>
          <p:nvPr/>
        </p:nvSpPr>
        <p:spPr>
          <a:xfrm>
            <a:off x="2273479" y="4367111"/>
            <a:ext cx="7645041" cy="2110001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AUTOR</a:t>
            </a:r>
            <a:r>
              <a:rPr lang="es-EC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S: 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CÓRDOVA BAJAÑA, JORDY FERNANDO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VERA ZAMBRANO, ELVIS MANUEL</a:t>
            </a:r>
          </a:p>
          <a:p>
            <a:pPr algn="ctr"/>
            <a:endParaRPr lang="en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DIRECTOR: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ING. ÁNGEL RAMIRO LEGARDA RIERA MIB.</a:t>
            </a:r>
          </a:p>
        </p:txBody>
      </p:sp>
      <p:sp>
        <p:nvSpPr>
          <p:cNvPr id="11" name="Shape 61">
            <a:extLst>
              <a:ext uri="{FF2B5EF4-FFF2-40B4-BE49-F238E27FC236}">
                <a16:creationId xmlns:a16="http://schemas.microsoft.com/office/drawing/2014/main" id="{164D0822-C3A0-44C4-9B7E-DB140D395866}"/>
              </a:ext>
            </a:extLst>
          </p:cNvPr>
          <p:cNvSpPr txBox="1">
            <a:spLocks/>
          </p:cNvSpPr>
          <p:nvPr/>
        </p:nvSpPr>
        <p:spPr>
          <a:xfrm>
            <a:off x="4621157" y="6190319"/>
            <a:ext cx="3326852" cy="734263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SANGOLQUÍ</a:t>
            </a:r>
          </a:p>
          <a:p>
            <a:pPr algn="ctr"/>
            <a:r>
              <a:rPr lang="en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3407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2C131D-300B-4AC9-ABF4-9AC3FED8C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82050"/>
              </p:ext>
            </p:extLst>
          </p:nvPr>
        </p:nvGraphicFramePr>
        <p:xfrm>
          <a:off x="360510" y="1750013"/>
          <a:ext cx="11473420" cy="37186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43650">
                  <a:extLst>
                    <a:ext uri="{9D8B030D-6E8A-4147-A177-3AD203B41FA5}">
                      <a16:colId xmlns:a16="http://schemas.microsoft.com/office/drawing/2014/main" val="653845189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2138985515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1538540319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2926828456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4098822330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545839910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3988709833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396312663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3991826750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3542689129"/>
                    </a:ext>
                  </a:extLst>
                </a:gridCol>
                <a:gridCol w="932977">
                  <a:extLst>
                    <a:ext uri="{9D8B030D-6E8A-4147-A177-3AD203B41FA5}">
                      <a16:colId xmlns:a16="http://schemas.microsoft.com/office/drawing/2014/main" val="3156620077"/>
                    </a:ext>
                  </a:extLst>
                </a:gridCol>
              </a:tblGrid>
              <a:tr h="265617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Año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10823"/>
                  </a:ext>
                </a:extLst>
              </a:tr>
              <a:tr h="265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2010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2011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2012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2013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2014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2015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2016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2017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2018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2019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757401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prestados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1472,22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1587,47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1804,01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2041,37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2346,29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2391,31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2139,85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2191,12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2539,51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2522,09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51713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Transportes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359,78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435,83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444,26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409,81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413,60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430,12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441,21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069344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Transporte marítimo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402,09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370,10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384,32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397,87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951950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Pasajeros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207144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Fletes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315,98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328,08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10170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Otros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9365812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Transporte aéreo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543431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Pasajeros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51878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Fletes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332775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Otros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194906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Viajes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781,35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843,37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1032,52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1246,18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1482,13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1551,39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1443,60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1548,07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1871,11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1839,81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18127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Otros servicios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331,09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345,18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362,77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359,36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427,11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395,66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286,45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229,46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238,28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241,07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7631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F607169-9309-4FF5-8361-A4EC9DC712FF}"/>
              </a:ext>
            </a:extLst>
          </p:cNvPr>
          <p:cNvSpPr/>
          <p:nvPr/>
        </p:nvSpPr>
        <p:spPr>
          <a:xfrm>
            <a:off x="360510" y="353049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2</a:t>
            </a:r>
            <a:br>
              <a:rPr lang="es-ES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Servicios Prestados en el Ecuador período 2010 – 2019 en USD</a:t>
            </a:r>
            <a:endParaRPr lang="es-EC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91AFEFB-70D9-48A7-8CBE-A26BDC0ED144}"/>
              </a:ext>
            </a:extLst>
          </p:cNvPr>
          <p:cNvSpPr/>
          <p:nvPr/>
        </p:nvSpPr>
        <p:spPr>
          <a:xfrm>
            <a:off x="11026065" y="4896037"/>
            <a:ext cx="867568" cy="41725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AE3C81C-9442-4B9E-B7FD-ADD9F02EC32A}"/>
              </a:ext>
            </a:extLst>
          </p:cNvPr>
          <p:cNvSpPr/>
          <p:nvPr/>
        </p:nvSpPr>
        <p:spPr>
          <a:xfrm>
            <a:off x="298368" y="256089"/>
            <a:ext cx="11640820" cy="62488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0F83FFF-4478-4A15-A297-9763A105ACBF}"/>
              </a:ext>
            </a:extLst>
          </p:cNvPr>
          <p:cNvSpPr/>
          <p:nvPr/>
        </p:nvSpPr>
        <p:spPr>
          <a:xfrm>
            <a:off x="787300" y="87726"/>
            <a:ext cx="6183345" cy="112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5</a:t>
            </a:r>
            <a:b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Marítimo vs. Transporte Aéreo Prestado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F185CB-C74B-4F9D-A93F-C5413D2EEBC5}"/>
              </a:ext>
            </a:extLst>
          </p:cNvPr>
          <p:cNvSpPr/>
          <p:nvPr/>
        </p:nvSpPr>
        <p:spPr>
          <a:xfrm>
            <a:off x="7582612" y="1622377"/>
            <a:ext cx="3548703" cy="9910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2015 – Los viajes aumentaron en 19,67% por reconocimiento del turismo a nivel internacional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31A15B5-A8AC-4083-9676-147351374A95}"/>
              </a:ext>
            </a:extLst>
          </p:cNvPr>
          <p:cNvSpPr/>
          <p:nvPr/>
        </p:nvSpPr>
        <p:spPr>
          <a:xfrm>
            <a:off x="7582612" y="2935174"/>
            <a:ext cx="3548703" cy="9910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El transporte atribuye el 17% de ingresos a la Balanza de Pagos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3D628D5-B92A-486E-AE4C-FFA18B00CB05}"/>
              </a:ext>
            </a:extLst>
          </p:cNvPr>
          <p:cNvSpPr/>
          <p:nvPr/>
        </p:nvSpPr>
        <p:spPr>
          <a:xfrm>
            <a:off x="7582612" y="4226920"/>
            <a:ext cx="3548703" cy="1379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2019 marítimo – 1’121 TEU’s ($ 397 millones)</a:t>
            </a:r>
          </a:p>
          <a:p>
            <a:pPr algn="ctr"/>
            <a:r>
              <a:rPr lang="es-EC" dirty="0"/>
              <a:t>2019 aéreo – 40000 toneladas métricas ($ 43 millones)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F85FF3-21AC-424E-8F95-502DC1838B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3" y="1209356"/>
            <a:ext cx="6600046" cy="516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transporte aéreo - Iconos gratis de transporte">
            <a:extLst>
              <a:ext uri="{FF2B5EF4-FFF2-40B4-BE49-F238E27FC236}">
                <a16:creationId xmlns:a16="http://schemas.microsoft.com/office/drawing/2014/main" id="{62974A62-4D98-47C8-873A-8BBFBDEF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49" y="436175"/>
            <a:ext cx="2068792" cy="10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icon-maritimo | GSM">
            <a:extLst>
              <a:ext uri="{FF2B5EF4-FFF2-40B4-BE49-F238E27FC236}">
                <a16:creationId xmlns:a16="http://schemas.microsoft.com/office/drawing/2014/main" id="{25312628-9833-435B-893F-99E3C57E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57" y="308119"/>
            <a:ext cx="1410377" cy="1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DC52834-DC01-49CE-83A0-067B14E7D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39686"/>
              </p:ext>
            </p:extLst>
          </p:nvPr>
        </p:nvGraphicFramePr>
        <p:xfrm>
          <a:off x="327962" y="1728398"/>
          <a:ext cx="11536075" cy="37580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55355">
                  <a:extLst>
                    <a:ext uri="{9D8B030D-6E8A-4147-A177-3AD203B41FA5}">
                      <a16:colId xmlns:a16="http://schemas.microsoft.com/office/drawing/2014/main" val="653845189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2138985515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1538540319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2926828456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4098822330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545839910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3988709833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396312663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3991826750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3542689129"/>
                    </a:ext>
                  </a:extLst>
                </a:gridCol>
                <a:gridCol w="938072">
                  <a:extLst>
                    <a:ext uri="{9D8B030D-6E8A-4147-A177-3AD203B41FA5}">
                      <a16:colId xmlns:a16="http://schemas.microsoft.com/office/drawing/2014/main" val="3156620077"/>
                    </a:ext>
                  </a:extLst>
                </a:gridCol>
              </a:tblGrid>
              <a:tr h="26842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Cuentas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Año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10823"/>
                  </a:ext>
                </a:extLst>
              </a:tr>
              <a:tr h="2684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2010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2011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2012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2013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2014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2015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2016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>
                          <a:effectLst/>
                          <a:latin typeface="+mn-lt"/>
                        </a:rPr>
                        <a:t>2017</a:t>
                      </a:r>
                      <a:endParaRPr lang="es-EC" sz="122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2018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b="1" dirty="0">
                          <a:effectLst/>
                          <a:latin typeface="+mn-lt"/>
                        </a:rPr>
                        <a:t>2019</a:t>
                      </a:r>
                      <a:endParaRPr lang="es-EC" sz="122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757401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recibidos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2994,67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3150,17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3198,35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3460,94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3516,97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3196,56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3194,34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3294,18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3250,22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3421,24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517133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Transportes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1716,17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1761,66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1708,39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1708,94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1743,92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1510,10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1238,16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1471,43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1548,63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1632,70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069344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Transporte marítimo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1166,21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1146,85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1070,23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1084,89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874,15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613,50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869,33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904,59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9519503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Pasajeros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207144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Fletes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1089,63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1071,64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999,83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972,35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1013,72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816,66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812,37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844,11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101703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Otros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9365812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Transporte aéreo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563,69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604,09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594,29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579,57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622,81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625,76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676,53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5543431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Pasajeros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295,26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333,02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355,30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372,91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398,73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439,75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51878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Fletes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145,69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143,61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136,77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1332775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Otros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194906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Viajes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568,09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593,66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610,59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622,47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634,55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638,61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661,15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686,73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654,20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755,36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18127"/>
                  </a:ext>
                </a:extLst>
              </a:tr>
              <a:tr h="26842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Otros servicios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710,41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794,86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879,37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1129,52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1138,49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1047,85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1295,03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1136,03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1047,40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2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1033,18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7631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6349D0-DC1E-4253-858A-1601BD94BFA2}"/>
              </a:ext>
            </a:extLst>
          </p:cNvPr>
          <p:cNvSpPr/>
          <p:nvPr/>
        </p:nvSpPr>
        <p:spPr>
          <a:xfrm>
            <a:off x="431020" y="198024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3</a:t>
            </a:r>
            <a:b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Servicios Recibidos en el Ecuador período 2010 – 2019 en USD</a:t>
            </a:r>
            <a:endParaRPr lang="es-EC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F29DD86-8182-455A-847D-EBA50391348A}"/>
              </a:ext>
            </a:extLst>
          </p:cNvPr>
          <p:cNvSpPr/>
          <p:nvPr/>
        </p:nvSpPr>
        <p:spPr>
          <a:xfrm>
            <a:off x="11088209" y="5189000"/>
            <a:ext cx="867568" cy="41725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84EA8EC-C04E-4887-8FCD-C686D2083F90}"/>
              </a:ext>
            </a:extLst>
          </p:cNvPr>
          <p:cNvSpPr/>
          <p:nvPr/>
        </p:nvSpPr>
        <p:spPr>
          <a:xfrm>
            <a:off x="236224" y="310718"/>
            <a:ext cx="11755972" cy="6232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A99B33-D7A2-41DD-9673-05F53F51F8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8" y="1287030"/>
            <a:ext cx="6841228" cy="514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4C2B311-52B8-4D7E-A853-A0D106106A5E}"/>
              </a:ext>
            </a:extLst>
          </p:cNvPr>
          <p:cNvSpPr/>
          <p:nvPr/>
        </p:nvSpPr>
        <p:spPr>
          <a:xfrm>
            <a:off x="538159" y="73687"/>
            <a:ext cx="6244511" cy="1122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20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Marítimo vs. Transporte Aéreo Recibido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56C621B-4166-4E3C-A045-62265441B4F3}"/>
              </a:ext>
            </a:extLst>
          </p:cNvPr>
          <p:cNvSpPr/>
          <p:nvPr/>
        </p:nvSpPr>
        <p:spPr>
          <a:xfrm>
            <a:off x="7547508" y="1621661"/>
            <a:ext cx="3583807" cy="9883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Los otros servicios aportan 30% de los ingresos, actividades recreativas y culturales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4E8266-C5C3-46AD-A621-EE450A826827}"/>
              </a:ext>
            </a:extLst>
          </p:cNvPr>
          <p:cNvSpPr/>
          <p:nvPr/>
        </p:nvSpPr>
        <p:spPr>
          <a:xfrm>
            <a:off x="7547508" y="2934458"/>
            <a:ext cx="3583807" cy="9883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Exportaciones aumentaron en 4% promedio anual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9E5D728-4631-4356-9AA8-5A5492FB41F9}"/>
              </a:ext>
            </a:extLst>
          </p:cNvPr>
          <p:cNvSpPr/>
          <p:nvPr/>
        </p:nvSpPr>
        <p:spPr>
          <a:xfrm>
            <a:off x="7547508" y="4225924"/>
            <a:ext cx="3583807" cy="13756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2019 marítimo – 1’128 TEU’s ($ 904 millones)</a:t>
            </a:r>
          </a:p>
          <a:p>
            <a:pPr algn="ctr"/>
            <a:r>
              <a:rPr lang="es-EC" dirty="0"/>
              <a:t>2019 aéreo – 12096 toneladas métricas ($ 676 millones)</a:t>
            </a:r>
          </a:p>
        </p:txBody>
      </p:sp>
      <p:pic>
        <p:nvPicPr>
          <p:cNvPr id="22" name="Picture 16" descr="transporte aéreo - Iconos gratis de transporte">
            <a:extLst>
              <a:ext uri="{FF2B5EF4-FFF2-40B4-BE49-F238E27FC236}">
                <a16:creationId xmlns:a16="http://schemas.microsoft.com/office/drawing/2014/main" id="{B8B15C40-3843-4368-8C9A-4F9D6ED0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23" y="508092"/>
            <a:ext cx="2119192" cy="11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-maritimo | GSM">
            <a:extLst>
              <a:ext uri="{FF2B5EF4-FFF2-40B4-BE49-F238E27FC236}">
                <a16:creationId xmlns:a16="http://schemas.microsoft.com/office/drawing/2014/main" id="{B4F20BB2-727C-4C62-B657-EC1DAD67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71" y="378181"/>
            <a:ext cx="1444737" cy="11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953078-3A4C-49AD-962E-9DF49C1E82F0}"/>
              </a:ext>
            </a:extLst>
          </p:cNvPr>
          <p:cNvSpPr/>
          <p:nvPr/>
        </p:nvSpPr>
        <p:spPr>
          <a:xfrm>
            <a:off x="591201" y="277923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4</a:t>
            </a:r>
            <a:b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Estratégico de Movilidad PEM 2013 - 2037</a:t>
            </a:r>
            <a:endParaRPr lang="es-EC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0D113D-CB85-455E-A9E1-58F8D6CD2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43760"/>
              </p:ext>
            </p:extLst>
          </p:nvPr>
        </p:nvGraphicFramePr>
        <p:xfrm>
          <a:off x="706226" y="1728397"/>
          <a:ext cx="10559537" cy="41533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63754">
                  <a:extLst>
                    <a:ext uri="{9D8B030D-6E8A-4147-A177-3AD203B41FA5}">
                      <a16:colId xmlns:a16="http://schemas.microsoft.com/office/drawing/2014/main" val="653845189"/>
                    </a:ext>
                  </a:extLst>
                </a:gridCol>
                <a:gridCol w="5095783">
                  <a:extLst>
                    <a:ext uri="{9D8B030D-6E8A-4147-A177-3AD203B41FA5}">
                      <a16:colId xmlns:a16="http://schemas.microsoft.com/office/drawing/2014/main" val="213898551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</a:rPr>
                        <a:t>Servicio</a:t>
                      </a:r>
                      <a:endParaRPr lang="es-EC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7574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de Actividad Logística (ZAL)</a:t>
                      </a: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Plataforma Logística (PL)</a:t>
                      </a: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Logístico en Frontera (CLF)</a:t>
                      </a: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Puerto de Carga Seca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Logístico Industrial Petrolero (CLIP)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Almacenaje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Distribución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Desconsolidación</a:t>
                      </a: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Controles de calidad para importaciones y exportaciones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Inspección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Embalaje, empaque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Depósito de contenedores vacíos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formación</a:t>
                      </a:r>
                    </a:p>
                    <a:p>
                      <a:pPr marL="0" marR="0" lvl="0" indent="18034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Depósito de contenedores vacíos</a:t>
                      </a:r>
                      <a:endParaRPr lang="es-EC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7133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14D1885D-4039-40EE-AC7C-14C143F93F84}"/>
              </a:ext>
            </a:extLst>
          </p:cNvPr>
          <p:cNvSpPr/>
          <p:nvPr/>
        </p:nvSpPr>
        <p:spPr>
          <a:xfrm>
            <a:off x="218014" y="312975"/>
            <a:ext cx="11755972" cy="6232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03D22C7-B2E6-4C88-9B1B-377C3BB7C645}"/>
              </a:ext>
            </a:extLst>
          </p:cNvPr>
          <p:cNvSpPr/>
          <p:nvPr/>
        </p:nvSpPr>
        <p:spPr>
          <a:xfrm>
            <a:off x="706226" y="1133154"/>
            <a:ext cx="2805344" cy="72796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22 Aeropuertos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CBA4F98-803D-45F2-9D03-AA55CCE4F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9781" y="1156818"/>
            <a:ext cx="7601017" cy="507024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E71F2FD1-176F-49C4-899E-D651DA953036}"/>
              </a:ext>
            </a:extLst>
          </p:cNvPr>
          <p:cNvSpPr/>
          <p:nvPr/>
        </p:nvSpPr>
        <p:spPr>
          <a:xfrm>
            <a:off x="706226" y="2410266"/>
            <a:ext cx="2805344" cy="72796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12000 km —» 100 km/h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908BED8-33E3-4938-9594-6BBE5F445883}"/>
              </a:ext>
            </a:extLst>
          </p:cNvPr>
          <p:cNvSpPr/>
          <p:nvPr/>
        </p:nvSpPr>
        <p:spPr>
          <a:xfrm>
            <a:off x="706226" y="3687378"/>
            <a:ext cx="2805344" cy="72796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6 Puertos Fluviales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A052866-D1B0-4C3E-9894-FEFCF79C9770}"/>
              </a:ext>
            </a:extLst>
          </p:cNvPr>
          <p:cNvSpPr/>
          <p:nvPr/>
        </p:nvSpPr>
        <p:spPr>
          <a:xfrm>
            <a:off x="706226" y="4964490"/>
            <a:ext cx="2805344" cy="72796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Conexiones Ferroviarias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F594B87-0B11-4F8B-9749-15E0A036E00C}"/>
              </a:ext>
            </a:extLst>
          </p:cNvPr>
          <p:cNvSpPr/>
          <p:nvPr/>
        </p:nvSpPr>
        <p:spPr>
          <a:xfrm>
            <a:off x="3999781" y="254053"/>
            <a:ext cx="624451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7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Aeroportuario en Ecuador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5" grpId="0" animBg="1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EEC97E8-352C-4A9C-B04B-1F1C3F207011}"/>
              </a:ext>
            </a:extLst>
          </p:cNvPr>
          <p:cNvSpPr/>
          <p:nvPr/>
        </p:nvSpPr>
        <p:spPr>
          <a:xfrm>
            <a:off x="346542" y="1043627"/>
            <a:ext cx="6822354" cy="829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9C0C1B-2485-45B9-95DC-090A6217518D}"/>
              </a:ext>
            </a:extLst>
          </p:cNvPr>
          <p:cNvSpPr txBox="1"/>
          <p:nvPr/>
        </p:nvSpPr>
        <p:spPr>
          <a:xfrm>
            <a:off x="-500966" y="380970"/>
            <a:ext cx="10567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BALANZA DE PAGOS – PERSPECTIVA BRASILEÑA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725CD7-78E5-4FC0-9C65-39FBEE7AAE9E}"/>
              </a:ext>
            </a:extLst>
          </p:cNvPr>
          <p:cNvSpPr txBox="1"/>
          <p:nvPr/>
        </p:nvSpPr>
        <p:spPr>
          <a:xfrm>
            <a:off x="9335768" y="3916956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Modelo económico que estimula las exportaciones 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5B1B1-6477-48A9-981B-1A86C1FFD5A2}"/>
              </a:ext>
            </a:extLst>
          </p:cNvPr>
          <p:cNvSpPr txBox="1"/>
          <p:nvPr/>
        </p:nvSpPr>
        <p:spPr>
          <a:xfrm>
            <a:off x="7381458" y="4768630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Se desarrolla bajo régimen de apoyo a sus industrias 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4CAB28-A7D8-4DE3-8934-42323AE3A8ED}"/>
              </a:ext>
            </a:extLst>
          </p:cNvPr>
          <p:cNvSpPr txBox="1"/>
          <p:nvPr/>
        </p:nvSpPr>
        <p:spPr>
          <a:xfrm>
            <a:off x="9335768" y="5721739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Se enfoca el desarrollo de infraestructuras</a:t>
            </a:r>
            <a:endParaRPr lang="es-EC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C67B847-F5BD-4724-AF05-643749214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742026"/>
              </p:ext>
            </p:extLst>
          </p:nvPr>
        </p:nvGraphicFramePr>
        <p:xfrm>
          <a:off x="346542" y="1801032"/>
          <a:ext cx="6822354" cy="476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90BE48B3-868C-4B3D-AAC4-07CF4E77F863}"/>
              </a:ext>
            </a:extLst>
          </p:cNvPr>
          <p:cNvSpPr/>
          <p:nvPr/>
        </p:nvSpPr>
        <p:spPr>
          <a:xfrm>
            <a:off x="280721" y="965439"/>
            <a:ext cx="624451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8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 de los países de América Latina – 2019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CEE8C9-8642-4F5F-89BC-6F5A531FC3A9}"/>
              </a:ext>
            </a:extLst>
          </p:cNvPr>
          <p:cNvSpPr txBox="1"/>
          <p:nvPr/>
        </p:nvSpPr>
        <p:spPr>
          <a:xfrm>
            <a:off x="7390080" y="1458349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Economía líder en América Latina</a:t>
            </a:r>
            <a:endParaRPr lang="es-EC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BD75F9-6639-4A98-86BC-7DB2E912A1C6}"/>
              </a:ext>
            </a:extLst>
          </p:cNvPr>
          <p:cNvSpPr txBox="1"/>
          <p:nvPr/>
        </p:nvSpPr>
        <p:spPr>
          <a:xfrm>
            <a:off x="9335769" y="2277886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Principal Socio Comercial Unión Europea</a:t>
            </a:r>
            <a:endParaRPr lang="es-EC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39D141-C6CC-4C09-AAC2-CD6115F4F034}"/>
              </a:ext>
            </a:extLst>
          </p:cNvPr>
          <p:cNvSpPr txBox="1"/>
          <p:nvPr/>
        </p:nvSpPr>
        <p:spPr>
          <a:xfrm>
            <a:off x="7390080" y="3097421"/>
            <a:ext cx="26769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Mayor % de crecimiento latinoamericano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5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92BE01-5267-4969-B2E8-6E06CB439DF3}"/>
              </a:ext>
            </a:extLst>
          </p:cNvPr>
          <p:cNvSpPr txBox="1"/>
          <p:nvPr/>
        </p:nvSpPr>
        <p:spPr>
          <a:xfrm>
            <a:off x="-1743840" y="407603"/>
            <a:ext cx="10567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BALANZA DE SERVICIOS BRASILEÑA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6F74091-BFB8-4468-80B5-6F4592750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369864"/>
              </p:ext>
            </p:extLst>
          </p:nvPr>
        </p:nvGraphicFramePr>
        <p:xfrm>
          <a:off x="-1028446" y="10942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792E33F-74E0-495F-9601-188381286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393346"/>
              </p:ext>
            </p:extLst>
          </p:nvPr>
        </p:nvGraphicFramePr>
        <p:xfrm>
          <a:off x="4760145" y="11907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729FF1A7-67F2-48A0-B788-8AAD326556FA}"/>
              </a:ext>
            </a:extLst>
          </p:cNvPr>
          <p:cNvSpPr/>
          <p:nvPr/>
        </p:nvSpPr>
        <p:spPr>
          <a:xfrm>
            <a:off x="236224" y="151691"/>
            <a:ext cx="11755972" cy="6232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9278BF4-C2B1-4084-8D01-5032278CA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113385"/>
              </p:ext>
            </p:extLst>
          </p:nvPr>
        </p:nvGraphicFramePr>
        <p:xfrm>
          <a:off x="2079445" y="1133855"/>
          <a:ext cx="7594197" cy="438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9DE15293-04A1-4DE8-BBD1-2EF886E93611}"/>
              </a:ext>
            </a:extLst>
          </p:cNvPr>
          <p:cNvSpPr txBox="1"/>
          <p:nvPr/>
        </p:nvSpPr>
        <p:spPr>
          <a:xfrm>
            <a:off x="1415818" y="5516899"/>
            <a:ext cx="28737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Mayor ingreso en el año 2014</a:t>
            </a:r>
            <a:endParaRPr lang="es-EC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E31A78-5432-4A5D-913B-D0C2962BCCF8}"/>
              </a:ext>
            </a:extLst>
          </p:cNvPr>
          <p:cNvSpPr txBox="1"/>
          <p:nvPr/>
        </p:nvSpPr>
        <p:spPr>
          <a:xfrm>
            <a:off x="6705958" y="5516900"/>
            <a:ext cx="43918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En 2019 aumentó su productividad en 1.4% al 2018 </a:t>
            </a:r>
            <a:endParaRPr lang="es-EC" sz="24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55E01B3-4B30-4ECC-B861-B0CDFADC294B}"/>
              </a:ext>
            </a:extLst>
          </p:cNvPr>
          <p:cNvSpPr/>
          <p:nvPr/>
        </p:nvSpPr>
        <p:spPr>
          <a:xfrm>
            <a:off x="461447" y="254961"/>
            <a:ext cx="624451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9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Balanza de Servicios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9" grpId="0">
        <p:bldAsOne/>
      </p:bldGraphic>
      <p:bldP spid="20" grpId="0" animBg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FC049E1-BBF2-474B-B202-8E3A25374C7C}"/>
              </a:ext>
            </a:extLst>
          </p:cNvPr>
          <p:cNvSpPr txBox="1"/>
          <p:nvPr/>
        </p:nvSpPr>
        <p:spPr>
          <a:xfrm>
            <a:off x="0" y="399258"/>
            <a:ext cx="52741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 DE TRANSPORTE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FC2C786-31CE-4CD9-91C0-5AE7D24DA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014358"/>
              </p:ext>
            </p:extLst>
          </p:nvPr>
        </p:nvGraphicFramePr>
        <p:xfrm>
          <a:off x="501507" y="1957791"/>
          <a:ext cx="4434211" cy="472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90F39D6-F7CD-4D03-9838-2B5F65AEE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423770"/>
              </p:ext>
            </p:extLst>
          </p:nvPr>
        </p:nvGraphicFramePr>
        <p:xfrm>
          <a:off x="5274134" y="1957791"/>
          <a:ext cx="6764945" cy="462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4642FFF3-254E-478D-9A6B-092F9FDE1DE7}"/>
              </a:ext>
            </a:extLst>
          </p:cNvPr>
          <p:cNvSpPr/>
          <p:nvPr/>
        </p:nvSpPr>
        <p:spPr>
          <a:xfrm>
            <a:off x="5274134" y="1128347"/>
            <a:ext cx="6764945" cy="829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6892E6-B07B-4D28-8A04-03D54D356A78}"/>
              </a:ext>
            </a:extLst>
          </p:cNvPr>
          <p:cNvSpPr/>
          <p:nvPr/>
        </p:nvSpPr>
        <p:spPr>
          <a:xfrm>
            <a:off x="5208314" y="1050159"/>
            <a:ext cx="619196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10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415686-812B-4E87-8B5C-CDA81C06BF0C}"/>
              </a:ext>
            </a:extLst>
          </p:cNvPr>
          <p:cNvSpPr txBox="1"/>
          <p:nvPr/>
        </p:nvSpPr>
        <p:spPr>
          <a:xfrm>
            <a:off x="1200211" y="1282723"/>
            <a:ext cx="28737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Fundamental en la obtención de ingresos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177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rasil licitará el ferrocarril Norte-Sur, 12 aeropuertos y 4 puertos">
            <a:extLst>
              <a:ext uri="{FF2B5EF4-FFF2-40B4-BE49-F238E27FC236}">
                <a16:creationId xmlns:a16="http://schemas.microsoft.com/office/drawing/2014/main" id="{4B05BD76-D32A-4AD9-9AB3-DCBA315C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94" y="4535816"/>
            <a:ext cx="4128326" cy="232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3CF2928-A28F-4A60-8071-241A7E9E9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259247"/>
              </p:ext>
            </p:extLst>
          </p:nvPr>
        </p:nvGraphicFramePr>
        <p:xfrm>
          <a:off x="1898834" y="1173003"/>
          <a:ext cx="82749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9CC4D03-C027-41E5-817B-04A56A9CB285}"/>
              </a:ext>
            </a:extLst>
          </p:cNvPr>
          <p:cNvSpPr txBox="1"/>
          <p:nvPr/>
        </p:nvSpPr>
        <p:spPr>
          <a:xfrm>
            <a:off x="0" y="505790"/>
            <a:ext cx="1017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DESARROLLO DE LA INFRAESTRUCTURA BRASILEÑA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ervicio de transporte internacional – WWC">
            <a:extLst>
              <a:ext uri="{FF2B5EF4-FFF2-40B4-BE49-F238E27FC236}">
                <a16:creationId xmlns:a16="http://schemas.microsoft.com/office/drawing/2014/main" id="{8F428733-FF45-4C2E-B8BB-54D209C0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" y="1360155"/>
            <a:ext cx="3301609" cy="185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E791E-6658-445E-BA3F-2B2FC2BC0EAC}"/>
              </a:ext>
            </a:extLst>
          </p:cNvPr>
          <p:cNvSpPr txBox="1"/>
          <p:nvPr/>
        </p:nvSpPr>
        <p:spPr>
          <a:xfrm>
            <a:off x="-1047565" y="532423"/>
            <a:ext cx="10173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 INTERNO BRUTO BRASILEÑO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351A7F7-E027-46DF-8136-1CD32A927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11311"/>
              </p:ext>
            </p:extLst>
          </p:nvPr>
        </p:nvGraphicFramePr>
        <p:xfrm>
          <a:off x="434491" y="1894490"/>
          <a:ext cx="8247870" cy="448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77424DA-B438-40C8-A268-B3ACE38EC7B9}"/>
              </a:ext>
            </a:extLst>
          </p:cNvPr>
          <p:cNvSpPr/>
          <p:nvPr/>
        </p:nvSpPr>
        <p:spPr>
          <a:xfrm>
            <a:off x="434491" y="1074884"/>
            <a:ext cx="8247870" cy="829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911595-67E9-47CE-91E9-AEFD51FCDC4E}"/>
              </a:ext>
            </a:extLst>
          </p:cNvPr>
          <p:cNvSpPr/>
          <p:nvPr/>
        </p:nvSpPr>
        <p:spPr>
          <a:xfrm>
            <a:off x="434491" y="1015595"/>
            <a:ext cx="619196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11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 Brasil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F3E088B-6350-4546-AF42-144F8685D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223900"/>
              </p:ext>
            </p:extLst>
          </p:nvPr>
        </p:nvGraphicFramePr>
        <p:xfrm>
          <a:off x="8682361" y="906910"/>
          <a:ext cx="35170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C08F6CA3-4314-4B9B-B587-1AC682673EE4}"/>
              </a:ext>
            </a:extLst>
          </p:cNvPr>
          <p:cNvSpPr/>
          <p:nvPr/>
        </p:nvSpPr>
        <p:spPr>
          <a:xfrm>
            <a:off x="275208" y="1074884"/>
            <a:ext cx="8407153" cy="5625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A8CE0D6-6CF8-468A-8CD7-DF5317F1F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218142"/>
              </p:ext>
            </p:extLst>
          </p:nvPr>
        </p:nvGraphicFramePr>
        <p:xfrm>
          <a:off x="1533678" y="1810527"/>
          <a:ext cx="6196930" cy="463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293FD64-ABB9-4640-9564-60B0BCB72811}"/>
              </a:ext>
            </a:extLst>
          </p:cNvPr>
          <p:cNvSpPr/>
          <p:nvPr/>
        </p:nvSpPr>
        <p:spPr>
          <a:xfrm>
            <a:off x="586891" y="1167995"/>
            <a:ext cx="619196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12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del PIB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AsOne/>
      </p:bldGraphic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A1EA17-AF53-44F0-B43C-3255AA6C8143}"/>
              </a:ext>
            </a:extLst>
          </p:cNvPr>
          <p:cNvSpPr txBox="1"/>
          <p:nvPr/>
        </p:nvSpPr>
        <p:spPr>
          <a:xfrm>
            <a:off x="-630314" y="505790"/>
            <a:ext cx="86646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COMERCIO EXTERIOR BRASILEÑO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5095B0-7FAD-4C6A-8E23-FD6C19CE1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369068"/>
              </p:ext>
            </p:extLst>
          </p:nvPr>
        </p:nvGraphicFramePr>
        <p:xfrm>
          <a:off x="1789141" y="1195655"/>
          <a:ext cx="88285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CF86CF83-2147-4FBB-A5A3-62FD7C80FC57}"/>
              </a:ext>
            </a:extLst>
          </p:cNvPr>
          <p:cNvGrpSpPr/>
          <p:nvPr/>
        </p:nvGrpSpPr>
        <p:grpSpPr>
          <a:xfrm>
            <a:off x="7803328" y="4905114"/>
            <a:ext cx="2814365" cy="1709208"/>
            <a:chOff x="5527536" y="1854729"/>
            <a:chExt cx="2599531" cy="1709208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FAEB71C-7550-4A93-9D1A-2004F235CB73}"/>
                </a:ext>
              </a:extLst>
            </p:cNvPr>
            <p:cNvSpPr/>
            <p:nvPr/>
          </p:nvSpPr>
          <p:spPr>
            <a:xfrm>
              <a:off x="5527536" y="1854729"/>
              <a:ext cx="2599531" cy="1709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0D35770B-4334-4282-B8DE-E36160CAA180}"/>
                </a:ext>
              </a:extLst>
            </p:cNvPr>
            <p:cNvSpPr txBox="1"/>
            <p:nvPr/>
          </p:nvSpPr>
          <p:spPr>
            <a:xfrm>
              <a:off x="5577597" y="1904790"/>
              <a:ext cx="2499409" cy="160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dirty="0"/>
                <a:t>-SCS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dirty="0"/>
                <a:t>-IBGE</a:t>
              </a:r>
              <a:endParaRPr lang="es-ES" sz="2000" kern="1200" dirty="0"/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/>
                <a:t>-SIFB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39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4ABFB5-932A-464C-9C8D-B474F5F57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52685"/>
              </p:ext>
            </p:extLst>
          </p:nvPr>
        </p:nvGraphicFramePr>
        <p:xfrm>
          <a:off x="1024370" y="1764945"/>
          <a:ext cx="10143260" cy="33281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4326">
                  <a:extLst>
                    <a:ext uri="{9D8B030D-6E8A-4147-A177-3AD203B41FA5}">
                      <a16:colId xmlns:a16="http://schemas.microsoft.com/office/drawing/2014/main" val="2916988961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3412861534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3456326053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2127192100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958308004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2207272323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380627619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3078433271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325553208"/>
                    </a:ext>
                  </a:extLst>
                </a:gridCol>
                <a:gridCol w="1014326">
                  <a:extLst>
                    <a:ext uri="{9D8B030D-6E8A-4147-A177-3AD203B41FA5}">
                      <a16:colId xmlns:a16="http://schemas.microsoft.com/office/drawing/2014/main" val="531399660"/>
                    </a:ext>
                  </a:extLst>
                </a:gridCol>
              </a:tblGrid>
              <a:tr h="152735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País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Ranking LPI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Puntaje LPI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Aduanas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Infraestructura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Envíos Internacionales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Competencia Logística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Seguimiento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Tiempo de Respuesta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671959"/>
                  </a:ext>
                </a:extLst>
              </a:tr>
              <a:tr h="300126"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Brasil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2007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2.39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3.10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4352867"/>
                  </a:ext>
                </a:extLst>
              </a:tr>
              <a:tr h="300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2.37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3.30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4.14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645283"/>
                  </a:ext>
                </a:extLst>
              </a:tr>
              <a:tr h="300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3.55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003482"/>
                  </a:ext>
                </a:extLst>
              </a:tr>
              <a:tr h="300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2.48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2.80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3.39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218531"/>
                  </a:ext>
                </a:extLst>
              </a:tr>
              <a:tr h="300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3.28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3.39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937889"/>
                  </a:ext>
                </a:extLst>
              </a:tr>
              <a:tr h="3001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2.41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2.88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3.51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36442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CD8DC28-78E2-45B4-B2C6-7B2033C5C79C}"/>
              </a:ext>
            </a:extLst>
          </p:cNvPr>
          <p:cNvSpPr/>
          <p:nvPr/>
        </p:nvSpPr>
        <p:spPr>
          <a:xfrm>
            <a:off x="591201" y="277923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5</a:t>
            </a:r>
            <a:b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 de Desempeño Logístico Brasileño</a:t>
            </a:r>
            <a:endParaRPr lang="es-EC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7EF49D-43D9-4E39-8DEC-49E5DE39400D}"/>
              </a:ext>
            </a:extLst>
          </p:cNvPr>
          <p:cNvSpPr txBox="1"/>
          <p:nvPr/>
        </p:nvSpPr>
        <p:spPr>
          <a:xfrm>
            <a:off x="812815" y="5718958"/>
            <a:ext cx="2535214" cy="670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Mejorando Infraestructura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117CDD-3700-4221-AFED-0EB3FDA9494E}"/>
              </a:ext>
            </a:extLst>
          </p:cNvPr>
          <p:cNvSpPr txBox="1"/>
          <p:nvPr/>
        </p:nvSpPr>
        <p:spPr>
          <a:xfrm>
            <a:off x="3799606" y="5718958"/>
            <a:ext cx="188566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Reduciendo Tiempos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0D91E13-E114-4899-9ECE-4F5CFB6F1EE1}"/>
              </a:ext>
            </a:extLst>
          </p:cNvPr>
          <p:cNvSpPr txBox="1"/>
          <p:nvPr/>
        </p:nvSpPr>
        <p:spPr>
          <a:xfrm>
            <a:off x="6339647" y="5718958"/>
            <a:ext cx="15387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Mejores precios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BDE708-9062-4DED-8848-C09A8F9B5EE0}"/>
              </a:ext>
            </a:extLst>
          </p:cNvPr>
          <p:cNvSpPr txBox="1"/>
          <p:nvPr/>
        </p:nvSpPr>
        <p:spPr>
          <a:xfrm>
            <a:off x="8623419" y="5718958"/>
            <a:ext cx="19587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Perfeccionamiento de Sistemas</a:t>
            </a:r>
            <a:endParaRPr lang="es-EC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C2E5FB4-5738-4572-A520-9747BDA22ED1}"/>
              </a:ext>
            </a:extLst>
          </p:cNvPr>
          <p:cNvSpPr/>
          <p:nvPr/>
        </p:nvSpPr>
        <p:spPr>
          <a:xfrm>
            <a:off x="218014" y="312975"/>
            <a:ext cx="11755972" cy="6232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C7558C9B-1839-4E7D-8FEE-63027EFAB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185779"/>
              </p:ext>
            </p:extLst>
          </p:nvPr>
        </p:nvGraphicFramePr>
        <p:xfrm>
          <a:off x="1325566" y="1126664"/>
          <a:ext cx="9974266" cy="522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D0CFE3E6-5929-4346-B5F8-A148EFED56DC}"/>
              </a:ext>
            </a:extLst>
          </p:cNvPr>
          <p:cNvSpPr/>
          <p:nvPr/>
        </p:nvSpPr>
        <p:spPr>
          <a:xfrm>
            <a:off x="495237" y="348027"/>
            <a:ext cx="619196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13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de Desempeño Logístico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0" grpId="0">
        <p:bldAsOne/>
      </p:bldGraphic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6BDDE1-E382-492A-9E86-5BC368D33C1B}"/>
              </a:ext>
            </a:extLst>
          </p:cNvPr>
          <p:cNvSpPr txBox="1"/>
          <p:nvPr/>
        </p:nvSpPr>
        <p:spPr>
          <a:xfrm>
            <a:off x="-474074" y="350687"/>
            <a:ext cx="50616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47C41BE-6DCB-4A74-A980-27F39154E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746655"/>
              </p:ext>
            </p:extLst>
          </p:nvPr>
        </p:nvGraphicFramePr>
        <p:xfrm>
          <a:off x="1269228" y="1276108"/>
          <a:ext cx="9850504" cy="448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45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8BBAF47-44C8-44D5-804D-E683EE6F502A}"/>
              </a:ext>
            </a:extLst>
          </p:cNvPr>
          <p:cNvSpPr txBox="1"/>
          <p:nvPr/>
        </p:nvSpPr>
        <p:spPr>
          <a:xfrm>
            <a:off x="-639192" y="479157"/>
            <a:ext cx="51934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008954F-4382-4828-909C-2B910D51E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064719"/>
              </p:ext>
            </p:extLst>
          </p:nvPr>
        </p:nvGraphicFramePr>
        <p:xfrm>
          <a:off x="1284603" y="1103465"/>
          <a:ext cx="97756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07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04B7B-A279-4B18-92A2-E114B22974B3}"/>
              </a:ext>
            </a:extLst>
          </p:cNvPr>
          <p:cNvSpPr txBox="1"/>
          <p:nvPr/>
        </p:nvSpPr>
        <p:spPr>
          <a:xfrm>
            <a:off x="-639192" y="479157"/>
            <a:ext cx="51934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8F8EFCB-AC7E-4B2E-80DF-1B448AC55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070340"/>
              </p:ext>
            </p:extLst>
          </p:nvPr>
        </p:nvGraphicFramePr>
        <p:xfrm>
          <a:off x="1462156" y="1209997"/>
          <a:ext cx="97756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04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E8C066-1B56-451B-A504-58A47A6358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5" y="1748900"/>
            <a:ext cx="11373030" cy="47673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3E672D-3AB8-453A-9E8A-18A4C573FE87}"/>
              </a:ext>
            </a:extLst>
          </p:cNvPr>
          <p:cNvSpPr txBox="1"/>
          <p:nvPr/>
        </p:nvSpPr>
        <p:spPr>
          <a:xfrm>
            <a:off x="255518" y="513924"/>
            <a:ext cx="9395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F45EB2-2609-40F1-962E-ADDECBE59CC1}"/>
              </a:ext>
            </a:extLst>
          </p:cNvPr>
          <p:cNvSpPr/>
          <p:nvPr/>
        </p:nvSpPr>
        <p:spPr>
          <a:xfrm>
            <a:off x="409485" y="1142133"/>
            <a:ext cx="11373030" cy="6955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ED143E-D510-4B2C-A5DC-A60264701F8E}"/>
              </a:ext>
            </a:extLst>
          </p:cNvPr>
          <p:cNvSpPr/>
          <p:nvPr/>
        </p:nvSpPr>
        <p:spPr>
          <a:xfrm>
            <a:off x="409485" y="1142132"/>
            <a:ext cx="6191964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50000"/>
              </a:lnSpc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14</a:t>
            </a:r>
            <a:b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 Cuerdas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9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3E399A3-5C22-460C-9523-8F1836615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598283"/>
              </p:ext>
            </p:extLst>
          </p:nvPr>
        </p:nvGraphicFramePr>
        <p:xfrm>
          <a:off x="68574" y="115956"/>
          <a:ext cx="11675166" cy="662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ortada del Banco Mundial">
            <a:extLst>
              <a:ext uri="{FF2B5EF4-FFF2-40B4-BE49-F238E27FC236}">
                <a16:creationId xmlns:a16="http://schemas.microsoft.com/office/drawing/2014/main" id="{683D6518-0710-4D7D-B5BC-0B6949509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21710"/>
          <a:stretch/>
        </p:blipFill>
        <p:spPr bwMode="auto">
          <a:xfrm>
            <a:off x="518426" y="1059443"/>
            <a:ext cx="1634547" cy="1526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Logística híbrida, los servicios logísticos híbridos tienen un ...">
            <a:extLst>
              <a:ext uri="{FF2B5EF4-FFF2-40B4-BE49-F238E27FC236}">
                <a16:creationId xmlns:a16="http://schemas.microsoft.com/office/drawing/2014/main" id="{ED47B28C-7B96-47BB-8345-EC3B47C2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" y="4132187"/>
            <a:ext cx="2389224" cy="159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4F76679-A923-41CF-8D1A-A81EDEEE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19" b="97458" l="6075" r="94860">
                        <a14:foregroundMark x1="45794" y1="26695" x2="24766" y2="38983"/>
                        <a14:foregroundMark x1="24766" y1="38983" x2="71495" y2="36864"/>
                        <a14:foregroundMark x1="43925" y1="55085" x2="43458" y2="33475"/>
                        <a14:foregroundMark x1="43458" y1="33475" x2="32243" y2="75424"/>
                        <a14:foregroundMark x1="32243" y1="75424" x2="31308" y2="94068"/>
                        <a14:foregroundMark x1="29907" y1="93644" x2="32243" y2="98305"/>
                        <a14:foregroundMark x1="85981" y1="41949" x2="71495" y2="25424"/>
                        <a14:foregroundMark x1="71495" y1="25424" x2="44860" y2="20339"/>
                        <a14:foregroundMark x1="44860" y1="20339" x2="22897" y2="28814"/>
                        <a14:foregroundMark x1="22897" y1="28814" x2="16355" y2="50000"/>
                        <a14:foregroundMark x1="16355" y1="50000" x2="7009" y2="56780"/>
                        <a14:foregroundMark x1="26636" y1="31356" x2="31308" y2="8475"/>
                        <a14:foregroundMark x1="31308" y1="8475" x2="45327" y2="8051"/>
                        <a14:foregroundMark x1="89720" y1="29237" x2="90654" y2="24576"/>
                        <a14:foregroundMark x1="41121" y1="4661" x2="38318" y2="2542"/>
                        <a14:foregroundMark x1="90654" y1="24576" x2="94860" y2="39831"/>
                        <a14:foregroundMark x1="60280" y1="45339" x2="23364" y2="39407"/>
                        <a14:foregroundMark x1="71963" y1="41102" x2="44860" y2="43220"/>
                        <a14:foregroundMark x1="44860" y1="43220" x2="32710" y2="7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05" y="923647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sejos para tener una buena logística | El Portal de los ...">
            <a:extLst>
              <a:ext uri="{FF2B5EF4-FFF2-40B4-BE49-F238E27FC236}">
                <a16:creationId xmlns:a16="http://schemas.microsoft.com/office/drawing/2014/main" id="{35FD7FA6-A999-4DB3-B468-0C403389A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3" b="89828" l="985" r="97537">
                        <a14:foregroundMark x1="12397" y1="27700" x2="22824" y2="49139"/>
                        <a14:foregroundMark x1="22824" y1="49139" x2="25205" y2="37715"/>
                        <a14:foregroundMark x1="25205" y1="37715" x2="20443" y2="30047"/>
                        <a14:foregroundMark x1="20443" y1="30047" x2="12808" y2="25822"/>
                        <a14:foregroundMark x1="12808" y1="25822" x2="8210" y2="25978"/>
                        <a14:foregroundMark x1="8210" y1="25978" x2="6158" y2="36620"/>
                        <a14:foregroundMark x1="6158" y1="36620" x2="5747" y2="48983"/>
                        <a14:foregroundMark x1="5747" y1="48983" x2="11330" y2="69484"/>
                        <a14:foregroundMark x1="80296" y1="42254" x2="84483" y2="38654"/>
                        <a14:foregroundMark x1="84483" y1="38654" x2="89901" y2="43662"/>
                        <a14:foregroundMark x1="89901" y1="43662" x2="92365" y2="54147"/>
                        <a14:foregroundMark x1="92365" y1="54147" x2="90805" y2="63067"/>
                        <a14:foregroundMark x1="90805" y1="63067" x2="86782" y2="68858"/>
                        <a14:foregroundMark x1="86782" y1="68858" x2="81856" y2="68388"/>
                        <a14:foregroundMark x1="81856" y1="68388" x2="77340" y2="58998"/>
                        <a14:foregroundMark x1="77340" y1="58998" x2="78079" y2="47574"/>
                        <a14:foregroundMark x1="78079" y1="47574" x2="83662" y2="43505"/>
                        <a14:foregroundMark x1="83662" y1="43505" x2="87931" y2="46792"/>
                        <a14:foregroundMark x1="87931" y1="46792" x2="90805" y2="53678"/>
                        <a14:foregroundMark x1="93842" y1="55869" x2="93842" y2="55869"/>
                        <a14:foregroundMark x1="91461" y1="36463" x2="95074" y2="41471"/>
                        <a14:foregroundMark x1="95074" y1="41471" x2="97537" y2="48044"/>
                        <a14:foregroundMark x1="97537" y1="48044" x2="96880" y2="65884"/>
                        <a14:foregroundMark x1="96880" y1="65884" x2="97537" y2="68232"/>
                        <a14:foregroundMark x1="15764" y1="70423" x2="11658" y2="67136"/>
                        <a14:foregroundMark x1="11658" y1="67136" x2="5255" y2="53365"/>
                        <a14:foregroundMark x1="5255" y1="53365" x2="2709" y2="44601"/>
                        <a14:foregroundMark x1="2709" y1="44601" x2="5419" y2="36776"/>
                        <a14:foregroundMark x1="5419" y1="36776" x2="9934" y2="32081"/>
                        <a14:foregroundMark x1="9934" y1="32081" x2="14532" y2="33646"/>
                        <a14:foregroundMark x1="14532" y1="33646" x2="12397" y2="40532"/>
                        <a14:foregroundMark x1="12397" y1="40532" x2="10673" y2="36150"/>
                        <a14:foregroundMark x1="10345" y1="18936" x2="14614" y2="19562"/>
                        <a14:foregroundMark x1="14614" y1="19562" x2="18637" y2="19405"/>
                        <a14:foregroundMark x1="5747" y1="33177" x2="575" y2="50235"/>
                        <a14:foregroundMark x1="575" y1="50235" x2="985" y2="58529"/>
                        <a14:foregroundMark x1="985" y1="58529" x2="2627" y2="62285"/>
                        <a14:foregroundMark x1="44663" y1="42410" x2="48522" y2="54147"/>
                        <a14:foregroundMark x1="48522" y1="54147" x2="50000" y2="63380"/>
                        <a14:foregroundMark x1="50000" y1="63380" x2="47619" y2="71674"/>
                        <a14:foregroundMark x1="47619" y1="71674" x2="40722" y2="66510"/>
                        <a14:foregroundMark x1="40722" y1="66510" x2="38506" y2="57590"/>
                        <a14:foregroundMark x1="38506" y1="57590" x2="39984" y2="42254"/>
                        <a14:foregroundMark x1="39984" y1="42254" x2="44253" y2="34585"/>
                        <a14:foregroundMark x1="44253" y1="34585" x2="50246" y2="33490"/>
                        <a14:foregroundMark x1="50246" y1="33490" x2="54351" y2="38967"/>
                        <a14:foregroundMark x1="54351" y1="38967" x2="56322" y2="45853"/>
                        <a14:foregroundMark x1="56322" y1="45853" x2="56568" y2="55556"/>
                        <a14:foregroundMark x1="56568" y1="55556" x2="54351" y2="65415"/>
                        <a14:foregroundMark x1="54351" y1="65415" x2="50246" y2="68075"/>
                        <a14:foregroundMark x1="50246" y1="68075" x2="45977" y2="67762"/>
                        <a14:foregroundMark x1="45977" y1="67762" x2="44007" y2="65884"/>
                        <a14:foregroundMark x1="43678" y1="26917" x2="43432" y2="20970"/>
                        <a14:foregroundMark x1="53202" y1="25352" x2="56650" y2="29734"/>
                        <a14:foregroundMark x1="56650" y1="29734" x2="58785" y2="34429"/>
                        <a14:foregroundMark x1="51560" y1="70579" x2="51560" y2="80438"/>
                        <a14:foregroundMark x1="75205" y1="44914" x2="80542" y2="48044"/>
                        <a14:foregroundMark x1="80542" y1="48044" x2="84811" y2="47261"/>
                        <a14:foregroundMark x1="84811" y1="47261" x2="89409" y2="47418"/>
                        <a14:foregroundMark x1="89409" y1="47418" x2="84975" y2="51643"/>
                        <a14:foregroundMark x1="84975" y1="51643" x2="78736" y2="4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65"/>
          <a:stretch/>
        </p:blipFill>
        <p:spPr bwMode="auto">
          <a:xfrm>
            <a:off x="9106627" y="3839223"/>
            <a:ext cx="3016799" cy="23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6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VG &gt; diseño gratitud Nota escrito - Imagen e icono gratis de SVG ...">
            <a:extLst>
              <a:ext uri="{FF2B5EF4-FFF2-40B4-BE49-F238E27FC236}">
                <a16:creationId xmlns:a16="http://schemas.microsoft.com/office/drawing/2014/main" id="{11B8D831-A75A-4A2A-97E6-17B1906F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1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 Imagen">
            <a:extLst>
              <a:ext uri="{FF2B5EF4-FFF2-40B4-BE49-F238E27FC236}">
                <a16:creationId xmlns:a16="http://schemas.microsoft.com/office/drawing/2014/main" id="{BA705D28-5C56-45E2-B2F7-2A2BF43C9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25" y="299883"/>
            <a:ext cx="234354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4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D8C18-07C8-4B6F-9CF0-4220F23EB613}"/>
              </a:ext>
            </a:extLst>
          </p:cNvPr>
          <p:cNvSpPr txBox="1"/>
          <p:nvPr/>
        </p:nvSpPr>
        <p:spPr>
          <a:xfrm>
            <a:off x="-411931" y="412830"/>
            <a:ext cx="50616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1E8C9C0-5794-4BBA-A186-C15987276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09434"/>
              </p:ext>
            </p:extLst>
          </p:nvPr>
        </p:nvGraphicFramePr>
        <p:xfrm>
          <a:off x="1988877" y="710501"/>
          <a:ext cx="10334594" cy="543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7317333-6F49-4D2B-9143-9C4013D0E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21" y="1351678"/>
            <a:ext cx="3538330" cy="219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6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BD8D39-5B36-4652-AE15-5006C835ABC9}"/>
              </a:ext>
            </a:extLst>
          </p:cNvPr>
          <p:cNvSpPr txBox="1"/>
          <p:nvPr/>
        </p:nvSpPr>
        <p:spPr>
          <a:xfrm>
            <a:off x="-411931" y="412830"/>
            <a:ext cx="50616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24035B0-BAC4-4DAD-AA2E-AAF76420C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454696"/>
              </p:ext>
            </p:extLst>
          </p:nvPr>
        </p:nvGraphicFramePr>
        <p:xfrm>
          <a:off x="1908191" y="1148038"/>
          <a:ext cx="8869301" cy="476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82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9C0C1B-2485-45B9-95DC-090A6217518D}"/>
              </a:ext>
            </a:extLst>
          </p:cNvPr>
          <p:cNvSpPr txBox="1"/>
          <p:nvPr/>
        </p:nvSpPr>
        <p:spPr>
          <a:xfrm>
            <a:off x="-234379" y="474974"/>
            <a:ext cx="10567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BALANZA DE PAGOS – PERSPECTIVA ECUATORIANA</a:t>
            </a:r>
            <a:endParaRPr lang="es-EC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DE2C7B-ACBD-4AF7-A34A-CA447E08B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444"/>
              </p:ext>
            </p:extLst>
          </p:nvPr>
        </p:nvGraphicFramePr>
        <p:xfrm>
          <a:off x="362224" y="1512062"/>
          <a:ext cx="5899745" cy="428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errar llave 6">
            <a:extLst>
              <a:ext uri="{FF2B5EF4-FFF2-40B4-BE49-F238E27FC236}">
                <a16:creationId xmlns:a16="http://schemas.microsoft.com/office/drawing/2014/main" id="{F601C7B2-63A0-418E-B659-7ADEE72D9E97}"/>
              </a:ext>
            </a:extLst>
          </p:cNvPr>
          <p:cNvSpPr/>
          <p:nvPr/>
        </p:nvSpPr>
        <p:spPr>
          <a:xfrm>
            <a:off x="6397645" y="1314131"/>
            <a:ext cx="318052" cy="468551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7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EA7B917-7F69-4F06-94A9-AA3A55D9C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4656"/>
              </p:ext>
            </p:extLst>
          </p:nvPr>
        </p:nvGraphicFramePr>
        <p:xfrm>
          <a:off x="6851373" y="1599851"/>
          <a:ext cx="3008244" cy="428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4" descr="Préstamo con tasa de interés fija préstamo con tasa de interés ...">
            <a:extLst>
              <a:ext uri="{FF2B5EF4-FFF2-40B4-BE49-F238E27FC236}">
                <a16:creationId xmlns:a16="http://schemas.microsoft.com/office/drawing/2014/main" id="{F84045E2-286A-48B0-A8A6-DC5ECE1C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75" b="94727" l="10000" r="90000">
                        <a14:foregroundMark x1="37000" y1="10938" x2="37000" y2="10938"/>
                        <a14:foregroundMark x1="38889" y1="9375" x2="38889" y2="9375"/>
                        <a14:foregroundMark x1="55889" y1="24023" x2="55889" y2="24023"/>
                        <a14:foregroundMark x1="64222" y1="26953" x2="64222" y2="26953"/>
                        <a14:foregroundMark x1="66889" y1="37500" x2="66889" y2="37500"/>
                        <a14:foregroundMark x1="69444" y1="64453" x2="69444" y2="64453"/>
                        <a14:foregroundMark x1="49889" y1="94727" x2="49889" y2="94727"/>
                        <a14:foregroundMark x1="28222" y1="54883" x2="28222" y2="54883"/>
                        <a14:foregroundMark x1="28556" y1="62109" x2="28556" y2="62109"/>
                        <a14:foregroundMark x1="37889" y1="66602" x2="37889" y2="66602"/>
                        <a14:foregroundMark x1="37667" y1="58789" x2="37667" y2="58789"/>
                        <a14:foregroundMark x1="47333" y1="54492" x2="47333" y2="54492"/>
                        <a14:foregroundMark x1="47556" y1="62500" x2="47556" y2="62500"/>
                        <a14:backgroundMark x1="58222" y1="78906" x2="58222" y2="78906"/>
                        <a14:backgroundMark x1="57889" y1="78516" x2="58333" y2="7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19" y="1692966"/>
            <a:ext cx="3051622" cy="17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scamas - Iconos gratis de negocio">
            <a:extLst>
              <a:ext uri="{FF2B5EF4-FFF2-40B4-BE49-F238E27FC236}">
                <a16:creationId xmlns:a16="http://schemas.microsoft.com/office/drawing/2014/main" id="{B9519CAA-6E2C-4B13-B982-E01272C5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98667" l="4000" r="96889">
                        <a14:foregroundMark x1="7111" y1="45778" x2="7111" y2="45778"/>
                        <a14:foregroundMark x1="4444" y1="20000" x2="4444" y2="20000"/>
                        <a14:foregroundMark x1="4000" y1="48000" x2="4000" y2="48000"/>
                        <a14:foregroundMark x1="53778" y1="4444" x2="53778" y2="4444"/>
                        <a14:foregroundMark x1="97333" y1="43556" x2="97333" y2="43556"/>
                        <a14:foregroundMark x1="57778" y1="64889" x2="57778" y2="64889"/>
                        <a14:foregroundMark x1="66667" y1="64444" x2="66667" y2="64444"/>
                        <a14:foregroundMark x1="47111" y1="77778" x2="47111" y2="77778"/>
                        <a14:foregroundMark x1="46222" y1="98667" x2="46222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20" y="4013124"/>
            <a:ext cx="1986526" cy="19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8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433413-3D32-4CC8-ABBF-7F55837EC9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5" y="1274982"/>
            <a:ext cx="6559825" cy="51491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A3A6F76-4181-4D70-AEB4-B6234414861A}"/>
              </a:ext>
            </a:extLst>
          </p:cNvPr>
          <p:cNvSpPr/>
          <p:nvPr/>
        </p:nvSpPr>
        <p:spPr>
          <a:xfrm>
            <a:off x="8044070" y="2379794"/>
            <a:ext cx="3498574" cy="987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2011 – Recauda $3698 millones por exportación de petróleo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4BCC9F2-4D87-40E4-A420-78ABFB1A551E}"/>
              </a:ext>
            </a:extLst>
          </p:cNvPr>
          <p:cNvSpPr/>
          <p:nvPr/>
        </p:nvSpPr>
        <p:spPr>
          <a:xfrm>
            <a:off x="8044070" y="3667282"/>
            <a:ext cx="3498574" cy="987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2016 – Salvaguardas y reducción de importaciones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E313EFC-9E2D-4182-B8F9-9D0447038356}"/>
              </a:ext>
            </a:extLst>
          </p:cNvPr>
          <p:cNvSpPr/>
          <p:nvPr/>
        </p:nvSpPr>
        <p:spPr>
          <a:xfrm>
            <a:off x="8044070" y="4954770"/>
            <a:ext cx="3498574" cy="987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2018 – Aumento deuda, promulgan Ley de Fomento Productivo</a:t>
            </a:r>
          </a:p>
        </p:txBody>
      </p:sp>
      <p:pic>
        <p:nvPicPr>
          <p:cNvPr id="17" name="Picture 2" descr="Monedas bolsa de dinero - Descargar PNG/SVG transparente">
            <a:extLst>
              <a:ext uri="{FF2B5EF4-FFF2-40B4-BE49-F238E27FC236}">
                <a16:creationId xmlns:a16="http://schemas.microsoft.com/office/drawing/2014/main" id="{5C3C2678-485B-4210-ACC4-A20474CA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4222" l="9778" r="89778">
                        <a14:foregroundMark x1="19111" y1="88444" x2="32000" y2="91556"/>
                        <a14:foregroundMark x1="63556" y1="7556" x2="58222" y2="8889"/>
                        <a14:foregroundMark x1="28444" y1="94222" x2="35556" y2="94222"/>
                        <a14:foregroundMark x1="83556" y1="49333" x2="81333" y2="71111"/>
                        <a14:foregroundMark x1="88444" y1="52000" x2="81333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15" y="293030"/>
            <a:ext cx="1963905" cy="19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BF61015-638A-44EE-840B-60E8047B76DC}"/>
              </a:ext>
            </a:extLst>
          </p:cNvPr>
          <p:cNvSpPr/>
          <p:nvPr/>
        </p:nvSpPr>
        <p:spPr>
          <a:xfrm>
            <a:off x="666363" y="108340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1</a:t>
            </a:r>
            <a:b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Cuenta Corriente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D44AB3-9918-411B-BE58-955E3AAD02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0" y="1412203"/>
            <a:ext cx="6559825" cy="5149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03BB211-7DDA-4C9D-894F-2D6054789017}"/>
              </a:ext>
            </a:extLst>
          </p:cNvPr>
          <p:cNvSpPr/>
          <p:nvPr/>
        </p:nvSpPr>
        <p:spPr>
          <a:xfrm>
            <a:off x="708220" y="140684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2</a:t>
            </a:r>
            <a:b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Inversión Extranjera Directa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105BB3-75C3-4525-B256-6357550425B8}"/>
              </a:ext>
            </a:extLst>
          </p:cNvPr>
          <p:cNvSpPr/>
          <p:nvPr/>
        </p:nvSpPr>
        <p:spPr>
          <a:xfrm>
            <a:off x="8044070" y="2441349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2015 – Se reciben $1331 millones enfocados a la explotación de minas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87303B-3C1F-4BAA-B241-F5F09D4D52E5}"/>
              </a:ext>
            </a:extLst>
          </p:cNvPr>
          <p:cNvSpPr/>
          <p:nvPr/>
        </p:nvSpPr>
        <p:spPr>
          <a:xfrm>
            <a:off x="8044070" y="3728837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2018 – Se reinvierten $1455 millones por utilidades y préstamos netos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DE6E0D-4BA0-4C43-8C5D-9D5C25526FDB}"/>
              </a:ext>
            </a:extLst>
          </p:cNvPr>
          <p:cNvSpPr/>
          <p:nvPr/>
        </p:nvSpPr>
        <p:spPr>
          <a:xfrm>
            <a:off x="8044070" y="5016325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2019 – Receptan $945 millones, se presentan planes de inversión en puertos</a:t>
            </a:r>
          </a:p>
        </p:txBody>
      </p:sp>
      <p:pic>
        <p:nvPicPr>
          <p:cNvPr id="13" name="Picture 6" descr="La Refinería De Petróleo, Petróleo, Ingeniería De Petróleos imagen ...">
            <a:extLst>
              <a:ext uri="{FF2B5EF4-FFF2-40B4-BE49-F238E27FC236}">
                <a16:creationId xmlns:a16="http://schemas.microsoft.com/office/drawing/2014/main" id="{EFA1823D-DBE9-45E7-8DF1-4867802D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8523" l="3000" r="94889">
                        <a14:foregroundMark x1="10111" y1="72045" x2="4333" y2="64773"/>
                        <a14:foregroundMark x1="4333" y1="64773" x2="3333" y2="61477"/>
                        <a14:foregroundMark x1="45222" y1="91591" x2="45222" y2="91591"/>
                        <a14:foregroundMark x1="78889" y1="73864" x2="89111" y2="71136"/>
                        <a14:foregroundMark x1="89111" y1="71136" x2="92556" y2="63750"/>
                        <a14:foregroundMark x1="92556" y1="63750" x2="94000" y2="55682"/>
                        <a14:foregroundMark x1="59778" y1="7500" x2="59778" y2="7500"/>
                        <a14:foregroundMark x1="81556" y1="22614" x2="81556" y2="22614"/>
                        <a14:foregroundMark x1="16000" y1="17386" x2="16000" y2="17386"/>
                        <a14:foregroundMark x1="22556" y1="85227" x2="22556" y2="85227"/>
                        <a14:foregroundMark x1="37556" y1="94545" x2="37556" y2="94545"/>
                        <a14:foregroundMark x1="17667" y1="81591" x2="44111" y2="98523"/>
                        <a14:foregroundMark x1="44333" y1="98523" x2="76444" y2="80341"/>
                        <a14:foregroundMark x1="93444" y1="63750" x2="94889" y2="70568"/>
                        <a14:foregroundMark x1="94889" y1="70568" x2="89889" y2="75455"/>
                        <a14:foregroundMark x1="89889" y1="75455" x2="89444" y2="75568"/>
                        <a14:foregroundMark x1="42778" y1="2500" x2="49667" y2="3295"/>
                        <a14:foregroundMark x1="49667" y1="3295" x2="81222" y2="21818"/>
                        <a14:foregroundMark x1="80222" y1="21818" x2="88556" y2="26818"/>
                        <a14:foregroundMark x1="43222" y1="2273" x2="4667" y2="23864"/>
                        <a14:foregroundMark x1="4667" y1="23864" x2="3667" y2="5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91" y="246848"/>
            <a:ext cx="2079282" cy="20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3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747845-B2B3-42AB-B226-449A1FCE04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7" y="1383677"/>
            <a:ext cx="6559824" cy="5106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5FE1AC6-BF19-4B4C-B256-C16BA10787D6}"/>
              </a:ext>
            </a:extLst>
          </p:cNvPr>
          <p:cNvSpPr/>
          <p:nvPr/>
        </p:nvSpPr>
        <p:spPr>
          <a:xfrm>
            <a:off x="503169" y="100664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3</a:t>
            </a:r>
            <a:b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Variación del Valor Agregado Bruto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A161AD-2947-4398-9C8D-BDBFB27D101B}"/>
              </a:ext>
            </a:extLst>
          </p:cNvPr>
          <p:cNvSpPr/>
          <p:nvPr/>
        </p:nvSpPr>
        <p:spPr>
          <a:xfrm>
            <a:off x="8044070" y="2379794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2011 – Crecimiento y recuperación de sectores económicos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B38CD4-7AC1-4AB0-A4D4-A7FA526E998D}"/>
              </a:ext>
            </a:extLst>
          </p:cNvPr>
          <p:cNvSpPr/>
          <p:nvPr/>
        </p:nvSpPr>
        <p:spPr>
          <a:xfrm>
            <a:off x="8044070" y="3667282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2018 – Disminución del precio de petróleo pasando de $71,76 a $52,75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E7B4899-F3C7-441F-B471-EFC14A98F066}"/>
              </a:ext>
            </a:extLst>
          </p:cNvPr>
          <p:cNvSpPr/>
          <p:nvPr/>
        </p:nvSpPr>
        <p:spPr>
          <a:xfrm>
            <a:off x="8044070" y="4954770"/>
            <a:ext cx="3498574" cy="987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Variación del transporte en 1,6% y crecimiento de sectores entre 2,8% y 3,6%</a:t>
            </a:r>
          </a:p>
        </p:txBody>
      </p:sp>
      <p:pic>
        <p:nvPicPr>
          <p:cNvPr id="13" name="Picture 8" descr="Capacitaciones | ADITUM">
            <a:extLst>
              <a:ext uri="{FF2B5EF4-FFF2-40B4-BE49-F238E27FC236}">
                <a16:creationId xmlns:a16="http://schemas.microsoft.com/office/drawing/2014/main" id="{6542707F-2697-47EA-B752-E96F1F74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32" y="270934"/>
            <a:ext cx="2476431" cy="19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6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E7EEDD-4725-43C4-BC7B-4EBCE5F40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31390"/>
              </p:ext>
            </p:extLst>
          </p:nvPr>
        </p:nvGraphicFramePr>
        <p:xfrm>
          <a:off x="1106307" y="1666408"/>
          <a:ext cx="10257109" cy="37447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02160">
                  <a:extLst>
                    <a:ext uri="{9D8B030D-6E8A-4147-A177-3AD203B41FA5}">
                      <a16:colId xmlns:a16="http://schemas.microsoft.com/office/drawing/2014/main" val="4032683496"/>
                    </a:ext>
                  </a:extLst>
                </a:gridCol>
                <a:gridCol w="1068791">
                  <a:extLst>
                    <a:ext uri="{9D8B030D-6E8A-4147-A177-3AD203B41FA5}">
                      <a16:colId xmlns:a16="http://schemas.microsoft.com/office/drawing/2014/main" val="433439695"/>
                    </a:ext>
                  </a:extLst>
                </a:gridCol>
                <a:gridCol w="968272">
                  <a:extLst>
                    <a:ext uri="{9D8B030D-6E8A-4147-A177-3AD203B41FA5}">
                      <a16:colId xmlns:a16="http://schemas.microsoft.com/office/drawing/2014/main" val="1416527597"/>
                    </a:ext>
                  </a:extLst>
                </a:gridCol>
                <a:gridCol w="968272">
                  <a:extLst>
                    <a:ext uri="{9D8B030D-6E8A-4147-A177-3AD203B41FA5}">
                      <a16:colId xmlns:a16="http://schemas.microsoft.com/office/drawing/2014/main" val="1367761312"/>
                    </a:ext>
                  </a:extLst>
                </a:gridCol>
                <a:gridCol w="966220">
                  <a:extLst>
                    <a:ext uri="{9D8B030D-6E8A-4147-A177-3AD203B41FA5}">
                      <a16:colId xmlns:a16="http://schemas.microsoft.com/office/drawing/2014/main" val="3351359361"/>
                    </a:ext>
                  </a:extLst>
                </a:gridCol>
                <a:gridCol w="984682">
                  <a:extLst>
                    <a:ext uri="{9D8B030D-6E8A-4147-A177-3AD203B41FA5}">
                      <a16:colId xmlns:a16="http://schemas.microsoft.com/office/drawing/2014/main" val="3159304765"/>
                    </a:ext>
                  </a:extLst>
                </a:gridCol>
                <a:gridCol w="984682">
                  <a:extLst>
                    <a:ext uri="{9D8B030D-6E8A-4147-A177-3AD203B41FA5}">
                      <a16:colId xmlns:a16="http://schemas.microsoft.com/office/drawing/2014/main" val="3859858104"/>
                    </a:ext>
                  </a:extLst>
                </a:gridCol>
                <a:gridCol w="984682">
                  <a:extLst>
                    <a:ext uri="{9D8B030D-6E8A-4147-A177-3AD203B41FA5}">
                      <a16:colId xmlns:a16="http://schemas.microsoft.com/office/drawing/2014/main" val="3491948129"/>
                    </a:ext>
                  </a:extLst>
                </a:gridCol>
                <a:gridCol w="984682">
                  <a:extLst>
                    <a:ext uri="{9D8B030D-6E8A-4147-A177-3AD203B41FA5}">
                      <a16:colId xmlns:a16="http://schemas.microsoft.com/office/drawing/2014/main" val="1065719708"/>
                    </a:ext>
                  </a:extLst>
                </a:gridCol>
                <a:gridCol w="744666">
                  <a:extLst>
                    <a:ext uri="{9D8B030D-6E8A-4147-A177-3AD203B41FA5}">
                      <a16:colId xmlns:a16="http://schemas.microsoft.com/office/drawing/2014/main" val="3830070615"/>
                    </a:ext>
                  </a:extLst>
                </a:gridCol>
              </a:tblGrid>
              <a:tr h="16346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País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Año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Ranking LPI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Puntaje LPI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Aduanas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Infraestructura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Envíos Internacionales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Competencia Logística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Seguimiento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Tiempo de Respuesta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661719"/>
                  </a:ext>
                </a:extLst>
              </a:tr>
              <a:tr h="351676"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Ecuador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2007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2.45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3.27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3791713"/>
                  </a:ext>
                </a:extLst>
              </a:tr>
              <a:tr h="351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3.55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862245"/>
                  </a:ext>
                </a:extLst>
              </a:tr>
              <a:tr h="351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3.42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217330"/>
                  </a:ext>
                </a:extLst>
              </a:tr>
              <a:tr h="351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2.49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2.50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875783"/>
                  </a:ext>
                </a:extLst>
              </a:tr>
              <a:tr h="351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2.47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2.95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769094"/>
                  </a:ext>
                </a:extLst>
              </a:tr>
              <a:tr h="3516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3.07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3.19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98521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A65A26F-9F8E-4F7E-ADFF-07028A32893D}"/>
              </a:ext>
            </a:extLst>
          </p:cNvPr>
          <p:cNvSpPr/>
          <p:nvPr/>
        </p:nvSpPr>
        <p:spPr>
          <a:xfrm>
            <a:off x="782135" y="247944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</a:t>
            </a:r>
            <a:br>
              <a:rPr lang="es-ES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 de Desempeño Logístico del Ecuador</a:t>
            </a:r>
            <a:endParaRPr lang="es-EC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FC9BF3-9459-4B83-A11C-6A72ED0415FA}"/>
              </a:ext>
            </a:extLst>
          </p:cNvPr>
          <p:cNvSpPr/>
          <p:nvPr/>
        </p:nvSpPr>
        <p:spPr>
          <a:xfrm>
            <a:off x="7201080" y="5706874"/>
            <a:ext cx="3498574" cy="987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Sobrepasado por países como Argentina, Colombia, México, Panamá, Chile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740849-1B47-4E31-B29A-59144A5A8CB9}"/>
              </a:ext>
            </a:extLst>
          </p:cNvPr>
          <p:cNvSpPr/>
          <p:nvPr/>
        </p:nvSpPr>
        <p:spPr>
          <a:xfrm>
            <a:off x="1794961" y="5706875"/>
            <a:ext cx="3498574" cy="9876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Estudio realizado cada dos años por el FMI con investigaciones prácticas a agentes de carga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8BC36E-61D2-4C8E-A96E-55CE89D7410C}"/>
              </a:ext>
            </a:extLst>
          </p:cNvPr>
          <p:cNvSpPr/>
          <p:nvPr/>
        </p:nvSpPr>
        <p:spPr>
          <a:xfrm>
            <a:off x="357808" y="374373"/>
            <a:ext cx="11476383" cy="63201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6BC18645-DCC0-44F2-BCCA-4B76229FC6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5" y="995760"/>
            <a:ext cx="10084907" cy="548786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FAF6D4B-57F4-480E-ACCC-1F0C2102C576}"/>
              </a:ext>
            </a:extLst>
          </p:cNvPr>
          <p:cNvSpPr/>
          <p:nvPr/>
        </p:nvSpPr>
        <p:spPr>
          <a:xfrm>
            <a:off x="496248" y="294510"/>
            <a:ext cx="6096000" cy="1122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4</a:t>
            </a:r>
            <a:b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Índice de Desempeño Logístico</a:t>
            </a:r>
            <a:endParaRPr lang="es-EC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157</TotalTime>
  <Words>1865</Words>
  <Application>Microsoft Office PowerPoint</Application>
  <PresentationFormat>Panorámica</PresentationFormat>
  <Paragraphs>614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Gill Sans MT</vt:lpstr>
      <vt:lpstr>Quicksand</vt:lpstr>
      <vt:lpstr>Symbol</vt:lpstr>
      <vt:lpstr>Times New Roman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Elvis Vera Z.</dc:creator>
  <cp:lastModifiedBy>TOSHIBAi3</cp:lastModifiedBy>
  <cp:revision>20</cp:revision>
  <dcterms:created xsi:type="dcterms:W3CDTF">2020-08-12T11:58:32Z</dcterms:created>
  <dcterms:modified xsi:type="dcterms:W3CDTF">2020-08-12T15:26:09Z</dcterms:modified>
</cp:coreProperties>
</file>