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4" r:id="rId11"/>
    <p:sldId id="267" r:id="rId12"/>
    <p:sldId id="268" r:id="rId13"/>
    <p:sldId id="269" r:id="rId14"/>
    <p:sldId id="282" r:id="rId15"/>
    <p:sldId id="285" r:id="rId16"/>
    <p:sldId id="270" r:id="rId17"/>
    <p:sldId id="271" r:id="rId18"/>
    <p:sldId id="272" r:id="rId19"/>
    <p:sldId id="289" r:id="rId20"/>
    <p:sldId id="290" r:id="rId21"/>
    <p:sldId id="291" r:id="rId22"/>
    <p:sldId id="293" r:id="rId23"/>
    <p:sldId id="294" r:id="rId24"/>
    <p:sldId id="295" r:id="rId25"/>
    <p:sldId id="296" r:id="rId26"/>
    <p:sldId id="297" r:id="rId27"/>
    <p:sldId id="298" r:id="rId28"/>
    <p:sldId id="283" r:id="rId2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34" autoAdjust="0"/>
  </p:normalViewPr>
  <p:slideViewPr>
    <p:cSldViewPr snapToGrid="0">
      <p:cViewPr varScale="1">
        <p:scale>
          <a:sx n="63" d="100"/>
          <a:sy n="63" d="100"/>
        </p:scale>
        <p:origin x="6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6FC89-09AA-422C-B133-9ED2611AC76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964021-F70A-4E27-9FB8-D58ECCEAA8B6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dirty="0" smtClean="0"/>
            <a:t>¿Cuáles son las deficiencias que presenta la inteligencia militar conjunta, con las fuerzas en la actualidad?</a:t>
          </a:r>
          <a:endParaRPr lang="en-US" dirty="0"/>
        </a:p>
      </dgm:t>
    </dgm:pt>
    <dgm:pt modelId="{C2311B5A-7A2E-4FE0-89C9-B640BE7D43B5}" type="parTrans" cxnId="{67637673-D309-442E-8FD3-82323AC3B8A1}">
      <dgm:prSet/>
      <dgm:spPr/>
      <dgm:t>
        <a:bodyPr/>
        <a:lstStyle/>
        <a:p>
          <a:endParaRPr lang="en-US"/>
        </a:p>
      </dgm:t>
    </dgm:pt>
    <dgm:pt modelId="{CE6578FD-047A-4170-9689-312BABD34BE0}" type="sibTrans" cxnId="{67637673-D309-442E-8FD3-82323AC3B8A1}">
      <dgm:prSet/>
      <dgm:spPr/>
      <dgm:t>
        <a:bodyPr/>
        <a:lstStyle/>
        <a:p>
          <a:endParaRPr lang="en-US"/>
        </a:p>
      </dgm:t>
    </dgm:pt>
    <dgm:pt modelId="{A73004D2-D94F-40BC-BBC3-6D2860878964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dirty="0" smtClean="0"/>
            <a:t>¿Cuáles son los retos y desafíos para potenciar al comando de inteligencia militar conjunta para las Operaciones Militares en el 2030?</a:t>
          </a:r>
          <a:endParaRPr lang="en-US" dirty="0"/>
        </a:p>
      </dgm:t>
    </dgm:pt>
    <dgm:pt modelId="{167B8425-AFFC-4185-9C12-DC6B8516D83F}" type="parTrans" cxnId="{8E787B6D-FAE3-41DB-92A3-D20E709AEFC8}">
      <dgm:prSet/>
      <dgm:spPr/>
      <dgm:t>
        <a:bodyPr/>
        <a:lstStyle/>
        <a:p>
          <a:endParaRPr lang="en-US"/>
        </a:p>
      </dgm:t>
    </dgm:pt>
    <dgm:pt modelId="{1742A9F6-3E08-4C57-A85D-4234B91F24D1}" type="sibTrans" cxnId="{8E787B6D-FAE3-41DB-92A3-D20E709AEFC8}">
      <dgm:prSet/>
      <dgm:spPr/>
      <dgm:t>
        <a:bodyPr/>
        <a:lstStyle/>
        <a:p>
          <a:endParaRPr lang="en-US"/>
        </a:p>
      </dgm:t>
    </dgm:pt>
    <dgm:pt modelId="{A2EE2EDE-6696-47C7-81FD-9DD998A157D6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dirty="0" smtClean="0"/>
            <a:t>¿Cómo se debe reestructurar al comando de inteligencia militar conjunta para cumplir con la conjuntes en el 2030?</a:t>
          </a:r>
          <a:endParaRPr lang="en-US" dirty="0"/>
        </a:p>
      </dgm:t>
    </dgm:pt>
    <dgm:pt modelId="{717A3DCB-0F36-4CBB-9E38-1BF678B197FA}" type="parTrans" cxnId="{7FD601AE-864B-4622-9A5E-55DC203325A2}">
      <dgm:prSet/>
      <dgm:spPr/>
      <dgm:t>
        <a:bodyPr/>
        <a:lstStyle/>
        <a:p>
          <a:endParaRPr lang="en-US"/>
        </a:p>
      </dgm:t>
    </dgm:pt>
    <dgm:pt modelId="{93FF18C1-7D7F-4701-B20F-2C4C47E42A3F}" type="sibTrans" cxnId="{7FD601AE-864B-4622-9A5E-55DC203325A2}">
      <dgm:prSet/>
      <dgm:spPr/>
      <dgm:t>
        <a:bodyPr/>
        <a:lstStyle/>
        <a:p>
          <a:endParaRPr lang="en-US"/>
        </a:p>
      </dgm:t>
    </dgm:pt>
    <dgm:pt modelId="{34087F8D-D6B7-4778-9AAF-05767CAE0026}" type="pres">
      <dgm:prSet presAssocID="{91B6FC89-09AA-422C-B133-9ED2611AC7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E3A1DE-CBCA-434B-8270-FF94EA9293A7}" type="pres">
      <dgm:prSet presAssocID="{A2EE2EDE-6696-47C7-81FD-9DD998A157D6}" presName="boxAndChildren" presStyleCnt="0"/>
      <dgm:spPr/>
    </dgm:pt>
    <dgm:pt modelId="{73EE16E4-F930-4E8F-96B7-441EBFE28010}" type="pres">
      <dgm:prSet presAssocID="{A2EE2EDE-6696-47C7-81FD-9DD998A157D6}" presName="parentTextBox" presStyleLbl="node1" presStyleIdx="0" presStyleCnt="3"/>
      <dgm:spPr/>
      <dgm:t>
        <a:bodyPr/>
        <a:lstStyle/>
        <a:p>
          <a:endParaRPr lang="en-US"/>
        </a:p>
      </dgm:t>
    </dgm:pt>
    <dgm:pt modelId="{439E662C-632A-4758-AEF3-EACE514D05F5}" type="pres">
      <dgm:prSet presAssocID="{1742A9F6-3E08-4C57-A85D-4234B91F24D1}" presName="sp" presStyleCnt="0"/>
      <dgm:spPr/>
    </dgm:pt>
    <dgm:pt modelId="{A134763F-4726-4BE8-91E2-273EF8C02762}" type="pres">
      <dgm:prSet presAssocID="{A73004D2-D94F-40BC-BBC3-6D2860878964}" presName="arrowAndChildren" presStyleCnt="0"/>
      <dgm:spPr/>
    </dgm:pt>
    <dgm:pt modelId="{34D00D85-52F8-45EB-9A72-C56C0C593AD7}" type="pres">
      <dgm:prSet presAssocID="{A73004D2-D94F-40BC-BBC3-6D286087896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2AF6432-B10F-4A8C-9811-015AE579BAEB}" type="pres">
      <dgm:prSet presAssocID="{CE6578FD-047A-4170-9689-312BABD34BE0}" presName="sp" presStyleCnt="0"/>
      <dgm:spPr/>
    </dgm:pt>
    <dgm:pt modelId="{1B5892E2-1AA9-447F-8C4A-E2F01A5F1E4C}" type="pres">
      <dgm:prSet presAssocID="{7D964021-F70A-4E27-9FB8-D58ECCEAA8B6}" presName="arrowAndChildren" presStyleCnt="0"/>
      <dgm:spPr/>
    </dgm:pt>
    <dgm:pt modelId="{7183DA9C-6679-4DF5-B7A6-1944F9ADB8AA}" type="pres">
      <dgm:prSet presAssocID="{7D964021-F70A-4E27-9FB8-D58ECCEAA8B6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3225992B-794B-4517-AE6F-355E800ECB30}" type="presOf" srcId="{A73004D2-D94F-40BC-BBC3-6D2860878964}" destId="{34D00D85-52F8-45EB-9A72-C56C0C593AD7}" srcOrd="0" destOrd="0" presId="urn:microsoft.com/office/officeart/2005/8/layout/process4"/>
    <dgm:cxn modelId="{33B1C8BE-7A6B-44BF-AB9D-D7887AF897A6}" type="presOf" srcId="{7D964021-F70A-4E27-9FB8-D58ECCEAA8B6}" destId="{7183DA9C-6679-4DF5-B7A6-1944F9ADB8AA}" srcOrd="0" destOrd="0" presId="urn:microsoft.com/office/officeart/2005/8/layout/process4"/>
    <dgm:cxn modelId="{67637673-D309-442E-8FD3-82323AC3B8A1}" srcId="{91B6FC89-09AA-422C-B133-9ED2611AC767}" destId="{7D964021-F70A-4E27-9FB8-D58ECCEAA8B6}" srcOrd="0" destOrd="0" parTransId="{C2311B5A-7A2E-4FE0-89C9-B640BE7D43B5}" sibTransId="{CE6578FD-047A-4170-9689-312BABD34BE0}"/>
    <dgm:cxn modelId="{7FD601AE-864B-4622-9A5E-55DC203325A2}" srcId="{91B6FC89-09AA-422C-B133-9ED2611AC767}" destId="{A2EE2EDE-6696-47C7-81FD-9DD998A157D6}" srcOrd="2" destOrd="0" parTransId="{717A3DCB-0F36-4CBB-9E38-1BF678B197FA}" sibTransId="{93FF18C1-7D7F-4701-B20F-2C4C47E42A3F}"/>
    <dgm:cxn modelId="{8E787B6D-FAE3-41DB-92A3-D20E709AEFC8}" srcId="{91B6FC89-09AA-422C-B133-9ED2611AC767}" destId="{A73004D2-D94F-40BC-BBC3-6D2860878964}" srcOrd="1" destOrd="0" parTransId="{167B8425-AFFC-4185-9C12-DC6B8516D83F}" sibTransId="{1742A9F6-3E08-4C57-A85D-4234B91F24D1}"/>
    <dgm:cxn modelId="{ECC7ADD8-68AA-4726-827D-8324E9568CB6}" type="presOf" srcId="{91B6FC89-09AA-422C-B133-9ED2611AC767}" destId="{34087F8D-D6B7-4778-9AAF-05767CAE0026}" srcOrd="0" destOrd="0" presId="urn:microsoft.com/office/officeart/2005/8/layout/process4"/>
    <dgm:cxn modelId="{7ED41F51-1B3E-4296-9941-68614CB23995}" type="presOf" srcId="{A2EE2EDE-6696-47C7-81FD-9DD998A157D6}" destId="{73EE16E4-F930-4E8F-96B7-441EBFE28010}" srcOrd="0" destOrd="0" presId="urn:microsoft.com/office/officeart/2005/8/layout/process4"/>
    <dgm:cxn modelId="{321B5CF8-C36D-4A83-8F06-1ECB55BD2CD3}" type="presParOf" srcId="{34087F8D-D6B7-4778-9AAF-05767CAE0026}" destId="{A6E3A1DE-CBCA-434B-8270-FF94EA9293A7}" srcOrd="0" destOrd="0" presId="urn:microsoft.com/office/officeart/2005/8/layout/process4"/>
    <dgm:cxn modelId="{38DD3952-C229-43A1-BAF7-7933842F65D4}" type="presParOf" srcId="{A6E3A1DE-CBCA-434B-8270-FF94EA9293A7}" destId="{73EE16E4-F930-4E8F-96B7-441EBFE28010}" srcOrd="0" destOrd="0" presId="urn:microsoft.com/office/officeart/2005/8/layout/process4"/>
    <dgm:cxn modelId="{76B84663-EAA8-4C07-9D1D-B5FAA3EB9E9F}" type="presParOf" srcId="{34087F8D-D6B7-4778-9AAF-05767CAE0026}" destId="{439E662C-632A-4758-AEF3-EACE514D05F5}" srcOrd="1" destOrd="0" presId="urn:microsoft.com/office/officeart/2005/8/layout/process4"/>
    <dgm:cxn modelId="{0E8D0243-C7E1-4B76-8A96-3EF5C6487FFC}" type="presParOf" srcId="{34087F8D-D6B7-4778-9AAF-05767CAE0026}" destId="{A134763F-4726-4BE8-91E2-273EF8C02762}" srcOrd="2" destOrd="0" presId="urn:microsoft.com/office/officeart/2005/8/layout/process4"/>
    <dgm:cxn modelId="{5953DE07-36E6-48C3-93D9-A33C23B9EC4C}" type="presParOf" srcId="{A134763F-4726-4BE8-91E2-273EF8C02762}" destId="{34D00D85-52F8-45EB-9A72-C56C0C593AD7}" srcOrd="0" destOrd="0" presId="urn:microsoft.com/office/officeart/2005/8/layout/process4"/>
    <dgm:cxn modelId="{5825116B-3C4A-48E9-B90F-3BD8DCD8C50F}" type="presParOf" srcId="{34087F8D-D6B7-4778-9AAF-05767CAE0026}" destId="{02AF6432-B10F-4A8C-9811-015AE579BAEB}" srcOrd="3" destOrd="0" presId="urn:microsoft.com/office/officeart/2005/8/layout/process4"/>
    <dgm:cxn modelId="{D01CF463-AF63-4F61-967D-99A0298FCA0D}" type="presParOf" srcId="{34087F8D-D6B7-4778-9AAF-05767CAE0026}" destId="{1B5892E2-1AA9-447F-8C4A-E2F01A5F1E4C}" srcOrd="4" destOrd="0" presId="urn:microsoft.com/office/officeart/2005/8/layout/process4"/>
    <dgm:cxn modelId="{29CE8E34-B6A9-4A3E-A14B-B562A6B5313F}" type="presParOf" srcId="{1B5892E2-1AA9-447F-8C4A-E2F01A5F1E4C}" destId="{7183DA9C-6679-4DF5-B7A6-1944F9ADB8A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E779CB-3E13-415D-83B3-6846B2D169D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3FE50E-4C8B-47A4-BC6B-2840CEB61142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El presente tema de investigación</a:t>
          </a:r>
          <a:endParaRPr lang="en-US" dirty="0"/>
        </a:p>
      </dgm:t>
    </dgm:pt>
    <dgm:pt modelId="{954B6191-4330-47FA-83A6-9D61F5AA33C8}" type="parTrans" cxnId="{DE8B20C7-D36E-461D-896E-FA2742104B82}">
      <dgm:prSet/>
      <dgm:spPr/>
      <dgm:t>
        <a:bodyPr/>
        <a:lstStyle/>
        <a:p>
          <a:endParaRPr lang="en-US"/>
        </a:p>
      </dgm:t>
    </dgm:pt>
    <dgm:pt modelId="{E0D92893-EA1A-4406-8A4C-A3D794251801}" type="sibTrans" cxnId="{DE8B20C7-D36E-461D-896E-FA2742104B8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FEA2AC8-A9BC-47D2-90BF-2BFA913BC315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A nivel nacional existe la necesidad </a:t>
          </a:r>
          <a:endParaRPr lang="en-US" dirty="0"/>
        </a:p>
      </dgm:t>
    </dgm:pt>
    <dgm:pt modelId="{36DEE125-2AA7-42C6-8678-C2CDA64364F5}" type="parTrans" cxnId="{F7E6D8E6-87AF-4ACD-9D2F-DAF0DF337677}">
      <dgm:prSet/>
      <dgm:spPr/>
      <dgm:t>
        <a:bodyPr/>
        <a:lstStyle/>
        <a:p>
          <a:endParaRPr lang="en-US"/>
        </a:p>
      </dgm:t>
    </dgm:pt>
    <dgm:pt modelId="{F47159F4-E4EC-437E-83A3-E2FF3E0DEC47}" type="sibTrans" cxnId="{F7E6D8E6-87AF-4ACD-9D2F-DAF0DF337677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BC38E3CE-9DF9-4F0A-AF39-4098D92E0DB6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Es viable, pues las competencias </a:t>
          </a:r>
          <a:endParaRPr lang="en-US" dirty="0"/>
        </a:p>
      </dgm:t>
    </dgm:pt>
    <dgm:pt modelId="{6537C695-9169-47FB-912A-135F6C7EB9F5}" type="parTrans" cxnId="{AE376021-3E66-4D72-8AF2-83D31ED82C63}">
      <dgm:prSet/>
      <dgm:spPr/>
      <dgm:t>
        <a:bodyPr/>
        <a:lstStyle/>
        <a:p>
          <a:endParaRPr lang="en-US"/>
        </a:p>
      </dgm:t>
    </dgm:pt>
    <dgm:pt modelId="{7189D00D-5EC7-4C43-9772-5156125B94E4}" type="sibTrans" cxnId="{AE376021-3E66-4D72-8AF2-83D31ED82C63}">
      <dgm:prSet/>
      <dgm:spPr/>
      <dgm:t>
        <a:bodyPr/>
        <a:lstStyle/>
        <a:p>
          <a:endParaRPr lang="en-US"/>
        </a:p>
      </dgm:t>
    </dgm:pt>
    <dgm:pt modelId="{BCA6C0FB-FABD-48DA-8F7C-FA9FDBE99AC9}" type="pres">
      <dgm:prSet presAssocID="{2DE779CB-3E13-415D-83B3-6846B2D169DA}" presName="Name0" presStyleCnt="0">
        <dgm:presLayoutVars>
          <dgm:dir/>
          <dgm:resizeHandles val="exact"/>
        </dgm:presLayoutVars>
      </dgm:prSet>
      <dgm:spPr/>
    </dgm:pt>
    <dgm:pt modelId="{97AADBB1-8D46-4CE6-8AEC-E9A54F8A4BC5}" type="pres">
      <dgm:prSet presAssocID="{983FE50E-4C8B-47A4-BC6B-2840CEB611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C3068-DC5E-4B4C-9E1E-6DB670E02E02}" type="pres">
      <dgm:prSet presAssocID="{E0D92893-EA1A-4406-8A4C-A3D79425180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AED95CC-017F-482D-A46F-AD26AB805634}" type="pres">
      <dgm:prSet presAssocID="{E0D92893-EA1A-4406-8A4C-A3D79425180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61FA48E-3A74-42C3-A26E-78FBF8903DBA}" type="pres">
      <dgm:prSet presAssocID="{0FEA2AC8-A9BC-47D2-90BF-2BFA913BC3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38C0A-D718-4845-9A2C-91AC1F183D54}" type="pres">
      <dgm:prSet presAssocID="{F47159F4-E4EC-437E-83A3-E2FF3E0DEC4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6E99CF9-052A-4304-BC91-856B74A38241}" type="pres">
      <dgm:prSet presAssocID="{F47159F4-E4EC-437E-83A3-E2FF3E0DEC4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B40AD0B-98F7-474E-8C84-D56C4BADBD8A}" type="pres">
      <dgm:prSet presAssocID="{BC38E3CE-9DF9-4F0A-AF39-4098D92E0D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616BC-64F8-4388-B43E-2740236D5F25}" type="presOf" srcId="{0FEA2AC8-A9BC-47D2-90BF-2BFA913BC315}" destId="{C61FA48E-3A74-42C3-A26E-78FBF8903DBA}" srcOrd="0" destOrd="0" presId="urn:microsoft.com/office/officeart/2005/8/layout/process1"/>
    <dgm:cxn modelId="{AE376021-3E66-4D72-8AF2-83D31ED82C63}" srcId="{2DE779CB-3E13-415D-83B3-6846B2D169DA}" destId="{BC38E3CE-9DF9-4F0A-AF39-4098D92E0DB6}" srcOrd="2" destOrd="0" parTransId="{6537C695-9169-47FB-912A-135F6C7EB9F5}" sibTransId="{7189D00D-5EC7-4C43-9772-5156125B94E4}"/>
    <dgm:cxn modelId="{18FBB213-72DE-4C48-B38B-953CDBC10B64}" type="presOf" srcId="{2DE779CB-3E13-415D-83B3-6846B2D169DA}" destId="{BCA6C0FB-FABD-48DA-8F7C-FA9FDBE99AC9}" srcOrd="0" destOrd="0" presId="urn:microsoft.com/office/officeart/2005/8/layout/process1"/>
    <dgm:cxn modelId="{2C885C7D-EA8C-476C-BFCD-00214FAE1E17}" type="presOf" srcId="{E0D92893-EA1A-4406-8A4C-A3D794251801}" destId="{8AED95CC-017F-482D-A46F-AD26AB805634}" srcOrd="1" destOrd="0" presId="urn:microsoft.com/office/officeart/2005/8/layout/process1"/>
    <dgm:cxn modelId="{456C9071-68C8-4496-BEDE-934E2549E4E8}" type="presOf" srcId="{F47159F4-E4EC-437E-83A3-E2FF3E0DEC47}" destId="{96E99CF9-052A-4304-BC91-856B74A38241}" srcOrd="1" destOrd="0" presId="urn:microsoft.com/office/officeart/2005/8/layout/process1"/>
    <dgm:cxn modelId="{37F0FBFB-A230-4EA7-8152-CEB1D03ED064}" type="presOf" srcId="{983FE50E-4C8B-47A4-BC6B-2840CEB61142}" destId="{97AADBB1-8D46-4CE6-8AEC-E9A54F8A4BC5}" srcOrd="0" destOrd="0" presId="urn:microsoft.com/office/officeart/2005/8/layout/process1"/>
    <dgm:cxn modelId="{F90B816E-958E-4BCC-9205-375CD78995BB}" type="presOf" srcId="{F47159F4-E4EC-437E-83A3-E2FF3E0DEC47}" destId="{57238C0A-D718-4845-9A2C-91AC1F183D54}" srcOrd="0" destOrd="0" presId="urn:microsoft.com/office/officeart/2005/8/layout/process1"/>
    <dgm:cxn modelId="{ADF15B94-5270-4330-B224-21FA0601531C}" type="presOf" srcId="{BC38E3CE-9DF9-4F0A-AF39-4098D92E0DB6}" destId="{4B40AD0B-98F7-474E-8C84-D56C4BADBD8A}" srcOrd="0" destOrd="0" presId="urn:microsoft.com/office/officeart/2005/8/layout/process1"/>
    <dgm:cxn modelId="{64EB9992-0360-4E22-BF74-EDD057D18969}" type="presOf" srcId="{E0D92893-EA1A-4406-8A4C-A3D794251801}" destId="{2B7C3068-DC5E-4B4C-9E1E-6DB670E02E02}" srcOrd="0" destOrd="0" presId="urn:microsoft.com/office/officeart/2005/8/layout/process1"/>
    <dgm:cxn modelId="{F7E6D8E6-87AF-4ACD-9D2F-DAF0DF337677}" srcId="{2DE779CB-3E13-415D-83B3-6846B2D169DA}" destId="{0FEA2AC8-A9BC-47D2-90BF-2BFA913BC315}" srcOrd="1" destOrd="0" parTransId="{36DEE125-2AA7-42C6-8678-C2CDA64364F5}" sibTransId="{F47159F4-E4EC-437E-83A3-E2FF3E0DEC47}"/>
    <dgm:cxn modelId="{DE8B20C7-D36E-461D-896E-FA2742104B82}" srcId="{2DE779CB-3E13-415D-83B3-6846B2D169DA}" destId="{983FE50E-4C8B-47A4-BC6B-2840CEB61142}" srcOrd="0" destOrd="0" parTransId="{954B6191-4330-47FA-83A6-9D61F5AA33C8}" sibTransId="{E0D92893-EA1A-4406-8A4C-A3D794251801}"/>
    <dgm:cxn modelId="{7EF856D9-CCF1-4EFC-B4A9-7CB50C31EE8D}" type="presParOf" srcId="{BCA6C0FB-FABD-48DA-8F7C-FA9FDBE99AC9}" destId="{97AADBB1-8D46-4CE6-8AEC-E9A54F8A4BC5}" srcOrd="0" destOrd="0" presId="urn:microsoft.com/office/officeart/2005/8/layout/process1"/>
    <dgm:cxn modelId="{6ADE41A3-F274-47BC-83C1-143D28D7F4A3}" type="presParOf" srcId="{BCA6C0FB-FABD-48DA-8F7C-FA9FDBE99AC9}" destId="{2B7C3068-DC5E-4B4C-9E1E-6DB670E02E02}" srcOrd="1" destOrd="0" presId="urn:microsoft.com/office/officeart/2005/8/layout/process1"/>
    <dgm:cxn modelId="{F91D6812-F8B5-4C2D-913A-7143297A6AAF}" type="presParOf" srcId="{2B7C3068-DC5E-4B4C-9E1E-6DB670E02E02}" destId="{8AED95CC-017F-482D-A46F-AD26AB805634}" srcOrd="0" destOrd="0" presId="urn:microsoft.com/office/officeart/2005/8/layout/process1"/>
    <dgm:cxn modelId="{784F60FB-0C70-42B0-B469-6745F4154F33}" type="presParOf" srcId="{BCA6C0FB-FABD-48DA-8F7C-FA9FDBE99AC9}" destId="{C61FA48E-3A74-42C3-A26E-78FBF8903DBA}" srcOrd="2" destOrd="0" presId="urn:microsoft.com/office/officeart/2005/8/layout/process1"/>
    <dgm:cxn modelId="{D7D6CE56-A054-4757-80FD-62FB3E0FDA85}" type="presParOf" srcId="{BCA6C0FB-FABD-48DA-8F7C-FA9FDBE99AC9}" destId="{57238C0A-D718-4845-9A2C-91AC1F183D54}" srcOrd="3" destOrd="0" presId="urn:microsoft.com/office/officeart/2005/8/layout/process1"/>
    <dgm:cxn modelId="{C79B4FDD-0185-43E5-9970-9786BB10F8EB}" type="presParOf" srcId="{57238C0A-D718-4845-9A2C-91AC1F183D54}" destId="{96E99CF9-052A-4304-BC91-856B74A38241}" srcOrd="0" destOrd="0" presId="urn:microsoft.com/office/officeart/2005/8/layout/process1"/>
    <dgm:cxn modelId="{7C4DD24E-E966-47E9-9B78-0481351BB3BF}" type="presParOf" srcId="{BCA6C0FB-FABD-48DA-8F7C-FA9FDBE99AC9}" destId="{4B40AD0B-98F7-474E-8C84-D56C4BADBD8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5750FB-7C65-4482-A345-E603D366BE0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9055E-F3B6-4B06-95F2-5F207D15F2B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Las amenazas y riesgos del Ecuador 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5EA1D-4231-4DD2-91D7-483362BF6FC5}" type="parTrans" cxnId="{242BFF34-53F7-4CDA-9C62-9799F973A6D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4739E-F802-412E-B2D1-1B279055A060}" type="sibTrans" cxnId="{242BFF34-53F7-4CDA-9C62-9799F973A6D8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BAA36-48C8-4E85-9349-B3F2B851D3AB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Conflictos Armados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69AA6-599A-424D-9EA3-5BA7F0E63B6C}" type="parTrans" cxnId="{85AC5E87-25D0-43C3-8D35-2522F83DB7E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779E4-765B-41EC-890C-ED9FD084F81C}" type="sibTrans" cxnId="{85AC5E87-25D0-43C3-8D35-2522F83DB7ED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F70CDF-8A38-4504-8741-BAA38A86134E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Grupos Irregulares Armados (GIA).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5F227-163C-475E-A485-20680C0616AC}" type="parTrans" cxnId="{01BC2CB9-4E45-42F3-90BF-D1EF1970580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FBE81-0FD1-4D87-9569-A9F77845D3C5}" type="sibTrans" cxnId="{01BC2CB9-4E45-42F3-90BF-D1EF1970580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1F3F6-559E-44FD-B835-B4F7CF681D1B}">
      <dgm:prSet phldrT="[Texto]"/>
      <dgm:spPr/>
      <dgm:t>
        <a:bodyPr/>
        <a:lstStyle/>
        <a:p>
          <a:endParaRPr lang="en-US"/>
        </a:p>
      </dgm:t>
    </dgm:pt>
    <dgm:pt modelId="{5AD89998-0EFA-4EA1-AC4C-962DBC105586}" type="parTrans" cxnId="{EDAE5623-57AF-4E4F-A169-AFB67AE983D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5158E-D9D0-49D9-9DB2-EBFF50462E3E}" type="sibTrans" cxnId="{EDAE5623-57AF-4E4F-A169-AFB67AE983D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201B3-123B-4361-B54A-91D25A678FCC}">
      <dgm:prSet phldrT="[Texto]"/>
      <dgm:spPr/>
      <dgm:t>
        <a:bodyPr/>
        <a:lstStyle/>
        <a:p>
          <a:endParaRPr lang="en-US"/>
        </a:p>
      </dgm:t>
    </dgm:pt>
    <dgm:pt modelId="{0144B28D-2B70-485B-8CF1-0D71E5DFD9AB}" type="parTrans" cxnId="{604A2134-D87F-4B44-BFD1-CEDAE9FC577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FD884A-2A6E-430D-8548-74C03889E262}" type="sibTrans" cxnId="{604A2134-D87F-4B44-BFD1-CEDAE9FC577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4E373-05A1-441F-9565-E41033227EFD}">
      <dgm:prSet phldrT="[Texto]"/>
      <dgm:spPr/>
      <dgm:t>
        <a:bodyPr/>
        <a:lstStyle/>
        <a:p>
          <a:endParaRPr lang="en-US"/>
        </a:p>
      </dgm:t>
    </dgm:pt>
    <dgm:pt modelId="{AF88C5D6-CEA5-49D3-973E-2E27000211FF}" type="parTrans" cxnId="{9BF4FCED-25C0-424B-990F-BEE08E04769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F8BF3-3355-4216-A5EC-DFF9AF3ECDC1}" type="sibTrans" cxnId="{9BF4FCED-25C0-424B-990F-BEE08E04769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DB3AA-AC53-4750-AE93-621C0EC27F72}">
      <dgm:prSet phldrT="[Texto]"/>
      <dgm:spPr/>
      <dgm:t>
        <a:bodyPr/>
        <a:lstStyle/>
        <a:p>
          <a:endParaRPr lang="en-US"/>
        </a:p>
      </dgm:t>
    </dgm:pt>
    <dgm:pt modelId="{FFBC9527-9C01-4174-9355-56217B37AE2E}" type="parTrans" cxnId="{00685837-47BA-4B1F-BB5A-04A94489E10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91081-F3CC-4FF9-A4D6-92863E6CCC39}" type="sibTrans" cxnId="{00685837-47BA-4B1F-BB5A-04A94489E10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D4206-E3F7-410A-B470-D569545B05EC}">
      <dgm:prSet phldrT="[Texto]"/>
      <dgm:spPr/>
      <dgm:t>
        <a:bodyPr/>
        <a:lstStyle/>
        <a:p>
          <a:endParaRPr lang="en-US"/>
        </a:p>
      </dgm:t>
    </dgm:pt>
    <dgm:pt modelId="{3B6E32F9-69F6-45BC-B43C-7F4757AABB24}" type="parTrans" cxnId="{47BF25B2-452B-4801-84BE-DE238C4F2C0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F4B3D-737F-4878-9E48-094216EF5408}" type="sibTrans" cxnId="{47BF25B2-452B-4801-84BE-DE238C4F2C0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FC2E93-2D96-4B65-8216-C1091DB7632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Crimen Organizado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E0B8E-0C16-4225-B52F-32012977F483}" type="parTrans" cxnId="{7D4641C2-EA36-40FA-A22C-CC3E3943E9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B6E78-9590-4F5A-BD44-39C93EEB028E}" type="sibTrans" cxnId="{7D4641C2-EA36-40FA-A22C-CC3E3943E9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CE3DC-8184-4138-B2FB-DC65D0ED84BD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DB77796-B6FF-4942-8B39-2D479702EDB0}" type="parTrans" cxnId="{52EA5767-EE40-4210-A997-38E4235D34F5}">
      <dgm:prSet/>
      <dgm:spPr/>
      <dgm:t>
        <a:bodyPr/>
        <a:lstStyle/>
        <a:p>
          <a:endParaRPr lang="en-US"/>
        </a:p>
      </dgm:t>
    </dgm:pt>
    <dgm:pt modelId="{1B258AA4-3173-4519-9215-490EEC23D46B}" type="sibTrans" cxnId="{52EA5767-EE40-4210-A997-38E4235D34F5}">
      <dgm:prSet/>
      <dgm:spPr/>
      <dgm:t>
        <a:bodyPr/>
        <a:lstStyle/>
        <a:p>
          <a:endParaRPr lang="en-US"/>
        </a:p>
      </dgm:t>
    </dgm:pt>
    <dgm:pt modelId="{025CA19E-9EB7-4B3B-9533-762F11EA11B3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D1E1A4B-B020-4FD1-9393-F33074317801}" type="parTrans" cxnId="{A4534E5D-ED26-43C5-96A4-6AD0D7F25560}">
      <dgm:prSet/>
      <dgm:spPr/>
      <dgm:t>
        <a:bodyPr/>
        <a:lstStyle/>
        <a:p>
          <a:endParaRPr lang="en-US"/>
        </a:p>
      </dgm:t>
    </dgm:pt>
    <dgm:pt modelId="{43D4073E-12C1-4D7A-9645-552B0C29BB4B}" type="sibTrans" cxnId="{A4534E5D-ED26-43C5-96A4-6AD0D7F25560}">
      <dgm:prSet/>
      <dgm:spPr/>
      <dgm:t>
        <a:bodyPr/>
        <a:lstStyle/>
        <a:p>
          <a:endParaRPr lang="en-US"/>
        </a:p>
      </dgm:t>
    </dgm:pt>
    <dgm:pt modelId="{EA436BA3-EE68-484A-8E54-6FE3A29DC93A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4CEA221-1F0A-4B19-988B-137B7D6F07AA}" type="parTrans" cxnId="{93E1ED02-D0E0-41E2-9E8F-05853F64179E}">
      <dgm:prSet/>
      <dgm:spPr/>
      <dgm:t>
        <a:bodyPr/>
        <a:lstStyle/>
        <a:p>
          <a:endParaRPr lang="en-US"/>
        </a:p>
      </dgm:t>
    </dgm:pt>
    <dgm:pt modelId="{D21168BD-846A-4698-8990-6C2B71D09777}" type="sibTrans" cxnId="{93E1ED02-D0E0-41E2-9E8F-05853F64179E}">
      <dgm:prSet/>
      <dgm:spPr/>
      <dgm:t>
        <a:bodyPr/>
        <a:lstStyle/>
        <a:p>
          <a:endParaRPr lang="en-US"/>
        </a:p>
      </dgm:t>
    </dgm:pt>
    <dgm:pt modelId="{07B48CEA-0C24-4D98-97E4-4B7EF9002C86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16C4C31-CAF1-4A61-892B-3360C2CDD163}" type="parTrans" cxnId="{3C2C5666-E744-4736-AF9A-C3DB26BA9CEB}">
      <dgm:prSet/>
      <dgm:spPr/>
      <dgm:t>
        <a:bodyPr/>
        <a:lstStyle/>
        <a:p>
          <a:endParaRPr lang="en-US"/>
        </a:p>
      </dgm:t>
    </dgm:pt>
    <dgm:pt modelId="{F432B365-BCAD-40BB-A01A-AF7C953C0FD4}" type="sibTrans" cxnId="{3C2C5666-E744-4736-AF9A-C3DB26BA9CEB}">
      <dgm:prSet/>
      <dgm:spPr/>
      <dgm:t>
        <a:bodyPr/>
        <a:lstStyle/>
        <a:p>
          <a:endParaRPr lang="en-US"/>
        </a:p>
      </dgm:t>
    </dgm:pt>
    <dgm:pt modelId="{15FB9E4F-921C-4D6E-8995-AB2ABD49FAD6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7B61421-9C6B-4FD8-9CAC-8B20F348FE81}" type="parTrans" cxnId="{7D6DFF69-211A-44DB-8149-A0A7B5C6AF19}">
      <dgm:prSet/>
      <dgm:spPr/>
      <dgm:t>
        <a:bodyPr/>
        <a:lstStyle/>
        <a:p>
          <a:endParaRPr lang="en-US"/>
        </a:p>
      </dgm:t>
    </dgm:pt>
    <dgm:pt modelId="{D0BA4149-399D-4A70-B51E-835D9E5F30F0}" type="sibTrans" cxnId="{7D6DFF69-211A-44DB-8149-A0A7B5C6AF19}">
      <dgm:prSet/>
      <dgm:spPr/>
      <dgm:t>
        <a:bodyPr/>
        <a:lstStyle/>
        <a:p>
          <a:endParaRPr lang="en-US"/>
        </a:p>
      </dgm:t>
    </dgm:pt>
    <dgm:pt modelId="{2103260A-F9D9-4839-A17B-B6F41FE9790A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A6D6D9E-7B93-4F1A-8927-E48C7BBBAA44}" type="parTrans" cxnId="{EB686B8A-8271-4A93-B112-61117B4AB85D}">
      <dgm:prSet/>
      <dgm:spPr/>
      <dgm:t>
        <a:bodyPr/>
        <a:lstStyle/>
        <a:p>
          <a:endParaRPr lang="en-US"/>
        </a:p>
      </dgm:t>
    </dgm:pt>
    <dgm:pt modelId="{AFE0EDFC-F10E-4B65-8817-CB036A2AF375}" type="sibTrans" cxnId="{EB686B8A-8271-4A93-B112-61117B4AB85D}">
      <dgm:prSet/>
      <dgm:spPr/>
      <dgm:t>
        <a:bodyPr/>
        <a:lstStyle/>
        <a:p>
          <a:endParaRPr lang="en-US"/>
        </a:p>
      </dgm:t>
    </dgm:pt>
    <dgm:pt modelId="{1A9E28C2-EE23-480E-AA25-00D565B87ECB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7F874D3-C1E9-4C42-BA11-E658971C5C6F}" type="parTrans" cxnId="{9A4E9E32-EF18-46D7-B471-AC1E8A2C115F}">
      <dgm:prSet/>
      <dgm:spPr/>
      <dgm:t>
        <a:bodyPr/>
        <a:lstStyle/>
        <a:p>
          <a:endParaRPr lang="en-US"/>
        </a:p>
      </dgm:t>
    </dgm:pt>
    <dgm:pt modelId="{2A216B49-9422-4B4F-A015-6E8DB9782335}" type="sibTrans" cxnId="{9A4E9E32-EF18-46D7-B471-AC1E8A2C115F}">
      <dgm:prSet/>
      <dgm:spPr/>
      <dgm:t>
        <a:bodyPr/>
        <a:lstStyle/>
        <a:p>
          <a:endParaRPr lang="en-US"/>
        </a:p>
      </dgm:t>
    </dgm:pt>
    <dgm:pt modelId="{4569C247-8721-4638-95B6-BAF8A7B38997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1A92B26-E20D-4502-B1C2-6F3085D8CD4C}" type="parTrans" cxnId="{839D58EE-5A22-477A-B413-7081FDA0D00A}">
      <dgm:prSet/>
      <dgm:spPr/>
      <dgm:t>
        <a:bodyPr/>
        <a:lstStyle/>
        <a:p>
          <a:endParaRPr lang="en-US"/>
        </a:p>
      </dgm:t>
    </dgm:pt>
    <dgm:pt modelId="{5DEB274D-9C8D-4CDD-AC1A-DE13E0D5C494}" type="sibTrans" cxnId="{839D58EE-5A22-477A-B413-7081FDA0D00A}">
      <dgm:prSet/>
      <dgm:spPr/>
      <dgm:t>
        <a:bodyPr/>
        <a:lstStyle/>
        <a:p>
          <a:endParaRPr lang="en-US"/>
        </a:p>
      </dgm:t>
    </dgm:pt>
    <dgm:pt modelId="{F3BB946B-BA9C-4692-A6D5-46059EC285C3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</a:t>
          </a:r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 </a:t>
          </a:r>
          <a:r>
            <a: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Amenazas .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6F041-B5F5-4B0A-89AF-DE4EB963A829}" type="sibTrans" cxnId="{20087F9F-7D31-41E4-B761-06234824A93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80268-CB54-430D-B480-45E54439A192}" type="parTrans" cxnId="{20087F9F-7D31-41E4-B761-06234824A93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3745C8-14AF-4993-B28B-298D598B1134}">
      <dgm:prSet/>
      <dgm:spPr/>
      <dgm:t>
        <a:bodyPr/>
        <a:lstStyle/>
        <a:p>
          <a:endParaRPr lang="en-US"/>
        </a:p>
      </dgm:t>
    </dgm:pt>
    <dgm:pt modelId="{009984AD-D687-4BCB-87F7-3AF568FC6D7D}" type="parTrans" cxnId="{A6EC0D9A-9726-4854-A53D-51E4623371D3}">
      <dgm:prSet/>
      <dgm:spPr/>
      <dgm:t>
        <a:bodyPr/>
        <a:lstStyle/>
        <a:p>
          <a:endParaRPr lang="en-US"/>
        </a:p>
      </dgm:t>
    </dgm:pt>
    <dgm:pt modelId="{39EBF316-77FA-431F-85C0-32D33A36A4D9}" type="sibTrans" cxnId="{A6EC0D9A-9726-4854-A53D-51E4623371D3}">
      <dgm:prSet/>
      <dgm:spPr/>
      <dgm:t>
        <a:bodyPr/>
        <a:lstStyle/>
        <a:p>
          <a:endParaRPr lang="en-US"/>
        </a:p>
      </dgm:t>
    </dgm:pt>
    <dgm:pt modelId="{F50B2C4B-6B49-4375-9618-BAFC08D75E6A}" type="pres">
      <dgm:prSet presAssocID="{355750FB-7C65-4482-A345-E603D366BE0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D4D194-98E2-40FD-9312-78482ED42B23}" type="pres">
      <dgm:prSet presAssocID="{355750FB-7C65-4482-A345-E603D366BE09}" presName="dummyMaxCanvas" presStyleCnt="0">
        <dgm:presLayoutVars/>
      </dgm:prSet>
      <dgm:spPr/>
    </dgm:pt>
    <dgm:pt modelId="{E4D5605A-7FB2-4BFD-B9FD-C8106BDC53EA}" type="pres">
      <dgm:prSet presAssocID="{355750FB-7C65-4482-A345-E603D366BE09}" presName="FiveNodes_1" presStyleLbl="node1" presStyleIdx="0" presStyleCnt="5" custLinFactNeighborX="-2268" custLinFactNeighborY="-1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B9881-AE1C-43AB-AC03-C2523CD6C193}" type="pres">
      <dgm:prSet presAssocID="{355750FB-7C65-4482-A345-E603D366BE0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9B252-6C93-4A55-8219-E0FFE7F9F0CC}" type="pres">
      <dgm:prSet presAssocID="{355750FB-7C65-4482-A345-E603D366BE0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D6FC6-AD3F-464E-84BE-3A46CDDE5747}" type="pres">
      <dgm:prSet presAssocID="{355750FB-7C65-4482-A345-E603D366BE0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E1BD1-3EEA-4648-9F80-597159054943}" type="pres">
      <dgm:prSet presAssocID="{355750FB-7C65-4482-A345-E603D366BE0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865B-D56E-4353-BDC3-25BB2C8D307D}" type="pres">
      <dgm:prSet presAssocID="{355750FB-7C65-4482-A345-E603D366BE0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E999E-F8F9-4DE8-B6A8-0525BBE06819}" type="pres">
      <dgm:prSet presAssocID="{355750FB-7C65-4482-A345-E603D366BE0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C5E27-E23B-4250-B37B-0B9D8B091FE1}" type="pres">
      <dgm:prSet presAssocID="{355750FB-7C65-4482-A345-E603D366BE0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06D13-E650-4E46-8850-C8D86BEADC63}" type="pres">
      <dgm:prSet presAssocID="{355750FB-7C65-4482-A345-E603D366BE0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FD2FE-D58D-4E12-BF44-56E5F9A14121}" type="pres">
      <dgm:prSet presAssocID="{355750FB-7C65-4482-A345-E603D366BE0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23652-FE30-487A-BA5F-A6CE695D8CF2}" type="pres">
      <dgm:prSet presAssocID="{355750FB-7C65-4482-A345-E603D366BE0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54702-0AB3-433E-960C-5C909481275C}" type="pres">
      <dgm:prSet presAssocID="{355750FB-7C65-4482-A345-E603D366BE0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11920-3B18-400B-9E57-A7955DEAFD03}" type="pres">
      <dgm:prSet presAssocID="{355750FB-7C65-4482-A345-E603D366BE0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AA4DC-2A9C-41B0-9F1C-041B36BC9D69}" type="pres">
      <dgm:prSet presAssocID="{355750FB-7C65-4482-A345-E603D366BE0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E87578-F21B-4FAC-8D5B-E7FB62F8C28D}" type="presOf" srcId="{68FBAA36-48C8-4E85-9349-B3F2B851D3AB}" destId="{B6754702-0AB3-433E-960C-5C909481275C}" srcOrd="1" destOrd="0" presId="urn:microsoft.com/office/officeart/2005/8/layout/vProcess5"/>
    <dgm:cxn modelId="{EB686B8A-8271-4A93-B112-61117B4AB85D}" srcId="{355750FB-7C65-4482-A345-E603D366BE09}" destId="{2103260A-F9D9-4839-A17B-B6F41FE9790A}" srcOrd="7" destOrd="0" parTransId="{8A6D6D9E-7B93-4F1A-8927-E48C7BBBAA44}" sibTransId="{AFE0EDFC-F10E-4B65-8817-CB036A2AF375}"/>
    <dgm:cxn modelId="{A6EC0D9A-9726-4854-A53D-51E4623371D3}" srcId="{355750FB-7C65-4482-A345-E603D366BE09}" destId="{CF3745C8-14AF-4993-B28B-298D598B1134}" srcOrd="5" destOrd="0" parTransId="{009984AD-D687-4BCB-87F7-3AF568FC6D7D}" sibTransId="{39EBF316-77FA-431F-85C0-32D33A36A4D9}"/>
    <dgm:cxn modelId="{00685837-47BA-4B1F-BB5A-04A94489E10B}" srcId="{355750FB-7C65-4482-A345-E603D366BE09}" destId="{831DB3AA-AC53-4750-AE93-621C0EC27F72}" srcOrd="15" destOrd="0" parTransId="{FFBC9527-9C01-4174-9355-56217B37AE2E}" sibTransId="{99F91081-F3CC-4FF9-A4D6-92863E6CCC39}"/>
    <dgm:cxn modelId="{6BEF854A-AC85-4812-85FD-536E24C4F80F}" type="presOf" srcId="{3C04739E-F802-412E-B2D1-1B279055A060}" destId="{4B8B865B-D56E-4353-BDC3-25BB2C8D307D}" srcOrd="0" destOrd="0" presId="urn:microsoft.com/office/officeart/2005/8/layout/vProcess5"/>
    <dgm:cxn modelId="{655D163A-C4F6-478A-802A-66F8C4D79BD8}" type="presOf" srcId="{A9E779E4-765B-41EC-890C-ED9FD084F81C}" destId="{2EFC5E27-E23B-4250-B37B-0B9D8B091FE1}" srcOrd="0" destOrd="0" presId="urn:microsoft.com/office/officeart/2005/8/layout/vProcess5"/>
    <dgm:cxn modelId="{242BFF34-53F7-4CDA-9C62-9799F973A6D8}" srcId="{355750FB-7C65-4482-A345-E603D366BE09}" destId="{0E69055E-F3B6-4B06-95F2-5F207D15F2BB}" srcOrd="0" destOrd="0" parTransId="{71E5EA1D-4231-4DD2-91D7-483362BF6FC5}" sibTransId="{3C04739E-F802-412E-B2D1-1B279055A060}"/>
    <dgm:cxn modelId="{9BF4FCED-25C0-424B-990F-BEE08E047698}" srcId="{355750FB-7C65-4482-A345-E603D366BE09}" destId="{C694E373-05A1-441F-9565-E41033227EFD}" srcOrd="16" destOrd="0" parTransId="{AF88C5D6-CEA5-49D3-973E-2E27000211FF}" sibTransId="{47BF8BF3-3355-4216-A5EC-DFF9AF3ECDC1}"/>
    <dgm:cxn modelId="{B03B2E82-56FF-451F-A904-38C07A5FE49D}" type="presOf" srcId="{0E69055E-F3B6-4B06-95F2-5F207D15F2BB}" destId="{B8AFD2FE-D58D-4E12-BF44-56E5F9A14121}" srcOrd="1" destOrd="0" presId="urn:microsoft.com/office/officeart/2005/8/layout/vProcess5"/>
    <dgm:cxn modelId="{93E1ED02-D0E0-41E2-9E8F-05853F64179E}" srcId="{355750FB-7C65-4482-A345-E603D366BE09}" destId="{EA436BA3-EE68-484A-8E54-6FE3A29DC93A}" srcOrd="10" destOrd="0" parTransId="{34CEA221-1F0A-4B19-988B-137B7D6F07AA}" sibTransId="{D21168BD-846A-4698-8990-6C2B71D09777}"/>
    <dgm:cxn modelId="{A4534E5D-ED26-43C5-96A4-6AD0D7F25560}" srcId="{355750FB-7C65-4482-A345-E603D366BE09}" destId="{025CA19E-9EB7-4B3B-9533-762F11EA11B3}" srcOrd="12" destOrd="0" parTransId="{4D1E1A4B-B020-4FD1-9393-F33074317801}" sibTransId="{43D4073E-12C1-4D7A-9645-552B0C29BB4B}"/>
    <dgm:cxn modelId="{D1E6242B-1D71-4F66-BF4C-C94991601CE9}" type="presOf" srcId="{F3BB946B-BA9C-4692-A6D5-46059EC285C3}" destId="{67DB9881-AE1C-43AB-AC03-C2523CD6C193}" srcOrd="0" destOrd="0" presId="urn:microsoft.com/office/officeart/2005/8/layout/vProcess5"/>
    <dgm:cxn modelId="{EDAE5623-57AF-4E4F-A169-AFB67AE983D2}" srcId="{355750FB-7C65-4482-A345-E603D366BE09}" destId="{FA81F3F6-559E-44FD-B835-B4F7CF681D1B}" srcOrd="18" destOrd="0" parTransId="{5AD89998-0EFA-4EA1-AC4C-962DBC105586}" sibTransId="{00D5158E-D9D0-49D9-9DB2-EBFF50462E3E}"/>
    <dgm:cxn modelId="{6B893523-A685-427C-974E-2829937138B7}" type="presOf" srcId="{0E69055E-F3B6-4B06-95F2-5F207D15F2BB}" destId="{E4D5605A-7FB2-4BFD-B9FD-C8106BDC53EA}" srcOrd="0" destOrd="0" presId="urn:microsoft.com/office/officeart/2005/8/layout/vProcess5"/>
    <dgm:cxn modelId="{47BF25B2-452B-4801-84BE-DE238C4F2C0F}" srcId="{355750FB-7C65-4482-A345-E603D366BE09}" destId="{4D3D4206-E3F7-410A-B470-D569545B05EC}" srcOrd="14" destOrd="0" parTransId="{3B6E32F9-69F6-45BC-B43C-7F4757AABB24}" sibTransId="{432F4B3D-737F-4878-9E48-094216EF5408}"/>
    <dgm:cxn modelId="{839D58EE-5A22-477A-B413-7081FDA0D00A}" srcId="{355750FB-7C65-4482-A345-E603D366BE09}" destId="{4569C247-8721-4638-95B6-BAF8A7B38997}" srcOrd="9" destOrd="0" parTransId="{F1A92B26-E20D-4502-B1C2-6F3085D8CD4C}" sibTransId="{5DEB274D-9C8D-4CDD-AC1A-DE13E0D5C494}"/>
    <dgm:cxn modelId="{3C2C5666-E744-4736-AF9A-C3DB26BA9CEB}" srcId="{355750FB-7C65-4482-A345-E603D366BE09}" destId="{07B48CEA-0C24-4D98-97E4-4B7EF9002C86}" srcOrd="11" destOrd="0" parTransId="{816C4C31-CAF1-4A61-892B-3360C2CDD163}" sibTransId="{F432B365-BCAD-40BB-A01A-AF7C953C0FD4}"/>
    <dgm:cxn modelId="{66EC88BB-3449-43A7-8D94-7648317FE78D}" type="presOf" srcId="{87FC2E93-2D96-4B65-8216-C1091DB76327}" destId="{86DAA4DC-2A9C-41B0-9F1C-041B36BC9D69}" srcOrd="1" destOrd="0" presId="urn:microsoft.com/office/officeart/2005/8/layout/vProcess5"/>
    <dgm:cxn modelId="{20087F9F-7D31-41E4-B761-06234824A936}" srcId="{355750FB-7C65-4482-A345-E603D366BE09}" destId="{F3BB946B-BA9C-4692-A6D5-46059EC285C3}" srcOrd="1" destOrd="0" parTransId="{2E180268-CB54-430D-B480-45E54439A192}" sibTransId="{D436F041-B5F5-4B0A-89AF-DE4EB963A829}"/>
    <dgm:cxn modelId="{947B7E1A-D904-4EF1-A139-A491F55CD25B}" type="presOf" srcId="{F3BB946B-BA9C-4692-A6D5-46059EC285C3}" destId="{CE923652-FE30-487A-BA5F-A6CE695D8CF2}" srcOrd="1" destOrd="0" presId="urn:microsoft.com/office/officeart/2005/8/layout/vProcess5"/>
    <dgm:cxn modelId="{1FCDD2D5-510E-4F5E-8E79-57B5F2DD34A0}" type="presOf" srcId="{87FC2E93-2D96-4B65-8216-C1091DB76327}" destId="{92DE1BD1-3EEA-4648-9F80-597159054943}" srcOrd="0" destOrd="0" presId="urn:microsoft.com/office/officeart/2005/8/layout/vProcess5"/>
    <dgm:cxn modelId="{7D6DFF69-211A-44DB-8149-A0A7B5C6AF19}" srcId="{355750FB-7C65-4482-A345-E603D366BE09}" destId="{15FB9E4F-921C-4D6E-8995-AB2ABD49FAD6}" srcOrd="6" destOrd="0" parTransId="{E7B61421-9C6B-4FD8-9CAC-8B20F348FE81}" sibTransId="{D0BA4149-399D-4A70-B51E-835D9E5F30F0}"/>
    <dgm:cxn modelId="{85AC5E87-25D0-43C3-8D35-2522F83DB7ED}" srcId="{355750FB-7C65-4482-A345-E603D366BE09}" destId="{68FBAA36-48C8-4E85-9349-B3F2B851D3AB}" srcOrd="2" destOrd="0" parTransId="{07969AA6-599A-424D-9EA3-5BA7F0E63B6C}" sibTransId="{A9E779E4-765B-41EC-890C-ED9FD084F81C}"/>
    <dgm:cxn modelId="{AD20D233-6E4E-4466-A2F2-56E3735D681B}" type="presOf" srcId="{355750FB-7C65-4482-A345-E603D366BE09}" destId="{F50B2C4B-6B49-4375-9618-BAFC08D75E6A}" srcOrd="0" destOrd="0" presId="urn:microsoft.com/office/officeart/2005/8/layout/vProcess5"/>
    <dgm:cxn modelId="{604A2134-D87F-4B44-BFD1-CEDAE9FC577B}" srcId="{355750FB-7C65-4482-A345-E603D366BE09}" destId="{261201B3-123B-4361-B54A-91D25A678FCC}" srcOrd="17" destOrd="0" parTransId="{0144B28D-2B70-485B-8CF1-0D71E5DFD9AB}" sibTransId="{D0FD884A-2A6E-430D-8548-74C03889E262}"/>
    <dgm:cxn modelId="{77ADF07B-DCF6-4178-874C-2AC6AAA03394}" type="presOf" srcId="{71CFBE81-0FD1-4D87-9569-A9F77845D3C5}" destId="{53206D13-E650-4E46-8850-C8D86BEADC63}" srcOrd="0" destOrd="0" presId="urn:microsoft.com/office/officeart/2005/8/layout/vProcess5"/>
    <dgm:cxn modelId="{9A4E9E32-EF18-46D7-B471-AC1E8A2C115F}" srcId="{355750FB-7C65-4482-A345-E603D366BE09}" destId="{1A9E28C2-EE23-480E-AA25-00D565B87ECB}" srcOrd="8" destOrd="0" parTransId="{C7F874D3-C1E9-4C42-BA11-E658971C5C6F}" sibTransId="{2A216B49-9422-4B4F-A015-6E8DB9782335}"/>
    <dgm:cxn modelId="{2E131A46-F0D3-4C2D-83D2-6B080A663AFB}" type="presOf" srcId="{E3F70CDF-8A38-4504-8741-BAA38A86134E}" destId="{54D11920-3B18-400B-9E57-A7955DEAFD03}" srcOrd="1" destOrd="0" presId="urn:microsoft.com/office/officeart/2005/8/layout/vProcess5"/>
    <dgm:cxn modelId="{EDC0C4B6-984A-46CC-846B-ED171DAACB31}" type="presOf" srcId="{E3F70CDF-8A38-4504-8741-BAA38A86134E}" destId="{A78D6FC6-AD3F-464E-84BE-3A46CDDE5747}" srcOrd="0" destOrd="0" presId="urn:microsoft.com/office/officeart/2005/8/layout/vProcess5"/>
    <dgm:cxn modelId="{7D4641C2-EA36-40FA-A22C-CC3E3943E911}" srcId="{355750FB-7C65-4482-A345-E603D366BE09}" destId="{87FC2E93-2D96-4B65-8216-C1091DB76327}" srcOrd="4" destOrd="0" parTransId="{DE3E0B8E-0C16-4225-B52F-32012977F483}" sibTransId="{238B6E78-9590-4F5A-BD44-39C93EEB028E}"/>
    <dgm:cxn modelId="{01BC2CB9-4E45-42F3-90BF-D1EF1970580B}" srcId="{355750FB-7C65-4482-A345-E603D366BE09}" destId="{E3F70CDF-8A38-4504-8741-BAA38A86134E}" srcOrd="3" destOrd="0" parTransId="{CD85F227-163C-475E-A485-20680C0616AC}" sibTransId="{71CFBE81-0FD1-4D87-9569-A9F77845D3C5}"/>
    <dgm:cxn modelId="{052FAF46-346F-4F5B-8980-C1C66CE36480}" type="presOf" srcId="{D436F041-B5F5-4B0A-89AF-DE4EB963A829}" destId="{7A0E999E-F8F9-4DE8-B6A8-0525BBE06819}" srcOrd="0" destOrd="0" presId="urn:microsoft.com/office/officeart/2005/8/layout/vProcess5"/>
    <dgm:cxn modelId="{300C6B94-4DE8-4E01-81CF-3BA534E46DF5}" type="presOf" srcId="{68FBAA36-48C8-4E85-9349-B3F2B851D3AB}" destId="{38A9B252-6C93-4A55-8219-E0FFE7F9F0CC}" srcOrd="0" destOrd="0" presId="urn:microsoft.com/office/officeart/2005/8/layout/vProcess5"/>
    <dgm:cxn modelId="{52EA5767-EE40-4210-A997-38E4235D34F5}" srcId="{355750FB-7C65-4482-A345-E603D366BE09}" destId="{D2ECE3DC-8184-4138-B2FB-DC65D0ED84BD}" srcOrd="13" destOrd="0" parTransId="{7DB77796-B6FF-4942-8B39-2D479702EDB0}" sibTransId="{1B258AA4-3173-4519-9215-490EEC23D46B}"/>
    <dgm:cxn modelId="{3B1FED7A-CDDB-477D-B5CA-B0F3D2F44513}" type="presParOf" srcId="{F50B2C4B-6B49-4375-9618-BAFC08D75E6A}" destId="{AFD4D194-98E2-40FD-9312-78482ED42B23}" srcOrd="0" destOrd="0" presId="urn:microsoft.com/office/officeart/2005/8/layout/vProcess5"/>
    <dgm:cxn modelId="{F9AFD5A7-C189-423B-B030-0975B9282E23}" type="presParOf" srcId="{F50B2C4B-6B49-4375-9618-BAFC08D75E6A}" destId="{E4D5605A-7FB2-4BFD-B9FD-C8106BDC53EA}" srcOrd="1" destOrd="0" presId="urn:microsoft.com/office/officeart/2005/8/layout/vProcess5"/>
    <dgm:cxn modelId="{58065ADE-91C8-43FF-9C75-B6FDA390F1B7}" type="presParOf" srcId="{F50B2C4B-6B49-4375-9618-BAFC08D75E6A}" destId="{67DB9881-AE1C-43AB-AC03-C2523CD6C193}" srcOrd="2" destOrd="0" presId="urn:microsoft.com/office/officeart/2005/8/layout/vProcess5"/>
    <dgm:cxn modelId="{7FE5DF16-5D5D-4A9B-9A07-DAA9403D41C5}" type="presParOf" srcId="{F50B2C4B-6B49-4375-9618-BAFC08D75E6A}" destId="{38A9B252-6C93-4A55-8219-E0FFE7F9F0CC}" srcOrd="3" destOrd="0" presId="urn:microsoft.com/office/officeart/2005/8/layout/vProcess5"/>
    <dgm:cxn modelId="{4CED3728-7B6C-4AF0-B206-630E8AC8D71C}" type="presParOf" srcId="{F50B2C4B-6B49-4375-9618-BAFC08D75E6A}" destId="{A78D6FC6-AD3F-464E-84BE-3A46CDDE5747}" srcOrd="4" destOrd="0" presId="urn:microsoft.com/office/officeart/2005/8/layout/vProcess5"/>
    <dgm:cxn modelId="{E94DCBB5-B31D-4AD6-8E74-D1D83B2B7CE0}" type="presParOf" srcId="{F50B2C4B-6B49-4375-9618-BAFC08D75E6A}" destId="{92DE1BD1-3EEA-4648-9F80-597159054943}" srcOrd="5" destOrd="0" presId="urn:microsoft.com/office/officeart/2005/8/layout/vProcess5"/>
    <dgm:cxn modelId="{7FD6E1D9-FF45-452D-8550-FD37D2EB73CE}" type="presParOf" srcId="{F50B2C4B-6B49-4375-9618-BAFC08D75E6A}" destId="{4B8B865B-D56E-4353-BDC3-25BB2C8D307D}" srcOrd="6" destOrd="0" presId="urn:microsoft.com/office/officeart/2005/8/layout/vProcess5"/>
    <dgm:cxn modelId="{018A54DF-48D1-45A2-9422-63ABD70397EA}" type="presParOf" srcId="{F50B2C4B-6B49-4375-9618-BAFC08D75E6A}" destId="{7A0E999E-F8F9-4DE8-B6A8-0525BBE06819}" srcOrd="7" destOrd="0" presId="urn:microsoft.com/office/officeart/2005/8/layout/vProcess5"/>
    <dgm:cxn modelId="{614E97EB-507B-4955-B977-5D56FA2AA610}" type="presParOf" srcId="{F50B2C4B-6B49-4375-9618-BAFC08D75E6A}" destId="{2EFC5E27-E23B-4250-B37B-0B9D8B091FE1}" srcOrd="8" destOrd="0" presId="urn:microsoft.com/office/officeart/2005/8/layout/vProcess5"/>
    <dgm:cxn modelId="{B2D9A82F-B5DF-4165-B5AC-432E296ABCB0}" type="presParOf" srcId="{F50B2C4B-6B49-4375-9618-BAFC08D75E6A}" destId="{53206D13-E650-4E46-8850-C8D86BEADC63}" srcOrd="9" destOrd="0" presId="urn:microsoft.com/office/officeart/2005/8/layout/vProcess5"/>
    <dgm:cxn modelId="{0686E3BF-770D-4EC5-8EED-F1D5682A8112}" type="presParOf" srcId="{F50B2C4B-6B49-4375-9618-BAFC08D75E6A}" destId="{B8AFD2FE-D58D-4E12-BF44-56E5F9A14121}" srcOrd="10" destOrd="0" presId="urn:microsoft.com/office/officeart/2005/8/layout/vProcess5"/>
    <dgm:cxn modelId="{FE781F98-79CA-46F6-95F3-FD4C0C706C47}" type="presParOf" srcId="{F50B2C4B-6B49-4375-9618-BAFC08D75E6A}" destId="{CE923652-FE30-487A-BA5F-A6CE695D8CF2}" srcOrd="11" destOrd="0" presId="urn:microsoft.com/office/officeart/2005/8/layout/vProcess5"/>
    <dgm:cxn modelId="{689D433C-C240-45E4-84D5-4689F302A7E3}" type="presParOf" srcId="{F50B2C4B-6B49-4375-9618-BAFC08D75E6A}" destId="{B6754702-0AB3-433E-960C-5C909481275C}" srcOrd="12" destOrd="0" presId="urn:microsoft.com/office/officeart/2005/8/layout/vProcess5"/>
    <dgm:cxn modelId="{021BC9E6-358B-4CFA-B4C0-195F97E55285}" type="presParOf" srcId="{F50B2C4B-6B49-4375-9618-BAFC08D75E6A}" destId="{54D11920-3B18-400B-9E57-A7955DEAFD03}" srcOrd="13" destOrd="0" presId="urn:microsoft.com/office/officeart/2005/8/layout/vProcess5"/>
    <dgm:cxn modelId="{DED36204-3D8A-4DCF-A162-997EDE0F8208}" type="presParOf" srcId="{F50B2C4B-6B49-4375-9618-BAFC08D75E6A}" destId="{86DAA4DC-2A9C-41B0-9F1C-041B36BC9D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5750FB-7C65-4482-A345-E603D366BE0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9055E-F3B6-4B06-95F2-5F207D15F2BB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Narcotráfico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5EA1D-4231-4DD2-91D7-483362BF6FC5}" type="parTrans" cxnId="{242BFF34-53F7-4CDA-9C62-9799F973A6D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4739E-F802-412E-B2D1-1B279055A060}" type="sibTrans" cxnId="{242BFF34-53F7-4CDA-9C62-9799F973A6D8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BAA36-48C8-4E85-9349-B3F2B851D3AB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1" dirty="0" smtClean="0">
              <a:latin typeface="Arial" panose="020B0604020202020204" pitchFamily="34" charset="0"/>
              <a:cs typeface="Arial" panose="020B0604020202020204" pitchFamily="34" charset="0"/>
            </a:rPr>
            <a:t>Los Flujos Migratorios Irregulares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69AA6-599A-424D-9EA3-5BA7F0E63B6C}" type="parTrans" cxnId="{85AC5E87-25D0-43C3-8D35-2522F83DB7E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779E4-765B-41EC-890C-ED9FD084F81C}" type="sibTrans" cxnId="{85AC5E87-25D0-43C3-8D35-2522F83DB7ED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F70CDF-8A38-4504-8741-BAA38A86134E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Degradación ambiental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5F227-163C-475E-A485-20680C0616AC}" type="parTrans" cxnId="{01BC2CB9-4E45-42F3-90BF-D1EF1970580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FBE81-0FD1-4D87-9569-A9F77845D3C5}" type="sibTrans" cxnId="{01BC2CB9-4E45-42F3-90BF-D1EF1970580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1F3F6-559E-44FD-B835-B4F7CF681D1B}">
      <dgm:prSet phldrT="[Texto]"/>
      <dgm:spPr/>
      <dgm:t>
        <a:bodyPr/>
        <a:lstStyle/>
        <a:p>
          <a:endParaRPr lang="en-US"/>
        </a:p>
      </dgm:t>
    </dgm:pt>
    <dgm:pt modelId="{5AD89998-0EFA-4EA1-AC4C-962DBC105586}" type="parTrans" cxnId="{EDAE5623-57AF-4E4F-A169-AFB67AE983D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5158E-D9D0-49D9-9DB2-EBFF50462E3E}" type="sibTrans" cxnId="{EDAE5623-57AF-4E4F-A169-AFB67AE983D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201B3-123B-4361-B54A-91D25A678FCC}">
      <dgm:prSet phldrT="[Texto]"/>
      <dgm:spPr/>
      <dgm:t>
        <a:bodyPr/>
        <a:lstStyle/>
        <a:p>
          <a:endParaRPr lang="en-US"/>
        </a:p>
      </dgm:t>
    </dgm:pt>
    <dgm:pt modelId="{0144B28D-2B70-485B-8CF1-0D71E5DFD9AB}" type="parTrans" cxnId="{604A2134-D87F-4B44-BFD1-CEDAE9FC577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FD884A-2A6E-430D-8548-74C03889E262}" type="sibTrans" cxnId="{604A2134-D87F-4B44-BFD1-CEDAE9FC577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4E373-05A1-441F-9565-E41033227EFD}">
      <dgm:prSet phldrT="[Texto]"/>
      <dgm:spPr/>
      <dgm:t>
        <a:bodyPr/>
        <a:lstStyle/>
        <a:p>
          <a:endParaRPr lang="en-US"/>
        </a:p>
      </dgm:t>
    </dgm:pt>
    <dgm:pt modelId="{AF88C5D6-CEA5-49D3-973E-2E27000211FF}" type="parTrans" cxnId="{9BF4FCED-25C0-424B-990F-BEE08E04769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F8BF3-3355-4216-A5EC-DFF9AF3ECDC1}" type="sibTrans" cxnId="{9BF4FCED-25C0-424B-990F-BEE08E04769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DB3AA-AC53-4750-AE93-621C0EC27F72}">
      <dgm:prSet phldrT="[Texto]"/>
      <dgm:spPr/>
      <dgm:t>
        <a:bodyPr/>
        <a:lstStyle/>
        <a:p>
          <a:endParaRPr lang="en-US"/>
        </a:p>
      </dgm:t>
    </dgm:pt>
    <dgm:pt modelId="{FFBC9527-9C01-4174-9355-56217B37AE2E}" type="parTrans" cxnId="{00685837-47BA-4B1F-BB5A-04A94489E10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91081-F3CC-4FF9-A4D6-92863E6CCC39}" type="sibTrans" cxnId="{00685837-47BA-4B1F-BB5A-04A94489E10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D4206-E3F7-410A-B470-D569545B05EC}">
      <dgm:prSet phldrT="[Texto]"/>
      <dgm:spPr/>
      <dgm:t>
        <a:bodyPr/>
        <a:lstStyle/>
        <a:p>
          <a:endParaRPr lang="en-US"/>
        </a:p>
      </dgm:t>
    </dgm:pt>
    <dgm:pt modelId="{3B6E32F9-69F6-45BC-B43C-7F4757AABB24}" type="parTrans" cxnId="{47BF25B2-452B-4801-84BE-DE238C4F2C0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F4B3D-737F-4878-9E48-094216EF5408}" type="sibTrans" cxnId="{47BF25B2-452B-4801-84BE-DE238C4F2C0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FC2E93-2D96-4B65-8216-C1091DB7632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1" dirty="0" smtClean="0">
              <a:latin typeface="Arial" panose="020B0604020202020204" pitchFamily="34" charset="0"/>
              <a:cs typeface="Arial" panose="020B0604020202020204" pitchFamily="34" charset="0"/>
            </a:rPr>
            <a:t>La explotación ilegal de los recursos naturales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E0B8E-0C16-4225-B52F-32012977F483}" type="parTrans" cxnId="{7D4641C2-EA36-40FA-A22C-CC3E3943E9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B6E78-9590-4F5A-BD44-39C93EEB028E}" type="sibTrans" cxnId="{7D4641C2-EA36-40FA-A22C-CC3E3943E9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CE3DC-8184-4138-B2FB-DC65D0ED84BD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DB77796-B6FF-4942-8B39-2D479702EDB0}" type="parTrans" cxnId="{52EA5767-EE40-4210-A997-38E4235D34F5}">
      <dgm:prSet/>
      <dgm:spPr/>
      <dgm:t>
        <a:bodyPr/>
        <a:lstStyle/>
        <a:p>
          <a:endParaRPr lang="en-US"/>
        </a:p>
      </dgm:t>
    </dgm:pt>
    <dgm:pt modelId="{1B258AA4-3173-4519-9215-490EEC23D46B}" type="sibTrans" cxnId="{52EA5767-EE40-4210-A997-38E4235D34F5}">
      <dgm:prSet/>
      <dgm:spPr/>
      <dgm:t>
        <a:bodyPr/>
        <a:lstStyle/>
        <a:p>
          <a:endParaRPr lang="en-US"/>
        </a:p>
      </dgm:t>
    </dgm:pt>
    <dgm:pt modelId="{025CA19E-9EB7-4B3B-9533-762F11EA11B3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D1E1A4B-B020-4FD1-9393-F33074317801}" type="parTrans" cxnId="{A4534E5D-ED26-43C5-96A4-6AD0D7F25560}">
      <dgm:prSet/>
      <dgm:spPr/>
      <dgm:t>
        <a:bodyPr/>
        <a:lstStyle/>
        <a:p>
          <a:endParaRPr lang="en-US"/>
        </a:p>
      </dgm:t>
    </dgm:pt>
    <dgm:pt modelId="{43D4073E-12C1-4D7A-9645-552B0C29BB4B}" type="sibTrans" cxnId="{A4534E5D-ED26-43C5-96A4-6AD0D7F25560}">
      <dgm:prSet/>
      <dgm:spPr/>
      <dgm:t>
        <a:bodyPr/>
        <a:lstStyle/>
        <a:p>
          <a:endParaRPr lang="en-US"/>
        </a:p>
      </dgm:t>
    </dgm:pt>
    <dgm:pt modelId="{EA436BA3-EE68-484A-8E54-6FE3A29DC93A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4CEA221-1F0A-4B19-988B-137B7D6F07AA}" type="parTrans" cxnId="{93E1ED02-D0E0-41E2-9E8F-05853F64179E}">
      <dgm:prSet/>
      <dgm:spPr/>
      <dgm:t>
        <a:bodyPr/>
        <a:lstStyle/>
        <a:p>
          <a:endParaRPr lang="en-US"/>
        </a:p>
      </dgm:t>
    </dgm:pt>
    <dgm:pt modelId="{D21168BD-846A-4698-8990-6C2B71D09777}" type="sibTrans" cxnId="{93E1ED02-D0E0-41E2-9E8F-05853F64179E}">
      <dgm:prSet/>
      <dgm:spPr/>
      <dgm:t>
        <a:bodyPr/>
        <a:lstStyle/>
        <a:p>
          <a:endParaRPr lang="en-US"/>
        </a:p>
      </dgm:t>
    </dgm:pt>
    <dgm:pt modelId="{07B48CEA-0C24-4D98-97E4-4B7EF9002C86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16C4C31-CAF1-4A61-892B-3360C2CDD163}" type="parTrans" cxnId="{3C2C5666-E744-4736-AF9A-C3DB26BA9CEB}">
      <dgm:prSet/>
      <dgm:spPr/>
      <dgm:t>
        <a:bodyPr/>
        <a:lstStyle/>
        <a:p>
          <a:endParaRPr lang="en-US"/>
        </a:p>
      </dgm:t>
    </dgm:pt>
    <dgm:pt modelId="{F432B365-BCAD-40BB-A01A-AF7C953C0FD4}" type="sibTrans" cxnId="{3C2C5666-E744-4736-AF9A-C3DB26BA9CEB}">
      <dgm:prSet/>
      <dgm:spPr/>
      <dgm:t>
        <a:bodyPr/>
        <a:lstStyle/>
        <a:p>
          <a:endParaRPr lang="en-US"/>
        </a:p>
      </dgm:t>
    </dgm:pt>
    <dgm:pt modelId="{15FB9E4F-921C-4D6E-8995-AB2ABD49FAD6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7B61421-9C6B-4FD8-9CAC-8B20F348FE81}" type="parTrans" cxnId="{7D6DFF69-211A-44DB-8149-A0A7B5C6AF19}">
      <dgm:prSet/>
      <dgm:spPr/>
      <dgm:t>
        <a:bodyPr/>
        <a:lstStyle/>
        <a:p>
          <a:endParaRPr lang="en-US"/>
        </a:p>
      </dgm:t>
    </dgm:pt>
    <dgm:pt modelId="{D0BA4149-399D-4A70-B51E-835D9E5F30F0}" type="sibTrans" cxnId="{7D6DFF69-211A-44DB-8149-A0A7B5C6AF19}">
      <dgm:prSet/>
      <dgm:spPr/>
      <dgm:t>
        <a:bodyPr/>
        <a:lstStyle/>
        <a:p>
          <a:endParaRPr lang="en-US"/>
        </a:p>
      </dgm:t>
    </dgm:pt>
    <dgm:pt modelId="{2103260A-F9D9-4839-A17B-B6F41FE9790A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A6D6D9E-7B93-4F1A-8927-E48C7BBBAA44}" type="parTrans" cxnId="{EB686B8A-8271-4A93-B112-61117B4AB85D}">
      <dgm:prSet/>
      <dgm:spPr/>
      <dgm:t>
        <a:bodyPr/>
        <a:lstStyle/>
        <a:p>
          <a:endParaRPr lang="en-US"/>
        </a:p>
      </dgm:t>
    </dgm:pt>
    <dgm:pt modelId="{AFE0EDFC-F10E-4B65-8817-CB036A2AF375}" type="sibTrans" cxnId="{EB686B8A-8271-4A93-B112-61117B4AB85D}">
      <dgm:prSet/>
      <dgm:spPr/>
      <dgm:t>
        <a:bodyPr/>
        <a:lstStyle/>
        <a:p>
          <a:endParaRPr lang="en-US"/>
        </a:p>
      </dgm:t>
    </dgm:pt>
    <dgm:pt modelId="{1A9E28C2-EE23-480E-AA25-00D565B87ECB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7F874D3-C1E9-4C42-BA11-E658971C5C6F}" type="parTrans" cxnId="{9A4E9E32-EF18-46D7-B471-AC1E8A2C115F}">
      <dgm:prSet/>
      <dgm:spPr/>
      <dgm:t>
        <a:bodyPr/>
        <a:lstStyle/>
        <a:p>
          <a:endParaRPr lang="en-US"/>
        </a:p>
      </dgm:t>
    </dgm:pt>
    <dgm:pt modelId="{2A216B49-9422-4B4F-A015-6E8DB9782335}" type="sibTrans" cxnId="{9A4E9E32-EF18-46D7-B471-AC1E8A2C115F}">
      <dgm:prSet/>
      <dgm:spPr/>
      <dgm:t>
        <a:bodyPr/>
        <a:lstStyle/>
        <a:p>
          <a:endParaRPr lang="en-US"/>
        </a:p>
      </dgm:t>
    </dgm:pt>
    <dgm:pt modelId="{4569C247-8721-4638-95B6-BAF8A7B38997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1A92B26-E20D-4502-B1C2-6F3085D8CD4C}" type="parTrans" cxnId="{839D58EE-5A22-477A-B413-7081FDA0D00A}">
      <dgm:prSet/>
      <dgm:spPr/>
      <dgm:t>
        <a:bodyPr/>
        <a:lstStyle/>
        <a:p>
          <a:endParaRPr lang="en-US"/>
        </a:p>
      </dgm:t>
    </dgm:pt>
    <dgm:pt modelId="{5DEB274D-9C8D-4CDD-AC1A-DE13E0D5C494}" type="sibTrans" cxnId="{839D58EE-5A22-477A-B413-7081FDA0D00A}">
      <dgm:prSet/>
      <dgm:spPr/>
      <dgm:t>
        <a:bodyPr/>
        <a:lstStyle/>
        <a:p>
          <a:endParaRPr lang="en-US"/>
        </a:p>
      </dgm:t>
    </dgm:pt>
    <dgm:pt modelId="{F3BB946B-BA9C-4692-A6D5-46059EC285C3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1800" b="1" dirty="0" smtClean="0">
              <a:latin typeface="Arial" panose="020B0604020202020204" pitchFamily="34" charset="0"/>
              <a:cs typeface="Arial" panose="020B0604020202020204" pitchFamily="34" charset="0"/>
            </a:rPr>
            <a:t>Riesgos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6F041-B5F5-4B0A-89AF-DE4EB963A829}" type="sibTrans" cxnId="{20087F9F-7D31-41E4-B761-06234824A93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80268-CB54-430D-B480-45E54439A192}" type="parTrans" cxnId="{20087F9F-7D31-41E4-B761-06234824A93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3745C8-14AF-4993-B28B-298D598B1134}">
      <dgm:prSet/>
      <dgm:spPr/>
      <dgm:t>
        <a:bodyPr/>
        <a:lstStyle/>
        <a:p>
          <a:endParaRPr lang="en-US"/>
        </a:p>
      </dgm:t>
    </dgm:pt>
    <dgm:pt modelId="{009984AD-D687-4BCB-87F7-3AF568FC6D7D}" type="parTrans" cxnId="{A6EC0D9A-9726-4854-A53D-51E4623371D3}">
      <dgm:prSet/>
      <dgm:spPr/>
      <dgm:t>
        <a:bodyPr/>
        <a:lstStyle/>
        <a:p>
          <a:endParaRPr lang="en-US"/>
        </a:p>
      </dgm:t>
    </dgm:pt>
    <dgm:pt modelId="{39EBF316-77FA-431F-85C0-32D33A36A4D9}" type="sibTrans" cxnId="{A6EC0D9A-9726-4854-A53D-51E4623371D3}">
      <dgm:prSet/>
      <dgm:spPr/>
      <dgm:t>
        <a:bodyPr/>
        <a:lstStyle/>
        <a:p>
          <a:endParaRPr lang="en-US"/>
        </a:p>
      </dgm:t>
    </dgm:pt>
    <dgm:pt modelId="{F50B2C4B-6B49-4375-9618-BAFC08D75E6A}" type="pres">
      <dgm:prSet presAssocID="{355750FB-7C65-4482-A345-E603D366BE0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D4D194-98E2-40FD-9312-78482ED42B23}" type="pres">
      <dgm:prSet presAssocID="{355750FB-7C65-4482-A345-E603D366BE09}" presName="dummyMaxCanvas" presStyleCnt="0">
        <dgm:presLayoutVars/>
      </dgm:prSet>
      <dgm:spPr/>
    </dgm:pt>
    <dgm:pt modelId="{E4D5605A-7FB2-4BFD-B9FD-C8106BDC53EA}" type="pres">
      <dgm:prSet presAssocID="{355750FB-7C65-4482-A345-E603D366BE09}" presName="FiveNodes_1" presStyleLbl="node1" presStyleIdx="0" presStyleCnt="5" custLinFactNeighborX="-2268" custLinFactNeighborY="-1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B9881-AE1C-43AB-AC03-C2523CD6C193}" type="pres">
      <dgm:prSet presAssocID="{355750FB-7C65-4482-A345-E603D366BE0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9B252-6C93-4A55-8219-E0FFE7F9F0CC}" type="pres">
      <dgm:prSet presAssocID="{355750FB-7C65-4482-A345-E603D366BE0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D6FC6-AD3F-464E-84BE-3A46CDDE5747}" type="pres">
      <dgm:prSet presAssocID="{355750FB-7C65-4482-A345-E603D366BE0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E1BD1-3EEA-4648-9F80-597159054943}" type="pres">
      <dgm:prSet presAssocID="{355750FB-7C65-4482-A345-E603D366BE0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865B-D56E-4353-BDC3-25BB2C8D307D}" type="pres">
      <dgm:prSet presAssocID="{355750FB-7C65-4482-A345-E603D366BE0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E999E-F8F9-4DE8-B6A8-0525BBE06819}" type="pres">
      <dgm:prSet presAssocID="{355750FB-7C65-4482-A345-E603D366BE0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C5E27-E23B-4250-B37B-0B9D8B091FE1}" type="pres">
      <dgm:prSet presAssocID="{355750FB-7C65-4482-A345-E603D366BE0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06D13-E650-4E46-8850-C8D86BEADC63}" type="pres">
      <dgm:prSet presAssocID="{355750FB-7C65-4482-A345-E603D366BE0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FD2FE-D58D-4E12-BF44-56E5F9A14121}" type="pres">
      <dgm:prSet presAssocID="{355750FB-7C65-4482-A345-E603D366BE0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23652-FE30-487A-BA5F-A6CE695D8CF2}" type="pres">
      <dgm:prSet presAssocID="{355750FB-7C65-4482-A345-E603D366BE0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54702-0AB3-433E-960C-5C909481275C}" type="pres">
      <dgm:prSet presAssocID="{355750FB-7C65-4482-A345-E603D366BE0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11920-3B18-400B-9E57-A7955DEAFD03}" type="pres">
      <dgm:prSet presAssocID="{355750FB-7C65-4482-A345-E603D366BE0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AA4DC-2A9C-41B0-9F1C-041B36BC9D69}" type="pres">
      <dgm:prSet presAssocID="{355750FB-7C65-4482-A345-E603D366BE0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BC2CB9-4E45-42F3-90BF-D1EF1970580B}" srcId="{355750FB-7C65-4482-A345-E603D366BE09}" destId="{E3F70CDF-8A38-4504-8741-BAA38A86134E}" srcOrd="3" destOrd="0" parTransId="{CD85F227-163C-475E-A485-20680C0616AC}" sibTransId="{71CFBE81-0FD1-4D87-9569-A9F77845D3C5}"/>
    <dgm:cxn modelId="{52EA5767-EE40-4210-A997-38E4235D34F5}" srcId="{355750FB-7C65-4482-A345-E603D366BE09}" destId="{D2ECE3DC-8184-4138-B2FB-DC65D0ED84BD}" srcOrd="13" destOrd="0" parTransId="{7DB77796-B6FF-4942-8B39-2D479702EDB0}" sibTransId="{1B258AA4-3173-4519-9215-490EEC23D46B}"/>
    <dgm:cxn modelId="{A4534E5D-ED26-43C5-96A4-6AD0D7F25560}" srcId="{355750FB-7C65-4482-A345-E603D366BE09}" destId="{025CA19E-9EB7-4B3B-9533-762F11EA11B3}" srcOrd="12" destOrd="0" parTransId="{4D1E1A4B-B020-4FD1-9393-F33074317801}" sibTransId="{43D4073E-12C1-4D7A-9645-552B0C29BB4B}"/>
    <dgm:cxn modelId="{EB686B8A-8271-4A93-B112-61117B4AB85D}" srcId="{355750FB-7C65-4482-A345-E603D366BE09}" destId="{2103260A-F9D9-4839-A17B-B6F41FE9790A}" srcOrd="7" destOrd="0" parTransId="{8A6D6D9E-7B93-4F1A-8927-E48C7BBBAA44}" sibTransId="{AFE0EDFC-F10E-4B65-8817-CB036A2AF375}"/>
    <dgm:cxn modelId="{FADB6D76-E3DE-4E03-A183-70FE671D2321}" type="presOf" srcId="{87FC2E93-2D96-4B65-8216-C1091DB76327}" destId="{86DAA4DC-2A9C-41B0-9F1C-041B36BC9D69}" srcOrd="1" destOrd="0" presId="urn:microsoft.com/office/officeart/2005/8/layout/vProcess5"/>
    <dgm:cxn modelId="{93E1ED02-D0E0-41E2-9E8F-05853F64179E}" srcId="{355750FB-7C65-4482-A345-E603D366BE09}" destId="{EA436BA3-EE68-484A-8E54-6FE3A29DC93A}" srcOrd="10" destOrd="0" parTransId="{34CEA221-1F0A-4B19-988B-137B7D6F07AA}" sibTransId="{D21168BD-846A-4698-8990-6C2B71D09777}"/>
    <dgm:cxn modelId="{7D4641C2-EA36-40FA-A22C-CC3E3943E911}" srcId="{355750FB-7C65-4482-A345-E603D366BE09}" destId="{87FC2E93-2D96-4B65-8216-C1091DB76327}" srcOrd="4" destOrd="0" parTransId="{DE3E0B8E-0C16-4225-B52F-32012977F483}" sibTransId="{238B6E78-9590-4F5A-BD44-39C93EEB028E}"/>
    <dgm:cxn modelId="{604A2134-D87F-4B44-BFD1-CEDAE9FC577B}" srcId="{355750FB-7C65-4482-A345-E603D366BE09}" destId="{261201B3-123B-4361-B54A-91D25A678FCC}" srcOrd="17" destOrd="0" parTransId="{0144B28D-2B70-485B-8CF1-0D71E5DFD9AB}" sibTransId="{D0FD884A-2A6E-430D-8548-74C03889E262}"/>
    <dgm:cxn modelId="{4EC8E32D-020C-4C54-A95F-D95A2102429A}" type="presOf" srcId="{E3F70CDF-8A38-4504-8741-BAA38A86134E}" destId="{A78D6FC6-AD3F-464E-84BE-3A46CDDE5747}" srcOrd="0" destOrd="0" presId="urn:microsoft.com/office/officeart/2005/8/layout/vProcess5"/>
    <dgm:cxn modelId="{839D58EE-5A22-477A-B413-7081FDA0D00A}" srcId="{355750FB-7C65-4482-A345-E603D366BE09}" destId="{4569C247-8721-4638-95B6-BAF8A7B38997}" srcOrd="9" destOrd="0" parTransId="{F1A92B26-E20D-4502-B1C2-6F3085D8CD4C}" sibTransId="{5DEB274D-9C8D-4CDD-AC1A-DE13E0D5C494}"/>
    <dgm:cxn modelId="{F7FF3695-ADEB-4985-896D-2ED5C72AB897}" type="presOf" srcId="{D436F041-B5F5-4B0A-89AF-DE4EB963A829}" destId="{7A0E999E-F8F9-4DE8-B6A8-0525BBE06819}" srcOrd="0" destOrd="0" presId="urn:microsoft.com/office/officeart/2005/8/layout/vProcess5"/>
    <dgm:cxn modelId="{3C2C5666-E744-4736-AF9A-C3DB26BA9CEB}" srcId="{355750FB-7C65-4482-A345-E603D366BE09}" destId="{07B48CEA-0C24-4D98-97E4-4B7EF9002C86}" srcOrd="11" destOrd="0" parTransId="{816C4C31-CAF1-4A61-892B-3360C2CDD163}" sibTransId="{F432B365-BCAD-40BB-A01A-AF7C953C0FD4}"/>
    <dgm:cxn modelId="{242BFF34-53F7-4CDA-9C62-9799F973A6D8}" srcId="{355750FB-7C65-4482-A345-E603D366BE09}" destId="{0E69055E-F3B6-4B06-95F2-5F207D15F2BB}" srcOrd="0" destOrd="0" parTransId="{71E5EA1D-4231-4DD2-91D7-483362BF6FC5}" sibTransId="{3C04739E-F802-412E-B2D1-1B279055A060}"/>
    <dgm:cxn modelId="{0162D2E7-C65F-47B2-A66A-771BFA097AA5}" type="presOf" srcId="{87FC2E93-2D96-4B65-8216-C1091DB76327}" destId="{92DE1BD1-3EEA-4648-9F80-597159054943}" srcOrd="0" destOrd="0" presId="urn:microsoft.com/office/officeart/2005/8/layout/vProcess5"/>
    <dgm:cxn modelId="{00685837-47BA-4B1F-BB5A-04A94489E10B}" srcId="{355750FB-7C65-4482-A345-E603D366BE09}" destId="{831DB3AA-AC53-4750-AE93-621C0EC27F72}" srcOrd="15" destOrd="0" parTransId="{FFBC9527-9C01-4174-9355-56217B37AE2E}" sibTransId="{99F91081-F3CC-4FF9-A4D6-92863E6CCC39}"/>
    <dgm:cxn modelId="{9A4E9E32-EF18-46D7-B471-AC1E8A2C115F}" srcId="{355750FB-7C65-4482-A345-E603D366BE09}" destId="{1A9E28C2-EE23-480E-AA25-00D565B87ECB}" srcOrd="8" destOrd="0" parTransId="{C7F874D3-C1E9-4C42-BA11-E658971C5C6F}" sibTransId="{2A216B49-9422-4B4F-A015-6E8DB9782335}"/>
    <dgm:cxn modelId="{EDAE5623-57AF-4E4F-A169-AFB67AE983D2}" srcId="{355750FB-7C65-4482-A345-E603D366BE09}" destId="{FA81F3F6-559E-44FD-B835-B4F7CF681D1B}" srcOrd="18" destOrd="0" parTransId="{5AD89998-0EFA-4EA1-AC4C-962DBC105586}" sibTransId="{00D5158E-D9D0-49D9-9DB2-EBFF50462E3E}"/>
    <dgm:cxn modelId="{45EE4FEC-38F4-4B25-8017-8C69152743D3}" type="presOf" srcId="{F3BB946B-BA9C-4692-A6D5-46059EC285C3}" destId="{67DB9881-AE1C-43AB-AC03-C2523CD6C193}" srcOrd="0" destOrd="0" presId="urn:microsoft.com/office/officeart/2005/8/layout/vProcess5"/>
    <dgm:cxn modelId="{A4DB3B2E-8660-42D0-8E85-A13C5D8F9D80}" type="presOf" srcId="{355750FB-7C65-4482-A345-E603D366BE09}" destId="{F50B2C4B-6B49-4375-9618-BAFC08D75E6A}" srcOrd="0" destOrd="0" presId="urn:microsoft.com/office/officeart/2005/8/layout/vProcess5"/>
    <dgm:cxn modelId="{A6EC0D9A-9726-4854-A53D-51E4623371D3}" srcId="{355750FB-7C65-4482-A345-E603D366BE09}" destId="{CF3745C8-14AF-4993-B28B-298D598B1134}" srcOrd="5" destOrd="0" parTransId="{009984AD-D687-4BCB-87F7-3AF568FC6D7D}" sibTransId="{39EBF316-77FA-431F-85C0-32D33A36A4D9}"/>
    <dgm:cxn modelId="{7D6DFF69-211A-44DB-8149-A0A7B5C6AF19}" srcId="{355750FB-7C65-4482-A345-E603D366BE09}" destId="{15FB9E4F-921C-4D6E-8995-AB2ABD49FAD6}" srcOrd="6" destOrd="0" parTransId="{E7B61421-9C6B-4FD8-9CAC-8B20F348FE81}" sibTransId="{D0BA4149-399D-4A70-B51E-835D9E5F30F0}"/>
    <dgm:cxn modelId="{20087F9F-7D31-41E4-B761-06234824A936}" srcId="{355750FB-7C65-4482-A345-E603D366BE09}" destId="{F3BB946B-BA9C-4692-A6D5-46059EC285C3}" srcOrd="1" destOrd="0" parTransId="{2E180268-CB54-430D-B480-45E54439A192}" sibTransId="{D436F041-B5F5-4B0A-89AF-DE4EB963A829}"/>
    <dgm:cxn modelId="{A60893BF-EC0A-4A27-BED5-418D1474B37C}" type="presOf" srcId="{0E69055E-F3B6-4B06-95F2-5F207D15F2BB}" destId="{E4D5605A-7FB2-4BFD-B9FD-C8106BDC53EA}" srcOrd="0" destOrd="0" presId="urn:microsoft.com/office/officeart/2005/8/layout/vProcess5"/>
    <dgm:cxn modelId="{5F2C06B9-2E4A-45AE-A093-7C2FD27ABC16}" type="presOf" srcId="{0E69055E-F3B6-4B06-95F2-5F207D15F2BB}" destId="{B8AFD2FE-D58D-4E12-BF44-56E5F9A14121}" srcOrd="1" destOrd="0" presId="urn:microsoft.com/office/officeart/2005/8/layout/vProcess5"/>
    <dgm:cxn modelId="{CF8D2BBB-3C89-4F53-9075-EB9257727CE6}" type="presOf" srcId="{3C04739E-F802-412E-B2D1-1B279055A060}" destId="{4B8B865B-D56E-4353-BDC3-25BB2C8D307D}" srcOrd="0" destOrd="0" presId="urn:microsoft.com/office/officeart/2005/8/layout/vProcess5"/>
    <dgm:cxn modelId="{85AC5E87-25D0-43C3-8D35-2522F83DB7ED}" srcId="{355750FB-7C65-4482-A345-E603D366BE09}" destId="{68FBAA36-48C8-4E85-9349-B3F2B851D3AB}" srcOrd="2" destOrd="0" parTransId="{07969AA6-599A-424D-9EA3-5BA7F0E63B6C}" sibTransId="{A9E779E4-765B-41EC-890C-ED9FD084F81C}"/>
    <dgm:cxn modelId="{F1C5C1BD-06D8-4318-AD6E-8FFB71784D24}" type="presOf" srcId="{71CFBE81-0FD1-4D87-9569-A9F77845D3C5}" destId="{53206D13-E650-4E46-8850-C8D86BEADC63}" srcOrd="0" destOrd="0" presId="urn:microsoft.com/office/officeart/2005/8/layout/vProcess5"/>
    <dgm:cxn modelId="{1C26989F-4E2D-4755-875F-8E73FF4F0BE9}" type="presOf" srcId="{68FBAA36-48C8-4E85-9349-B3F2B851D3AB}" destId="{38A9B252-6C93-4A55-8219-E0FFE7F9F0CC}" srcOrd="0" destOrd="0" presId="urn:microsoft.com/office/officeart/2005/8/layout/vProcess5"/>
    <dgm:cxn modelId="{05C123F0-6B19-4288-B9B4-076C2F8BDAA3}" type="presOf" srcId="{E3F70CDF-8A38-4504-8741-BAA38A86134E}" destId="{54D11920-3B18-400B-9E57-A7955DEAFD03}" srcOrd="1" destOrd="0" presId="urn:microsoft.com/office/officeart/2005/8/layout/vProcess5"/>
    <dgm:cxn modelId="{9BF4FCED-25C0-424B-990F-BEE08E047698}" srcId="{355750FB-7C65-4482-A345-E603D366BE09}" destId="{C694E373-05A1-441F-9565-E41033227EFD}" srcOrd="16" destOrd="0" parTransId="{AF88C5D6-CEA5-49D3-973E-2E27000211FF}" sibTransId="{47BF8BF3-3355-4216-A5EC-DFF9AF3ECDC1}"/>
    <dgm:cxn modelId="{866252BC-3B78-41FD-AE3C-00CE5DB21A22}" type="presOf" srcId="{A9E779E4-765B-41EC-890C-ED9FD084F81C}" destId="{2EFC5E27-E23B-4250-B37B-0B9D8B091FE1}" srcOrd="0" destOrd="0" presId="urn:microsoft.com/office/officeart/2005/8/layout/vProcess5"/>
    <dgm:cxn modelId="{2BD3695D-4BD3-4390-99BA-7AF863676C9D}" type="presOf" srcId="{68FBAA36-48C8-4E85-9349-B3F2B851D3AB}" destId="{B6754702-0AB3-433E-960C-5C909481275C}" srcOrd="1" destOrd="0" presId="urn:microsoft.com/office/officeart/2005/8/layout/vProcess5"/>
    <dgm:cxn modelId="{103452D8-3659-4076-9232-14E723F5F5AA}" type="presOf" srcId="{F3BB946B-BA9C-4692-A6D5-46059EC285C3}" destId="{CE923652-FE30-487A-BA5F-A6CE695D8CF2}" srcOrd="1" destOrd="0" presId="urn:microsoft.com/office/officeart/2005/8/layout/vProcess5"/>
    <dgm:cxn modelId="{47BF25B2-452B-4801-84BE-DE238C4F2C0F}" srcId="{355750FB-7C65-4482-A345-E603D366BE09}" destId="{4D3D4206-E3F7-410A-B470-D569545B05EC}" srcOrd="14" destOrd="0" parTransId="{3B6E32F9-69F6-45BC-B43C-7F4757AABB24}" sibTransId="{432F4B3D-737F-4878-9E48-094216EF5408}"/>
    <dgm:cxn modelId="{B6EA52B5-BE6B-4330-B5B3-D1854783460F}" type="presParOf" srcId="{F50B2C4B-6B49-4375-9618-BAFC08D75E6A}" destId="{AFD4D194-98E2-40FD-9312-78482ED42B23}" srcOrd="0" destOrd="0" presId="urn:microsoft.com/office/officeart/2005/8/layout/vProcess5"/>
    <dgm:cxn modelId="{B831AB6B-850E-4E1F-AA91-270F4A1C3FC9}" type="presParOf" srcId="{F50B2C4B-6B49-4375-9618-BAFC08D75E6A}" destId="{E4D5605A-7FB2-4BFD-B9FD-C8106BDC53EA}" srcOrd="1" destOrd="0" presId="urn:microsoft.com/office/officeart/2005/8/layout/vProcess5"/>
    <dgm:cxn modelId="{B99FFF1E-0052-4971-A0D5-40F8E2E23E4D}" type="presParOf" srcId="{F50B2C4B-6B49-4375-9618-BAFC08D75E6A}" destId="{67DB9881-AE1C-43AB-AC03-C2523CD6C193}" srcOrd="2" destOrd="0" presId="urn:microsoft.com/office/officeart/2005/8/layout/vProcess5"/>
    <dgm:cxn modelId="{436152A7-F203-49E3-B169-3CF94813BFD7}" type="presParOf" srcId="{F50B2C4B-6B49-4375-9618-BAFC08D75E6A}" destId="{38A9B252-6C93-4A55-8219-E0FFE7F9F0CC}" srcOrd="3" destOrd="0" presId="urn:microsoft.com/office/officeart/2005/8/layout/vProcess5"/>
    <dgm:cxn modelId="{FC09CCF6-80F1-4A08-9559-F4FF4C270B52}" type="presParOf" srcId="{F50B2C4B-6B49-4375-9618-BAFC08D75E6A}" destId="{A78D6FC6-AD3F-464E-84BE-3A46CDDE5747}" srcOrd="4" destOrd="0" presId="urn:microsoft.com/office/officeart/2005/8/layout/vProcess5"/>
    <dgm:cxn modelId="{5EE8AF88-4434-4960-B145-9B3E3C529C6F}" type="presParOf" srcId="{F50B2C4B-6B49-4375-9618-BAFC08D75E6A}" destId="{92DE1BD1-3EEA-4648-9F80-597159054943}" srcOrd="5" destOrd="0" presId="urn:microsoft.com/office/officeart/2005/8/layout/vProcess5"/>
    <dgm:cxn modelId="{214E440B-673B-40C9-B130-583362650AD8}" type="presParOf" srcId="{F50B2C4B-6B49-4375-9618-BAFC08D75E6A}" destId="{4B8B865B-D56E-4353-BDC3-25BB2C8D307D}" srcOrd="6" destOrd="0" presId="urn:microsoft.com/office/officeart/2005/8/layout/vProcess5"/>
    <dgm:cxn modelId="{A197624E-BFDF-4CBF-BB0B-482FCFE59FBA}" type="presParOf" srcId="{F50B2C4B-6B49-4375-9618-BAFC08D75E6A}" destId="{7A0E999E-F8F9-4DE8-B6A8-0525BBE06819}" srcOrd="7" destOrd="0" presId="urn:microsoft.com/office/officeart/2005/8/layout/vProcess5"/>
    <dgm:cxn modelId="{FFAC75E4-B7BA-47E2-AB5A-5210268B13F8}" type="presParOf" srcId="{F50B2C4B-6B49-4375-9618-BAFC08D75E6A}" destId="{2EFC5E27-E23B-4250-B37B-0B9D8B091FE1}" srcOrd="8" destOrd="0" presId="urn:microsoft.com/office/officeart/2005/8/layout/vProcess5"/>
    <dgm:cxn modelId="{05C52B68-5F2E-4136-92C4-DC374897531E}" type="presParOf" srcId="{F50B2C4B-6B49-4375-9618-BAFC08D75E6A}" destId="{53206D13-E650-4E46-8850-C8D86BEADC63}" srcOrd="9" destOrd="0" presId="urn:microsoft.com/office/officeart/2005/8/layout/vProcess5"/>
    <dgm:cxn modelId="{CA6CDD97-C151-4D47-8F90-7AFEB5EA4293}" type="presParOf" srcId="{F50B2C4B-6B49-4375-9618-BAFC08D75E6A}" destId="{B8AFD2FE-D58D-4E12-BF44-56E5F9A14121}" srcOrd="10" destOrd="0" presId="urn:microsoft.com/office/officeart/2005/8/layout/vProcess5"/>
    <dgm:cxn modelId="{B7583994-4942-4BFF-9C8A-057FDF93D2BE}" type="presParOf" srcId="{F50B2C4B-6B49-4375-9618-BAFC08D75E6A}" destId="{CE923652-FE30-487A-BA5F-A6CE695D8CF2}" srcOrd="11" destOrd="0" presId="urn:microsoft.com/office/officeart/2005/8/layout/vProcess5"/>
    <dgm:cxn modelId="{873A6829-CB50-423A-AB2B-98D1E8029259}" type="presParOf" srcId="{F50B2C4B-6B49-4375-9618-BAFC08D75E6A}" destId="{B6754702-0AB3-433E-960C-5C909481275C}" srcOrd="12" destOrd="0" presId="urn:microsoft.com/office/officeart/2005/8/layout/vProcess5"/>
    <dgm:cxn modelId="{23583C1B-B19D-462B-9274-C7FCB0620AE6}" type="presParOf" srcId="{F50B2C4B-6B49-4375-9618-BAFC08D75E6A}" destId="{54D11920-3B18-400B-9E57-A7955DEAFD03}" srcOrd="13" destOrd="0" presId="urn:microsoft.com/office/officeart/2005/8/layout/vProcess5"/>
    <dgm:cxn modelId="{D0C42301-1A77-40D9-8F28-70193118B44F}" type="presParOf" srcId="{F50B2C4B-6B49-4375-9618-BAFC08D75E6A}" destId="{86DAA4DC-2A9C-41B0-9F1C-041B36BC9D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F9E47F-364A-49D6-8648-2540E23EC6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40A61D-1129-475A-8964-4ACC27746261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La presente investigación, deberá considerar los principales aspectos para ejecutar el fortalecimiento de la Inteligencia Militar Conjunta ante las nuevas amenazas y escenarios de la política de la defensa en el 2030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44F028-9775-4B7D-B91C-28ABA0A74165}" type="parTrans" cxnId="{EACADAD8-03DB-4ED8-9523-AF886A8F9DE8}">
      <dgm:prSet/>
      <dgm:spPr/>
      <dgm:t>
        <a:bodyPr/>
        <a:lstStyle/>
        <a:p>
          <a:endParaRPr lang="en-US"/>
        </a:p>
      </dgm:t>
    </dgm:pt>
    <dgm:pt modelId="{C4511B48-80B3-45E6-885D-2A293972A202}" type="sibTrans" cxnId="{EACADAD8-03DB-4ED8-9523-AF886A8F9DE8}">
      <dgm:prSet/>
      <dgm:spPr/>
      <dgm:t>
        <a:bodyPr/>
        <a:lstStyle/>
        <a:p>
          <a:endParaRPr lang="en-US"/>
        </a:p>
      </dgm:t>
    </dgm:pt>
    <dgm:pt modelId="{33CCD48D-A99F-42C5-B612-8A3D774199BD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400" b="1" dirty="0" smtClean="0">
              <a:latin typeface="Arial" panose="020B0604020202020204" pitchFamily="34" charset="0"/>
              <a:cs typeface="Arial" panose="020B0604020202020204" pitchFamily="34" charset="0"/>
            </a:rPr>
            <a:t>OBJETIVO DE ESTUDIO</a:t>
          </a:r>
          <a:endParaRPr lang="en-US" sz="2400" dirty="0"/>
        </a:p>
      </dgm:t>
    </dgm:pt>
    <dgm:pt modelId="{162B185C-6434-4DF4-873A-3887B8A7FFFC}" type="parTrans" cxnId="{1954D124-D0BF-4D98-89A1-4BB5F98C95E7}">
      <dgm:prSet/>
      <dgm:spPr/>
      <dgm:t>
        <a:bodyPr/>
        <a:lstStyle/>
        <a:p>
          <a:endParaRPr lang="en-US"/>
        </a:p>
      </dgm:t>
    </dgm:pt>
    <dgm:pt modelId="{02000AC1-6331-48B3-9EE0-6C46704DA8DF}" type="sibTrans" cxnId="{1954D124-D0BF-4D98-89A1-4BB5F98C95E7}">
      <dgm:prSet/>
      <dgm:spPr/>
      <dgm:t>
        <a:bodyPr/>
        <a:lstStyle/>
        <a:p>
          <a:endParaRPr lang="en-US"/>
        </a:p>
      </dgm:t>
    </dgm:pt>
    <dgm:pt modelId="{9E2A9D03-1102-478C-BE01-38BA5ADB5205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dirty="0" smtClean="0"/>
            <a:t>La inteligencia militar conjunta, proyectada ante las nuevas amenazas y escenarios de la política de la defensa en el 2030</a:t>
          </a:r>
          <a:endParaRPr lang="en-US" dirty="0"/>
        </a:p>
      </dgm:t>
    </dgm:pt>
    <dgm:pt modelId="{3EE3AA4A-DE92-4883-A537-F4F14369358F}" type="parTrans" cxnId="{6895DC88-B40F-432C-92BB-3080DCB8CBBE}">
      <dgm:prSet/>
      <dgm:spPr/>
      <dgm:t>
        <a:bodyPr/>
        <a:lstStyle/>
        <a:p>
          <a:endParaRPr lang="en-US"/>
        </a:p>
      </dgm:t>
    </dgm:pt>
    <dgm:pt modelId="{A84B0E1F-D648-4D6F-8357-CBA0D73FF2CD}" type="sibTrans" cxnId="{6895DC88-B40F-432C-92BB-3080DCB8CBBE}">
      <dgm:prSet/>
      <dgm:spPr/>
      <dgm:t>
        <a:bodyPr/>
        <a:lstStyle/>
        <a:p>
          <a:endParaRPr lang="en-US"/>
        </a:p>
      </dgm:t>
    </dgm:pt>
    <dgm:pt modelId="{0C9F96BF-A51A-4277-9B5D-3DA83BEE3AD9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400" b="1" dirty="0" smtClean="0">
              <a:latin typeface="Arial" panose="020B0604020202020204" pitchFamily="34" charset="0"/>
              <a:cs typeface="Arial" panose="020B0604020202020204" pitchFamily="34" charset="0"/>
            </a:rPr>
            <a:t>CAMPO DE ACCIÓN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46D7F6-100F-442E-93C0-454CF99E6A71}" type="parTrans" cxnId="{5122391C-08E5-4B4A-822E-38CADB4CE559}">
      <dgm:prSet/>
      <dgm:spPr/>
      <dgm:t>
        <a:bodyPr/>
        <a:lstStyle/>
        <a:p>
          <a:endParaRPr lang="en-US"/>
        </a:p>
      </dgm:t>
    </dgm:pt>
    <dgm:pt modelId="{22DB1CF7-DB5D-4140-9411-8193C07F5786}" type="sibTrans" cxnId="{5122391C-08E5-4B4A-822E-38CADB4CE559}">
      <dgm:prSet/>
      <dgm:spPr/>
      <dgm:t>
        <a:bodyPr/>
        <a:lstStyle/>
        <a:p>
          <a:endParaRPr lang="en-US"/>
        </a:p>
      </dgm:t>
    </dgm:pt>
    <dgm:pt modelId="{719AD279-AAB8-4089-80A8-ADE827352674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400" dirty="0"/>
        </a:p>
      </dgm:t>
    </dgm:pt>
    <dgm:pt modelId="{B0B60377-B4F7-409B-B682-477862A5532D}" type="parTrans" cxnId="{78CF9576-894A-445F-A288-ABF363C97BC8}">
      <dgm:prSet/>
      <dgm:spPr/>
      <dgm:t>
        <a:bodyPr/>
        <a:lstStyle/>
        <a:p>
          <a:endParaRPr lang="en-US"/>
        </a:p>
      </dgm:t>
    </dgm:pt>
    <dgm:pt modelId="{CD121F32-4732-4405-9143-8A7E04BCE223}" type="sibTrans" cxnId="{78CF9576-894A-445F-A288-ABF363C97BC8}">
      <dgm:prSet/>
      <dgm:spPr/>
      <dgm:t>
        <a:bodyPr/>
        <a:lstStyle/>
        <a:p>
          <a:endParaRPr lang="en-US"/>
        </a:p>
      </dgm:t>
    </dgm:pt>
    <dgm:pt modelId="{7AF84EBB-C729-44A2-98F3-67733226B983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F5C40-B0EE-4C32-9355-DD4236FCDEDD}" type="parTrans" cxnId="{E2DCFDA0-5A49-4087-9ADC-F4A0B531D285}">
      <dgm:prSet/>
      <dgm:spPr/>
      <dgm:t>
        <a:bodyPr/>
        <a:lstStyle/>
        <a:p>
          <a:endParaRPr lang="en-US"/>
        </a:p>
      </dgm:t>
    </dgm:pt>
    <dgm:pt modelId="{65FAFD0D-8EFC-4E9A-9C9F-36FE33ADE614}" type="sibTrans" cxnId="{E2DCFDA0-5A49-4087-9ADC-F4A0B531D285}">
      <dgm:prSet/>
      <dgm:spPr/>
      <dgm:t>
        <a:bodyPr/>
        <a:lstStyle/>
        <a:p>
          <a:endParaRPr lang="en-US"/>
        </a:p>
      </dgm:t>
    </dgm:pt>
    <dgm:pt modelId="{8FC70B06-D8E8-4205-96B9-05F95D004F9E}" type="pres">
      <dgm:prSet presAssocID="{05F9E47F-364A-49D6-8648-2540E23EC6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49B5A-0A53-4231-B1B3-C18035882B08}" type="pres">
      <dgm:prSet presAssocID="{ED40A61D-1129-475A-8964-4ACC27746261}" presName="parentText" presStyleLbl="node1" presStyleIdx="0" presStyleCnt="2" custLinFactNeighborX="168" custLinFactNeighborY="-199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8268F-FA17-4C66-BE90-9F96248A1619}" type="pres">
      <dgm:prSet presAssocID="{ED40A61D-1129-475A-8964-4ACC2774626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DC08E-BFE3-432F-8719-9E877AFADE71}" type="pres">
      <dgm:prSet presAssocID="{9E2A9D03-1102-478C-BE01-38BA5ADB520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BA7DE-5A2E-449F-BDBF-8B61C14CDFE9}" type="pres">
      <dgm:prSet presAssocID="{9E2A9D03-1102-478C-BE01-38BA5ADB520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4D177C-2580-482A-A9B7-02E6C4224144}" type="presOf" srcId="{05F9E47F-364A-49D6-8648-2540E23EC66B}" destId="{8FC70B06-D8E8-4205-96B9-05F95D004F9E}" srcOrd="0" destOrd="0" presId="urn:microsoft.com/office/officeart/2005/8/layout/vList2"/>
    <dgm:cxn modelId="{5122391C-08E5-4B4A-822E-38CADB4CE559}" srcId="{9E2A9D03-1102-478C-BE01-38BA5ADB5205}" destId="{0C9F96BF-A51A-4277-9B5D-3DA83BEE3AD9}" srcOrd="1" destOrd="0" parTransId="{AB46D7F6-100F-442E-93C0-454CF99E6A71}" sibTransId="{22DB1CF7-DB5D-4140-9411-8193C07F5786}"/>
    <dgm:cxn modelId="{943385D2-2257-4D68-85F0-2B6D5993B9E3}" type="presOf" srcId="{0C9F96BF-A51A-4277-9B5D-3DA83BEE3AD9}" destId="{863BA7DE-5A2E-449F-BDBF-8B61C14CDFE9}" srcOrd="0" destOrd="1" presId="urn:microsoft.com/office/officeart/2005/8/layout/vList2"/>
    <dgm:cxn modelId="{EACADAD8-03DB-4ED8-9523-AF886A8F9DE8}" srcId="{05F9E47F-364A-49D6-8648-2540E23EC66B}" destId="{ED40A61D-1129-475A-8964-4ACC27746261}" srcOrd="0" destOrd="0" parTransId="{7B44F028-9775-4B7D-B91C-28ABA0A74165}" sibTransId="{C4511B48-80B3-45E6-885D-2A293972A202}"/>
    <dgm:cxn modelId="{E2DCFDA0-5A49-4087-9ADC-F4A0B531D285}" srcId="{9E2A9D03-1102-478C-BE01-38BA5ADB5205}" destId="{7AF84EBB-C729-44A2-98F3-67733226B983}" srcOrd="0" destOrd="0" parTransId="{273F5C40-B0EE-4C32-9355-DD4236FCDEDD}" sibTransId="{65FAFD0D-8EFC-4E9A-9C9F-36FE33ADE614}"/>
    <dgm:cxn modelId="{B33AD347-C82D-4F0D-B460-9488BDB373C6}" type="presOf" srcId="{33CCD48D-A99F-42C5-B612-8A3D774199BD}" destId="{3C78268F-FA17-4C66-BE90-9F96248A1619}" srcOrd="0" destOrd="1" presId="urn:microsoft.com/office/officeart/2005/8/layout/vList2"/>
    <dgm:cxn modelId="{03BB7AD4-AF86-4D6A-894E-B3D417B435D7}" type="presOf" srcId="{7AF84EBB-C729-44A2-98F3-67733226B983}" destId="{863BA7DE-5A2E-449F-BDBF-8B61C14CDFE9}" srcOrd="0" destOrd="0" presId="urn:microsoft.com/office/officeart/2005/8/layout/vList2"/>
    <dgm:cxn modelId="{78CF9576-894A-445F-A288-ABF363C97BC8}" srcId="{ED40A61D-1129-475A-8964-4ACC27746261}" destId="{719AD279-AAB8-4089-80A8-ADE827352674}" srcOrd="0" destOrd="0" parTransId="{B0B60377-B4F7-409B-B682-477862A5532D}" sibTransId="{CD121F32-4732-4405-9143-8A7E04BCE223}"/>
    <dgm:cxn modelId="{1954D124-D0BF-4D98-89A1-4BB5F98C95E7}" srcId="{ED40A61D-1129-475A-8964-4ACC27746261}" destId="{33CCD48D-A99F-42C5-B612-8A3D774199BD}" srcOrd="1" destOrd="0" parTransId="{162B185C-6434-4DF4-873A-3887B8A7FFFC}" sibTransId="{02000AC1-6331-48B3-9EE0-6C46704DA8DF}"/>
    <dgm:cxn modelId="{2A9F9EEA-2321-45C1-A434-5C51E919C390}" type="presOf" srcId="{ED40A61D-1129-475A-8964-4ACC27746261}" destId="{66749B5A-0A53-4231-B1B3-C18035882B08}" srcOrd="0" destOrd="0" presId="urn:microsoft.com/office/officeart/2005/8/layout/vList2"/>
    <dgm:cxn modelId="{6895DC88-B40F-432C-92BB-3080DCB8CBBE}" srcId="{05F9E47F-364A-49D6-8648-2540E23EC66B}" destId="{9E2A9D03-1102-478C-BE01-38BA5ADB5205}" srcOrd="1" destOrd="0" parTransId="{3EE3AA4A-DE92-4883-A537-F4F14369358F}" sibTransId="{A84B0E1F-D648-4D6F-8357-CBA0D73FF2CD}"/>
    <dgm:cxn modelId="{0A35E7B4-C118-45B9-96F0-0F537B8F3A4C}" type="presOf" srcId="{719AD279-AAB8-4089-80A8-ADE827352674}" destId="{3C78268F-FA17-4C66-BE90-9F96248A1619}" srcOrd="0" destOrd="0" presId="urn:microsoft.com/office/officeart/2005/8/layout/vList2"/>
    <dgm:cxn modelId="{6D5DD7DF-2C3F-4CD1-A58B-8ECE2917428A}" type="presOf" srcId="{9E2A9D03-1102-478C-BE01-38BA5ADB5205}" destId="{ED7DC08E-BFE3-432F-8719-9E877AFADE71}" srcOrd="0" destOrd="0" presId="urn:microsoft.com/office/officeart/2005/8/layout/vList2"/>
    <dgm:cxn modelId="{47DFCC23-FA5F-4334-8AE7-8DB31B1B37C8}" type="presParOf" srcId="{8FC70B06-D8E8-4205-96B9-05F95D004F9E}" destId="{66749B5A-0A53-4231-B1B3-C18035882B08}" srcOrd="0" destOrd="0" presId="urn:microsoft.com/office/officeart/2005/8/layout/vList2"/>
    <dgm:cxn modelId="{851F333E-0A7D-46D4-841F-E3E2DA225A33}" type="presParOf" srcId="{8FC70B06-D8E8-4205-96B9-05F95D004F9E}" destId="{3C78268F-FA17-4C66-BE90-9F96248A1619}" srcOrd="1" destOrd="0" presId="urn:microsoft.com/office/officeart/2005/8/layout/vList2"/>
    <dgm:cxn modelId="{2BDE46D4-3716-4723-A8A5-974A0E8FFE9E}" type="presParOf" srcId="{8FC70B06-D8E8-4205-96B9-05F95D004F9E}" destId="{ED7DC08E-BFE3-432F-8719-9E877AFADE71}" srcOrd="2" destOrd="0" presId="urn:microsoft.com/office/officeart/2005/8/layout/vList2"/>
    <dgm:cxn modelId="{70721208-3157-4F6B-945A-A2AB99F4268E}" type="presParOf" srcId="{8FC70B06-D8E8-4205-96B9-05F95D004F9E}" destId="{863BA7DE-5A2E-449F-BDBF-8B61C14CDFE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64B19F-CD18-4D18-B794-5B884854F5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E2791-B901-4BFD-91F0-066F2E7EB8F0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TIPOS DE INVESTIGACIÓN</a:t>
          </a:r>
        </a:p>
        <a:p>
          <a:r>
            <a:rPr lang="es-EC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s-ES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Investigación documental</a:t>
          </a:r>
          <a:endParaRPr lang="es-EC" sz="20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AA5FB-8C55-4294-BF9D-027434DCE610}" type="parTrans" cxnId="{62AAB5CD-EAC1-4AF5-AA9B-4E7F77513674}">
      <dgm:prSet/>
      <dgm:spPr/>
      <dgm:t>
        <a:bodyPr/>
        <a:lstStyle/>
        <a:p>
          <a:endParaRPr lang="en-US"/>
        </a:p>
      </dgm:t>
    </dgm:pt>
    <dgm:pt modelId="{5529DAA3-A15B-41AA-B96A-BC32328EF987}" type="sibTrans" cxnId="{62AAB5CD-EAC1-4AF5-AA9B-4E7F77513674}">
      <dgm:prSet/>
      <dgm:spPr/>
      <dgm:t>
        <a:bodyPr/>
        <a:lstStyle/>
        <a:p>
          <a:endParaRPr lang="en-US"/>
        </a:p>
      </dgm:t>
    </dgm:pt>
    <dgm:pt modelId="{0F392D72-5C2A-4408-94CB-F4CDE1894EFC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MÉTODOS DE INVESTIGACIÓN</a:t>
          </a:r>
        </a:p>
        <a:p>
          <a:r>
            <a:rPr lang="es-EC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s-ES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Método descriptivo</a:t>
          </a:r>
        </a:p>
      </dgm:t>
    </dgm:pt>
    <dgm:pt modelId="{9B18CD3F-745D-4EA0-A1E5-033DC1C8C9DC}" type="parTrans" cxnId="{AFC62129-67C4-4D20-BE50-67D20BD62BBD}">
      <dgm:prSet/>
      <dgm:spPr/>
      <dgm:t>
        <a:bodyPr/>
        <a:lstStyle/>
        <a:p>
          <a:endParaRPr lang="en-US"/>
        </a:p>
      </dgm:t>
    </dgm:pt>
    <dgm:pt modelId="{D59966E2-A137-4007-B5CD-10C33BA86EAA}" type="sibTrans" cxnId="{AFC62129-67C4-4D20-BE50-67D20BD62BBD}">
      <dgm:prSet/>
      <dgm:spPr/>
      <dgm:t>
        <a:bodyPr/>
        <a:lstStyle/>
        <a:p>
          <a:endParaRPr lang="en-US"/>
        </a:p>
      </dgm:t>
    </dgm:pt>
    <dgm:pt modelId="{C10EE8F8-064A-43B3-AD9F-E3EB9F1A976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TÉCNICAS DE RECOPILACIÓN DE DATOS</a:t>
          </a:r>
        </a:p>
        <a:p>
          <a:r>
            <a:rPr lang="es-EC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Encuesta</a:t>
          </a:r>
        </a:p>
        <a:p>
          <a:r>
            <a:rPr lang="es-EC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Entrevistas</a:t>
          </a:r>
          <a:endParaRPr lang="en-US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1710B5-854E-49DC-B9D4-F881CC680C3E}" type="parTrans" cxnId="{3FC33E37-1DCD-4D9B-9E73-ED67D45DA3FE}">
      <dgm:prSet/>
      <dgm:spPr/>
      <dgm:t>
        <a:bodyPr/>
        <a:lstStyle/>
        <a:p>
          <a:endParaRPr lang="en-US"/>
        </a:p>
      </dgm:t>
    </dgm:pt>
    <dgm:pt modelId="{A80ACAD1-0936-4D13-AB02-E24D1FF6ABF8}" type="sibTrans" cxnId="{3FC33E37-1DCD-4D9B-9E73-ED67D45DA3FE}">
      <dgm:prSet/>
      <dgm:spPr/>
      <dgm:t>
        <a:bodyPr/>
        <a:lstStyle/>
        <a:p>
          <a:endParaRPr lang="en-US"/>
        </a:p>
      </dgm:t>
    </dgm:pt>
    <dgm:pt modelId="{86CB2617-0F0E-4290-8C64-6DF3993B7211}" type="pres">
      <dgm:prSet presAssocID="{4864B19F-CD18-4D18-B794-5B884854F5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100FE-2A5F-419C-AF63-74B2A8D5B0FD}" type="pres">
      <dgm:prSet presAssocID="{E19E2791-B901-4BFD-91F0-066F2E7EB8F0}" presName="parentLin" presStyleCnt="0"/>
      <dgm:spPr/>
    </dgm:pt>
    <dgm:pt modelId="{A9568AB4-543E-4387-B969-34752ADC5842}" type="pres">
      <dgm:prSet presAssocID="{E19E2791-B901-4BFD-91F0-066F2E7EB8F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FC66568-78C8-418E-9BA2-C1A1AAD7ABE1}" type="pres">
      <dgm:prSet presAssocID="{E19E2791-B901-4BFD-91F0-066F2E7EB8F0}" presName="parentText" presStyleLbl="node1" presStyleIdx="0" presStyleCnt="3" custScaleY="213473" custLinFactNeighborX="-31141" custLinFactNeighborY="-58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42529-3107-4C78-8D1C-D4F83B82A012}" type="pres">
      <dgm:prSet presAssocID="{E19E2791-B901-4BFD-91F0-066F2E7EB8F0}" presName="negativeSpace" presStyleCnt="0"/>
      <dgm:spPr/>
    </dgm:pt>
    <dgm:pt modelId="{FFB0FA12-0A03-47C9-A90E-A9A702E34DED}" type="pres">
      <dgm:prSet presAssocID="{E19E2791-B901-4BFD-91F0-066F2E7EB8F0}" presName="childText" presStyleLbl="conFgAcc1" presStyleIdx="0" presStyleCnt="3">
        <dgm:presLayoutVars>
          <dgm:bulletEnabled val="1"/>
        </dgm:presLayoutVars>
      </dgm:prSet>
      <dgm:spPr/>
    </dgm:pt>
    <dgm:pt modelId="{AE456A1C-5C75-442D-9C53-DBA79E5F0899}" type="pres">
      <dgm:prSet presAssocID="{5529DAA3-A15B-41AA-B96A-BC32328EF987}" presName="spaceBetweenRectangles" presStyleCnt="0"/>
      <dgm:spPr/>
    </dgm:pt>
    <dgm:pt modelId="{46DD9782-7D8E-42F8-BD70-A1FF32FA4CE0}" type="pres">
      <dgm:prSet presAssocID="{0F392D72-5C2A-4408-94CB-F4CDE1894EFC}" presName="parentLin" presStyleCnt="0"/>
      <dgm:spPr/>
    </dgm:pt>
    <dgm:pt modelId="{BA0734BE-D5FD-4FB3-970D-DA93A1981F96}" type="pres">
      <dgm:prSet presAssocID="{0F392D72-5C2A-4408-94CB-F4CDE1894EF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C44264-3C08-4331-B103-F86CB2F4EAF0}" type="pres">
      <dgm:prSet presAssocID="{0F392D72-5C2A-4408-94CB-F4CDE1894EFC}" presName="parentText" presStyleLbl="node1" presStyleIdx="1" presStyleCnt="3" custScaleY="153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3589B-0EA5-481A-9162-E4CADD73F7BA}" type="pres">
      <dgm:prSet presAssocID="{0F392D72-5C2A-4408-94CB-F4CDE1894EFC}" presName="negativeSpace" presStyleCnt="0"/>
      <dgm:spPr/>
    </dgm:pt>
    <dgm:pt modelId="{57497AB9-071E-4722-9C95-82EE41A4F63D}" type="pres">
      <dgm:prSet presAssocID="{0F392D72-5C2A-4408-94CB-F4CDE1894EFC}" presName="childText" presStyleLbl="conFgAcc1" presStyleIdx="1" presStyleCnt="3">
        <dgm:presLayoutVars>
          <dgm:bulletEnabled val="1"/>
        </dgm:presLayoutVars>
      </dgm:prSet>
      <dgm:spPr/>
    </dgm:pt>
    <dgm:pt modelId="{40F8E3F2-92E0-4D14-B1A6-967CC3180E38}" type="pres">
      <dgm:prSet presAssocID="{D59966E2-A137-4007-B5CD-10C33BA86EAA}" presName="spaceBetweenRectangles" presStyleCnt="0"/>
      <dgm:spPr/>
    </dgm:pt>
    <dgm:pt modelId="{D3A2BB25-9BB9-4065-9AAE-8CE9D414DEFD}" type="pres">
      <dgm:prSet presAssocID="{C10EE8F8-064A-43B3-AD9F-E3EB9F1A976F}" presName="parentLin" presStyleCnt="0"/>
      <dgm:spPr/>
    </dgm:pt>
    <dgm:pt modelId="{0471788C-E3BF-4D48-B1B8-CE1841A157B0}" type="pres">
      <dgm:prSet presAssocID="{C10EE8F8-064A-43B3-AD9F-E3EB9F1A97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0622E4D-8C89-4CD0-B171-19FA2F355E5D}" type="pres">
      <dgm:prSet presAssocID="{C10EE8F8-064A-43B3-AD9F-E3EB9F1A976F}" presName="parentText" presStyleLbl="node1" presStyleIdx="2" presStyleCnt="3" custScaleY="1800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DF784-CF40-4E4B-91FE-E83421E6B9CD}" type="pres">
      <dgm:prSet presAssocID="{C10EE8F8-064A-43B3-AD9F-E3EB9F1A976F}" presName="negativeSpace" presStyleCnt="0"/>
      <dgm:spPr/>
    </dgm:pt>
    <dgm:pt modelId="{3BC6236A-4775-49FB-AB1F-6F21A60665F2}" type="pres">
      <dgm:prSet presAssocID="{C10EE8F8-064A-43B3-AD9F-E3EB9F1A97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A76537-9816-4820-B5A7-3CFBAFFA7095}" type="presOf" srcId="{4864B19F-CD18-4D18-B794-5B884854F527}" destId="{86CB2617-0F0E-4290-8C64-6DF3993B7211}" srcOrd="0" destOrd="0" presId="urn:microsoft.com/office/officeart/2005/8/layout/list1"/>
    <dgm:cxn modelId="{98153E0B-8560-4FBA-9E99-C54CA7E4A6B4}" type="presOf" srcId="{E19E2791-B901-4BFD-91F0-066F2E7EB8F0}" destId="{FFC66568-78C8-418E-9BA2-C1A1AAD7ABE1}" srcOrd="1" destOrd="0" presId="urn:microsoft.com/office/officeart/2005/8/layout/list1"/>
    <dgm:cxn modelId="{7C0EF187-9B04-4392-B8B7-D74CFA2FA18B}" type="presOf" srcId="{0F392D72-5C2A-4408-94CB-F4CDE1894EFC}" destId="{BA0734BE-D5FD-4FB3-970D-DA93A1981F96}" srcOrd="0" destOrd="0" presId="urn:microsoft.com/office/officeart/2005/8/layout/list1"/>
    <dgm:cxn modelId="{AFC62129-67C4-4D20-BE50-67D20BD62BBD}" srcId="{4864B19F-CD18-4D18-B794-5B884854F527}" destId="{0F392D72-5C2A-4408-94CB-F4CDE1894EFC}" srcOrd="1" destOrd="0" parTransId="{9B18CD3F-745D-4EA0-A1E5-033DC1C8C9DC}" sibTransId="{D59966E2-A137-4007-B5CD-10C33BA86EAA}"/>
    <dgm:cxn modelId="{6686C6B7-CFD1-4379-990C-B8C3C7C9D468}" type="presOf" srcId="{C10EE8F8-064A-43B3-AD9F-E3EB9F1A976F}" destId="{20622E4D-8C89-4CD0-B171-19FA2F355E5D}" srcOrd="1" destOrd="0" presId="urn:microsoft.com/office/officeart/2005/8/layout/list1"/>
    <dgm:cxn modelId="{3FC33E37-1DCD-4D9B-9E73-ED67D45DA3FE}" srcId="{4864B19F-CD18-4D18-B794-5B884854F527}" destId="{C10EE8F8-064A-43B3-AD9F-E3EB9F1A976F}" srcOrd="2" destOrd="0" parTransId="{EA1710B5-854E-49DC-B9D4-F881CC680C3E}" sibTransId="{A80ACAD1-0936-4D13-AB02-E24D1FF6ABF8}"/>
    <dgm:cxn modelId="{F6A1492D-D7C2-4509-BD4C-D53A738A70A0}" type="presOf" srcId="{E19E2791-B901-4BFD-91F0-066F2E7EB8F0}" destId="{A9568AB4-543E-4387-B969-34752ADC5842}" srcOrd="0" destOrd="0" presId="urn:microsoft.com/office/officeart/2005/8/layout/list1"/>
    <dgm:cxn modelId="{62AAB5CD-EAC1-4AF5-AA9B-4E7F77513674}" srcId="{4864B19F-CD18-4D18-B794-5B884854F527}" destId="{E19E2791-B901-4BFD-91F0-066F2E7EB8F0}" srcOrd="0" destOrd="0" parTransId="{721AA5FB-8C55-4294-BF9D-027434DCE610}" sibTransId="{5529DAA3-A15B-41AA-B96A-BC32328EF987}"/>
    <dgm:cxn modelId="{6BDF32E9-E069-4C13-839A-418F573CE639}" type="presOf" srcId="{C10EE8F8-064A-43B3-AD9F-E3EB9F1A976F}" destId="{0471788C-E3BF-4D48-B1B8-CE1841A157B0}" srcOrd="0" destOrd="0" presId="urn:microsoft.com/office/officeart/2005/8/layout/list1"/>
    <dgm:cxn modelId="{82DB600B-34BD-4DB1-B817-7262C7E8ED17}" type="presOf" srcId="{0F392D72-5C2A-4408-94CB-F4CDE1894EFC}" destId="{F9C44264-3C08-4331-B103-F86CB2F4EAF0}" srcOrd="1" destOrd="0" presId="urn:microsoft.com/office/officeart/2005/8/layout/list1"/>
    <dgm:cxn modelId="{502BA931-E579-4DE6-820B-3C64A2DDD3C5}" type="presParOf" srcId="{86CB2617-0F0E-4290-8C64-6DF3993B7211}" destId="{5EA100FE-2A5F-419C-AF63-74B2A8D5B0FD}" srcOrd="0" destOrd="0" presId="urn:microsoft.com/office/officeart/2005/8/layout/list1"/>
    <dgm:cxn modelId="{8203B041-A407-493B-9964-3D9A41C65B8E}" type="presParOf" srcId="{5EA100FE-2A5F-419C-AF63-74B2A8D5B0FD}" destId="{A9568AB4-543E-4387-B969-34752ADC5842}" srcOrd="0" destOrd="0" presId="urn:microsoft.com/office/officeart/2005/8/layout/list1"/>
    <dgm:cxn modelId="{825A4155-4AC9-485E-8A8A-A38EB3218A76}" type="presParOf" srcId="{5EA100FE-2A5F-419C-AF63-74B2A8D5B0FD}" destId="{FFC66568-78C8-418E-9BA2-C1A1AAD7ABE1}" srcOrd="1" destOrd="0" presId="urn:microsoft.com/office/officeart/2005/8/layout/list1"/>
    <dgm:cxn modelId="{44FA82D0-F78D-4E42-B9CE-3EE69EB6AD30}" type="presParOf" srcId="{86CB2617-0F0E-4290-8C64-6DF3993B7211}" destId="{43542529-3107-4C78-8D1C-D4F83B82A012}" srcOrd="1" destOrd="0" presId="urn:microsoft.com/office/officeart/2005/8/layout/list1"/>
    <dgm:cxn modelId="{7C321EDE-C3C8-401C-BD91-EB182FE30B11}" type="presParOf" srcId="{86CB2617-0F0E-4290-8C64-6DF3993B7211}" destId="{FFB0FA12-0A03-47C9-A90E-A9A702E34DED}" srcOrd="2" destOrd="0" presId="urn:microsoft.com/office/officeart/2005/8/layout/list1"/>
    <dgm:cxn modelId="{AA3C543D-05A6-4B23-BD11-34050AFFD95D}" type="presParOf" srcId="{86CB2617-0F0E-4290-8C64-6DF3993B7211}" destId="{AE456A1C-5C75-442D-9C53-DBA79E5F0899}" srcOrd="3" destOrd="0" presId="urn:microsoft.com/office/officeart/2005/8/layout/list1"/>
    <dgm:cxn modelId="{31137B14-7C3A-4B5A-80E6-5C6DC83A321F}" type="presParOf" srcId="{86CB2617-0F0E-4290-8C64-6DF3993B7211}" destId="{46DD9782-7D8E-42F8-BD70-A1FF32FA4CE0}" srcOrd="4" destOrd="0" presId="urn:microsoft.com/office/officeart/2005/8/layout/list1"/>
    <dgm:cxn modelId="{4CAD8C70-DF4A-47E8-9B80-0440F574364D}" type="presParOf" srcId="{46DD9782-7D8E-42F8-BD70-A1FF32FA4CE0}" destId="{BA0734BE-D5FD-4FB3-970D-DA93A1981F96}" srcOrd="0" destOrd="0" presId="urn:microsoft.com/office/officeart/2005/8/layout/list1"/>
    <dgm:cxn modelId="{26C8364D-03D1-4379-A9D3-35116D3B7630}" type="presParOf" srcId="{46DD9782-7D8E-42F8-BD70-A1FF32FA4CE0}" destId="{F9C44264-3C08-4331-B103-F86CB2F4EAF0}" srcOrd="1" destOrd="0" presId="urn:microsoft.com/office/officeart/2005/8/layout/list1"/>
    <dgm:cxn modelId="{B5295A3E-0808-4DB8-B66F-455046D32619}" type="presParOf" srcId="{86CB2617-0F0E-4290-8C64-6DF3993B7211}" destId="{7CE3589B-0EA5-481A-9162-E4CADD73F7BA}" srcOrd="5" destOrd="0" presId="urn:microsoft.com/office/officeart/2005/8/layout/list1"/>
    <dgm:cxn modelId="{689B57B0-3F5C-4093-9990-331FC7239156}" type="presParOf" srcId="{86CB2617-0F0E-4290-8C64-6DF3993B7211}" destId="{57497AB9-071E-4722-9C95-82EE41A4F63D}" srcOrd="6" destOrd="0" presId="urn:microsoft.com/office/officeart/2005/8/layout/list1"/>
    <dgm:cxn modelId="{851402F7-135B-4432-AC03-D4DC1F6DD5CD}" type="presParOf" srcId="{86CB2617-0F0E-4290-8C64-6DF3993B7211}" destId="{40F8E3F2-92E0-4D14-B1A6-967CC3180E38}" srcOrd="7" destOrd="0" presId="urn:microsoft.com/office/officeart/2005/8/layout/list1"/>
    <dgm:cxn modelId="{BF6A32FD-3C76-46E5-B7E7-62A19F36DF4B}" type="presParOf" srcId="{86CB2617-0F0E-4290-8C64-6DF3993B7211}" destId="{D3A2BB25-9BB9-4065-9AAE-8CE9D414DEFD}" srcOrd="8" destOrd="0" presId="urn:microsoft.com/office/officeart/2005/8/layout/list1"/>
    <dgm:cxn modelId="{64A2447E-59BA-41CB-9C56-F5199A24617D}" type="presParOf" srcId="{D3A2BB25-9BB9-4065-9AAE-8CE9D414DEFD}" destId="{0471788C-E3BF-4D48-B1B8-CE1841A157B0}" srcOrd="0" destOrd="0" presId="urn:microsoft.com/office/officeart/2005/8/layout/list1"/>
    <dgm:cxn modelId="{4437E1AD-499C-4333-974F-908E72A79C13}" type="presParOf" srcId="{D3A2BB25-9BB9-4065-9AAE-8CE9D414DEFD}" destId="{20622E4D-8C89-4CD0-B171-19FA2F355E5D}" srcOrd="1" destOrd="0" presId="urn:microsoft.com/office/officeart/2005/8/layout/list1"/>
    <dgm:cxn modelId="{63550962-4F09-466A-94BA-7D56B80AE002}" type="presParOf" srcId="{86CB2617-0F0E-4290-8C64-6DF3993B7211}" destId="{4B0DF784-CF40-4E4B-91FE-E83421E6B9CD}" srcOrd="9" destOrd="0" presId="urn:microsoft.com/office/officeart/2005/8/layout/list1"/>
    <dgm:cxn modelId="{BF7E1A1C-B1F6-4DD1-AC30-B208929E0E6F}" type="presParOf" srcId="{86CB2617-0F0E-4290-8C64-6DF3993B7211}" destId="{3BC6236A-4775-49FB-AB1F-6F21A60665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566794-F797-43E1-A6EE-C56A51F118F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340FE4-E940-4B17-A8B2-589A907C2DC9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Diagnosticar como se encuentra el Comando de Inteligencia Militar Conjunta en la actualidad.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18056-80F5-4B97-A9B4-D18729A73F2F}" type="parTrans" cxnId="{1458C2BF-E58D-4F3F-996C-2322F82A19DA}">
      <dgm:prSet/>
      <dgm:spPr/>
      <dgm:t>
        <a:bodyPr/>
        <a:lstStyle/>
        <a:p>
          <a:pPr algn="just"/>
          <a:endParaRPr lang="en-US"/>
        </a:p>
      </dgm:t>
    </dgm:pt>
    <dgm:pt modelId="{4544CCC0-BC72-4323-9D6F-DF4D61A5EDCE}" type="sibTrans" cxnId="{1458C2BF-E58D-4F3F-996C-2322F82A19DA}">
      <dgm:prSet/>
      <dgm:spPr/>
      <dgm:t>
        <a:bodyPr/>
        <a:lstStyle/>
        <a:p>
          <a:pPr algn="just"/>
          <a:endParaRPr lang="en-US"/>
        </a:p>
      </dgm:t>
    </dgm:pt>
    <dgm:pt modelId="{061ED7CB-D595-4954-BAE1-C6ECA854C84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Identificar los retos y desafíos para fortalecer el Comando de Inteligencia Militar Conjunta</a:t>
          </a:r>
          <a:r>
            <a:rPr lang="es-MX" sz="1600" b="1" dirty="0" smtClean="0"/>
            <a:t>.</a:t>
          </a:r>
          <a:endParaRPr lang="en-US" sz="1600" dirty="0"/>
        </a:p>
      </dgm:t>
    </dgm:pt>
    <dgm:pt modelId="{7CDA00CB-BB55-4D31-8428-BC2355AE9AF5}" type="parTrans" cxnId="{E6DA0DC2-3A5A-4EFD-B8EB-F6497B1F5080}">
      <dgm:prSet/>
      <dgm:spPr/>
      <dgm:t>
        <a:bodyPr/>
        <a:lstStyle/>
        <a:p>
          <a:pPr algn="just"/>
          <a:endParaRPr lang="en-US"/>
        </a:p>
      </dgm:t>
    </dgm:pt>
    <dgm:pt modelId="{0D7BD08F-150F-44FE-A2EE-153E4F7B35C3}" type="sibTrans" cxnId="{E6DA0DC2-3A5A-4EFD-B8EB-F6497B1F5080}">
      <dgm:prSet/>
      <dgm:spPr/>
      <dgm:t>
        <a:bodyPr/>
        <a:lstStyle/>
        <a:p>
          <a:pPr algn="just"/>
          <a:endParaRPr lang="en-US"/>
        </a:p>
      </dgm:t>
    </dgm:pt>
    <dgm:pt modelId="{54C8F7AF-36F6-4C9A-BC62-E1542E971F01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Proponer las nuevas capacidades para afrontar los escenarios VICA del Comando De Inteligencia Militar Conjunta con proyección a las políticas de defensa del 2030.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8E1B1-5E27-4094-93C1-39A4003B61D7}" type="parTrans" cxnId="{34A0183B-CA9B-4C43-B619-D0B420C10BEC}">
      <dgm:prSet/>
      <dgm:spPr/>
      <dgm:t>
        <a:bodyPr/>
        <a:lstStyle/>
        <a:p>
          <a:pPr algn="just"/>
          <a:endParaRPr lang="en-US"/>
        </a:p>
      </dgm:t>
    </dgm:pt>
    <dgm:pt modelId="{4B7B2324-A792-4200-9EA3-64F1466303D7}" type="sibTrans" cxnId="{34A0183B-CA9B-4C43-B619-D0B420C10BEC}">
      <dgm:prSet/>
      <dgm:spPr/>
      <dgm:t>
        <a:bodyPr/>
        <a:lstStyle/>
        <a:p>
          <a:pPr algn="just"/>
          <a:endParaRPr lang="en-US"/>
        </a:p>
      </dgm:t>
    </dgm:pt>
    <dgm:pt modelId="{678F6ACF-8257-4C00-88B3-C173D5908CD3}" type="pres">
      <dgm:prSet presAssocID="{4D566794-F797-43E1-A6EE-C56A51F118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2E3B3-2001-4DEC-A9C7-7C83BEBF69B4}" type="pres">
      <dgm:prSet presAssocID="{54C8F7AF-36F6-4C9A-BC62-E1542E971F01}" presName="boxAndChildren" presStyleCnt="0"/>
      <dgm:spPr/>
    </dgm:pt>
    <dgm:pt modelId="{DEF66B34-EDED-419F-8232-C7B3754D46D3}" type="pres">
      <dgm:prSet presAssocID="{54C8F7AF-36F6-4C9A-BC62-E1542E971F01}" presName="parentTextBox" presStyleLbl="node1" presStyleIdx="0" presStyleCnt="3" custLinFactNeighborX="1511" custLinFactNeighborY="22081"/>
      <dgm:spPr/>
      <dgm:t>
        <a:bodyPr/>
        <a:lstStyle/>
        <a:p>
          <a:endParaRPr lang="en-US"/>
        </a:p>
      </dgm:t>
    </dgm:pt>
    <dgm:pt modelId="{660C6EA8-F49D-49D4-A6C7-792AE64C3C93}" type="pres">
      <dgm:prSet presAssocID="{0D7BD08F-150F-44FE-A2EE-153E4F7B35C3}" presName="sp" presStyleCnt="0"/>
      <dgm:spPr/>
    </dgm:pt>
    <dgm:pt modelId="{EC11AB0C-A825-4D66-98F3-0DF6F5184AB1}" type="pres">
      <dgm:prSet presAssocID="{061ED7CB-D595-4954-BAE1-C6ECA854C843}" presName="arrowAndChildren" presStyleCnt="0"/>
      <dgm:spPr/>
    </dgm:pt>
    <dgm:pt modelId="{51B93499-DBD6-4BED-8C87-721EC977CA4A}" type="pres">
      <dgm:prSet presAssocID="{061ED7CB-D595-4954-BAE1-C6ECA854C843}" presName="parentTextArrow" presStyleLbl="node1" presStyleIdx="1" presStyleCnt="3" custLinFactNeighborY="6970"/>
      <dgm:spPr/>
      <dgm:t>
        <a:bodyPr/>
        <a:lstStyle/>
        <a:p>
          <a:endParaRPr lang="en-US"/>
        </a:p>
      </dgm:t>
    </dgm:pt>
    <dgm:pt modelId="{425CEF57-A1EF-4451-929E-BE5F0BE9A7FA}" type="pres">
      <dgm:prSet presAssocID="{4544CCC0-BC72-4323-9D6F-DF4D61A5EDCE}" presName="sp" presStyleCnt="0"/>
      <dgm:spPr/>
    </dgm:pt>
    <dgm:pt modelId="{6012DA26-2312-4046-921F-EE3A47C613B3}" type="pres">
      <dgm:prSet presAssocID="{83340FE4-E940-4B17-A8B2-589A907C2DC9}" presName="arrowAndChildren" presStyleCnt="0"/>
      <dgm:spPr/>
    </dgm:pt>
    <dgm:pt modelId="{32500D35-01A8-4C11-9F33-0720189B06B6}" type="pres">
      <dgm:prSet presAssocID="{83340FE4-E940-4B17-A8B2-589A907C2DC9}" presName="parentTextArrow" presStyleLbl="node1" presStyleIdx="2" presStyleCnt="3" custLinFactNeighborY="9411"/>
      <dgm:spPr/>
      <dgm:t>
        <a:bodyPr/>
        <a:lstStyle/>
        <a:p>
          <a:endParaRPr lang="en-US"/>
        </a:p>
      </dgm:t>
    </dgm:pt>
  </dgm:ptLst>
  <dgm:cxnLst>
    <dgm:cxn modelId="{A688F8AF-B088-465B-A671-819C707EE28D}" type="presOf" srcId="{54C8F7AF-36F6-4C9A-BC62-E1542E971F01}" destId="{DEF66B34-EDED-419F-8232-C7B3754D46D3}" srcOrd="0" destOrd="0" presId="urn:microsoft.com/office/officeart/2005/8/layout/process4"/>
    <dgm:cxn modelId="{BBCDF54A-4E20-4B3A-92EF-E5A491E86F7F}" type="presOf" srcId="{83340FE4-E940-4B17-A8B2-589A907C2DC9}" destId="{32500D35-01A8-4C11-9F33-0720189B06B6}" srcOrd="0" destOrd="0" presId="urn:microsoft.com/office/officeart/2005/8/layout/process4"/>
    <dgm:cxn modelId="{E6DA0DC2-3A5A-4EFD-B8EB-F6497B1F5080}" srcId="{4D566794-F797-43E1-A6EE-C56A51F118FD}" destId="{061ED7CB-D595-4954-BAE1-C6ECA854C843}" srcOrd="1" destOrd="0" parTransId="{7CDA00CB-BB55-4D31-8428-BC2355AE9AF5}" sibTransId="{0D7BD08F-150F-44FE-A2EE-153E4F7B35C3}"/>
    <dgm:cxn modelId="{8DD3B8DF-0871-4242-B9DC-4015CB47B4B9}" type="presOf" srcId="{061ED7CB-D595-4954-BAE1-C6ECA854C843}" destId="{51B93499-DBD6-4BED-8C87-721EC977CA4A}" srcOrd="0" destOrd="0" presId="urn:microsoft.com/office/officeart/2005/8/layout/process4"/>
    <dgm:cxn modelId="{43E3BDE6-1780-4C12-ACB2-8EF9FEEB5DA3}" type="presOf" srcId="{4D566794-F797-43E1-A6EE-C56A51F118FD}" destId="{678F6ACF-8257-4C00-88B3-C173D5908CD3}" srcOrd="0" destOrd="0" presId="urn:microsoft.com/office/officeart/2005/8/layout/process4"/>
    <dgm:cxn modelId="{34A0183B-CA9B-4C43-B619-D0B420C10BEC}" srcId="{4D566794-F797-43E1-A6EE-C56A51F118FD}" destId="{54C8F7AF-36F6-4C9A-BC62-E1542E971F01}" srcOrd="2" destOrd="0" parTransId="{9048E1B1-5E27-4094-93C1-39A4003B61D7}" sibTransId="{4B7B2324-A792-4200-9EA3-64F1466303D7}"/>
    <dgm:cxn modelId="{1458C2BF-E58D-4F3F-996C-2322F82A19DA}" srcId="{4D566794-F797-43E1-A6EE-C56A51F118FD}" destId="{83340FE4-E940-4B17-A8B2-589A907C2DC9}" srcOrd="0" destOrd="0" parTransId="{F8118056-80F5-4B97-A9B4-D18729A73F2F}" sibTransId="{4544CCC0-BC72-4323-9D6F-DF4D61A5EDCE}"/>
    <dgm:cxn modelId="{86B10DBC-BE21-47D3-B17E-B03405208FEB}" type="presParOf" srcId="{678F6ACF-8257-4C00-88B3-C173D5908CD3}" destId="{4262E3B3-2001-4DEC-A9C7-7C83BEBF69B4}" srcOrd="0" destOrd="0" presId="urn:microsoft.com/office/officeart/2005/8/layout/process4"/>
    <dgm:cxn modelId="{7E8A645F-0FE4-4CEE-8692-CE0F59DA01C9}" type="presParOf" srcId="{4262E3B3-2001-4DEC-A9C7-7C83BEBF69B4}" destId="{DEF66B34-EDED-419F-8232-C7B3754D46D3}" srcOrd="0" destOrd="0" presId="urn:microsoft.com/office/officeart/2005/8/layout/process4"/>
    <dgm:cxn modelId="{CA6F84BA-EE4A-46C0-AF6D-990CAA4EA874}" type="presParOf" srcId="{678F6ACF-8257-4C00-88B3-C173D5908CD3}" destId="{660C6EA8-F49D-49D4-A6C7-792AE64C3C93}" srcOrd="1" destOrd="0" presId="urn:microsoft.com/office/officeart/2005/8/layout/process4"/>
    <dgm:cxn modelId="{ADC3EA24-66D4-4F89-96C4-2952EE514BE6}" type="presParOf" srcId="{678F6ACF-8257-4C00-88B3-C173D5908CD3}" destId="{EC11AB0C-A825-4D66-98F3-0DF6F5184AB1}" srcOrd="2" destOrd="0" presId="urn:microsoft.com/office/officeart/2005/8/layout/process4"/>
    <dgm:cxn modelId="{AED086A2-56EF-495F-ABF3-2B4972244279}" type="presParOf" srcId="{EC11AB0C-A825-4D66-98F3-0DF6F5184AB1}" destId="{51B93499-DBD6-4BED-8C87-721EC977CA4A}" srcOrd="0" destOrd="0" presId="urn:microsoft.com/office/officeart/2005/8/layout/process4"/>
    <dgm:cxn modelId="{D2D2B191-D19C-4790-8398-5ECD52E4EFCF}" type="presParOf" srcId="{678F6ACF-8257-4C00-88B3-C173D5908CD3}" destId="{425CEF57-A1EF-4451-929E-BE5F0BE9A7FA}" srcOrd="3" destOrd="0" presId="urn:microsoft.com/office/officeart/2005/8/layout/process4"/>
    <dgm:cxn modelId="{BFD87C74-4E9C-486C-9D2B-0B5318AA43BC}" type="presParOf" srcId="{678F6ACF-8257-4C00-88B3-C173D5908CD3}" destId="{6012DA26-2312-4046-921F-EE3A47C613B3}" srcOrd="4" destOrd="0" presId="urn:microsoft.com/office/officeart/2005/8/layout/process4"/>
    <dgm:cxn modelId="{E61530B6-8CEF-4C91-ABF3-5FE67071C108}" type="presParOf" srcId="{6012DA26-2312-4046-921F-EE3A47C613B3}" destId="{32500D35-01A8-4C11-9F33-0720189B06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2105EF-B1C8-4A51-A0B4-BDAD6AF27BA2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34C2B-1D0C-4D49-8FD1-BC40C3C2E400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Proyecto 1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- Desarrollo de manuales doctrinarios de inteligencia para Fuerzas Armadas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408CD-5BB2-4D86-8E51-2EE0F95CDA2C}" type="parTrans" cxnId="{1CB96C6B-F359-47F0-BA0F-0F3916096B10}">
      <dgm:prSet/>
      <dgm:spPr/>
      <dgm:t>
        <a:bodyPr/>
        <a:lstStyle/>
        <a:p>
          <a:endParaRPr lang="en-US"/>
        </a:p>
      </dgm:t>
    </dgm:pt>
    <dgm:pt modelId="{6DF3A500-A32D-4FD5-8F5B-4171A9F3448A}" type="sibTrans" cxnId="{1CB96C6B-F359-47F0-BA0F-0F3916096B10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6686976-2E3E-4616-9A4B-687A6A2E1278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Proyecto 2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– Mejoramiento del perfil de inteligencia militar para las  Fuerzas Armadas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C4D4B-D727-4CB8-A19F-33D72C79A6E6}" type="parTrans" cxnId="{44B31E81-F16F-4B62-AF46-F6936508C919}">
      <dgm:prSet/>
      <dgm:spPr/>
      <dgm:t>
        <a:bodyPr/>
        <a:lstStyle/>
        <a:p>
          <a:endParaRPr lang="en-US"/>
        </a:p>
      </dgm:t>
    </dgm:pt>
    <dgm:pt modelId="{6F7DD1DF-6952-43F9-8C87-DF4A24FA69CE}" type="sibTrans" cxnId="{44B31E81-F16F-4B62-AF46-F6936508C919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B0DFCD0-C0C4-4437-A5CB-5BA7C37EE3CB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Proyecto 3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– Empleo de tecnología actualizada para la obtención de información y empleo de las redes sociales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C450E1-BEC9-43B0-BE85-64EFAEB88C86}" type="parTrans" cxnId="{6883F7DB-B4FF-478B-9207-035DDB24D3AD}">
      <dgm:prSet/>
      <dgm:spPr/>
      <dgm:t>
        <a:bodyPr/>
        <a:lstStyle/>
        <a:p>
          <a:endParaRPr lang="en-US"/>
        </a:p>
      </dgm:t>
    </dgm:pt>
    <dgm:pt modelId="{CBFD8FBF-FC04-4200-999D-60A9185CDF66}" type="sibTrans" cxnId="{6883F7DB-B4FF-478B-9207-035DDB24D3AD}">
      <dgm:prSet/>
      <dgm:spPr/>
      <dgm:t>
        <a:bodyPr/>
        <a:lstStyle/>
        <a:p>
          <a:endParaRPr lang="en-US"/>
        </a:p>
      </dgm:t>
    </dgm:pt>
    <dgm:pt modelId="{9CE5E65D-3D04-4249-9239-D444F314BBD4}" type="pres">
      <dgm:prSet presAssocID="{092105EF-B1C8-4A51-A0B4-BDAD6AF27BA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FB0588-89EA-44D2-8F41-511292A97B21}" type="pres">
      <dgm:prSet presAssocID="{AD034C2B-1D0C-4D49-8FD1-BC40C3C2E4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4E524-3ED5-4FC4-A0B1-9BF33A399003}" type="pres">
      <dgm:prSet presAssocID="{6DF3A500-A32D-4FD5-8F5B-4171A9F3448A}" presName="sibTrans" presStyleLbl="sibTrans2D1" presStyleIdx="0" presStyleCnt="2" custAng="16200000" custLinFactX="-200503" custLinFactY="-20651" custLinFactNeighborX="-300000" custLinFactNeighborY="-100000"/>
      <dgm:spPr/>
      <dgm:t>
        <a:bodyPr/>
        <a:lstStyle/>
        <a:p>
          <a:endParaRPr lang="en-US"/>
        </a:p>
      </dgm:t>
    </dgm:pt>
    <dgm:pt modelId="{69308847-7D48-4758-B702-D71A7B95700B}" type="pres">
      <dgm:prSet presAssocID="{6DF3A500-A32D-4FD5-8F5B-4171A9F3448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FD22C58-C76E-4E72-BC8D-A19EA01C9B42}" type="pres">
      <dgm:prSet presAssocID="{46686976-2E3E-4616-9A4B-687A6A2E12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84721-A4FE-423E-80C7-D52C6CC4F46B}" type="pres">
      <dgm:prSet presAssocID="{6F7DD1DF-6952-43F9-8C87-DF4A24FA69CE}" presName="sibTrans" presStyleLbl="sibTrans2D1" presStyleIdx="1" presStyleCnt="2" custAng="16352131" custLinFactX="-200000" custLinFactY="-38924" custLinFactNeighborX="-280453" custLinFactNeighborY="-100000"/>
      <dgm:spPr/>
      <dgm:t>
        <a:bodyPr/>
        <a:lstStyle/>
        <a:p>
          <a:endParaRPr lang="en-US"/>
        </a:p>
      </dgm:t>
    </dgm:pt>
    <dgm:pt modelId="{2DBB2845-CB35-4636-86EA-B99B2EB3DD8A}" type="pres">
      <dgm:prSet presAssocID="{6F7DD1DF-6952-43F9-8C87-DF4A24FA69C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E37E9E7-1C83-4D4A-AEFD-12E8356EF438}" type="pres">
      <dgm:prSet presAssocID="{AB0DFCD0-C0C4-4437-A5CB-5BA7C37EE3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76E14-750F-48A1-97C6-0BA72CAC6791}" type="presOf" srcId="{6DF3A500-A32D-4FD5-8F5B-4171A9F3448A}" destId="{1BC4E524-3ED5-4FC4-A0B1-9BF33A399003}" srcOrd="0" destOrd="0" presId="urn:microsoft.com/office/officeart/2005/8/layout/process2"/>
    <dgm:cxn modelId="{6883F7DB-B4FF-478B-9207-035DDB24D3AD}" srcId="{092105EF-B1C8-4A51-A0B4-BDAD6AF27BA2}" destId="{AB0DFCD0-C0C4-4437-A5CB-5BA7C37EE3CB}" srcOrd="2" destOrd="0" parTransId="{0CC450E1-BEC9-43B0-BE85-64EFAEB88C86}" sibTransId="{CBFD8FBF-FC04-4200-999D-60A9185CDF66}"/>
    <dgm:cxn modelId="{1CB96C6B-F359-47F0-BA0F-0F3916096B10}" srcId="{092105EF-B1C8-4A51-A0B4-BDAD6AF27BA2}" destId="{AD034C2B-1D0C-4D49-8FD1-BC40C3C2E400}" srcOrd="0" destOrd="0" parTransId="{D35408CD-5BB2-4D86-8E51-2EE0F95CDA2C}" sibTransId="{6DF3A500-A32D-4FD5-8F5B-4171A9F3448A}"/>
    <dgm:cxn modelId="{E553803A-5117-4428-A93C-8370F9CAC49E}" type="presOf" srcId="{6F7DD1DF-6952-43F9-8C87-DF4A24FA69CE}" destId="{2DBB2845-CB35-4636-86EA-B99B2EB3DD8A}" srcOrd="1" destOrd="0" presId="urn:microsoft.com/office/officeart/2005/8/layout/process2"/>
    <dgm:cxn modelId="{F5BD2B9A-08FC-4581-B558-594C89283B9A}" type="presOf" srcId="{AD034C2B-1D0C-4D49-8FD1-BC40C3C2E400}" destId="{0DFB0588-89EA-44D2-8F41-511292A97B21}" srcOrd="0" destOrd="0" presId="urn:microsoft.com/office/officeart/2005/8/layout/process2"/>
    <dgm:cxn modelId="{1EC0D182-764A-42BF-B381-7DFDFA96ADD3}" type="presOf" srcId="{6DF3A500-A32D-4FD5-8F5B-4171A9F3448A}" destId="{69308847-7D48-4758-B702-D71A7B95700B}" srcOrd="1" destOrd="0" presId="urn:microsoft.com/office/officeart/2005/8/layout/process2"/>
    <dgm:cxn modelId="{44B31E81-F16F-4B62-AF46-F6936508C919}" srcId="{092105EF-B1C8-4A51-A0B4-BDAD6AF27BA2}" destId="{46686976-2E3E-4616-9A4B-687A6A2E1278}" srcOrd="1" destOrd="0" parTransId="{79AC4D4B-D727-4CB8-A19F-33D72C79A6E6}" sibTransId="{6F7DD1DF-6952-43F9-8C87-DF4A24FA69CE}"/>
    <dgm:cxn modelId="{C1667C28-7977-405F-9420-33FC62D05FD6}" type="presOf" srcId="{AB0DFCD0-C0C4-4437-A5CB-5BA7C37EE3CB}" destId="{AE37E9E7-1C83-4D4A-AEFD-12E8356EF438}" srcOrd="0" destOrd="0" presId="urn:microsoft.com/office/officeart/2005/8/layout/process2"/>
    <dgm:cxn modelId="{AF4052DF-BE03-495D-9D7F-72D0B42838E0}" type="presOf" srcId="{46686976-2E3E-4616-9A4B-687A6A2E1278}" destId="{EFD22C58-C76E-4E72-BC8D-A19EA01C9B42}" srcOrd="0" destOrd="0" presId="urn:microsoft.com/office/officeart/2005/8/layout/process2"/>
    <dgm:cxn modelId="{F92AA01F-73C3-468D-B8DC-599FA3C07CF6}" type="presOf" srcId="{6F7DD1DF-6952-43F9-8C87-DF4A24FA69CE}" destId="{A0C84721-A4FE-423E-80C7-D52C6CC4F46B}" srcOrd="0" destOrd="0" presId="urn:microsoft.com/office/officeart/2005/8/layout/process2"/>
    <dgm:cxn modelId="{4C13400A-3F3C-429E-9C35-37B5DD294A7F}" type="presOf" srcId="{092105EF-B1C8-4A51-A0B4-BDAD6AF27BA2}" destId="{9CE5E65D-3D04-4249-9239-D444F314BBD4}" srcOrd="0" destOrd="0" presId="urn:microsoft.com/office/officeart/2005/8/layout/process2"/>
    <dgm:cxn modelId="{294E8C38-BFF9-4300-AFC8-E12AC3BFC070}" type="presParOf" srcId="{9CE5E65D-3D04-4249-9239-D444F314BBD4}" destId="{0DFB0588-89EA-44D2-8F41-511292A97B21}" srcOrd="0" destOrd="0" presId="urn:microsoft.com/office/officeart/2005/8/layout/process2"/>
    <dgm:cxn modelId="{57F7E887-A3C7-4739-ACE2-11860F8308D5}" type="presParOf" srcId="{9CE5E65D-3D04-4249-9239-D444F314BBD4}" destId="{1BC4E524-3ED5-4FC4-A0B1-9BF33A399003}" srcOrd="1" destOrd="0" presId="urn:microsoft.com/office/officeart/2005/8/layout/process2"/>
    <dgm:cxn modelId="{AA543686-B8CB-4BF2-B5BD-CB9E08ACB2E3}" type="presParOf" srcId="{1BC4E524-3ED5-4FC4-A0B1-9BF33A399003}" destId="{69308847-7D48-4758-B702-D71A7B95700B}" srcOrd="0" destOrd="0" presId="urn:microsoft.com/office/officeart/2005/8/layout/process2"/>
    <dgm:cxn modelId="{ED5DE069-4701-4C2D-A3F4-3111E43C3D88}" type="presParOf" srcId="{9CE5E65D-3D04-4249-9239-D444F314BBD4}" destId="{EFD22C58-C76E-4E72-BC8D-A19EA01C9B42}" srcOrd="2" destOrd="0" presId="urn:microsoft.com/office/officeart/2005/8/layout/process2"/>
    <dgm:cxn modelId="{26FB0800-93A0-42F4-9BD5-B2B012422841}" type="presParOf" srcId="{9CE5E65D-3D04-4249-9239-D444F314BBD4}" destId="{A0C84721-A4FE-423E-80C7-D52C6CC4F46B}" srcOrd="3" destOrd="0" presId="urn:microsoft.com/office/officeart/2005/8/layout/process2"/>
    <dgm:cxn modelId="{27FE8E41-45B0-403A-8AAE-DAC2186224D3}" type="presParOf" srcId="{A0C84721-A4FE-423E-80C7-D52C6CC4F46B}" destId="{2DBB2845-CB35-4636-86EA-B99B2EB3DD8A}" srcOrd="0" destOrd="0" presId="urn:microsoft.com/office/officeart/2005/8/layout/process2"/>
    <dgm:cxn modelId="{3CDFA17E-CD37-4E1D-B58F-6E5F9B2B42E2}" type="presParOf" srcId="{9CE5E65D-3D04-4249-9239-D444F314BBD4}" destId="{AE37E9E7-1C83-4D4A-AEFD-12E8356EF43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B06172-1B31-451B-9605-B875F549E3C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E8EC65-8D93-44EF-9FD4-9FEBB3ADC277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3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Estrategia .- </a:t>
          </a:r>
          <a:r>
            <a:rPr lang="es-EC" sz="3200" dirty="0" smtClean="0">
              <a:latin typeface="Arial" panose="020B0604020202020204" pitchFamily="34" charset="0"/>
              <a:cs typeface="Arial" panose="020B0604020202020204" pitchFamily="34" charset="0"/>
            </a:rPr>
            <a:t>Fortalecer el sistema de inteligencia mediante la actualización de la doctrina militar conjunta y mejoramiento del perfil profesional del personal de oficiales y voluntarios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E8D6E-472C-4702-B134-EE867B2566A2}" type="parTrans" cxnId="{D6059EE8-D43C-4E32-B703-EC89516651AA}">
      <dgm:prSet/>
      <dgm:spPr/>
      <dgm:t>
        <a:bodyPr/>
        <a:lstStyle/>
        <a:p>
          <a:endParaRPr lang="en-US"/>
        </a:p>
      </dgm:t>
    </dgm:pt>
    <dgm:pt modelId="{820C400B-1231-40CD-A119-38D786D93F5D}" type="sibTrans" cxnId="{D6059EE8-D43C-4E32-B703-EC89516651AA}">
      <dgm:prSet/>
      <dgm:spPr/>
      <dgm:t>
        <a:bodyPr/>
        <a:lstStyle/>
        <a:p>
          <a:endParaRPr lang="en-US"/>
        </a:p>
      </dgm:t>
    </dgm:pt>
    <dgm:pt modelId="{8D4A4B06-F1C5-48C3-ACB1-A3ECC66F13B7}" type="pres">
      <dgm:prSet presAssocID="{86B06172-1B31-451B-9605-B875F549E3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8D81D2-24F1-475F-B337-61E605DDE28B}" type="pres">
      <dgm:prSet presAssocID="{FFE8EC65-8D93-44EF-9FD4-9FEBB3ADC277}" presName="boxAndChildren" presStyleCnt="0"/>
      <dgm:spPr/>
    </dgm:pt>
    <dgm:pt modelId="{C9E0CA30-81B6-4064-BBAA-75BAA7A391C1}" type="pres">
      <dgm:prSet presAssocID="{FFE8EC65-8D93-44EF-9FD4-9FEBB3ADC277}" presName="parentTextBox" presStyleLbl="node1" presStyleIdx="0" presStyleCnt="1" custLinFactNeighborX="15799" custLinFactNeighborY="5565"/>
      <dgm:spPr/>
      <dgm:t>
        <a:bodyPr/>
        <a:lstStyle/>
        <a:p>
          <a:endParaRPr lang="en-US"/>
        </a:p>
      </dgm:t>
    </dgm:pt>
  </dgm:ptLst>
  <dgm:cxnLst>
    <dgm:cxn modelId="{6FDE92B9-D321-4FD5-B5FA-92D17FE1DEFD}" type="presOf" srcId="{86B06172-1B31-451B-9605-B875F549E3CC}" destId="{8D4A4B06-F1C5-48C3-ACB1-A3ECC66F13B7}" srcOrd="0" destOrd="0" presId="urn:microsoft.com/office/officeart/2005/8/layout/process4"/>
    <dgm:cxn modelId="{D6059EE8-D43C-4E32-B703-EC89516651AA}" srcId="{86B06172-1B31-451B-9605-B875F549E3CC}" destId="{FFE8EC65-8D93-44EF-9FD4-9FEBB3ADC277}" srcOrd="0" destOrd="0" parTransId="{9E7E8D6E-472C-4702-B134-EE867B2566A2}" sibTransId="{820C400B-1231-40CD-A119-38D786D93F5D}"/>
    <dgm:cxn modelId="{206FD0D7-D4B3-4C7F-B1C9-13BE45C5C59D}" type="presOf" srcId="{FFE8EC65-8D93-44EF-9FD4-9FEBB3ADC277}" destId="{C9E0CA30-81B6-4064-BBAA-75BAA7A391C1}" srcOrd="0" destOrd="0" presId="urn:microsoft.com/office/officeart/2005/8/layout/process4"/>
    <dgm:cxn modelId="{66D86FC8-8DA0-446D-A4DC-6AA5D95B278A}" type="presParOf" srcId="{8D4A4B06-F1C5-48C3-ACB1-A3ECC66F13B7}" destId="{618D81D2-24F1-475F-B337-61E605DDE28B}" srcOrd="0" destOrd="0" presId="urn:microsoft.com/office/officeart/2005/8/layout/process4"/>
    <dgm:cxn modelId="{AD793A45-C5B1-4665-BE2D-4730CC2348BC}" type="presParOf" srcId="{618D81D2-24F1-475F-B337-61E605DDE28B}" destId="{C9E0CA30-81B6-4064-BBAA-75BAA7A39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Dibujo_de_Microsoft_Visio2.vs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package" Target="../embeddings/Dibujo_de_Microsoft_Visio1.vsd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C5C8CE6-F51C-0649-93D3-8129F63B15DD}"/>
              </a:ext>
            </a:extLst>
          </p:cNvPr>
          <p:cNvSpPr/>
          <p:nvPr/>
        </p:nvSpPr>
        <p:spPr>
          <a:xfrm>
            <a:off x="1922322" y="2080205"/>
            <a:ext cx="9758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TEMA:</a:t>
            </a:r>
            <a:r>
              <a:rPr lang="es-EC" sz="3200" b="1" dirty="0" smtClean="0"/>
              <a:t>”</a:t>
            </a:r>
            <a:r>
              <a:rPr lang="es-MX" sz="3200" b="1" dirty="0" smtClean="0"/>
              <a:t>PROSPECTIVA </a:t>
            </a:r>
            <a:r>
              <a:rPr lang="es-MX" sz="3200" b="1" dirty="0"/>
              <a:t>DE LA INTELIGENCIA MILITAR CONJUNTA FRENTE A LA TOMA DE DECISIONES EN EL NIVEL </a:t>
            </a:r>
            <a:r>
              <a:rPr lang="es-MX" sz="3200" b="1" dirty="0" smtClean="0"/>
              <a:t>ESTRATÉGICO”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818474D-A86F-C244-AA31-418253F2C546}"/>
              </a:ext>
            </a:extLst>
          </p:cNvPr>
          <p:cNvSpPr txBox="1"/>
          <p:nvPr/>
        </p:nvSpPr>
        <p:spPr>
          <a:xfrm>
            <a:off x="2635399" y="1367742"/>
            <a:ext cx="596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MAESTRÍA EN </a:t>
            </a: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DEFENSA Y SEGURIDAD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4D62C163-8FCA-404B-839C-BEA41DD0379B}"/>
              </a:ext>
            </a:extLst>
          </p:cNvPr>
          <p:cNvSpPr txBox="1"/>
          <p:nvPr/>
        </p:nvSpPr>
        <p:spPr>
          <a:xfrm>
            <a:off x="3115806" y="4277918"/>
            <a:ext cx="6961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TCRN. DE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E.M .</a:t>
            </a:r>
            <a:r>
              <a:rPr lang="es-EC" sz="2400" b="1" dirty="0"/>
              <a:t> 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HENRY TERÁN T.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TCRN DE E.M. SANTIAGO GUERRA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DIRECTOR: TCRN. DE E.M ÁLEX MALDONADO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</a:t>
            </a: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INDEPENDIENTE Y DEPENDIENTES</a:t>
            </a:r>
            <a:endParaRPr lang="es-EC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82966" y="1779188"/>
            <a:ext cx="5113361" cy="40164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9235" indent="13081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Variable independiente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Inteligencia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militar conjunta.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235" indent="13081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Variable dependiente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Toma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decisiones.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Escenarios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la política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	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defensa</a:t>
            </a:r>
            <a:r>
              <a:rPr lang="es-EC" sz="2400" dirty="0" smtClean="0"/>
              <a:t>.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/>
          </a:p>
        </p:txBody>
      </p:sp>
      <p:sp>
        <p:nvSpPr>
          <p:cNvPr id="7" name="Flecha derecha 6"/>
          <p:cNvSpPr/>
          <p:nvPr/>
        </p:nvSpPr>
        <p:spPr>
          <a:xfrm>
            <a:off x="3016895" y="3289112"/>
            <a:ext cx="736979" cy="7369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OPERACIONALIZACIÓN DE LAS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endParaRPr lang="es-EC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65914"/>
              </p:ext>
            </p:extLst>
          </p:nvPr>
        </p:nvGraphicFramePr>
        <p:xfrm>
          <a:off x="2250770" y="1746728"/>
          <a:ext cx="8320977" cy="4623301"/>
        </p:xfrm>
        <a:graphic>
          <a:graphicData uri="http://schemas.openxmlformats.org/drawingml/2006/table">
            <a:tbl>
              <a:tblPr firstRow="1" firstCol="1" bandRow="1"/>
              <a:tblGrid>
                <a:gridCol w="2769932"/>
                <a:gridCol w="1882492"/>
                <a:gridCol w="2182265"/>
                <a:gridCol w="1486288"/>
              </a:tblGrid>
              <a:tr h="481965"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Objetivos específicos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02" marR="648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02" marR="648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Dimensión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02" marR="648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02" marR="648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3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Diagnosticar como se encuentra el comando de inteligencia militar conjunta en la actualidad.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Identificar los retos y desafíos para fortalecer el comando de inteligencia militar conjunta.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Proponer las nuevas capacidades para afrontar los escenarios VICA del comando de inteligencia militar conjunta con proyección a las políticas de defensa del 2030.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02" marR="648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Independiente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970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Inteligencia Militar Conjunta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970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970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970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Dependiente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Toma de decisiones.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Escenarios de la política de la defensa.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02" marR="648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Inteligencia militar del Ejercito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Inteligencia militar Marina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Inteligencia militar FAE.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Normativa legal vigente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Objeticos políticos asignados a cada fuerza.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Objetivos nacionales asignados a cada fuerza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02" marR="648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Encuestas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Porcentaje de personal militar técnico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Número de trabajos realizados por cada fuerza.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0858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08585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02" marR="648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lecha derecha 3"/>
          <p:cNvSpPr/>
          <p:nvPr/>
        </p:nvSpPr>
        <p:spPr>
          <a:xfrm rot="5400000">
            <a:off x="6042770" y="937085"/>
            <a:ext cx="736979" cy="7369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DE ESTUDIO Y CAMPO DE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endParaRPr lang="es-EC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5461923" y="5201822"/>
            <a:ext cx="805218" cy="489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913817316"/>
              </p:ext>
            </p:extLst>
          </p:nvPr>
        </p:nvGraphicFramePr>
        <p:xfrm>
          <a:off x="2788383" y="11771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5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DISEÑO DE LA INVESTIGACIÓN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732746"/>
              </p:ext>
            </p:extLst>
          </p:nvPr>
        </p:nvGraphicFramePr>
        <p:xfrm>
          <a:off x="1400937" y="1260579"/>
          <a:ext cx="4939706" cy="479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6532729" y="1906272"/>
            <a:ext cx="53408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905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Donde: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6905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= universo (180)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6905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 tamaño de la muestra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6905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= variabilidad positiva (50%)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6905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 = variabilidad negativa (50%)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6905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= máximo error admisible (9%)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6905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= constante de corrección del error (2)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179705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presente caso en estudio en el COIMC y la A.G.E, los datos son los siguientes: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6905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muestra se determinó en 142.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601" y="1466852"/>
            <a:ext cx="2161540" cy="439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4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DISEÑO DE LA INVESTIGACIÓN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41" y="1337187"/>
            <a:ext cx="4656519" cy="411816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6256730" y="1337187"/>
            <a:ext cx="55076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905" algn="just">
              <a:lnSpc>
                <a:spcPct val="150000"/>
              </a:lnSpc>
              <a:spcAft>
                <a:spcPts val="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un total de 144 encuestados, se puede identificar que se encuentra un criterio con el porcentaje más alto; ya que el 54,9% consideran que la creación de la doctrina conjunta, es el aspecto que permitirá reestructurar al COIMC; el 26,4% consideran que la normativa legal permitirá la reestructuración del COIMC; el 6,9% consideran que los recursos humanos, es el aspecto que permitirá reestructurar al COIMC; el 6,2% consideran que la unidad logística orgánica, es el aspecto que permitirá reestructurar al COIMC; y el 5,6% consideran que el los recursos financieros, es el aspecto que permitirá reestructurar al COIMC.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DISEÑO DE LA INVESTIGACIÓN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84" y="1591741"/>
            <a:ext cx="4761504" cy="353981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2" name="Rectángulo 1"/>
          <p:cNvSpPr/>
          <p:nvPr/>
        </p:nvSpPr>
        <p:spPr>
          <a:xfrm>
            <a:off x="6637361" y="1285629"/>
            <a:ext cx="49768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905" algn="just">
              <a:lnSpc>
                <a:spcPct val="150000"/>
              </a:lnSpc>
              <a:spcAft>
                <a:spcPts val="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un total de 144 encuestados, se puede identificar que se encuentra dividido el criterio sobre si está bien reestructurado el COMIC; el 35,4% están en desacuerdo, en que el COIMC, está bien estructurado; el 23,6% no están en acuerdo ni en desacuerdo, en que el COIMC, está bien estructurado; el 21,5% están totalmente en desacuerdo, en que el COIMC, está bien estructurado; el 18,1% están de acuerdo, en que el COIMC, está bien estructurado que el COIMC, este bien estructurado; y el 1,4% están totalmente de acuerdo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DESARROLLO DE LOS OBJETIVOS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43761626"/>
              </p:ext>
            </p:extLst>
          </p:nvPr>
        </p:nvGraphicFramePr>
        <p:xfrm>
          <a:off x="5837411" y="914401"/>
          <a:ext cx="5482150" cy="552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57 agentes de Inteligencia Militar aprobaron curso de perfeccionamiento –  Comando Conjunto de las Fuerzas Armadas del Ecuad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97" y="2807405"/>
            <a:ext cx="3410541" cy="22695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37076" y="1190525"/>
            <a:ext cx="5737492" cy="2190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36576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OBJETIVO DE LA PROPUESTA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 algn="just">
              <a:lnSpc>
                <a:spcPct val="200000"/>
              </a:lnSpc>
              <a:spcBef>
                <a:spcPts val="1000"/>
              </a:spcBef>
            </a:pPr>
            <a:r>
              <a:rPr lang="es-EC" sz="1600" dirty="0" smtClean="0"/>
              <a:t>      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Desarrollar estrategias relacionadas con el mejoramiento del sistema de inteligencia militar conjunto, con el fin de alcanzar los objetivos y misión institucional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83045" y="4428699"/>
            <a:ext cx="5067270" cy="16979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36576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ALCANCE</a:t>
            </a:r>
          </a:p>
          <a:p>
            <a:pPr marL="365760" indent="-365760" algn="just">
              <a:lnSpc>
                <a:spcPct val="200000"/>
              </a:lnSpc>
              <a:spcBef>
                <a:spcPts val="1000"/>
              </a:spcBef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Esta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propuesta se aplicara por todo el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Subsistema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Inteligencia </a:t>
            </a:r>
            <a:r>
              <a:rPr lang="es-ES" sz="1600" smtClean="0">
                <a:latin typeface="Arial" panose="020B0604020202020204" pitchFamily="34" charset="0"/>
                <a:cs typeface="Arial" panose="020B0604020202020204" pitchFamily="34" charset="0"/>
              </a:rPr>
              <a:t>Militar de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Fuerzas Armadas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derecha 5"/>
          <p:cNvSpPr/>
          <p:nvPr/>
        </p:nvSpPr>
        <p:spPr>
          <a:xfrm rot="5400000">
            <a:off x="5182579" y="4060209"/>
            <a:ext cx="736979" cy="7369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24100" y="1517474"/>
            <a:ext cx="4895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ACCIONES ESTRATÉGICAS PROPUESTAS</a:t>
            </a:r>
            <a:endParaRPr lang="en-US" b="1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75616" y="44757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438028" y="1517474"/>
            <a:ext cx="329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PROYECTOS PROPUESTOS</a:t>
            </a:r>
            <a:endParaRPr lang="en-US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85671166"/>
              </p:ext>
            </p:extLst>
          </p:nvPr>
        </p:nvGraphicFramePr>
        <p:xfrm>
          <a:off x="7573415" y="1987736"/>
          <a:ext cx="3998795" cy="472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894867421"/>
              </p:ext>
            </p:extLst>
          </p:nvPr>
        </p:nvGraphicFramePr>
        <p:xfrm>
          <a:off x="1836981" y="1979110"/>
          <a:ext cx="5269552" cy="4421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7438028" y="6155140"/>
            <a:ext cx="327548" cy="4913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55930" y="1904833"/>
            <a:ext cx="4253552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z="1400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la doctrina actual del Ejercito, FAE y Marina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z="1400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Designación del equipo técnico para el actualización de la doctrina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z="1400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Panificación para el desarrollo de la doctrina de inteligencia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z="1400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los reglamentos y manuales de inteligencia conjunta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z="1400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Revisión y aprobación de los reglamentos y manuales de inteligencia actualizados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s-EC" sz="1400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Difusión de los reglamentos y manuales de inteligencia militar</a:t>
            </a:r>
            <a:endParaRPr lang="en-US" sz="1400" spc="-15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06053" y="1294160"/>
            <a:ext cx="278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spc="-15" dirty="0">
                <a:latin typeface="Arial" panose="020B0604020202020204" pitchFamily="34" charset="0"/>
                <a:ea typeface="Calibri" panose="020F0502020204030204" pitchFamily="34" charset="0"/>
              </a:rPr>
              <a:t>Proyecto </a:t>
            </a:r>
            <a:r>
              <a:rPr lang="es-EC" b="1" spc="-15" dirty="0" smtClean="0">
                <a:latin typeface="Arial" panose="020B0604020202020204" pitchFamily="34" charset="0"/>
                <a:ea typeface="Calibri" panose="020F0502020204030204" pitchFamily="34" charset="0"/>
              </a:rPr>
              <a:t>1 - actividades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6874575" y="1904833"/>
            <a:ext cx="4544705" cy="3323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z="1400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del perfil actual de inteligencia del personal de oficiales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z="1400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del perfil actual de inteligencia del personal de voluntarios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z="1400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Revisión de las nuevas actividades y tareas que posee el personal de inteligencia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z="1400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Mejoramiento de las competencias del personal de inteligencia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z="1400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la mallas curriculares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z="1400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Propuesta de las nuevas mallas curriculares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74575" y="1317979"/>
            <a:ext cx="278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spc="-15" dirty="0">
                <a:latin typeface="Arial" panose="020B0604020202020204" pitchFamily="34" charset="0"/>
                <a:ea typeface="Calibri" panose="020F0502020204030204" pitchFamily="34" charset="0"/>
              </a:rPr>
              <a:t>Proyecto 2</a:t>
            </a:r>
            <a:r>
              <a:rPr lang="es-EC" b="1" spc="-15" dirty="0" smtClean="0">
                <a:latin typeface="Arial" panose="020B0604020202020204" pitchFamily="34" charset="0"/>
                <a:ea typeface="Calibri" panose="020F0502020204030204" pitchFamily="34" charset="0"/>
              </a:rPr>
              <a:t> - actividades</a:t>
            </a:r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6023539" y="3413780"/>
            <a:ext cx="736979" cy="7369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1953260" y="1264447"/>
            <a:ext cx="606552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ENUNCIADO DEL PROBLEMA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GENERAL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HIPÓTESIS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VARIABLES INDEPENDIENTE Y DEPENDIENTES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OPERACIONALIZACIÓN DE LAS VARIABLES</a:t>
            </a:r>
            <a:endParaRPr kumimoji="0" lang="es-EC" sz="1800" b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OBJETO </a:t>
            </a: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ESTUDIO Y CAMPO DE ACCIÓN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DE LOS OBJETIVOS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 Y RECOMENDACIONES</a:t>
            </a:r>
            <a:endParaRPr kumimoji="0" lang="es-EC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46D6BD9-0536-FB4B-AEFE-848F5DBD78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0445" y="2251880"/>
            <a:ext cx="5108851" cy="46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2406" y="1928590"/>
            <a:ext cx="6096000" cy="30008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las tecnologías conforme a los avances tecnológicos y necesidades actuales del sistema de inteligencia.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Estudiar los equipo tecnológicos empleados actualmente por el Sistema de Inteligencia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spc="-1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Determinación de los equipos técnicos necesarios para el sistema de inteligencia militar conjunta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92406" y="1289841"/>
            <a:ext cx="278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spc="-15" dirty="0">
                <a:latin typeface="Arial" panose="020B0604020202020204" pitchFamily="34" charset="0"/>
                <a:ea typeface="Calibri" panose="020F0502020204030204" pitchFamily="34" charset="0"/>
              </a:rPr>
              <a:t>Proyecto </a:t>
            </a:r>
            <a:r>
              <a:rPr lang="es-EC" b="1" spc="-15" dirty="0" smtClean="0">
                <a:latin typeface="Arial" panose="020B0604020202020204" pitchFamily="34" charset="0"/>
                <a:ea typeface="Calibri" panose="020F0502020204030204" pitchFamily="34" charset="0"/>
              </a:rPr>
              <a:t>3 - actividades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729113" y="1184493"/>
            <a:ext cx="424988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implementación – proyecto 1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/>
          <a:srcRect l="26306" t="19487" r="19403" b="12619"/>
          <a:stretch/>
        </p:blipFill>
        <p:spPr>
          <a:xfrm>
            <a:off x="2538483" y="1801506"/>
            <a:ext cx="8925635" cy="465388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73721" y="1482762"/>
            <a:ext cx="43140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implementación – proyecto 2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7537" t="26059" r="19067" b="21776"/>
          <a:stretch/>
        </p:blipFill>
        <p:spPr>
          <a:xfrm>
            <a:off x="1973721" y="2115403"/>
            <a:ext cx="8466815" cy="357571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92336" y="1319999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Plan de implementación – proyecto 3 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31120" t="23669" r="24216" b="13614"/>
          <a:stretch/>
        </p:blipFill>
        <p:spPr>
          <a:xfrm>
            <a:off x="2388358" y="1856096"/>
            <a:ext cx="7997588" cy="429904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784463"/>
              </p:ext>
            </p:extLst>
          </p:nvPr>
        </p:nvGraphicFramePr>
        <p:xfrm>
          <a:off x="2256644" y="982639"/>
          <a:ext cx="4481832" cy="537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Visio" r:id="rId4" imgW="6267248" imgH="6077113" progId="">
                  <p:embed/>
                </p:oleObj>
              </mc:Choice>
              <mc:Fallback>
                <p:oleObj name="Visio" r:id="rId4" imgW="6267248" imgH="6077113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644" y="982639"/>
                        <a:ext cx="4481832" cy="5371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578784"/>
              </p:ext>
            </p:extLst>
          </p:nvPr>
        </p:nvGraphicFramePr>
        <p:xfrm>
          <a:off x="6895294" y="1202828"/>
          <a:ext cx="4459643" cy="515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Visio" r:id="rId7" imgW="8381875" imgH="6496151" progId="">
                  <p:embed/>
                </p:oleObj>
              </mc:Choice>
              <mc:Fallback>
                <p:oleObj name="Visio" r:id="rId7" imgW="8381875" imgH="6496151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5294" y="1202828"/>
                        <a:ext cx="4459643" cy="5151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93247" y="1360943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Designación del equipo técnico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1897713" y="1988740"/>
            <a:ext cx="4516735" cy="4498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1</a:t>
            </a:r>
            <a:endParaRPr lang="en-US" sz="1400" b="1" dirty="0">
              <a:solidFill>
                <a:srgbClr val="2F549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Oficiales técnicos en actualización de la doctrina de las FF.AA.</a:t>
            </a:r>
            <a:endParaRPr lang="en-US" sz="1400" dirty="0">
              <a:solidFill>
                <a:srgbClr val="2F549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Voluntarios técnicos de las FF. AA.</a:t>
            </a:r>
            <a:endParaRPr lang="en-US" sz="1400" dirty="0">
              <a:solidFill>
                <a:srgbClr val="2F549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Asesor Jurídico</a:t>
            </a:r>
            <a:endParaRPr lang="en-US" sz="1400" dirty="0">
              <a:solidFill>
                <a:srgbClr val="2F549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2</a:t>
            </a:r>
            <a:endParaRPr lang="en-US" sz="1400" b="1" dirty="0">
              <a:solidFill>
                <a:srgbClr val="2F549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Oficiales técnicos especialistas en educación de las FF. AA.</a:t>
            </a:r>
            <a:endParaRPr lang="en-US" sz="1400" dirty="0">
              <a:solidFill>
                <a:srgbClr val="2F549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Voluntarios especialistas en educación de las FF. AA.</a:t>
            </a:r>
            <a:endParaRPr lang="en-US" sz="1400" dirty="0">
              <a:solidFill>
                <a:srgbClr val="2F549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es-EC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Jefe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Doctrina Militar del CEDE </a:t>
            </a:r>
            <a:endParaRPr lang="en-US" sz="1400" dirty="0">
              <a:solidFill>
                <a:srgbClr val="2F549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Servidores públicos especializados en ciencias de la educación del CEDE</a:t>
            </a:r>
            <a:endParaRPr lang="en-US" sz="1400" dirty="0"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356142" y="1988740"/>
            <a:ext cx="4531057" cy="23852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 3</a:t>
            </a:r>
            <a:endParaRPr lang="en-US" sz="1600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Especialistas técnicos en equipos tecnológicos de inteligencia militar de las FF.AA.</a:t>
            </a:r>
            <a:endParaRPr lang="en-US" sz="160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Jefe de Compras Públicas</a:t>
            </a:r>
            <a:endParaRPr lang="en-US" sz="160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Jefe Financiero</a:t>
            </a:r>
            <a:endParaRPr lang="en-US" sz="16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6571393" y="3050274"/>
            <a:ext cx="736979" cy="7369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6973" y="1411755"/>
            <a:ext cx="56477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36576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Formato propuesto para la actualización del perfil</a:t>
            </a:r>
            <a:endParaRPr lang="en-US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 cstate="print"/>
          <a:srcRect l="27752" t="44761" r="29092" b="23446"/>
          <a:stretch/>
        </p:blipFill>
        <p:spPr bwMode="auto">
          <a:xfrm>
            <a:off x="1636973" y="2098438"/>
            <a:ext cx="4545463" cy="2842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/>
          <a:srcRect l="29216" t="24665" r="30373" b="30339"/>
          <a:stretch/>
        </p:blipFill>
        <p:spPr>
          <a:xfrm>
            <a:off x="6182436" y="2248564"/>
            <a:ext cx="4926841" cy="308439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53435"/>
              </p:ext>
            </p:extLst>
          </p:nvPr>
        </p:nvGraphicFramePr>
        <p:xfrm>
          <a:off x="2189826" y="1304417"/>
          <a:ext cx="9389565" cy="526099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659856"/>
                <a:gridCol w="1527171"/>
                <a:gridCol w="1439681"/>
                <a:gridCol w="1993525"/>
                <a:gridCol w="1769332"/>
              </a:tblGrid>
              <a:tr h="121268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AMENAZAS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DEBILIDADES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A1:</a:t>
                      </a: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globalización de la información en las redes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A2: </a:t>
                      </a: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Inteligencia gubernamental que puede interferir en las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investigaciones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A3: </a:t>
                      </a: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Ausencia de normativa legal que amparen las actividades de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inteligencia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4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D1</a:t>
                      </a: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Ausencia de un análisis del perfil actual de los oficiales y voluntarios del sistema de inteligencia conforme a las nuevas necesidades institucionales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900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2: </a:t>
                      </a: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Necesidad de actualización de la doctrina de inteligencia militar en forma conjunta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977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D3: </a:t>
                      </a: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Falta de un análisis de las nuevas tecnologías que son necesarias para el sistema de inteligencia militar conjunto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201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D4: </a:t>
                      </a: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Requerimiento de un mejoramiento continuo de los procesos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1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D5: </a:t>
                      </a: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Necesidad de personal capacitado conforme a las competencia requeridas actuales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9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2189826" y="1304417"/>
            <a:ext cx="2647571" cy="1127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01850" y="18659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s-EC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endParaRPr kumimoji="0" lang="es-EC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1285" y="1167933"/>
            <a:ext cx="4808321" cy="5032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1000"/>
              </a:spcAft>
            </a:pP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necesario un cambio en el Perfil Profesional y Ocupacional del Oficial y Voluntarios de inteligencia, para la designación de las actividades acorde a las necesidades institucionales actuales que exigen el uso de mayor tecnología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C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indispensable el actualización doctrinaria conjunta y conocimiento de la misma, el no contar con la misma ha incurrido en errores en las actividades que realiza el personal de inteligencia el cual requiere ser fortalecido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A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empleo de las tecnologías se hace cada vez más necesario para la obtención y análisis de información que pueden contribuir a las operaciones militares de inteligencia.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03526" y="1167933"/>
            <a:ext cx="5156341" cy="5160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Desarrollar la modificación de las mallas curriculares conforme a las nuevas competencias requeridas en base a las necesidades institucionales, así como un análisis de los contenidos en base a la doctrina conjunta actualizada</a:t>
            </a: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 </a:t>
            </a:r>
            <a:r>
              <a:rPr lang="es-EC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adquisición y empleo de nueva tecnología que contribuya al sistema de inteligencia conforme a las actividades que desarrollan en las diferentes unidades a nivel nacional.</a:t>
            </a: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Socializar </a:t>
            </a:r>
            <a:r>
              <a:rPr lang="es-EC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aprobada la actualización de la doctrina conjunta de tal forma que el personal conozca la misma y puede cumplir su función de forma más efectiva y </a:t>
            </a:r>
            <a:r>
              <a:rPr lang="es-EC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eficiente</a:t>
            </a: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Remitir a la </a:t>
            </a:r>
            <a:r>
              <a:rPr lang="es-EC" sz="1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</a:t>
            </a:r>
            <a:r>
              <a:rPr lang="es-EC" sz="11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Inteligencia Militar la doctrina conjunta actualiza para ser socializada y empleada en los diferentes cursos que se </a:t>
            </a:r>
            <a:r>
              <a:rPr lang="es-EC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imparten</a:t>
            </a:r>
            <a:endParaRPr lang="es-EC" sz="11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CONCLUSIONES Y RECOMENDACIONES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67357" y="264287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PLANTEAMIENTO</a:t>
            </a:r>
            <a:r>
              <a:rPr kumimoji="0" lang="es-EC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 PROBLEMA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12591" y="1297943"/>
            <a:ext cx="6190191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/>
              <a:t>La causa </a:t>
            </a:r>
            <a:r>
              <a:rPr lang="es-EC" dirty="0"/>
              <a:t>a tomar en cuenta es la falta de doctrina conjunta en el ámbito de la inteligencia militar, sumado a que ya no hay la escuela de inteligencia conjunta, lo que ocasionaría la falta de investigación y de doctrina conjunta en el campo de inteligencia militar</a:t>
            </a:r>
            <a:r>
              <a:rPr lang="es-EC" dirty="0" smtClean="0"/>
              <a:t>.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5259687" y="3650726"/>
            <a:ext cx="609600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C" dirty="0"/>
              <a:t>Finalmente, no se está cumpliendo a cabalidad la estructura orgánica del COIMC acorde a su estatuto, esto debido que las fuerzas mantienen sus estructuras de inteligencia de cada fuerza y la de mayor trascendencia seria la falta de asumir este cambio cultural por parte de sus componentes lo que impide que se genere este cambio vital para un adecuado funcionamiento del COIMC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 derecha 9"/>
          <p:cNvSpPr/>
          <p:nvPr/>
        </p:nvSpPr>
        <p:spPr>
          <a:xfrm rot="5400000">
            <a:off x="7827865" y="2844509"/>
            <a:ext cx="736979" cy="7369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ambio de mando en Escuela Conjunta de Inteligencia Militar – Comando  Conjunto de las Fuerzas Armadas del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Cambio de mando en Escuela Conjunta de Inteligencia Militar – Comando  Conjunto de las Fuerzas Armadas del Ecuad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58" y="2567772"/>
            <a:ext cx="2887876" cy="2165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67357" y="264287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ENUNCIADO</a:t>
            </a:r>
            <a:r>
              <a:rPr kumimoji="0" lang="es-EC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 PROBLEMA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31059" y="2200902"/>
            <a:ext cx="9360356" cy="21936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635" indent="180340" algn="just">
              <a:lnSpc>
                <a:spcPct val="200000"/>
              </a:lnSpc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Qué aspectos deberá ejecutar para su fortalecimiento la Inteligencia Militar Conjunta, ante  las nuevas amenazas de la política de la defensa en el 2030</a:t>
            </a:r>
            <a:r>
              <a:rPr lang="es-EC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 rot="5400000">
            <a:off x="6123836" y="1229865"/>
            <a:ext cx="736979" cy="7369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0" y="210176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PREGUNTAS DE INVESTIGACIÓN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78237217"/>
              </p:ext>
            </p:extLst>
          </p:nvPr>
        </p:nvGraphicFramePr>
        <p:xfrm>
          <a:off x="2482376" y="1395443"/>
          <a:ext cx="8128000" cy="471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JUSTIFICACIÓN DE LA INVESTIGACIÓN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8628328" y="4993985"/>
            <a:ext cx="214761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s-EC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FACTIBILIDAD</a:t>
            </a:r>
          </a:p>
        </p:txBody>
      </p:sp>
      <p:sp>
        <p:nvSpPr>
          <p:cNvPr id="11" name="Rectangle 7"/>
          <p:cNvSpPr/>
          <p:nvPr/>
        </p:nvSpPr>
        <p:spPr>
          <a:xfrm>
            <a:off x="2647944" y="4981723"/>
            <a:ext cx="200364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RELEVANCIA</a:t>
            </a:r>
          </a:p>
        </p:txBody>
      </p:sp>
      <p:sp>
        <p:nvSpPr>
          <p:cNvPr id="14" name="Rectangle 6"/>
          <p:cNvSpPr/>
          <p:nvPr/>
        </p:nvSpPr>
        <p:spPr>
          <a:xfrm>
            <a:off x="5566151" y="4993985"/>
            <a:ext cx="214761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ORIGINALIDAD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694565"/>
              </p:ext>
            </p:extLst>
          </p:nvPr>
        </p:nvGraphicFramePr>
        <p:xfrm>
          <a:off x="2575959" y="1596739"/>
          <a:ext cx="8128000" cy="33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9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OBJETIVO GENERAL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84887" y="2203646"/>
            <a:ext cx="7226101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635" indent="180340" algn="just">
              <a:lnSpc>
                <a:spcPct val="200000"/>
              </a:lnSpc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Formular una propuesta, considerando un análisis FODA prospectivo que permitan realizar la transformación del Comando de Inteligencia militar Conjunta, bajo el concepto de la normativa actual y las nuevas amenazas para su fortalecimiento.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 rot="5400000">
            <a:off x="5829449" y="1190534"/>
            <a:ext cx="736979" cy="7369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.FUNDAMENTACIÓN TEÓRICA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14669934"/>
              </p:ext>
            </p:extLst>
          </p:nvPr>
        </p:nvGraphicFramePr>
        <p:xfrm>
          <a:off x="1293613" y="1256080"/>
          <a:ext cx="502697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Ecuador enfrenta un día complicado por el paro de transporte | Economía |  Noticias | El Univers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785" y="-4717442"/>
            <a:ext cx="144528" cy="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56816961"/>
              </p:ext>
            </p:extLst>
          </p:nvPr>
        </p:nvGraphicFramePr>
        <p:xfrm>
          <a:off x="6320589" y="1256080"/>
          <a:ext cx="502697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559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HIPOTESIS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013692" y="2081962"/>
            <a:ext cx="9039318" cy="18158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0" hangingPunct="0"/>
            <a:r>
              <a:rPr lang="es-EC" sz="3200" dirty="0">
                <a:latin typeface="Arial" panose="020B0604020202020204" pitchFamily="34" charset="0"/>
                <a:cs typeface="Arial" panose="020B0604020202020204" pitchFamily="34" charset="0"/>
              </a:rPr>
              <a:t>El funcionamiento de la Inteligencia Militar Conjunta, afecta en la toma de decisiones de los escenarios VICA.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es-EC" sz="1600" b="1" dirty="0" smtClean="0"/>
          </a:p>
        </p:txBody>
      </p:sp>
      <p:sp>
        <p:nvSpPr>
          <p:cNvPr id="4" name="Flecha derecha 3"/>
          <p:cNvSpPr/>
          <p:nvPr/>
        </p:nvSpPr>
        <p:spPr>
          <a:xfrm rot="5400000">
            <a:off x="5829449" y="1190534"/>
            <a:ext cx="736979" cy="7369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1798</Words>
  <Application>Microsoft Office PowerPoint</Application>
  <PresentationFormat>Panorámica</PresentationFormat>
  <Paragraphs>229</Paragraphs>
  <Slides>28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Aldine721 Lt BT</vt:lpstr>
      <vt:lpstr>Arial</vt:lpstr>
      <vt:lpstr>Calibri</vt:lpstr>
      <vt:lpstr>Calibri Light</vt:lpstr>
      <vt:lpstr>Symbol</vt:lpstr>
      <vt:lpstr>Times New Roman</vt:lpstr>
      <vt:lpstr>Wingdings</vt:lpstr>
      <vt:lpstr>1_Tema de Office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Calderon Garcia Angel David</cp:lastModifiedBy>
  <cp:revision>103</cp:revision>
  <dcterms:created xsi:type="dcterms:W3CDTF">2020-09-15T21:54:46Z</dcterms:created>
  <dcterms:modified xsi:type="dcterms:W3CDTF">2021-03-02T13:28:16Z</dcterms:modified>
</cp:coreProperties>
</file>