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702A-8C4B-4101-A8D8-81824B39DBBA}" type="datetimeFigureOut">
              <a:rPr lang="es-EC" smtClean="0"/>
              <a:t>5/4/2021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1BE-8508-4E72-B01C-EAA55C88553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8151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702A-8C4B-4101-A8D8-81824B39DBBA}" type="datetimeFigureOut">
              <a:rPr lang="es-EC" smtClean="0"/>
              <a:t>5/4/2021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1BE-8508-4E72-B01C-EAA55C88553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4403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702A-8C4B-4101-A8D8-81824B39DBBA}" type="datetimeFigureOut">
              <a:rPr lang="es-EC" smtClean="0"/>
              <a:t>5/4/2021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1BE-8508-4E72-B01C-EAA55C88553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58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702A-8C4B-4101-A8D8-81824B39DBBA}" type="datetimeFigureOut">
              <a:rPr lang="es-EC" smtClean="0"/>
              <a:t>5/4/2021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1BE-8508-4E72-B01C-EAA55C88553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469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702A-8C4B-4101-A8D8-81824B39DBBA}" type="datetimeFigureOut">
              <a:rPr lang="es-EC" smtClean="0"/>
              <a:t>5/4/2021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1BE-8508-4E72-B01C-EAA55C88553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919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702A-8C4B-4101-A8D8-81824B39DBBA}" type="datetimeFigureOut">
              <a:rPr lang="es-EC" smtClean="0"/>
              <a:t>5/4/2021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1BE-8508-4E72-B01C-EAA55C88553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2088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702A-8C4B-4101-A8D8-81824B39DBBA}" type="datetimeFigureOut">
              <a:rPr lang="es-EC" smtClean="0"/>
              <a:t>5/4/2021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1BE-8508-4E72-B01C-EAA55C88553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50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702A-8C4B-4101-A8D8-81824B39DBBA}" type="datetimeFigureOut">
              <a:rPr lang="es-EC" smtClean="0"/>
              <a:t>5/4/2021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1BE-8508-4E72-B01C-EAA55C88553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31688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702A-8C4B-4101-A8D8-81824B39DBBA}" type="datetimeFigureOut">
              <a:rPr lang="es-EC" smtClean="0"/>
              <a:t>5/4/2021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1BE-8508-4E72-B01C-EAA55C88553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9703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702A-8C4B-4101-A8D8-81824B39DBBA}" type="datetimeFigureOut">
              <a:rPr lang="es-EC" smtClean="0"/>
              <a:t>5/4/2021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1BE-8508-4E72-B01C-EAA55C88553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1116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702A-8C4B-4101-A8D8-81824B39DBBA}" type="datetimeFigureOut">
              <a:rPr lang="es-EC" smtClean="0"/>
              <a:t>5/4/2021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1BE-8508-4E72-B01C-EAA55C88553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632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B702A-8C4B-4101-A8D8-81824B39DBBA}" type="datetimeFigureOut">
              <a:rPr lang="es-EC" smtClean="0"/>
              <a:t>5/4/2021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AD1BE-8508-4E72-B01C-EAA55C88553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89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152400" y="0"/>
            <a:ext cx="12039600" cy="6858000"/>
            <a:chOff x="152400" y="0"/>
            <a:chExt cx="12039600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257" y="0"/>
              <a:ext cx="11930743" cy="6858000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152400" y="6139543"/>
              <a:ext cx="2460171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1335667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119744" y="6335485"/>
              <a:ext cx="1632857" cy="381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2952381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-1"/>
            <a:ext cx="12192001" cy="6858001"/>
            <a:chOff x="0" y="-1"/>
            <a:chExt cx="12192001" cy="6858001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2192001" cy="6858001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21772" y="6335484"/>
              <a:ext cx="2133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106274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48380" y="0"/>
            <a:ext cx="12240380" cy="6885214"/>
            <a:chOff x="-48380" y="0"/>
            <a:chExt cx="12240380" cy="688521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8380" y="0"/>
              <a:ext cx="12240380" cy="6885214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21772" y="6357256"/>
              <a:ext cx="1643742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4190391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32658" y="6335484"/>
              <a:ext cx="1349828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2334761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642256" y="0"/>
            <a:ext cx="12834256" cy="7219269"/>
            <a:chOff x="-642256" y="0"/>
            <a:chExt cx="12834256" cy="7219269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42256" y="0"/>
              <a:ext cx="12834256" cy="7219269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-642256" y="6667500"/>
              <a:ext cx="1349828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765928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1" y="6330043"/>
              <a:ext cx="1349828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874430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1" y="6330043"/>
              <a:ext cx="1349828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11019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108858" y="6357258"/>
              <a:ext cx="1153885" cy="332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2063009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108858" y="6357258"/>
              <a:ext cx="1208313" cy="33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993228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108858" y="6357258"/>
              <a:ext cx="1208313" cy="33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58798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52400" y="0"/>
            <a:ext cx="12039600" cy="6858000"/>
            <a:chOff x="152400" y="0"/>
            <a:chExt cx="120396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4780" y="0"/>
              <a:ext cx="11737220" cy="6858000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152400" y="5856514"/>
              <a:ext cx="2460171" cy="892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275183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108858" y="6357258"/>
              <a:ext cx="1208313" cy="33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943280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8858" y="6346371"/>
            <a:ext cx="4245428" cy="34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6" name="Grupo 5"/>
          <p:cNvGrpSpPr/>
          <p:nvPr/>
        </p:nvGrpSpPr>
        <p:grpSpPr>
          <a:xfrm>
            <a:off x="108858" y="0"/>
            <a:ext cx="12083143" cy="6796767"/>
            <a:chOff x="108858" y="0"/>
            <a:chExt cx="12083143" cy="679676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859" y="0"/>
              <a:ext cx="12083142" cy="6796767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108858" y="6063343"/>
              <a:ext cx="4550228" cy="631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75427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9676" y="5443"/>
            <a:ext cx="12182324" cy="6852557"/>
            <a:chOff x="9676" y="5443"/>
            <a:chExt cx="12182324" cy="685255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6" y="5443"/>
              <a:ext cx="12182324" cy="6852557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97970" y="5867400"/>
              <a:ext cx="2460171" cy="892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2056518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0" y="6270171"/>
              <a:ext cx="1589314" cy="435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2343964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" y="-1"/>
            <a:ext cx="12192000" cy="6858000"/>
            <a:chOff x="1" y="-1"/>
            <a:chExt cx="12192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1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1" y="6291942"/>
              <a:ext cx="1589314" cy="435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1312389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1" y="6291942"/>
              <a:ext cx="1589314" cy="435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2851763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1" y="6346371"/>
              <a:ext cx="1349828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743224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454780" y="0"/>
            <a:ext cx="12646780" cy="7113814"/>
            <a:chOff x="-454780" y="0"/>
            <a:chExt cx="12646780" cy="711381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54780" y="0"/>
              <a:ext cx="12646780" cy="7113814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-454780" y="6564085"/>
              <a:ext cx="144538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642257" y="6606531"/>
              <a:ext cx="117565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C" sz="800" dirty="0" smtClean="0"/>
                <a:t>Generación de base de datos espacio-temporal</a:t>
              </a:r>
              <a:endParaRPr lang="es-EC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10295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0" y="6357256"/>
              <a:ext cx="2133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1657183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</Words>
  <Application>Microsoft Office PowerPoint</Application>
  <PresentationFormat>Panorámica</PresentationFormat>
  <Paragraphs>1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 Guerrero ....</dc:creator>
  <cp:lastModifiedBy>Fer Guerrero ....</cp:lastModifiedBy>
  <cp:revision>4</cp:revision>
  <dcterms:created xsi:type="dcterms:W3CDTF">2021-04-05T02:00:36Z</dcterms:created>
  <dcterms:modified xsi:type="dcterms:W3CDTF">2021-04-05T19:03:56Z</dcterms:modified>
</cp:coreProperties>
</file>