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71" r:id="rId3"/>
    <p:sldId id="366" r:id="rId4"/>
    <p:sldId id="367" r:id="rId5"/>
    <p:sldId id="349" r:id="rId6"/>
    <p:sldId id="350" r:id="rId7"/>
    <p:sldId id="351" r:id="rId8"/>
    <p:sldId id="352" r:id="rId9"/>
    <p:sldId id="353" r:id="rId10"/>
    <p:sldId id="357" r:id="rId11"/>
    <p:sldId id="358" r:id="rId12"/>
    <p:sldId id="360" r:id="rId13"/>
    <p:sldId id="362" r:id="rId14"/>
    <p:sldId id="377" r:id="rId15"/>
    <p:sldId id="378" r:id="rId16"/>
    <p:sldId id="379" r:id="rId17"/>
    <p:sldId id="380" r:id="rId18"/>
    <p:sldId id="363" r:id="rId19"/>
    <p:sldId id="369" r:id="rId20"/>
    <p:sldId id="370" r:id="rId21"/>
    <p:sldId id="381" r:id="rId22"/>
    <p:sldId id="382" r:id="rId23"/>
    <p:sldId id="364" r:id="rId24"/>
    <p:sldId id="365" r:id="rId25"/>
    <p:sldId id="376" r:id="rId26"/>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EEEEEE"/>
    <a:srgbClr val="D1D1D1"/>
    <a:srgbClr val="005CB8"/>
    <a:srgbClr val="03080D"/>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p:restoredTop sz="95768" autoAdjust="0"/>
  </p:normalViewPr>
  <p:slideViewPr>
    <p:cSldViewPr>
      <p:cViewPr varScale="1">
        <p:scale>
          <a:sx n="110" d="100"/>
          <a:sy n="110" d="100"/>
        </p:scale>
        <p:origin x="684" y="84"/>
      </p:cViewPr>
      <p:guideLst>
        <p:guide orient="horz" pos="172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CE7DE-4855-EF43-9B62-87A27B19EBF1}" type="doc">
      <dgm:prSet loTypeId="urn:microsoft.com/office/officeart/2005/8/layout/vList3" loCatId="" qsTypeId="urn:microsoft.com/office/officeart/2005/8/quickstyle/simple2" qsCatId="simple" csTypeId="urn:microsoft.com/office/officeart/2005/8/colors/accent1_2" csCatId="accent1" phldr="1"/>
      <dgm:spPr/>
    </dgm:pt>
    <dgm:pt modelId="{2EE94FE2-8CD4-7142-B26F-76CEE0915191}">
      <dgm:prSet phldrT="[Texto]" custT="1"/>
      <dgm:spPr/>
      <dgm:t>
        <a:bodyPr/>
        <a:lstStyle/>
        <a:p>
          <a:r>
            <a:rPr lang="es-ES" sz="2200" dirty="0">
              <a:latin typeface="Arial" panose="020B0604020202020204" pitchFamily="34" charset="0"/>
              <a:cs typeface="Arial" panose="020B0604020202020204" pitchFamily="34" charset="0"/>
            </a:rPr>
            <a:t>PROBLEMA</a:t>
          </a:r>
        </a:p>
      </dgm:t>
    </dgm:pt>
    <dgm:pt modelId="{57DA6E7F-326A-F24E-BEBE-515F97056532}" type="parTrans" cxnId="{B2ABB51B-B9E2-DA41-9BA0-DFBBBA1D3448}">
      <dgm:prSet/>
      <dgm:spPr/>
      <dgm:t>
        <a:bodyPr/>
        <a:lstStyle/>
        <a:p>
          <a:endParaRPr lang="es-ES" sz="2200">
            <a:latin typeface="Arial" panose="020B0604020202020204" pitchFamily="34" charset="0"/>
            <a:cs typeface="Arial" panose="020B0604020202020204" pitchFamily="34" charset="0"/>
          </a:endParaRPr>
        </a:p>
      </dgm:t>
    </dgm:pt>
    <dgm:pt modelId="{EE04ECB1-109A-BA44-B6CF-1B2B6765075B}" type="sibTrans" cxnId="{B2ABB51B-B9E2-DA41-9BA0-DFBBBA1D3448}">
      <dgm:prSet/>
      <dgm:spPr/>
      <dgm:t>
        <a:bodyPr/>
        <a:lstStyle/>
        <a:p>
          <a:endParaRPr lang="es-ES" sz="2200">
            <a:latin typeface="Arial" panose="020B0604020202020204" pitchFamily="34" charset="0"/>
            <a:cs typeface="Arial" panose="020B0604020202020204" pitchFamily="34" charset="0"/>
          </a:endParaRPr>
        </a:p>
      </dgm:t>
    </dgm:pt>
    <dgm:pt modelId="{76EC6079-C878-7F46-9D48-2514A29E023A}">
      <dgm:prSet phldrT="[Texto]" custT="1"/>
      <dgm:spPr/>
      <dgm:t>
        <a:bodyPr/>
        <a:lstStyle/>
        <a:p>
          <a:r>
            <a:rPr lang="es-ES" sz="2200" dirty="0">
              <a:latin typeface="Arial" panose="020B0604020202020204" pitchFamily="34" charset="0"/>
              <a:cs typeface="Arial" panose="020B0604020202020204" pitchFamily="34" charset="0"/>
            </a:rPr>
            <a:t>JUSTIFICACIÓN</a:t>
          </a:r>
        </a:p>
      </dgm:t>
    </dgm:pt>
    <dgm:pt modelId="{F5BE9572-76C2-934D-BCA9-EFC8047A9095}" type="parTrans" cxnId="{C88DAC45-F4A7-1E4A-BA0A-61BB3F728693}">
      <dgm:prSet/>
      <dgm:spPr/>
      <dgm:t>
        <a:bodyPr/>
        <a:lstStyle/>
        <a:p>
          <a:endParaRPr lang="es-ES" sz="2200">
            <a:latin typeface="Arial" panose="020B0604020202020204" pitchFamily="34" charset="0"/>
            <a:cs typeface="Arial" panose="020B0604020202020204" pitchFamily="34" charset="0"/>
          </a:endParaRPr>
        </a:p>
      </dgm:t>
    </dgm:pt>
    <dgm:pt modelId="{9D8DF18A-D071-334B-896C-6BB72DCCDF23}" type="sibTrans" cxnId="{C88DAC45-F4A7-1E4A-BA0A-61BB3F728693}">
      <dgm:prSet/>
      <dgm:spPr/>
      <dgm:t>
        <a:bodyPr/>
        <a:lstStyle/>
        <a:p>
          <a:endParaRPr lang="es-ES" sz="2200">
            <a:latin typeface="Arial" panose="020B0604020202020204" pitchFamily="34" charset="0"/>
            <a:cs typeface="Arial" panose="020B0604020202020204" pitchFamily="34" charset="0"/>
          </a:endParaRPr>
        </a:p>
      </dgm:t>
    </dgm:pt>
    <dgm:pt modelId="{82460EA2-C458-AA44-AA14-E9148DF8A81D}">
      <dgm:prSet phldrT="[Texto]" custT="1"/>
      <dgm:spPr/>
      <dgm:t>
        <a:bodyPr/>
        <a:lstStyle/>
        <a:p>
          <a:r>
            <a:rPr lang="es-ES" sz="2200" dirty="0">
              <a:latin typeface="Arial" panose="020B0604020202020204" pitchFamily="34" charset="0"/>
              <a:cs typeface="Arial" panose="020B0604020202020204" pitchFamily="34" charset="0"/>
            </a:rPr>
            <a:t>OBJETIVO GENERAL</a:t>
          </a:r>
        </a:p>
      </dgm:t>
    </dgm:pt>
    <dgm:pt modelId="{68B20422-601E-7C45-B7F2-157ABB550BA0}" type="parTrans" cxnId="{621837F9-84C0-6845-86B4-1D15693259AB}">
      <dgm:prSet/>
      <dgm:spPr/>
      <dgm:t>
        <a:bodyPr/>
        <a:lstStyle/>
        <a:p>
          <a:endParaRPr lang="es-ES" sz="2200">
            <a:latin typeface="Arial" panose="020B0604020202020204" pitchFamily="34" charset="0"/>
            <a:cs typeface="Arial" panose="020B0604020202020204" pitchFamily="34" charset="0"/>
          </a:endParaRPr>
        </a:p>
      </dgm:t>
    </dgm:pt>
    <dgm:pt modelId="{7E8FDCD0-3B27-B04D-91FC-E9BBF40EA209}" type="sibTrans" cxnId="{621837F9-84C0-6845-86B4-1D15693259AB}">
      <dgm:prSet/>
      <dgm:spPr/>
      <dgm:t>
        <a:bodyPr/>
        <a:lstStyle/>
        <a:p>
          <a:endParaRPr lang="es-ES" sz="2200">
            <a:latin typeface="Arial" panose="020B0604020202020204" pitchFamily="34" charset="0"/>
            <a:cs typeface="Arial" panose="020B0604020202020204" pitchFamily="34" charset="0"/>
          </a:endParaRPr>
        </a:p>
      </dgm:t>
    </dgm:pt>
    <dgm:pt modelId="{5D3CC100-599B-DF4C-9C61-B88966434B45}">
      <dgm:prSet custT="1"/>
      <dgm:spPr/>
      <dgm:t>
        <a:bodyPr/>
        <a:lstStyle/>
        <a:p>
          <a:r>
            <a:rPr lang="es-ES" sz="2200" dirty="0">
              <a:latin typeface="Arial" panose="020B0604020202020204" pitchFamily="34" charset="0"/>
              <a:cs typeface="Arial" panose="020B0604020202020204" pitchFamily="34" charset="0"/>
            </a:rPr>
            <a:t>OBJETIVOS ESPECÍFICOS</a:t>
          </a:r>
        </a:p>
      </dgm:t>
    </dgm:pt>
    <dgm:pt modelId="{8EA028D7-E1ED-9947-AF34-563A42FC02A3}" type="parTrans" cxnId="{5CE010E2-1C88-174A-BC26-D2F39FBAF732}">
      <dgm:prSet/>
      <dgm:spPr/>
      <dgm:t>
        <a:bodyPr/>
        <a:lstStyle/>
        <a:p>
          <a:endParaRPr lang="es-ES" sz="2200">
            <a:latin typeface="Arial" panose="020B0604020202020204" pitchFamily="34" charset="0"/>
            <a:cs typeface="Arial" panose="020B0604020202020204" pitchFamily="34" charset="0"/>
          </a:endParaRPr>
        </a:p>
      </dgm:t>
    </dgm:pt>
    <dgm:pt modelId="{939B5F56-BDA1-9B41-B75A-B2CFF414A348}" type="sibTrans" cxnId="{5CE010E2-1C88-174A-BC26-D2F39FBAF732}">
      <dgm:prSet/>
      <dgm:spPr/>
      <dgm:t>
        <a:bodyPr/>
        <a:lstStyle/>
        <a:p>
          <a:endParaRPr lang="es-ES" sz="2200">
            <a:latin typeface="Arial" panose="020B0604020202020204" pitchFamily="34" charset="0"/>
            <a:cs typeface="Arial" panose="020B0604020202020204" pitchFamily="34" charset="0"/>
          </a:endParaRPr>
        </a:p>
      </dgm:t>
    </dgm:pt>
    <dgm:pt modelId="{3AB8A79B-7F57-5049-8F16-0195EC85DB44}">
      <dgm:prSet custT="1"/>
      <dgm:spPr/>
      <dgm:t>
        <a:bodyPr/>
        <a:lstStyle/>
        <a:p>
          <a:r>
            <a:rPr lang="es-ES" sz="2200" dirty="0">
              <a:latin typeface="Arial" panose="020B0604020202020204" pitchFamily="34" charset="0"/>
              <a:cs typeface="Arial" panose="020B0604020202020204" pitchFamily="34" charset="0"/>
            </a:rPr>
            <a:t>FUNDAMENTACIÓN TEÓRICA</a:t>
          </a:r>
        </a:p>
      </dgm:t>
    </dgm:pt>
    <dgm:pt modelId="{7752E8E8-53AC-5A4D-8547-F7D2C18B940F}" type="parTrans" cxnId="{B2752814-C2F9-F848-A54F-0287B4FD91F2}">
      <dgm:prSet/>
      <dgm:spPr/>
      <dgm:t>
        <a:bodyPr/>
        <a:lstStyle/>
        <a:p>
          <a:endParaRPr lang="es-ES" sz="2200">
            <a:latin typeface="Arial" panose="020B0604020202020204" pitchFamily="34" charset="0"/>
            <a:cs typeface="Arial" panose="020B0604020202020204" pitchFamily="34" charset="0"/>
          </a:endParaRPr>
        </a:p>
      </dgm:t>
    </dgm:pt>
    <dgm:pt modelId="{2F313D77-2351-D043-B517-3AFE1FAB53F0}" type="sibTrans" cxnId="{B2752814-C2F9-F848-A54F-0287B4FD91F2}">
      <dgm:prSet/>
      <dgm:spPr/>
      <dgm:t>
        <a:bodyPr/>
        <a:lstStyle/>
        <a:p>
          <a:endParaRPr lang="es-ES" sz="2200">
            <a:latin typeface="Arial" panose="020B0604020202020204" pitchFamily="34" charset="0"/>
            <a:cs typeface="Arial" panose="020B0604020202020204" pitchFamily="34" charset="0"/>
          </a:endParaRPr>
        </a:p>
      </dgm:t>
    </dgm:pt>
    <dgm:pt modelId="{B4F194AC-5E49-CF41-8107-665DFDC955B6}">
      <dgm:prSet custT="1"/>
      <dgm:spPr/>
      <dgm:t>
        <a:bodyPr/>
        <a:lstStyle/>
        <a:p>
          <a:r>
            <a:rPr lang="es-ES" sz="2200" dirty="0">
              <a:latin typeface="Arial" panose="020B0604020202020204" pitchFamily="34" charset="0"/>
              <a:cs typeface="Arial" panose="020B0604020202020204" pitchFamily="34" charset="0"/>
            </a:rPr>
            <a:t>FUNDAMENTACIÓN METODOLÓGICA</a:t>
          </a:r>
        </a:p>
      </dgm:t>
    </dgm:pt>
    <dgm:pt modelId="{AAA80992-AF38-9A43-A7E6-CB8BE323574D}" type="parTrans" cxnId="{593A46A8-98F2-434A-960C-22A37FA15F5F}">
      <dgm:prSet/>
      <dgm:spPr/>
      <dgm:t>
        <a:bodyPr/>
        <a:lstStyle/>
        <a:p>
          <a:endParaRPr lang="es-ES" sz="2200">
            <a:latin typeface="Arial" panose="020B0604020202020204" pitchFamily="34" charset="0"/>
            <a:cs typeface="Arial" panose="020B0604020202020204" pitchFamily="34" charset="0"/>
          </a:endParaRPr>
        </a:p>
      </dgm:t>
    </dgm:pt>
    <dgm:pt modelId="{DA8F1193-D803-E84C-8D0D-A1A0382A22E8}" type="sibTrans" cxnId="{593A46A8-98F2-434A-960C-22A37FA15F5F}">
      <dgm:prSet/>
      <dgm:spPr/>
      <dgm:t>
        <a:bodyPr/>
        <a:lstStyle/>
        <a:p>
          <a:endParaRPr lang="es-ES" sz="2200">
            <a:latin typeface="Arial" panose="020B0604020202020204" pitchFamily="34" charset="0"/>
            <a:cs typeface="Arial" panose="020B0604020202020204" pitchFamily="34" charset="0"/>
          </a:endParaRPr>
        </a:p>
      </dgm:t>
    </dgm:pt>
    <dgm:pt modelId="{101FE74D-AFFE-D343-B55A-50BC8C539D3B}">
      <dgm:prSet custT="1"/>
      <dgm:spPr/>
      <dgm:t>
        <a:bodyPr/>
        <a:lstStyle/>
        <a:p>
          <a:r>
            <a:rPr lang="es-ES" sz="2200" dirty="0">
              <a:latin typeface="Arial" panose="020B0604020202020204" pitchFamily="34" charset="0"/>
              <a:cs typeface="Arial" panose="020B0604020202020204" pitchFamily="34" charset="0"/>
            </a:rPr>
            <a:t>RESULTADOS DE LA INVESTIGACIÓN</a:t>
          </a:r>
        </a:p>
      </dgm:t>
    </dgm:pt>
    <dgm:pt modelId="{79B5B26D-7518-6341-BAA9-19AE1D13F6BE}" type="parTrans" cxnId="{8787FA73-75CE-6847-8BFC-6EAE0DFC26D8}">
      <dgm:prSet/>
      <dgm:spPr/>
      <dgm:t>
        <a:bodyPr/>
        <a:lstStyle/>
        <a:p>
          <a:endParaRPr lang="es-ES" sz="2200">
            <a:latin typeface="Arial" panose="020B0604020202020204" pitchFamily="34" charset="0"/>
            <a:cs typeface="Arial" panose="020B0604020202020204" pitchFamily="34" charset="0"/>
          </a:endParaRPr>
        </a:p>
      </dgm:t>
    </dgm:pt>
    <dgm:pt modelId="{C92EC6D1-DB09-BE46-9EE2-DBF9512F16CF}" type="sibTrans" cxnId="{8787FA73-75CE-6847-8BFC-6EAE0DFC26D8}">
      <dgm:prSet/>
      <dgm:spPr/>
      <dgm:t>
        <a:bodyPr/>
        <a:lstStyle/>
        <a:p>
          <a:endParaRPr lang="es-ES" sz="2200">
            <a:latin typeface="Arial" panose="020B0604020202020204" pitchFamily="34" charset="0"/>
            <a:cs typeface="Arial" panose="020B0604020202020204" pitchFamily="34" charset="0"/>
          </a:endParaRPr>
        </a:p>
      </dgm:t>
    </dgm:pt>
    <dgm:pt modelId="{2DD74032-0047-7B4E-B226-375BEE89115F}">
      <dgm:prSet custT="1"/>
      <dgm:spPr/>
      <dgm:t>
        <a:bodyPr/>
        <a:lstStyle/>
        <a:p>
          <a:r>
            <a:rPr lang="es-ES" sz="2200" dirty="0">
              <a:latin typeface="Arial" panose="020B0604020202020204" pitchFamily="34" charset="0"/>
              <a:cs typeface="Arial" panose="020B0604020202020204" pitchFamily="34" charset="0"/>
            </a:rPr>
            <a:t>PROPUESTA</a:t>
          </a:r>
        </a:p>
      </dgm:t>
    </dgm:pt>
    <dgm:pt modelId="{8D8C72E4-BBF6-304A-879B-57C7B90C37BF}" type="parTrans" cxnId="{E2DC74F5-4C09-4D4E-B140-F1F1842CC99E}">
      <dgm:prSet/>
      <dgm:spPr/>
      <dgm:t>
        <a:bodyPr/>
        <a:lstStyle/>
        <a:p>
          <a:endParaRPr lang="es-ES" sz="2200">
            <a:latin typeface="Arial" panose="020B0604020202020204" pitchFamily="34" charset="0"/>
            <a:cs typeface="Arial" panose="020B0604020202020204" pitchFamily="34" charset="0"/>
          </a:endParaRPr>
        </a:p>
      </dgm:t>
    </dgm:pt>
    <dgm:pt modelId="{F3A3F0AB-107A-6E42-A315-1A91E86B01AD}" type="sibTrans" cxnId="{E2DC74F5-4C09-4D4E-B140-F1F1842CC99E}">
      <dgm:prSet/>
      <dgm:spPr/>
      <dgm:t>
        <a:bodyPr/>
        <a:lstStyle/>
        <a:p>
          <a:endParaRPr lang="es-ES" sz="2200">
            <a:latin typeface="Arial" panose="020B0604020202020204" pitchFamily="34" charset="0"/>
            <a:cs typeface="Arial" panose="020B0604020202020204" pitchFamily="34" charset="0"/>
          </a:endParaRPr>
        </a:p>
      </dgm:t>
    </dgm:pt>
    <dgm:pt modelId="{EAC63EE6-49BE-1343-8633-1040049F868F}">
      <dgm:prSet custT="1"/>
      <dgm:spPr/>
      <dgm:t>
        <a:bodyPr/>
        <a:lstStyle/>
        <a:p>
          <a:r>
            <a:rPr lang="es-ES" sz="2200" dirty="0">
              <a:latin typeface="Arial" panose="020B0604020202020204" pitchFamily="34" charset="0"/>
              <a:cs typeface="Arial" panose="020B0604020202020204" pitchFamily="34" charset="0"/>
            </a:rPr>
            <a:t>CONCLUSIONES </a:t>
          </a:r>
        </a:p>
      </dgm:t>
    </dgm:pt>
    <dgm:pt modelId="{90035DAB-C8A9-CA4C-A6EF-5CA3BCE2A956}" type="parTrans" cxnId="{0942FD02-EB0F-8F4F-A1DA-11F0902D0D9F}">
      <dgm:prSet/>
      <dgm:spPr/>
      <dgm:t>
        <a:bodyPr/>
        <a:lstStyle/>
        <a:p>
          <a:endParaRPr lang="es-ES" sz="2200">
            <a:latin typeface="Arial" panose="020B0604020202020204" pitchFamily="34" charset="0"/>
            <a:cs typeface="Arial" panose="020B0604020202020204" pitchFamily="34" charset="0"/>
          </a:endParaRPr>
        </a:p>
      </dgm:t>
    </dgm:pt>
    <dgm:pt modelId="{E530ADE5-0112-1E49-A633-34AD9CC837B7}" type="sibTrans" cxnId="{0942FD02-EB0F-8F4F-A1DA-11F0902D0D9F}">
      <dgm:prSet/>
      <dgm:spPr/>
      <dgm:t>
        <a:bodyPr/>
        <a:lstStyle/>
        <a:p>
          <a:endParaRPr lang="es-ES" sz="2200">
            <a:latin typeface="Arial" panose="020B0604020202020204" pitchFamily="34" charset="0"/>
            <a:cs typeface="Arial" panose="020B0604020202020204" pitchFamily="34" charset="0"/>
          </a:endParaRPr>
        </a:p>
      </dgm:t>
    </dgm:pt>
    <dgm:pt modelId="{C772B80C-D9CC-1742-9DC5-8FC9BAF0D335}">
      <dgm:prSet custT="1"/>
      <dgm:spPr/>
      <dgm:t>
        <a:bodyPr/>
        <a:lstStyle/>
        <a:p>
          <a:r>
            <a:rPr lang="es-ES" sz="2200" dirty="0">
              <a:latin typeface="Arial" panose="020B0604020202020204" pitchFamily="34" charset="0"/>
              <a:cs typeface="Arial" panose="020B0604020202020204" pitchFamily="34" charset="0"/>
            </a:rPr>
            <a:t>RECOMENDACIONES </a:t>
          </a:r>
        </a:p>
      </dgm:t>
    </dgm:pt>
    <dgm:pt modelId="{FA11BCB9-541F-9541-BDA2-6D9086D096F3}" type="parTrans" cxnId="{373B285F-AE61-ED42-904F-B2FE91BE1BA6}">
      <dgm:prSet/>
      <dgm:spPr/>
      <dgm:t>
        <a:bodyPr/>
        <a:lstStyle/>
        <a:p>
          <a:endParaRPr lang="es-ES" sz="2200">
            <a:latin typeface="Arial" panose="020B0604020202020204" pitchFamily="34" charset="0"/>
            <a:cs typeface="Arial" panose="020B0604020202020204" pitchFamily="34" charset="0"/>
          </a:endParaRPr>
        </a:p>
      </dgm:t>
    </dgm:pt>
    <dgm:pt modelId="{22C6EC33-5C47-3649-9BD6-7A4F19EF7E44}" type="sibTrans" cxnId="{373B285F-AE61-ED42-904F-B2FE91BE1BA6}">
      <dgm:prSet/>
      <dgm:spPr/>
      <dgm:t>
        <a:bodyPr/>
        <a:lstStyle/>
        <a:p>
          <a:endParaRPr lang="es-ES" sz="2200">
            <a:latin typeface="Arial" panose="020B0604020202020204" pitchFamily="34" charset="0"/>
            <a:cs typeface="Arial" panose="020B0604020202020204" pitchFamily="34" charset="0"/>
          </a:endParaRPr>
        </a:p>
      </dgm:t>
    </dgm:pt>
    <dgm:pt modelId="{A32D57A0-B129-5740-A3B0-CF1205A4E5EA}" type="pres">
      <dgm:prSet presAssocID="{B57CE7DE-4855-EF43-9B62-87A27B19EBF1}" presName="linearFlow" presStyleCnt="0">
        <dgm:presLayoutVars>
          <dgm:dir/>
          <dgm:resizeHandles val="exact"/>
        </dgm:presLayoutVars>
      </dgm:prSet>
      <dgm:spPr/>
    </dgm:pt>
    <dgm:pt modelId="{D51974F0-0892-D947-AA0C-ED007932FDB6}" type="pres">
      <dgm:prSet presAssocID="{2EE94FE2-8CD4-7142-B26F-76CEE0915191}" presName="composite" presStyleCnt="0"/>
      <dgm:spPr/>
    </dgm:pt>
    <dgm:pt modelId="{75F6CB7F-EE09-874E-A785-783593E43999}" type="pres">
      <dgm:prSet presAssocID="{2EE94FE2-8CD4-7142-B26F-76CEE0915191}" presName="imgShp" presStyleLbl="fgImgPlace1" presStyleIdx="0" presStyleCnt="10"/>
      <dgm:spPr/>
    </dgm:pt>
    <dgm:pt modelId="{AC6E0C98-EA52-A044-856F-FFF012CE0DED}" type="pres">
      <dgm:prSet presAssocID="{2EE94FE2-8CD4-7142-B26F-76CEE0915191}" presName="txShp" presStyleLbl="node1" presStyleIdx="0" presStyleCnt="10">
        <dgm:presLayoutVars>
          <dgm:bulletEnabled val="1"/>
        </dgm:presLayoutVars>
      </dgm:prSet>
      <dgm:spPr/>
      <dgm:t>
        <a:bodyPr/>
        <a:lstStyle/>
        <a:p>
          <a:endParaRPr lang="es-EC"/>
        </a:p>
      </dgm:t>
    </dgm:pt>
    <dgm:pt modelId="{6C6EB076-04AA-CC47-B296-09387430F40E}" type="pres">
      <dgm:prSet presAssocID="{EE04ECB1-109A-BA44-B6CF-1B2B6765075B}" presName="spacing" presStyleCnt="0"/>
      <dgm:spPr/>
    </dgm:pt>
    <dgm:pt modelId="{AEDD8CB3-D602-1C49-A2A4-168422A8E440}" type="pres">
      <dgm:prSet presAssocID="{76EC6079-C878-7F46-9D48-2514A29E023A}" presName="composite" presStyleCnt="0"/>
      <dgm:spPr/>
    </dgm:pt>
    <dgm:pt modelId="{7DB2A460-CDF2-E040-9160-983DF639BDC8}" type="pres">
      <dgm:prSet presAssocID="{76EC6079-C878-7F46-9D48-2514A29E023A}" presName="imgShp" presStyleLbl="fgImgPlace1" presStyleIdx="1" presStyleCnt="10"/>
      <dgm:spPr/>
    </dgm:pt>
    <dgm:pt modelId="{EC7757F6-FBF6-E741-B9E6-F7AC04037F31}" type="pres">
      <dgm:prSet presAssocID="{76EC6079-C878-7F46-9D48-2514A29E023A}" presName="txShp" presStyleLbl="node1" presStyleIdx="1" presStyleCnt="10">
        <dgm:presLayoutVars>
          <dgm:bulletEnabled val="1"/>
        </dgm:presLayoutVars>
      </dgm:prSet>
      <dgm:spPr/>
      <dgm:t>
        <a:bodyPr/>
        <a:lstStyle/>
        <a:p>
          <a:endParaRPr lang="es-EC"/>
        </a:p>
      </dgm:t>
    </dgm:pt>
    <dgm:pt modelId="{266B7BE6-CA38-0547-940A-058EA017CC1D}" type="pres">
      <dgm:prSet presAssocID="{9D8DF18A-D071-334B-896C-6BB72DCCDF23}" presName="spacing" presStyleCnt="0"/>
      <dgm:spPr/>
    </dgm:pt>
    <dgm:pt modelId="{8067AA91-D523-AF43-A33F-336D541AB836}" type="pres">
      <dgm:prSet presAssocID="{82460EA2-C458-AA44-AA14-E9148DF8A81D}" presName="composite" presStyleCnt="0"/>
      <dgm:spPr/>
    </dgm:pt>
    <dgm:pt modelId="{FC99BA72-02CF-D647-8969-A83957B9B5B0}" type="pres">
      <dgm:prSet presAssocID="{82460EA2-C458-AA44-AA14-E9148DF8A81D}" presName="imgShp" presStyleLbl="fgImgPlace1" presStyleIdx="2" presStyleCnt="10"/>
      <dgm:spPr/>
    </dgm:pt>
    <dgm:pt modelId="{4CA6C5B2-60D4-734C-920B-480975CA9C35}" type="pres">
      <dgm:prSet presAssocID="{82460EA2-C458-AA44-AA14-E9148DF8A81D}" presName="txShp" presStyleLbl="node1" presStyleIdx="2" presStyleCnt="10">
        <dgm:presLayoutVars>
          <dgm:bulletEnabled val="1"/>
        </dgm:presLayoutVars>
      </dgm:prSet>
      <dgm:spPr/>
      <dgm:t>
        <a:bodyPr/>
        <a:lstStyle/>
        <a:p>
          <a:endParaRPr lang="es-EC"/>
        </a:p>
      </dgm:t>
    </dgm:pt>
    <dgm:pt modelId="{5CFBFD60-B6D2-0F43-B4B7-02B726F1F62A}" type="pres">
      <dgm:prSet presAssocID="{7E8FDCD0-3B27-B04D-91FC-E9BBF40EA209}" presName="spacing" presStyleCnt="0"/>
      <dgm:spPr/>
    </dgm:pt>
    <dgm:pt modelId="{DE4E2367-E41A-A043-A61B-0D8D81DD3476}" type="pres">
      <dgm:prSet presAssocID="{5D3CC100-599B-DF4C-9C61-B88966434B45}" presName="composite" presStyleCnt="0"/>
      <dgm:spPr/>
    </dgm:pt>
    <dgm:pt modelId="{06E15B67-BF5E-E44B-B59B-3005FC4AFC00}" type="pres">
      <dgm:prSet presAssocID="{5D3CC100-599B-DF4C-9C61-B88966434B45}" presName="imgShp" presStyleLbl="fgImgPlace1" presStyleIdx="3" presStyleCnt="10"/>
      <dgm:spPr/>
    </dgm:pt>
    <dgm:pt modelId="{D9D53314-0308-E047-B756-79EF3301262F}" type="pres">
      <dgm:prSet presAssocID="{5D3CC100-599B-DF4C-9C61-B88966434B45}" presName="txShp" presStyleLbl="node1" presStyleIdx="3" presStyleCnt="10">
        <dgm:presLayoutVars>
          <dgm:bulletEnabled val="1"/>
        </dgm:presLayoutVars>
      </dgm:prSet>
      <dgm:spPr/>
      <dgm:t>
        <a:bodyPr/>
        <a:lstStyle/>
        <a:p>
          <a:endParaRPr lang="es-EC"/>
        </a:p>
      </dgm:t>
    </dgm:pt>
    <dgm:pt modelId="{FF65F5A0-4E70-5A4E-9258-AEF4881093D9}" type="pres">
      <dgm:prSet presAssocID="{939B5F56-BDA1-9B41-B75A-B2CFF414A348}" presName="spacing" presStyleCnt="0"/>
      <dgm:spPr/>
    </dgm:pt>
    <dgm:pt modelId="{47A6B34A-0C11-8143-803C-07F9C3046801}" type="pres">
      <dgm:prSet presAssocID="{3AB8A79B-7F57-5049-8F16-0195EC85DB44}" presName="composite" presStyleCnt="0"/>
      <dgm:spPr/>
    </dgm:pt>
    <dgm:pt modelId="{04D22444-205C-B140-8B2C-FB0E29B36B8E}" type="pres">
      <dgm:prSet presAssocID="{3AB8A79B-7F57-5049-8F16-0195EC85DB44}" presName="imgShp" presStyleLbl="fgImgPlace1" presStyleIdx="4" presStyleCnt="10"/>
      <dgm:spPr/>
    </dgm:pt>
    <dgm:pt modelId="{8C8A4B53-C052-CA43-8411-2D62C4C3331F}" type="pres">
      <dgm:prSet presAssocID="{3AB8A79B-7F57-5049-8F16-0195EC85DB44}" presName="txShp" presStyleLbl="node1" presStyleIdx="4" presStyleCnt="10">
        <dgm:presLayoutVars>
          <dgm:bulletEnabled val="1"/>
        </dgm:presLayoutVars>
      </dgm:prSet>
      <dgm:spPr/>
      <dgm:t>
        <a:bodyPr/>
        <a:lstStyle/>
        <a:p>
          <a:endParaRPr lang="es-EC"/>
        </a:p>
      </dgm:t>
    </dgm:pt>
    <dgm:pt modelId="{5E92A6F0-5142-7449-8039-1ED991E38E43}" type="pres">
      <dgm:prSet presAssocID="{2F313D77-2351-D043-B517-3AFE1FAB53F0}" presName="spacing" presStyleCnt="0"/>
      <dgm:spPr/>
    </dgm:pt>
    <dgm:pt modelId="{DAC904B7-21B2-474F-AD43-AA6D9F6DD819}" type="pres">
      <dgm:prSet presAssocID="{B4F194AC-5E49-CF41-8107-665DFDC955B6}" presName="composite" presStyleCnt="0"/>
      <dgm:spPr/>
    </dgm:pt>
    <dgm:pt modelId="{AE9F50B7-EA86-844C-94C9-0B91280F56C4}" type="pres">
      <dgm:prSet presAssocID="{B4F194AC-5E49-CF41-8107-665DFDC955B6}" presName="imgShp" presStyleLbl="fgImgPlace1" presStyleIdx="5" presStyleCnt="10"/>
      <dgm:spPr/>
    </dgm:pt>
    <dgm:pt modelId="{00F90D61-B0EE-2449-8B3F-3E20DEF4241D}" type="pres">
      <dgm:prSet presAssocID="{B4F194AC-5E49-CF41-8107-665DFDC955B6}" presName="txShp" presStyleLbl="node1" presStyleIdx="5" presStyleCnt="10">
        <dgm:presLayoutVars>
          <dgm:bulletEnabled val="1"/>
        </dgm:presLayoutVars>
      </dgm:prSet>
      <dgm:spPr/>
      <dgm:t>
        <a:bodyPr/>
        <a:lstStyle/>
        <a:p>
          <a:endParaRPr lang="es-EC"/>
        </a:p>
      </dgm:t>
    </dgm:pt>
    <dgm:pt modelId="{8081C9C6-9563-BE42-8132-28A1712209F3}" type="pres">
      <dgm:prSet presAssocID="{DA8F1193-D803-E84C-8D0D-A1A0382A22E8}" presName="spacing" presStyleCnt="0"/>
      <dgm:spPr/>
    </dgm:pt>
    <dgm:pt modelId="{4B4C827C-324D-FA49-A6CB-4D44FB631040}" type="pres">
      <dgm:prSet presAssocID="{101FE74D-AFFE-D343-B55A-50BC8C539D3B}" presName="composite" presStyleCnt="0"/>
      <dgm:spPr/>
    </dgm:pt>
    <dgm:pt modelId="{3FDFE520-DFA6-3F4F-9B7F-EEAABAF97994}" type="pres">
      <dgm:prSet presAssocID="{101FE74D-AFFE-D343-B55A-50BC8C539D3B}" presName="imgShp" presStyleLbl="fgImgPlace1" presStyleIdx="6" presStyleCnt="10"/>
      <dgm:spPr/>
    </dgm:pt>
    <dgm:pt modelId="{ACBC1E09-278B-6F41-942C-23157700B1F1}" type="pres">
      <dgm:prSet presAssocID="{101FE74D-AFFE-D343-B55A-50BC8C539D3B}" presName="txShp" presStyleLbl="node1" presStyleIdx="6" presStyleCnt="10">
        <dgm:presLayoutVars>
          <dgm:bulletEnabled val="1"/>
        </dgm:presLayoutVars>
      </dgm:prSet>
      <dgm:spPr/>
      <dgm:t>
        <a:bodyPr/>
        <a:lstStyle/>
        <a:p>
          <a:endParaRPr lang="es-EC"/>
        </a:p>
      </dgm:t>
    </dgm:pt>
    <dgm:pt modelId="{BEF7342A-3548-3042-9FE8-A352F82C5DAE}" type="pres">
      <dgm:prSet presAssocID="{C92EC6D1-DB09-BE46-9EE2-DBF9512F16CF}" presName="spacing" presStyleCnt="0"/>
      <dgm:spPr/>
    </dgm:pt>
    <dgm:pt modelId="{90DF7B26-3D2E-9A46-AE73-DBCD55C2FC91}" type="pres">
      <dgm:prSet presAssocID="{2DD74032-0047-7B4E-B226-375BEE89115F}" presName="composite" presStyleCnt="0"/>
      <dgm:spPr/>
    </dgm:pt>
    <dgm:pt modelId="{4AE78278-4BD6-634C-9619-3B5075FA7043}" type="pres">
      <dgm:prSet presAssocID="{2DD74032-0047-7B4E-B226-375BEE89115F}" presName="imgShp" presStyleLbl="fgImgPlace1" presStyleIdx="7" presStyleCnt="10"/>
      <dgm:spPr/>
    </dgm:pt>
    <dgm:pt modelId="{81BB3D78-FF48-F94D-8494-0CF16AA3204A}" type="pres">
      <dgm:prSet presAssocID="{2DD74032-0047-7B4E-B226-375BEE89115F}" presName="txShp" presStyleLbl="node1" presStyleIdx="7" presStyleCnt="10">
        <dgm:presLayoutVars>
          <dgm:bulletEnabled val="1"/>
        </dgm:presLayoutVars>
      </dgm:prSet>
      <dgm:spPr/>
      <dgm:t>
        <a:bodyPr/>
        <a:lstStyle/>
        <a:p>
          <a:endParaRPr lang="es-EC"/>
        </a:p>
      </dgm:t>
    </dgm:pt>
    <dgm:pt modelId="{200CC100-F34B-114F-915E-76E147E48DE7}" type="pres">
      <dgm:prSet presAssocID="{F3A3F0AB-107A-6E42-A315-1A91E86B01AD}" presName="spacing" presStyleCnt="0"/>
      <dgm:spPr/>
    </dgm:pt>
    <dgm:pt modelId="{D4760D89-ADAF-9B4B-8569-DFBBC192E847}" type="pres">
      <dgm:prSet presAssocID="{EAC63EE6-49BE-1343-8633-1040049F868F}" presName="composite" presStyleCnt="0"/>
      <dgm:spPr/>
    </dgm:pt>
    <dgm:pt modelId="{3033C7ED-756A-DF4B-AFF0-A8B5C1E2803A}" type="pres">
      <dgm:prSet presAssocID="{EAC63EE6-49BE-1343-8633-1040049F868F}" presName="imgShp" presStyleLbl="fgImgPlace1" presStyleIdx="8" presStyleCnt="10"/>
      <dgm:spPr/>
    </dgm:pt>
    <dgm:pt modelId="{12CF87BF-95EC-1143-BA66-D883FEED40E4}" type="pres">
      <dgm:prSet presAssocID="{EAC63EE6-49BE-1343-8633-1040049F868F}" presName="txShp" presStyleLbl="node1" presStyleIdx="8" presStyleCnt="10">
        <dgm:presLayoutVars>
          <dgm:bulletEnabled val="1"/>
        </dgm:presLayoutVars>
      </dgm:prSet>
      <dgm:spPr/>
      <dgm:t>
        <a:bodyPr/>
        <a:lstStyle/>
        <a:p>
          <a:endParaRPr lang="es-EC"/>
        </a:p>
      </dgm:t>
    </dgm:pt>
    <dgm:pt modelId="{F88596A7-E5F2-194A-AFFA-88000444773E}" type="pres">
      <dgm:prSet presAssocID="{E530ADE5-0112-1E49-A633-34AD9CC837B7}" presName="spacing" presStyleCnt="0"/>
      <dgm:spPr/>
    </dgm:pt>
    <dgm:pt modelId="{86125427-07A1-6D42-9CC8-52968F1F8C95}" type="pres">
      <dgm:prSet presAssocID="{C772B80C-D9CC-1742-9DC5-8FC9BAF0D335}" presName="composite" presStyleCnt="0"/>
      <dgm:spPr/>
    </dgm:pt>
    <dgm:pt modelId="{A4DFD13A-2491-AB47-ADC1-9C5690FEE9F8}" type="pres">
      <dgm:prSet presAssocID="{C772B80C-D9CC-1742-9DC5-8FC9BAF0D335}" presName="imgShp" presStyleLbl="fgImgPlace1" presStyleIdx="9" presStyleCnt="10"/>
      <dgm:spPr/>
    </dgm:pt>
    <dgm:pt modelId="{FB91FAD0-EE09-6142-9491-6E7BC25B82BF}" type="pres">
      <dgm:prSet presAssocID="{C772B80C-D9CC-1742-9DC5-8FC9BAF0D335}" presName="txShp" presStyleLbl="node1" presStyleIdx="9" presStyleCnt="10">
        <dgm:presLayoutVars>
          <dgm:bulletEnabled val="1"/>
        </dgm:presLayoutVars>
      </dgm:prSet>
      <dgm:spPr/>
      <dgm:t>
        <a:bodyPr/>
        <a:lstStyle/>
        <a:p>
          <a:endParaRPr lang="es-EC"/>
        </a:p>
      </dgm:t>
    </dgm:pt>
  </dgm:ptLst>
  <dgm:cxnLst>
    <dgm:cxn modelId="{A4E8144F-D2B4-1549-8E4A-2A59F9F721F8}" type="presOf" srcId="{5D3CC100-599B-DF4C-9C61-B88966434B45}" destId="{D9D53314-0308-E047-B756-79EF3301262F}" srcOrd="0" destOrd="0" presId="urn:microsoft.com/office/officeart/2005/8/layout/vList3"/>
    <dgm:cxn modelId="{8787FA73-75CE-6847-8BFC-6EAE0DFC26D8}" srcId="{B57CE7DE-4855-EF43-9B62-87A27B19EBF1}" destId="{101FE74D-AFFE-D343-B55A-50BC8C539D3B}" srcOrd="6" destOrd="0" parTransId="{79B5B26D-7518-6341-BAA9-19AE1D13F6BE}" sibTransId="{C92EC6D1-DB09-BE46-9EE2-DBF9512F16CF}"/>
    <dgm:cxn modelId="{6DCB3CE4-64E3-9440-A0F8-0539703655EA}" type="presOf" srcId="{EAC63EE6-49BE-1343-8633-1040049F868F}" destId="{12CF87BF-95EC-1143-BA66-D883FEED40E4}" srcOrd="0" destOrd="0" presId="urn:microsoft.com/office/officeart/2005/8/layout/vList3"/>
    <dgm:cxn modelId="{5AA51281-9079-944B-89EF-0345BEAB04DC}" type="presOf" srcId="{B4F194AC-5E49-CF41-8107-665DFDC955B6}" destId="{00F90D61-B0EE-2449-8B3F-3E20DEF4241D}" srcOrd="0" destOrd="0" presId="urn:microsoft.com/office/officeart/2005/8/layout/vList3"/>
    <dgm:cxn modelId="{115E402F-C3AF-4A45-890C-68730682ED4B}" type="presOf" srcId="{2DD74032-0047-7B4E-B226-375BEE89115F}" destId="{81BB3D78-FF48-F94D-8494-0CF16AA3204A}" srcOrd="0" destOrd="0" presId="urn:microsoft.com/office/officeart/2005/8/layout/vList3"/>
    <dgm:cxn modelId="{B28040C5-FF59-054B-ABA4-AE3CA89F3BB9}" type="presOf" srcId="{101FE74D-AFFE-D343-B55A-50BC8C539D3B}" destId="{ACBC1E09-278B-6F41-942C-23157700B1F1}" srcOrd="0" destOrd="0" presId="urn:microsoft.com/office/officeart/2005/8/layout/vList3"/>
    <dgm:cxn modelId="{891691C0-3952-D94C-BE3F-54BED4F1C635}" type="presOf" srcId="{C772B80C-D9CC-1742-9DC5-8FC9BAF0D335}" destId="{FB91FAD0-EE09-6142-9491-6E7BC25B82BF}" srcOrd="0" destOrd="0" presId="urn:microsoft.com/office/officeart/2005/8/layout/vList3"/>
    <dgm:cxn modelId="{0942FD02-EB0F-8F4F-A1DA-11F0902D0D9F}" srcId="{B57CE7DE-4855-EF43-9B62-87A27B19EBF1}" destId="{EAC63EE6-49BE-1343-8633-1040049F868F}" srcOrd="8" destOrd="0" parTransId="{90035DAB-C8A9-CA4C-A6EF-5CA3BCE2A956}" sibTransId="{E530ADE5-0112-1E49-A633-34AD9CC837B7}"/>
    <dgm:cxn modelId="{F8014FD1-FE03-344B-820D-917D4C73356C}" type="presOf" srcId="{3AB8A79B-7F57-5049-8F16-0195EC85DB44}" destId="{8C8A4B53-C052-CA43-8411-2D62C4C3331F}" srcOrd="0" destOrd="0" presId="urn:microsoft.com/office/officeart/2005/8/layout/vList3"/>
    <dgm:cxn modelId="{C88DAC45-F4A7-1E4A-BA0A-61BB3F728693}" srcId="{B57CE7DE-4855-EF43-9B62-87A27B19EBF1}" destId="{76EC6079-C878-7F46-9D48-2514A29E023A}" srcOrd="1" destOrd="0" parTransId="{F5BE9572-76C2-934D-BCA9-EFC8047A9095}" sibTransId="{9D8DF18A-D071-334B-896C-6BB72DCCDF23}"/>
    <dgm:cxn modelId="{5CE010E2-1C88-174A-BC26-D2F39FBAF732}" srcId="{B57CE7DE-4855-EF43-9B62-87A27B19EBF1}" destId="{5D3CC100-599B-DF4C-9C61-B88966434B45}" srcOrd="3" destOrd="0" parTransId="{8EA028D7-E1ED-9947-AF34-563A42FC02A3}" sibTransId="{939B5F56-BDA1-9B41-B75A-B2CFF414A348}"/>
    <dgm:cxn modelId="{59707CD9-631B-724F-B966-8D797D426960}" type="presOf" srcId="{B57CE7DE-4855-EF43-9B62-87A27B19EBF1}" destId="{A32D57A0-B129-5740-A3B0-CF1205A4E5EA}" srcOrd="0" destOrd="0" presId="urn:microsoft.com/office/officeart/2005/8/layout/vList3"/>
    <dgm:cxn modelId="{E2DC74F5-4C09-4D4E-B140-F1F1842CC99E}" srcId="{B57CE7DE-4855-EF43-9B62-87A27B19EBF1}" destId="{2DD74032-0047-7B4E-B226-375BEE89115F}" srcOrd="7" destOrd="0" parTransId="{8D8C72E4-BBF6-304A-879B-57C7B90C37BF}" sibTransId="{F3A3F0AB-107A-6E42-A315-1A91E86B01AD}"/>
    <dgm:cxn modelId="{B2ABB51B-B9E2-DA41-9BA0-DFBBBA1D3448}" srcId="{B57CE7DE-4855-EF43-9B62-87A27B19EBF1}" destId="{2EE94FE2-8CD4-7142-B26F-76CEE0915191}" srcOrd="0" destOrd="0" parTransId="{57DA6E7F-326A-F24E-BEBE-515F97056532}" sibTransId="{EE04ECB1-109A-BA44-B6CF-1B2B6765075B}"/>
    <dgm:cxn modelId="{BCFFDB7E-D39D-7644-8ED9-6983FA844B8F}" type="presOf" srcId="{2EE94FE2-8CD4-7142-B26F-76CEE0915191}" destId="{AC6E0C98-EA52-A044-856F-FFF012CE0DED}" srcOrd="0" destOrd="0" presId="urn:microsoft.com/office/officeart/2005/8/layout/vList3"/>
    <dgm:cxn modelId="{4AB4CA1F-8117-2843-B75B-4F563DD8DFA8}" type="presOf" srcId="{82460EA2-C458-AA44-AA14-E9148DF8A81D}" destId="{4CA6C5B2-60D4-734C-920B-480975CA9C35}" srcOrd="0" destOrd="0" presId="urn:microsoft.com/office/officeart/2005/8/layout/vList3"/>
    <dgm:cxn modelId="{B2752814-C2F9-F848-A54F-0287B4FD91F2}" srcId="{B57CE7DE-4855-EF43-9B62-87A27B19EBF1}" destId="{3AB8A79B-7F57-5049-8F16-0195EC85DB44}" srcOrd="4" destOrd="0" parTransId="{7752E8E8-53AC-5A4D-8547-F7D2C18B940F}" sibTransId="{2F313D77-2351-D043-B517-3AFE1FAB53F0}"/>
    <dgm:cxn modelId="{3A12F5A7-A9EF-794F-A040-4715D532B750}" type="presOf" srcId="{76EC6079-C878-7F46-9D48-2514A29E023A}" destId="{EC7757F6-FBF6-E741-B9E6-F7AC04037F31}" srcOrd="0" destOrd="0" presId="urn:microsoft.com/office/officeart/2005/8/layout/vList3"/>
    <dgm:cxn modelId="{621837F9-84C0-6845-86B4-1D15693259AB}" srcId="{B57CE7DE-4855-EF43-9B62-87A27B19EBF1}" destId="{82460EA2-C458-AA44-AA14-E9148DF8A81D}" srcOrd="2" destOrd="0" parTransId="{68B20422-601E-7C45-B7F2-157ABB550BA0}" sibTransId="{7E8FDCD0-3B27-B04D-91FC-E9BBF40EA209}"/>
    <dgm:cxn modelId="{593A46A8-98F2-434A-960C-22A37FA15F5F}" srcId="{B57CE7DE-4855-EF43-9B62-87A27B19EBF1}" destId="{B4F194AC-5E49-CF41-8107-665DFDC955B6}" srcOrd="5" destOrd="0" parTransId="{AAA80992-AF38-9A43-A7E6-CB8BE323574D}" sibTransId="{DA8F1193-D803-E84C-8D0D-A1A0382A22E8}"/>
    <dgm:cxn modelId="{373B285F-AE61-ED42-904F-B2FE91BE1BA6}" srcId="{B57CE7DE-4855-EF43-9B62-87A27B19EBF1}" destId="{C772B80C-D9CC-1742-9DC5-8FC9BAF0D335}" srcOrd="9" destOrd="0" parTransId="{FA11BCB9-541F-9541-BDA2-6D9086D096F3}" sibTransId="{22C6EC33-5C47-3649-9BD6-7A4F19EF7E44}"/>
    <dgm:cxn modelId="{C92C04D4-9343-F94B-9646-DE21F51E549E}" type="presParOf" srcId="{A32D57A0-B129-5740-A3B0-CF1205A4E5EA}" destId="{D51974F0-0892-D947-AA0C-ED007932FDB6}" srcOrd="0" destOrd="0" presId="urn:microsoft.com/office/officeart/2005/8/layout/vList3"/>
    <dgm:cxn modelId="{DDC388F9-9B18-9A42-8760-A898CA292735}" type="presParOf" srcId="{D51974F0-0892-D947-AA0C-ED007932FDB6}" destId="{75F6CB7F-EE09-874E-A785-783593E43999}" srcOrd="0" destOrd="0" presId="urn:microsoft.com/office/officeart/2005/8/layout/vList3"/>
    <dgm:cxn modelId="{EC349581-0D8C-1D4C-8FFE-9E3B0CA15697}" type="presParOf" srcId="{D51974F0-0892-D947-AA0C-ED007932FDB6}" destId="{AC6E0C98-EA52-A044-856F-FFF012CE0DED}" srcOrd="1" destOrd="0" presId="urn:microsoft.com/office/officeart/2005/8/layout/vList3"/>
    <dgm:cxn modelId="{BE3F8622-D23F-064E-80F6-3DDA7E00C021}" type="presParOf" srcId="{A32D57A0-B129-5740-A3B0-CF1205A4E5EA}" destId="{6C6EB076-04AA-CC47-B296-09387430F40E}" srcOrd="1" destOrd="0" presId="urn:microsoft.com/office/officeart/2005/8/layout/vList3"/>
    <dgm:cxn modelId="{52F322B7-DB7A-1A43-ABF2-64F111425FAC}" type="presParOf" srcId="{A32D57A0-B129-5740-A3B0-CF1205A4E5EA}" destId="{AEDD8CB3-D602-1C49-A2A4-168422A8E440}" srcOrd="2" destOrd="0" presId="urn:microsoft.com/office/officeart/2005/8/layout/vList3"/>
    <dgm:cxn modelId="{9671EDD6-7978-EF40-B166-903A36AB405E}" type="presParOf" srcId="{AEDD8CB3-D602-1C49-A2A4-168422A8E440}" destId="{7DB2A460-CDF2-E040-9160-983DF639BDC8}" srcOrd="0" destOrd="0" presId="urn:microsoft.com/office/officeart/2005/8/layout/vList3"/>
    <dgm:cxn modelId="{4ACECEF7-2756-7847-A623-43A211AFAF91}" type="presParOf" srcId="{AEDD8CB3-D602-1C49-A2A4-168422A8E440}" destId="{EC7757F6-FBF6-E741-B9E6-F7AC04037F31}" srcOrd="1" destOrd="0" presId="urn:microsoft.com/office/officeart/2005/8/layout/vList3"/>
    <dgm:cxn modelId="{E1D0E4A5-4007-274F-BFB9-8CA89B0401EF}" type="presParOf" srcId="{A32D57A0-B129-5740-A3B0-CF1205A4E5EA}" destId="{266B7BE6-CA38-0547-940A-058EA017CC1D}" srcOrd="3" destOrd="0" presId="urn:microsoft.com/office/officeart/2005/8/layout/vList3"/>
    <dgm:cxn modelId="{B4146E09-5B31-664B-AE5C-4E538285C0EB}" type="presParOf" srcId="{A32D57A0-B129-5740-A3B0-CF1205A4E5EA}" destId="{8067AA91-D523-AF43-A33F-336D541AB836}" srcOrd="4" destOrd="0" presId="urn:microsoft.com/office/officeart/2005/8/layout/vList3"/>
    <dgm:cxn modelId="{B5E586FA-B3C2-5749-A26B-C17D7C24CBCF}" type="presParOf" srcId="{8067AA91-D523-AF43-A33F-336D541AB836}" destId="{FC99BA72-02CF-D647-8969-A83957B9B5B0}" srcOrd="0" destOrd="0" presId="urn:microsoft.com/office/officeart/2005/8/layout/vList3"/>
    <dgm:cxn modelId="{D7E58B1B-C557-0543-B08A-C8A15949E490}" type="presParOf" srcId="{8067AA91-D523-AF43-A33F-336D541AB836}" destId="{4CA6C5B2-60D4-734C-920B-480975CA9C35}" srcOrd="1" destOrd="0" presId="urn:microsoft.com/office/officeart/2005/8/layout/vList3"/>
    <dgm:cxn modelId="{00B4CD48-3CB9-7045-87B4-3BED7F20619F}" type="presParOf" srcId="{A32D57A0-B129-5740-A3B0-CF1205A4E5EA}" destId="{5CFBFD60-B6D2-0F43-B4B7-02B726F1F62A}" srcOrd="5" destOrd="0" presId="urn:microsoft.com/office/officeart/2005/8/layout/vList3"/>
    <dgm:cxn modelId="{95A425C2-F4FD-1941-A4D9-C41CA52E06A9}" type="presParOf" srcId="{A32D57A0-B129-5740-A3B0-CF1205A4E5EA}" destId="{DE4E2367-E41A-A043-A61B-0D8D81DD3476}" srcOrd="6" destOrd="0" presId="urn:microsoft.com/office/officeart/2005/8/layout/vList3"/>
    <dgm:cxn modelId="{70905254-C1ED-CE44-9175-947F669C116E}" type="presParOf" srcId="{DE4E2367-E41A-A043-A61B-0D8D81DD3476}" destId="{06E15B67-BF5E-E44B-B59B-3005FC4AFC00}" srcOrd="0" destOrd="0" presId="urn:microsoft.com/office/officeart/2005/8/layout/vList3"/>
    <dgm:cxn modelId="{172A9A27-8414-154A-9606-A9F1D4977CAA}" type="presParOf" srcId="{DE4E2367-E41A-A043-A61B-0D8D81DD3476}" destId="{D9D53314-0308-E047-B756-79EF3301262F}" srcOrd="1" destOrd="0" presId="urn:microsoft.com/office/officeart/2005/8/layout/vList3"/>
    <dgm:cxn modelId="{96B4839F-CC52-444A-9FBD-CEC8CBFBDE22}" type="presParOf" srcId="{A32D57A0-B129-5740-A3B0-CF1205A4E5EA}" destId="{FF65F5A0-4E70-5A4E-9258-AEF4881093D9}" srcOrd="7" destOrd="0" presId="urn:microsoft.com/office/officeart/2005/8/layout/vList3"/>
    <dgm:cxn modelId="{FDB0A275-EA75-F946-9F00-7E41A541A0A2}" type="presParOf" srcId="{A32D57A0-B129-5740-A3B0-CF1205A4E5EA}" destId="{47A6B34A-0C11-8143-803C-07F9C3046801}" srcOrd="8" destOrd="0" presId="urn:microsoft.com/office/officeart/2005/8/layout/vList3"/>
    <dgm:cxn modelId="{07B1F677-12CF-384F-A163-F8B56BF71A0D}" type="presParOf" srcId="{47A6B34A-0C11-8143-803C-07F9C3046801}" destId="{04D22444-205C-B140-8B2C-FB0E29B36B8E}" srcOrd="0" destOrd="0" presId="urn:microsoft.com/office/officeart/2005/8/layout/vList3"/>
    <dgm:cxn modelId="{1806819B-F41B-DC4D-B159-83D015A256AD}" type="presParOf" srcId="{47A6B34A-0C11-8143-803C-07F9C3046801}" destId="{8C8A4B53-C052-CA43-8411-2D62C4C3331F}" srcOrd="1" destOrd="0" presId="urn:microsoft.com/office/officeart/2005/8/layout/vList3"/>
    <dgm:cxn modelId="{BA170213-4B3F-A845-9E6D-036A7B65E138}" type="presParOf" srcId="{A32D57A0-B129-5740-A3B0-CF1205A4E5EA}" destId="{5E92A6F0-5142-7449-8039-1ED991E38E43}" srcOrd="9" destOrd="0" presId="urn:microsoft.com/office/officeart/2005/8/layout/vList3"/>
    <dgm:cxn modelId="{6D42215E-474B-E643-AE25-CA7F4994CA5B}" type="presParOf" srcId="{A32D57A0-B129-5740-A3B0-CF1205A4E5EA}" destId="{DAC904B7-21B2-474F-AD43-AA6D9F6DD819}" srcOrd="10" destOrd="0" presId="urn:microsoft.com/office/officeart/2005/8/layout/vList3"/>
    <dgm:cxn modelId="{2B42DD7E-9A40-8944-9024-A8EA8EA1FEEB}" type="presParOf" srcId="{DAC904B7-21B2-474F-AD43-AA6D9F6DD819}" destId="{AE9F50B7-EA86-844C-94C9-0B91280F56C4}" srcOrd="0" destOrd="0" presId="urn:microsoft.com/office/officeart/2005/8/layout/vList3"/>
    <dgm:cxn modelId="{23BDCC77-D3E1-1046-94DB-444C0FC0DE91}" type="presParOf" srcId="{DAC904B7-21B2-474F-AD43-AA6D9F6DD819}" destId="{00F90D61-B0EE-2449-8B3F-3E20DEF4241D}" srcOrd="1" destOrd="0" presId="urn:microsoft.com/office/officeart/2005/8/layout/vList3"/>
    <dgm:cxn modelId="{18653286-2937-504C-8DCA-0F10F4BCEB66}" type="presParOf" srcId="{A32D57A0-B129-5740-A3B0-CF1205A4E5EA}" destId="{8081C9C6-9563-BE42-8132-28A1712209F3}" srcOrd="11" destOrd="0" presId="urn:microsoft.com/office/officeart/2005/8/layout/vList3"/>
    <dgm:cxn modelId="{2908BE9B-0338-514C-BD73-3B98F92DF177}" type="presParOf" srcId="{A32D57A0-B129-5740-A3B0-CF1205A4E5EA}" destId="{4B4C827C-324D-FA49-A6CB-4D44FB631040}" srcOrd="12" destOrd="0" presId="urn:microsoft.com/office/officeart/2005/8/layout/vList3"/>
    <dgm:cxn modelId="{63DFDC6E-FCE6-0247-AD8A-599CA87D9C81}" type="presParOf" srcId="{4B4C827C-324D-FA49-A6CB-4D44FB631040}" destId="{3FDFE520-DFA6-3F4F-9B7F-EEAABAF97994}" srcOrd="0" destOrd="0" presId="urn:microsoft.com/office/officeart/2005/8/layout/vList3"/>
    <dgm:cxn modelId="{5E432ED3-5601-4D45-8C87-7EE4F4BEF624}" type="presParOf" srcId="{4B4C827C-324D-FA49-A6CB-4D44FB631040}" destId="{ACBC1E09-278B-6F41-942C-23157700B1F1}" srcOrd="1" destOrd="0" presId="urn:microsoft.com/office/officeart/2005/8/layout/vList3"/>
    <dgm:cxn modelId="{06749ECC-E106-6B4A-99B7-DD6A9B388A27}" type="presParOf" srcId="{A32D57A0-B129-5740-A3B0-CF1205A4E5EA}" destId="{BEF7342A-3548-3042-9FE8-A352F82C5DAE}" srcOrd="13" destOrd="0" presId="urn:microsoft.com/office/officeart/2005/8/layout/vList3"/>
    <dgm:cxn modelId="{44E8C250-E23F-3C41-8527-764BC241BB9B}" type="presParOf" srcId="{A32D57A0-B129-5740-A3B0-CF1205A4E5EA}" destId="{90DF7B26-3D2E-9A46-AE73-DBCD55C2FC91}" srcOrd="14" destOrd="0" presId="urn:microsoft.com/office/officeart/2005/8/layout/vList3"/>
    <dgm:cxn modelId="{128881DA-1DC1-7946-BFD4-ECC6996E34A5}" type="presParOf" srcId="{90DF7B26-3D2E-9A46-AE73-DBCD55C2FC91}" destId="{4AE78278-4BD6-634C-9619-3B5075FA7043}" srcOrd="0" destOrd="0" presId="urn:microsoft.com/office/officeart/2005/8/layout/vList3"/>
    <dgm:cxn modelId="{FD92F695-AD56-DA4C-8D3A-78EB7474267D}" type="presParOf" srcId="{90DF7B26-3D2E-9A46-AE73-DBCD55C2FC91}" destId="{81BB3D78-FF48-F94D-8494-0CF16AA3204A}" srcOrd="1" destOrd="0" presId="urn:microsoft.com/office/officeart/2005/8/layout/vList3"/>
    <dgm:cxn modelId="{122A04A2-5BAF-5C47-B95C-FCC4EF1AFE0B}" type="presParOf" srcId="{A32D57A0-B129-5740-A3B0-CF1205A4E5EA}" destId="{200CC100-F34B-114F-915E-76E147E48DE7}" srcOrd="15" destOrd="0" presId="urn:microsoft.com/office/officeart/2005/8/layout/vList3"/>
    <dgm:cxn modelId="{B8D33D59-C8C8-B846-9CE6-A842D01AC62E}" type="presParOf" srcId="{A32D57A0-B129-5740-A3B0-CF1205A4E5EA}" destId="{D4760D89-ADAF-9B4B-8569-DFBBC192E847}" srcOrd="16" destOrd="0" presId="urn:microsoft.com/office/officeart/2005/8/layout/vList3"/>
    <dgm:cxn modelId="{909D3279-F6F5-BE47-8A47-F890A8145C38}" type="presParOf" srcId="{D4760D89-ADAF-9B4B-8569-DFBBC192E847}" destId="{3033C7ED-756A-DF4B-AFF0-A8B5C1E2803A}" srcOrd="0" destOrd="0" presId="urn:microsoft.com/office/officeart/2005/8/layout/vList3"/>
    <dgm:cxn modelId="{8CBBA004-8071-ED4F-80A2-FC5146626D57}" type="presParOf" srcId="{D4760D89-ADAF-9B4B-8569-DFBBC192E847}" destId="{12CF87BF-95EC-1143-BA66-D883FEED40E4}" srcOrd="1" destOrd="0" presId="urn:microsoft.com/office/officeart/2005/8/layout/vList3"/>
    <dgm:cxn modelId="{A93A386F-C21D-2A43-89A7-C0C8C8D99A27}" type="presParOf" srcId="{A32D57A0-B129-5740-A3B0-CF1205A4E5EA}" destId="{F88596A7-E5F2-194A-AFFA-88000444773E}" srcOrd="17" destOrd="0" presId="urn:microsoft.com/office/officeart/2005/8/layout/vList3"/>
    <dgm:cxn modelId="{51A36E1D-CF23-9B45-BA99-D484C5377173}" type="presParOf" srcId="{A32D57A0-B129-5740-A3B0-CF1205A4E5EA}" destId="{86125427-07A1-6D42-9CC8-52968F1F8C95}" srcOrd="18" destOrd="0" presId="urn:microsoft.com/office/officeart/2005/8/layout/vList3"/>
    <dgm:cxn modelId="{FDDA9F94-A12F-094F-AE6F-F6B44170DB68}" type="presParOf" srcId="{86125427-07A1-6D42-9CC8-52968F1F8C95}" destId="{A4DFD13A-2491-AB47-ADC1-9C5690FEE9F8}" srcOrd="0" destOrd="0" presId="urn:microsoft.com/office/officeart/2005/8/layout/vList3"/>
    <dgm:cxn modelId="{C9ED6605-65B4-4048-A08A-D669F33D9CA2}" type="presParOf" srcId="{86125427-07A1-6D42-9CC8-52968F1F8C95}" destId="{FB91FAD0-EE09-6142-9491-6E7BC25B82B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EB245A-5409-4947-B108-939D3F9FCF82}" type="doc">
      <dgm:prSet loTypeId="urn:microsoft.com/office/officeart/2005/8/layout/vList3" loCatId="" qsTypeId="urn:microsoft.com/office/officeart/2005/8/quickstyle/simple1" qsCatId="simple" csTypeId="urn:microsoft.com/office/officeart/2005/8/colors/colorful3" csCatId="colorful" phldr="1"/>
      <dgm:spPr/>
    </dgm:pt>
    <dgm:pt modelId="{271C57F5-0489-644B-9CAF-F0AA48DC7AF2}">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buFont typeface="Symbol" pitchFamily="2" charset="2"/>
            <a:buChar char=""/>
          </a:pPr>
          <a:r>
            <a:rPr lang="es-ES_tradnl" sz="2200" dirty="0">
              <a:latin typeface="Arial" panose="020B0604020202020204" pitchFamily="34" charset="0"/>
              <a:cs typeface="Arial" panose="020B0604020202020204" pitchFamily="34" charset="0"/>
            </a:rPr>
            <a:t>El análisis de los insumos básicos que se requieren para sobrevivir durante el desastre natural denominado tsunami permite contar con los elementos mínimos para este tipo de emergencia.</a:t>
          </a:r>
          <a:endParaRPr lang="es-ES" sz="2200" dirty="0">
            <a:solidFill>
              <a:schemeClr val="bg1"/>
            </a:solidFill>
            <a:latin typeface="Arial" panose="020B0604020202020204" pitchFamily="34" charset="0"/>
            <a:cs typeface="Arial" panose="020B0604020202020204" pitchFamily="34" charset="0"/>
          </a:endParaRPr>
        </a:p>
      </dgm:t>
    </dgm:pt>
    <dgm:pt modelId="{B810B452-34DC-0145-98F6-387BCAF79EC0}" type="parTrans" cxnId="{412A71B8-8AE8-3D42-87B5-F9D76FD3B914}">
      <dgm:prSet/>
      <dgm:spPr/>
      <dgm:t>
        <a:bodyPr/>
        <a:lstStyle/>
        <a:p>
          <a:endParaRPr lang="es-ES" sz="2200">
            <a:latin typeface="Arial" panose="020B0604020202020204" pitchFamily="34" charset="0"/>
            <a:cs typeface="Arial" panose="020B0604020202020204" pitchFamily="34" charset="0"/>
          </a:endParaRPr>
        </a:p>
      </dgm:t>
    </dgm:pt>
    <dgm:pt modelId="{3016021F-E19A-7A4E-8BDA-F70BCE1AB5C7}" type="sibTrans" cxnId="{412A71B8-8AE8-3D42-87B5-F9D76FD3B914}">
      <dgm:prSet/>
      <dgm:spPr/>
      <dgm:t>
        <a:bodyPr/>
        <a:lstStyle/>
        <a:p>
          <a:endParaRPr lang="es-ES" sz="2200">
            <a:latin typeface="Arial" panose="020B0604020202020204" pitchFamily="34" charset="0"/>
            <a:cs typeface="Arial" panose="020B0604020202020204" pitchFamily="34" charset="0"/>
          </a:endParaRPr>
        </a:p>
      </dgm:t>
    </dgm:pt>
    <dgm:pt modelId="{E51ED4C2-178A-2343-AB0B-2E65A4E30265}">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buFont typeface="Symbol" pitchFamily="2" charset="2"/>
            <a:buChar char=""/>
          </a:pPr>
          <a:r>
            <a:rPr lang="es-ES_tradnl" sz="2200" dirty="0">
              <a:latin typeface="Arial" panose="020B0604020202020204" pitchFamily="34" charset="0"/>
              <a:cs typeface="Arial" panose="020B0604020202020204" pitchFamily="34" charset="0"/>
            </a:rPr>
            <a:t>La utilización de modelo logístico contribuye con el proceso de actuación asertivo dentro de una catástrofe de esta magnitud, y posibilitará la opción de crear los correctivos que sean necesarios, en el transcursos de necesidades. </a:t>
          </a:r>
          <a:endParaRPr lang="es-ES" sz="2200" dirty="0">
            <a:solidFill>
              <a:schemeClr val="bg1"/>
            </a:solidFill>
            <a:latin typeface="Arial" panose="020B0604020202020204" pitchFamily="34" charset="0"/>
            <a:cs typeface="Arial" panose="020B0604020202020204" pitchFamily="34" charset="0"/>
          </a:endParaRPr>
        </a:p>
      </dgm:t>
    </dgm:pt>
    <dgm:pt modelId="{0EC2D0B3-6611-744D-A50C-4A5AB32F86FA}" type="parTrans" cxnId="{01BC388B-97A1-9745-AC54-B038BE0DF787}">
      <dgm:prSet/>
      <dgm:spPr/>
      <dgm:t>
        <a:bodyPr/>
        <a:lstStyle/>
        <a:p>
          <a:endParaRPr lang="es-ES" sz="2200">
            <a:latin typeface="Arial" panose="020B0604020202020204" pitchFamily="34" charset="0"/>
            <a:cs typeface="Arial" panose="020B0604020202020204" pitchFamily="34" charset="0"/>
          </a:endParaRPr>
        </a:p>
      </dgm:t>
    </dgm:pt>
    <dgm:pt modelId="{D71D166A-5A3A-0241-AFA8-475E8D2FB3A9}" type="sibTrans" cxnId="{01BC388B-97A1-9745-AC54-B038BE0DF787}">
      <dgm:prSet/>
      <dgm:spPr/>
      <dgm:t>
        <a:bodyPr/>
        <a:lstStyle/>
        <a:p>
          <a:endParaRPr lang="es-ES" sz="2200">
            <a:latin typeface="Arial" panose="020B0604020202020204" pitchFamily="34" charset="0"/>
            <a:cs typeface="Arial" panose="020B0604020202020204" pitchFamily="34" charset="0"/>
          </a:endParaRPr>
        </a:p>
      </dgm:t>
    </dgm:pt>
    <dgm:pt modelId="{E6DA1E7C-25D1-1644-BC90-A93BEA818548}">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buFont typeface="Symbol" pitchFamily="2" charset="2"/>
            <a:buChar char=""/>
          </a:pPr>
          <a:r>
            <a:rPr lang="es-ES_tradnl" sz="2200" dirty="0">
              <a:latin typeface="Arial" panose="020B0604020202020204" pitchFamily="34" charset="0"/>
              <a:cs typeface="Arial" panose="020B0604020202020204" pitchFamily="34" charset="0"/>
            </a:rPr>
            <a:t>La determinación de los procesos de actuación para la aplicación de un modelo logístico en caso de tsunami facilita lograr un nivel de efectividad  en caso de requerirse aplicar un proceso de emergencia en caso de una catástrofe de este tipo.</a:t>
          </a:r>
          <a:endParaRPr lang="es-ES" sz="2200" dirty="0">
            <a:solidFill>
              <a:schemeClr val="bg1"/>
            </a:solidFill>
            <a:latin typeface="Arial" panose="020B0604020202020204" pitchFamily="34" charset="0"/>
            <a:cs typeface="Arial" panose="020B0604020202020204" pitchFamily="34" charset="0"/>
          </a:endParaRPr>
        </a:p>
      </dgm:t>
    </dgm:pt>
    <dgm:pt modelId="{9C06CDEE-A1D6-AA4B-B325-6C0C55265EE1}" type="parTrans" cxnId="{95D1F003-4F05-6A48-B839-A9EDBE5D8EB8}">
      <dgm:prSet/>
      <dgm:spPr/>
      <dgm:t>
        <a:bodyPr/>
        <a:lstStyle/>
        <a:p>
          <a:endParaRPr lang="es-ES" sz="2200">
            <a:latin typeface="Arial" panose="020B0604020202020204" pitchFamily="34" charset="0"/>
            <a:cs typeface="Arial" panose="020B0604020202020204" pitchFamily="34" charset="0"/>
          </a:endParaRPr>
        </a:p>
      </dgm:t>
    </dgm:pt>
    <dgm:pt modelId="{622FAD6F-8B21-7C47-A8EE-B1CBF04C3D26}" type="sibTrans" cxnId="{95D1F003-4F05-6A48-B839-A9EDBE5D8EB8}">
      <dgm:prSet/>
      <dgm:spPr/>
      <dgm:t>
        <a:bodyPr/>
        <a:lstStyle/>
        <a:p>
          <a:endParaRPr lang="es-ES" sz="2200">
            <a:latin typeface="Arial" panose="020B0604020202020204" pitchFamily="34" charset="0"/>
            <a:cs typeface="Arial" panose="020B0604020202020204" pitchFamily="34" charset="0"/>
          </a:endParaRPr>
        </a:p>
      </dgm:t>
    </dgm:pt>
    <dgm:pt modelId="{6CDB524B-EAA6-8B4D-AD3A-F95B65F3F7D9}" type="pres">
      <dgm:prSet presAssocID="{AAEB245A-5409-4947-B108-939D3F9FCF82}" presName="linearFlow" presStyleCnt="0">
        <dgm:presLayoutVars>
          <dgm:dir/>
          <dgm:resizeHandles val="exact"/>
        </dgm:presLayoutVars>
      </dgm:prSet>
      <dgm:spPr/>
    </dgm:pt>
    <dgm:pt modelId="{CA1E2786-7C82-8E41-99FF-37CFF148EFAA}" type="pres">
      <dgm:prSet presAssocID="{271C57F5-0489-644B-9CAF-F0AA48DC7AF2}" presName="composite" presStyleCnt="0"/>
      <dgm:spPr/>
    </dgm:pt>
    <dgm:pt modelId="{269394C5-E1DA-BF43-BD45-5D5F9E2784D0}" type="pres">
      <dgm:prSet presAssocID="{271C57F5-0489-644B-9CAF-F0AA48DC7AF2}" presName="imgShp" presStyleLbl="fgImgPlace1" presStyleIdx="0" presStyleCnt="3">
        <dgm:style>
          <a:lnRef idx="1">
            <a:schemeClr val="accent1"/>
          </a:lnRef>
          <a:fillRef idx="2">
            <a:schemeClr val="accent1"/>
          </a:fillRef>
          <a:effectRef idx="1">
            <a:schemeClr val="accent1"/>
          </a:effectRef>
          <a:fontRef idx="minor">
            <a:schemeClr val="dk1"/>
          </a:fontRef>
        </dgm:style>
      </dgm:prSet>
      <dgm:spPr/>
    </dgm:pt>
    <dgm:pt modelId="{EFBDFF93-2094-3C49-A448-7133D4CF79EC}" type="pres">
      <dgm:prSet presAssocID="{271C57F5-0489-644B-9CAF-F0AA48DC7AF2}" presName="txShp" presStyleLbl="node1" presStyleIdx="0" presStyleCnt="3" custScaleX="120723" custScaleY="137162" custLinFactNeighborX="11881" custLinFactNeighborY="1200">
        <dgm:presLayoutVars>
          <dgm:bulletEnabled val="1"/>
        </dgm:presLayoutVars>
      </dgm:prSet>
      <dgm:spPr/>
      <dgm:t>
        <a:bodyPr/>
        <a:lstStyle/>
        <a:p>
          <a:endParaRPr lang="es-EC"/>
        </a:p>
      </dgm:t>
    </dgm:pt>
    <dgm:pt modelId="{5287ADA5-D667-D447-A19A-F9599505429B}" type="pres">
      <dgm:prSet presAssocID="{3016021F-E19A-7A4E-8BDA-F70BCE1AB5C7}" presName="spacing" presStyleCnt="0"/>
      <dgm:spPr/>
    </dgm:pt>
    <dgm:pt modelId="{8F72F08B-3660-1C45-8352-300B7D5ED674}" type="pres">
      <dgm:prSet presAssocID="{E51ED4C2-178A-2343-AB0B-2E65A4E30265}" presName="composite" presStyleCnt="0"/>
      <dgm:spPr/>
    </dgm:pt>
    <dgm:pt modelId="{10E8CA9C-0EA0-7141-92FB-6D8B4A6AA76D}" type="pres">
      <dgm:prSet presAssocID="{E51ED4C2-178A-2343-AB0B-2E65A4E30265}" presName="imgShp" presStyleLbl="fgImgPlace1" presStyleIdx="1" presStyleCnt="3">
        <dgm:style>
          <a:lnRef idx="1">
            <a:schemeClr val="accent1"/>
          </a:lnRef>
          <a:fillRef idx="2">
            <a:schemeClr val="accent1"/>
          </a:fillRef>
          <a:effectRef idx="1">
            <a:schemeClr val="accent1"/>
          </a:effectRef>
          <a:fontRef idx="minor">
            <a:schemeClr val="dk1"/>
          </a:fontRef>
        </dgm:style>
      </dgm:prSet>
      <dgm:spPr/>
    </dgm:pt>
    <dgm:pt modelId="{4F9702EE-E625-824D-BD07-BD505900220B}" type="pres">
      <dgm:prSet presAssocID="{E51ED4C2-178A-2343-AB0B-2E65A4E30265}" presName="txShp" presStyleLbl="node1" presStyleIdx="1" presStyleCnt="3" custScaleX="124162" custScaleY="124010" custLinFactNeighborX="11219" custLinFactNeighborY="-2514">
        <dgm:presLayoutVars>
          <dgm:bulletEnabled val="1"/>
        </dgm:presLayoutVars>
      </dgm:prSet>
      <dgm:spPr/>
      <dgm:t>
        <a:bodyPr/>
        <a:lstStyle/>
        <a:p>
          <a:endParaRPr lang="es-EC"/>
        </a:p>
      </dgm:t>
    </dgm:pt>
    <dgm:pt modelId="{C388A95D-1A85-7A44-8FE3-F0FAC36AE174}" type="pres">
      <dgm:prSet presAssocID="{D71D166A-5A3A-0241-AFA8-475E8D2FB3A9}" presName="spacing" presStyleCnt="0"/>
      <dgm:spPr/>
    </dgm:pt>
    <dgm:pt modelId="{FACDF8A2-CF3E-B34E-BE85-1E0385C2367E}" type="pres">
      <dgm:prSet presAssocID="{E6DA1E7C-25D1-1644-BC90-A93BEA818548}" presName="composite" presStyleCnt="0"/>
      <dgm:spPr/>
    </dgm:pt>
    <dgm:pt modelId="{254F85E2-5967-0C4D-A375-2D5A5A31EAB5}" type="pres">
      <dgm:prSet presAssocID="{E6DA1E7C-25D1-1644-BC90-A93BEA818548}" presName="imgShp" presStyleLbl="fgImgPlace1" presStyleIdx="2" presStyleCnt="3" custLinFactNeighborX="-433" custLinFactNeighborY="-10302">
        <dgm:style>
          <a:lnRef idx="1">
            <a:schemeClr val="accent1"/>
          </a:lnRef>
          <a:fillRef idx="2">
            <a:schemeClr val="accent1"/>
          </a:fillRef>
          <a:effectRef idx="1">
            <a:schemeClr val="accent1"/>
          </a:effectRef>
          <a:fontRef idx="minor">
            <a:schemeClr val="dk1"/>
          </a:fontRef>
        </dgm:style>
      </dgm:prSet>
      <dgm:spPr/>
    </dgm:pt>
    <dgm:pt modelId="{050EAB1F-2871-D34B-803F-0A0F68E67BC0}" type="pres">
      <dgm:prSet presAssocID="{E6DA1E7C-25D1-1644-BC90-A93BEA818548}" presName="txShp" presStyleLbl="node1" presStyleIdx="2" presStyleCnt="3" custScaleX="127084" custScaleY="155755" custLinFactNeighborX="10499" custLinFactNeighborY="-10302">
        <dgm:presLayoutVars>
          <dgm:bulletEnabled val="1"/>
        </dgm:presLayoutVars>
      </dgm:prSet>
      <dgm:spPr/>
      <dgm:t>
        <a:bodyPr/>
        <a:lstStyle/>
        <a:p>
          <a:endParaRPr lang="es-EC"/>
        </a:p>
      </dgm:t>
    </dgm:pt>
  </dgm:ptLst>
  <dgm:cxnLst>
    <dgm:cxn modelId="{95D1F003-4F05-6A48-B839-A9EDBE5D8EB8}" srcId="{AAEB245A-5409-4947-B108-939D3F9FCF82}" destId="{E6DA1E7C-25D1-1644-BC90-A93BEA818548}" srcOrd="2" destOrd="0" parTransId="{9C06CDEE-A1D6-AA4B-B325-6C0C55265EE1}" sibTransId="{622FAD6F-8B21-7C47-A8EE-B1CBF04C3D26}"/>
    <dgm:cxn modelId="{412A71B8-8AE8-3D42-87B5-F9D76FD3B914}" srcId="{AAEB245A-5409-4947-B108-939D3F9FCF82}" destId="{271C57F5-0489-644B-9CAF-F0AA48DC7AF2}" srcOrd="0" destOrd="0" parTransId="{B810B452-34DC-0145-98F6-387BCAF79EC0}" sibTransId="{3016021F-E19A-7A4E-8BDA-F70BCE1AB5C7}"/>
    <dgm:cxn modelId="{5CFD6830-417A-ED4D-B4C0-31FA92BA1CFE}" type="presOf" srcId="{AAEB245A-5409-4947-B108-939D3F9FCF82}" destId="{6CDB524B-EAA6-8B4D-AD3A-F95B65F3F7D9}" srcOrd="0" destOrd="0" presId="urn:microsoft.com/office/officeart/2005/8/layout/vList3"/>
    <dgm:cxn modelId="{01BC388B-97A1-9745-AC54-B038BE0DF787}" srcId="{AAEB245A-5409-4947-B108-939D3F9FCF82}" destId="{E51ED4C2-178A-2343-AB0B-2E65A4E30265}" srcOrd="1" destOrd="0" parTransId="{0EC2D0B3-6611-744D-A50C-4A5AB32F86FA}" sibTransId="{D71D166A-5A3A-0241-AFA8-475E8D2FB3A9}"/>
    <dgm:cxn modelId="{774CCA22-CD4B-B045-A091-0A5B79824F18}" type="presOf" srcId="{E51ED4C2-178A-2343-AB0B-2E65A4E30265}" destId="{4F9702EE-E625-824D-BD07-BD505900220B}" srcOrd="0" destOrd="0" presId="urn:microsoft.com/office/officeart/2005/8/layout/vList3"/>
    <dgm:cxn modelId="{3DB956C8-714A-754B-A4E3-D9E8C2E24B5E}" type="presOf" srcId="{E6DA1E7C-25D1-1644-BC90-A93BEA818548}" destId="{050EAB1F-2871-D34B-803F-0A0F68E67BC0}" srcOrd="0" destOrd="0" presId="urn:microsoft.com/office/officeart/2005/8/layout/vList3"/>
    <dgm:cxn modelId="{F89F282F-44D2-3341-857E-F4616628F47A}" type="presOf" srcId="{271C57F5-0489-644B-9CAF-F0AA48DC7AF2}" destId="{EFBDFF93-2094-3C49-A448-7133D4CF79EC}" srcOrd="0" destOrd="0" presId="urn:microsoft.com/office/officeart/2005/8/layout/vList3"/>
    <dgm:cxn modelId="{BE5D95C9-455E-574A-840D-470C1D0FF9A1}" type="presParOf" srcId="{6CDB524B-EAA6-8B4D-AD3A-F95B65F3F7D9}" destId="{CA1E2786-7C82-8E41-99FF-37CFF148EFAA}" srcOrd="0" destOrd="0" presId="urn:microsoft.com/office/officeart/2005/8/layout/vList3"/>
    <dgm:cxn modelId="{EF960D45-17D1-6943-B003-AED91D5AA2C0}" type="presParOf" srcId="{CA1E2786-7C82-8E41-99FF-37CFF148EFAA}" destId="{269394C5-E1DA-BF43-BD45-5D5F9E2784D0}" srcOrd="0" destOrd="0" presId="urn:microsoft.com/office/officeart/2005/8/layout/vList3"/>
    <dgm:cxn modelId="{D889EE16-2AE1-B048-BA4F-4A4E3C5D97CD}" type="presParOf" srcId="{CA1E2786-7C82-8E41-99FF-37CFF148EFAA}" destId="{EFBDFF93-2094-3C49-A448-7133D4CF79EC}" srcOrd="1" destOrd="0" presId="urn:microsoft.com/office/officeart/2005/8/layout/vList3"/>
    <dgm:cxn modelId="{C6C9DF2C-E6C8-8147-9445-FCECF43B4E53}" type="presParOf" srcId="{6CDB524B-EAA6-8B4D-AD3A-F95B65F3F7D9}" destId="{5287ADA5-D667-D447-A19A-F9599505429B}" srcOrd="1" destOrd="0" presId="urn:microsoft.com/office/officeart/2005/8/layout/vList3"/>
    <dgm:cxn modelId="{23194266-9C30-784A-BEBB-F800FD097648}" type="presParOf" srcId="{6CDB524B-EAA6-8B4D-AD3A-F95B65F3F7D9}" destId="{8F72F08B-3660-1C45-8352-300B7D5ED674}" srcOrd="2" destOrd="0" presId="urn:microsoft.com/office/officeart/2005/8/layout/vList3"/>
    <dgm:cxn modelId="{F32E3739-5E8B-EF45-9380-AD6FE3543AB1}" type="presParOf" srcId="{8F72F08B-3660-1C45-8352-300B7D5ED674}" destId="{10E8CA9C-0EA0-7141-92FB-6D8B4A6AA76D}" srcOrd="0" destOrd="0" presId="urn:microsoft.com/office/officeart/2005/8/layout/vList3"/>
    <dgm:cxn modelId="{84BB1CAF-8647-6044-AF42-FDCB77652F8E}" type="presParOf" srcId="{8F72F08B-3660-1C45-8352-300B7D5ED674}" destId="{4F9702EE-E625-824D-BD07-BD505900220B}" srcOrd="1" destOrd="0" presId="urn:microsoft.com/office/officeart/2005/8/layout/vList3"/>
    <dgm:cxn modelId="{4EFE5491-1495-114D-A454-ADC0BDB76510}" type="presParOf" srcId="{6CDB524B-EAA6-8B4D-AD3A-F95B65F3F7D9}" destId="{C388A95D-1A85-7A44-8FE3-F0FAC36AE174}" srcOrd="3" destOrd="0" presId="urn:microsoft.com/office/officeart/2005/8/layout/vList3"/>
    <dgm:cxn modelId="{3AD06E03-EE5F-5F4C-9663-249559874A5B}" type="presParOf" srcId="{6CDB524B-EAA6-8B4D-AD3A-F95B65F3F7D9}" destId="{FACDF8A2-CF3E-B34E-BE85-1E0385C2367E}" srcOrd="4" destOrd="0" presId="urn:microsoft.com/office/officeart/2005/8/layout/vList3"/>
    <dgm:cxn modelId="{6DE01126-7F85-624C-926B-FFD9955D5BF8}" type="presParOf" srcId="{FACDF8A2-CF3E-B34E-BE85-1E0385C2367E}" destId="{254F85E2-5967-0C4D-A375-2D5A5A31EAB5}" srcOrd="0" destOrd="0" presId="urn:microsoft.com/office/officeart/2005/8/layout/vList3"/>
    <dgm:cxn modelId="{D8BBE691-668A-2046-915D-EDAD54886849}" type="presParOf" srcId="{FACDF8A2-CF3E-B34E-BE85-1E0385C2367E}" destId="{050EAB1F-2871-D34B-803F-0A0F68E67BC0}"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F9F069-5921-4D4D-B3D7-5FD2537252F5}"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s-ES"/>
        </a:p>
      </dgm:t>
    </dgm:pt>
    <dgm:pt modelId="{4CB7A855-1756-2E4F-BCC9-85BA2B0965D4}">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buFont typeface="Symbol" pitchFamily="2" charset="2"/>
            <a:buChar char=""/>
          </a:pPr>
          <a:r>
            <a:rPr lang="es-ES_tradnl" sz="2200" dirty="0">
              <a:latin typeface="Arial" panose="020B0604020202020204" pitchFamily="34" charset="0"/>
              <a:cs typeface="Arial" panose="020B0604020202020204" pitchFamily="34" charset="0"/>
            </a:rPr>
            <a:t>Mejorar la determinación de insumos necesarios para cada persona, enfocándose en el sexo y edad de cada uno.</a:t>
          </a:r>
          <a:endParaRPr lang="es-ES" sz="2200" dirty="0">
            <a:latin typeface="Arial" panose="020B0604020202020204" pitchFamily="34" charset="0"/>
            <a:cs typeface="Arial" panose="020B0604020202020204" pitchFamily="34" charset="0"/>
          </a:endParaRPr>
        </a:p>
      </dgm:t>
    </dgm:pt>
    <dgm:pt modelId="{BDECAC45-1E89-6945-9751-703436487EDA}" type="parTrans" cxnId="{D0CA1173-B9B7-E748-A027-345394FC86A1}">
      <dgm:prSet/>
      <dgm:spPr/>
      <dgm:t>
        <a:bodyPr/>
        <a:lstStyle/>
        <a:p>
          <a:endParaRPr lang="es-ES" sz="2200">
            <a:latin typeface="Arial" panose="020B0604020202020204" pitchFamily="34" charset="0"/>
            <a:cs typeface="Arial" panose="020B0604020202020204" pitchFamily="34" charset="0"/>
          </a:endParaRPr>
        </a:p>
      </dgm:t>
    </dgm:pt>
    <dgm:pt modelId="{34C0F35B-DED9-B948-9BCD-13E095A5C908}" type="sibTrans" cxnId="{D0CA1173-B9B7-E748-A027-345394FC86A1}">
      <dgm:prSet/>
      <dgm:spPr/>
      <dgm:t>
        <a:bodyPr/>
        <a:lstStyle/>
        <a:p>
          <a:endParaRPr lang="es-ES" sz="2200">
            <a:latin typeface="Arial" panose="020B0604020202020204" pitchFamily="34" charset="0"/>
            <a:cs typeface="Arial" panose="020B0604020202020204" pitchFamily="34" charset="0"/>
          </a:endParaRPr>
        </a:p>
      </dgm:t>
    </dgm:pt>
    <dgm:pt modelId="{A791DA54-5A59-9243-9FAF-2AA993B6E442}">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buFont typeface="Symbol" pitchFamily="2" charset="2"/>
            <a:buChar char=""/>
          </a:pPr>
          <a:r>
            <a:rPr lang="es-ES_tradnl" sz="2200" dirty="0">
              <a:latin typeface="Arial" panose="020B0604020202020204" pitchFamily="34" charset="0"/>
              <a:cs typeface="Arial" panose="020B0604020202020204" pitchFamily="34" charset="0"/>
            </a:rPr>
            <a:t>Aplicar el modelo logístico en referencia a los medios de transporte necesarios para cumplir con el plan.</a:t>
          </a:r>
          <a:endParaRPr lang="es-ES" sz="2200" dirty="0">
            <a:latin typeface="Arial" panose="020B0604020202020204" pitchFamily="34" charset="0"/>
            <a:cs typeface="Arial" panose="020B0604020202020204" pitchFamily="34" charset="0"/>
          </a:endParaRPr>
        </a:p>
      </dgm:t>
    </dgm:pt>
    <dgm:pt modelId="{860C38CA-353A-DC43-893F-8652F02C8071}" type="parTrans" cxnId="{AF9984CB-5A6A-8048-9850-425EDBD63459}">
      <dgm:prSet/>
      <dgm:spPr/>
      <dgm:t>
        <a:bodyPr/>
        <a:lstStyle/>
        <a:p>
          <a:endParaRPr lang="es-ES" sz="2200">
            <a:latin typeface="Arial" panose="020B0604020202020204" pitchFamily="34" charset="0"/>
            <a:cs typeface="Arial" panose="020B0604020202020204" pitchFamily="34" charset="0"/>
          </a:endParaRPr>
        </a:p>
      </dgm:t>
    </dgm:pt>
    <dgm:pt modelId="{6D7A3804-4209-8D43-9E5D-6FB62809D719}" type="sibTrans" cxnId="{AF9984CB-5A6A-8048-9850-425EDBD63459}">
      <dgm:prSet/>
      <dgm:spPr/>
      <dgm:t>
        <a:bodyPr/>
        <a:lstStyle/>
        <a:p>
          <a:endParaRPr lang="es-ES" sz="2200">
            <a:latin typeface="Arial" panose="020B0604020202020204" pitchFamily="34" charset="0"/>
            <a:cs typeface="Arial" panose="020B0604020202020204" pitchFamily="34" charset="0"/>
          </a:endParaRPr>
        </a:p>
      </dgm:t>
    </dgm:pt>
    <dgm:pt modelId="{49C2E1CE-8EBD-314D-A2D0-E555149185D5}">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buFont typeface="Symbol" pitchFamily="2" charset="2"/>
            <a:buChar char=""/>
          </a:pPr>
          <a:r>
            <a:rPr lang="es-ES_tradnl" sz="2200" dirty="0">
              <a:latin typeface="Arial" panose="020B0604020202020204" pitchFamily="34" charset="0"/>
              <a:cs typeface="Arial" panose="020B0604020202020204" pitchFamily="34" charset="0"/>
            </a:rPr>
            <a:t>Analizar con mayor detenimiento los parámetros establecidos dentro del modelo y recrear simulacros los cuales permitan detectar errores. </a:t>
          </a:r>
          <a:endParaRPr lang="es-ES" sz="2200" dirty="0">
            <a:latin typeface="Arial" panose="020B0604020202020204" pitchFamily="34" charset="0"/>
            <a:cs typeface="Arial" panose="020B0604020202020204" pitchFamily="34" charset="0"/>
          </a:endParaRPr>
        </a:p>
      </dgm:t>
    </dgm:pt>
    <dgm:pt modelId="{9C49D40A-476D-3742-8BBC-D5F236292819}" type="parTrans" cxnId="{F83846E0-D1C7-CB4E-BDF3-3020AFD2D06D}">
      <dgm:prSet/>
      <dgm:spPr/>
      <dgm:t>
        <a:bodyPr/>
        <a:lstStyle/>
        <a:p>
          <a:endParaRPr lang="es-ES" sz="2200">
            <a:latin typeface="Arial" panose="020B0604020202020204" pitchFamily="34" charset="0"/>
            <a:cs typeface="Arial" panose="020B0604020202020204" pitchFamily="34" charset="0"/>
          </a:endParaRPr>
        </a:p>
      </dgm:t>
    </dgm:pt>
    <dgm:pt modelId="{8808E49A-BC3A-EA40-BAFC-9A3BFF85C8CA}" type="sibTrans" cxnId="{F83846E0-D1C7-CB4E-BDF3-3020AFD2D06D}">
      <dgm:prSet/>
      <dgm:spPr/>
      <dgm:t>
        <a:bodyPr/>
        <a:lstStyle/>
        <a:p>
          <a:endParaRPr lang="es-ES" sz="2200">
            <a:latin typeface="Arial" panose="020B0604020202020204" pitchFamily="34" charset="0"/>
            <a:cs typeface="Arial" panose="020B0604020202020204" pitchFamily="34" charset="0"/>
          </a:endParaRPr>
        </a:p>
      </dgm:t>
    </dgm:pt>
    <dgm:pt modelId="{17A62554-0BA3-9F41-8B78-763A32D7E708}" type="pres">
      <dgm:prSet presAssocID="{4DF9F069-5921-4D4D-B3D7-5FD2537252F5}" presName="Name0" presStyleCnt="0">
        <dgm:presLayoutVars>
          <dgm:chMax val="7"/>
          <dgm:chPref val="7"/>
          <dgm:dir/>
        </dgm:presLayoutVars>
      </dgm:prSet>
      <dgm:spPr/>
      <dgm:t>
        <a:bodyPr/>
        <a:lstStyle/>
        <a:p>
          <a:endParaRPr lang="es-EC"/>
        </a:p>
      </dgm:t>
    </dgm:pt>
    <dgm:pt modelId="{921C9EF0-D609-4142-8A13-99F8F1F2D878}" type="pres">
      <dgm:prSet presAssocID="{4DF9F069-5921-4D4D-B3D7-5FD2537252F5}" presName="Name1" presStyleCnt="0"/>
      <dgm:spPr/>
    </dgm:pt>
    <dgm:pt modelId="{6740E983-74F5-6E45-9B0B-2D107F6E4676}" type="pres">
      <dgm:prSet presAssocID="{4DF9F069-5921-4D4D-B3D7-5FD2537252F5}" presName="cycle" presStyleCnt="0"/>
      <dgm:spPr/>
    </dgm:pt>
    <dgm:pt modelId="{7954AD1E-A9DC-5A40-8BB5-DFB05F6F8DF6}" type="pres">
      <dgm:prSet presAssocID="{4DF9F069-5921-4D4D-B3D7-5FD2537252F5}" presName="srcNode" presStyleLbl="node1" presStyleIdx="0" presStyleCnt="3"/>
      <dgm:spPr/>
    </dgm:pt>
    <dgm:pt modelId="{70B04BE3-9BD1-3740-92AA-21C6B2A38EF4}" type="pres">
      <dgm:prSet presAssocID="{4DF9F069-5921-4D4D-B3D7-5FD2537252F5}" presName="conn" presStyleLbl="parChTrans1D2" presStyleIdx="0" presStyleCnt="1"/>
      <dgm:spPr/>
      <dgm:t>
        <a:bodyPr/>
        <a:lstStyle/>
        <a:p>
          <a:endParaRPr lang="es-EC"/>
        </a:p>
      </dgm:t>
    </dgm:pt>
    <dgm:pt modelId="{F17C2C30-40AA-3A41-A6DC-687252C6BA7B}" type="pres">
      <dgm:prSet presAssocID="{4DF9F069-5921-4D4D-B3D7-5FD2537252F5}" presName="extraNode" presStyleLbl="node1" presStyleIdx="0" presStyleCnt="3"/>
      <dgm:spPr/>
    </dgm:pt>
    <dgm:pt modelId="{1B182B84-807B-EB4E-8351-10FD4383D4A7}" type="pres">
      <dgm:prSet presAssocID="{4DF9F069-5921-4D4D-B3D7-5FD2537252F5}" presName="dstNode" presStyleLbl="node1" presStyleIdx="0" presStyleCnt="3"/>
      <dgm:spPr/>
    </dgm:pt>
    <dgm:pt modelId="{4F96ABF9-D459-7640-8C40-4EF8EB6B8653}" type="pres">
      <dgm:prSet presAssocID="{4CB7A855-1756-2E4F-BCC9-85BA2B0965D4}" presName="text_1" presStyleLbl="node1" presStyleIdx="0" presStyleCnt="3" custScaleY="140533">
        <dgm:presLayoutVars>
          <dgm:bulletEnabled val="1"/>
        </dgm:presLayoutVars>
      </dgm:prSet>
      <dgm:spPr/>
      <dgm:t>
        <a:bodyPr/>
        <a:lstStyle/>
        <a:p>
          <a:endParaRPr lang="es-EC"/>
        </a:p>
      </dgm:t>
    </dgm:pt>
    <dgm:pt modelId="{7772D64E-466C-F349-A8D4-F3151549225C}" type="pres">
      <dgm:prSet presAssocID="{4CB7A855-1756-2E4F-BCC9-85BA2B0965D4}" presName="accent_1" presStyleCnt="0"/>
      <dgm:spPr/>
    </dgm:pt>
    <dgm:pt modelId="{31D42498-7BBF-EF42-B228-80708CD10B8D}" type="pres">
      <dgm:prSet presAssocID="{4CB7A855-1756-2E4F-BCC9-85BA2B0965D4}" presName="accentRepeatNode" presStyleLbl="solidFgAcc1" presStyleIdx="0" presStyleCnt="3">
        <dgm:style>
          <a:lnRef idx="1">
            <a:schemeClr val="accent1"/>
          </a:lnRef>
          <a:fillRef idx="2">
            <a:schemeClr val="accent1"/>
          </a:fillRef>
          <a:effectRef idx="1">
            <a:schemeClr val="accent1"/>
          </a:effectRef>
          <a:fontRef idx="minor">
            <a:schemeClr val="dk1"/>
          </a:fontRef>
        </dgm:style>
      </dgm:prSet>
      <dgm:spPr/>
    </dgm:pt>
    <dgm:pt modelId="{883F9546-34B3-E046-9E51-F8AD9508E153}" type="pres">
      <dgm:prSet presAssocID="{A791DA54-5A59-9243-9FAF-2AA993B6E442}" presName="text_2" presStyleLbl="node1" presStyleIdx="1" presStyleCnt="3" custScaleY="141748">
        <dgm:presLayoutVars>
          <dgm:bulletEnabled val="1"/>
        </dgm:presLayoutVars>
      </dgm:prSet>
      <dgm:spPr/>
      <dgm:t>
        <a:bodyPr/>
        <a:lstStyle/>
        <a:p>
          <a:endParaRPr lang="es-EC"/>
        </a:p>
      </dgm:t>
    </dgm:pt>
    <dgm:pt modelId="{2FC6909A-5E94-9943-AFC2-141D3FA900EA}" type="pres">
      <dgm:prSet presAssocID="{A791DA54-5A59-9243-9FAF-2AA993B6E442}" presName="accent_2" presStyleCnt="0"/>
      <dgm:spPr/>
    </dgm:pt>
    <dgm:pt modelId="{A1022CB9-EB4C-2844-89CA-4E3AB33284BB}" type="pres">
      <dgm:prSet presAssocID="{A791DA54-5A59-9243-9FAF-2AA993B6E442}" presName="accentRepeatNode" presStyleLbl="solidFgAcc1" presStyleIdx="1" presStyleCnt="3">
        <dgm:style>
          <a:lnRef idx="1">
            <a:schemeClr val="accent1"/>
          </a:lnRef>
          <a:fillRef idx="2">
            <a:schemeClr val="accent1"/>
          </a:fillRef>
          <a:effectRef idx="1">
            <a:schemeClr val="accent1"/>
          </a:effectRef>
          <a:fontRef idx="minor">
            <a:schemeClr val="dk1"/>
          </a:fontRef>
        </dgm:style>
      </dgm:prSet>
      <dgm:spPr/>
    </dgm:pt>
    <dgm:pt modelId="{AF32025B-3D80-A34B-BF52-99C89FE8962C}" type="pres">
      <dgm:prSet presAssocID="{49C2E1CE-8EBD-314D-A2D0-E555149185D5}" presName="text_3" presStyleLbl="node1" presStyleIdx="2" presStyleCnt="3" custScaleY="142963">
        <dgm:presLayoutVars>
          <dgm:bulletEnabled val="1"/>
        </dgm:presLayoutVars>
      </dgm:prSet>
      <dgm:spPr/>
      <dgm:t>
        <a:bodyPr/>
        <a:lstStyle/>
        <a:p>
          <a:endParaRPr lang="es-EC"/>
        </a:p>
      </dgm:t>
    </dgm:pt>
    <dgm:pt modelId="{3B806CB0-E43E-A74D-B286-BAE8E5D01011}" type="pres">
      <dgm:prSet presAssocID="{49C2E1CE-8EBD-314D-A2D0-E555149185D5}" presName="accent_3" presStyleCnt="0"/>
      <dgm:spPr/>
    </dgm:pt>
    <dgm:pt modelId="{FFE3A3B8-FA5A-4E46-9A20-A7D62C994B0A}" type="pres">
      <dgm:prSet presAssocID="{49C2E1CE-8EBD-314D-A2D0-E555149185D5}" presName="accentRepeatNode" presStyleLbl="solidFgAcc1" presStyleIdx="2" presStyleCnt="3">
        <dgm:style>
          <a:lnRef idx="1">
            <a:schemeClr val="accent1"/>
          </a:lnRef>
          <a:fillRef idx="2">
            <a:schemeClr val="accent1"/>
          </a:fillRef>
          <a:effectRef idx="1">
            <a:schemeClr val="accent1"/>
          </a:effectRef>
          <a:fontRef idx="minor">
            <a:schemeClr val="dk1"/>
          </a:fontRef>
        </dgm:style>
      </dgm:prSet>
      <dgm:spPr/>
    </dgm:pt>
  </dgm:ptLst>
  <dgm:cxnLst>
    <dgm:cxn modelId="{F83846E0-D1C7-CB4E-BDF3-3020AFD2D06D}" srcId="{4DF9F069-5921-4D4D-B3D7-5FD2537252F5}" destId="{49C2E1CE-8EBD-314D-A2D0-E555149185D5}" srcOrd="2" destOrd="0" parTransId="{9C49D40A-476D-3742-8BBC-D5F236292819}" sibTransId="{8808E49A-BC3A-EA40-BAFC-9A3BFF85C8CA}"/>
    <dgm:cxn modelId="{0128FCE1-2227-F249-9C61-0786DB5A2D99}" type="presOf" srcId="{49C2E1CE-8EBD-314D-A2D0-E555149185D5}" destId="{AF32025B-3D80-A34B-BF52-99C89FE8962C}" srcOrd="0" destOrd="0" presId="urn:microsoft.com/office/officeart/2008/layout/VerticalCurvedList"/>
    <dgm:cxn modelId="{AF9984CB-5A6A-8048-9850-425EDBD63459}" srcId="{4DF9F069-5921-4D4D-B3D7-5FD2537252F5}" destId="{A791DA54-5A59-9243-9FAF-2AA993B6E442}" srcOrd="1" destOrd="0" parTransId="{860C38CA-353A-DC43-893F-8652F02C8071}" sibTransId="{6D7A3804-4209-8D43-9E5D-6FB62809D719}"/>
    <dgm:cxn modelId="{5CC73B47-A4F6-FA4D-A496-51252EA481E8}" type="presOf" srcId="{A791DA54-5A59-9243-9FAF-2AA993B6E442}" destId="{883F9546-34B3-E046-9E51-F8AD9508E153}" srcOrd="0" destOrd="0" presId="urn:microsoft.com/office/officeart/2008/layout/VerticalCurvedList"/>
    <dgm:cxn modelId="{6E6CA649-B5B8-1E49-A185-14F0C07B45B9}" type="presOf" srcId="{34C0F35B-DED9-B948-9BCD-13E095A5C908}" destId="{70B04BE3-9BD1-3740-92AA-21C6B2A38EF4}" srcOrd="0" destOrd="0" presId="urn:microsoft.com/office/officeart/2008/layout/VerticalCurvedList"/>
    <dgm:cxn modelId="{E9B3DDCB-589D-FF4E-A0A2-64EBAFE762BE}" type="presOf" srcId="{4DF9F069-5921-4D4D-B3D7-5FD2537252F5}" destId="{17A62554-0BA3-9F41-8B78-763A32D7E708}" srcOrd="0" destOrd="0" presId="urn:microsoft.com/office/officeart/2008/layout/VerticalCurvedList"/>
    <dgm:cxn modelId="{AE9243FD-5C92-9240-A241-621B05281DFE}" type="presOf" srcId="{4CB7A855-1756-2E4F-BCC9-85BA2B0965D4}" destId="{4F96ABF9-D459-7640-8C40-4EF8EB6B8653}" srcOrd="0" destOrd="0" presId="urn:microsoft.com/office/officeart/2008/layout/VerticalCurvedList"/>
    <dgm:cxn modelId="{D0CA1173-B9B7-E748-A027-345394FC86A1}" srcId="{4DF9F069-5921-4D4D-B3D7-5FD2537252F5}" destId="{4CB7A855-1756-2E4F-BCC9-85BA2B0965D4}" srcOrd="0" destOrd="0" parTransId="{BDECAC45-1E89-6945-9751-703436487EDA}" sibTransId="{34C0F35B-DED9-B948-9BCD-13E095A5C908}"/>
    <dgm:cxn modelId="{B477007D-1D2B-044C-BFE5-005DA9D465B8}" type="presParOf" srcId="{17A62554-0BA3-9F41-8B78-763A32D7E708}" destId="{921C9EF0-D609-4142-8A13-99F8F1F2D878}" srcOrd="0" destOrd="0" presId="urn:microsoft.com/office/officeart/2008/layout/VerticalCurvedList"/>
    <dgm:cxn modelId="{B10A2CF6-0261-FD4E-A24B-E59BFC97855F}" type="presParOf" srcId="{921C9EF0-D609-4142-8A13-99F8F1F2D878}" destId="{6740E983-74F5-6E45-9B0B-2D107F6E4676}" srcOrd="0" destOrd="0" presId="urn:microsoft.com/office/officeart/2008/layout/VerticalCurvedList"/>
    <dgm:cxn modelId="{36DCDA86-F7CC-6D43-81A6-88362BBA45EF}" type="presParOf" srcId="{6740E983-74F5-6E45-9B0B-2D107F6E4676}" destId="{7954AD1E-A9DC-5A40-8BB5-DFB05F6F8DF6}" srcOrd="0" destOrd="0" presId="urn:microsoft.com/office/officeart/2008/layout/VerticalCurvedList"/>
    <dgm:cxn modelId="{4940D5D8-1735-214A-9A91-605BEA938ABE}" type="presParOf" srcId="{6740E983-74F5-6E45-9B0B-2D107F6E4676}" destId="{70B04BE3-9BD1-3740-92AA-21C6B2A38EF4}" srcOrd="1" destOrd="0" presId="urn:microsoft.com/office/officeart/2008/layout/VerticalCurvedList"/>
    <dgm:cxn modelId="{D509A1B2-E963-AD43-9508-BDDE2BBFC9EF}" type="presParOf" srcId="{6740E983-74F5-6E45-9B0B-2D107F6E4676}" destId="{F17C2C30-40AA-3A41-A6DC-687252C6BA7B}" srcOrd="2" destOrd="0" presId="urn:microsoft.com/office/officeart/2008/layout/VerticalCurvedList"/>
    <dgm:cxn modelId="{9878C4C6-7AAA-F44F-85C1-86C47875AF08}" type="presParOf" srcId="{6740E983-74F5-6E45-9B0B-2D107F6E4676}" destId="{1B182B84-807B-EB4E-8351-10FD4383D4A7}" srcOrd="3" destOrd="0" presId="urn:microsoft.com/office/officeart/2008/layout/VerticalCurvedList"/>
    <dgm:cxn modelId="{47BE026A-567D-F64D-80B0-1423BB450861}" type="presParOf" srcId="{921C9EF0-D609-4142-8A13-99F8F1F2D878}" destId="{4F96ABF9-D459-7640-8C40-4EF8EB6B8653}" srcOrd="1" destOrd="0" presId="urn:microsoft.com/office/officeart/2008/layout/VerticalCurvedList"/>
    <dgm:cxn modelId="{412BECCE-84DA-3144-8EC6-1A7FC840CE63}" type="presParOf" srcId="{921C9EF0-D609-4142-8A13-99F8F1F2D878}" destId="{7772D64E-466C-F349-A8D4-F3151549225C}" srcOrd="2" destOrd="0" presId="urn:microsoft.com/office/officeart/2008/layout/VerticalCurvedList"/>
    <dgm:cxn modelId="{E1290D38-E801-DA47-A01D-D61F2C026B84}" type="presParOf" srcId="{7772D64E-466C-F349-A8D4-F3151549225C}" destId="{31D42498-7BBF-EF42-B228-80708CD10B8D}" srcOrd="0" destOrd="0" presId="urn:microsoft.com/office/officeart/2008/layout/VerticalCurvedList"/>
    <dgm:cxn modelId="{39A07746-1047-DE4C-AECE-AAAAFA09EDC6}" type="presParOf" srcId="{921C9EF0-D609-4142-8A13-99F8F1F2D878}" destId="{883F9546-34B3-E046-9E51-F8AD9508E153}" srcOrd="3" destOrd="0" presId="urn:microsoft.com/office/officeart/2008/layout/VerticalCurvedList"/>
    <dgm:cxn modelId="{F6A6E6E0-C004-7944-82DA-56DAC2426E5A}" type="presParOf" srcId="{921C9EF0-D609-4142-8A13-99F8F1F2D878}" destId="{2FC6909A-5E94-9943-AFC2-141D3FA900EA}" srcOrd="4" destOrd="0" presId="urn:microsoft.com/office/officeart/2008/layout/VerticalCurvedList"/>
    <dgm:cxn modelId="{E9AE2751-4039-F449-8098-FCA6EFE6950E}" type="presParOf" srcId="{2FC6909A-5E94-9943-AFC2-141D3FA900EA}" destId="{A1022CB9-EB4C-2844-89CA-4E3AB33284BB}" srcOrd="0" destOrd="0" presId="urn:microsoft.com/office/officeart/2008/layout/VerticalCurvedList"/>
    <dgm:cxn modelId="{E63D7922-E510-8F48-871C-BA2C83162CFF}" type="presParOf" srcId="{921C9EF0-D609-4142-8A13-99F8F1F2D878}" destId="{AF32025B-3D80-A34B-BF52-99C89FE8962C}" srcOrd="5" destOrd="0" presId="urn:microsoft.com/office/officeart/2008/layout/VerticalCurvedList"/>
    <dgm:cxn modelId="{A6C04A08-C039-6248-9B08-577FB592FE56}" type="presParOf" srcId="{921C9EF0-D609-4142-8A13-99F8F1F2D878}" destId="{3B806CB0-E43E-A74D-B286-BAE8E5D01011}" srcOrd="6" destOrd="0" presId="urn:microsoft.com/office/officeart/2008/layout/VerticalCurvedList"/>
    <dgm:cxn modelId="{767E1163-862A-A74E-8DA5-CFC738E3722B}" type="presParOf" srcId="{3B806CB0-E43E-A74D-B286-BAE8E5D01011}" destId="{FFE3A3B8-FA5A-4E46-9A20-A7D62C994B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2B2A6-FFF7-D94D-936F-C0D99D475123}"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s-ES"/>
        </a:p>
      </dgm:t>
    </dgm:pt>
    <dgm:pt modelId="{0383433C-659C-DB44-AA16-3A6DF1002FAD}">
      <dgm:prSet phldrT="[Texto]" custT="1"/>
      <dgm:spPr/>
      <dgm:t>
        <a:bodyPr/>
        <a:lstStyle/>
        <a:p>
          <a:r>
            <a:rPr lang="es-ES_tradnl" sz="2000" dirty="0">
              <a:latin typeface="Arial" panose="020B0604020202020204" pitchFamily="34" charset="0"/>
              <a:cs typeface="Arial" panose="020B0604020202020204" pitchFamily="34" charset="0"/>
            </a:rPr>
            <a:t>Determinar las necesidades de ítems básicos en caso de alerta de tsunami.</a:t>
          </a:r>
          <a:endParaRPr lang="es-ES" sz="2000" dirty="0">
            <a:latin typeface="Arial" panose="020B0604020202020204" pitchFamily="34" charset="0"/>
            <a:cs typeface="Arial" panose="020B0604020202020204" pitchFamily="34" charset="0"/>
          </a:endParaRPr>
        </a:p>
      </dgm:t>
    </dgm:pt>
    <dgm:pt modelId="{05EBA391-71CF-D446-8F8C-396E377CC0D4}" type="parTrans" cxnId="{74905FDB-26C5-2747-9DE6-F872E66BFA30}">
      <dgm:prSet/>
      <dgm:spPr/>
      <dgm:t>
        <a:bodyPr/>
        <a:lstStyle/>
        <a:p>
          <a:endParaRPr lang="es-ES"/>
        </a:p>
      </dgm:t>
    </dgm:pt>
    <dgm:pt modelId="{F8451BF8-4A25-064B-A64C-971273C84797}" type="sibTrans" cxnId="{74905FDB-26C5-2747-9DE6-F872E66BFA30}">
      <dgm:prSet/>
      <dgm:spPr/>
      <dgm:t>
        <a:bodyPr/>
        <a:lstStyle/>
        <a:p>
          <a:endParaRPr lang="es-ES"/>
        </a:p>
      </dgm:t>
    </dgm:pt>
    <dgm:pt modelId="{FB860C8F-CE5E-484A-855C-FBB7F86E1DFE}">
      <dgm:prSet phldrT="[Texto]" custT="1"/>
      <dgm:spPr/>
      <dgm:t>
        <a:bodyPr/>
        <a:lstStyle/>
        <a:p>
          <a:r>
            <a:rPr lang="es-ES_tradnl" sz="2000" dirty="0"/>
            <a:t>Identificar los beneficios de la aplicación de un modelo logístico que optimice el manejo de los recursos de  BASALI, mediante el ciclo PHVA.</a:t>
          </a:r>
          <a:endParaRPr lang="es-ES" sz="2000" dirty="0">
            <a:latin typeface="Arial" panose="020B0604020202020204" pitchFamily="34" charset="0"/>
            <a:cs typeface="Arial" panose="020B0604020202020204" pitchFamily="34" charset="0"/>
          </a:endParaRPr>
        </a:p>
      </dgm:t>
    </dgm:pt>
    <dgm:pt modelId="{0720559F-B38A-F745-A0C0-8867C0EBA008}" type="parTrans" cxnId="{D6723687-CA76-DD4B-B573-8C0E15521596}">
      <dgm:prSet/>
      <dgm:spPr/>
      <dgm:t>
        <a:bodyPr/>
        <a:lstStyle/>
        <a:p>
          <a:endParaRPr lang="es-ES"/>
        </a:p>
      </dgm:t>
    </dgm:pt>
    <dgm:pt modelId="{F5616930-E3A6-CC4A-9422-405E8D7D9F7E}" type="sibTrans" cxnId="{D6723687-CA76-DD4B-B573-8C0E15521596}">
      <dgm:prSet/>
      <dgm:spPr/>
      <dgm:t>
        <a:bodyPr/>
        <a:lstStyle/>
        <a:p>
          <a:endParaRPr lang="es-ES"/>
        </a:p>
      </dgm:t>
    </dgm:pt>
    <dgm:pt modelId="{2DBBC6A2-57D2-B447-88F2-83CA4F7D59BE}">
      <dgm:prSet phldrT="[Texto]" custT="1"/>
      <dgm:spPr/>
      <dgm:t>
        <a:bodyPr/>
        <a:lstStyle/>
        <a:p>
          <a:r>
            <a:rPr lang="es-ES_tradnl" sz="2000" dirty="0"/>
            <a:t>Proponer la implementación de un </a:t>
          </a:r>
          <a:r>
            <a:rPr lang="es-ES_tradnl" sz="2000"/>
            <a:t>modelo logístico en </a:t>
          </a:r>
          <a:r>
            <a:rPr lang="es-ES_tradnl" sz="2000" dirty="0"/>
            <a:t>BASALI mediante una planificación estratégica para solventar una alerta de tsunami.</a:t>
          </a:r>
          <a:r>
            <a:rPr lang="es-EC" sz="2000" dirty="0"/>
            <a:t> </a:t>
          </a:r>
          <a:endParaRPr lang="es-EC" sz="2000" b="0" dirty="0">
            <a:latin typeface="Arial" panose="020B0604020202020204" pitchFamily="34" charset="0"/>
            <a:cs typeface="Arial" panose="020B0604020202020204" pitchFamily="34" charset="0"/>
          </a:endParaRPr>
        </a:p>
      </dgm:t>
    </dgm:pt>
    <dgm:pt modelId="{54D79FD2-0521-8E4B-A2B4-E3FD67FE691E}" type="parTrans" cxnId="{CA679AF3-F439-954E-B9A8-1C816D41996F}">
      <dgm:prSet/>
      <dgm:spPr/>
      <dgm:t>
        <a:bodyPr/>
        <a:lstStyle/>
        <a:p>
          <a:endParaRPr lang="es-ES"/>
        </a:p>
      </dgm:t>
    </dgm:pt>
    <dgm:pt modelId="{0CCE3E09-2DAF-B942-96B0-4CA11FCB1C4B}" type="sibTrans" cxnId="{CA679AF3-F439-954E-B9A8-1C816D41996F}">
      <dgm:prSet/>
      <dgm:spPr/>
      <dgm:t>
        <a:bodyPr/>
        <a:lstStyle/>
        <a:p>
          <a:endParaRPr lang="es-ES"/>
        </a:p>
      </dgm:t>
    </dgm:pt>
    <dgm:pt modelId="{17265684-343F-BD44-95DF-1B12357EC0AD}" type="pres">
      <dgm:prSet presAssocID="{ED12B2A6-FFF7-D94D-936F-C0D99D475123}" presName="rootnode" presStyleCnt="0">
        <dgm:presLayoutVars>
          <dgm:chMax/>
          <dgm:chPref/>
          <dgm:dir/>
          <dgm:animLvl val="lvl"/>
        </dgm:presLayoutVars>
      </dgm:prSet>
      <dgm:spPr/>
      <dgm:t>
        <a:bodyPr/>
        <a:lstStyle/>
        <a:p>
          <a:endParaRPr lang="es-EC"/>
        </a:p>
      </dgm:t>
    </dgm:pt>
    <dgm:pt modelId="{FC1FF006-EC50-014E-A740-C4C3843C1C69}" type="pres">
      <dgm:prSet presAssocID="{0383433C-659C-DB44-AA16-3A6DF1002FAD}" presName="composite" presStyleCnt="0"/>
      <dgm:spPr/>
    </dgm:pt>
    <dgm:pt modelId="{D788DBE7-4BBC-DF40-B3A2-B587D6FC063E}" type="pres">
      <dgm:prSet presAssocID="{0383433C-659C-DB44-AA16-3A6DF1002FAD}" presName="LShape" presStyleLbl="alignNode1" presStyleIdx="0" presStyleCnt="5">
        <dgm:style>
          <a:lnRef idx="1">
            <a:schemeClr val="accent1"/>
          </a:lnRef>
          <a:fillRef idx="2">
            <a:schemeClr val="accent1"/>
          </a:fillRef>
          <a:effectRef idx="1">
            <a:schemeClr val="accent1"/>
          </a:effectRef>
          <a:fontRef idx="minor">
            <a:schemeClr val="dk1"/>
          </a:fontRef>
        </dgm:style>
      </dgm:prSet>
      <dgm:spPr>
        <a:ln/>
      </dgm:spPr>
    </dgm:pt>
    <dgm:pt modelId="{9FDCA0B0-3903-5547-9C37-E0C04678B1E6}" type="pres">
      <dgm:prSet presAssocID="{0383433C-659C-DB44-AA16-3A6DF1002FAD}" presName="ParentText" presStyleLbl="revTx" presStyleIdx="0" presStyleCnt="3">
        <dgm:presLayoutVars>
          <dgm:chMax val="0"/>
          <dgm:chPref val="0"/>
          <dgm:bulletEnabled val="1"/>
        </dgm:presLayoutVars>
      </dgm:prSet>
      <dgm:spPr/>
      <dgm:t>
        <a:bodyPr/>
        <a:lstStyle/>
        <a:p>
          <a:endParaRPr lang="es-EC"/>
        </a:p>
      </dgm:t>
    </dgm:pt>
    <dgm:pt modelId="{F70B72B2-A5F5-7443-B509-9014F130C010}" type="pres">
      <dgm:prSet presAssocID="{0383433C-659C-DB44-AA16-3A6DF1002FAD}" presName="Triangle" presStyleLbl="alignNode1" presStyleIdx="1" presStyleCnt="5">
        <dgm:style>
          <a:lnRef idx="1">
            <a:schemeClr val="accent1"/>
          </a:lnRef>
          <a:fillRef idx="2">
            <a:schemeClr val="accent1"/>
          </a:fillRef>
          <a:effectRef idx="1">
            <a:schemeClr val="accent1"/>
          </a:effectRef>
          <a:fontRef idx="minor">
            <a:schemeClr val="dk1"/>
          </a:fontRef>
        </dgm:style>
      </dgm:prSet>
      <dgm:spPr/>
    </dgm:pt>
    <dgm:pt modelId="{6F4B5428-2A1E-FE4F-9317-150E0FE620C1}" type="pres">
      <dgm:prSet presAssocID="{F8451BF8-4A25-064B-A64C-971273C84797}" presName="sibTrans" presStyleCnt="0"/>
      <dgm:spPr/>
    </dgm:pt>
    <dgm:pt modelId="{2E58BB48-36FB-9445-BDB5-9F808E8E98D3}" type="pres">
      <dgm:prSet presAssocID="{F8451BF8-4A25-064B-A64C-971273C84797}" presName="space" presStyleCnt="0"/>
      <dgm:spPr/>
    </dgm:pt>
    <dgm:pt modelId="{65492B9F-5227-D04B-BD85-56F9E804117A}" type="pres">
      <dgm:prSet presAssocID="{FB860C8F-CE5E-484A-855C-FBB7F86E1DFE}" presName="composite" presStyleCnt="0"/>
      <dgm:spPr/>
    </dgm:pt>
    <dgm:pt modelId="{928D9FD0-A516-9342-95F3-4737E258AD7F}" type="pres">
      <dgm:prSet presAssocID="{FB860C8F-CE5E-484A-855C-FBB7F86E1DFE}" presName="LShape" presStyleLbl="alignNode1" presStyleIdx="2" presStyleCnt="5">
        <dgm:style>
          <a:lnRef idx="1">
            <a:schemeClr val="accent1"/>
          </a:lnRef>
          <a:fillRef idx="2">
            <a:schemeClr val="accent1"/>
          </a:fillRef>
          <a:effectRef idx="1">
            <a:schemeClr val="accent1"/>
          </a:effectRef>
          <a:fontRef idx="minor">
            <a:schemeClr val="dk1"/>
          </a:fontRef>
        </dgm:style>
      </dgm:prSet>
      <dgm:spPr>
        <a:ln/>
      </dgm:spPr>
    </dgm:pt>
    <dgm:pt modelId="{1F9ECCCA-AAB1-2648-9794-862E37DD85FB}" type="pres">
      <dgm:prSet presAssocID="{FB860C8F-CE5E-484A-855C-FBB7F86E1DFE}" presName="ParentText" presStyleLbl="revTx" presStyleIdx="1" presStyleCnt="3">
        <dgm:presLayoutVars>
          <dgm:chMax val="0"/>
          <dgm:chPref val="0"/>
          <dgm:bulletEnabled val="1"/>
        </dgm:presLayoutVars>
      </dgm:prSet>
      <dgm:spPr/>
      <dgm:t>
        <a:bodyPr/>
        <a:lstStyle/>
        <a:p>
          <a:endParaRPr lang="es-EC"/>
        </a:p>
      </dgm:t>
    </dgm:pt>
    <dgm:pt modelId="{ED419603-9DE9-1444-A3CF-E39998B5F551}" type="pres">
      <dgm:prSet presAssocID="{FB860C8F-CE5E-484A-855C-FBB7F86E1DFE}" presName="Triangle" presStyleLbl="alignNode1" presStyleIdx="3" presStyleCnt="5">
        <dgm:style>
          <a:lnRef idx="1">
            <a:schemeClr val="accent1"/>
          </a:lnRef>
          <a:fillRef idx="2">
            <a:schemeClr val="accent1"/>
          </a:fillRef>
          <a:effectRef idx="1">
            <a:schemeClr val="accent1"/>
          </a:effectRef>
          <a:fontRef idx="minor">
            <a:schemeClr val="dk1"/>
          </a:fontRef>
        </dgm:style>
      </dgm:prSet>
      <dgm:spPr/>
    </dgm:pt>
    <dgm:pt modelId="{ED315BC3-AB66-FA4B-BF7B-F854D2F67ED5}" type="pres">
      <dgm:prSet presAssocID="{F5616930-E3A6-CC4A-9422-405E8D7D9F7E}" presName="sibTrans" presStyleCnt="0"/>
      <dgm:spPr/>
    </dgm:pt>
    <dgm:pt modelId="{CCEB07CE-1122-DB4B-8BC2-0E8CF1EF2ADE}" type="pres">
      <dgm:prSet presAssocID="{F5616930-E3A6-CC4A-9422-405E8D7D9F7E}" presName="space" presStyleCnt="0"/>
      <dgm:spPr/>
    </dgm:pt>
    <dgm:pt modelId="{61A94FD4-FEB7-734C-9B02-8D0515913AD4}" type="pres">
      <dgm:prSet presAssocID="{2DBBC6A2-57D2-B447-88F2-83CA4F7D59BE}" presName="composite" presStyleCnt="0"/>
      <dgm:spPr/>
    </dgm:pt>
    <dgm:pt modelId="{3430733C-7785-CA47-9D07-35EE5C89A54E}" type="pres">
      <dgm:prSet presAssocID="{2DBBC6A2-57D2-B447-88F2-83CA4F7D59BE}" presName="LShape" presStyleLbl="alignNode1" presStyleIdx="4" presStyleCnt="5">
        <dgm:style>
          <a:lnRef idx="1">
            <a:schemeClr val="accent1"/>
          </a:lnRef>
          <a:fillRef idx="2">
            <a:schemeClr val="accent1"/>
          </a:fillRef>
          <a:effectRef idx="1">
            <a:schemeClr val="accent1"/>
          </a:effectRef>
          <a:fontRef idx="minor">
            <a:schemeClr val="dk1"/>
          </a:fontRef>
        </dgm:style>
      </dgm:prSet>
      <dgm:spPr/>
    </dgm:pt>
    <dgm:pt modelId="{2807AE33-CDF3-8545-A6E0-886B64EB0D5E}" type="pres">
      <dgm:prSet presAssocID="{2DBBC6A2-57D2-B447-88F2-83CA4F7D59BE}" presName="ParentText" presStyleLbl="revTx" presStyleIdx="2" presStyleCnt="3">
        <dgm:presLayoutVars>
          <dgm:chMax val="0"/>
          <dgm:chPref val="0"/>
          <dgm:bulletEnabled val="1"/>
        </dgm:presLayoutVars>
      </dgm:prSet>
      <dgm:spPr/>
      <dgm:t>
        <a:bodyPr/>
        <a:lstStyle/>
        <a:p>
          <a:endParaRPr lang="es-EC"/>
        </a:p>
      </dgm:t>
    </dgm:pt>
  </dgm:ptLst>
  <dgm:cxnLst>
    <dgm:cxn modelId="{956E5C64-BECB-F143-B05F-3D96D451733C}" type="presOf" srcId="{ED12B2A6-FFF7-D94D-936F-C0D99D475123}" destId="{17265684-343F-BD44-95DF-1B12357EC0AD}" srcOrd="0" destOrd="0" presId="urn:microsoft.com/office/officeart/2009/3/layout/StepUpProcess"/>
    <dgm:cxn modelId="{D6723687-CA76-DD4B-B573-8C0E15521596}" srcId="{ED12B2A6-FFF7-D94D-936F-C0D99D475123}" destId="{FB860C8F-CE5E-484A-855C-FBB7F86E1DFE}" srcOrd="1" destOrd="0" parTransId="{0720559F-B38A-F745-A0C0-8867C0EBA008}" sibTransId="{F5616930-E3A6-CC4A-9422-405E8D7D9F7E}"/>
    <dgm:cxn modelId="{74905FDB-26C5-2747-9DE6-F872E66BFA30}" srcId="{ED12B2A6-FFF7-D94D-936F-C0D99D475123}" destId="{0383433C-659C-DB44-AA16-3A6DF1002FAD}" srcOrd="0" destOrd="0" parTransId="{05EBA391-71CF-D446-8F8C-396E377CC0D4}" sibTransId="{F8451BF8-4A25-064B-A64C-971273C84797}"/>
    <dgm:cxn modelId="{31681B2E-CB7E-3644-B988-83DC6ABF26E5}" type="presOf" srcId="{0383433C-659C-DB44-AA16-3A6DF1002FAD}" destId="{9FDCA0B0-3903-5547-9C37-E0C04678B1E6}" srcOrd="0" destOrd="0" presId="urn:microsoft.com/office/officeart/2009/3/layout/StepUpProcess"/>
    <dgm:cxn modelId="{F569DED2-FBEB-7C4F-AEA7-06D95E38C621}" type="presOf" srcId="{2DBBC6A2-57D2-B447-88F2-83CA4F7D59BE}" destId="{2807AE33-CDF3-8545-A6E0-886B64EB0D5E}" srcOrd="0" destOrd="0" presId="urn:microsoft.com/office/officeart/2009/3/layout/StepUpProcess"/>
    <dgm:cxn modelId="{5FF170FD-FE45-8843-B4D5-39D4A40FF8A0}" type="presOf" srcId="{FB860C8F-CE5E-484A-855C-FBB7F86E1DFE}" destId="{1F9ECCCA-AAB1-2648-9794-862E37DD85FB}" srcOrd="0" destOrd="0" presId="urn:microsoft.com/office/officeart/2009/3/layout/StepUpProcess"/>
    <dgm:cxn modelId="{CA679AF3-F439-954E-B9A8-1C816D41996F}" srcId="{ED12B2A6-FFF7-D94D-936F-C0D99D475123}" destId="{2DBBC6A2-57D2-B447-88F2-83CA4F7D59BE}" srcOrd="2" destOrd="0" parTransId="{54D79FD2-0521-8E4B-A2B4-E3FD67FE691E}" sibTransId="{0CCE3E09-2DAF-B942-96B0-4CA11FCB1C4B}"/>
    <dgm:cxn modelId="{D02C155B-8E28-2A48-B2B4-A8A65BC326EE}" type="presParOf" srcId="{17265684-343F-BD44-95DF-1B12357EC0AD}" destId="{FC1FF006-EC50-014E-A740-C4C3843C1C69}" srcOrd="0" destOrd="0" presId="urn:microsoft.com/office/officeart/2009/3/layout/StepUpProcess"/>
    <dgm:cxn modelId="{3FF33527-2C09-BA43-AE5F-33132F735240}" type="presParOf" srcId="{FC1FF006-EC50-014E-A740-C4C3843C1C69}" destId="{D788DBE7-4BBC-DF40-B3A2-B587D6FC063E}" srcOrd="0" destOrd="0" presId="urn:microsoft.com/office/officeart/2009/3/layout/StepUpProcess"/>
    <dgm:cxn modelId="{D6A22009-9C83-E340-96FE-081DBCF60865}" type="presParOf" srcId="{FC1FF006-EC50-014E-A740-C4C3843C1C69}" destId="{9FDCA0B0-3903-5547-9C37-E0C04678B1E6}" srcOrd="1" destOrd="0" presId="urn:microsoft.com/office/officeart/2009/3/layout/StepUpProcess"/>
    <dgm:cxn modelId="{D7C9FB55-1C64-EB49-A814-75E76173391E}" type="presParOf" srcId="{FC1FF006-EC50-014E-A740-C4C3843C1C69}" destId="{F70B72B2-A5F5-7443-B509-9014F130C010}" srcOrd="2" destOrd="0" presId="urn:microsoft.com/office/officeart/2009/3/layout/StepUpProcess"/>
    <dgm:cxn modelId="{53EBDC7E-C934-2445-95A4-545B70A962D9}" type="presParOf" srcId="{17265684-343F-BD44-95DF-1B12357EC0AD}" destId="{6F4B5428-2A1E-FE4F-9317-150E0FE620C1}" srcOrd="1" destOrd="0" presId="urn:microsoft.com/office/officeart/2009/3/layout/StepUpProcess"/>
    <dgm:cxn modelId="{752C03E8-DE06-0143-A68B-BCD1C7FE8882}" type="presParOf" srcId="{6F4B5428-2A1E-FE4F-9317-150E0FE620C1}" destId="{2E58BB48-36FB-9445-BDB5-9F808E8E98D3}" srcOrd="0" destOrd="0" presId="urn:microsoft.com/office/officeart/2009/3/layout/StepUpProcess"/>
    <dgm:cxn modelId="{2A85322B-2022-7347-B9F8-387161E9548B}" type="presParOf" srcId="{17265684-343F-BD44-95DF-1B12357EC0AD}" destId="{65492B9F-5227-D04B-BD85-56F9E804117A}" srcOrd="2" destOrd="0" presId="urn:microsoft.com/office/officeart/2009/3/layout/StepUpProcess"/>
    <dgm:cxn modelId="{94657926-1189-0B43-AA30-1FA24FF0EE77}" type="presParOf" srcId="{65492B9F-5227-D04B-BD85-56F9E804117A}" destId="{928D9FD0-A516-9342-95F3-4737E258AD7F}" srcOrd="0" destOrd="0" presId="urn:microsoft.com/office/officeart/2009/3/layout/StepUpProcess"/>
    <dgm:cxn modelId="{C7832059-B9A6-D842-9031-EDFC47E4BEF9}" type="presParOf" srcId="{65492B9F-5227-D04B-BD85-56F9E804117A}" destId="{1F9ECCCA-AAB1-2648-9794-862E37DD85FB}" srcOrd="1" destOrd="0" presId="urn:microsoft.com/office/officeart/2009/3/layout/StepUpProcess"/>
    <dgm:cxn modelId="{8DD184B8-B975-AB45-AC98-175336AF33B9}" type="presParOf" srcId="{65492B9F-5227-D04B-BD85-56F9E804117A}" destId="{ED419603-9DE9-1444-A3CF-E39998B5F551}" srcOrd="2" destOrd="0" presId="urn:microsoft.com/office/officeart/2009/3/layout/StepUpProcess"/>
    <dgm:cxn modelId="{49341460-4A43-F746-8367-A85784FD1515}" type="presParOf" srcId="{17265684-343F-BD44-95DF-1B12357EC0AD}" destId="{ED315BC3-AB66-FA4B-BF7B-F854D2F67ED5}" srcOrd="3" destOrd="0" presId="urn:microsoft.com/office/officeart/2009/3/layout/StepUpProcess"/>
    <dgm:cxn modelId="{40D882BA-5B9B-F346-8C99-B16B5BC191A1}" type="presParOf" srcId="{ED315BC3-AB66-FA4B-BF7B-F854D2F67ED5}" destId="{CCEB07CE-1122-DB4B-8BC2-0E8CF1EF2ADE}" srcOrd="0" destOrd="0" presId="urn:microsoft.com/office/officeart/2009/3/layout/StepUpProcess"/>
    <dgm:cxn modelId="{8074F58B-C417-804E-88CC-34085AB60C5E}" type="presParOf" srcId="{17265684-343F-BD44-95DF-1B12357EC0AD}" destId="{61A94FD4-FEB7-734C-9B02-8D0515913AD4}" srcOrd="4" destOrd="0" presId="urn:microsoft.com/office/officeart/2009/3/layout/StepUpProcess"/>
    <dgm:cxn modelId="{22F24829-6F77-9042-AA83-79B96AC58F60}" type="presParOf" srcId="{61A94FD4-FEB7-734C-9B02-8D0515913AD4}" destId="{3430733C-7785-CA47-9D07-35EE5C89A54E}" srcOrd="0" destOrd="0" presId="urn:microsoft.com/office/officeart/2009/3/layout/StepUpProcess"/>
    <dgm:cxn modelId="{587BB5AB-01D8-624A-BEBD-33517E1436DD}" type="presParOf" srcId="{61A94FD4-FEB7-734C-9B02-8D0515913AD4}" destId="{2807AE33-CDF3-8545-A6E0-886B64EB0D5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1194AC-96CC-394E-928E-7E20184022FA}" type="doc">
      <dgm:prSet loTypeId="urn:microsoft.com/office/officeart/2005/8/layout/default" loCatId="" qsTypeId="urn:microsoft.com/office/officeart/2005/8/quickstyle/simple1" qsCatId="simple" csTypeId="urn:microsoft.com/office/officeart/2005/8/colors/colorful3" csCatId="colorful" phldr="1"/>
      <dgm:spPr/>
      <dgm:t>
        <a:bodyPr/>
        <a:lstStyle/>
        <a:p>
          <a:endParaRPr lang="es-ES"/>
        </a:p>
      </dgm:t>
    </dgm:pt>
    <dgm:pt modelId="{DABC52AF-0E74-C044-B8BF-F6C20391E9C8}">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3200" dirty="0">
              <a:latin typeface="Arial" panose="020B0604020202020204" pitchFamily="34" charset="0"/>
              <a:cs typeface="Arial" panose="020B0604020202020204" pitchFamily="34" charset="0"/>
            </a:rPr>
            <a:t>Locales</a:t>
          </a:r>
        </a:p>
      </dgm:t>
    </dgm:pt>
    <dgm:pt modelId="{45DCEDF5-0F5E-F340-91AD-AF3B108D331D}" type="parTrans" cxnId="{CB2A366D-315D-074B-AAA0-4C11E8045D4C}">
      <dgm:prSet/>
      <dgm:spPr/>
      <dgm:t>
        <a:bodyPr/>
        <a:lstStyle/>
        <a:p>
          <a:endParaRPr lang="es-ES"/>
        </a:p>
      </dgm:t>
    </dgm:pt>
    <dgm:pt modelId="{6B3731D8-1F18-C847-939F-75CFAA5E1BF3}" type="sibTrans" cxnId="{CB2A366D-315D-074B-AAA0-4C11E8045D4C}">
      <dgm:prSet/>
      <dgm:spPr/>
      <dgm:t>
        <a:bodyPr/>
        <a:lstStyle/>
        <a:p>
          <a:endParaRPr lang="es-ES"/>
        </a:p>
      </dgm:t>
    </dgm:pt>
    <dgm:pt modelId="{0A88DA97-854D-9A4B-A9AE-66DF3BE1DEFF}">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3200" dirty="0">
              <a:latin typeface="Arial" panose="020B0604020202020204" pitchFamily="34" charset="0"/>
              <a:cs typeface="Arial" panose="020B0604020202020204" pitchFamily="34" charset="0"/>
            </a:rPr>
            <a:t>Lejanos</a:t>
          </a:r>
        </a:p>
      </dgm:t>
    </dgm:pt>
    <dgm:pt modelId="{A4328D08-B6A4-E043-83EA-18B0915CAF1A}" type="parTrans" cxnId="{34490CC0-805B-CB43-A3C0-BB93AA121144}">
      <dgm:prSet/>
      <dgm:spPr/>
      <dgm:t>
        <a:bodyPr/>
        <a:lstStyle/>
        <a:p>
          <a:endParaRPr lang="es-ES"/>
        </a:p>
      </dgm:t>
    </dgm:pt>
    <dgm:pt modelId="{28422686-E8FF-7F4F-A9F5-EFBACC5B80D1}" type="sibTrans" cxnId="{34490CC0-805B-CB43-A3C0-BB93AA121144}">
      <dgm:prSet/>
      <dgm:spPr/>
      <dgm:t>
        <a:bodyPr/>
        <a:lstStyle/>
        <a:p>
          <a:endParaRPr lang="es-ES"/>
        </a:p>
      </dgm:t>
    </dgm:pt>
    <dgm:pt modelId="{69BCD796-D91E-3C4B-BC83-4888949D0AA1}" type="pres">
      <dgm:prSet presAssocID="{C21194AC-96CC-394E-928E-7E20184022FA}" presName="diagram" presStyleCnt="0">
        <dgm:presLayoutVars>
          <dgm:dir/>
          <dgm:resizeHandles val="exact"/>
        </dgm:presLayoutVars>
      </dgm:prSet>
      <dgm:spPr/>
      <dgm:t>
        <a:bodyPr/>
        <a:lstStyle/>
        <a:p>
          <a:endParaRPr lang="es-EC"/>
        </a:p>
      </dgm:t>
    </dgm:pt>
    <dgm:pt modelId="{454A9F11-3A79-0446-A86B-F20698AC4292}" type="pres">
      <dgm:prSet presAssocID="{DABC52AF-0E74-C044-B8BF-F6C20391E9C8}" presName="node" presStyleLbl="node1" presStyleIdx="0" presStyleCnt="2">
        <dgm:presLayoutVars>
          <dgm:bulletEnabled val="1"/>
        </dgm:presLayoutVars>
      </dgm:prSet>
      <dgm:spPr/>
      <dgm:t>
        <a:bodyPr/>
        <a:lstStyle/>
        <a:p>
          <a:endParaRPr lang="es-EC"/>
        </a:p>
      </dgm:t>
    </dgm:pt>
    <dgm:pt modelId="{DF13BD98-B8E3-5C40-8DFB-E72FD2032ADB}" type="pres">
      <dgm:prSet presAssocID="{6B3731D8-1F18-C847-939F-75CFAA5E1BF3}" presName="sibTrans" presStyleCnt="0"/>
      <dgm:spPr/>
    </dgm:pt>
    <dgm:pt modelId="{0AD3B351-18C8-CC45-9842-F6144EF83F50}" type="pres">
      <dgm:prSet presAssocID="{0A88DA97-854D-9A4B-A9AE-66DF3BE1DEFF}" presName="node" presStyleLbl="node1" presStyleIdx="1" presStyleCnt="2">
        <dgm:presLayoutVars>
          <dgm:bulletEnabled val="1"/>
        </dgm:presLayoutVars>
      </dgm:prSet>
      <dgm:spPr/>
      <dgm:t>
        <a:bodyPr/>
        <a:lstStyle/>
        <a:p>
          <a:endParaRPr lang="es-EC"/>
        </a:p>
      </dgm:t>
    </dgm:pt>
  </dgm:ptLst>
  <dgm:cxnLst>
    <dgm:cxn modelId="{E5E51633-7739-E849-B934-8FED59AD5F49}" type="presOf" srcId="{DABC52AF-0E74-C044-B8BF-F6C20391E9C8}" destId="{454A9F11-3A79-0446-A86B-F20698AC4292}" srcOrd="0" destOrd="0" presId="urn:microsoft.com/office/officeart/2005/8/layout/default"/>
    <dgm:cxn modelId="{C9C8AA7F-E469-4648-B65D-5DC56A5D208A}" type="presOf" srcId="{0A88DA97-854D-9A4B-A9AE-66DF3BE1DEFF}" destId="{0AD3B351-18C8-CC45-9842-F6144EF83F50}" srcOrd="0" destOrd="0" presId="urn:microsoft.com/office/officeart/2005/8/layout/default"/>
    <dgm:cxn modelId="{CB2A366D-315D-074B-AAA0-4C11E8045D4C}" srcId="{C21194AC-96CC-394E-928E-7E20184022FA}" destId="{DABC52AF-0E74-C044-B8BF-F6C20391E9C8}" srcOrd="0" destOrd="0" parTransId="{45DCEDF5-0F5E-F340-91AD-AF3B108D331D}" sibTransId="{6B3731D8-1F18-C847-939F-75CFAA5E1BF3}"/>
    <dgm:cxn modelId="{B6A5F7DA-9116-A54D-8B19-3F1FEE7B3E16}" type="presOf" srcId="{C21194AC-96CC-394E-928E-7E20184022FA}" destId="{69BCD796-D91E-3C4B-BC83-4888949D0AA1}" srcOrd="0" destOrd="0" presId="urn:microsoft.com/office/officeart/2005/8/layout/default"/>
    <dgm:cxn modelId="{34490CC0-805B-CB43-A3C0-BB93AA121144}" srcId="{C21194AC-96CC-394E-928E-7E20184022FA}" destId="{0A88DA97-854D-9A4B-A9AE-66DF3BE1DEFF}" srcOrd="1" destOrd="0" parTransId="{A4328D08-B6A4-E043-83EA-18B0915CAF1A}" sibTransId="{28422686-E8FF-7F4F-A9F5-EFBACC5B80D1}"/>
    <dgm:cxn modelId="{734455F5-3ED3-7C48-B63E-9B2D8CA6EAAF}" type="presParOf" srcId="{69BCD796-D91E-3C4B-BC83-4888949D0AA1}" destId="{454A9F11-3A79-0446-A86B-F20698AC4292}" srcOrd="0" destOrd="0" presId="urn:microsoft.com/office/officeart/2005/8/layout/default"/>
    <dgm:cxn modelId="{20113603-6E54-854E-B39C-0558202A290D}" type="presParOf" srcId="{69BCD796-D91E-3C4B-BC83-4888949D0AA1}" destId="{DF13BD98-B8E3-5C40-8DFB-E72FD2032ADB}" srcOrd="1" destOrd="0" presId="urn:microsoft.com/office/officeart/2005/8/layout/default"/>
    <dgm:cxn modelId="{E2806EC8-FEF5-A847-997C-AD32D94D8418}" type="presParOf" srcId="{69BCD796-D91E-3C4B-BC83-4888949D0AA1}" destId="{0AD3B351-18C8-CC45-9842-F6144EF83F5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A18162-F0A4-144F-A736-4C787321599E}" type="doc">
      <dgm:prSet loTypeId="urn:microsoft.com/office/officeart/2008/layout/BubblePictureList" loCatId="" qsTypeId="urn:microsoft.com/office/officeart/2005/8/quickstyle/simple1" qsCatId="simple" csTypeId="urn:microsoft.com/office/officeart/2005/8/colors/colorful4" csCatId="colorful" phldr="1"/>
      <dgm:spPr/>
      <dgm:t>
        <a:bodyPr/>
        <a:lstStyle/>
        <a:p>
          <a:endParaRPr lang="es-ES"/>
        </a:p>
      </dgm:t>
    </dgm:pt>
    <dgm:pt modelId="{1FEDC308-1511-B64C-931F-F4420E304639}">
      <dgm:prSet phldrT="[Texto]" custT="1"/>
      <dgm:spPr/>
      <dgm:t>
        <a:bodyPr/>
        <a:lstStyle/>
        <a:p>
          <a:endParaRPr lang="es-ES" sz="2000" dirty="0">
            <a:latin typeface="Arial" panose="020B0604020202020204" pitchFamily="34" charset="0"/>
            <a:cs typeface="Arial" panose="020B0604020202020204" pitchFamily="34" charset="0"/>
          </a:endParaRPr>
        </a:p>
      </dgm:t>
    </dgm:pt>
    <dgm:pt modelId="{B05A018B-28B5-434A-90A2-40A74C32085C}" type="parTrans" cxnId="{2984DC5C-47BB-0748-BA4F-E74B4608C3DA}">
      <dgm:prSet/>
      <dgm:spPr/>
      <dgm:t>
        <a:bodyPr/>
        <a:lstStyle/>
        <a:p>
          <a:endParaRPr lang="es-ES"/>
        </a:p>
      </dgm:t>
    </dgm:pt>
    <dgm:pt modelId="{C5FD3915-91B6-654B-A05B-4E1916119D0A}" type="sibTrans" cxnId="{2984DC5C-47BB-0748-BA4F-E74B4608C3D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es-ES"/>
        </a:p>
      </dgm:t>
    </dgm:pt>
    <dgm:pt modelId="{0E1AD6CC-186A-6D4C-BD6F-EF4DC645CCBD}">
      <dgm:prSet phldrT="[Texto]" custT="1"/>
      <dgm:spPr/>
      <dgm:t>
        <a:bodyPr/>
        <a:lstStyle/>
        <a:p>
          <a:endParaRPr lang="es-ES" sz="2000" dirty="0">
            <a:latin typeface="Arial" panose="020B0604020202020204" pitchFamily="34" charset="0"/>
            <a:cs typeface="Arial" panose="020B0604020202020204" pitchFamily="34" charset="0"/>
          </a:endParaRPr>
        </a:p>
      </dgm:t>
    </dgm:pt>
    <dgm:pt modelId="{8206895F-BC16-F24D-9FEC-F02E20703F7C}" type="sibTrans" cxnId="{8D860046-EEED-964A-9A97-986B5B30E18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EBDCB655-32D9-0A4F-A03D-C9BAAB48744D}" type="parTrans" cxnId="{8D860046-EEED-964A-9A97-986B5B30E188}">
      <dgm:prSet/>
      <dgm:spPr/>
      <dgm:t>
        <a:bodyPr/>
        <a:lstStyle/>
        <a:p>
          <a:endParaRPr lang="es-ES"/>
        </a:p>
      </dgm:t>
    </dgm:pt>
    <dgm:pt modelId="{D5D7DB27-77C1-EF4C-A377-78D20850EB22}">
      <dgm:prSet phldrT="[Texto]" phldr="1"/>
      <dgm:spPr/>
      <dgm:t>
        <a:bodyPr/>
        <a:lstStyle/>
        <a:p>
          <a:endParaRPr lang="es-ES" dirty="0"/>
        </a:p>
      </dgm:t>
    </dgm:pt>
    <dgm:pt modelId="{6E46525C-7B67-C74E-A463-3E9C338D6A8F}" type="sibTrans" cxnId="{AF94592E-A0F6-3743-98C5-C65DC41AB38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t>
        <a:bodyPr/>
        <a:lstStyle/>
        <a:p>
          <a:endParaRPr lang="es-ES"/>
        </a:p>
      </dgm:t>
    </dgm:pt>
    <dgm:pt modelId="{7491F90D-D7DF-344C-91BB-4C4DABAA6C6A}" type="parTrans" cxnId="{AF94592E-A0F6-3743-98C5-C65DC41AB38A}">
      <dgm:prSet/>
      <dgm:spPr/>
      <dgm:t>
        <a:bodyPr/>
        <a:lstStyle/>
        <a:p>
          <a:endParaRPr lang="es-ES"/>
        </a:p>
      </dgm:t>
    </dgm:pt>
    <dgm:pt modelId="{D96CB2D8-F6ED-3B44-9CDE-CAAE1BC5068E}" type="pres">
      <dgm:prSet presAssocID="{4CA18162-F0A4-144F-A736-4C787321599E}" presName="Name0" presStyleCnt="0">
        <dgm:presLayoutVars>
          <dgm:chMax val="8"/>
          <dgm:chPref val="8"/>
          <dgm:dir/>
        </dgm:presLayoutVars>
      </dgm:prSet>
      <dgm:spPr/>
      <dgm:t>
        <a:bodyPr/>
        <a:lstStyle/>
        <a:p>
          <a:endParaRPr lang="es-EC"/>
        </a:p>
      </dgm:t>
    </dgm:pt>
    <dgm:pt modelId="{7B9E38AB-8DA7-ED4F-83FA-1AD8D83D848E}" type="pres">
      <dgm:prSet presAssocID="{D5D7DB27-77C1-EF4C-A377-78D20850EB22}" presName="parent_text_1" presStyleLbl="revTx" presStyleIdx="0" presStyleCnt="3">
        <dgm:presLayoutVars>
          <dgm:chMax val="0"/>
          <dgm:chPref val="0"/>
          <dgm:bulletEnabled val="1"/>
        </dgm:presLayoutVars>
      </dgm:prSet>
      <dgm:spPr/>
      <dgm:t>
        <a:bodyPr/>
        <a:lstStyle/>
        <a:p>
          <a:endParaRPr lang="es-EC"/>
        </a:p>
      </dgm:t>
    </dgm:pt>
    <dgm:pt modelId="{D24F7A73-DF9B-FE4B-8F39-94971591EC41}" type="pres">
      <dgm:prSet presAssocID="{D5D7DB27-77C1-EF4C-A377-78D20850EB22}" presName="image_accent_1" presStyleCnt="0"/>
      <dgm:spPr/>
    </dgm:pt>
    <dgm:pt modelId="{3BB176F4-A6C7-3B4E-9AC8-E1FA807FAC2C}" type="pres">
      <dgm:prSet presAssocID="{D5D7DB27-77C1-EF4C-A377-78D20850EB22}" presName="imageAccentRepeatNode" presStyleLbl="alignNode1" presStyleIdx="0" presStyleCnt="6"/>
      <dgm:spPr/>
    </dgm:pt>
    <dgm:pt modelId="{BA073BC8-1EF7-BC4C-AD44-CF9F97452940}" type="pres">
      <dgm:prSet presAssocID="{D5D7DB27-77C1-EF4C-A377-78D20850EB22}" presName="accent_1" presStyleLbl="alignNode1" presStyleIdx="1" presStyleCnt="6"/>
      <dgm:spPr/>
    </dgm:pt>
    <dgm:pt modelId="{9B59D22A-16F5-1E48-92A1-D3341D47FAE4}" type="pres">
      <dgm:prSet presAssocID="{6E46525C-7B67-C74E-A463-3E9C338D6A8F}" presName="image_1" presStyleCnt="0"/>
      <dgm:spPr/>
    </dgm:pt>
    <dgm:pt modelId="{3E881BEB-9696-5A4F-AEEF-8BF409D53481}" type="pres">
      <dgm:prSet presAssocID="{6E46525C-7B67-C74E-A463-3E9C338D6A8F}" presName="imageRepeatNode" presStyleLbl="fgImgPlace1" presStyleIdx="0" presStyleCnt="3"/>
      <dgm:spPr/>
      <dgm:t>
        <a:bodyPr/>
        <a:lstStyle/>
        <a:p>
          <a:endParaRPr lang="es-EC"/>
        </a:p>
      </dgm:t>
    </dgm:pt>
    <dgm:pt modelId="{13D6B64A-4FF3-5641-9A15-A48E659F96BF}" type="pres">
      <dgm:prSet presAssocID="{0E1AD6CC-186A-6D4C-BD6F-EF4DC645CCBD}" presName="parent_text_2" presStyleLbl="revTx" presStyleIdx="1" presStyleCnt="3" custScaleX="58627">
        <dgm:presLayoutVars>
          <dgm:chMax val="0"/>
          <dgm:chPref val="0"/>
          <dgm:bulletEnabled val="1"/>
        </dgm:presLayoutVars>
      </dgm:prSet>
      <dgm:spPr/>
      <dgm:t>
        <a:bodyPr/>
        <a:lstStyle/>
        <a:p>
          <a:endParaRPr lang="es-EC"/>
        </a:p>
      </dgm:t>
    </dgm:pt>
    <dgm:pt modelId="{3062617A-381F-5A45-BF47-E80C2C74990E}" type="pres">
      <dgm:prSet presAssocID="{0E1AD6CC-186A-6D4C-BD6F-EF4DC645CCBD}" presName="image_accent_2" presStyleCnt="0"/>
      <dgm:spPr/>
    </dgm:pt>
    <dgm:pt modelId="{D6106A40-FFAE-2D4A-B598-B52A23F0EE6D}" type="pres">
      <dgm:prSet presAssocID="{0E1AD6CC-186A-6D4C-BD6F-EF4DC645CCBD}" presName="imageAccentRepeatNode" presStyleLbl="alignNode1" presStyleIdx="2" presStyleCnt="6"/>
      <dgm:spPr/>
    </dgm:pt>
    <dgm:pt modelId="{AD2CA090-E1E3-BA47-98B9-0B54FB95D9C1}" type="pres">
      <dgm:prSet presAssocID="{8206895F-BC16-F24D-9FEC-F02E20703F7C}" presName="image_2" presStyleCnt="0"/>
      <dgm:spPr/>
    </dgm:pt>
    <dgm:pt modelId="{98F76FD3-C3B9-174C-9799-B22EE882C091}" type="pres">
      <dgm:prSet presAssocID="{8206895F-BC16-F24D-9FEC-F02E20703F7C}" presName="imageRepeatNode" presStyleLbl="fgImgPlace1" presStyleIdx="1" presStyleCnt="3"/>
      <dgm:spPr/>
      <dgm:t>
        <a:bodyPr/>
        <a:lstStyle/>
        <a:p>
          <a:endParaRPr lang="es-EC"/>
        </a:p>
      </dgm:t>
    </dgm:pt>
    <dgm:pt modelId="{3D206666-9BE6-9A40-99E1-894B9C036883}" type="pres">
      <dgm:prSet presAssocID="{1FEDC308-1511-B64C-931F-F4420E304639}" presName="image_accent_3" presStyleCnt="0"/>
      <dgm:spPr/>
    </dgm:pt>
    <dgm:pt modelId="{C59AB8BC-92E4-4346-A519-95A1AF29CC8B}" type="pres">
      <dgm:prSet presAssocID="{1FEDC308-1511-B64C-931F-F4420E304639}" presName="imageAccentRepeatNode" presStyleLbl="alignNode1" presStyleIdx="3" presStyleCnt="6"/>
      <dgm:spPr/>
    </dgm:pt>
    <dgm:pt modelId="{83470BFC-7FA0-7745-AB3E-2A1A17DEAFAC}" type="pres">
      <dgm:prSet presAssocID="{1FEDC308-1511-B64C-931F-F4420E304639}" presName="parent_text_3" presStyleLbl="revTx" presStyleIdx="2" presStyleCnt="3">
        <dgm:presLayoutVars>
          <dgm:chMax val="0"/>
          <dgm:chPref val="0"/>
          <dgm:bulletEnabled val="1"/>
        </dgm:presLayoutVars>
      </dgm:prSet>
      <dgm:spPr/>
      <dgm:t>
        <a:bodyPr/>
        <a:lstStyle/>
        <a:p>
          <a:endParaRPr lang="es-EC"/>
        </a:p>
      </dgm:t>
    </dgm:pt>
    <dgm:pt modelId="{E54AE872-EFCE-C34A-A0F3-5BF64CC4D4AF}" type="pres">
      <dgm:prSet presAssocID="{1FEDC308-1511-B64C-931F-F4420E304639}" presName="accent_2" presStyleLbl="alignNode1" presStyleIdx="4" presStyleCnt="6"/>
      <dgm:spPr/>
    </dgm:pt>
    <dgm:pt modelId="{93182D27-AE9E-BE4F-8037-BCE3DFEA0BEE}" type="pres">
      <dgm:prSet presAssocID="{1FEDC308-1511-B64C-931F-F4420E304639}" presName="accent_3" presStyleLbl="alignNode1" presStyleIdx="5" presStyleCnt="6"/>
      <dgm:spPr/>
    </dgm:pt>
    <dgm:pt modelId="{01A8AE00-601C-E840-8807-A95F01EDB5C8}" type="pres">
      <dgm:prSet presAssocID="{C5FD3915-91B6-654B-A05B-4E1916119D0A}" presName="image_3" presStyleCnt="0"/>
      <dgm:spPr/>
    </dgm:pt>
    <dgm:pt modelId="{F1778C4A-2802-F047-A44F-C1A1D199417F}" type="pres">
      <dgm:prSet presAssocID="{C5FD3915-91B6-654B-A05B-4E1916119D0A}" presName="imageRepeatNode" presStyleLbl="fgImgPlace1" presStyleIdx="2" presStyleCnt="3"/>
      <dgm:spPr/>
      <dgm:t>
        <a:bodyPr/>
        <a:lstStyle/>
        <a:p>
          <a:endParaRPr lang="es-EC"/>
        </a:p>
      </dgm:t>
    </dgm:pt>
  </dgm:ptLst>
  <dgm:cxnLst>
    <dgm:cxn modelId="{9D21428A-928F-7140-87DB-2550C025350C}" type="presOf" srcId="{C5FD3915-91B6-654B-A05B-4E1916119D0A}" destId="{F1778C4A-2802-F047-A44F-C1A1D199417F}" srcOrd="0" destOrd="0" presId="urn:microsoft.com/office/officeart/2008/layout/BubblePictureList"/>
    <dgm:cxn modelId="{32832755-C4CA-834C-89A3-F83B19757195}" type="presOf" srcId="{1FEDC308-1511-B64C-931F-F4420E304639}" destId="{83470BFC-7FA0-7745-AB3E-2A1A17DEAFAC}" srcOrd="0" destOrd="0" presId="urn:microsoft.com/office/officeart/2008/layout/BubblePictureList"/>
    <dgm:cxn modelId="{A495E9F0-B4ED-2E40-A369-46AB66E09FF5}" type="presOf" srcId="{D5D7DB27-77C1-EF4C-A377-78D20850EB22}" destId="{7B9E38AB-8DA7-ED4F-83FA-1AD8D83D848E}" srcOrd="0" destOrd="0" presId="urn:microsoft.com/office/officeart/2008/layout/BubblePictureList"/>
    <dgm:cxn modelId="{AF94592E-A0F6-3743-98C5-C65DC41AB38A}" srcId="{4CA18162-F0A4-144F-A736-4C787321599E}" destId="{D5D7DB27-77C1-EF4C-A377-78D20850EB22}" srcOrd="0" destOrd="0" parTransId="{7491F90D-D7DF-344C-91BB-4C4DABAA6C6A}" sibTransId="{6E46525C-7B67-C74E-A463-3E9C338D6A8F}"/>
    <dgm:cxn modelId="{0220AB7B-F23B-CC4F-BB1A-6CC85377C912}" type="presOf" srcId="{6E46525C-7B67-C74E-A463-3E9C338D6A8F}" destId="{3E881BEB-9696-5A4F-AEEF-8BF409D53481}" srcOrd="0" destOrd="0" presId="urn:microsoft.com/office/officeart/2008/layout/BubblePictureList"/>
    <dgm:cxn modelId="{2984DC5C-47BB-0748-BA4F-E74B4608C3DA}" srcId="{4CA18162-F0A4-144F-A736-4C787321599E}" destId="{1FEDC308-1511-B64C-931F-F4420E304639}" srcOrd="2" destOrd="0" parTransId="{B05A018B-28B5-434A-90A2-40A74C32085C}" sibTransId="{C5FD3915-91B6-654B-A05B-4E1916119D0A}"/>
    <dgm:cxn modelId="{8D860046-EEED-964A-9A97-986B5B30E188}" srcId="{4CA18162-F0A4-144F-A736-4C787321599E}" destId="{0E1AD6CC-186A-6D4C-BD6F-EF4DC645CCBD}" srcOrd="1" destOrd="0" parTransId="{EBDCB655-32D9-0A4F-A03D-C9BAAB48744D}" sibTransId="{8206895F-BC16-F24D-9FEC-F02E20703F7C}"/>
    <dgm:cxn modelId="{59763656-5089-4E4B-BB1B-28763DF9416E}" type="presOf" srcId="{8206895F-BC16-F24D-9FEC-F02E20703F7C}" destId="{98F76FD3-C3B9-174C-9799-B22EE882C091}" srcOrd="0" destOrd="0" presId="urn:microsoft.com/office/officeart/2008/layout/BubblePictureList"/>
    <dgm:cxn modelId="{1B9A253A-1E9A-944D-BCAC-7198EAFA6C54}" type="presOf" srcId="{4CA18162-F0A4-144F-A736-4C787321599E}" destId="{D96CB2D8-F6ED-3B44-9CDE-CAAE1BC5068E}" srcOrd="0" destOrd="0" presId="urn:microsoft.com/office/officeart/2008/layout/BubblePictureList"/>
    <dgm:cxn modelId="{952393B8-902D-F34C-B2C8-96019D82F4AF}" type="presOf" srcId="{0E1AD6CC-186A-6D4C-BD6F-EF4DC645CCBD}" destId="{13D6B64A-4FF3-5641-9A15-A48E659F96BF}" srcOrd="0" destOrd="0" presId="urn:microsoft.com/office/officeart/2008/layout/BubblePictureList"/>
    <dgm:cxn modelId="{477BF1D7-68F6-704D-81A2-A24D8DEEB3C0}" type="presParOf" srcId="{D96CB2D8-F6ED-3B44-9CDE-CAAE1BC5068E}" destId="{7B9E38AB-8DA7-ED4F-83FA-1AD8D83D848E}" srcOrd="0" destOrd="0" presId="urn:microsoft.com/office/officeart/2008/layout/BubblePictureList"/>
    <dgm:cxn modelId="{019006DB-810B-1544-AC51-70601636A6FF}" type="presParOf" srcId="{D96CB2D8-F6ED-3B44-9CDE-CAAE1BC5068E}" destId="{D24F7A73-DF9B-FE4B-8F39-94971591EC41}" srcOrd="1" destOrd="0" presId="urn:microsoft.com/office/officeart/2008/layout/BubblePictureList"/>
    <dgm:cxn modelId="{2CABCFD2-3EC5-6F43-B304-6A148126E73A}" type="presParOf" srcId="{D24F7A73-DF9B-FE4B-8F39-94971591EC41}" destId="{3BB176F4-A6C7-3B4E-9AC8-E1FA807FAC2C}" srcOrd="0" destOrd="0" presId="urn:microsoft.com/office/officeart/2008/layout/BubblePictureList"/>
    <dgm:cxn modelId="{D79534C1-1955-6741-A436-185D45171E52}" type="presParOf" srcId="{D96CB2D8-F6ED-3B44-9CDE-CAAE1BC5068E}" destId="{BA073BC8-1EF7-BC4C-AD44-CF9F97452940}" srcOrd="2" destOrd="0" presId="urn:microsoft.com/office/officeart/2008/layout/BubblePictureList"/>
    <dgm:cxn modelId="{893EC60F-822A-9C43-A321-A108DF61CEDF}" type="presParOf" srcId="{D96CB2D8-F6ED-3B44-9CDE-CAAE1BC5068E}" destId="{9B59D22A-16F5-1E48-92A1-D3341D47FAE4}" srcOrd="3" destOrd="0" presId="urn:microsoft.com/office/officeart/2008/layout/BubblePictureList"/>
    <dgm:cxn modelId="{D1B0A549-F5AA-4449-A26C-B4A204749909}" type="presParOf" srcId="{9B59D22A-16F5-1E48-92A1-D3341D47FAE4}" destId="{3E881BEB-9696-5A4F-AEEF-8BF409D53481}" srcOrd="0" destOrd="0" presId="urn:microsoft.com/office/officeart/2008/layout/BubblePictureList"/>
    <dgm:cxn modelId="{1F54FA07-818C-E94E-838C-4CB3B19BDFCC}" type="presParOf" srcId="{D96CB2D8-F6ED-3B44-9CDE-CAAE1BC5068E}" destId="{13D6B64A-4FF3-5641-9A15-A48E659F96BF}" srcOrd="4" destOrd="0" presId="urn:microsoft.com/office/officeart/2008/layout/BubblePictureList"/>
    <dgm:cxn modelId="{41FFC12F-2B6E-3342-9B33-313AC2F46EA9}" type="presParOf" srcId="{D96CB2D8-F6ED-3B44-9CDE-CAAE1BC5068E}" destId="{3062617A-381F-5A45-BF47-E80C2C74990E}" srcOrd="5" destOrd="0" presId="urn:microsoft.com/office/officeart/2008/layout/BubblePictureList"/>
    <dgm:cxn modelId="{970D8C4C-88E4-FC40-A239-1067AC8C9507}" type="presParOf" srcId="{3062617A-381F-5A45-BF47-E80C2C74990E}" destId="{D6106A40-FFAE-2D4A-B598-B52A23F0EE6D}" srcOrd="0" destOrd="0" presId="urn:microsoft.com/office/officeart/2008/layout/BubblePictureList"/>
    <dgm:cxn modelId="{650A91A5-5C5F-9246-B186-9552C0087048}" type="presParOf" srcId="{D96CB2D8-F6ED-3B44-9CDE-CAAE1BC5068E}" destId="{AD2CA090-E1E3-BA47-98B9-0B54FB95D9C1}" srcOrd="6" destOrd="0" presId="urn:microsoft.com/office/officeart/2008/layout/BubblePictureList"/>
    <dgm:cxn modelId="{9A4351F3-32D4-8D43-AB74-87C93F3D4AEA}" type="presParOf" srcId="{AD2CA090-E1E3-BA47-98B9-0B54FB95D9C1}" destId="{98F76FD3-C3B9-174C-9799-B22EE882C091}" srcOrd="0" destOrd="0" presId="urn:microsoft.com/office/officeart/2008/layout/BubblePictureList"/>
    <dgm:cxn modelId="{F71D646B-E9F2-7A48-A390-D571750055C4}" type="presParOf" srcId="{D96CB2D8-F6ED-3B44-9CDE-CAAE1BC5068E}" destId="{3D206666-9BE6-9A40-99E1-894B9C036883}" srcOrd="7" destOrd="0" presId="urn:microsoft.com/office/officeart/2008/layout/BubblePictureList"/>
    <dgm:cxn modelId="{0DCDB601-B27C-B64F-8C9F-91C8D2A8F880}" type="presParOf" srcId="{3D206666-9BE6-9A40-99E1-894B9C036883}" destId="{C59AB8BC-92E4-4346-A519-95A1AF29CC8B}" srcOrd="0" destOrd="0" presId="urn:microsoft.com/office/officeart/2008/layout/BubblePictureList"/>
    <dgm:cxn modelId="{74DF4F89-C97C-F147-88F5-45E80DA960C2}" type="presParOf" srcId="{D96CB2D8-F6ED-3B44-9CDE-CAAE1BC5068E}" destId="{83470BFC-7FA0-7745-AB3E-2A1A17DEAFAC}" srcOrd="8" destOrd="0" presId="urn:microsoft.com/office/officeart/2008/layout/BubblePictureList"/>
    <dgm:cxn modelId="{E86F8FE6-7201-3D43-BCCF-9951069B53A5}" type="presParOf" srcId="{D96CB2D8-F6ED-3B44-9CDE-CAAE1BC5068E}" destId="{E54AE872-EFCE-C34A-A0F3-5BF64CC4D4AF}" srcOrd="9" destOrd="0" presId="urn:microsoft.com/office/officeart/2008/layout/BubblePictureList"/>
    <dgm:cxn modelId="{84C51600-EC78-4A42-8114-15629FEC5BD0}" type="presParOf" srcId="{D96CB2D8-F6ED-3B44-9CDE-CAAE1BC5068E}" destId="{93182D27-AE9E-BE4F-8037-BCE3DFEA0BEE}" srcOrd="10" destOrd="0" presId="urn:microsoft.com/office/officeart/2008/layout/BubblePictureList"/>
    <dgm:cxn modelId="{5FB93745-0E5C-CD46-AE27-E4B518AB1643}" type="presParOf" srcId="{D96CB2D8-F6ED-3B44-9CDE-CAAE1BC5068E}" destId="{01A8AE00-601C-E840-8807-A95F01EDB5C8}" srcOrd="11" destOrd="0" presId="urn:microsoft.com/office/officeart/2008/layout/BubblePictureList"/>
    <dgm:cxn modelId="{BB956128-612B-1749-A7B2-DC9F487BCA6B}" type="presParOf" srcId="{01A8AE00-601C-E840-8807-A95F01EDB5C8}" destId="{F1778C4A-2802-F047-A44F-C1A1D199417F}"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4E4FB-6059-BD42-B113-4D7992DBACF3}"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s-ES"/>
        </a:p>
      </dgm:t>
    </dgm:pt>
    <dgm:pt modelId="{079DD743-B66D-9A4E-9CC7-C109F6D6E35B}">
      <dgm:prSet phldrT="[Texto]" phldr="1" custT="1"/>
      <dgm:spPr/>
      <dgm:t>
        <a:bodyPr/>
        <a:lstStyle/>
        <a:p>
          <a:endParaRPr lang="es-ES" sz="2200" dirty="0">
            <a:latin typeface="Arial" panose="020B0604020202020204" pitchFamily="34" charset="0"/>
            <a:cs typeface="Arial" panose="020B0604020202020204" pitchFamily="34" charset="0"/>
          </a:endParaRPr>
        </a:p>
      </dgm:t>
    </dgm:pt>
    <dgm:pt modelId="{CDDEBF98-3E45-0F42-A46D-56DE91EE83A8}" type="parTrans" cxnId="{201374C7-66B9-344D-A096-BD8018B90EE8}">
      <dgm:prSet/>
      <dgm:spPr/>
      <dgm:t>
        <a:bodyPr/>
        <a:lstStyle/>
        <a:p>
          <a:endParaRPr lang="es-ES" sz="2200">
            <a:latin typeface="Arial" panose="020B0604020202020204" pitchFamily="34" charset="0"/>
            <a:cs typeface="Arial" panose="020B0604020202020204" pitchFamily="34" charset="0"/>
          </a:endParaRPr>
        </a:p>
      </dgm:t>
    </dgm:pt>
    <dgm:pt modelId="{54577EC5-4DDA-3640-9E8B-433DB8A89AB5}" type="sibTrans" cxnId="{201374C7-66B9-344D-A096-BD8018B90EE8}">
      <dgm:prSet/>
      <dgm:spPr/>
      <dgm:t>
        <a:bodyPr/>
        <a:lstStyle/>
        <a:p>
          <a:endParaRPr lang="es-ES" sz="2200">
            <a:latin typeface="Arial" panose="020B0604020202020204" pitchFamily="34" charset="0"/>
            <a:cs typeface="Arial" panose="020B0604020202020204" pitchFamily="34" charset="0"/>
          </a:endParaRPr>
        </a:p>
      </dgm:t>
    </dgm:pt>
    <dgm:pt modelId="{E40F9E64-6B07-4340-8F49-B33C780DA245}">
      <dgm:prSet phldrT="[Texto]" custT="1"/>
      <dgm:spPr/>
      <dgm:t>
        <a:bodyPr/>
        <a:lstStyle/>
        <a:p>
          <a:r>
            <a:rPr lang="es-ES" sz="2200" dirty="0">
              <a:latin typeface="Arial" panose="020B0604020202020204" pitchFamily="34" charset="0"/>
              <a:cs typeface="Arial" panose="020B0604020202020204" pitchFamily="34" charset="0"/>
            </a:rPr>
            <a:t>Número aproximado de personas</a:t>
          </a:r>
        </a:p>
      </dgm:t>
    </dgm:pt>
    <dgm:pt modelId="{C1071B9E-1446-9D4E-8A49-AC3DD6BBDFDB}" type="parTrans" cxnId="{9A639078-66C3-9D4E-A9D8-1E5A6FBDA34D}">
      <dgm:prSet/>
      <dgm:spPr/>
      <dgm:t>
        <a:bodyPr/>
        <a:lstStyle/>
        <a:p>
          <a:endParaRPr lang="es-ES" sz="2200">
            <a:latin typeface="Arial" panose="020B0604020202020204" pitchFamily="34" charset="0"/>
            <a:cs typeface="Arial" panose="020B0604020202020204" pitchFamily="34" charset="0"/>
          </a:endParaRPr>
        </a:p>
      </dgm:t>
    </dgm:pt>
    <dgm:pt modelId="{B066F62D-72CF-6241-B630-B4A3B7E9A512}" type="sibTrans" cxnId="{9A639078-66C3-9D4E-A9D8-1E5A6FBDA34D}">
      <dgm:prSet/>
      <dgm:spPr/>
      <dgm:t>
        <a:bodyPr/>
        <a:lstStyle/>
        <a:p>
          <a:endParaRPr lang="es-ES" sz="2200">
            <a:latin typeface="Arial" panose="020B0604020202020204" pitchFamily="34" charset="0"/>
            <a:cs typeface="Arial" panose="020B0604020202020204" pitchFamily="34" charset="0"/>
          </a:endParaRPr>
        </a:p>
      </dgm:t>
    </dgm:pt>
    <dgm:pt modelId="{01C0F690-9AE5-A643-A8F5-ECBE0B5B5E2D}">
      <dgm:prSet phldrT="[Texto]" custT="1"/>
      <dgm:spPr/>
      <dgm:t>
        <a:bodyPr/>
        <a:lstStyle/>
        <a:p>
          <a:r>
            <a:rPr lang="es-ES" sz="2200" dirty="0">
              <a:latin typeface="Arial" panose="020B0604020202020204" pitchFamily="34" charset="0"/>
              <a:cs typeface="Arial" panose="020B0604020202020204" pitchFamily="34" charset="0"/>
            </a:rPr>
            <a:t>Designación de responsables</a:t>
          </a:r>
        </a:p>
      </dgm:t>
    </dgm:pt>
    <dgm:pt modelId="{80D23DF4-0769-554C-9472-17F398C0B6B1}" type="parTrans" cxnId="{15F899F3-E7E4-5242-AC48-94D0DA6F4A4A}">
      <dgm:prSet/>
      <dgm:spPr/>
      <dgm:t>
        <a:bodyPr/>
        <a:lstStyle/>
        <a:p>
          <a:endParaRPr lang="es-ES" sz="2200">
            <a:latin typeface="Arial" panose="020B0604020202020204" pitchFamily="34" charset="0"/>
            <a:cs typeface="Arial" panose="020B0604020202020204" pitchFamily="34" charset="0"/>
          </a:endParaRPr>
        </a:p>
      </dgm:t>
    </dgm:pt>
    <dgm:pt modelId="{01EA6529-F81D-BB4C-BA63-7AA99D50CE96}" type="sibTrans" cxnId="{15F899F3-E7E4-5242-AC48-94D0DA6F4A4A}">
      <dgm:prSet/>
      <dgm:spPr/>
      <dgm:t>
        <a:bodyPr/>
        <a:lstStyle/>
        <a:p>
          <a:endParaRPr lang="es-ES" sz="2200">
            <a:latin typeface="Arial" panose="020B0604020202020204" pitchFamily="34" charset="0"/>
            <a:cs typeface="Arial" panose="020B0604020202020204" pitchFamily="34" charset="0"/>
          </a:endParaRPr>
        </a:p>
      </dgm:t>
    </dgm:pt>
    <dgm:pt modelId="{26135C07-64E1-F441-A5D1-5C2F3D7D3028}">
      <dgm:prSet phldrT="[Texto]" custT="1"/>
      <dgm:spPr/>
      <dgm:t>
        <a:bodyPr/>
        <a:lstStyle/>
        <a:p>
          <a:r>
            <a:rPr lang="es-ES" sz="2200" dirty="0">
              <a:latin typeface="Arial" panose="020B0604020202020204" pitchFamily="34" charset="0"/>
              <a:cs typeface="Arial" panose="020B0604020202020204" pitchFamily="34" charset="0"/>
            </a:rPr>
            <a:t>Cantidad de alimentación, vestimenta, medicina e insumos básicos</a:t>
          </a:r>
        </a:p>
      </dgm:t>
    </dgm:pt>
    <dgm:pt modelId="{92DA9DC1-56EF-4E44-8607-D25FF2F46B0F}" type="parTrans" cxnId="{DF1793F8-7621-7244-949C-D11655FEF79A}">
      <dgm:prSet/>
      <dgm:spPr/>
      <dgm:t>
        <a:bodyPr/>
        <a:lstStyle/>
        <a:p>
          <a:endParaRPr lang="es-ES" sz="2200">
            <a:latin typeface="Arial" panose="020B0604020202020204" pitchFamily="34" charset="0"/>
            <a:cs typeface="Arial" panose="020B0604020202020204" pitchFamily="34" charset="0"/>
          </a:endParaRPr>
        </a:p>
      </dgm:t>
    </dgm:pt>
    <dgm:pt modelId="{CFE3AAC6-C589-C64A-A1F0-35D69D93037E}" type="sibTrans" cxnId="{DF1793F8-7621-7244-949C-D11655FEF79A}">
      <dgm:prSet/>
      <dgm:spPr/>
      <dgm:t>
        <a:bodyPr/>
        <a:lstStyle/>
        <a:p>
          <a:endParaRPr lang="es-ES" sz="2200">
            <a:latin typeface="Arial" panose="020B0604020202020204" pitchFamily="34" charset="0"/>
            <a:cs typeface="Arial" panose="020B0604020202020204" pitchFamily="34" charset="0"/>
          </a:endParaRPr>
        </a:p>
      </dgm:t>
    </dgm:pt>
    <dgm:pt modelId="{BF0648D5-211B-BC48-93B2-8FA1635B9535}">
      <dgm:prSet custT="1"/>
      <dgm:spPr/>
      <dgm:t>
        <a:bodyPr/>
        <a:lstStyle/>
        <a:p>
          <a:r>
            <a:rPr lang="es-ES" sz="2200" dirty="0">
              <a:latin typeface="Arial" panose="020B0604020202020204" pitchFamily="34" charset="0"/>
              <a:cs typeface="Arial" panose="020B0604020202020204" pitchFamily="34" charset="0"/>
            </a:rPr>
            <a:t>Medios de transporte para evacuación</a:t>
          </a:r>
        </a:p>
      </dgm:t>
    </dgm:pt>
    <dgm:pt modelId="{99CC5715-E087-D341-82E0-AB8EECF5CB98}" type="parTrans" cxnId="{FC290981-19AF-F24C-A0C0-AAE7A4EAD122}">
      <dgm:prSet/>
      <dgm:spPr/>
      <dgm:t>
        <a:bodyPr/>
        <a:lstStyle/>
        <a:p>
          <a:endParaRPr lang="es-ES" sz="2200">
            <a:latin typeface="Arial" panose="020B0604020202020204" pitchFamily="34" charset="0"/>
            <a:cs typeface="Arial" panose="020B0604020202020204" pitchFamily="34" charset="0"/>
          </a:endParaRPr>
        </a:p>
      </dgm:t>
    </dgm:pt>
    <dgm:pt modelId="{EEA633D3-F5FE-6B4E-84CE-A124790B4C71}" type="sibTrans" cxnId="{FC290981-19AF-F24C-A0C0-AAE7A4EAD122}">
      <dgm:prSet/>
      <dgm:spPr/>
      <dgm:t>
        <a:bodyPr/>
        <a:lstStyle/>
        <a:p>
          <a:endParaRPr lang="es-ES" sz="2200">
            <a:latin typeface="Arial" panose="020B0604020202020204" pitchFamily="34" charset="0"/>
            <a:cs typeface="Arial" panose="020B0604020202020204" pitchFamily="34" charset="0"/>
          </a:endParaRPr>
        </a:p>
      </dgm:t>
    </dgm:pt>
    <dgm:pt modelId="{CB656574-B32B-8F46-8B42-98F01AE2121D}">
      <dgm:prSet custT="1"/>
      <dgm:spPr/>
      <dgm:t>
        <a:bodyPr/>
        <a:lstStyle/>
        <a:p>
          <a:r>
            <a:rPr lang="es-ES" sz="2200" dirty="0">
              <a:latin typeface="Arial" panose="020B0604020202020204" pitchFamily="34" charset="0"/>
              <a:cs typeface="Arial" panose="020B0604020202020204" pitchFamily="34" charset="0"/>
            </a:rPr>
            <a:t>Transporte y elementos de emergencia</a:t>
          </a:r>
        </a:p>
      </dgm:t>
    </dgm:pt>
    <dgm:pt modelId="{6F693904-9749-C44C-A88E-6922C9A8E110}" type="parTrans" cxnId="{5B415C4E-3D6A-E04E-B722-F3D787EE0444}">
      <dgm:prSet/>
      <dgm:spPr/>
      <dgm:t>
        <a:bodyPr/>
        <a:lstStyle/>
        <a:p>
          <a:endParaRPr lang="es-ES" sz="2200">
            <a:latin typeface="Arial" panose="020B0604020202020204" pitchFamily="34" charset="0"/>
            <a:cs typeface="Arial" panose="020B0604020202020204" pitchFamily="34" charset="0"/>
          </a:endParaRPr>
        </a:p>
      </dgm:t>
    </dgm:pt>
    <dgm:pt modelId="{03E3B526-6BE7-8748-A7BF-8620B2719E5C}" type="sibTrans" cxnId="{5B415C4E-3D6A-E04E-B722-F3D787EE0444}">
      <dgm:prSet/>
      <dgm:spPr/>
      <dgm:t>
        <a:bodyPr/>
        <a:lstStyle/>
        <a:p>
          <a:endParaRPr lang="es-ES" sz="2200">
            <a:latin typeface="Arial" panose="020B0604020202020204" pitchFamily="34" charset="0"/>
            <a:cs typeface="Arial" panose="020B0604020202020204" pitchFamily="34" charset="0"/>
          </a:endParaRPr>
        </a:p>
      </dgm:t>
    </dgm:pt>
    <dgm:pt modelId="{C1593A05-F4F9-9B49-822E-9D28EEC7E1CF}">
      <dgm:prSet custT="1"/>
      <dgm:spPr/>
      <dgm:t>
        <a:bodyPr/>
        <a:lstStyle/>
        <a:p>
          <a:r>
            <a:rPr lang="es-ES" sz="2200" dirty="0">
              <a:latin typeface="Arial" panose="020B0604020202020204" pitchFamily="34" charset="0"/>
              <a:cs typeface="Arial" panose="020B0604020202020204" pitchFamily="34" charset="0"/>
            </a:rPr>
            <a:t>Implementación de bodega</a:t>
          </a:r>
        </a:p>
      </dgm:t>
    </dgm:pt>
    <dgm:pt modelId="{A47BB8A0-7DAC-584B-B236-1D11D46215FD}" type="parTrans" cxnId="{5C846073-44DC-5F47-BD94-B3104E73574C}">
      <dgm:prSet/>
      <dgm:spPr/>
      <dgm:t>
        <a:bodyPr/>
        <a:lstStyle/>
        <a:p>
          <a:endParaRPr lang="es-ES" sz="2200">
            <a:latin typeface="Arial" panose="020B0604020202020204" pitchFamily="34" charset="0"/>
            <a:cs typeface="Arial" panose="020B0604020202020204" pitchFamily="34" charset="0"/>
          </a:endParaRPr>
        </a:p>
      </dgm:t>
    </dgm:pt>
    <dgm:pt modelId="{DCE2C598-D772-614F-B066-C2F0FA662268}" type="sibTrans" cxnId="{5C846073-44DC-5F47-BD94-B3104E73574C}">
      <dgm:prSet/>
      <dgm:spPr/>
      <dgm:t>
        <a:bodyPr/>
        <a:lstStyle/>
        <a:p>
          <a:endParaRPr lang="es-ES" sz="2200">
            <a:latin typeface="Arial" panose="020B0604020202020204" pitchFamily="34" charset="0"/>
            <a:cs typeface="Arial" panose="020B0604020202020204" pitchFamily="34" charset="0"/>
          </a:endParaRPr>
        </a:p>
      </dgm:t>
    </dgm:pt>
    <dgm:pt modelId="{6089DA10-F9B1-3142-800F-88F40B7E4ABE}" type="pres">
      <dgm:prSet presAssocID="{07C4E4FB-6059-BD42-B113-4D7992DBACF3}" presName="vert0" presStyleCnt="0">
        <dgm:presLayoutVars>
          <dgm:dir/>
          <dgm:animOne val="branch"/>
          <dgm:animLvl val="lvl"/>
        </dgm:presLayoutVars>
      </dgm:prSet>
      <dgm:spPr/>
      <dgm:t>
        <a:bodyPr/>
        <a:lstStyle/>
        <a:p>
          <a:endParaRPr lang="es-EC"/>
        </a:p>
      </dgm:t>
    </dgm:pt>
    <dgm:pt modelId="{68BD5F00-4DD4-794B-A327-0B8490BE35EC}" type="pres">
      <dgm:prSet presAssocID="{079DD743-B66D-9A4E-9CC7-C109F6D6E35B}" presName="thickLine" presStyleLbl="alignNode1" presStyleIdx="0" presStyleCnt="1"/>
      <dgm:spPr/>
    </dgm:pt>
    <dgm:pt modelId="{2578CBD3-C4B4-3D44-861B-955E01EB1313}" type="pres">
      <dgm:prSet presAssocID="{079DD743-B66D-9A4E-9CC7-C109F6D6E35B}" presName="horz1" presStyleCnt="0"/>
      <dgm:spPr/>
    </dgm:pt>
    <dgm:pt modelId="{16A08C52-6C68-5B48-BFCD-1928DCCBFF27}" type="pres">
      <dgm:prSet presAssocID="{079DD743-B66D-9A4E-9CC7-C109F6D6E35B}" presName="tx1" presStyleLbl="revTx" presStyleIdx="0" presStyleCnt="7"/>
      <dgm:spPr/>
      <dgm:t>
        <a:bodyPr/>
        <a:lstStyle/>
        <a:p>
          <a:endParaRPr lang="es-EC"/>
        </a:p>
      </dgm:t>
    </dgm:pt>
    <dgm:pt modelId="{572D9D65-B0FF-E44F-8185-96DA98060228}" type="pres">
      <dgm:prSet presAssocID="{079DD743-B66D-9A4E-9CC7-C109F6D6E35B}" presName="vert1" presStyleCnt="0"/>
      <dgm:spPr/>
    </dgm:pt>
    <dgm:pt modelId="{F6020B83-85BE-B44D-AB79-D29D7A9A0C45}" type="pres">
      <dgm:prSet presAssocID="{E40F9E64-6B07-4340-8F49-B33C780DA245}" presName="vertSpace2a" presStyleCnt="0"/>
      <dgm:spPr/>
    </dgm:pt>
    <dgm:pt modelId="{480F35E4-C245-764F-AA3E-A5968488914C}" type="pres">
      <dgm:prSet presAssocID="{E40F9E64-6B07-4340-8F49-B33C780DA245}" presName="horz2" presStyleCnt="0"/>
      <dgm:spPr/>
    </dgm:pt>
    <dgm:pt modelId="{3F868565-18E3-B949-B58D-C0BD49B2B3F7}" type="pres">
      <dgm:prSet presAssocID="{E40F9E64-6B07-4340-8F49-B33C780DA245}" presName="horzSpace2" presStyleCnt="0"/>
      <dgm:spPr/>
    </dgm:pt>
    <dgm:pt modelId="{E7D1416C-137C-5F40-90DD-7A46744A5B85}" type="pres">
      <dgm:prSet presAssocID="{E40F9E64-6B07-4340-8F49-B33C780DA245}" presName="tx2" presStyleLbl="revTx" presStyleIdx="1" presStyleCnt="7"/>
      <dgm:spPr/>
      <dgm:t>
        <a:bodyPr/>
        <a:lstStyle/>
        <a:p>
          <a:endParaRPr lang="es-EC"/>
        </a:p>
      </dgm:t>
    </dgm:pt>
    <dgm:pt modelId="{81291AC5-DE80-B84F-8876-7E789D790E47}" type="pres">
      <dgm:prSet presAssocID="{E40F9E64-6B07-4340-8F49-B33C780DA245}" presName="vert2" presStyleCnt="0"/>
      <dgm:spPr/>
    </dgm:pt>
    <dgm:pt modelId="{51E14CD8-C5EC-D844-BCA7-A19B2172EBEF}" type="pres">
      <dgm:prSet presAssocID="{E40F9E64-6B07-4340-8F49-B33C780DA245}" presName="thinLine2b" presStyleLbl="callout" presStyleIdx="0" presStyleCnt="6"/>
      <dgm:spPr/>
    </dgm:pt>
    <dgm:pt modelId="{03D3F4B4-5B00-F542-9FA9-D31DD742341D}" type="pres">
      <dgm:prSet presAssocID="{E40F9E64-6B07-4340-8F49-B33C780DA245}" presName="vertSpace2b" presStyleCnt="0"/>
      <dgm:spPr/>
    </dgm:pt>
    <dgm:pt modelId="{CA5CE32C-8D19-5646-B491-00E6569DE78F}" type="pres">
      <dgm:prSet presAssocID="{01C0F690-9AE5-A643-A8F5-ECBE0B5B5E2D}" presName="horz2" presStyleCnt="0"/>
      <dgm:spPr/>
    </dgm:pt>
    <dgm:pt modelId="{0CC7D2FA-9EE0-F24F-B027-F6FC23FBF121}" type="pres">
      <dgm:prSet presAssocID="{01C0F690-9AE5-A643-A8F5-ECBE0B5B5E2D}" presName="horzSpace2" presStyleCnt="0"/>
      <dgm:spPr/>
    </dgm:pt>
    <dgm:pt modelId="{70410677-FF67-6A47-828F-3B34D6F2A241}" type="pres">
      <dgm:prSet presAssocID="{01C0F690-9AE5-A643-A8F5-ECBE0B5B5E2D}" presName="tx2" presStyleLbl="revTx" presStyleIdx="2" presStyleCnt="7"/>
      <dgm:spPr/>
      <dgm:t>
        <a:bodyPr/>
        <a:lstStyle/>
        <a:p>
          <a:endParaRPr lang="es-EC"/>
        </a:p>
      </dgm:t>
    </dgm:pt>
    <dgm:pt modelId="{2A8DFACD-A54D-914B-A7AD-4720F42AAA2B}" type="pres">
      <dgm:prSet presAssocID="{01C0F690-9AE5-A643-A8F5-ECBE0B5B5E2D}" presName="vert2" presStyleCnt="0"/>
      <dgm:spPr/>
    </dgm:pt>
    <dgm:pt modelId="{89F15A55-2C1A-5F45-B9C7-43112C4111E0}" type="pres">
      <dgm:prSet presAssocID="{01C0F690-9AE5-A643-A8F5-ECBE0B5B5E2D}" presName="thinLine2b" presStyleLbl="callout" presStyleIdx="1" presStyleCnt="6"/>
      <dgm:spPr/>
    </dgm:pt>
    <dgm:pt modelId="{A8D19D78-49AC-4749-A355-7617A523B5D4}" type="pres">
      <dgm:prSet presAssocID="{01C0F690-9AE5-A643-A8F5-ECBE0B5B5E2D}" presName="vertSpace2b" presStyleCnt="0"/>
      <dgm:spPr/>
    </dgm:pt>
    <dgm:pt modelId="{7A308D9C-71A9-0747-8B0B-47FDA2523401}" type="pres">
      <dgm:prSet presAssocID="{26135C07-64E1-F441-A5D1-5C2F3D7D3028}" presName="horz2" presStyleCnt="0"/>
      <dgm:spPr/>
    </dgm:pt>
    <dgm:pt modelId="{475D17EE-D2C4-7E46-A6EE-4BAFE1FCA443}" type="pres">
      <dgm:prSet presAssocID="{26135C07-64E1-F441-A5D1-5C2F3D7D3028}" presName="horzSpace2" presStyleCnt="0"/>
      <dgm:spPr/>
    </dgm:pt>
    <dgm:pt modelId="{966F71A8-F6C2-604E-97B6-74F3BCAB7867}" type="pres">
      <dgm:prSet presAssocID="{26135C07-64E1-F441-A5D1-5C2F3D7D3028}" presName="tx2" presStyleLbl="revTx" presStyleIdx="3" presStyleCnt="7"/>
      <dgm:spPr/>
      <dgm:t>
        <a:bodyPr/>
        <a:lstStyle/>
        <a:p>
          <a:endParaRPr lang="es-EC"/>
        </a:p>
      </dgm:t>
    </dgm:pt>
    <dgm:pt modelId="{E7A78AEF-A88F-D141-B613-EF94799A6FA6}" type="pres">
      <dgm:prSet presAssocID="{26135C07-64E1-F441-A5D1-5C2F3D7D3028}" presName="vert2" presStyleCnt="0"/>
      <dgm:spPr/>
    </dgm:pt>
    <dgm:pt modelId="{17991BDB-17B1-1E42-9AC4-31071E729A35}" type="pres">
      <dgm:prSet presAssocID="{26135C07-64E1-F441-A5D1-5C2F3D7D3028}" presName="thinLine2b" presStyleLbl="callout" presStyleIdx="2" presStyleCnt="6"/>
      <dgm:spPr/>
    </dgm:pt>
    <dgm:pt modelId="{21226D86-31BD-A34C-AF96-06FA65DEA8AF}" type="pres">
      <dgm:prSet presAssocID="{26135C07-64E1-F441-A5D1-5C2F3D7D3028}" presName="vertSpace2b" presStyleCnt="0"/>
      <dgm:spPr/>
    </dgm:pt>
    <dgm:pt modelId="{593D654C-CBD2-F548-99DA-9311BF379D55}" type="pres">
      <dgm:prSet presAssocID="{BF0648D5-211B-BC48-93B2-8FA1635B9535}" presName="horz2" presStyleCnt="0"/>
      <dgm:spPr/>
    </dgm:pt>
    <dgm:pt modelId="{35F777FD-1DA1-E940-871C-E9301B8D360F}" type="pres">
      <dgm:prSet presAssocID="{BF0648D5-211B-BC48-93B2-8FA1635B9535}" presName="horzSpace2" presStyleCnt="0"/>
      <dgm:spPr/>
    </dgm:pt>
    <dgm:pt modelId="{3FA1B46A-7005-EB4A-83FC-EF8D72D75E62}" type="pres">
      <dgm:prSet presAssocID="{BF0648D5-211B-BC48-93B2-8FA1635B9535}" presName="tx2" presStyleLbl="revTx" presStyleIdx="4" presStyleCnt="7"/>
      <dgm:spPr/>
      <dgm:t>
        <a:bodyPr/>
        <a:lstStyle/>
        <a:p>
          <a:endParaRPr lang="es-EC"/>
        </a:p>
      </dgm:t>
    </dgm:pt>
    <dgm:pt modelId="{5294C774-C0E0-044D-991E-4778F3C2DDA1}" type="pres">
      <dgm:prSet presAssocID="{BF0648D5-211B-BC48-93B2-8FA1635B9535}" presName="vert2" presStyleCnt="0"/>
      <dgm:spPr/>
    </dgm:pt>
    <dgm:pt modelId="{073ACD7B-E56B-F647-A4D6-FA874B74D1A6}" type="pres">
      <dgm:prSet presAssocID="{BF0648D5-211B-BC48-93B2-8FA1635B9535}" presName="thinLine2b" presStyleLbl="callout" presStyleIdx="3" presStyleCnt="6"/>
      <dgm:spPr/>
    </dgm:pt>
    <dgm:pt modelId="{40645D49-E98B-C247-B126-8A3C4AED44E6}" type="pres">
      <dgm:prSet presAssocID="{BF0648D5-211B-BC48-93B2-8FA1635B9535}" presName="vertSpace2b" presStyleCnt="0"/>
      <dgm:spPr/>
    </dgm:pt>
    <dgm:pt modelId="{B081853A-2B49-FD4C-8E65-987EB959F121}" type="pres">
      <dgm:prSet presAssocID="{CB656574-B32B-8F46-8B42-98F01AE2121D}" presName="horz2" presStyleCnt="0"/>
      <dgm:spPr/>
    </dgm:pt>
    <dgm:pt modelId="{FC30E644-8B60-A648-BD28-94D7E0976DBD}" type="pres">
      <dgm:prSet presAssocID="{CB656574-B32B-8F46-8B42-98F01AE2121D}" presName="horzSpace2" presStyleCnt="0"/>
      <dgm:spPr/>
    </dgm:pt>
    <dgm:pt modelId="{5C901665-02C2-444F-944B-9AB962C2E6B9}" type="pres">
      <dgm:prSet presAssocID="{CB656574-B32B-8F46-8B42-98F01AE2121D}" presName="tx2" presStyleLbl="revTx" presStyleIdx="5" presStyleCnt="7"/>
      <dgm:spPr/>
      <dgm:t>
        <a:bodyPr/>
        <a:lstStyle/>
        <a:p>
          <a:endParaRPr lang="es-EC"/>
        </a:p>
      </dgm:t>
    </dgm:pt>
    <dgm:pt modelId="{7C2631A0-B906-E843-B665-2F1F238E7DFD}" type="pres">
      <dgm:prSet presAssocID="{CB656574-B32B-8F46-8B42-98F01AE2121D}" presName="vert2" presStyleCnt="0"/>
      <dgm:spPr/>
    </dgm:pt>
    <dgm:pt modelId="{DDB854AA-7F86-1D48-BBFC-CFE2187824FC}" type="pres">
      <dgm:prSet presAssocID="{CB656574-B32B-8F46-8B42-98F01AE2121D}" presName="thinLine2b" presStyleLbl="callout" presStyleIdx="4" presStyleCnt="6"/>
      <dgm:spPr/>
    </dgm:pt>
    <dgm:pt modelId="{48FAD9A7-1A7D-2A43-A175-14F1A63507AA}" type="pres">
      <dgm:prSet presAssocID="{CB656574-B32B-8F46-8B42-98F01AE2121D}" presName="vertSpace2b" presStyleCnt="0"/>
      <dgm:spPr/>
    </dgm:pt>
    <dgm:pt modelId="{8BEC58FD-A12C-2E48-A4C2-5489FDCB6A5E}" type="pres">
      <dgm:prSet presAssocID="{C1593A05-F4F9-9B49-822E-9D28EEC7E1CF}" presName="horz2" presStyleCnt="0"/>
      <dgm:spPr/>
    </dgm:pt>
    <dgm:pt modelId="{46F9BB65-34B3-6E47-9E50-1D9CB643798B}" type="pres">
      <dgm:prSet presAssocID="{C1593A05-F4F9-9B49-822E-9D28EEC7E1CF}" presName="horzSpace2" presStyleCnt="0"/>
      <dgm:spPr/>
    </dgm:pt>
    <dgm:pt modelId="{942BD245-4B49-5E4D-A7F2-583983BC2A3A}" type="pres">
      <dgm:prSet presAssocID="{C1593A05-F4F9-9B49-822E-9D28EEC7E1CF}" presName="tx2" presStyleLbl="revTx" presStyleIdx="6" presStyleCnt="7"/>
      <dgm:spPr/>
      <dgm:t>
        <a:bodyPr/>
        <a:lstStyle/>
        <a:p>
          <a:endParaRPr lang="es-EC"/>
        </a:p>
      </dgm:t>
    </dgm:pt>
    <dgm:pt modelId="{11A01F1D-75A3-2A4D-89D2-E7FFC9DD66E4}" type="pres">
      <dgm:prSet presAssocID="{C1593A05-F4F9-9B49-822E-9D28EEC7E1CF}" presName="vert2" presStyleCnt="0"/>
      <dgm:spPr/>
    </dgm:pt>
    <dgm:pt modelId="{588C4133-765D-C246-9D50-4D4E54B56CF2}" type="pres">
      <dgm:prSet presAssocID="{C1593A05-F4F9-9B49-822E-9D28EEC7E1CF}" presName="thinLine2b" presStyleLbl="callout" presStyleIdx="5" presStyleCnt="6"/>
      <dgm:spPr/>
    </dgm:pt>
    <dgm:pt modelId="{467D3121-1E62-D84A-90B8-540EC1BD2EE6}" type="pres">
      <dgm:prSet presAssocID="{C1593A05-F4F9-9B49-822E-9D28EEC7E1CF}" presName="vertSpace2b" presStyleCnt="0"/>
      <dgm:spPr/>
    </dgm:pt>
  </dgm:ptLst>
  <dgm:cxnLst>
    <dgm:cxn modelId="{201374C7-66B9-344D-A096-BD8018B90EE8}" srcId="{07C4E4FB-6059-BD42-B113-4D7992DBACF3}" destId="{079DD743-B66D-9A4E-9CC7-C109F6D6E35B}" srcOrd="0" destOrd="0" parTransId="{CDDEBF98-3E45-0F42-A46D-56DE91EE83A8}" sibTransId="{54577EC5-4DDA-3640-9E8B-433DB8A89AB5}"/>
    <dgm:cxn modelId="{5FB3225E-F532-7348-940D-D2E34E65CD81}" type="presOf" srcId="{01C0F690-9AE5-A643-A8F5-ECBE0B5B5E2D}" destId="{70410677-FF67-6A47-828F-3B34D6F2A241}" srcOrd="0" destOrd="0" presId="urn:microsoft.com/office/officeart/2008/layout/LinedList"/>
    <dgm:cxn modelId="{BB862062-D203-3340-830D-73585266398E}" type="presOf" srcId="{26135C07-64E1-F441-A5D1-5C2F3D7D3028}" destId="{966F71A8-F6C2-604E-97B6-74F3BCAB7867}" srcOrd="0" destOrd="0" presId="urn:microsoft.com/office/officeart/2008/layout/LinedList"/>
    <dgm:cxn modelId="{9A059928-8126-7B4E-84C0-2B2533C3FD5A}" type="presOf" srcId="{CB656574-B32B-8F46-8B42-98F01AE2121D}" destId="{5C901665-02C2-444F-944B-9AB962C2E6B9}" srcOrd="0" destOrd="0" presId="urn:microsoft.com/office/officeart/2008/layout/LinedList"/>
    <dgm:cxn modelId="{EE602B33-10DF-584A-87F8-0C0AB795D986}" type="presOf" srcId="{07C4E4FB-6059-BD42-B113-4D7992DBACF3}" destId="{6089DA10-F9B1-3142-800F-88F40B7E4ABE}" srcOrd="0" destOrd="0" presId="urn:microsoft.com/office/officeart/2008/layout/LinedList"/>
    <dgm:cxn modelId="{5C846073-44DC-5F47-BD94-B3104E73574C}" srcId="{079DD743-B66D-9A4E-9CC7-C109F6D6E35B}" destId="{C1593A05-F4F9-9B49-822E-9D28EEC7E1CF}" srcOrd="5" destOrd="0" parTransId="{A47BB8A0-7DAC-584B-B236-1D11D46215FD}" sibTransId="{DCE2C598-D772-614F-B066-C2F0FA662268}"/>
    <dgm:cxn modelId="{DF1793F8-7621-7244-949C-D11655FEF79A}" srcId="{079DD743-B66D-9A4E-9CC7-C109F6D6E35B}" destId="{26135C07-64E1-F441-A5D1-5C2F3D7D3028}" srcOrd="2" destOrd="0" parTransId="{92DA9DC1-56EF-4E44-8607-D25FF2F46B0F}" sibTransId="{CFE3AAC6-C589-C64A-A1F0-35D69D93037E}"/>
    <dgm:cxn modelId="{15F899F3-E7E4-5242-AC48-94D0DA6F4A4A}" srcId="{079DD743-B66D-9A4E-9CC7-C109F6D6E35B}" destId="{01C0F690-9AE5-A643-A8F5-ECBE0B5B5E2D}" srcOrd="1" destOrd="0" parTransId="{80D23DF4-0769-554C-9472-17F398C0B6B1}" sibTransId="{01EA6529-F81D-BB4C-BA63-7AA99D50CE96}"/>
    <dgm:cxn modelId="{0F520DDE-F63D-A547-86E4-B22B99840925}" type="presOf" srcId="{079DD743-B66D-9A4E-9CC7-C109F6D6E35B}" destId="{16A08C52-6C68-5B48-BFCD-1928DCCBFF27}" srcOrd="0" destOrd="0" presId="urn:microsoft.com/office/officeart/2008/layout/LinedList"/>
    <dgm:cxn modelId="{FC290981-19AF-F24C-A0C0-AAE7A4EAD122}" srcId="{079DD743-B66D-9A4E-9CC7-C109F6D6E35B}" destId="{BF0648D5-211B-BC48-93B2-8FA1635B9535}" srcOrd="3" destOrd="0" parTransId="{99CC5715-E087-D341-82E0-AB8EECF5CB98}" sibTransId="{EEA633D3-F5FE-6B4E-84CE-A124790B4C71}"/>
    <dgm:cxn modelId="{90DC92F9-5E55-7248-A625-ACC169E6A84C}" type="presOf" srcId="{BF0648D5-211B-BC48-93B2-8FA1635B9535}" destId="{3FA1B46A-7005-EB4A-83FC-EF8D72D75E62}" srcOrd="0" destOrd="0" presId="urn:microsoft.com/office/officeart/2008/layout/LinedList"/>
    <dgm:cxn modelId="{9A639078-66C3-9D4E-A9D8-1E5A6FBDA34D}" srcId="{079DD743-B66D-9A4E-9CC7-C109F6D6E35B}" destId="{E40F9E64-6B07-4340-8F49-B33C780DA245}" srcOrd="0" destOrd="0" parTransId="{C1071B9E-1446-9D4E-8A49-AC3DD6BBDFDB}" sibTransId="{B066F62D-72CF-6241-B630-B4A3B7E9A512}"/>
    <dgm:cxn modelId="{5B415C4E-3D6A-E04E-B722-F3D787EE0444}" srcId="{079DD743-B66D-9A4E-9CC7-C109F6D6E35B}" destId="{CB656574-B32B-8F46-8B42-98F01AE2121D}" srcOrd="4" destOrd="0" parTransId="{6F693904-9749-C44C-A88E-6922C9A8E110}" sibTransId="{03E3B526-6BE7-8748-A7BF-8620B2719E5C}"/>
    <dgm:cxn modelId="{EB00F68C-20CF-7948-A51B-C149427199F1}" type="presOf" srcId="{E40F9E64-6B07-4340-8F49-B33C780DA245}" destId="{E7D1416C-137C-5F40-90DD-7A46744A5B85}" srcOrd="0" destOrd="0" presId="urn:microsoft.com/office/officeart/2008/layout/LinedList"/>
    <dgm:cxn modelId="{F025EE54-6B63-9A4D-9A3F-E5E3546DBCDC}" type="presOf" srcId="{C1593A05-F4F9-9B49-822E-9D28EEC7E1CF}" destId="{942BD245-4B49-5E4D-A7F2-583983BC2A3A}" srcOrd="0" destOrd="0" presId="urn:microsoft.com/office/officeart/2008/layout/LinedList"/>
    <dgm:cxn modelId="{533BCD51-3F71-1C45-920D-F62A185D9CF9}" type="presParOf" srcId="{6089DA10-F9B1-3142-800F-88F40B7E4ABE}" destId="{68BD5F00-4DD4-794B-A327-0B8490BE35EC}" srcOrd="0" destOrd="0" presId="urn:microsoft.com/office/officeart/2008/layout/LinedList"/>
    <dgm:cxn modelId="{1CBF1AA9-BB22-8F44-A0DE-40B9859D79B1}" type="presParOf" srcId="{6089DA10-F9B1-3142-800F-88F40B7E4ABE}" destId="{2578CBD3-C4B4-3D44-861B-955E01EB1313}" srcOrd="1" destOrd="0" presId="urn:microsoft.com/office/officeart/2008/layout/LinedList"/>
    <dgm:cxn modelId="{5CB64B21-B35B-994C-8055-FE5D1D6C4ED6}" type="presParOf" srcId="{2578CBD3-C4B4-3D44-861B-955E01EB1313}" destId="{16A08C52-6C68-5B48-BFCD-1928DCCBFF27}" srcOrd="0" destOrd="0" presId="urn:microsoft.com/office/officeart/2008/layout/LinedList"/>
    <dgm:cxn modelId="{170E23F9-784C-5A49-B14A-7C4138C86A7E}" type="presParOf" srcId="{2578CBD3-C4B4-3D44-861B-955E01EB1313}" destId="{572D9D65-B0FF-E44F-8185-96DA98060228}" srcOrd="1" destOrd="0" presId="urn:microsoft.com/office/officeart/2008/layout/LinedList"/>
    <dgm:cxn modelId="{485AF4D5-45E6-BC49-8E46-51ABE99F7FDB}" type="presParOf" srcId="{572D9D65-B0FF-E44F-8185-96DA98060228}" destId="{F6020B83-85BE-B44D-AB79-D29D7A9A0C45}" srcOrd="0" destOrd="0" presId="urn:microsoft.com/office/officeart/2008/layout/LinedList"/>
    <dgm:cxn modelId="{B59747EE-621D-9A4B-9F82-4EB73BCBD33D}" type="presParOf" srcId="{572D9D65-B0FF-E44F-8185-96DA98060228}" destId="{480F35E4-C245-764F-AA3E-A5968488914C}" srcOrd="1" destOrd="0" presId="urn:microsoft.com/office/officeart/2008/layout/LinedList"/>
    <dgm:cxn modelId="{B9AAA783-BD26-D147-88F2-BE0B2E32DCFF}" type="presParOf" srcId="{480F35E4-C245-764F-AA3E-A5968488914C}" destId="{3F868565-18E3-B949-B58D-C0BD49B2B3F7}" srcOrd="0" destOrd="0" presId="urn:microsoft.com/office/officeart/2008/layout/LinedList"/>
    <dgm:cxn modelId="{88C2B85F-BA93-4944-A69F-61262E981F57}" type="presParOf" srcId="{480F35E4-C245-764F-AA3E-A5968488914C}" destId="{E7D1416C-137C-5F40-90DD-7A46744A5B85}" srcOrd="1" destOrd="0" presId="urn:microsoft.com/office/officeart/2008/layout/LinedList"/>
    <dgm:cxn modelId="{6E8B800A-546C-754D-A398-44D0424F8449}" type="presParOf" srcId="{480F35E4-C245-764F-AA3E-A5968488914C}" destId="{81291AC5-DE80-B84F-8876-7E789D790E47}" srcOrd="2" destOrd="0" presId="urn:microsoft.com/office/officeart/2008/layout/LinedList"/>
    <dgm:cxn modelId="{EE2ED30F-E031-804F-8141-813A53F9D400}" type="presParOf" srcId="{572D9D65-B0FF-E44F-8185-96DA98060228}" destId="{51E14CD8-C5EC-D844-BCA7-A19B2172EBEF}" srcOrd="2" destOrd="0" presId="urn:microsoft.com/office/officeart/2008/layout/LinedList"/>
    <dgm:cxn modelId="{1CBFAE67-6451-0741-8947-E54C6DC2C6B3}" type="presParOf" srcId="{572D9D65-B0FF-E44F-8185-96DA98060228}" destId="{03D3F4B4-5B00-F542-9FA9-D31DD742341D}" srcOrd="3" destOrd="0" presId="urn:microsoft.com/office/officeart/2008/layout/LinedList"/>
    <dgm:cxn modelId="{6865F380-9C12-A04C-84F3-6AF4504FD049}" type="presParOf" srcId="{572D9D65-B0FF-E44F-8185-96DA98060228}" destId="{CA5CE32C-8D19-5646-B491-00E6569DE78F}" srcOrd="4" destOrd="0" presId="urn:microsoft.com/office/officeart/2008/layout/LinedList"/>
    <dgm:cxn modelId="{3E9CD371-D62C-B843-92FA-D165067FF8C6}" type="presParOf" srcId="{CA5CE32C-8D19-5646-B491-00E6569DE78F}" destId="{0CC7D2FA-9EE0-F24F-B027-F6FC23FBF121}" srcOrd="0" destOrd="0" presId="urn:microsoft.com/office/officeart/2008/layout/LinedList"/>
    <dgm:cxn modelId="{B2C0090A-776D-484C-BA1B-C44EF3B37C31}" type="presParOf" srcId="{CA5CE32C-8D19-5646-B491-00E6569DE78F}" destId="{70410677-FF67-6A47-828F-3B34D6F2A241}" srcOrd="1" destOrd="0" presId="urn:microsoft.com/office/officeart/2008/layout/LinedList"/>
    <dgm:cxn modelId="{F7858E3A-098B-5148-9251-E656A107162B}" type="presParOf" srcId="{CA5CE32C-8D19-5646-B491-00E6569DE78F}" destId="{2A8DFACD-A54D-914B-A7AD-4720F42AAA2B}" srcOrd="2" destOrd="0" presId="urn:microsoft.com/office/officeart/2008/layout/LinedList"/>
    <dgm:cxn modelId="{4061A141-0082-5945-95CC-5F2D7FAC2BD9}" type="presParOf" srcId="{572D9D65-B0FF-E44F-8185-96DA98060228}" destId="{89F15A55-2C1A-5F45-B9C7-43112C4111E0}" srcOrd="5" destOrd="0" presId="urn:microsoft.com/office/officeart/2008/layout/LinedList"/>
    <dgm:cxn modelId="{A26237F3-46A8-AF40-835A-EFDC0015BB4F}" type="presParOf" srcId="{572D9D65-B0FF-E44F-8185-96DA98060228}" destId="{A8D19D78-49AC-4749-A355-7617A523B5D4}" srcOrd="6" destOrd="0" presId="urn:microsoft.com/office/officeart/2008/layout/LinedList"/>
    <dgm:cxn modelId="{AFBC47A2-BCF8-1449-A9B7-24056B391765}" type="presParOf" srcId="{572D9D65-B0FF-E44F-8185-96DA98060228}" destId="{7A308D9C-71A9-0747-8B0B-47FDA2523401}" srcOrd="7" destOrd="0" presId="urn:microsoft.com/office/officeart/2008/layout/LinedList"/>
    <dgm:cxn modelId="{3AD62E83-1826-1A4D-82AA-3C468D47FA72}" type="presParOf" srcId="{7A308D9C-71A9-0747-8B0B-47FDA2523401}" destId="{475D17EE-D2C4-7E46-A6EE-4BAFE1FCA443}" srcOrd="0" destOrd="0" presId="urn:microsoft.com/office/officeart/2008/layout/LinedList"/>
    <dgm:cxn modelId="{FC225070-682A-704F-9B09-7F14360D9B04}" type="presParOf" srcId="{7A308D9C-71A9-0747-8B0B-47FDA2523401}" destId="{966F71A8-F6C2-604E-97B6-74F3BCAB7867}" srcOrd="1" destOrd="0" presId="urn:microsoft.com/office/officeart/2008/layout/LinedList"/>
    <dgm:cxn modelId="{DDCAFF5A-68A2-C94F-A8C5-B1B83FB477DE}" type="presParOf" srcId="{7A308D9C-71A9-0747-8B0B-47FDA2523401}" destId="{E7A78AEF-A88F-D141-B613-EF94799A6FA6}" srcOrd="2" destOrd="0" presId="urn:microsoft.com/office/officeart/2008/layout/LinedList"/>
    <dgm:cxn modelId="{EFC34B8D-0432-DA40-8565-2438706C71D8}" type="presParOf" srcId="{572D9D65-B0FF-E44F-8185-96DA98060228}" destId="{17991BDB-17B1-1E42-9AC4-31071E729A35}" srcOrd="8" destOrd="0" presId="urn:microsoft.com/office/officeart/2008/layout/LinedList"/>
    <dgm:cxn modelId="{3FFA8F62-1484-6549-A189-9747EE7BD3E3}" type="presParOf" srcId="{572D9D65-B0FF-E44F-8185-96DA98060228}" destId="{21226D86-31BD-A34C-AF96-06FA65DEA8AF}" srcOrd="9" destOrd="0" presId="urn:microsoft.com/office/officeart/2008/layout/LinedList"/>
    <dgm:cxn modelId="{38709D27-DFB6-3048-B3B9-6F12C7A61824}" type="presParOf" srcId="{572D9D65-B0FF-E44F-8185-96DA98060228}" destId="{593D654C-CBD2-F548-99DA-9311BF379D55}" srcOrd="10" destOrd="0" presId="urn:microsoft.com/office/officeart/2008/layout/LinedList"/>
    <dgm:cxn modelId="{B6AE78E6-6A8B-8041-9D5F-DF1BD32654AA}" type="presParOf" srcId="{593D654C-CBD2-F548-99DA-9311BF379D55}" destId="{35F777FD-1DA1-E940-871C-E9301B8D360F}" srcOrd="0" destOrd="0" presId="urn:microsoft.com/office/officeart/2008/layout/LinedList"/>
    <dgm:cxn modelId="{9CD7FC29-7122-4540-BF12-2BC029C8947E}" type="presParOf" srcId="{593D654C-CBD2-F548-99DA-9311BF379D55}" destId="{3FA1B46A-7005-EB4A-83FC-EF8D72D75E62}" srcOrd="1" destOrd="0" presId="urn:microsoft.com/office/officeart/2008/layout/LinedList"/>
    <dgm:cxn modelId="{DB90358E-FE3B-0745-8114-11D37D95595E}" type="presParOf" srcId="{593D654C-CBD2-F548-99DA-9311BF379D55}" destId="{5294C774-C0E0-044D-991E-4778F3C2DDA1}" srcOrd="2" destOrd="0" presId="urn:microsoft.com/office/officeart/2008/layout/LinedList"/>
    <dgm:cxn modelId="{65F81613-5883-3D41-B064-18F85448D5B4}" type="presParOf" srcId="{572D9D65-B0FF-E44F-8185-96DA98060228}" destId="{073ACD7B-E56B-F647-A4D6-FA874B74D1A6}" srcOrd="11" destOrd="0" presId="urn:microsoft.com/office/officeart/2008/layout/LinedList"/>
    <dgm:cxn modelId="{547B076D-7962-5842-BA74-49BBC45910E4}" type="presParOf" srcId="{572D9D65-B0FF-E44F-8185-96DA98060228}" destId="{40645D49-E98B-C247-B126-8A3C4AED44E6}" srcOrd="12" destOrd="0" presId="urn:microsoft.com/office/officeart/2008/layout/LinedList"/>
    <dgm:cxn modelId="{A5E1A82D-9C1D-0D4F-A5EC-120C4CEFF437}" type="presParOf" srcId="{572D9D65-B0FF-E44F-8185-96DA98060228}" destId="{B081853A-2B49-FD4C-8E65-987EB959F121}" srcOrd="13" destOrd="0" presId="urn:microsoft.com/office/officeart/2008/layout/LinedList"/>
    <dgm:cxn modelId="{9DEA558C-73FD-CD42-B6F7-A5DFAF40419A}" type="presParOf" srcId="{B081853A-2B49-FD4C-8E65-987EB959F121}" destId="{FC30E644-8B60-A648-BD28-94D7E0976DBD}" srcOrd="0" destOrd="0" presId="urn:microsoft.com/office/officeart/2008/layout/LinedList"/>
    <dgm:cxn modelId="{1A9E1994-7B13-F74E-8303-A5A9F4EDBAEF}" type="presParOf" srcId="{B081853A-2B49-FD4C-8E65-987EB959F121}" destId="{5C901665-02C2-444F-944B-9AB962C2E6B9}" srcOrd="1" destOrd="0" presId="urn:microsoft.com/office/officeart/2008/layout/LinedList"/>
    <dgm:cxn modelId="{B0C4F127-8968-C444-90A6-4D3473814C4C}" type="presParOf" srcId="{B081853A-2B49-FD4C-8E65-987EB959F121}" destId="{7C2631A0-B906-E843-B665-2F1F238E7DFD}" srcOrd="2" destOrd="0" presId="urn:microsoft.com/office/officeart/2008/layout/LinedList"/>
    <dgm:cxn modelId="{ED1C15EB-6D0B-C14E-B907-D1969CE2A180}" type="presParOf" srcId="{572D9D65-B0FF-E44F-8185-96DA98060228}" destId="{DDB854AA-7F86-1D48-BBFC-CFE2187824FC}" srcOrd="14" destOrd="0" presId="urn:microsoft.com/office/officeart/2008/layout/LinedList"/>
    <dgm:cxn modelId="{B298FEF4-8069-974D-B4D0-EDDA2CC3EFD8}" type="presParOf" srcId="{572D9D65-B0FF-E44F-8185-96DA98060228}" destId="{48FAD9A7-1A7D-2A43-A175-14F1A63507AA}" srcOrd="15" destOrd="0" presId="urn:microsoft.com/office/officeart/2008/layout/LinedList"/>
    <dgm:cxn modelId="{EF1F2324-9CE2-304F-AEF0-F2081EEB4BFE}" type="presParOf" srcId="{572D9D65-B0FF-E44F-8185-96DA98060228}" destId="{8BEC58FD-A12C-2E48-A4C2-5489FDCB6A5E}" srcOrd="16" destOrd="0" presId="urn:microsoft.com/office/officeart/2008/layout/LinedList"/>
    <dgm:cxn modelId="{CEC40457-34F6-384F-B9EA-6A09FCD5BDF5}" type="presParOf" srcId="{8BEC58FD-A12C-2E48-A4C2-5489FDCB6A5E}" destId="{46F9BB65-34B3-6E47-9E50-1D9CB643798B}" srcOrd="0" destOrd="0" presId="urn:microsoft.com/office/officeart/2008/layout/LinedList"/>
    <dgm:cxn modelId="{E1837E69-D54E-EB49-B829-C6F97C6792BB}" type="presParOf" srcId="{8BEC58FD-A12C-2E48-A4C2-5489FDCB6A5E}" destId="{942BD245-4B49-5E4D-A7F2-583983BC2A3A}" srcOrd="1" destOrd="0" presId="urn:microsoft.com/office/officeart/2008/layout/LinedList"/>
    <dgm:cxn modelId="{0130C3C1-6E20-B74B-98D9-1F71FFED038B}" type="presParOf" srcId="{8BEC58FD-A12C-2E48-A4C2-5489FDCB6A5E}" destId="{11A01F1D-75A3-2A4D-89D2-E7FFC9DD66E4}" srcOrd="2" destOrd="0" presId="urn:microsoft.com/office/officeart/2008/layout/LinedList"/>
    <dgm:cxn modelId="{2068D971-88A5-6C47-BE3C-D19637C092B9}" type="presParOf" srcId="{572D9D65-B0FF-E44F-8185-96DA98060228}" destId="{588C4133-765D-C246-9D50-4D4E54B56CF2}" srcOrd="17" destOrd="0" presId="urn:microsoft.com/office/officeart/2008/layout/LinedList"/>
    <dgm:cxn modelId="{0446305A-8016-364D-8F71-5EAB77F518CB}" type="presParOf" srcId="{572D9D65-B0FF-E44F-8185-96DA98060228}" destId="{467D3121-1E62-D84A-90B8-540EC1BD2EE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07D1D6-34C5-F547-AD9E-A5BF8174F970}" type="doc">
      <dgm:prSet loTypeId="urn:microsoft.com/office/officeart/2008/layout/HorizontalMultiLevelHierarchy" loCatId="" qsTypeId="urn:microsoft.com/office/officeart/2005/8/quickstyle/simple3" qsCatId="simple" csTypeId="urn:microsoft.com/office/officeart/2005/8/colors/accent1_2" csCatId="accent1" phldr="1"/>
      <dgm:spPr/>
      <dgm:t>
        <a:bodyPr/>
        <a:lstStyle/>
        <a:p>
          <a:endParaRPr lang="es-ES"/>
        </a:p>
      </dgm:t>
    </dgm:pt>
    <dgm:pt modelId="{1C2E8469-608D-8E4B-93E4-CF2335FEDF0C}">
      <dgm:prSet phldrT="[Texto]" custT="1"/>
      <dgm:spPr/>
      <dgm:t>
        <a:bodyPr/>
        <a:lstStyle/>
        <a:p>
          <a:r>
            <a:rPr lang="es-ES" sz="2200" b="1" dirty="0">
              <a:latin typeface="Arial" panose="020B0604020202020204" pitchFamily="34" charset="0"/>
              <a:cs typeface="Arial" panose="020B0604020202020204" pitchFamily="34" charset="0"/>
            </a:rPr>
            <a:t>PROCESOS MISIONALES</a:t>
          </a:r>
        </a:p>
      </dgm:t>
    </dgm:pt>
    <dgm:pt modelId="{A2B21AE1-053D-E147-B4DE-AF743D5B828D}" type="parTrans" cxnId="{1B49BC2F-AF23-A544-9B76-91949DF1FEB9}">
      <dgm:prSet/>
      <dgm:spPr/>
      <dgm:t>
        <a:bodyPr/>
        <a:lstStyle/>
        <a:p>
          <a:endParaRPr lang="es-ES" sz="2200">
            <a:latin typeface="Arial" panose="020B0604020202020204" pitchFamily="34" charset="0"/>
            <a:cs typeface="Arial" panose="020B0604020202020204" pitchFamily="34" charset="0"/>
          </a:endParaRPr>
        </a:p>
      </dgm:t>
    </dgm:pt>
    <dgm:pt modelId="{D6AF904F-D0A6-5F4B-BCCA-76D4B2E8E76C}" type="sibTrans" cxnId="{1B49BC2F-AF23-A544-9B76-91949DF1FEB9}">
      <dgm:prSet/>
      <dgm:spPr/>
      <dgm:t>
        <a:bodyPr/>
        <a:lstStyle/>
        <a:p>
          <a:endParaRPr lang="es-ES" sz="2200">
            <a:latin typeface="Arial" panose="020B0604020202020204" pitchFamily="34" charset="0"/>
            <a:cs typeface="Arial" panose="020B0604020202020204" pitchFamily="34" charset="0"/>
          </a:endParaRPr>
        </a:p>
      </dgm:t>
    </dgm:pt>
    <dgm:pt modelId="{4BEABC00-2192-C54C-99B5-565D91FE9AA0}">
      <dgm:prSet phldrT="[Texto]" custT="1"/>
      <dgm:spPr/>
      <dgm:t>
        <a:bodyPr/>
        <a:lstStyle/>
        <a:p>
          <a:r>
            <a:rPr lang="es-ES" sz="2200" dirty="0">
              <a:latin typeface="Arial" panose="020B0604020202020204" pitchFamily="34" charset="0"/>
              <a:cs typeface="Arial" panose="020B0604020202020204" pitchFamily="34" charset="0"/>
            </a:rPr>
            <a:t>ABASTECIMIENTO</a:t>
          </a:r>
        </a:p>
      </dgm:t>
    </dgm:pt>
    <dgm:pt modelId="{45121AAC-8EEB-2646-B7DF-479B7589EBB0}" type="parTrans" cxnId="{0EF4B361-A3E6-064A-985F-E5564A661728}">
      <dgm:prSet custT="1"/>
      <dgm:spPr/>
      <dgm:t>
        <a:bodyPr/>
        <a:lstStyle/>
        <a:p>
          <a:endParaRPr lang="es-ES" sz="2200">
            <a:latin typeface="Arial" panose="020B0604020202020204" pitchFamily="34" charset="0"/>
            <a:cs typeface="Arial" panose="020B0604020202020204" pitchFamily="34" charset="0"/>
          </a:endParaRPr>
        </a:p>
      </dgm:t>
    </dgm:pt>
    <dgm:pt modelId="{A1DC418B-D804-C742-935C-B2343706D0F6}" type="sibTrans" cxnId="{0EF4B361-A3E6-064A-985F-E5564A661728}">
      <dgm:prSet/>
      <dgm:spPr/>
      <dgm:t>
        <a:bodyPr/>
        <a:lstStyle/>
        <a:p>
          <a:endParaRPr lang="es-ES" sz="2200">
            <a:latin typeface="Arial" panose="020B0604020202020204" pitchFamily="34" charset="0"/>
            <a:cs typeface="Arial" panose="020B0604020202020204" pitchFamily="34" charset="0"/>
          </a:endParaRPr>
        </a:p>
      </dgm:t>
    </dgm:pt>
    <dgm:pt modelId="{680D6AEA-4801-E84A-BB8B-1ED3A59ECB5C}">
      <dgm:prSet phldrT="[Texto]" custT="1"/>
      <dgm:spPr/>
      <dgm:t>
        <a:bodyPr/>
        <a:lstStyle/>
        <a:p>
          <a:r>
            <a:rPr lang="es-ES" sz="2200" dirty="0">
              <a:latin typeface="Arial" panose="020B0604020202020204" pitchFamily="34" charset="0"/>
              <a:cs typeface="Arial" panose="020B0604020202020204" pitchFamily="34" charset="0"/>
            </a:rPr>
            <a:t>TRANSPORTE</a:t>
          </a:r>
        </a:p>
      </dgm:t>
    </dgm:pt>
    <dgm:pt modelId="{FF410D67-2EFA-D044-8DC7-81C1082FC124}" type="parTrans" cxnId="{16404C03-C03C-1B4A-BD39-3837C43FEB5B}">
      <dgm:prSet custT="1"/>
      <dgm:spPr/>
      <dgm:t>
        <a:bodyPr/>
        <a:lstStyle/>
        <a:p>
          <a:endParaRPr lang="es-ES" sz="2200">
            <a:latin typeface="Arial" panose="020B0604020202020204" pitchFamily="34" charset="0"/>
            <a:cs typeface="Arial" panose="020B0604020202020204" pitchFamily="34" charset="0"/>
          </a:endParaRPr>
        </a:p>
      </dgm:t>
    </dgm:pt>
    <dgm:pt modelId="{60190592-7FB6-0940-B477-A3E464476683}" type="sibTrans" cxnId="{16404C03-C03C-1B4A-BD39-3837C43FEB5B}">
      <dgm:prSet/>
      <dgm:spPr/>
      <dgm:t>
        <a:bodyPr/>
        <a:lstStyle/>
        <a:p>
          <a:endParaRPr lang="es-ES" sz="2200">
            <a:latin typeface="Arial" panose="020B0604020202020204" pitchFamily="34" charset="0"/>
            <a:cs typeface="Arial" panose="020B0604020202020204" pitchFamily="34" charset="0"/>
          </a:endParaRPr>
        </a:p>
      </dgm:t>
    </dgm:pt>
    <dgm:pt modelId="{DC1F19A8-D1CA-F849-B5D2-69BB76FAB95F}">
      <dgm:prSet phldrT="[Texto]" custT="1"/>
      <dgm:spPr/>
      <dgm:t>
        <a:bodyPr/>
        <a:lstStyle/>
        <a:p>
          <a:r>
            <a:rPr lang="es-ES" sz="2200" dirty="0">
              <a:latin typeface="Arial" panose="020B0604020202020204" pitchFamily="34" charset="0"/>
              <a:cs typeface="Arial" panose="020B0604020202020204" pitchFamily="34" charset="0"/>
            </a:rPr>
            <a:t>SANIDAD</a:t>
          </a:r>
        </a:p>
      </dgm:t>
    </dgm:pt>
    <dgm:pt modelId="{8B642327-2CE3-474A-B894-0DBC65E23232}" type="parTrans" cxnId="{DA7CD703-0AAA-DF4E-A13C-B1A28FDC57BE}">
      <dgm:prSet custT="1"/>
      <dgm:spPr/>
      <dgm:t>
        <a:bodyPr/>
        <a:lstStyle/>
        <a:p>
          <a:endParaRPr lang="es-ES" sz="2200">
            <a:latin typeface="Arial" panose="020B0604020202020204" pitchFamily="34" charset="0"/>
            <a:cs typeface="Arial" panose="020B0604020202020204" pitchFamily="34" charset="0"/>
          </a:endParaRPr>
        </a:p>
      </dgm:t>
    </dgm:pt>
    <dgm:pt modelId="{A281520B-F11F-614D-BCEB-960BDC1E39E3}" type="sibTrans" cxnId="{DA7CD703-0AAA-DF4E-A13C-B1A28FDC57BE}">
      <dgm:prSet/>
      <dgm:spPr/>
      <dgm:t>
        <a:bodyPr/>
        <a:lstStyle/>
        <a:p>
          <a:endParaRPr lang="es-ES" sz="2200">
            <a:latin typeface="Arial" panose="020B0604020202020204" pitchFamily="34" charset="0"/>
            <a:cs typeface="Arial" panose="020B0604020202020204" pitchFamily="34" charset="0"/>
          </a:endParaRPr>
        </a:p>
      </dgm:t>
    </dgm:pt>
    <dgm:pt modelId="{760EFCA6-0BB0-6949-8BEE-327DD749987E}" type="pres">
      <dgm:prSet presAssocID="{4707D1D6-34C5-F547-AD9E-A5BF8174F970}" presName="Name0" presStyleCnt="0">
        <dgm:presLayoutVars>
          <dgm:chPref val="1"/>
          <dgm:dir/>
          <dgm:animOne val="branch"/>
          <dgm:animLvl val="lvl"/>
          <dgm:resizeHandles val="exact"/>
        </dgm:presLayoutVars>
      </dgm:prSet>
      <dgm:spPr/>
      <dgm:t>
        <a:bodyPr/>
        <a:lstStyle/>
        <a:p>
          <a:endParaRPr lang="es-EC"/>
        </a:p>
      </dgm:t>
    </dgm:pt>
    <dgm:pt modelId="{F579506A-DCE1-CF41-A26D-36D8B4CCC802}" type="pres">
      <dgm:prSet presAssocID="{1C2E8469-608D-8E4B-93E4-CF2335FEDF0C}" presName="root1" presStyleCnt="0"/>
      <dgm:spPr/>
    </dgm:pt>
    <dgm:pt modelId="{2880C6AA-C270-BE4B-BF92-B01BD55DF2D6}" type="pres">
      <dgm:prSet presAssocID="{1C2E8469-608D-8E4B-93E4-CF2335FEDF0C}" presName="LevelOneTextNode" presStyleLbl="node0" presStyleIdx="0" presStyleCnt="1">
        <dgm:presLayoutVars>
          <dgm:chPref val="3"/>
        </dgm:presLayoutVars>
      </dgm:prSet>
      <dgm:spPr/>
      <dgm:t>
        <a:bodyPr/>
        <a:lstStyle/>
        <a:p>
          <a:endParaRPr lang="es-EC"/>
        </a:p>
      </dgm:t>
    </dgm:pt>
    <dgm:pt modelId="{8AEFEAB9-C6CE-3143-8304-5A9AD24A047D}" type="pres">
      <dgm:prSet presAssocID="{1C2E8469-608D-8E4B-93E4-CF2335FEDF0C}" presName="level2hierChild" presStyleCnt="0"/>
      <dgm:spPr/>
    </dgm:pt>
    <dgm:pt modelId="{60FDE1A2-D1B1-0241-A882-0CE8A5821615}" type="pres">
      <dgm:prSet presAssocID="{45121AAC-8EEB-2646-B7DF-479B7589EBB0}" presName="conn2-1" presStyleLbl="parChTrans1D2" presStyleIdx="0" presStyleCnt="3"/>
      <dgm:spPr/>
      <dgm:t>
        <a:bodyPr/>
        <a:lstStyle/>
        <a:p>
          <a:endParaRPr lang="es-EC"/>
        </a:p>
      </dgm:t>
    </dgm:pt>
    <dgm:pt modelId="{1B68C44B-45C9-F641-AF12-DFF147FAB037}" type="pres">
      <dgm:prSet presAssocID="{45121AAC-8EEB-2646-B7DF-479B7589EBB0}" presName="connTx" presStyleLbl="parChTrans1D2" presStyleIdx="0" presStyleCnt="3"/>
      <dgm:spPr/>
      <dgm:t>
        <a:bodyPr/>
        <a:lstStyle/>
        <a:p>
          <a:endParaRPr lang="es-EC"/>
        </a:p>
      </dgm:t>
    </dgm:pt>
    <dgm:pt modelId="{EAAAD951-A5B0-424B-A66A-7E9CF0294CEB}" type="pres">
      <dgm:prSet presAssocID="{4BEABC00-2192-C54C-99B5-565D91FE9AA0}" presName="root2" presStyleCnt="0"/>
      <dgm:spPr/>
    </dgm:pt>
    <dgm:pt modelId="{1DE7ECEF-8142-EC4C-A621-85591FCD6CB6}" type="pres">
      <dgm:prSet presAssocID="{4BEABC00-2192-C54C-99B5-565D91FE9AA0}" presName="LevelTwoTextNode" presStyleLbl="node2" presStyleIdx="0" presStyleCnt="3">
        <dgm:presLayoutVars>
          <dgm:chPref val="3"/>
        </dgm:presLayoutVars>
      </dgm:prSet>
      <dgm:spPr/>
      <dgm:t>
        <a:bodyPr/>
        <a:lstStyle/>
        <a:p>
          <a:endParaRPr lang="es-EC"/>
        </a:p>
      </dgm:t>
    </dgm:pt>
    <dgm:pt modelId="{4A018B81-9893-2748-8E50-64E52D48FFE1}" type="pres">
      <dgm:prSet presAssocID="{4BEABC00-2192-C54C-99B5-565D91FE9AA0}" presName="level3hierChild" presStyleCnt="0"/>
      <dgm:spPr/>
    </dgm:pt>
    <dgm:pt modelId="{40E89E6A-0E94-F340-8255-B2F09A82763D}" type="pres">
      <dgm:prSet presAssocID="{FF410D67-2EFA-D044-8DC7-81C1082FC124}" presName="conn2-1" presStyleLbl="parChTrans1D2" presStyleIdx="1" presStyleCnt="3"/>
      <dgm:spPr/>
      <dgm:t>
        <a:bodyPr/>
        <a:lstStyle/>
        <a:p>
          <a:endParaRPr lang="es-EC"/>
        </a:p>
      </dgm:t>
    </dgm:pt>
    <dgm:pt modelId="{1365D37F-10BB-9945-B526-0C824ED74798}" type="pres">
      <dgm:prSet presAssocID="{FF410D67-2EFA-D044-8DC7-81C1082FC124}" presName="connTx" presStyleLbl="parChTrans1D2" presStyleIdx="1" presStyleCnt="3"/>
      <dgm:spPr/>
      <dgm:t>
        <a:bodyPr/>
        <a:lstStyle/>
        <a:p>
          <a:endParaRPr lang="es-EC"/>
        </a:p>
      </dgm:t>
    </dgm:pt>
    <dgm:pt modelId="{57A015B0-A732-6143-8623-E895008FAB83}" type="pres">
      <dgm:prSet presAssocID="{680D6AEA-4801-E84A-BB8B-1ED3A59ECB5C}" presName="root2" presStyleCnt="0"/>
      <dgm:spPr/>
    </dgm:pt>
    <dgm:pt modelId="{661B3EF0-2865-8548-83B2-8718D9637C89}" type="pres">
      <dgm:prSet presAssocID="{680D6AEA-4801-E84A-BB8B-1ED3A59ECB5C}" presName="LevelTwoTextNode" presStyleLbl="node2" presStyleIdx="1" presStyleCnt="3">
        <dgm:presLayoutVars>
          <dgm:chPref val="3"/>
        </dgm:presLayoutVars>
      </dgm:prSet>
      <dgm:spPr/>
      <dgm:t>
        <a:bodyPr/>
        <a:lstStyle/>
        <a:p>
          <a:endParaRPr lang="es-EC"/>
        </a:p>
      </dgm:t>
    </dgm:pt>
    <dgm:pt modelId="{B35D00B6-EACE-3F40-8BCA-9E7E4A6BC126}" type="pres">
      <dgm:prSet presAssocID="{680D6AEA-4801-E84A-BB8B-1ED3A59ECB5C}" presName="level3hierChild" presStyleCnt="0"/>
      <dgm:spPr/>
    </dgm:pt>
    <dgm:pt modelId="{AD7E1A81-BDEF-9748-8C91-FCBB4A78E5EC}" type="pres">
      <dgm:prSet presAssocID="{8B642327-2CE3-474A-B894-0DBC65E23232}" presName="conn2-1" presStyleLbl="parChTrans1D2" presStyleIdx="2" presStyleCnt="3"/>
      <dgm:spPr/>
      <dgm:t>
        <a:bodyPr/>
        <a:lstStyle/>
        <a:p>
          <a:endParaRPr lang="es-EC"/>
        </a:p>
      </dgm:t>
    </dgm:pt>
    <dgm:pt modelId="{39BC0EDA-204A-A246-A2AE-2923CDFA62F6}" type="pres">
      <dgm:prSet presAssocID="{8B642327-2CE3-474A-B894-0DBC65E23232}" presName="connTx" presStyleLbl="parChTrans1D2" presStyleIdx="2" presStyleCnt="3"/>
      <dgm:spPr/>
      <dgm:t>
        <a:bodyPr/>
        <a:lstStyle/>
        <a:p>
          <a:endParaRPr lang="es-EC"/>
        </a:p>
      </dgm:t>
    </dgm:pt>
    <dgm:pt modelId="{B40D9A17-FF11-6E4E-8BE6-F76BFFE08458}" type="pres">
      <dgm:prSet presAssocID="{DC1F19A8-D1CA-F849-B5D2-69BB76FAB95F}" presName="root2" presStyleCnt="0"/>
      <dgm:spPr/>
    </dgm:pt>
    <dgm:pt modelId="{A3D0C644-D6E3-7846-A941-4136A045249D}" type="pres">
      <dgm:prSet presAssocID="{DC1F19A8-D1CA-F849-B5D2-69BB76FAB95F}" presName="LevelTwoTextNode" presStyleLbl="node2" presStyleIdx="2" presStyleCnt="3">
        <dgm:presLayoutVars>
          <dgm:chPref val="3"/>
        </dgm:presLayoutVars>
      </dgm:prSet>
      <dgm:spPr/>
      <dgm:t>
        <a:bodyPr/>
        <a:lstStyle/>
        <a:p>
          <a:endParaRPr lang="es-EC"/>
        </a:p>
      </dgm:t>
    </dgm:pt>
    <dgm:pt modelId="{BC626FAA-6726-4C43-9695-013B1C82C7A1}" type="pres">
      <dgm:prSet presAssocID="{DC1F19A8-D1CA-F849-B5D2-69BB76FAB95F}" presName="level3hierChild" presStyleCnt="0"/>
      <dgm:spPr/>
    </dgm:pt>
  </dgm:ptLst>
  <dgm:cxnLst>
    <dgm:cxn modelId="{0EF4B361-A3E6-064A-985F-E5564A661728}" srcId="{1C2E8469-608D-8E4B-93E4-CF2335FEDF0C}" destId="{4BEABC00-2192-C54C-99B5-565D91FE9AA0}" srcOrd="0" destOrd="0" parTransId="{45121AAC-8EEB-2646-B7DF-479B7589EBB0}" sibTransId="{A1DC418B-D804-C742-935C-B2343706D0F6}"/>
    <dgm:cxn modelId="{DA7CD703-0AAA-DF4E-A13C-B1A28FDC57BE}" srcId="{1C2E8469-608D-8E4B-93E4-CF2335FEDF0C}" destId="{DC1F19A8-D1CA-F849-B5D2-69BB76FAB95F}" srcOrd="2" destOrd="0" parTransId="{8B642327-2CE3-474A-B894-0DBC65E23232}" sibTransId="{A281520B-F11F-614D-BCEB-960BDC1E39E3}"/>
    <dgm:cxn modelId="{7924BA51-65FF-D249-AA08-03B67FF187F4}" type="presOf" srcId="{4BEABC00-2192-C54C-99B5-565D91FE9AA0}" destId="{1DE7ECEF-8142-EC4C-A621-85591FCD6CB6}" srcOrd="0" destOrd="0" presId="urn:microsoft.com/office/officeart/2008/layout/HorizontalMultiLevelHierarchy"/>
    <dgm:cxn modelId="{0A3B4A27-5F4E-C04E-A07D-E7252A2047F6}" type="presOf" srcId="{8B642327-2CE3-474A-B894-0DBC65E23232}" destId="{39BC0EDA-204A-A246-A2AE-2923CDFA62F6}" srcOrd="1" destOrd="0" presId="urn:microsoft.com/office/officeart/2008/layout/HorizontalMultiLevelHierarchy"/>
    <dgm:cxn modelId="{1B49BC2F-AF23-A544-9B76-91949DF1FEB9}" srcId="{4707D1D6-34C5-F547-AD9E-A5BF8174F970}" destId="{1C2E8469-608D-8E4B-93E4-CF2335FEDF0C}" srcOrd="0" destOrd="0" parTransId="{A2B21AE1-053D-E147-B4DE-AF743D5B828D}" sibTransId="{D6AF904F-D0A6-5F4B-BCCA-76D4B2E8E76C}"/>
    <dgm:cxn modelId="{15016BB1-B253-5F46-A3F2-90438A797487}" type="presOf" srcId="{DC1F19A8-D1CA-F849-B5D2-69BB76FAB95F}" destId="{A3D0C644-D6E3-7846-A941-4136A045249D}" srcOrd="0" destOrd="0" presId="urn:microsoft.com/office/officeart/2008/layout/HorizontalMultiLevelHierarchy"/>
    <dgm:cxn modelId="{16404C03-C03C-1B4A-BD39-3837C43FEB5B}" srcId="{1C2E8469-608D-8E4B-93E4-CF2335FEDF0C}" destId="{680D6AEA-4801-E84A-BB8B-1ED3A59ECB5C}" srcOrd="1" destOrd="0" parTransId="{FF410D67-2EFA-D044-8DC7-81C1082FC124}" sibTransId="{60190592-7FB6-0940-B477-A3E464476683}"/>
    <dgm:cxn modelId="{E44D40A4-E6D2-4C4D-83DD-269A445DB613}" type="presOf" srcId="{8B642327-2CE3-474A-B894-0DBC65E23232}" destId="{AD7E1A81-BDEF-9748-8C91-FCBB4A78E5EC}" srcOrd="0" destOrd="0" presId="urn:microsoft.com/office/officeart/2008/layout/HorizontalMultiLevelHierarchy"/>
    <dgm:cxn modelId="{C973A1CE-984C-EC44-8355-E7A7E2C8E375}" type="presOf" srcId="{45121AAC-8EEB-2646-B7DF-479B7589EBB0}" destId="{1B68C44B-45C9-F641-AF12-DFF147FAB037}" srcOrd="1" destOrd="0" presId="urn:microsoft.com/office/officeart/2008/layout/HorizontalMultiLevelHierarchy"/>
    <dgm:cxn modelId="{D5DF108D-7678-4A40-843C-1AF0F9F0E3BB}" type="presOf" srcId="{FF410D67-2EFA-D044-8DC7-81C1082FC124}" destId="{40E89E6A-0E94-F340-8255-B2F09A82763D}" srcOrd="0" destOrd="0" presId="urn:microsoft.com/office/officeart/2008/layout/HorizontalMultiLevelHierarchy"/>
    <dgm:cxn modelId="{D2400124-2CA5-0346-9042-A1F3DF5A707B}" type="presOf" srcId="{FF410D67-2EFA-D044-8DC7-81C1082FC124}" destId="{1365D37F-10BB-9945-B526-0C824ED74798}" srcOrd="1" destOrd="0" presId="urn:microsoft.com/office/officeart/2008/layout/HorizontalMultiLevelHierarchy"/>
    <dgm:cxn modelId="{D2B88D8C-419F-A547-ADCD-7F71B1A406A3}" type="presOf" srcId="{1C2E8469-608D-8E4B-93E4-CF2335FEDF0C}" destId="{2880C6AA-C270-BE4B-BF92-B01BD55DF2D6}" srcOrd="0" destOrd="0" presId="urn:microsoft.com/office/officeart/2008/layout/HorizontalMultiLevelHierarchy"/>
    <dgm:cxn modelId="{6B3D22C7-A517-2C4E-AD0B-B2141424FF2C}" type="presOf" srcId="{680D6AEA-4801-E84A-BB8B-1ED3A59ECB5C}" destId="{661B3EF0-2865-8548-83B2-8718D9637C89}" srcOrd="0" destOrd="0" presId="urn:microsoft.com/office/officeart/2008/layout/HorizontalMultiLevelHierarchy"/>
    <dgm:cxn modelId="{AA257210-E6D7-D64C-B544-BE319B9860DE}" type="presOf" srcId="{4707D1D6-34C5-F547-AD9E-A5BF8174F970}" destId="{760EFCA6-0BB0-6949-8BEE-327DD749987E}" srcOrd="0" destOrd="0" presId="urn:microsoft.com/office/officeart/2008/layout/HorizontalMultiLevelHierarchy"/>
    <dgm:cxn modelId="{0C1A0E13-2CE8-C84E-9AFD-341C477B3AA1}" type="presOf" srcId="{45121AAC-8EEB-2646-B7DF-479B7589EBB0}" destId="{60FDE1A2-D1B1-0241-A882-0CE8A5821615}" srcOrd="0" destOrd="0" presId="urn:microsoft.com/office/officeart/2008/layout/HorizontalMultiLevelHierarchy"/>
    <dgm:cxn modelId="{8106BF01-FDBE-2D47-BAFA-EC0F8CAB7429}" type="presParOf" srcId="{760EFCA6-0BB0-6949-8BEE-327DD749987E}" destId="{F579506A-DCE1-CF41-A26D-36D8B4CCC802}" srcOrd="0" destOrd="0" presId="urn:microsoft.com/office/officeart/2008/layout/HorizontalMultiLevelHierarchy"/>
    <dgm:cxn modelId="{CEC4D7DE-4796-AA42-9713-0B6A99124F5E}" type="presParOf" srcId="{F579506A-DCE1-CF41-A26D-36D8B4CCC802}" destId="{2880C6AA-C270-BE4B-BF92-B01BD55DF2D6}" srcOrd="0" destOrd="0" presId="urn:microsoft.com/office/officeart/2008/layout/HorizontalMultiLevelHierarchy"/>
    <dgm:cxn modelId="{F20BB095-7D98-544F-9A42-80DE3316A2BC}" type="presParOf" srcId="{F579506A-DCE1-CF41-A26D-36D8B4CCC802}" destId="{8AEFEAB9-C6CE-3143-8304-5A9AD24A047D}" srcOrd="1" destOrd="0" presId="urn:microsoft.com/office/officeart/2008/layout/HorizontalMultiLevelHierarchy"/>
    <dgm:cxn modelId="{F8CE2B73-0E9A-ED4C-948B-2A5ACF59FB64}" type="presParOf" srcId="{8AEFEAB9-C6CE-3143-8304-5A9AD24A047D}" destId="{60FDE1A2-D1B1-0241-A882-0CE8A5821615}" srcOrd="0" destOrd="0" presId="urn:microsoft.com/office/officeart/2008/layout/HorizontalMultiLevelHierarchy"/>
    <dgm:cxn modelId="{0F3D1274-B7FE-AE46-A52D-8BDF0C99B45D}" type="presParOf" srcId="{60FDE1A2-D1B1-0241-A882-0CE8A5821615}" destId="{1B68C44B-45C9-F641-AF12-DFF147FAB037}" srcOrd="0" destOrd="0" presId="urn:microsoft.com/office/officeart/2008/layout/HorizontalMultiLevelHierarchy"/>
    <dgm:cxn modelId="{ED03A5C5-AFE7-8647-AF41-1C69242D63EB}" type="presParOf" srcId="{8AEFEAB9-C6CE-3143-8304-5A9AD24A047D}" destId="{EAAAD951-A5B0-424B-A66A-7E9CF0294CEB}" srcOrd="1" destOrd="0" presId="urn:microsoft.com/office/officeart/2008/layout/HorizontalMultiLevelHierarchy"/>
    <dgm:cxn modelId="{C8C73326-3446-CD44-A809-32774A3A9D56}" type="presParOf" srcId="{EAAAD951-A5B0-424B-A66A-7E9CF0294CEB}" destId="{1DE7ECEF-8142-EC4C-A621-85591FCD6CB6}" srcOrd="0" destOrd="0" presId="urn:microsoft.com/office/officeart/2008/layout/HorizontalMultiLevelHierarchy"/>
    <dgm:cxn modelId="{612DB423-2089-7840-BB70-B3EC52EF969E}" type="presParOf" srcId="{EAAAD951-A5B0-424B-A66A-7E9CF0294CEB}" destId="{4A018B81-9893-2748-8E50-64E52D48FFE1}" srcOrd="1" destOrd="0" presId="urn:microsoft.com/office/officeart/2008/layout/HorizontalMultiLevelHierarchy"/>
    <dgm:cxn modelId="{AEC09A8D-85A3-3D42-AFC8-94B8E4175E53}" type="presParOf" srcId="{8AEFEAB9-C6CE-3143-8304-5A9AD24A047D}" destId="{40E89E6A-0E94-F340-8255-B2F09A82763D}" srcOrd="2" destOrd="0" presId="urn:microsoft.com/office/officeart/2008/layout/HorizontalMultiLevelHierarchy"/>
    <dgm:cxn modelId="{ACBD7822-B32A-A14C-B1A8-7B1F1501A499}" type="presParOf" srcId="{40E89E6A-0E94-F340-8255-B2F09A82763D}" destId="{1365D37F-10BB-9945-B526-0C824ED74798}" srcOrd="0" destOrd="0" presId="urn:microsoft.com/office/officeart/2008/layout/HorizontalMultiLevelHierarchy"/>
    <dgm:cxn modelId="{1D3D6DCA-765B-6B4E-AFC3-7BADE4CC8757}" type="presParOf" srcId="{8AEFEAB9-C6CE-3143-8304-5A9AD24A047D}" destId="{57A015B0-A732-6143-8623-E895008FAB83}" srcOrd="3" destOrd="0" presId="urn:microsoft.com/office/officeart/2008/layout/HorizontalMultiLevelHierarchy"/>
    <dgm:cxn modelId="{DBFD6479-ED08-C944-8896-A3D848D38F07}" type="presParOf" srcId="{57A015B0-A732-6143-8623-E895008FAB83}" destId="{661B3EF0-2865-8548-83B2-8718D9637C89}" srcOrd="0" destOrd="0" presId="urn:microsoft.com/office/officeart/2008/layout/HorizontalMultiLevelHierarchy"/>
    <dgm:cxn modelId="{0A04333F-F3FE-914B-A50E-34983FAD81E0}" type="presParOf" srcId="{57A015B0-A732-6143-8623-E895008FAB83}" destId="{B35D00B6-EACE-3F40-8BCA-9E7E4A6BC126}" srcOrd="1" destOrd="0" presId="urn:microsoft.com/office/officeart/2008/layout/HorizontalMultiLevelHierarchy"/>
    <dgm:cxn modelId="{90B86809-B3F0-E045-9EF3-828141DC27A3}" type="presParOf" srcId="{8AEFEAB9-C6CE-3143-8304-5A9AD24A047D}" destId="{AD7E1A81-BDEF-9748-8C91-FCBB4A78E5EC}" srcOrd="4" destOrd="0" presId="urn:microsoft.com/office/officeart/2008/layout/HorizontalMultiLevelHierarchy"/>
    <dgm:cxn modelId="{E2608989-F016-F743-84E3-ABBD3BFBB0F7}" type="presParOf" srcId="{AD7E1A81-BDEF-9748-8C91-FCBB4A78E5EC}" destId="{39BC0EDA-204A-A246-A2AE-2923CDFA62F6}" srcOrd="0" destOrd="0" presId="urn:microsoft.com/office/officeart/2008/layout/HorizontalMultiLevelHierarchy"/>
    <dgm:cxn modelId="{8B09C11C-9A23-5449-89D0-1685271ED7CA}" type="presParOf" srcId="{8AEFEAB9-C6CE-3143-8304-5A9AD24A047D}" destId="{B40D9A17-FF11-6E4E-8BE6-F76BFFE08458}" srcOrd="5" destOrd="0" presId="urn:microsoft.com/office/officeart/2008/layout/HorizontalMultiLevelHierarchy"/>
    <dgm:cxn modelId="{8195D1D7-5D83-8F40-858B-280778F360CF}" type="presParOf" srcId="{B40D9A17-FF11-6E4E-8BE6-F76BFFE08458}" destId="{A3D0C644-D6E3-7846-A941-4136A045249D}" srcOrd="0" destOrd="0" presId="urn:microsoft.com/office/officeart/2008/layout/HorizontalMultiLevelHierarchy"/>
    <dgm:cxn modelId="{D1AD04C5-A519-D249-8F08-58C8AA5759CB}" type="presParOf" srcId="{B40D9A17-FF11-6E4E-8BE6-F76BFFE08458}" destId="{BC626FAA-6726-4C43-9695-013B1C82C7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DEA026-9790-9B44-A586-B827C4AC9A7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ES"/>
        </a:p>
      </dgm:t>
    </dgm:pt>
    <dgm:pt modelId="{77A74DBA-B8F2-6D47-8094-D3773B17FD2E}">
      <dgm:prSet phldrT="[Texto]"/>
      <dgm:spPr/>
      <dgm:t>
        <a:bodyPr/>
        <a:lstStyle/>
        <a:p>
          <a:r>
            <a:rPr lang="es-ES" dirty="0"/>
            <a:t>PLANEAR</a:t>
          </a:r>
        </a:p>
      </dgm:t>
    </dgm:pt>
    <dgm:pt modelId="{0C34E144-9672-5848-B067-ACD77E97BA04}" type="parTrans" cxnId="{3DD48D8A-1C80-A64B-87EA-38B40DD4AD06}">
      <dgm:prSet/>
      <dgm:spPr/>
      <dgm:t>
        <a:bodyPr/>
        <a:lstStyle/>
        <a:p>
          <a:endParaRPr lang="es-ES"/>
        </a:p>
      </dgm:t>
    </dgm:pt>
    <dgm:pt modelId="{816F8678-08FC-5F42-91CD-BAD9C710C9D4}" type="sibTrans" cxnId="{3DD48D8A-1C80-A64B-87EA-38B40DD4AD06}">
      <dgm:prSet/>
      <dgm:spPr/>
      <dgm:t>
        <a:bodyPr/>
        <a:lstStyle/>
        <a:p>
          <a:endParaRPr lang="es-ES"/>
        </a:p>
      </dgm:t>
    </dgm:pt>
    <dgm:pt modelId="{2C41EFD3-3AB2-C941-A674-588628D5D05C}">
      <dgm:prSet phldrT="[Texto]"/>
      <dgm:spPr/>
      <dgm:t>
        <a:bodyPr/>
        <a:lstStyle/>
        <a:p>
          <a:r>
            <a:rPr lang="es-ES"/>
            <a:t>Determinar</a:t>
          </a:r>
          <a:endParaRPr lang="es-ES" dirty="0"/>
        </a:p>
      </dgm:t>
    </dgm:pt>
    <dgm:pt modelId="{676997FB-EE4E-4C4B-8BEC-90D1DA3DF8B9}" type="parTrans" cxnId="{92BB0F7F-F5CD-364A-BA6E-8E6F8997E1E7}">
      <dgm:prSet/>
      <dgm:spPr/>
      <dgm:t>
        <a:bodyPr/>
        <a:lstStyle/>
        <a:p>
          <a:endParaRPr lang="es-ES"/>
        </a:p>
      </dgm:t>
    </dgm:pt>
    <dgm:pt modelId="{09FF39C4-093C-284F-AB6A-36C163FBDE57}" type="sibTrans" cxnId="{92BB0F7F-F5CD-364A-BA6E-8E6F8997E1E7}">
      <dgm:prSet/>
      <dgm:spPr/>
      <dgm:t>
        <a:bodyPr/>
        <a:lstStyle/>
        <a:p>
          <a:endParaRPr lang="es-ES"/>
        </a:p>
      </dgm:t>
    </dgm:pt>
    <dgm:pt modelId="{05602B84-D1E7-3845-96EB-6C8E2847FDB3}">
      <dgm:prSet phldrT="[Texto]"/>
      <dgm:spPr/>
      <dgm:t>
        <a:bodyPr/>
        <a:lstStyle/>
        <a:p>
          <a:r>
            <a:rPr lang="es-ES" dirty="0"/>
            <a:t>Establecer</a:t>
          </a:r>
        </a:p>
      </dgm:t>
    </dgm:pt>
    <dgm:pt modelId="{A9DF06EE-2C21-E944-87D5-A4CB63FDF61E}" type="parTrans" cxnId="{A86E9A61-C64F-CF43-8537-B4692EC16105}">
      <dgm:prSet/>
      <dgm:spPr/>
      <dgm:t>
        <a:bodyPr/>
        <a:lstStyle/>
        <a:p>
          <a:endParaRPr lang="es-ES"/>
        </a:p>
      </dgm:t>
    </dgm:pt>
    <dgm:pt modelId="{6E7FBD05-0094-B34B-8DE6-5BFCADD2E18E}" type="sibTrans" cxnId="{A86E9A61-C64F-CF43-8537-B4692EC16105}">
      <dgm:prSet/>
      <dgm:spPr/>
      <dgm:t>
        <a:bodyPr/>
        <a:lstStyle/>
        <a:p>
          <a:endParaRPr lang="es-ES"/>
        </a:p>
      </dgm:t>
    </dgm:pt>
    <dgm:pt modelId="{AFC4A1C3-0C7D-3342-B242-5D8A8E790DE3}">
      <dgm:prSet phldrT="[Texto]"/>
      <dgm:spPr/>
      <dgm:t>
        <a:bodyPr/>
        <a:lstStyle/>
        <a:p>
          <a:r>
            <a:rPr lang="es-ES" dirty="0"/>
            <a:t>HACER</a:t>
          </a:r>
        </a:p>
      </dgm:t>
    </dgm:pt>
    <dgm:pt modelId="{7EE2E603-2045-9C49-9D2A-93A17F83ABE5}" type="parTrans" cxnId="{B769BB07-AAB4-0E42-A003-EDEB9EC5F911}">
      <dgm:prSet/>
      <dgm:spPr/>
      <dgm:t>
        <a:bodyPr/>
        <a:lstStyle/>
        <a:p>
          <a:endParaRPr lang="es-ES"/>
        </a:p>
      </dgm:t>
    </dgm:pt>
    <dgm:pt modelId="{FA501538-00BB-F346-8FC0-11B7A5966156}" type="sibTrans" cxnId="{B769BB07-AAB4-0E42-A003-EDEB9EC5F911}">
      <dgm:prSet/>
      <dgm:spPr/>
      <dgm:t>
        <a:bodyPr/>
        <a:lstStyle/>
        <a:p>
          <a:endParaRPr lang="es-ES"/>
        </a:p>
      </dgm:t>
    </dgm:pt>
    <dgm:pt modelId="{1F7A1839-BB02-4B4E-974E-E2DF7213A532}">
      <dgm:prSet phldrT="[Texto]"/>
      <dgm:spPr/>
      <dgm:t>
        <a:bodyPr/>
        <a:lstStyle/>
        <a:p>
          <a:r>
            <a:rPr lang="es-ES" dirty="0"/>
            <a:t>Implementar</a:t>
          </a:r>
        </a:p>
      </dgm:t>
    </dgm:pt>
    <dgm:pt modelId="{0FEC3061-F45C-0045-A962-855C07E84E55}" type="parTrans" cxnId="{83F460A8-C60D-FA42-B4DE-906A40DAF3AE}">
      <dgm:prSet/>
      <dgm:spPr/>
      <dgm:t>
        <a:bodyPr/>
        <a:lstStyle/>
        <a:p>
          <a:endParaRPr lang="es-ES"/>
        </a:p>
      </dgm:t>
    </dgm:pt>
    <dgm:pt modelId="{0639D963-DC88-624F-B8BA-8B671CBB72D1}" type="sibTrans" cxnId="{83F460A8-C60D-FA42-B4DE-906A40DAF3AE}">
      <dgm:prSet/>
      <dgm:spPr/>
      <dgm:t>
        <a:bodyPr/>
        <a:lstStyle/>
        <a:p>
          <a:endParaRPr lang="es-ES"/>
        </a:p>
      </dgm:t>
    </dgm:pt>
    <dgm:pt modelId="{422D74AB-2805-034A-800E-F52FF728B12A}">
      <dgm:prSet phldrT="[Texto]"/>
      <dgm:spPr/>
      <dgm:t>
        <a:bodyPr/>
        <a:lstStyle/>
        <a:p>
          <a:r>
            <a:rPr lang="es-ES" dirty="0"/>
            <a:t>Desarrollar </a:t>
          </a:r>
        </a:p>
      </dgm:t>
    </dgm:pt>
    <dgm:pt modelId="{0F98B29B-5A3C-E14E-B42B-D1EE8EDFE48B}" type="parTrans" cxnId="{9AFACA14-383B-EC4F-BFEA-EC3836292264}">
      <dgm:prSet/>
      <dgm:spPr/>
      <dgm:t>
        <a:bodyPr/>
        <a:lstStyle/>
        <a:p>
          <a:endParaRPr lang="es-ES"/>
        </a:p>
      </dgm:t>
    </dgm:pt>
    <dgm:pt modelId="{4399E623-49CB-D043-87F9-F4C38F8405B0}" type="sibTrans" cxnId="{9AFACA14-383B-EC4F-BFEA-EC3836292264}">
      <dgm:prSet/>
      <dgm:spPr/>
      <dgm:t>
        <a:bodyPr/>
        <a:lstStyle/>
        <a:p>
          <a:endParaRPr lang="es-ES"/>
        </a:p>
      </dgm:t>
    </dgm:pt>
    <dgm:pt modelId="{D86C6177-1A79-3441-AB50-05BDF9706AE4}">
      <dgm:prSet phldrT="[Texto]"/>
      <dgm:spPr/>
      <dgm:t>
        <a:bodyPr/>
        <a:lstStyle/>
        <a:p>
          <a:r>
            <a:rPr lang="es-ES" dirty="0"/>
            <a:t>VERIFICAR</a:t>
          </a:r>
        </a:p>
      </dgm:t>
    </dgm:pt>
    <dgm:pt modelId="{4154B1E5-672D-504F-A99D-1E4B9B43623F}" type="parTrans" cxnId="{CC1F30DE-68F2-CA4F-8CF5-4E8C5BCA5934}">
      <dgm:prSet/>
      <dgm:spPr/>
      <dgm:t>
        <a:bodyPr/>
        <a:lstStyle/>
        <a:p>
          <a:endParaRPr lang="es-ES"/>
        </a:p>
      </dgm:t>
    </dgm:pt>
    <dgm:pt modelId="{4039B3A3-7F1C-E34A-8C0B-8FA8CF3C5EBC}" type="sibTrans" cxnId="{CC1F30DE-68F2-CA4F-8CF5-4E8C5BCA5934}">
      <dgm:prSet/>
      <dgm:spPr/>
      <dgm:t>
        <a:bodyPr/>
        <a:lstStyle/>
        <a:p>
          <a:endParaRPr lang="es-ES"/>
        </a:p>
      </dgm:t>
    </dgm:pt>
    <dgm:pt modelId="{E39AA2D3-8AA0-8148-8F2A-276231CE4F73}">
      <dgm:prSet phldrT="[Texto]"/>
      <dgm:spPr/>
      <dgm:t>
        <a:bodyPr/>
        <a:lstStyle/>
        <a:p>
          <a:r>
            <a:rPr lang="es-ES" dirty="0"/>
            <a:t>Ensayar</a:t>
          </a:r>
        </a:p>
      </dgm:t>
    </dgm:pt>
    <dgm:pt modelId="{0E0684C4-7EBC-6244-B1C0-9A44F7C42CFC}" type="parTrans" cxnId="{9C77303C-B086-B143-8E2E-992892F864A5}">
      <dgm:prSet/>
      <dgm:spPr/>
      <dgm:t>
        <a:bodyPr/>
        <a:lstStyle/>
        <a:p>
          <a:endParaRPr lang="es-ES"/>
        </a:p>
      </dgm:t>
    </dgm:pt>
    <dgm:pt modelId="{4DF38885-9A67-544B-95AF-3CF4B72A212C}" type="sibTrans" cxnId="{9C77303C-B086-B143-8E2E-992892F864A5}">
      <dgm:prSet/>
      <dgm:spPr/>
      <dgm:t>
        <a:bodyPr/>
        <a:lstStyle/>
        <a:p>
          <a:endParaRPr lang="es-ES"/>
        </a:p>
      </dgm:t>
    </dgm:pt>
    <dgm:pt modelId="{A5C4607D-2966-914E-BCFF-215AD73CD19D}">
      <dgm:prSet phldrT="[Texto]"/>
      <dgm:spPr/>
      <dgm:t>
        <a:bodyPr/>
        <a:lstStyle/>
        <a:p>
          <a:r>
            <a:rPr lang="es-ES" dirty="0"/>
            <a:t>Monitorear </a:t>
          </a:r>
        </a:p>
      </dgm:t>
    </dgm:pt>
    <dgm:pt modelId="{5BE98D2A-55B4-5843-BE8B-EB5D96B8FB0B}" type="parTrans" cxnId="{10F5B7B2-FE8D-9B40-88FC-8AD720691F8A}">
      <dgm:prSet/>
      <dgm:spPr/>
      <dgm:t>
        <a:bodyPr/>
        <a:lstStyle/>
        <a:p>
          <a:endParaRPr lang="es-ES"/>
        </a:p>
      </dgm:t>
    </dgm:pt>
    <dgm:pt modelId="{87187D56-33E9-1F4E-B4F9-461729C6F4C7}" type="sibTrans" cxnId="{10F5B7B2-FE8D-9B40-88FC-8AD720691F8A}">
      <dgm:prSet/>
      <dgm:spPr/>
      <dgm:t>
        <a:bodyPr/>
        <a:lstStyle/>
        <a:p>
          <a:endParaRPr lang="es-ES"/>
        </a:p>
      </dgm:t>
    </dgm:pt>
    <dgm:pt modelId="{E2709D4E-22CE-8B4C-A6F8-5E917A6F487F}">
      <dgm:prSet/>
      <dgm:spPr/>
      <dgm:t>
        <a:bodyPr/>
        <a:lstStyle/>
        <a:p>
          <a:r>
            <a:rPr lang="es-ES" dirty="0"/>
            <a:t>ACTUAR</a:t>
          </a:r>
        </a:p>
      </dgm:t>
    </dgm:pt>
    <dgm:pt modelId="{1E174C5D-1EBE-BD4A-B386-544BFF159E3C}" type="parTrans" cxnId="{A80F9F8C-6400-F241-8361-1D28EA78F8A3}">
      <dgm:prSet/>
      <dgm:spPr/>
      <dgm:t>
        <a:bodyPr/>
        <a:lstStyle/>
        <a:p>
          <a:endParaRPr lang="es-ES"/>
        </a:p>
      </dgm:t>
    </dgm:pt>
    <dgm:pt modelId="{C70FA0A9-7826-4E46-BA63-C861B2CE9AFA}" type="sibTrans" cxnId="{A80F9F8C-6400-F241-8361-1D28EA78F8A3}">
      <dgm:prSet/>
      <dgm:spPr/>
      <dgm:t>
        <a:bodyPr/>
        <a:lstStyle/>
        <a:p>
          <a:endParaRPr lang="es-ES"/>
        </a:p>
      </dgm:t>
    </dgm:pt>
    <dgm:pt modelId="{B200ECDC-7D4E-A94C-B92F-B5B7FE92C578}">
      <dgm:prSet/>
      <dgm:spPr/>
      <dgm:t>
        <a:bodyPr/>
        <a:lstStyle/>
        <a:p>
          <a:r>
            <a:rPr lang="es-ES" dirty="0"/>
            <a:t>Mejorar</a:t>
          </a:r>
        </a:p>
      </dgm:t>
    </dgm:pt>
    <dgm:pt modelId="{0F16D3D1-1FA4-5740-85A8-9E3447BFB36F}" type="parTrans" cxnId="{D0122A1B-3AB6-124B-9F40-8312E272DB35}">
      <dgm:prSet/>
      <dgm:spPr/>
      <dgm:t>
        <a:bodyPr/>
        <a:lstStyle/>
        <a:p>
          <a:endParaRPr lang="es-ES"/>
        </a:p>
      </dgm:t>
    </dgm:pt>
    <dgm:pt modelId="{CA427EEB-3C60-5843-B202-B8912C356CBA}" type="sibTrans" cxnId="{D0122A1B-3AB6-124B-9F40-8312E272DB35}">
      <dgm:prSet/>
      <dgm:spPr/>
      <dgm:t>
        <a:bodyPr/>
        <a:lstStyle/>
        <a:p>
          <a:endParaRPr lang="es-ES"/>
        </a:p>
      </dgm:t>
    </dgm:pt>
    <dgm:pt modelId="{C2D0622C-DBF5-EE45-A47F-AB07D76ABC37}">
      <dgm:prSet/>
      <dgm:spPr/>
      <dgm:t>
        <a:bodyPr/>
        <a:lstStyle/>
        <a:p>
          <a:r>
            <a:rPr lang="es-ES" dirty="0"/>
            <a:t>Tomar acción</a:t>
          </a:r>
        </a:p>
      </dgm:t>
    </dgm:pt>
    <dgm:pt modelId="{C656C11B-92DD-5F4F-9B0D-95F9242ED7BA}" type="parTrans" cxnId="{C6975912-A22E-6346-BAE2-A5E956234784}">
      <dgm:prSet/>
      <dgm:spPr/>
      <dgm:t>
        <a:bodyPr/>
        <a:lstStyle/>
        <a:p>
          <a:endParaRPr lang="es-ES"/>
        </a:p>
      </dgm:t>
    </dgm:pt>
    <dgm:pt modelId="{42CF78DB-1F72-DB45-A8A5-F079CB596E4A}" type="sibTrans" cxnId="{C6975912-A22E-6346-BAE2-A5E956234784}">
      <dgm:prSet/>
      <dgm:spPr/>
      <dgm:t>
        <a:bodyPr/>
        <a:lstStyle/>
        <a:p>
          <a:endParaRPr lang="es-ES"/>
        </a:p>
      </dgm:t>
    </dgm:pt>
    <dgm:pt modelId="{BAE5F466-2B25-C142-9BB6-AA7FEB715236}">
      <dgm:prSet phldrT="[Texto]"/>
      <dgm:spPr/>
      <dgm:t>
        <a:bodyPr/>
        <a:lstStyle/>
        <a:p>
          <a:r>
            <a:rPr lang="es-ES" dirty="0"/>
            <a:t>Identificar</a:t>
          </a:r>
        </a:p>
      </dgm:t>
    </dgm:pt>
    <dgm:pt modelId="{9817C143-1539-8B4F-BDCF-B7A630BF1639}" type="parTrans" cxnId="{197989A3-1414-BB4F-9E15-7DC802C2B733}">
      <dgm:prSet/>
      <dgm:spPr/>
      <dgm:t>
        <a:bodyPr/>
        <a:lstStyle/>
        <a:p>
          <a:endParaRPr lang="es-ES"/>
        </a:p>
      </dgm:t>
    </dgm:pt>
    <dgm:pt modelId="{23F00EFB-DFD1-FE4A-86B8-57741D8C43AC}" type="sibTrans" cxnId="{197989A3-1414-BB4F-9E15-7DC802C2B733}">
      <dgm:prSet/>
      <dgm:spPr/>
      <dgm:t>
        <a:bodyPr/>
        <a:lstStyle/>
        <a:p>
          <a:endParaRPr lang="es-ES"/>
        </a:p>
      </dgm:t>
    </dgm:pt>
    <dgm:pt modelId="{07801D89-5975-7E45-83EC-A8F1E1A54C99}">
      <dgm:prSet phldrT="[Texto]"/>
      <dgm:spPr/>
      <dgm:t>
        <a:bodyPr/>
        <a:lstStyle/>
        <a:p>
          <a:r>
            <a:rPr lang="es-ES" dirty="0"/>
            <a:t>Documentar</a:t>
          </a:r>
        </a:p>
      </dgm:t>
    </dgm:pt>
    <dgm:pt modelId="{BD39CE46-A68C-C544-A604-C6E66A46CC44}" type="parTrans" cxnId="{58E0EF9F-460F-4C4B-9CC8-480344E1D60F}">
      <dgm:prSet/>
      <dgm:spPr/>
      <dgm:t>
        <a:bodyPr/>
        <a:lstStyle/>
        <a:p>
          <a:endParaRPr lang="es-ES"/>
        </a:p>
      </dgm:t>
    </dgm:pt>
    <dgm:pt modelId="{B07C153E-EDCC-C44B-AF01-877AB696AD9A}" type="sibTrans" cxnId="{58E0EF9F-460F-4C4B-9CC8-480344E1D60F}">
      <dgm:prSet/>
      <dgm:spPr/>
      <dgm:t>
        <a:bodyPr/>
        <a:lstStyle/>
        <a:p>
          <a:endParaRPr lang="es-ES"/>
        </a:p>
      </dgm:t>
    </dgm:pt>
    <dgm:pt modelId="{8B2ECFB8-20DF-4A4A-A449-311D10CFEBFA}">
      <dgm:prSet phldrT="[Texto]"/>
      <dgm:spPr/>
      <dgm:t>
        <a:bodyPr/>
        <a:lstStyle/>
        <a:p>
          <a:r>
            <a:rPr lang="es-ES" dirty="0"/>
            <a:t>Planificar</a:t>
          </a:r>
        </a:p>
      </dgm:t>
    </dgm:pt>
    <dgm:pt modelId="{86E7A50B-2F12-EF46-B3D8-113D981D5438}" type="parTrans" cxnId="{316BCCE6-1AFD-9946-BAF8-6FEAA3DC2354}">
      <dgm:prSet/>
      <dgm:spPr/>
      <dgm:t>
        <a:bodyPr/>
        <a:lstStyle/>
        <a:p>
          <a:endParaRPr lang="es-ES"/>
        </a:p>
      </dgm:t>
    </dgm:pt>
    <dgm:pt modelId="{754A5988-9F11-F648-AC82-2715A55B2008}" type="sibTrans" cxnId="{316BCCE6-1AFD-9946-BAF8-6FEAA3DC2354}">
      <dgm:prSet/>
      <dgm:spPr/>
      <dgm:t>
        <a:bodyPr/>
        <a:lstStyle/>
        <a:p>
          <a:endParaRPr lang="es-ES"/>
        </a:p>
      </dgm:t>
    </dgm:pt>
    <dgm:pt modelId="{6E0E7A8E-5A2C-7A41-B068-F43230E2B99D}">
      <dgm:prSet phldrT="[Texto]"/>
      <dgm:spPr/>
      <dgm:t>
        <a:bodyPr/>
        <a:lstStyle/>
        <a:p>
          <a:r>
            <a:rPr lang="es-ES" dirty="0"/>
            <a:t>Llevar a cabo</a:t>
          </a:r>
        </a:p>
      </dgm:t>
    </dgm:pt>
    <dgm:pt modelId="{D1BE07EA-2DC5-8C44-A2EB-E9078E3DF798}" type="parTrans" cxnId="{0E0E8A59-9365-B447-83F6-A7FC2B864D04}">
      <dgm:prSet/>
      <dgm:spPr/>
      <dgm:t>
        <a:bodyPr/>
        <a:lstStyle/>
        <a:p>
          <a:endParaRPr lang="es-ES"/>
        </a:p>
      </dgm:t>
    </dgm:pt>
    <dgm:pt modelId="{9F3D536B-0882-C645-BC53-75E71E44AACE}" type="sibTrans" cxnId="{0E0E8A59-9365-B447-83F6-A7FC2B864D04}">
      <dgm:prSet/>
      <dgm:spPr/>
      <dgm:t>
        <a:bodyPr/>
        <a:lstStyle/>
        <a:p>
          <a:endParaRPr lang="es-ES"/>
        </a:p>
      </dgm:t>
    </dgm:pt>
    <dgm:pt modelId="{1FD84142-0118-8E40-9406-02066D5937EA}">
      <dgm:prSet phldrT="[Texto]"/>
      <dgm:spPr/>
      <dgm:t>
        <a:bodyPr/>
        <a:lstStyle/>
        <a:p>
          <a:r>
            <a:rPr lang="es-ES" dirty="0"/>
            <a:t>Realizar</a:t>
          </a:r>
        </a:p>
      </dgm:t>
    </dgm:pt>
    <dgm:pt modelId="{4C8D4849-A7D0-0C48-A779-365882E79069}" type="parTrans" cxnId="{D3BD12AD-D650-A946-AFC2-801BCC96C5C2}">
      <dgm:prSet/>
      <dgm:spPr/>
      <dgm:t>
        <a:bodyPr/>
        <a:lstStyle/>
        <a:p>
          <a:endParaRPr lang="es-ES"/>
        </a:p>
      </dgm:t>
    </dgm:pt>
    <dgm:pt modelId="{5886F2DD-C51B-7144-8582-8CDEAC1CB52A}" type="sibTrans" cxnId="{D3BD12AD-D650-A946-AFC2-801BCC96C5C2}">
      <dgm:prSet/>
      <dgm:spPr/>
      <dgm:t>
        <a:bodyPr/>
        <a:lstStyle/>
        <a:p>
          <a:endParaRPr lang="es-ES"/>
        </a:p>
      </dgm:t>
    </dgm:pt>
    <dgm:pt modelId="{B9F687ED-2668-824D-BC3A-588057C965F2}">
      <dgm:prSet phldrT="[Texto]"/>
      <dgm:spPr/>
      <dgm:t>
        <a:bodyPr/>
        <a:lstStyle/>
        <a:p>
          <a:r>
            <a:rPr lang="es-ES" dirty="0"/>
            <a:t>Inspeccionar</a:t>
          </a:r>
        </a:p>
      </dgm:t>
    </dgm:pt>
    <dgm:pt modelId="{2E68AC6D-9975-6748-A67E-A6175249A525}" type="parTrans" cxnId="{24452995-61F9-9C49-962F-660E4B74921A}">
      <dgm:prSet/>
      <dgm:spPr/>
      <dgm:t>
        <a:bodyPr/>
        <a:lstStyle/>
        <a:p>
          <a:endParaRPr lang="es-ES"/>
        </a:p>
      </dgm:t>
    </dgm:pt>
    <dgm:pt modelId="{527C2ECB-680D-A54D-A4D8-8A391EC93364}" type="sibTrans" cxnId="{24452995-61F9-9C49-962F-660E4B74921A}">
      <dgm:prSet/>
      <dgm:spPr/>
      <dgm:t>
        <a:bodyPr/>
        <a:lstStyle/>
        <a:p>
          <a:endParaRPr lang="es-ES"/>
        </a:p>
      </dgm:t>
    </dgm:pt>
    <dgm:pt modelId="{D60415E6-B669-DC45-93B7-4A090B211CC3}">
      <dgm:prSet phldrT="[Texto]"/>
      <dgm:spPr/>
      <dgm:t>
        <a:bodyPr/>
        <a:lstStyle/>
        <a:p>
          <a:r>
            <a:rPr lang="es-ES" dirty="0"/>
            <a:t>Revisar</a:t>
          </a:r>
        </a:p>
      </dgm:t>
    </dgm:pt>
    <dgm:pt modelId="{CFB93925-0BE7-6748-9706-DF781E394490}" type="parTrans" cxnId="{0993D07C-C4EA-9D4A-BC27-1A3AD223AAAB}">
      <dgm:prSet/>
      <dgm:spPr/>
      <dgm:t>
        <a:bodyPr/>
        <a:lstStyle/>
        <a:p>
          <a:endParaRPr lang="es-ES"/>
        </a:p>
      </dgm:t>
    </dgm:pt>
    <dgm:pt modelId="{D2AB0AC7-66EA-F34A-9C93-15B102AF7E56}" type="sibTrans" cxnId="{0993D07C-C4EA-9D4A-BC27-1A3AD223AAAB}">
      <dgm:prSet/>
      <dgm:spPr/>
      <dgm:t>
        <a:bodyPr/>
        <a:lstStyle/>
        <a:p>
          <a:endParaRPr lang="es-ES"/>
        </a:p>
      </dgm:t>
    </dgm:pt>
    <dgm:pt modelId="{64C38D85-B4E8-8049-813A-BD4459EAE15E}">
      <dgm:prSet phldrT="[Texto]"/>
      <dgm:spPr/>
      <dgm:t>
        <a:bodyPr/>
        <a:lstStyle/>
        <a:p>
          <a:r>
            <a:rPr lang="es-ES" dirty="0"/>
            <a:t>Controlar </a:t>
          </a:r>
        </a:p>
      </dgm:t>
    </dgm:pt>
    <dgm:pt modelId="{A1C60F33-FA33-1F47-B1E8-F500AA201831}" type="parTrans" cxnId="{46698D8D-1F04-9645-957A-946F54ECF867}">
      <dgm:prSet/>
      <dgm:spPr/>
      <dgm:t>
        <a:bodyPr/>
        <a:lstStyle/>
        <a:p>
          <a:endParaRPr lang="es-ES"/>
        </a:p>
      </dgm:t>
    </dgm:pt>
    <dgm:pt modelId="{47458C84-9805-EE47-9A70-C08A1FA24FBE}" type="sibTrans" cxnId="{46698D8D-1F04-9645-957A-946F54ECF867}">
      <dgm:prSet/>
      <dgm:spPr/>
      <dgm:t>
        <a:bodyPr/>
        <a:lstStyle/>
        <a:p>
          <a:endParaRPr lang="es-ES"/>
        </a:p>
      </dgm:t>
    </dgm:pt>
    <dgm:pt modelId="{AEE2646D-6B00-F649-BC03-28F632D734A3}" type="pres">
      <dgm:prSet presAssocID="{B8DEA026-9790-9B44-A586-B827C4AC9A7D}" presName="Name0" presStyleCnt="0">
        <dgm:presLayoutVars>
          <dgm:dir/>
          <dgm:animLvl val="lvl"/>
          <dgm:resizeHandles val="exact"/>
        </dgm:presLayoutVars>
      </dgm:prSet>
      <dgm:spPr/>
      <dgm:t>
        <a:bodyPr/>
        <a:lstStyle/>
        <a:p>
          <a:endParaRPr lang="es-EC"/>
        </a:p>
      </dgm:t>
    </dgm:pt>
    <dgm:pt modelId="{1F119DD0-FDD3-9F4D-B837-3A58026F4334}" type="pres">
      <dgm:prSet presAssocID="{77A74DBA-B8F2-6D47-8094-D3773B17FD2E}" presName="composite" presStyleCnt="0"/>
      <dgm:spPr/>
    </dgm:pt>
    <dgm:pt modelId="{59BBEC69-E507-C64D-B942-1944EC403CBF}" type="pres">
      <dgm:prSet presAssocID="{77A74DBA-B8F2-6D47-8094-D3773B17FD2E}" presName="parTx" presStyleLbl="alignNode1" presStyleIdx="0" presStyleCnt="4">
        <dgm:presLayoutVars>
          <dgm:chMax val="0"/>
          <dgm:chPref val="0"/>
          <dgm:bulletEnabled val="1"/>
        </dgm:presLayoutVars>
      </dgm:prSet>
      <dgm:spPr/>
      <dgm:t>
        <a:bodyPr/>
        <a:lstStyle/>
        <a:p>
          <a:endParaRPr lang="es-EC"/>
        </a:p>
      </dgm:t>
    </dgm:pt>
    <dgm:pt modelId="{CB6A3211-F510-D84F-82FC-EDE54D9055B8}" type="pres">
      <dgm:prSet presAssocID="{77A74DBA-B8F2-6D47-8094-D3773B17FD2E}" presName="desTx" presStyleLbl="alignAccFollowNode1" presStyleIdx="0" presStyleCnt="4">
        <dgm:presLayoutVars>
          <dgm:bulletEnabled val="1"/>
        </dgm:presLayoutVars>
      </dgm:prSet>
      <dgm:spPr/>
      <dgm:t>
        <a:bodyPr/>
        <a:lstStyle/>
        <a:p>
          <a:endParaRPr lang="es-EC"/>
        </a:p>
      </dgm:t>
    </dgm:pt>
    <dgm:pt modelId="{6535BE31-7169-1B45-84AD-1FE227B49B12}" type="pres">
      <dgm:prSet presAssocID="{816F8678-08FC-5F42-91CD-BAD9C710C9D4}" presName="space" presStyleCnt="0"/>
      <dgm:spPr/>
    </dgm:pt>
    <dgm:pt modelId="{C8BC104C-59DF-A24F-8A85-F8272186C46B}" type="pres">
      <dgm:prSet presAssocID="{AFC4A1C3-0C7D-3342-B242-5D8A8E790DE3}" presName="composite" presStyleCnt="0"/>
      <dgm:spPr/>
    </dgm:pt>
    <dgm:pt modelId="{1A0C7AA5-7EF0-C04C-8401-7FF1919D62CD}" type="pres">
      <dgm:prSet presAssocID="{AFC4A1C3-0C7D-3342-B242-5D8A8E790DE3}" presName="parTx" presStyleLbl="alignNode1" presStyleIdx="1" presStyleCnt="4">
        <dgm:presLayoutVars>
          <dgm:chMax val="0"/>
          <dgm:chPref val="0"/>
          <dgm:bulletEnabled val="1"/>
        </dgm:presLayoutVars>
      </dgm:prSet>
      <dgm:spPr/>
      <dgm:t>
        <a:bodyPr/>
        <a:lstStyle/>
        <a:p>
          <a:endParaRPr lang="es-EC"/>
        </a:p>
      </dgm:t>
    </dgm:pt>
    <dgm:pt modelId="{CF3A3E3C-8D1F-E148-9375-D80954603BCC}" type="pres">
      <dgm:prSet presAssocID="{AFC4A1C3-0C7D-3342-B242-5D8A8E790DE3}" presName="desTx" presStyleLbl="alignAccFollowNode1" presStyleIdx="1" presStyleCnt="4">
        <dgm:presLayoutVars>
          <dgm:bulletEnabled val="1"/>
        </dgm:presLayoutVars>
      </dgm:prSet>
      <dgm:spPr/>
      <dgm:t>
        <a:bodyPr/>
        <a:lstStyle/>
        <a:p>
          <a:endParaRPr lang="es-EC"/>
        </a:p>
      </dgm:t>
    </dgm:pt>
    <dgm:pt modelId="{28B31988-94AF-4248-BDE7-38640DFBD665}" type="pres">
      <dgm:prSet presAssocID="{FA501538-00BB-F346-8FC0-11B7A5966156}" presName="space" presStyleCnt="0"/>
      <dgm:spPr/>
    </dgm:pt>
    <dgm:pt modelId="{85449E78-9AE5-AE46-BC88-5742B21AB3D1}" type="pres">
      <dgm:prSet presAssocID="{D86C6177-1A79-3441-AB50-05BDF9706AE4}" presName="composite" presStyleCnt="0"/>
      <dgm:spPr/>
    </dgm:pt>
    <dgm:pt modelId="{CE21536B-00AE-BF4E-9780-5B2CDDED85F5}" type="pres">
      <dgm:prSet presAssocID="{D86C6177-1A79-3441-AB50-05BDF9706AE4}" presName="parTx" presStyleLbl="alignNode1" presStyleIdx="2" presStyleCnt="4">
        <dgm:presLayoutVars>
          <dgm:chMax val="0"/>
          <dgm:chPref val="0"/>
          <dgm:bulletEnabled val="1"/>
        </dgm:presLayoutVars>
      </dgm:prSet>
      <dgm:spPr/>
      <dgm:t>
        <a:bodyPr/>
        <a:lstStyle/>
        <a:p>
          <a:endParaRPr lang="es-EC"/>
        </a:p>
      </dgm:t>
    </dgm:pt>
    <dgm:pt modelId="{5D9B3194-3137-4441-A8A8-B43090F941DB}" type="pres">
      <dgm:prSet presAssocID="{D86C6177-1A79-3441-AB50-05BDF9706AE4}" presName="desTx" presStyleLbl="alignAccFollowNode1" presStyleIdx="2" presStyleCnt="4">
        <dgm:presLayoutVars>
          <dgm:bulletEnabled val="1"/>
        </dgm:presLayoutVars>
      </dgm:prSet>
      <dgm:spPr/>
      <dgm:t>
        <a:bodyPr/>
        <a:lstStyle/>
        <a:p>
          <a:endParaRPr lang="es-EC"/>
        </a:p>
      </dgm:t>
    </dgm:pt>
    <dgm:pt modelId="{5358C2D1-38F6-B549-A003-0B7310B9ADCB}" type="pres">
      <dgm:prSet presAssocID="{4039B3A3-7F1C-E34A-8C0B-8FA8CF3C5EBC}" presName="space" presStyleCnt="0"/>
      <dgm:spPr/>
    </dgm:pt>
    <dgm:pt modelId="{AEF3911E-41B4-E54E-8582-E967DA7E6AE2}" type="pres">
      <dgm:prSet presAssocID="{E2709D4E-22CE-8B4C-A6F8-5E917A6F487F}" presName="composite" presStyleCnt="0"/>
      <dgm:spPr/>
    </dgm:pt>
    <dgm:pt modelId="{29D60B1D-FA62-6D45-A782-C9838AFB015D}" type="pres">
      <dgm:prSet presAssocID="{E2709D4E-22CE-8B4C-A6F8-5E917A6F487F}" presName="parTx" presStyleLbl="alignNode1" presStyleIdx="3" presStyleCnt="4">
        <dgm:presLayoutVars>
          <dgm:chMax val="0"/>
          <dgm:chPref val="0"/>
          <dgm:bulletEnabled val="1"/>
        </dgm:presLayoutVars>
      </dgm:prSet>
      <dgm:spPr/>
      <dgm:t>
        <a:bodyPr/>
        <a:lstStyle/>
        <a:p>
          <a:endParaRPr lang="es-EC"/>
        </a:p>
      </dgm:t>
    </dgm:pt>
    <dgm:pt modelId="{6F749A81-7C7F-6B4A-A8B1-1D305D63E9A5}" type="pres">
      <dgm:prSet presAssocID="{E2709D4E-22CE-8B4C-A6F8-5E917A6F487F}" presName="desTx" presStyleLbl="alignAccFollowNode1" presStyleIdx="3" presStyleCnt="4">
        <dgm:presLayoutVars>
          <dgm:bulletEnabled val="1"/>
        </dgm:presLayoutVars>
      </dgm:prSet>
      <dgm:spPr/>
      <dgm:t>
        <a:bodyPr/>
        <a:lstStyle/>
        <a:p>
          <a:endParaRPr lang="es-EC"/>
        </a:p>
      </dgm:t>
    </dgm:pt>
  </dgm:ptLst>
  <dgm:cxnLst>
    <dgm:cxn modelId="{46698D8D-1F04-9645-957A-946F54ECF867}" srcId="{D86C6177-1A79-3441-AB50-05BDF9706AE4}" destId="{64C38D85-B4E8-8049-813A-BD4459EAE15E}" srcOrd="3" destOrd="0" parTransId="{A1C60F33-FA33-1F47-B1E8-F500AA201831}" sibTransId="{47458C84-9805-EE47-9A70-C08A1FA24FBE}"/>
    <dgm:cxn modelId="{CF1ECEAA-5B92-834B-AD49-20B955B1A00A}" type="presOf" srcId="{E2709D4E-22CE-8B4C-A6F8-5E917A6F487F}" destId="{29D60B1D-FA62-6D45-A782-C9838AFB015D}" srcOrd="0" destOrd="0" presId="urn:microsoft.com/office/officeart/2005/8/layout/hList1"/>
    <dgm:cxn modelId="{A5494FDC-E54B-2746-89F5-BDD78D381E1B}" type="presOf" srcId="{422D74AB-2805-034A-800E-F52FF728B12A}" destId="{CF3A3E3C-8D1F-E148-9375-D80954603BCC}" srcOrd="0" destOrd="1" presId="urn:microsoft.com/office/officeart/2005/8/layout/hList1"/>
    <dgm:cxn modelId="{E9497FB6-FB05-A542-A24B-38CE28E0F0F7}" type="presOf" srcId="{8B2ECFB8-20DF-4A4A-A449-311D10CFEBFA}" destId="{CB6A3211-F510-D84F-82FC-EDE54D9055B8}" srcOrd="0" destOrd="4" presId="urn:microsoft.com/office/officeart/2005/8/layout/hList1"/>
    <dgm:cxn modelId="{A86E9A61-C64F-CF43-8537-B4692EC16105}" srcId="{77A74DBA-B8F2-6D47-8094-D3773B17FD2E}" destId="{05602B84-D1E7-3845-96EB-6C8E2847FDB3}" srcOrd="2" destOrd="0" parTransId="{A9DF06EE-2C21-E944-87D5-A4CB63FDF61E}" sibTransId="{6E7FBD05-0094-B34B-8DE6-5BFCADD2E18E}"/>
    <dgm:cxn modelId="{305707C3-DA85-A045-A770-9D73C9035E9C}" type="presOf" srcId="{2C41EFD3-3AB2-C941-A674-588628D5D05C}" destId="{CB6A3211-F510-D84F-82FC-EDE54D9055B8}" srcOrd="0" destOrd="0" presId="urn:microsoft.com/office/officeart/2005/8/layout/hList1"/>
    <dgm:cxn modelId="{316BCCE6-1AFD-9946-BAF8-6FEAA3DC2354}" srcId="{77A74DBA-B8F2-6D47-8094-D3773B17FD2E}" destId="{8B2ECFB8-20DF-4A4A-A449-311D10CFEBFA}" srcOrd="4" destOrd="0" parTransId="{86E7A50B-2F12-EF46-B3D8-113D981D5438}" sibTransId="{754A5988-9F11-F648-AC82-2715A55B2008}"/>
    <dgm:cxn modelId="{B9E69877-FFA7-CA40-903D-7C53F1022D42}" type="presOf" srcId="{BAE5F466-2B25-C142-9BB6-AA7FEB715236}" destId="{CB6A3211-F510-D84F-82FC-EDE54D9055B8}" srcOrd="0" destOrd="1" presId="urn:microsoft.com/office/officeart/2005/8/layout/hList1"/>
    <dgm:cxn modelId="{48952567-7195-9E4C-99DD-9DCDE797F5DA}" type="presOf" srcId="{D86C6177-1A79-3441-AB50-05BDF9706AE4}" destId="{CE21536B-00AE-BF4E-9780-5B2CDDED85F5}" srcOrd="0" destOrd="0" presId="urn:microsoft.com/office/officeart/2005/8/layout/hList1"/>
    <dgm:cxn modelId="{6A2A3170-CCE2-B649-8F7F-92BAF54F7DEC}" type="presOf" srcId="{05602B84-D1E7-3845-96EB-6C8E2847FDB3}" destId="{CB6A3211-F510-D84F-82FC-EDE54D9055B8}" srcOrd="0" destOrd="2" presId="urn:microsoft.com/office/officeart/2005/8/layout/hList1"/>
    <dgm:cxn modelId="{2E30680C-3EBE-094D-957E-E30C371181DD}" type="presOf" srcId="{E39AA2D3-8AA0-8148-8F2A-276231CE4F73}" destId="{5D9B3194-3137-4441-A8A8-B43090F941DB}" srcOrd="0" destOrd="0" presId="urn:microsoft.com/office/officeart/2005/8/layout/hList1"/>
    <dgm:cxn modelId="{E69021FB-31BA-6240-9BE4-28AF38B84406}" type="presOf" srcId="{07801D89-5975-7E45-83EC-A8F1E1A54C99}" destId="{CB6A3211-F510-D84F-82FC-EDE54D9055B8}" srcOrd="0" destOrd="3" presId="urn:microsoft.com/office/officeart/2005/8/layout/hList1"/>
    <dgm:cxn modelId="{9C77303C-B086-B143-8E2E-992892F864A5}" srcId="{D86C6177-1A79-3441-AB50-05BDF9706AE4}" destId="{E39AA2D3-8AA0-8148-8F2A-276231CE4F73}" srcOrd="0" destOrd="0" parTransId="{0E0684C4-7EBC-6244-B1C0-9A44F7C42CFC}" sibTransId="{4DF38885-9A67-544B-95AF-3CF4B72A212C}"/>
    <dgm:cxn modelId="{B769BB07-AAB4-0E42-A003-EDEB9EC5F911}" srcId="{B8DEA026-9790-9B44-A586-B827C4AC9A7D}" destId="{AFC4A1C3-0C7D-3342-B242-5D8A8E790DE3}" srcOrd="1" destOrd="0" parTransId="{7EE2E603-2045-9C49-9D2A-93A17F83ABE5}" sibTransId="{FA501538-00BB-F346-8FC0-11B7A5966156}"/>
    <dgm:cxn modelId="{58E0EF9F-460F-4C4B-9CC8-480344E1D60F}" srcId="{77A74DBA-B8F2-6D47-8094-D3773B17FD2E}" destId="{07801D89-5975-7E45-83EC-A8F1E1A54C99}" srcOrd="3" destOrd="0" parTransId="{BD39CE46-A68C-C544-A604-C6E66A46CC44}" sibTransId="{B07C153E-EDCC-C44B-AF01-877AB696AD9A}"/>
    <dgm:cxn modelId="{197989A3-1414-BB4F-9E15-7DC802C2B733}" srcId="{77A74DBA-B8F2-6D47-8094-D3773B17FD2E}" destId="{BAE5F466-2B25-C142-9BB6-AA7FEB715236}" srcOrd="1" destOrd="0" parTransId="{9817C143-1539-8B4F-BDCF-B7A630BF1639}" sibTransId="{23F00EFB-DFD1-FE4A-86B8-57741D8C43AC}"/>
    <dgm:cxn modelId="{2B06EDD7-BBA0-6A4C-B34C-A83DC5B24664}" type="presOf" srcId="{B200ECDC-7D4E-A94C-B92F-B5B7FE92C578}" destId="{6F749A81-7C7F-6B4A-A8B1-1D305D63E9A5}" srcOrd="0" destOrd="0" presId="urn:microsoft.com/office/officeart/2005/8/layout/hList1"/>
    <dgm:cxn modelId="{C6975912-A22E-6346-BAE2-A5E956234784}" srcId="{E2709D4E-22CE-8B4C-A6F8-5E917A6F487F}" destId="{C2D0622C-DBF5-EE45-A47F-AB07D76ABC37}" srcOrd="1" destOrd="0" parTransId="{C656C11B-92DD-5F4F-9B0D-95F9242ED7BA}" sibTransId="{42CF78DB-1F72-DB45-A8A5-F079CB596E4A}"/>
    <dgm:cxn modelId="{310BBEB8-5653-5A44-92CA-8ADA04E0B836}" type="presOf" srcId="{D60415E6-B669-DC45-93B7-4A090B211CC3}" destId="{5D9B3194-3137-4441-A8A8-B43090F941DB}" srcOrd="0" destOrd="2" presId="urn:microsoft.com/office/officeart/2005/8/layout/hList1"/>
    <dgm:cxn modelId="{3DD48D8A-1C80-A64B-87EA-38B40DD4AD06}" srcId="{B8DEA026-9790-9B44-A586-B827C4AC9A7D}" destId="{77A74DBA-B8F2-6D47-8094-D3773B17FD2E}" srcOrd="0" destOrd="0" parTransId="{0C34E144-9672-5848-B067-ACD77E97BA04}" sibTransId="{816F8678-08FC-5F42-91CD-BAD9C710C9D4}"/>
    <dgm:cxn modelId="{24452995-61F9-9C49-962F-660E4B74921A}" srcId="{D86C6177-1A79-3441-AB50-05BDF9706AE4}" destId="{B9F687ED-2668-824D-BC3A-588057C965F2}" srcOrd="1" destOrd="0" parTransId="{2E68AC6D-9975-6748-A67E-A6175249A525}" sibTransId="{527C2ECB-680D-A54D-A4D8-8A391EC93364}"/>
    <dgm:cxn modelId="{4F061AA3-8DAB-2B4B-9A24-0BA38389AA3E}" type="presOf" srcId="{1F7A1839-BB02-4B4E-974E-E2DF7213A532}" destId="{CF3A3E3C-8D1F-E148-9375-D80954603BCC}" srcOrd="0" destOrd="0" presId="urn:microsoft.com/office/officeart/2005/8/layout/hList1"/>
    <dgm:cxn modelId="{0993D07C-C4EA-9D4A-BC27-1A3AD223AAAB}" srcId="{D86C6177-1A79-3441-AB50-05BDF9706AE4}" destId="{D60415E6-B669-DC45-93B7-4A090B211CC3}" srcOrd="2" destOrd="0" parTransId="{CFB93925-0BE7-6748-9706-DF781E394490}" sibTransId="{D2AB0AC7-66EA-F34A-9C93-15B102AF7E56}"/>
    <dgm:cxn modelId="{C0F3A7AD-6033-DF48-9027-C1EBA869205E}" type="presOf" srcId="{77A74DBA-B8F2-6D47-8094-D3773B17FD2E}" destId="{59BBEC69-E507-C64D-B942-1944EC403CBF}" srcOrd="0" destOrd="0" presId="urn:microsoft.com/office/officeart/2005/8/layout/hList1"/>
    <dgm:cxn modelId="{5D49385E-83A1-BA41-91CC-02CB26CED0ED}" type="presOf" srcId="{AFC4A1C3-0C7D-3342-B242-5D8A8E790DE3}" destId="{1A0C7AA5-7EF0-C04C-8401-7FF1919D62CD}" srcOrd="0" destOrd="0" presId="urn:microsoft.com/office/officeart/2005/8/layout/hList1"/>
    <dgm:cxn modelId="{A80F9F8C-6400-F241-8361-1D28EA78F8A3}" srcId="{B8DEA026-9790-9B44-A586-B827C4AC9A7D}" destId="{E2709D4E-22CE-8B4C-A6F8-5E917A6F487F}" srcOrd="3" destOrd="0" parTransId="{1E174C5D-1EBE-BD4A-B386-544BFF159E3C}" sibTransId="{C70FA0A9-7826-4E46-BA63-C861B2CE9AFA}"/>
    <dgm:cxn modelId="{D3BD12AD-D650-A946-AFC2-801BCC96C5C2}" srcId="{AFC4A1C3-0C7D-3342-B242-5D8A8E790DE3}" destId="{1FD84142-0118-8E40-9406-02066D5937EA}" srcOrd="3" destOrd="0" parTransId="{4C8D4849-A7D0-0C48-A779-365882E79069}" sibTransId="{5886F2DD-C51B-7144-8582-8CDEAC1CB52A}"/>
    <dgm:cxn modelId="{3A110CC6-D399-2647-8B4B-EDEA0B79D64E}" type="presOf" srcId="{B9F687ED-2668-824D-BC3A-588057C965F2}" destId="{5D9B3194-3137-4441-A8A8-B43090F941DB}" srcOrd="0" destOrd="1" presId="urn:microsoft.com/office/officeart/2005/8/layout/hList1"/>
    <dgm:cxn modelId="{0E0E8A59-9365-B447-83F6-A7FC2B864D04}" srcId="{AFC4A1C3-0C7D-3342-B242-5D8A8E790DE3}" destId="{6E0E7A8E-5A2C-7A41-B068-F43230E2B99D}" srcOrd="2" destOrd="0" parTransId="{D1BE07EA-2DC5-8C44-A2EB-E9078E3DF798}" sibTransId="{9F3D536B-0882-C645-BC53-75E71E44AACE}"/>
    <dgm:cxn modelId="{D0122A1B-3AB6-124B-9F40-8312E272DB35}" srcId="{E2709D4E-22CE-8B4C-A6F8-5E917A6F487F}" destId="{B200ECDC-7D4E-A94C-B92F-B5B7FE92C578}" srcOrd="0" destOrd="0" parTransId="{0F16D3D1-1FA4-5740-85A8-9E3447BFB36F}" sibTransId="{CA427EEB-3C60-5843-B202-B8912C356CBA}"/>
    <dgm:cxn modelId="{9CD11AAD-54E1-7A4F-AA55-620EECD48D81}" type="presOf" srcId="{B8DEA026-9790-9B44-A586-B827C4AC9A7D}" destId="{AEE2646D-6B00-F649-BC03-28F632D734A3}" srcOrd="0" destOrd="0" presId="urn:microsoft.com/office/officeart/2005/8/layout/hList1"/>
    <dgm:cxn modelId="{2F36111A-116D-1647-9E53-87A33A8D722F}" type="presOf" srcId="{1FD84142-0118-8E40-9406-02066D5937EA}" destId="{CF3A3E3C-8D1F-E148-9375-D80954603BCC}" srcOrd="0" destOrd="3" presId="urn:microsoft.com/office/officeart/2005/8/layout/hList1"/>
    <dgm:cxn modelId="{92BB0F7F-F5CD-364A-BA6E-8E6F8997E1E7}" srcId="{77A74DBA-B8F2-6D47-8094-D3773B17FD2E}" destId="{2C41EFD3-3AB2-C941-A674-588628D5D05C}" srcOrd="0" destOrd="0" parTransId="{676997FB-EE4E-4C4B-8BEC-90D1DA3DF8B9}" sibTransId="{09FF39C4-093C-284F-AB6A-36C163FBDE57}"/>
    <dgm:cxn modelId="{CC1F30DE-68F2-CA4F-8CF5-4E8C5BCA5934}" srcId="{B8DEA026-9790-9B44-A586-B827C4AC9A7D}" destId="{D86C6177-1A79-3441-AB50-05BDF9706AE4}" srcOrd="2" destOrd="0" parTransId="{4154B1E5-672D-504F-A99D-1E4B9B43623F}" sibTransId="{4039B3A3-7F1C-E34A-8C0B-8FA8CF3C5EBC}"/>
    <dgm:cxn modelId="{9AFACA14-383B-EC4F-BFEA-EC3836292264}" srcId="{AFC4A1C3-0C7D-3342-B242-5D8A8E790DE3}" destId="{422D74AB-2805-034A-800E-F52FF728B12A}" srcOrd="1" destOrd="0" parTransId="{0F98B29B-5A3C-E14E-B42B-D1EE8EDFE48B}" sibTransId="{4399E623-49CB-D043-87F9-F4C38F8405B0}"/>
    <dgm:cxn modelId="{0DCB016E-BA60-FA44-851B-21658A3575BF}" type="presOf" srcId="{64C38D85-B4E8-8049-813A-BD4459EAE15E}" destId="{5D9B3194-3137-4441-A8A8-B43090F941DB}" srcOrd="0" destOrd="3" presId="urn:microsoft.com/office/officeart/2005/8/layout/hList1"/>
    <dgm:cxn modelId="{AD92E02F-57BE-654E-88CF-36954FBF0533}" type="presOf" srcId="{6E0E7A8E-5A2C-7A41-B068-F43230E2B99D}" destId="{CF3A3E3C-8D1F-E148-9375-D80954603BCC}" srcOrd="0" destOrd="2" presId="urn:microsoft.com/office/officeart/2005/8/layout/hList1"/>
    <dgm:cxn modelId="{10F5B7B2-FE8D-9B40-88FC-8AD720691F8A}" srcId="{D86C6177-1A79-3441-AB50-05BDF9706AE4}" destId="{A5C4607D-2966-914E-BCFF-215AD73CD19D}" srcOrd="4" destOrd="0" parTransId="{5BE98D2A-55B4-5843-BE8B-EB5D96B8FB0B}" sibTransId="{87187D56-33E9-1F4E-B4F9-461729C6F4C7}"/>
    <dgm:cxn modelId="{83F460A8-C60D-FA42-B4DE-906A40DAF3AE}" srcId="{AFC4A1C3-0C7D-3342-B242-5D8A8E790DE3}" destId="{1F7A1839-BB02-4B4E-974E-E2DF7213A532}" srcOrd="0" destOrd="0" parTransId="{0FEC3061-F45C-0045-A962-855C07E84E55}" sibTransId="{0639D963-DC88-624F-B8BA-8B671CBB72D1}"/>
    <dgm:cxn modelId="{D0A939E3-E002-F349-B30E-CC6C71683F08}" type="presOf" srcId="{C2D0622C-DBF5-EE45-A47F-AB07D76ABC37}" destId="{6F749A81-7C7F-6B4A-A8B1-1D305D63E9A5}" srcOrd="0" destOrd="1" presId="urn:microsoft.com/office/officeart/2005/8/layout/hList1"/>
    <dgm:cxn modelId="{5D48AFBB-B895-884F-A18C-C7D430921248}" type="presOf" srcId="{A5C4607D-2966-914E-BCFF-215AD73CD19D}" destId="{5D9B3194-3137-4441-A8A8-B43090F941DB}" srcOrd="0" destOrd="4" presId="urn:microsoft.com/office/officeart/2005/8/layout/hList1"/>
    <dgm:cxn modelId="{D159A9E9-F2FA-6A44-88A7-BD0986BB595F}" type="presParOf" srcId="{AEE2646D-6B00-F649-BC03-28F632D734A3}" destId="{1F119DD0-FDD3-9F4D-B837-3A58026F4334}" srcOrd="0" destOrd="0" presId="urn:microsoft.com/office/officeart/2005/8/layout/hList1"/>
    <dgm:cxn modelId="{6D117D71-46ED-0F49-87AB-AED693F5958A}" type="presParOf" srcId="{1F119DD0-FDD3-9F4D-B837-3A58026F4334}" destId="{59BBEC69-E507-C64D-B942-1944EC403CBF}" srcOrd="0" destOrd="0" presId="urn:microsoft.com/office/officeart/2005/8/layout/hList1"/>
    <dgm:cxn modelId="{67948EE9-7BF8-9848-9F02-8953DBD14BBA}" type="presParOf" srcId="{1F119DD0-FDD3-9F4D-B837-3A58026F4334}" destId="{CB6A3211-F510-D84F-82FC-EDE54D9055B8}" srcOrd="1" destOrd="0" presId="urn:microsoft.com/office/officeart/2005/8/layout/hList1"/>
    <dgm:cxn modelId="{73AC2E33-4C8D-E947-8ED9-D41C5E505619}" type="presParOf" srcId="{AEE2646D-6B00-F649-BC03-28F632D734A3}" destId="{6535BE31-7169-1B45-84AD-1FE227B49B12}" srcOrd="1" destOrd="0" presId="urn:microsoft.com/office/officeart/2005/8/layout/hList1"/>
    <dgm:cxn modelId="{6A2E8A9B-BCA6-F543-AAF7-8EE9CCE920D7}" type="presParOf" srcId="{AEE2646D-6B00-F649-BC03-28F632D734A3}" destId="{C8BC104C-59DF-A24F-8A85-F8272186C46B}" srcOrd="2" destOrd="0" presId="urn:microsoft.com/office/officeart/2005/8/layout/hList1"/>
    <dgm:cxn modelId="{5359BE37-EFB4-9E46-B8E3-8125C35823DF}" type="presParOf" srcId="{C8BC104C-59DF-A24F-8A85-F8272186C46B}" destId="{1A0C7AA5-7EF0-C04C-8401-7FF1919D62CD}" srcOrd="0" destOrd="0" presId="urn:microsoft.com/office/officeart/2005/8/layout/hList1"/>
    <dgm:cxn modelId="{181FFA3A-6B6D-624C-8157-58FFA6E1466F}" type="presParOf" srcId="{C8BC104C-59DF-A24F-8A85-F8272186C46B}" destId="{CF3A3E3C-8D1F-E148-9375-D80954603BCC}" srcOrd="1" destOrd="0" presId="urn:microsoft.com/office/officeart/2005/8/layout/hList1"/>
    <dgm:cxn modelId="{09922E83-C45F-3448-A11D-535297063502}" type="presParOf" srcId="{AEE2646D-6B00-F649-BC03-28F632D734A3}" destId="{28B31988-94AF-4248-BDE7-38640DFBD665}" srcOrd="3" destOrd="0" presId="urn:microsoft.com/office/officeart/2005/8/layout/hList1"/>
    <dgm:cxn modelId="{23A34127-39D5-6E4B-9478-720D3BFE9958}" type="presParOf" srcId="{AEE2646D-6B00-F649-BC03-28F632D734A3}" destId="{85449E78-9AE5-AE46-BC88-5742B21AB3D1}" srcOrd="4" destOrd="0" presId="urn:microsoft.com/office/officeart/2005/8/layout/hList1"/>
    <dgm:cxn modelId="{F5E76F9A-755B-5C42-B5FB-1E82B897DC48}" type="presParOf" srcId="{85449E78-9AE5-AE46-BC88-5742B21AB3D1}" destId="{CE21536B-00AE-BF4E-9780-5B2CDDED85F5}" srcOrd="0" destOrd="0" presId="urn:microsoft.com/office/officeart/2005/8/layout/hList1"/>
    <dgm:cxn modelId="{D9D1305B-CC5F-724F-86A3-86F4AAC01539}" type="presParOf" srcId="{85449E78-9AE5-AE46-BC88-5742B21AB3D1}" destId="{5D9B3194-3137-4441-A8A8-B43090F941DB}" srcOrd="1" destOrd="0" presId="urn:microsoft.com/office/officeart/2005/8/layout/hList1"/>
    <dgm:cxn modelId="{7674BDB6-CC6B-5940-A476-DE63FEBC14BB}" type="presParOf" srcId="{AEE2646D-6B00-F649-BC03-28F632D734A3}" destId="{5358C2D1-38F6-B549-A003-0B7310B9ADCB}" srcOrd="5" destOrd="0" presId="urn:microsoft.com/office/officeart/2005/8/layout/hList1"/>
    <dgm:cxn modelId="{5776442C-0D48-EC42-9C58-6CC6801C3BBB}" type="presParOf" srcId="{AEE2646D-6B00-F649-BC03-28F632D734A3}" destId="{AEF3911E-41B4-E54E-8582-E967DA7E6AE2}" srcOrd="6" destOrd="0" presId="urn:microsoft.com/office/officeart/2005/8/layout/hList1"/>
    <dgm:cxn modelId="{9566C26C-6F9F-8947-8353-6738C8220391}" type="presParOf" srcId="{AEF3911E-41B4-E54E-8582-E967DA7E6AE2}" destId="{29D60B1D-FA62-6D45-A782-C9838AFB015D}" srcOrd="0" destOrd="0" presId="urn:microsoft.com/office/officeart/2005/8/layout/hList1"/>
    <dgm:cxn modelId="{F8E95720-01DD-524E-B98E-E67B1FB42C71}" type="presParOf" srcId="{AEF3911E-41B4-E54E-8582-E967DA7E6AE2}" destId="{6F749A81-7C7F-6B4A-A8B1-1D305D63E9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36084D-4F81-E345-9981-0C34815B5B95}" type="doc">
      <dgm:prSet loTypeId="urn:microsoft.com/office/officeart/2005/8/layout/vList2" loCatId="" qsTypeId="urn:microsoft.com/office/officeart/2005/8/quickstyle/simple1" qsCatId="simple" csTypeId="urn:microsoft.com/office/officeart/2005/8/colors/accent1_3" csCatId="accent1" phldr="1"/>
      <dgm:spPr/>
      <dgm:t>
        <a:bodyPr/>
        <a:lstStyle/>
        <a:p>
          <a:endParaRPr lang="es-ES"/>
        </a:p>
      </dgm:t>
    </dgm:pt>
    <dgm:pt modelId="{8BB39510-B5D9-374C-AB8E-BF55A9EFDE51}">
      <dgm:prSet phldrT="[Texto]" custT="1"/>
      <dgm:spPr/>
      <dgm:t>
        <a:bodyPr/>
        <a:lstStyle/>
        <a:p>
          <a:r>
            <a:rPr lang="es-ES" sz="2400" dirty="0">
              <a:latin typeface="Arial" panose="020B0604020202020204" pitchFamily="34" charset="0"/>
              <a:cs typeface="Arial" panose="020B0604020202020204" pitchFamily="34" charset="0"/>
            </a:rPr>
            <a:t>ANTES</a:t>
          </a:r>
        </a:p>
      </dgm:t>
    </dgm:pt>
    <dgm:pt modelId="{107985B4-B5BA-7343-8971-E44703F5796D}" type="parTrans" cxnId="{0E980CE1-54AB-CC4D-9E3A-40BD011322F8}">
      <dgm:prSet/>
      <dgm:spPr/>
      <dgm:t>
        <a:bodyPr/>
        <a:lstStyle/>
        <a:p>
          <a:endParaRPr lang="es-ES" sz="2000">
            <a:latin typeface="Arial" panose="020B0604020202020204" pitchFamily="34" charset="0"/>
            <a:cs typeface="Arial" panose="020B0604020202020204" pitchFamily="34" charset="0"/>
          </a:endParaRPr>
        </a:p>
      </dgm:t>
    </dgm:pt>
    <dgm:pt modelId="{673D2595-7C6F-FF48-86B5-F46C82E32793}" type="sibTrans" cxnId="{0E980CE1-54AB-CC4D-9E3A-40BD011322F8}">
      <dgm:prSet/>
      <dgm:spPr/>
      <dgm:t>
        <a:bodyPr/>
        <a:lstStyle/>
        <a:p>
          <a:endParaRPr lang="es-ES" sz="2000">
            <a:latin typeface="Arial" panose="020B0604020202020204" pitchFamily="34" charset="0"/>
            <a:cs typeface="Arial" panose="020B0604020202020204" pitchFamily="34" charset="0"/>
          </a:endParaRPr>
        </a:p>
      </dgm:t>
    </dgm:pt>
    <dgm:pt modelId="{AA72705F-B15F-AF49-ADBE-15617E412BBE}">
      <dgm:prSet phldrT="[Texto]" custT="1"/>
      <dgm:spPr/>
      <dgm:t>
        <a:bodyPr/>
        <a:lstStyle/>
        <a:p>
          <a:r>
            <a:rPr lang="es-ES" sz="1800" dirty="0">
              <a:latin typeface="Arial" panose="020B0604020202020204" pitchFamily="34" charset="0"/>
              <a:cs typeface="Arial" panose="020B0604020202020204" pitchFamily="34" charset="0"/>
            </a:rPr>
            <a:t>Identificar lugares</a:t>
          </a:r>
        </a:p>
      </dgm:t>
    </dgm:pt>
    <dgm:pt modelId="{73E70277-7A93-204F-B0DC-FBA194DDBC68}" type="parTrans" cxnId="{F99FBEA0-6061-D645-9B94-A26BDEB129FA}">
      <dgm:prSet/>
      <dgm:spPr/>
      <dgm:t>
        <a:bodyPr/>
        <a:lstStyle/>
        <a:p>
          <a:endParaRPr lang="es-ES" sz="2000">
            <a:latin typeface="Arial" panose="020B0604020202020204" pitchFamily="34" charset="0"/>
            <a:cs typeface="Arial" panose="020B0604020202020204" pitchFamily="34" charset="0"/>
          </a:endParaRPr>
        </a:p>
      </dgm:t>
    </dgm:pt>
    <dgm:pt modelId="{8B52A364-BDB8-5747-B8D3-DD90EA4794F8}" type="sibTrans" cxnId="{F99FBEA0-6061-D645-9B94-A26BDEB129FA}">
      <dgm:prSet/>
      <dgm:spPr/>
      <dgm:t>
        <a:bodyPr/>
        <a:lstStyle/>
        <a:p>
          <a:endParaRPr lang="es-ES" sz="2000">
            <a:latin typeface="Arial" panose="020B0604020202020204" pitchFamily="34" charset="0"/>
            <a:cs typeface="Arial" panose="020B0604020202020204" pitchFamily="34" charset="0"/>
          </a:endParaRPr>
        </a:p>
      </dgm:t>
    </dgm:pt>
    <dgm:pt modelId="{1CC8A1C1-8C62-754F-A25E-9E2708F9A9EA}">
      <dgm:prSet phldrT="[Texto]" custT="1"/>
      <dgm:spPr/>
      <dgm:t>
        <a:bodyPr/>
        <a:lstStyle/>
        <a:p>
          <a:r>
            <a:rPr lang="es-ES" sz="2400" dirty="0">
              <a:latin typeface="Arial" panose="020B0604020202020204" pitchFamily="34" charset="0"/>
              <a:cs typeface="Arial" panose="020B0604020202020204" pitchFamily="34" charset="0"/>
            </a:rPr>
            <a:t>DURANTE</a:t>
          </a:r>
        </a:p>
      </dgm:t>
    </dgm:pt>
    <dgm:pt modelId="{B378FF62-97AE-A841-B3A9-829614FC026A}" type="parTrans" cxnId="{232D3631-5A37-9E47-BD8A-60DCAB22D72F}">
      <dgm:prSet/>
      <dgm:spPr/>
      <dgm:t>
        <a:bodyPr/>
        <a:lstStyle/>
        <a:p>
          <a:endParaRPr lang="es-ES" sz="2000">
            <a:latin typeface="Arial" panose="020B0604020202020204" pitchFamily="34" charset="0"/>
            <a:cs typeface="Arial" panose="020B0604020202020204" pitchFamily="34" charset="0"/>
          </a:endParaRPr>
        </a:p>
      </dgm:t>
    </dgm:pt>
    <dgm:pt modelId="{3B75F5E4-D36B-6D47-B330-553A8F0E7634}" type="sibTrans" cxnId="{232D3631-5A37-9E47-BD8A-60DCAB22D72F}">
      <dgm:prSet/>
      <dgm:spPr/>
      <dgm:t>
        <a:bodyPr/>
        <a:lstStyle/>
        <a:p>
          <a:endParaRPr lang="es-ES" sz="2000">
            <a:latin typeface="Arial" panose="020B0604020202020204" pitchFamily="34" charset="0"/>
            <a:cs typeface="Arial" panose="020B0604020202020204" pitchFamily="34" charset="0"/>
          </a:endParaRPr>
        </a:p>
      </dgm:t>
    </dgm:pt>
    <dgm:pt modelId="{AE1E8481-07CB-3D44-84A0-3FE01D5C4FD4}">
      <dgm:prSet phldrT="[Texto]" custT="1"/>
      <dgm:spPr/>
      <dgm:t>
        <a:bodyPr/>
        <a:lstStyle/>
        <a:p>
          <a:r>
            <a:rPr lang="es-ES" sz="1800" dirty="0">
              <a:latin typeface="Arial" panose="020B0604020202020204" pitchFamily="34" charset="0"/>
              <a:cs typeface="Arial" panose="020B0604020202020204" pitchFamily="34" charset="0"/>
            </a:rPr>
            <a:t>Mantener la calma </a:t>
          </a:r>
        </a:p>
      </dgm:t>
    </dgm:pt>
    <dgm:pt modelId="{BED82D0E-366E-B948-A8A2-89319D80803D}" type="parTrans" cxnId="{7C2682D2-0E8E-394F-86BD-C4B23017C417}">
      <dgm:prSet/>
      <dgm:spPr/>
      <dgm:t>
        <a:bodyPr/>
        <a:lstStyle/>
        <a:p>
          <a:endParaRPr lang="es-ES" sz="2000">
            <a:latin typeface="Arial" panose="020B0604020202020204" pitchFamily="34" charset="0"/>
            <a:cs typeface="Arial" panose="020B0604020202020204" pitchFamily="34" charset="0"/>
          </a:endParaRPr>
        </a:p>
      </dgm:t>
    </dgm:pt>
    <dgm:pt modelId="{BAF19C2C-13F3-7F42-ABE3-3BB4622CC22D}" type="sibTrans" cxnId="{7C2682D2-0E8E-394F-86BD-C4B23017C417}">
      <dgm:prSet/>
      <dgm:spPr/>
      <dgm:t>
        <a:bodyPr/>
        <a:lstStyle/>
        <a:p>
          <a:endParaRPr lang="es-ES" sz="2000">
            <a:latin typeface="Arial" panose="020B0604020202020204" pitchFamily="34" charset="0"/>
            <a:cs typeface="Arial" panose="020B0604020202020204" pitchFamily="34" charset="0"/>
          </a:endParaRPr>
        </a:p>
      </dgm:t>
    </dgm:pt>
    <dgm:pt modelId="{310FCF94-63F6-6041-AC17-8EF3B2583CAB}">
      <dgm:prSet custT="1"/>
      <dgm:spPr/>
      <dgm:t>
        <a:bodyPr/>
        <a:lstStyle/>
        <a:p>
          <a:r>
            <a:rPr lang="es-ES" sz="2400" dirty="0">
              <a:latin typeface="Arial" panose="020B0604020202020204" pitchFamily="34" charset="0"/>
              <a:cs typeface="Arial" panose="020B0604020202020204" pitchFamily="34" charset="0"/>
            </a:rPr>
            <a:t>DESPUÉS</a:t>
          </a:r>
        </a:p>
      </dgm:t>
    </dgm:pt>
    <dgm:pt modelId="{D8A99FF8-F10B-4340-B8C6-FB1543CEAFB6}" type="parTrans" cxnId="{A3301D98-CBD4-6C4F-BCE7-D931483C1CD0}">
      <dgm:prSet/>
      <dgm:spPr/>
      <dgm:t>
        <a:bodyPr/>
        <a:lstStyle/>
        <a:p>
          <a:endParaRPr lang="es-ES" sz="2000">
            <a:latin typeface="Arial" panose="020B0604020202020204" pitchFamily="34" charset="0"/>
            <a:cs typeface="Arial" panose="020B0604020202020204" pitchFamily="34" charset="0"/>
          </a:endParaRPr>
        </a:p>
      </dgm:t>
    </dgm:pt>
    <dgm:pt modelId="{6121FABC-1FC1-8642-A6B6-BC566090BCB1}" type="sibTrans" cxnId="{A3301D98-CBD4-6C4F-BCE7-D931483C1CD0}">
      <dgm:prSet/>
      <dgm:spPr/>
      <dgm:t>
        <a:bodyPr/>
        <a:lstStyle/>
        <a:p>
          <a:endParaRPr lang="es-ES" sz="2000">
            <a:latin typeface="Arial" panose="020B0604020202020204" pitchFamily="34" charset="0"/>
            <a:cs typeface="Arial" panose="020B0604020202020204" pitchFamily="34" charset="0"/>
          </a:endParaRPr>
        </a:p>
      </dgm:t>
    </dgm:pt>
    <dgm:pt modelId="{0BD304E4-70A1-DE42-B8F0-DA56BA146B20}">
      <dgm:prSet phldrT="[Texto]" custT="1"/>
      <dgm:spPr/>
      <dgm:t>
        <a:bodyPr/>
        <a:lstStyle/>
        <a:p>
          <a:r>
            <a:rPr lang="es-ES" sz="1800" dirty="0">
              <a:latin typeface="Arial" panose="020B0604020202020204" pitchFamily="34" charset="0"/>
              <a:cs typeface="Arial" panose="020B0604020202020204" pitchFamily="34" charset="0"/>
            </a:rPr>
            <a:t>Mantener despejado pasillos y puertas</a:t>
          </a:r>
        </a:p>
      </dgm:t>
    </dgm:pt>
    <dgm:pt modelId="{3FBA4E05-3464-D04B-8522-CFB5541E1FDB}" type="parTrans" cxnId="{EB759B62-7876-A540-A471-D22B856A8BA7}">
      <dgm:prSet/>
      <dgm:spPr/>
      <dgm:t>
        <a:bodyPr/>
        <a:lstStyle/>
        <a:p>
          <a:endParaRPr lang="es-ES" sz="2000">
            <a:latin typeface="Arial" panose="020B0604020202020204" pitchFamily="34" charset="0"/>
            <a:cs typeface="Arial" panose="020B0604020202020204" pitchFamily="34" charset="0"/>
          </a:endParaRPr>
        </a:p>
      </dgm:t>
    </dgm:pt>
    <dgm:pt modelId="{583EB660-75DA-1742-8531-8E5DD105A9D7}" type="sibTrans" cxnId="{EB759B62-7876-A540-A471-D22B856A8BA7}">
      <dgm:prSet/>
      <dgm:spPr/>
      <dgm:t>
        <a:bodyPr/>
        <a:lstStyle/>
        <a:p>
          <a:endParaRPr lang="es-ES" sz="2000">
            <a:latin typeface="Arial" panose="020B0604020202020204" pitchFamily="34" charset="0"/>
            <a:cs typeface="Arial" panose="020B0604020202020204" pitchFamily="34" charset="0"/>
          </a:endParaRPr>
        </a:p>
      </dgm:t>
    </dgm:pt>
    <dgm:pt modelId="{8EBDC084-5A6E-D64A-9E77-ED03733C742B}">
      <dgm:prSet phldrT="[Texto]" custT="1"/>
      <dgm:spPr/>
      <dgm:t>
        <a:bodyPr/>
        <a:lstStyle/>
        <a:p>
          <a:r>
            <a:rPr lang="es-ES" sz="1800" dirty="0">
              <a:latin typeface="Arial" panose="020B0604020202020204" pitchFamily="34" charset="0"/>
              <a:cs typeface="Arial" panose="020B0604020202020204" pitchFamily="34" charset="0"/>
            </a:rPr>
            <a:t>Realizar simulacros </a:t>
          </a:r>
        </a:p>
      </dgm:t>
    </dgm:pt>
    <dgm:pt modelId="{9BD806A3-85E8-7B4A-8555-CA882C00EB7D}" type="parTrans" cxnId="{61A1B230-B894-3246-B262-B6D89CBCC18C}">
      <dgm:prSet/>
      <dgm:spPr/>
      <dgm:t>
        <a:bodyPr/>
        <a:lstStyle/>
        <a:p>
          <a:endParaRPr lang="es-ES" sz="2000">
            <a:latin typeface="Arial" panose="020B0604020202020204" pitchFamily="34" charset="0"/>
            <a:cs typeface="Arial" panose="020B0604020202020204" pitchFamily="34" charset="0"/>
          </a:endParaRPr>
        </a:p>
      </dgm:t>
    </dgm:pt>
    <dgm:pt modelId="{26E16691-239F-AE41-A182-72A92F849F72}" type="sibTrans" cxnId="{61A1B230-B894-3246-B262-B6D89CBCC18C}">
      <dgm:prSet/>
      <dgm:spPr/>
      <dgm:t>
        <a:bodyPr/>
        <a:lstStyle/>
        <a:p>
          <a:endParaRPr lang="es-ES" sz="2000">
            <a:latin typeface="Arial" panose="020B0604020202020204" pitchFamily="34" charset="0"/>
            <a:cs typeface="Arial" panose="020B0604020202020204" pitchFamily="34" charset="0"/>
          </a:endParaRPr>
        </a:p>
      </dgm:t>
    </dgm:pt>
    <dgm:pt modelId="{DF142C05-4E66-DA44-9D9A-77CD89953FA2}">
      <dgm:prSet phldrT="[Texto]" custT="1"/>
      <dgm:spPr/>
      <dgm:t>
        <a:bodyPr/>
        <a:lstStyle/>
        <a:p>
          <a:r>
            <a:rPr lang="es-ES" sz="1800" dirty="0">
              <a:latin typeface="Arial" panose="020B0604020202020204" pitchFamily="34" charset="0"/>
              <a:cs typeface="Arial" panose="020B0604020202020204" pitchFamily="34" charset="0"/>
            </a:rPr>
            <a:t>No correr</a:t>
          </a:r>
        </a:p>
      </dgm:t>
    </dgm:pt>
    <dgm:pt modelId="{81C8DC18-AE59-5446-8C63-C851AADE5DF1}" type="parTrans" cxnId="{980C1F60-0D12-914A-B018-EF33D6A721DD}">
      <dgm:prSet/>
      <dgm:spPr/>
      <dgm:t>
        <a:bodyPr/>
        <a:lstStyle/>
        <a:p>
          <a:endParaRPr lang="es-ES" sz="2000">
            <a:latin typeface="Arial" panose="020B0604020202020204" pitchFamily="34" charset="0"/>
            <a:cs typeface="Arial" panose="020B0604020202020204" pitchFamily="34" charset="0"/>
          </a:endParaRPr>
        </a:p>
      </dgm:t>
    </dgm:pt>
    <dgm:pt modelId="{F36419F6-940B-5D4D-B254-8FA431F9D09E}" type="sibTrans" cxnId="{980C1F60-0D12-914A-B018-EF33D6A721DD}">
      <dgm:prSet/>
      <dgm:spPr/>
      <dgm:t>
        <a:bodyPr/>
        <a:lstStyle/>
        <a:p>
          <a:endParaRPr lang="es-ES" sz="2000">
            <a:latin typeface="Arial" panose="020B0604020202020204" pitchFamily="34" charset="0"/>
            <a:cs typeface="Arial" panose="020B0604020202020204" pitchFamily="34" charset="0"/>
          </a:endParaRPr>
        </a:p>
      </dgm:t>
    </dgm:pt>
    <dgm:pt modelId="{20096231-A0BF-504E-B04C-A1CEA9E9250B}">
      <dgm:prSet phldrT="[Texto]" custT="1"/>
      <dgm:spPr/>
      <dgm:t>
        <a:bodyPr/>
        <a:lstStyle/>
        <a:p>
          <a:r>
            <a:rPr lang="es-ES" sz="1800" dirty="0">
              <a:latin typeface="Arial" panose="020B0604020202020204" pitchFamily="34" charset="0"/>
              <a:cs typeface="Arial" panose="020B0604020202020204" pitchFamily="34" charset="0"/>
            </a:rPr>
            <a:t>Observar alrededores</a:t>
          </a:r>
        </a:p>
      </dgm:t>
    </dgm:pt>
    <dgm:pt modelId="{5D7D95E9-EDD6-E444-9BA7-F1790004AE51}" type="parTrans" cxnId="{ADA1B161-2698-E74E-B022-270CC3988025}">
      <dgm:prSet/>
      <dgm:spPr/>
      <dgm:t>
        <a:bodyPr/>
        <a:lstStyle/>
        <a:p>
          <a:endParaRPr lang="es-ES" sz="2000">
            <a:latin typeface="Arial" panose="020B0604020202020204" pitchFamily="34" charset="0"/>
            <a:cs typeface="Arial" panose="020B0604020202020204" pitchFamily="34" charset="0"/>
          </a:endParaRPr>
        </a:p>
      </dgm:t>
    </dgm:pt>
    <dgm:pt modelId="{3AB53BE0-A77A-4B48-AC6D-F79B1F435500}" type="sibTrans" cxnId="{ADA1B161-2698-E74E-B022-270CC3988025}">
      <dgm:prSet/>
      <dgm:spPr/>
      <dgm:t>
        <a:bodyPr/>
        <a:lstStyle/>
        <a:p>
          <a:endParaRPr lang="es-ES" sz="2000">
            <a:latin typeface="Arial" panose="020B0604020202020204" pitchFamily="34" charset="0"/>
            <a:cs typeface="Arial" panose="020B0604020202020204" pitchFamily="34" charset="0"/>
          </a:endParaRPr>
        </a:p>
      </dgm:t>
    </dgm:pt>
    <dgm:pt modelId="{119AB91D-6CBE-8147-8F64-97C76B7FB4CF}">
      <dgm:prSet phldrT="[Texto]" custT="1"/>
      <dgm:spPr/>
      <dgm:t>
        <a:bodyPr/>
        <a:lstStyle/>
        <a:p>
          <a:r>
            <a:rPr lang="es-ES" sz="1800" dirty="0">
              <a:latin typeface="Arial" panose="020B0604020202020204" pitchFamily="34" charset="0"/>
              <a:cs typeface="Arial" panose="020B0604020202020204" pitchFamily="34" charset="0"/>
            </a:rPr>
            <a:t>Evacuar con calma</a:t>
          </a:r>
        </a:p>
      </dgm:t>
    </dgm:pt>
    <dgm:pt modelId="{53D5881A-8ECE-EC44-9BBF-25D027D7D042}" type="parTrans" cxnId="{CE459A2B-FF56-F549-AFEB-A4C43AFB0AF3}">
      <dgm:prSet/>
      <dgm:spPr/>
      <dgm:t>
        <a:bodyPr/>
        <a:lstStyle/>
        <a:p>
          <a:endParaRPr lang="es-ES" sz="2000">
            <a:latin typeface="Arial" panose="020B0604020202020204" pitchFamily="34" charset="0"/>
            <a:cs typeface="Arial" panose="020B0604020202020204" pitchFamily="34" charset="0"/>
          </a:endParaRPr>
        </a:p>
      </dgm:t>
    </dgm:pt>
    <dgm:pt modelId="{7B4BD0BF-AC9C-3E42-95AE-AD0281CEBA93}" type="sibTrans" cxnId="{CE459A2B-FF56-F549-AFEB-A4C43AFB0AF3}">
      <dgm:prSet/>
      <dgm:spPr/>
      <dgm:t>
        <a:bodyPr/>
        <a:lstStyle/>
        <a:p>
          <a:endParaRPr lang="es-ES" sz="2000">
            <a:latin typeface="Arial" panose="020B0604020202020204" pitchFamily="34" charset="0"/>
            <a:cs typeface="Arial" panose="020B0604020202020204" pitchFamily="34" charset="0"/>
          </a:endParaRPr>
        </a:p>
      </dgm:t>
    </dgm:pt>
    <dgm:pt modelId="{4FFCAAF0-532B-304B-A3A1-7D0F559FD9C8}">
      <dgm:prSet custT="1"/>
      <dgm:spPr/>
      <dgm:t>
        <a:bodyPr/>
        <a:lstStyle/>
        <a:p>
          <a:r>
            <a:rPr lang="es-ES" sz="1800" dirty="0">
              <a:latin typeface="Arial" panose="020B0604020202020204" pitchFamily="34" charset="0"/>
              <a:cs typeface="Arial" panose="020B0604020202020204" pitchFamily="34" charset="0"/>
            </a:rPr>
            <a:t>Verificar numérico de personas</a:t>
          </a:r>
        </a:p>
      </dgm:t>
    </dgm:pt>
    <dgm:pt modelId="{E9C8DB29-0E2A-6B4E-8DA2-B35F4D476F55}" type="parTrans" cxnId="{657C0FE9-A13F-5A44-80AA-D8A4665461E6}">
      <dgm:prSet/>
      <dgm:spPr/>
      <dgm:t>
        <a:bodyPr/>
        <a:lstStyle/>
        <a:p>
          <a:endParaRPr lang="es-ES" sz="2000">
            <a:latin typeface="Arial" panose="020B0604020202020204" pitchFamily="34" charset="0"/>
            <a:cs typeface="Arial" panose="020B0604020202020204" pitchFamily="34" charset="0"/>
          </a:endParaRPr>
        </a:p>
      </dgm:t>
    </dgm:pt>
    <dgm:pt modelId="{2268B4AB-0575-8844-82C1-011E54A73E7A}" type="sibTrans" cxnId="{657C0FE9-A13F-5A44-80AA-D8A4665461E6}">
      <dgm:prSet/>
      <dgm:spPr/>
      <dgm:t>
        <a:bodyPr/>
        <a:lstStyle/>
        <a:p>
          <a:endParaRPr lang="es-ES" sz="2000">
            <a:latin typeface="Arial" panose="020B0604020202020204" pitchFamily="34" charset="0"/>
            <a:cs typeface="Arial" panose="020B0604020202020204" pitchFamily="34" charset="0"/>
          </a:endParaRPr>
        </a:p>
      </dgm:t>
    </dgm:pt>
    <dgm:pt modelId="{DC742D18-9795-5148-B134-E211152F690E}">
      <dgm:prSet custT="1"/>
      <dgm:spPr/>
      <dgm:t>
        <a:bodyPr/>
        <a:lstStyle/>
        <a:p>
          <a:r>
            <a:rPr lang="es-ES" sz="1800" dirty="0">
              <a:latin typeface="Arial" panose="020B0604020202020204" pitchFamily="34" charset="0"/>
              <a:cs typeface="Arial" panose="020B0604020202020204" pitchFamily="34" charset="0"/>
            </a:rPr>
            <a:t>Verificar daños</a:t>
          </a:r>
        </a:p>
      </dgm:t>
    </dgm:pt>
    <dgm:pt modelId="{4ABE5020-F3FC-604A-A49F-A8F2C6FD054F}" type="parTrans" cxnId="{498CF52E-38FB-7B44-88CD-AC6163E13262}">
      <dgm:prSet/>
      <dgm:spPr/>
      <dgm:t>
        <a:bodyPr/>
        <a:lstStyle/>
        <a:p>
          <a:endParaRPr lang="es-ES" sz="2000">
            <a:latin typeface="Arial" panose="020B0604020202020204" pitchFamily="34" charset="0"/>
            <a:cs typeface="Arial" panose="020B0604020202020204" pitchFamily="34" charset="0"/>
          </a:endParaRPr>
        </a:p>
      </dgm:t>
    </dgm:pt>
    <dgm:pt modelId="{12DBA6CD-08AA-5548-9FB9-891AB7E1FFE5}" type="sibTrans" cxnId="{498CF52E-38FB-7B44-88CD-AC6163E13262}">
      <dgm:prSet/>
      <dgm:spPr/>
      <dgm:t>
        <a:bodyPr/>
        <a:lstStyle/>
        <a:p>
          <a:endParaRPr lang="es-ES" sz="2000">
            <a:latin typeface="Arial" panose="020B0604020202020204" pitchFamily="34" charset="0"/>
            <a:cs typeface="Arial" panose="020B0604020202020204" pitchFamily="34" charset="0"/>
          </a:endParaRPr>
        </a:p>
      </dgm:t>
    </dgm:pt>
    <dgm:pt modelId="{0D1130DF-864B-CD48-A665-C71395052230}">
      <dgm:prSet custT="1"/>
      <dgm:spPr/>
      <dgm:t>
        <a:bodyPr/>
        <a:lstStyle/>
        <a:p>
          <a:r>
            <a:rPr lang="es-ES" sz="1800" dirty="0">
              <a:latin typeface="Arial" panose="020B0604020202020204" pitchFamily="34" charset="0"/>
              <a:cs typeface="Arial" panose="020B0604020202020204" pitchFamily="34" charset="0"/>
            </a:rPr>
            <a:t>Coordinar con Gestión de Riesgos</a:t>
          </a:r>
        </a:p>
      </dgm:t>
    </dgm:pt>
    <dgm:pt modelId="{899945B6-D65C-1A43-AEE4-0EDE63ECA405}" type="parTrans" cxnId="{A0184567-29DB-4147-BB45-412563FB34E8}">
      <dgm:prSet/>
      <dgm:spPr/>
      <dgm:t>
        <a:bodyPr/>
        <a:lstStyle/>
        <a:p>
          <a:endParaRPr lang="es-ES" sz="2000">
            <a:latin typeface="Arial" panose="020B0604020202020204" pitchFamily="34" charset="0"/>
            <a:cs typeface="Arial" panose="020B0604020202020204" pitchFamily="34" charset="0"/>
          </a:endParaRPr>
        </a:p>
      </dgm:t>
    </dgm:pt>
    <dgm:pt modelId="{9121D527-0ED7-8746-B7A9-B25068B8707A}" type="sibTrans" cxnId="{A0184567-29DB-4147-BB45-412563FB34E8}">
      <dgm:prSet/>
      <dgm:spPr/>
      <dgm:t>
        <a:bodyPr/>
        <a:lstStyle/>
        <a:p>
          <a:endParaRPr lang="es-ES" sz="2000">
            <a:latin typeface="Arial" panose="020B0604020202020204" pitchFamily="34" charset="0"/>
            <a:cs typeface="Arial" panose="020B0604020202020204" pitchFamily="34" charset="0"/>
          </a:endParaRPr>
        </a:p>
      </dgm:t>
    </dgm:pt>
    <dgm:pt modelId="{FEA6FE70-41E8-0A4F-9552-7B4EF52CFE3A}" type="pres">
      <dgm:prSet presAssocID="{7936084D-4F81-E345-9981-0C34815B5B95}" presName="linear" presStyleCnt="0">
        <dgm:presLayoutVars>
          <dgm:animLvl val="lvl"/>
          <dgm:resizeHandles val="exact"/>
        </dgm:presLayoutVars>
      </dgm:prSet>
      <dgm:spPr/>
      <dgm:t>
        <a:bodyPr/>
        <a:lstStyle/>
        <a:p>
          <a:endParaRPr lang="es-EC"/>
        </a:p>
      </dgm:t>
    </dgm:pt>
    <dgm:pt modelId="{5FCABBAE-4B15-CD4F-B91A-DE014A111D58}" type="pres">
      <dgm:prSet presAssocID="{8BB39510-B5D9-374C-AB8E-BF55A9EFDE51}" presName="parentText" presStyleLbl="node1" presStyleIdx="0" presStyleCnt="3">
        <dgm:presLayoutVars>
          <dgm:chMax val="0"/>
          <dgm:bulletEnabled val="1"/>
        </dgm:presLayoutVars>
      </dgm:prSet>
      <dgm:spPr/>
      <dgm:t>
        <a:bodyPr/>
        <a:lstStyle/>
        <a:p>
          <a:endParaRPr lang="es-EC"/>
        </a:p>
      </dgm:t>
    </dgm:pt>
    <dgm:pt modelId="{4946D2F3-6B65-AE4A-95FE-5A567447BE77}" type="pres">
      <dgm:prSet presAssocID="{8BB39510-B5D9-374C-AB8E-BF55A9EFDE51}" presName="childText" presStyleLbl="revTx" presStyleIdx="0" presStyleCnt="3">
        <dgm:presLayoutVars>
          <dgm:bulletEnabled val="1"/>
        </dgm:presLayoutVars>
      </dgm:prSet>
      <dgm:spPr/>
      <dgm:t>
        <a:bodyPr/>
        <a:lstStyle/>
        <a:p>
          <a:endParaRPr lang="es-EC"/>
        </a:p>
      </dgm:t>
    </dgm:pt>
    <dgm:pt modelId="{9EB9D4BB-2346-574D-A567-C2E90054F1F9}" type="pres">
      <dgm:prSet presAssocID="{1CC8A1C1-8C62-754F-A25E-9E2708F9A9EA}" presName="parentText" presStyleLbl="node1" presStyleIdx="1" presStyleCnt="3">
        <dgm:presLayoutVars>
          <dgm:chMax val="0"/>
          <dgm:bulletEnabled val="1"/>
        </dgm:presLayoutVars>
      </dgm:prSet>
      <dgm:spPr/>
      <dgm:t>
        <a:bodyPr/>
        <a:lstStyle/>
        <a:p>
          <a:endParaRPr lang="es-EC"/>
        </a:p>
      </dgm:t>
    </dgm:pt>
    <dgm:pt modelId="{98B85AC8-0A7A-1547-9CED-970AC6FDBA43}" type="pres">
      <dgm:prSet presAssocID="{1CC8A1C1-8C62-754F-A25E-9E2708F9A9EA}" presName="childText" presStyleLbl="revTx" presStyleIdx="1" presStyleCnt="3">
        <dgm:presLayoutVars>
          <dgm:bulletEnabled val="1"/>
        </dgm:presLayoutVars>
      </dgm:prSet>
      <dgm:spPr/>
      <dgm:t>
        <a:bodyPr/>
        <a:lstStyle/>
        <a:p>
          <a:endParaRPr lang="es-EC"/>
        </a:p>
      </dgm:t>
    </dgm:pt>
    <dgm:pt modelId="{22592055-885D-8244-8627-298801C76961}" type="pres">
      <dgm:prSet presAssocID="{310FCF94-63F6-6041-AC17-8EF3B2583CAB}" presName="parentText" presStyleLbl="node1" presStyleIdx="2" presStyleCnt="3">
        <dgm:presLayoutVars>
          <dgm:chMax val="0"/>
          <dgm:bulletEnabled val="1"/>
        </dgm:presLayoutVars>
      </dgm:prSet>
      <dgm:spPr/>
      <dgm:t>
        <a:bodyPr/>
        <a:lstStyle/>
        <a:p>
          <a:endParaRPr lang="es-EC"/>
        </a:p>
      </dgm:t>
    </dgm:pt>
    <dgm:pt modelId="{550E2E13-FBAB-EE4B-8570-A5D76396F0AC}" type="pres">
      <dgm:prSet presAssocID="{310FCF94-63F6-6041-AC17-8EF3B2583CAB}" presName="childText" presStyleLbl="revTx" presStyleIdx="2" presStyleCnt="3">
        <dgm:presLayoutVars>
          <dgm:bulletEnabled val="1"/>
        </dgm:presLayoutVars>
      </dgm:prSet>
      <dgm:spPr/>
      <dgm:t>
        <a:bodyPr/>
        <a:lstStyle/>
        <a:p>
          <a:endParaRPr lang="es-EC"/>
        </a:p>
      </dgm:t>
    </dgm:pt>
  </dgm:ptLst>
  <dgm:cxnLst>
    <dgm:cxn modelId="{C03834D4-3F36-E24E-B90A-7A1F6E165D0C}" type="presOf" srcId="{8EBDC084-5A6E-D64A-9E77-ED03733C742B}" destId="{4946D2F3-6B65-AE4A-95FE-5A567447BE77}" srcOrd="0" destOrd="2" presId="urn:microsoft.com/office/officeart/2005/8/layout/vList2"/>
    <dgm:cxn modelId="{38A0DAF7-7F6B-DB48-8CAE-94660987038F}" type="presOf" srcId="{AA72705F-B15F-AF49-ADBE-15617E412BBE}" destId="{4946D2F3-6B65-AE4A-95FE-5A567447BE77}" srcOrd="0" destOrd="0" presId="urn:microsoft.com/office/officeart/2005/8/layout/vList2"/>
    <dgm:cxn modelId="{498CF52E-38FB-7B44-88CD-AC6163E13262}" srcId="{310FCF94-63F6-6041-AC17-8EF3B2583CAB}" destId="{DC742D18-9795-5148-B134-E211152F690E}" srcOrd="1" destOrd="0" parTransId="{4ABE5020-F3FC-604A-A49F-A8F2C6FD054F}" sibTransId="{12DBA6CD-08AA-5548-9FB9-891AB7E1FFE5}"/>
    <dgm:cxn modelId="{CA7310CC-ADBD-8E47-B4DB-FD35BB12BDE5}" type="presOf" srcId="{0BD304E4-70A1-DE42-B8F0-DA56BA146B20}" destId="{4946D2F3-6B65-AE4A-95FE-5A567447BE77}" srcOrd="0" destOrd="1" presId="urn:microsoft.com/office/officeart/2005/8/layout/vList2"/>
    <dgm:cxn modelId="{25319819-B035-3B43-8EC7-6114BCC93E29}" type="presOf" srcId="{4FFCAAF0-532B-304B-A3A1-7D0F559FD9C8}" destId="{550E2E13-FBAB-EE4B-8570-A5D76396F0AC}" srcOrd="0" destOrd="0" presId="urn:microsoft.com/office/officeart/2005/8/layout/vList2"/>
    <dgm:cxn modelId="{413D32A9-5AD5-4C49-AF87-8E0706EA6F4A}" type="presOf" srcId="{310FCF94-63F6-6041-AC17-8EF3B2583CAB}" destId="{22592055-885D-8244-8627-298801C76961}" srcOrd="0" destOrd="0" presId="urn:microsoft.com/office/officeart/2005/8/layout/vList2"/>
    <dgm:cxn modelId="{0E980CE1-54AB-CC4D-9E3A-40BD011322F8}" srcId="{7936084D-4F81-E345-9981-0C34815B5B95}" destId="{8BB39510-B5D9-374C-AB8E-BF55A9EFDE51}" srcOrd="0" destOrd="0" parTransId="{107985B4-B5BA-7343-8971-E44703F5796D}" sibTransId="{673D2595-7C6F-FF48-86B5-F46C82E32793}"/>
    <dgm:cxn modelId="{EB759B62-7876-A540-A471-D22B856A8BA7}" srcId="{8BB39510-B5D9-374C-AB8E-BF55A9EFDE51}" destId="{0BD304E4-70A1-DE42-B8F0-DA56BA146B20}" srcOrd="1" destOrd="0" parTransId="{3FBA4E05-3464-D04B-8522-CFB5541E1FDB}" sibTransId="{583EB660-75DA-1742-8531-8E5DD105A9D7}"/>
    <dgm:cxn modelId="{B843C819-E88D-DA41-991A-8E472442B6C5}" type="presOf" srcId="{0D1130DF-864B-CD48-A665-C71395052230}" destId="{550E2E13-FBAB-EE4B-8570-A5D76396F0AC}" srcOrd="0" destOrd="2" presId="urn:microsoft.com/office/officeart/2005/8/layout/vList2"/>
    <dgm:cxn modelId="{232D3631-5A37-9E47-BD8A-60DCAB22D72F}" srcId="{7936084D-4F81-E345-9981-0C34815B5B95}" destId="{1CC8A1C1-8C62-754F-A25E-9E2708F9A9EA}" srcOrd="1" destOrd="0" parTransId="{B378FF62-97AE-A841-B3A9-829614FC026A}" sibTransId="{3B75F5E4-D36B-6D47-B330-553A8F0E7634}"/>
    <dgm:cxn modelId="{7C2682D2-0E8E-394F-86BD-C4B23017C417}" srcId="{1CC8A1C1-8C62-754F-A25E-9E2708F9A9EA}" destId="{AE1E8481-07CB-3D44-84A0-3FE01D5C4FD4}" srcOrd="0" destOrd="0" parTransId="{BED82D0E-366E-B948-A8A2-89319D80803D}" sibTransId="{BAF19C2C-13F3-7F42-ABE3-3BB4622CC22D}"/>
    <dgm:cxn modelId="{A3301D98-CBD4-6C4F-BCE7-D931483C1CD0}" srcId="{7936084D-4F81-E345-9981-0C34815B5B95}" destId="{310FCF94-63F6-6041-AC17-8EF3B2583CAB}" srcOrd="2" destOrd="0" parTransId="{D8A99FF8-F10B-4340-B8C6-FB1543CEAFB6}" sibTransId="{6121FABC-1FC1-8642-A6B6-BC566090BCB1}"/>
    <dgm:cxn modelId="{B888ECD2-6105-4B4D-911A-E5A129B88FD2}" type="presOf" srcId="{20096231-A0BF-504E-B04C-A1CEA9E9250B}" destId="{98B85AC8-0A7A-1547-9CED-970AC6FDBA43}" srcOrd="0" destOrd="2" presId="urn:microsoft.com/office/officeart/2005/8/layout/vList2"/>
    <dgm:cxn modelId="{6017F5BF-75F0-CA42-A9EB-AEF7166D6DC7}" type="presOf" srcId="{DC742D18-9795-5148-B134-E211152F690E}" destId="{550E2E13-FBAB-EE4B-8570-A5D76396F0AC}" srcOrd="0" destOrd="1" presId="urn:microsoft.com/office/officeart/2005/8/layout/vList2"/>
    <dgm:cxn modelId="{F99FBEA0-6061-D645-9B94-A26BDEB129FA}" srcId="{8BB39510-B5D9-374C-AB8E-BF55A9EFDE51}" destId="{AA72705F-B15F-AF49-ADBE-15617E412BBE}" srcOrd="0" destOrd="0" parTransId="{73E70277-7A93-204F-B0DC-FBA194DDBC68}" sibTransId="{8B52A364-BDB8-5747-B8D3-DD90EA4794F8}"/>
    <dgm:cxn modelId="{657C0FE9-A13F-5A44-80AA-D8A4665461E6}" srcId="{310FCF94-63F6-6041-AC17-8EF3B2583CAB}" destId="{4FFCAAF0-532B-304B-A3A1-7D0F559FD9C8}" srcOrd="0" destOrd="0" parTransId="{E9C8DB29-0E2A-6B4E-8DA2-B35F4D476F55}" sibTransId="{2268B4AB-0575-8844-82C1-011E54A73E7A}"/>
    <dgm:cxn modelId="{BF24D2C0-EABE-8940-BCB8-5BE29EBD0D93}" type="presOf" srcId="{7936084D-4F81-E345-9981-0C34815B5B95}" destId="{FEA6FE70-41E8-0A4F-9552-7B4EF52CFE3A}" srcOrd="0" destOrd="0" presId="urn:microsoft.com/office/officeart/2005/8/layout/vList2"/>
    <dgm:cxn modelId="{9381BC48-E7CE-0D45-B639-9F68842B6654}" type="presOf" srcId="{DF142C05-4E66-DA44-9D9A-77CD89953FA2}" destId="{98B85AC8-0A7A-1547-9CED-970AC6FDBA43}" srcOrd="0" destOrd="1" presId="urn:microsoft.com/office/officeart/2005/8/layout/vList2"/>
    <dgm:cxn modelId="{980C1F60-0D12-914A-B018-EF33D6A721DD}" srcId="{1CC8A1C1-8C62-754F-A25E-9E2708F9A9EA}" destId="{DF142C05-4E66-DA44-9D9A-77CD89953FA2}" srcOrd="1" destOrd="0" parTransId="{81C8DC18-AE59-5446-8C63-C851AADE5DF1}" sibTransId="{F36419F6-940B-5D4D-B254-8FA431F9D09E}"/>
    <dgm:cxn modelId="{A0184567-29DB-4147-BB45-412563FB34E8}" srcId="{310FCF94-63F6-6041-AC17-8EF3B2583CAB}" destId="{0D1130DF-864B-CD48-A665-C71395052230}" srcOrd="2" destOrd="0" parTransId="{899945B6-D65C-1A43-AEE4-0EDE63ECA405}" sibTransId="{9121D527-0ED7-8746-B7A9-B25068B8707A}"/>
    <dgm:cxn modelId="{73CE8DEA-E8ED-BC4C-BF86-F827F1036BBB}" type="presOf" srcId="{AE1E8481-07CB-3D44-84A0-3FE01D5C4FD4}" destId="{98B85AC8-0A7A-1547-9CED-970AC6FDBA43}" srcOrd="0" destOrd="0" presId="urn:microsoft.com/office/officeart/2005/8/layout/vList2"/>
    <dgm:cxn modelId="{61A1B230-B894-3246-B262-B6D89CBCC18C}" srcId="{8BB39510-B5D9-374C-AB8E-BF55A9EFDE51}" destId="{8EBDC084-5A6E-D64A-9E77-ED03733C742B}" srcOrd="2" destOrd="0" parTransId="{9BD806A3-85E8-7B4A-8555-CA882C00EB7D}" sibTransId="{26E16691-239F-AE41-A182-72A92F849F72}"/>
    <dgm:cxn modelId="{ADA1B161-2698-E74E-B022-270CC3988025}" srcId="{1CC8A1C1-8C62-754F-A25E-9E2708F9A9EA}" destId="{20096231-A0BF-504E-B04C-A1CEA9E9250B}" srcOrd="2" destOrd="0" parTransId="{5D7D95E9-EDD6-E444-9BA7-F1790004AE51}" sibTransId="{3AB53BE0-A77A-4B48-AC6D-F79B1F435500}"/>
    <dgm:cxn modelId="{E5810242-03E9-794F-B53A-492E2C0F79FC}" type="presOf" srcId="{119AB91D-6CBE-8147-8F64-97C76B7FB4CF}" destId="{98B85AC8-0A7A-1547-9CED-970AC6FDBA43}" srcOrd="0" destOrd="3" presId="urn:microsoft.com/office/officeart/2005/8/layout/vList2"/>
    <dgm:cxn modelId="{E3188CBD-856C-D940-A78B-CB98622D212D}" type="presOf" srcId="{1CC8A1C1-8C62-754F-A25E-9E2708F9A9EA}" destId="{9EB9D4BB-2346-574D-A567-C2E90054F1F9}" srcOrd="0" destOrd="0" presId="urn:microsoft.com/office/officeart/2005/8/layout/vList2"/>
    <dgm:cxn modelId="{BC70A1AA-C533-B149-A2BA-F4830504DEBB}" type="presOf" srcId="{8BB39510-B5D9-374C-AB8E-BF55A9EFDE51}" destId="{5FCABBAE-4B15-CD4F-B91A-DE014A111D58}" srcOrd="0" destOrd="0" presId="urn:microsoft.com/office/officeart/2005/8/layout/vList2"/>
    <dgm:cxn modelId="{CE459A2B-FF56-F549-AFEB-A4C43AFB0AF3}" srcId="{1CC8A1C1-8C62-754F-A25E-9E2708F9A9EA}" destId="{119AB91D-6CBE-8147-8F64-97C76B7FB4CF}" srcOrd="3" destOrd="0" parTransId="{53D5881A-8ECE-EC44-9BBF-25D027D7D042}" sibTransId="{7B4BD0BF-AC9C-3E42-95AE-AD0281CEBA93}"/>
    <dgm:cxn modelId="{32EDD2B7-27C2-EE43-B220-1C6C681F4F61}" type="presParOf" srcId="{FEA6FE70-41E8-0A4F-9552-7B4EF52CFE3A}" destId="{5FCABBAE-4B15-CD4F-B91A-DE014A111D58}" srcOrd="0" destOrd="0" presId="urn:microsoft.com/office/officeart/2005/8/layout/vList2"/>
    <dgm:cxn modelId="{C0A0876F-05FB-A74B-BDC8-CB220C064D24}" type="presParOf" srcId="{FEA6FE70-41E8-0A4F-9552-7B4EF52CFE3A}" destId="{4946D2F3-6B65-AE4A-95FE-5A567447BE77}" srcOrd="1" destOrd="0" presId="urn:microsoft.com/office/officeart/2005/8/layout/vList2"/>
    <dgm:cxn modelId="{3C10405E-AAD1-6142-9E84-ABCC9E97FBEB}" type="presParOf" srcId="{FEA6FE70-41E8-0A4F-9552-7B4EF52CFE3A}" destId="{9EB9D4BB-2346-574D-A567-C2E90054F1F9}" srcOrd="2" destOrd="0" presId="urn:microsoft.com/office/officeart/2005/8/layout/vList2"/>
    <dgm:cxn modelId="{67748105-ACAD-DB42-AB6E-A1E0B2D3AE38}" type="presParOf" srcId="{FEA6FE70-41E8-0A4F-9552-7B4EF52CFE3A}" destId="{98B85AC8-0A7A-1547-9CED-970AC6FDBA43}" srcOrd="3" destOrd="0" presId="urn:microsoft.com/office/officeart/2005/8/layout/vList2"/>
    <dgm:cxn modelId="{8F9E35D0-D987-6A4B-8D30-328F5351C8D5}" type="presParOf" srcId="{FEA6FE70-41E8-0A4F-9552-7B4EF52CFE3A}" destId="{22592055-885D-8244-8627-298801C76961}" srcOrd="4" destOrd="0" presId="urn:microsoft.com/office/officeart/2005/8/layout/vList2"/>
    <dgm:cxn modelId="{8A41F467-3D49-1F48-94E3-4157C9FF4D9D}" type="presParOf" srcId="{FEA6FE70-41E8-0A4F-9552-7B4EF52CFE3A}" destId="{550E2E13-FBAB-EE4B-8570-A5D76396F0A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F53240-DED6-1242-9EBB-30830BDCCD73}" type="doc">
      <dgm:prSet loTypeId="urn:microsoft.com/office/officeart/2008/layout/VerticalAccentList" loCatId="" qsTypeId="urn:microsoft.com/office/officeart/2005/8/quickstyle/simple2" qsCatId="simple" csTypeId="urn:microsoft.com/office/officeart/2005/8/colors/accent1_2" csCatId="accent1" phldr="1"/>
      <dgm:spPr/>
      <dgm:t>
        <a:bodyPr/>
        <a:lstStyle/>
        <a:p>
          <a:endParaRPr lang="es-ES"/>
        </a:p>
      </dgm:t>
    </dgm:pt>
    <dgm:pt modelId="{14A5A7D3-474F-074B-B658-DF50304BF0C4}">
      <dgm:prSet phldrT="[Texto]" phldr="1"/>
      <dgm:spPr/>
      <dgm:t>
        <a:bodyPr/>
        <a:lstStyle/>
        <a:p>
          <a:endParaRPr lang="es-ES"/>
        </a:p>
      </dgm:t>
    </dgm:pt>
    <dgm:pt modelId="{AB38CF0A-AC2D-B443-B83A-476489431854}" type="parTrans" cxnId="{BB81F881-D9EB-ED45-ABFA-F95C8B0EA29F}">
      <dgm:prSet/>
      <dgm:spPr/>
      <dgm:t>
        <a:bodyPr/>
        <a:lstStyle/>
        <a:p>
          <a:endParaRPr lang="es-ES"/>
        </a:p>
      </dgm:t>
    </dgm:pt>
    <dgm:pt modelId="{1B8D1E57-5C1D-BA4B-94DF-02C1767F7CA5}" type="sibTrans" cxnId="{BB81F881-D9EB-ED45-ABFA-F95C8B0EA29F}">
      <dgm:prSet/>
      <dgm:spPr/>
      <dgm:t>
        <a:bodyPr/>
        <a:lstStyle/>
        <a:p>
          <a:endParaRPr lang="es-ES"/>
        </a:p>
      </dgm:t>
    </dgm:pt>
    <dgm:pt modelId="{1DC65427-1044-224F-98A7-6EC1A3707E9E}">
      <dgm:prSet phldrT="[Texto]"/>
      <dgm:spPr/>
      <dgm:t>
        <a:bodyPr/>
        <a:lstStyle/>
        <a:p>
          <a:r>
            <a:rPr lang="es-ES" dirty="0"/>
            <a:t>Es una guía para el cumplimiento de planes de contingencia.</a:t>
          </a:r>
        </a:p>
      </dgm:t>
    </dgm:pt>
    <dgm:pt modelId="{77272127-8939-474A-B85B-FADDE7151ACE}" type="parTrans" cxnId="{35094B14-18CC-7B42-99FC-2680E8F35B2C}">
      <dgm:prSet/>
      <dgm:spPr/>
      <dgm:t>
        <a:bodyPr/>
        <a:lstStyle/>
        <a:p>
          <a:endParaRPr lang="es-ES"/>
        </a:p>
      </dgm:t>
    </dgm:pt>
    <dgm:pt modelId="{2F49CAF7-5E19-3540-A7A9-9F071CF7C004}" type="sibTrans" cxnId="{35094B14-18CC-7B42-99FC-2680E8F35B2C}">
      <dgm:prSet/>
      <dgm:spPr/>
      <dgm:t>
        <a:bodyPr/>
        <a:lstStyle/>
        <a:p>
          <a:endParaRPr lang="es-ES"/>
        </a:p>
      </dgm:t>
    </dgm:pt>
    <dgm:pt modelId="{5ACB62DB-212D-3A49-BEFA-F9F08D5B3C28}">
      <dgm:prSet phldrT="[Texto]" phldr="1"/>
      <dgm:spPr/>
      <dgm:t>
        <a:bodyPr/>
        <a:lstStyle/>
        <a:p>
          <a:endParaRPr lang="es-ES"/>
        </a:p>
      </dgm:t>
    </dgm:pt>
    <dgm:pt modelId="{8E5AF5E0-5AA9-794A-9CAA-FB4E13D57F8A}" type="parTrans" cxnId="{A3C1CF87-8639-0E4D-9973-062606B2FD83}">
      <dgm:prSet/>
      <dgm:spPr/>
      <dgm:t>
        <a:bodyPr/>
        <a:lstStyle/>
        <a:p>
          <a:endParaRPr lang="es-ES"/>
        </a:p>
      </dgm:t>
    </dgm:pt>
    <dgm:pt modelId="{68E4A4CE-993B-3646-9C50-0B4BA63D263F}" type="sibTrans" cxnId="{A3C1CF87-8639-0E4D-9973-062606B2FD83}">
      <dgm:prSet/>
      <dgm:spPr/>
      <dgm:t>
        <a:bodyPr/>
        <a:lstStyle/>
        <a:p>
          <a:endParaRPr lang="es-ES"/>
        </a:p>
      </dgm:t>
    </dgm:pt>
    <dgm:pt modelId="{1533861B-05C2-7746-BD31-921BF8AF20CE}">
      <dgm:prSet phldrT="[Texto]"/>
      <dgm:spPr/>
      <dgm:t>
        <a:bodyPr/>
        <a:lstStyle/>
        <a:p>
          <a:r>
            <a:rPr lang="es-ES" dirty="0"/>
            <a:t>Disminuye el riesgo dentro de la ejecución de los planes de contingencia.</a:t>
          </a:r>
        </a:p>
      </dgm:t>
    </dgm:pt>
    <dgm:pt modelId="{02954A8E-87A0-A941-B47A-0024DEA415BF}" type="parTrans" cxnId="{5DE8FEFD-07C7-5243-8AF1-8F20011DB013}">
      <dgm:prSet/>
      <dgm:spPr/>
      <dgm:t>
        <a:bodyPr/>
        <a:lstStyle/>
        <a:p>
          <a:endParaRPr lang="es-ES"/>
        </a:p>
      </dgm:t>
    </dgm:pt>
    <dgm:pt modelId="{34593E3D-28C0-A04F-8875-CF1EF6886977}" type="sibTrans" cxnId="{5DE8FEFD-07C7-5243-8AF1-8F20011DB013}">
      <dgm:prSet/>
      <dgm:spPr/>
      <dgm:t>
        <a:bodyPr/>
        <a:lstStyle/>
        <a:p>
          <a:endParaRPr lang="es-ES"/>
        </a:p>
      </dgm:t>
    </dgm:pt>
    <dgm:pt modelId="{EE88B458-CF62-4B46-88DA-05EEEA762B87}">
      <dgm:prSet phldrT="[Texto]" phldr="1"/>
      <dgm:spPr/>
      <dgm:t>
        <a:bodyPr/>
        <a:lstStyle/>
        <a:p>
          <a:endParaRPr lang="es-ES"/>
        </a:p>
      </dgm:t>
    </dgm:pt>
    <dgm:pt modelId="{272FC172-3DB3-DF4E-9CEE-9A8EBC149841}" type="parTrans" cxnId="{EB41DD45-E973-6A43-99A9-6970618A27E5}">
      <dgm:prSet/>
      <dgm:spPr/>
      <dgm:t>
        <a:bodyPr/>
        <a:lstStyle/>
        <a:p>
          <a:endParaRPr lang="es-ES"/>
        </a:p>
      </dgm:t>
    </dgm:pt>
    <dgm:pt modelId="{036E41D2-1935-7749-85A6-863C9D040CF7}" type="sibTrans" cxnId="{EB41DD45-E973-6A43-99A9-6970618A27E5}">
      <dgm:prSet/>
      <dgm:spPr/>
      <dgm:t>
        <a:bodyPr/>
        <a:lstStyle/>
        <a:p>
          <a:endParaRPr lang="es-ES"/>
        </a:p>
      </dgm:t>
    </dgm:pt>
    <dgm:pt modelId="{5D5B699E-99E4-4D44-B90A-322800B741CC}">
      <dgm:prSet phldrT="[Texto]"/>
      <dgm:spPr/>
      <dgm:t>
        <a:bodyPr/>
        <a:lstStyle/>
        <a:p>
          <a:r>
            <a:rPr lang="es-ES" dirty="0"/>
            <a:t>Mejora la efectividad operativa</a:t>
          </a:r>
        </a:p>
      </dgm:t>
    </dgm:pt>
    <dgm:pt modelId="{E99B1918-6F5B-DE45-A7AA-8F5318A906EA}" type="parTrans" cxnId="{E50DDC6E-105A-C642-9164-3C153C48E664}">
      <dgm:prSet/>
      <dgm:spPr/>
      <dgm:t>
        <a:bodyPr/>
        <a:lstStyle/>
        <a:p>
          <a:endParaRPr lang="es-ES"/>
        </a:p>
      </dgm:t>
    </dgm:pt>
    <dgm:pt modelId="{197FECF8-F968-3341-ADEB-9B8D4CEFA0BD}" type="sibTrans" cxnId="{E50DDC6E-105A-C642-9164-3C153C48E664}">
      <dgm:prSet/>
      <dgm:spPr/>
      <dgm:t>
        <a:bodyPr/>
        <a:lstStyle/>
        <a:p>
          <a:endParaRPr lang="es-ES"/>
        </a:p>
      </dgm:t>
    </dgm:pt>
    <dgm:pt modelId="{52575408-7741-244B-B16D-FF7B3E5504B0}" type="pres">
      <dgm:prSet presAssocID="{C6F53240-DED6-1242-9EBB-30830BDCCD73}" presName="Name0" presStyleCnt="0">
        <dgm:presLayoutVars>
          <dgm:chMax/>
          <dgm:chPref/>
          <dgm:dir/>
        </dgm:presLayoutVars>
      </dgm:prSet>
      <dgm:spPr/>
      <dgm:t>
        <a:bodyPr/>
        <a:lstStyle/>
        <a:p>
          <a:endParaRPr lang="es-EC"/>
        </a:p>
      </dgm:t>
    </dgm:pt>
    <dgm:pt modelId="{EFF778EA-220A-AB42-A41E-D4809E59B70F}" type="pres">
      <dgm:prSet presAssocID="{14A5A7D3-474F-074B-B658-DF50304BF0C4}" presName="parenttextcomposite" presStyleCnt="0"/>
      <dgm:spPr/>
    </dgm:pt>
    <dgm:pt modelId="{E434CAC7-9B66-324D-9175-8052BB403BC5}" type="pres">
      <dgm:prSet presAssocID="{14A5A7D3-474F-074B-B658-DF50304BF0C4}" presName="parenttext" presStyleLbl="revTx" presStyleIdx="0" presStyleCnt="3">
        <dgm:presLayoutVars>
          <dgm:chMax/>
          <dgm:chPref val="2"/>
          <dgm:bulletEnabled val="1"/>
        </dgm:presLayoutVars>
      </dgm:prSet>
      <dgm:spPr/>
      <dgm:t>
        <a:bodyPr/>
        <a:lstStyle/>
        <a:p>
          <a:endParaRPr lang="es-EC"/>
        </a:p>
      </dgm:t>
    </dgm:pt>
    <dgm:pt modelId="{EB5916BF-7C05-9041-A847-51454E09AA9B}" type="pres">
      <dgm:prSet presAssocID="{14A5A7D3-474F-074B-B658-DF50304BF0C4}" presName="composite" presStyleCnt="0"/>
      <dgm:spPr/>
    </dgm:pt>
    <dgm:pt modelId="{82BDE06C-501C-0741-90E6-3A08018CE100}" type="pres">
      <dgm:prSet presAssocID="{14A5A7D3-474F-074B-B658-DF50304BF0C4}" presName="chevron1" presStyleLbl="alignNode1" presStyleIdx="0" presStyleCnt="21"/>
      <dgm:spPr/>
    </dgm:pt>
    <dgm:pt modelId="{D6864A52-84A8-6249-97E1-71C87AFD0E18}" type="pres">
      <dgm:prSet presAssocID="{14A5A7D3-474F-074B-B658-DF50304BF0C4}" presName="chevron2" presStyleLbl="alignNode1" presStyleIdx="1" presStyleCnt="21"/>
      <dgm:spPr/>
    </dgm:pt>
    <dgm:pt modelId="{74DB72A0-30D9-334C-B704-BBEF1743787B}" type="pres">
      <dgm:prSet presAssocID="{14A5A7D3-474F-074B-B658-DF50304BF0C4}" presName="chevron3" presStyleLbl="alignNode1" presStyleIdx="2" presStyleCnt="21"/>
      <dgm:spPr/>
    </dgm:pt>
    <dgm:pt modelId="{14D79243-278D-5045-8798-1BD6D8354114}" type="pres">
      <dgm:prSet presAssocID="{14A5A7D3-474F-074B-B658-DF50304BF0C4}" presName="chevron4" presStyleLbl="alignNode1" presStyleIdx="3" presStyleCnt="21"/>
      <dgm:spPr/>
    </dgm:pt>
    <dgm:pt modelId="{55619E55-4E24-614B-86E0-1CBB4730C1DF}" type="pres">
      <dgm:prSet presAssocID="{14A5A7D3-474F-074B-B658-DF50304BF0C4}" presName="chevron5" presStyleLbl="alignNode1" presStyleIdx="4" presStyleCnt="21"/>
      <dgm:spPr/>
    </dgm:pt>
    <dgm:pt modelId="{1B583702-052E-AA4A-92B6-FDB1BA5CFF38}" type="pres">
      <dgm:prSet presAssocID="{14A5A7D3-474F-074B-B658-DF50304BF0C4}" presName="chevron6" presStyleLbl="alignNode1" presStyleIdx="5" presStyleCnt="21"/>
      <dgm:spPr/>
    </dgm:pt>
    <dgm:pt modelId="{177BF2DD-AAF1-2144-B21A-0930EAF5FAB5}" type="pres">
      <dgm:prSet presAssocID="{14A5A7D3-474F-074B-B658-DF50304BF0C4}" presName="chevron7" presStyleLbl="alignNode1" presStyleIdx="6" presStyleCnt="21"/>
      <dgm:spPr/>
    </dgm:pt>
    <dgm:pt modelId="{D133686E-5378-F445-9B90-52646B6DF84F}" type="pres">
      <dgm:prSet presAssocID="{14A5A7D3-474F-074B-B658-DF50304BF0C4}" presName="childtext" presStyleLbl="solidFgAcc1" presStyleIdx="0" presStyleCnt="3">
        <dgm:presLayoutVars>
          <dgm:chMax/>
          <dgm:chPref val="0"/>
          <dgm:bulletEnabled val="1"/>
        </dgm:presLayoutVars>
      </dgm:prSet>
      <dgm:spPr/>
      <dgm:t>
        <a:bodyPr/>
        <a:lstStyle/>
        <a:p>
          <a:endParaRPr lang="es-EC"/>
        </a:p>
      </dgm:t>
    </dgm:pt>
    <dgm:pt modelId="{BBB3DDFA-EBAD-5C4D-B3B0-473AD5760BDD}" type="pres">
      <dgm:prSet presAssocID="{1B8D1E57-5C1D-BA4B-94DF-02C1767F7CA5}" presName="sibTrans" presStyleCnt="0"/>
      <dgm:spPr/>
    </dgm:pt>
    <dgm:pt modelId="{53F3F204-FE0A-E540-A2B2-5E7FAC71EC36}" type="pres">
      <dgm:prSet presAssocID="{5ACB62DB-212D-3A49-BEFA-F9F08D5B3C28}" presName="parenttextcomposite" presStyleCnt="0"/>
      <dgm:spPr/>
    </dgm:pt>
    <dgm:pt modelId="{F3C46FEC-B917-AF45-A9CA-6193B0A374E1}" type="pres">
      <dgm:prSet presAssocID="{5ACB62DB-212D-3A49-BEFA-F9F08D5B3C28}" presName="parenttext" presStyleLbl="revTx" presStyleIdx="1" presStyleCnt="3">
        <dgm:presLayoutVars>
          <dgm:chMax/>
          <dgm:chPref val="2"/>
          <dgm:bulletEnabled val="1"/>
        </dgm:presLayoutVars>
      </dgm:prSet>
      <dgm:spPr/>
      <dgm:t>
        <a:bodyPr/>
        <a:lstStyle/>
        <a:p>
          <a:endParaRPr lang="es-EC"/>
        </a:p>
      </dgm:t>
    </dgm:pt>
    <dgm:pt modelId="{CCB5BE18-F682-7C4B-87E6-5CFA4391DF7C}" type="pres">
      <dgm:prSet presAssocID="{5ACB62DB-212D-3A49-BEFA-F9F08D5B3C28}" presName="composite" presStyleCnt="0"/>
      <dgm:spPr/>
    </dgm:pt>
    <dgm:pt modelId="{7E51C6EF-3BC7-7A43-91DC-CCA51543EAB2}" type="pres">
      <dgm:prSet presAssocID="{5ACB62DB-212D-3A49-BEFA-F9F08D5B3C28}" presName="chevron1" presStyleLbl="alignNode1" presStyleIdx="7" presStyleCnt="21"/>
      <dgm:spPr/>
    </dgm:pt>
    <dgm:pt modelId="{E5D7BB5E-A2D8-2F44-9EDD-F84ED6676643}" type="pres">
      <dgm:prSet presAssocID="{5ACB62DB-212D-3A49-BEFA-F9F08D5B3C28}" presName="chevron2" presStyleLbl="alignNode1" presStyleIdx="8" presStyleCnt="21"/>
      <dgm:spPr/>
    </dgm:pt>
    <dgm:pt modelId="{2D9F001E-BF9C-5542-AAF7-872190B7EF79}" type="pres">
      <dgm:prSet presAssocID="{5ACB62DB-212D-3A49-BEFA-F9F08D5B3C28}" presName="chevron3" presStyleLbl="alignNode1" presStyleIdx="9" presStyleCnt="21"/>
      <dgm:spPr/>
    </dgm:pt>
    <dgm:pt modelId="{C9844D36-B81D-C848-876B-51B4320512D0}" type="pres">
      <dgm:prSet presAssocID="{5ACB62DB-212D-3A49-BEFA-F9F08D5B3C28}" presName="chevron4" presStyleLbl="alignNode1" presStyleIdx="10" presStyleCnt="21"/>
      <dgm:spPr/>
    </dgm:pt>
    <dgm:pt modelId="{BA29847E-D7F2-F847-BF81-6ADB7EDC9BCE}" type="pres">
      <dgm:prSet presAssocID="{5ACB62DB-212D-3A49-BEFA-F9F08D5B3C28}" presName="chevron5" presStyleLbl="alignNode1" presStyleIdx="11" presStyleCnt="21"/>
      <dgm:spPr/>
    </dgm:pt>
    <dgm:pt modelId="{152564F7-03DF-124C-B2D8-AFF5274D0EE1}" type="pres">
      <dgm:prSet presAssocID="{5ACB62DB-212D-3A49-BEFA-F9F08D5B3C28}" presName="chevron6" presStyleLbl="alignNode1" presStyleIdx="12" presStyleCnt="21"/>
      <dgm:spPr/>
    </dgm:pt>
    <dgm:pt modelId="{9719E922-A137-3D40-8CBD-505E9C11F476}" type="pres">
      <dgm:prSet presAssocID="{5ACB62DB-212D-3A49-BEFA-F9F08D5B3C28}" presName="chevron7" presStyleLbl="alignNode1" presStyleIdx="13" presStyleCnt="21"/>
      <dgm:spPr/>
    </dgm:pt>
    <dgm:pt modelId="{12FE569E-BD4C-C445-AE45-BCD15EADB1CF}" type="pres">
      <dgm:prSet presAssocID="{5ACB62DB-212D-3A49-BEFA-F9F08D5B3C28}" presName="childtext" presStyleLbl="solidFgAcc1" presStyleIdx="1" presStyleCnt="3">
        <dgm:presLayoutVars>
          <dgm:chMax/>
          <dgm:chPref val="0"/>
          <dgm:bulletEnabled val="1"/>
        </dgm:presLayoutVars>
      </dgm:prSet>
      <dgm:spPr/>
      <dgm:t>
        <a:bodyPr/>
        <a:lstStyle/>
        <a:p>
          <a:endParaRPr lang="es-EC"/>
        </a:p>
      </dgm:t>
    </dgm:pt>
    <dgm:pt modelId="{E86361DD-C990-0744-90CB-448068DAACC8}" type="pres">
      <dgm:prSet presAssocID="{68E4A4CE-993B-3646-9C50-0B4BA63D263F}" presName="sibTrans" presStyleCnt="0"/>
      <dgm:spPr/>
    </dgm:pt>
    <dgm:pt modelId="{594DC64A-EEA6-7545-93AF-1CD857B32D6F}" type="pres">
      <dgm:prSet presAssocID="{EE88B458-CF62-4B46-88DA-05EEEA762B87}" presName="parenttextcomposite" presStyleCnt="0"/>
      <dgm:spPr/>
    </dgm:pt>
    <dgm:pt modelId="{097AFBA3-9B40-B742-BB90-AED7ED6FAF15}" type="pres">
      <dgm:prSet presAssocID="{EE88B458-CF62-4B46-88DA-05EEEA762B87}" presName="parenttext" presStyleLbl="revTx" presStyleIdx="2" presStyleCnt="3">
        <dgm:presLayoutVars>
          <dgm:chMax/>
          <dgm:chPref val="2"/>
          <dgm:bulletEnabled val="1"/>
        </dgm:presLayoutVars>
      </dgm:prSet>
      <dgm:spPr/>
      <dgm:t>
        <a:bodyPr/>
        <a:lstStyle/>
        <a:p>
          <a:endParaRPr lang="es-EC"/>
        </a:p>
      </dgm:t>
    </dgm:pt>
    <dgm:pt modelId="{2BCA1C01-E8C4-084B-8831-41F87AF77474}" type="pres">
      <dgm:prSet presAssocID="{EE88B458-CF62-4B46-88DA-05EEEA762B87}" presName="composite" presStyleCnt="0"/>
      <dgm:spPr/>
    </dgm:pt>
    <dgm:pt modelId="{F90A69B5-8B78-DA4E-96D8-DCDD7420178A}" type="pres">
      <dgm:prSet presAssocID="{EE88B458-CF62-4B46-88DA-05EEEA762B87}" presName="chevron1" presStyleLbl="alignNode1" presStyleIdx="14" presStyleCnt="21"/>
      <dgm:spPr/>
    </dgm:pt>
    <dgm:pt modelId="{E931F08D-9AC5-4F4D-83FD-B89630E819F4}" type="pres">
      <dgm:prSet presAssocID="{EE88B458-CF62-4B46-88DA-05EEEA762B87}" presName="chevron2" presStyleLbl="alignNode1" presStyleIdx="15" presStyleCnt="21"/>
      <dgm:spPr/>
    </dgm:pt>
    <dgm:pt modelId="{55B0D6F9-0429-8346-A5EF-1F7F2D1E7FA8}" type="pres">
      <dgm:prSet presAssocID="{EE88B458-CF62-4B46-88DA-05EEEA762B87}" presName="chevron3" presStyleLbl="alignNode1" presStyleIdx="16" presStyleCnt="21"/>
      <dgm:spPr/>
    </dgm:pt>
    <dgm:pt modelId="{374D8891-92EF-A141-9C2D-AAD2E4F44F22}" type="pres">
      <dgm:prSet presAssocID="{EE88B458-CF62-4B46-88DA-05EEEA762B87}" presName="chevron4" presStyleLbl="alignNode1" presStyleIdx="17" presStyleCnt="21"/>
      <dgm:spPr/>
    </dgm:pt>
    <dgm:pt modelId="{62026545-77E5-6D47-BC62-482B0325060B}" type="pres">
      <dgm:prSet presAssocID="{EE88B458-CF62-4B46-88DA-05EEEA762B87}" presName="chevron5" presStyleLbl="alignNode1" presStyleIdx="18" presStyleCnt="21"/>
      <dgm:spPr/>
    </dgm:pt>
    <dgm:pt modelId="{643759FE-D16F-C444-B5DE-F6F4D78DF00E}" type="pres">
      <dgm:prSet presAssocID="{EE88B458-CF62-4B46-88DA-05EEEA762B87}" presName="chevron6" presStyleLbl="alignNode1" presStyleIdx="19" presStyleCnt="21"/>
      <dgm:spPr/>
    </dgm:pt>
    <dgm:pt modelId="{AAD56FD8-0245-F540-A3F6-8E7F42330064}" type="pres">
      <dgm:prSet presAssocID="{EE88B458-CF62-4B46-88DA-05EEEA762B87}" presName="chevron7" presStyleLbl="alignNode1" presStyleIdx="20" presStyleCnt="21"/>
      <dgm:spPr/>
    </dgm:pt>
    <dgm:pt modelId="{A9F90433-6477-0246-8D69-DB94871DA8F8}" type="pres">
      <dgm:prSet presAssocID="{EE88B458-CF62-4B46-88DA-05EEEA762B87}" presName="childtext" presStyleLbl="solidFgAcc1" presStyleIdx="2" presStyleCnt="3">
        <dgm:presLayoutVars>
          <dgm:chMax/>
          <dgm:chPref val="0"/>
          <dgm:bulletEnabled val="1"/>
        </dgm:presLayoutVars>
      </dgm:prSet>
      <dgm:spPr/>
      <dgm:t>
        <a:bodyPr/>
        <a:lstStyle/>
        <a:p>
          <a:endParaRPr lang="es-EC"/>
        </a:p>
      </dgm:t>
    </dgm:pt>
  </dgm:ptLst>
  <dgm:cxnLst>
    <dgm:cxn modelId="{72637117-664A-EA4E-A482-602FE3027FE2}" type="presOf" srcId="{1DC65427-1044-224F-98A7-6EC1A3707E9E}" destId="{D133686E-5378-F445-9B90-52646B6DF84F}" srcOrd="0" destOrd="0" presId="urn:microsoft.com/office/officeart/2008/layout/VerticalAccentList"/>
    <dgm:cxn modelId="{5DE8FEFD-07C7-5243-8AF1-8F20011DB013}" srcId="{5ACB62DB-212D-3A49-BEFA-F9F08D5B3C28}" destId="{1533861B-05C2-7746-BD31-921BF8AF20CE}" srcOrd="0" destOrd="0" parTransId="{02954A8E-87A0-A941-B47A-0024DEA415BF}" sibTransId="{34593E3D-28C0-A04F-8875-CF1EF6886977}"/>
    <dgm:cxn modelId="{BB81F881-D9EB-ED45-ABFA-F95C8B0EA29F}" srcId="{C6F53240-DED6-1242-9EBB-30830BDCCD73}" destId="{14A5A7D3-474F-074B-B658-DF50304BF0C4}" srcOrd="0" destOrd="0" parTransId="{AB38CF0A-AC2D-B443-B83A-476489431854}" sibTransId="{1B8D1E57-5C1D-BA4B-94DF-02C1767F7CA5}"/>
    <dgm:cxn modelId="{40BE537E-ECFA-6A4B-B2BC-F5B55ADE7F67}" type="presOf" srcId="{5D5B699E-99E4-4D44-B90A-322800B741CC}" destId="{A9F90433-6477-0246-8D69-DB94871DA8F8}" srcOrd="0" destOrd="0" presId="urn:microsoft.com/office/officeart/2008/layout/VerticalAccentList"/>
    <dgm:cxn modelId="{35094B14-18CC-7B42-99FC-2680E8F35B2C}" srcId="{14A5A7D3-474F-074B-B658-DF50304BF0C4}" destId="{1DC65427-1044-224F-98A7-6EC1A3707E9E}" srcOrd="0" destOrd="0" parTransId="{77272127-8939-474A-B85B-FADDE7151ACE}" sibTransId="{2F49CAF7-5E19-3540-A7A9-9F071CF7C004}"/>
    <dgm:cxn modelId="{E50DDC6E-105A-C642-9164-3C153C48E664}" srcId="{EE88B458-CF62-4B46-88DA-05EEEA762B87}" destId="{5D5B699E-99E4-4D44-B90A-322800B741CC}" srcOrd="0" destOrd="0" parTransId="{E99B1918-6F5B-DE45-A7AA-8F5318A906EA}" sibTransId="{197FECF8-F968-3341-ADEB-9B8D4CEFA0BD}"/>
    <dgm:cxn modelId="{907CDDC3-4603-E14E-821D-2F0F0C634328}" type="presOf" srcId="{5ACB62DB-212D-3A49-BEFA-F9F08D5B3C28}" destId="{F3C46FEC-B917-AF45-A9CA-6193B0A374E1}" srcOrd="0" destOrd="0" presId="urn:microsoft.com/office/officeart/2008/layout/VerticalAccentList"/>
    <dgm:cxn modelId="{EB41DD45-E973-6A43-99A9-6970618A27E5}" srcId="{C6F53240-DED6-1242-9EBB-30830BDCCD73}" destId="{EE88B458-CF62-4B46-88DA-05EEEA762B87}" srcOrd="2" destOrd="0" parTransId="{272FC172-3DB3-DF4E-9CEE-9A8EBC149841}" sibTransId="{036E41D2-1935-7749-85A6-863C9D040CF7}"/>
    <dgm:cxn modelId="{1FFE3562-1AF8-E644-B30A-98AF8B3D0BF5}" type="presOf" srcId="{1533861B-05C2-7746-BD31-921BF8AF20CE}" destId="{12FE569E-BD4C-C445-AE45-BCD15EADB1CF}" srcOrd="0" destOrd="0" presId="urn:microsoft.com/office/officeart/2008/layout/VerticalAccentList"/>
    <dgm:cxn modelId="{A3C1CF87-8639-0E4D-9973-062606B2FD83}" srcId="{C6F53240-DED6-1242-9EBB-30830BDCCD73}" destId="{5ACB62DB-212D-3A49-BEFA-F9F08D5B3C28}" srcOrd="1" destOrd="0" parTransId="{8E5AF5E0-5AA9-794A-9CAA-FB4E13D57F8A}" sibTransId="{68E4A4CE-993B-3646-9C50-0B4BA63D263F}"/>
    <dgm:cxn modelId="{E583F765-380D-514A-B3EE-ECAC0BE249EB}" type="presOf" srcId="{EE88B458-CF62-4B46-88DA-05EEEA762B87}" destId="{097AFBA3-9B40-B742-BB90-AED7ED6FAF15}" srcOrd="0" destOrd="0" presId="urn:microsoft.com/office/officeart/2008/layout/VerticalAccentList"/>
    <dgm:cxn modelId="{1DEFB337-A6E2-1D4F-BB2C-D9941B83456B}" type="presOf" srcId="{C6F53240-DED6-1242-9EBB-30830BDCCD73}" destId="{52575408-7741-244B-B16D-FF7B3E5504B0}" srcOrd="0" destOrd="0" presId="urn:microsoft.com/office/officeart/2008/layout/VerticalAccentList"/>
    <dgm:cxn modelId="{F04FD339-5138-DE43-95E5-29BD20A7185C}" type="presOf" srcId="{14A5A7D3-474F-074B-B658-DF50304BF0C4}" destId="{E434CAC7-9B66-324D-9175-8052BB403BC5}" srcOrd="0" destOrd="0" presId="urn:microsoft.com/office/officeart/2008/layout/VerticalAccentList"/>
    <dgm:cxn modelId="{9DC3ACDE-EDC7-AD4F-8040-AF7A0DFF06E7}" type="presParOf" srcId="{52575408-7741-244B-B16D-FF7B3E5504B0}" destId="{EFF778EA-220A-AB42-A41E-D4809E59B70F}" srcOrd="0" destOrd="0" presId="urn:microsoft.com/office/officeart/2008/layout/VerticalAccentList"/>
    <dgm:cxn modelId="{DAF94316-5ECC-704F-A1AD-B869B62FBAA7}" type="presParOf" srcId="{EFF778EA-220A-AB42-A41E-D4809E59B70F}" destId="{E434CAC7-9B66-324D-9175-8052BB403BC5}" srcOrd="0" destOrd="0" presId="urn:microsoft.com/office/officeart/2008/layout/VerticalAccentList"/>
    <dgm:cxn modelId="{894ACE39-86DB-5E47-AB7E-731839F7B8A5}" type="presParOf" srcId="{52575408-7741-244B-B16D-FF7B3E5504B0}" destId="{EB5916BF-7C05-9041-A847-51454E09AA9B}" srcOrd="1" destOrd="0" presId="urn:microsoft.com/office/officeart/2008/layout/VerticalAccentList"/>
    <dgm:cxn modelId="{B9A725D2-D432-154D-949C-A74CC40E55FA}" type="presParOf" srcId="{EB5916BF-7C05-9041-A847-51454E09AA9B}" destId="{82BDE06C-501C-0741-90E6-3A08018CE100}" srcOrd="0" destOrd="0" presId="urn:microsoft.com/office/officeart/2008/layout/VerticalAccentList"/>
    <dgm:cxn modelId="{88C0809D-39BD-BF46-8E75-313BD3A1C341}" type="presParOf" srcId="{EB5916BF-7C05-9041-A847-51454E09AA9B}" destId="{D6864A52-84A8-6249-97E1-71C87AFD0E18}" srcOrd="1" destOrd="0" presId="urn:microsoft.com/office/officeart/2008/layout/VerticalAccentList"/>
    <dgm:cxn modelId="{AD397510-8822-8C4B-A02F-EA59DBD6CFDC}" type="presParOf" srcId="{EB5916BF-7C05-9041-A847-51454E09AA9B}" destId="{74DB72A0-30D9-334C-B704-BBEF1743787B}" srcOrd="2" destOrd="0" presId="urn:microsoft.com/office/officeart/2008/layout/VerticalAccentList"/>
    <dgm:cxn modelId="{A9E1D0F5-0912-3A42-ADD8-9017E61312CE}" type="presParOf" srcId="{EB5916BF-7C05-9041-A847-51454E09AA9B}" destId="{14D79243-278D-5045-8798-1BD6D8354114}" srcOrd="3" destOrd="0" presId="urn:microsoft.com/office/officeart/2008/layout/VerticalAccentList"/>
    <dgm:cxn modelId="{221EC7B9-01BD-C540-9B2A-4B114A729406}" type="presParOf" srcId="{EB5916BF-7C05-9041-A847-51454E09AA9B}" destId="{55619E55-4E24-614B-86E0-1CBB4730C1DF}" srcOrd="4" destOrd="0" presId="urn:microsoft.com/office/officeart/2008/layout/VerticalAccentList"/>
    <dgm:cxn modelId="{EAA0464B-2FD0-5C4B-AEE5-9D9E1050904C}" type="presParOf" srcId="{EB5916BF-7C05-9041-A847-51454E09AA9B}" destId="{1B583702-052E-AA4A-92B6-FDB1BA5CFF38}" srcOrd="5" destOrd="0" presId="urn:microsoft.com/office/officeart/2008/layout/VerticalAccentList"/>
    <dgm:cxn modelId="{C76C3546-289C-1C40-9EB6-F2F5131CED43}" type="presParOf" srcId="{EB5916BF-7C05-9041-A847-51454E09AA9B}" destId="{177BF2DD-AAF1-2144-B21A-0930EAF5FAB5}" srcOrd="6" destOrd="0" presId="urn:microsoft.com/office/officeart/2008/layout/VerticalAccentList"/>
    <dgm:cxn modelId="{4EBDB8C8-B647-1042-880A-E0B9673FB920}" type="presParOf" srcId="{EB5916BF-7C05-9041-A847-51454E09AA9B}" destId="{D133686E-5378-F445-9B90-52646B6DF84F}" srcOrd="7" destOrd="0" presId="urn:microsoft.com/office/officeart/2008/layout/VerticalAccentList"/>
    <dgm:cxn modelId="{AFBFB3AE-F742-624C-9050-8BD1C48406DF}" type="presParOf" srcId="{52575408-7741-244B-B16D-FF7B3E5504B0}" destId="{BBB3DDFA-EBAD-5C4D-B3B0-473AD5760BDD}" srcOrd="2" destOrd="0" presId="urn:microsoft.com/office/officeart/2008/layout/VerticalAccentList"/>
    <dgm:cxn modelId="{79FB0F2B-1584-CA41-9F8F-249B9EE2B3D0}" type="presParOf" srcId="{52575408-7741-244B-B16D-FF7B3E5504B0}" destId="{53F3F204-FE0A-E540-A2B2-5E7FAC71EC36}" srcOrd="3" destOrd="0" presId="urn:microsoft.com/office/officeart/2008/layout/VerticalAccentList"/>
    <dgm:cxn modelId="{894E4E6B-28BF-0243-8476-BE0B5D8BD66C}" type="presParOf" srcId="{53F3F204-FE0A-E540-A2B2-5E7FAC71EC36}" destId="{F3C46FEC-B917-AF45-A9CA-6193B0A374E1}" srcOrd="0" destOrd="0" presId="urn:microsoft.com/office/officeart/2008/layout/VerticalAccentList"/>
    <dgm:cxn modelId="{A720D08D-F28C-BA4E-8DA4-BD038BD893D2}" type="presParOf" srcId="{52575408-7741-244B-B16D-FF7B3E5504B0}" destId="{CCB5BE18-F682-7C4B-87E6-5CFA4391DF7C}" srcOrd="4" destOrd="0" presId="urn:microsoft.com/office/officeart/2008/layout/VerticalAccentList"/>
    <dgm:cxn modelId="{9393620E-3FE0-6C4C-8C89-8B60C28D3361}" type="presParOf" srcId="{CCB5BE18-F682-7C4B-87E6-5CFA4391DF7C}" destId="{7E51C6EF-3BC7-7A43-91DC-CCA51543EAB2}" srcOrd="0" destOrd="0" presId="urn:microsoft.com/office/officeart/2008/layout/VerticalAccentList"/>
    <dgm:cxn modelId="{AF518006-1200-9544-BB5A-B371317C6D71}" type="presParOf" srcId="{CCB5BE18-F682-7C4B-87E6-5CFA4391DF7C}" destId="{E5D7BB5E-A2D8-2F44-9EDD-F84ED6676643}" srcOrd="1" destOrd="0" presId="urn:microsoft.com/office/officeart/2008/layout/VerticalAccentList"/>
    <dgm:cxn modelId="{A003475E-A99D-184C-91BA-9D6AE482A6B6}" type="presParOf" srcId="{CCB5BE18-F682-7C4B-87E6-5CFA4391DF7C}" destId="{2D9F001E-BF9C-5542-AAF7-872190B7EF79}" srcOrd="2" destOrd="0" presId="urn:microsoft.com/office/officeart/2008/layout/VerticalAccentList"/>
    <dgm:cxn modelId="{489C9D45-D239-C845-A16F-A2A510E8E359}" type="presParOf" srcId="{CCB5BE18-F682-7C4B-87E6-5CFA4391DF7C}" destId="{C9844D36-B81D-C848-876B-51B4320512D0}" srcOrd="3" destOrd="0" presId="urn:microsoft.com/office/officeart/2008/layout/VerticalAccentList"/>
    <dgm:cxn modelId="{CF385E4C-E5D7-A544-AC83-9DC024146620}" type="presParOf" srcId="{CCB5BE18-F682-7C4B-87E6-5CFA4391DF7C}" destId="{BA29847E-D7F2-F847-BF81-6ADB7EDC9BCE}" srcOrd="4" destOrd="0" presId="urn:microsoft.com/office/officeart/2008/layout/VerticalAccentList"/>
    <dgm:cxn modelId="{1D75C79F-D5DD-CF44-A1B8-32A6CA06A294}" type="presParOf" srcId="{CCB5BE18-F682-7C4B-87E6-5CFA4391DF7C}" destId="{152564F7-03DF-124C-B2D8-AFF5274D0EE1}" srcOrd="5" destOrd="0" presId="urn:microsoft.com/office/officeart/2008/layout/VerticalAccentList"/>
    <dgm:cxn modelId="{740D522B-0D7E-5E4A-B184-FE274B09C2E3}" type="presParOf" srcId="{CCB5BE18-F682-7C4B-87E6-5CFA4391DF7C}" destId="{9719E922-A137-3D40-8CBD-505E9C11F476}" srcOrd="6" destOrd="0" presId="urn:microsoft.com/office/officeart/2008/layout/VerticalAccentList"/>
    <dgm:cxn modelId="{0985859D-33BF-584F-9CEF-AA85A1460385}" type="presParOf" srcId="{CCB5BE18-F682-7C4B-87E6-5CFA4391DF7C}" destId="{12FE569E-BD4C-C445-AE45-BCD15EADB1CF}" srcOrd="7" destOrd="0" presId="urn:microsoft.com/office/officeart/2008/layout/VerticalAccentList"/>
    <dgm:cxn modelId="{E8C02480-0D04-034B-AE8D-2F8EC25F5F24}" type="presParOf" srcId="{52575408-7741-244B-B16D-FF7B3E5504B0}" destId="{E86361DD-C990-0744-90CB-448068DAACC8}" srcOrd="5" destOrd="0" presId="urn:microsoft.com/office/officeart/2008/layout/VerticalAccentList"/>
    <dgm:cxn modelId="{A11B0ABA-DCE1-744F-BFF4-C87568FF3534}" type="presParOf" srcId="{52575408-7741-244B-B16D-FF7B3E5504B0}" destId="{594DC64A-EEA6-7545-93AF-1CD857B32D6F}" srcOrd="6" destOrd="0" presId="urn:microsoft.com/office/officeart/2008/layout/VerticalAccentList"/>
    <dgm:cxn modelId="{B51F9327-4734-534A-A340-AA61E3F707B6}" type="presParOf" srcId="{594DC64A-EEA6-7545-93AF-1CD857B32D6F}" destId="{097AFBA3-9B40-B742-BB90-AED7ED6FAF15}" srcOrd="0" destOrd="0" presId="urn:microsoft.com/office/officeart/2008/layout/VerticalAccentList"/>
    <dgm:cxn modelId="{E6D7D3B9-7B42-8A4E-910D-8CBFAF07CE66}" type="presParOf" srcId="{52575408-7741-244B-B16D-FF7B3E5504B0}" destId="{2BCA1C01-E8C4-084B-8831-41F87AF77474}" srcOrd="7" destOrd="0" presId="urn:microsoft.com/office/officeart/2008/layout/VerticalAccentList"/>
    <dgm:cxn modelId="{1AE0A422-4E1D-AD49-AF95-7D8AAA8BFBCF}" type="presParOf" srcId="{2BCA1C01-E8C4-084B-8831-41F87AF77474}" destId="{F90A69B5-8B78-DA4E-96D8-DCDD7420178A}" srcOrd="0" destOrd="0" presId="urn:microsoft.com/office/officeart/2008/layout/VerticalAccentList"/>
    <dgm:cxn modelId="{CF5EEFAD-5539-4847-A0DE-22164345BB52}" type="presParOf" srcId="{2BCA1C01-E8C4-084B-8831-41F87AF77474}" destId="{E931F08D-9AC5-4F4D-83FD-B89630E819F4}" srcOrd="1" destOrd="0" presId="urn:microsoft.com/office/officeart/2008/layout/VerticalAccentList"/>
    <dgm:cxn modelId="{A253D32C-1E0E-E740-9A72-A6C3D6814F41}" type="presParOf" srcId="{2BCA1C01-E8C4-084B-8831-41F87AF77474}" destId="{55B0D6F9-0429-8346-A5EF-1F7F2D1E7FA8}" srcOrd="2" destOrd="0" presId="urn:microsoft.com/office/officeart/2008/layout/VerticalAccentList"/>
    <dgm:cxn modelId="{35D2CCAE-7ED9-E143-AAB4-E7293336D903}" type="presParOf" srcId="{2BCA1C01-E8C4-084B-8831-41F87AF77474}" destId="{374D8891-92EF-A141-9C2D-AAD2E4F44F22}" srcOrd="3" destOrd="0" presId="urn:microsoft.com/office/officeart/2008/layout/VerticalAccentList"/>
    <dgm:cxn modelId="{B00BD738-4CF1-9242-9458-2DABA6B8E4AB}" type="presParOf" srcId="{2BCA1C01-E8C4-084B-8831-41F87AF77474}" destId="{62026545-77E5-6D47-BC62-482B0325060B}" srcOrd="4" destOrd="0" presId="urn:microsoft.com/office/officeart/2008/layout/VerticalAccentList"/>
    <dgm:cxn modelId="{A5E9831D-F137-0D41-893C-B5AC02929BE9}" type="presParOf" srcId="{2BCA1C01-E8C4-084B-8831-41F87AF77474}" destId="{643759FE-D16F-C444-B5DE-F6F4D78DF00E}" srcOrd="5" destOrd="0" presId="urn:microsoft.com/office/officeart/2008/layout/VerticalAccentList"/>
    <dgm:cxn modelId="{DA5461DE-A8EE-B94F-8222-3B91029DE03A}" type="presParOf" srcId="{2BCA1C01-E8C4-084B-8831-41F87AF77474}" destId="{AAD56FD8-0245-F540-A3F6-8E7F42330064}" srcOrd="6" destOrd="0" presId="urn:microsoft.com/office/officeart/2008/layout/VerticalAccentList"/>
    <dgm:cxn modelId="{59E531BC-B297-4E4C-9BC6-650BC70FD71A}" type="presParOf" srcId="{2BCA1C01-E8C4-084B-8831-41F87AF77474}" destId="{A9F90433-6477-0246-8D69-DB94871DA8F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10/3/2021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10/3/2021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Raciones básicas, que el coe ya tiene instaurado </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195660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Iso 9001 </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18</a:t>
            </a:fld>
            <a:endParaRPr lang="es-EC"/>
          </a:p>
        </p:txBody>
      </p:sp>
    </p:spTree>
    <p:extLst>
      <p:ext uri="{BB962C8B-B14F-4D97-AF65-F5344CB8AC3E}">
        <p14:creationId xmlns:p14="http://schemas.microsoft.com/office/powerpoint/2010/main" val="411090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D901BE0-F7A3-4EB3-8352-246AA94A3E19}" type="slidenum">
              <a:rPr lang="es-EC" smtClean="0"/>
              <a:t>21</a:t>
            </a:fld>
            <a:endParaRPr lang="es-EC"/>
          </a:p>
        </p:txBody>
      </p:sp>
    </p:spTree>
    <p:extLst>
      <p:ext uri="{BB962C8B-B14F-4D97-AF65-F5344CB8AC3E}">
        <p14:creationId xmlns:p14="http://schemas.microsoft.com/office/powerpoint/2010/main" val="7510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Importante por la ubicación geografica, lugar riesgoso y sensible </a:t>
            </a:r>
          </a:p>
          <a:p>
            <a:r>
              <a:rPr lang="es-EC" dirty="0"/>
              <a:t>La puntila, la chocolatera </a:t>
            </a:r>
          </a:p>
          <a:p>
            <a:r>
              <a:rPr lang="es-EC" dirty="0"/>
              <a:t>Ha habido alertas </a:t>
            </a:r>
          </a:p>
          <a:p>
            <a:r>
              <a:rPr lang="es-EC" dirty="0"/>
              <a:t>Cantidad significstiva de personas </a:t>
            </a:r>
          </a:p>
          <a:p>
            <a:r>
              <a:rPr lang="es-EC" dirty="0"/>
              <a:t>Mencionar beneficiarios</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158015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Analicis general necesidades logisticas </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203321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Atencion oportuna en la alerta de tsunami</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55740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subduccion</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24086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17461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Descriptiva= especifar requerimientos y det de necesidades para cumplir con abas, transporte y sanidad </a:t>
            </a:r>
          </a:p>
          <a:p>
            <a:r>
              <a:rPr lang="es-EC" dirty="0"/>
              <a:t>Mixto= parte cuantitativa (encuestas), entrevistas SIS, </a:t>
            </a:r>
          </a:p>
          <a:p>
            <a:r>
              <a:rPr lang="es-EC" dirty="0"/>
              <a:t>TODO PARA DETERMINAR </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411223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Misionales = procesos claves </a:t>
            </a:r>
          </a:p>
        </p:txBody>
      </p:sp>
      <p:sp>
        <p:nvSpPr>
          <p:cNvPr id="4" name="Marcador de número de diapositiva 3"/>
          <p:cNvSpPr>
            <a:spLocks noGrp="1"/>
          </p:cNvSpPr>
          <p:nvPr>
            <p:ph type="sldNum" sz="quarter" idx="5"/>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374876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187194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1084777" y="1849388"/>
            <a:ext cx="6974445" cy="1569660"/>
          </a:xfrm>
          <a:prstGeom prst="rect">
            <a:avLst/>
          </a:prstGeom>
          <a:noFill/>
        </p:spPr>
        <p:txBody>
          <a:bodyPr wrap="square" rtlCol="0">
            <a:spAutoFit/>
          </a:bodyPr>
          <a:lstStyle/>
          <a:p>
            <a:pPr algn="ctr"/>
            <a:r>
              <a:rPr lang="es-ES_tradnl" sz="3200" b="1" dirty="0"/>
              <a:t>MODELO LOGÍSTICO PARA ABASTECER  LA BASE NAVAL DE SALINAS EN CASO DE TSUNAMI</a:t>
            </a:r>
            <a:endParaRPr lang="es-EC" sz="3200" b="1" dirty="0"/>
          </a:p>
        </p:txBody>
      </p:sp>
      <p:sp>
        <p:nvSpPr>
          <p:cNvPr id="5" name="CuadroTexto 4"/>
          <p:cNvSpPr txBox="1"/>
          <p:nvPr/>
        </p:nvSpPr>
        <p:spPr>
          <a:xfrm>
            <a:off x="1488798" y="4417673"/>
            <a:ext cx="6533455" cy="769441"/>
          </a:xfrm>
          <a:prstGeom prst="rect">
            <a:avLst/>
          </a:prstGeom>
          <a:noFill/>
        </p:spPr>
        <p:txBody>
          <a:bodyPr wrap="none" rtlCol="0">
            <a:spAutoFit/>
          </a:bodyPr>
          <a:lstStyle/>
          <a:p>
            <a:pPr algn="ctr"/>
            <a:r>
              <a:rPr lang="es-EC" sz="2200" b="1" dirty="0">
                <a:effectLst>
                  <a:outerShdw blurRad="38100" dist="38100" dir="2700000" algn="tl">
                    <a:srgbClr val="000000">
                      <a:alpha val="43137"/>
                    </a:srgbClr>
                  </a:outerShdw>
                </a:effectLst>
              </a:rPr>
              <a:t>ELABORADO POR: </a:t>
            </a:r>
          </a:p>
          <a:p>
            <a:pPr algn="ctr"/>
            <a:r>
              <a:rPr lang="es-EC" sz="2200" b="1" dirty="0">
                <a:effectLst>
                  <a:outerShdw blurRad="38100" dist="38100" dir="2700000" algn="tl">
                    <a:srgbClr val="000000">
                      <a:alpha val="43137"/>
                    </a:srgbClr>
                  </a:outerShdw>
                </a:effectLst>
              </a:rPr>
              <a:t>GM 4/AB MELANIE MICHELLE CEVALLOS SOLÓRZANO</a:t>
            </a:r>
          </a:p>
        </p:txBody>
      </p:sp>
      <p:pic>
        <p:nvPicPr>
          <p:cNvPr id="6" name="Imagen 5" descr="ESPE">
            <a:extLst>
              <a:ext uri="{FF2B5EF4-FFF2-40B4-BE49-F238E27FC236}">
                <a16:creationId xmlns:a16="http://schemas.microsoft.com/office/drawing/2014/main" xmlns=""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01C571-AF01-B242-A129-B34AFD8F91D3}"/>
              </a:ext>
            </a:extLst>
          </p:cNvPr>
          <p:cNvSpPr>
            <a:spLocks noGrp="1"/>
          </p:cNvSpPr>
          <p:nvPr>
            <p:ph type="title"/>
          </p:nvPr>
        </p:nvSpPr>
        <p:spPr>
          <a:xfrm>
            <a:off x="827584" y="242232"/>
            <a:ext cx="4259480" cy="976637"/>
          </a:xfrm>
        </p:spPr>
        <p:style>
          <a:lnRef idx="1">
            <a:schemeClr val="accent1"/>
          </a:lnRef>
          <a:fillRef idx="2">
            <a:schemeClr val="accent1"/>
          </a:fillRef>
          <a:effectRef idx="1">
            <a:schemeClr val="accent1"/>
          </a:effectRef>
          <a:fontRef idx="minor">
            <a:schemeClr val="dk1"/>
          </a:fontRef>
        </p:style>
        <p:txBody>
          <a:bodyPr/>
          <a:lstStyle/>
          <a:p>
            <a:r>
              <a:rPr lang="es-EC" sz="3200" b="1" dirty="0">
                <a:latin typeface="Arial" panose="020B0604020202020204" pitchFamily="34" charset="0"/>
                <a:cs typeface="Arial" panose="020B0604020202020204" pitchFamily="34" charset="0"/>
              </a:rPr>
              <a:t>BASE NAVAL DE SALINAS</a:t>
            </a:r>
          </a:p>
        </p:txBody>
      </p:sp>
      <p:pic>
        <p:nvPicPr>
          <p:cNvPr id="6146" name="Picture 2" descr="Base naval de salinas | Mapio.net">
            <a:extLst>
              <a:ext uri="{FF2B5EF4-FFF2-40B4-BE49-F238E27FC236}">
                <a16:creationId xmlns:a16="http://schemas.microsoft.com/office/drawing/2014/main" xmlns="" id="{3DD11F46-3826-104C-A7A1-92E5DA9635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536177"/>
            <a:ext cx="3034680" cy="22760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pa Anconcito - plano Anconcito - ViaMichelin">
            <a:extLst>
              <a:ext uri="{FF2B5EF4-FFF2-40B4-BE49-F238E27FC236}">
                <a16:creationId xmlns:a16="http://schemas.microsoft.com/office/drawing/2014/main" xmlns="" id="{C64D1288-685B-0847-AD8F-7B71FBCB5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536177"/>
            <a:ext cx="3276978" cy="227601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7156C28A-AEC3-5340-A78B-AA66D4571874}"/>
              </a:ext>
            </a:extLst>
          </p:cNvPr>
          <p:cNvSpPr txBox="1"/>
          <p:nvPr/>
        </p:nvSpPr>
        <p:spPr>
          <a:xfrm>
            <a:off x="6804248" y="196050"/>
            <a:ext cx="2160240" cy="1631216"/>
          </a:xfrm>
          <a:prstGeom prst="rect">
            <a:avLst/>
          </a:prstGeom>
          <a:noFill/>
        </p:spPr>
        <p:txBody>
          <a:bodyPr wrap="square" rtlCol="0">
            <a:spAutoFit/>
          </a:bodyPr>
          <a:lstStyle/>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ESSUNA</a:t>
            </a:r>
          </a:p>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ESGRUM</a:t>
            </a:r>
          </a:p>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CETNAV</a:t>
            </a:r>
          </a:p>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CAPSAL</a:t>
            </a:r>
          </a:p>
          <a:p>
            <a:pPr marL="285750" indent="-285750">
              <a:buFont typeface="Arial" panose="020B0604020202020204" pitchFamily="34" charset="0"/>
              <a:buChar char="•"/>
            </a:pPr>
            <a:r>
              <a:rPr lang="es-EC" sz="2000" dirty="0">
                <a:latin typeface="Arial" panose="020B0604020202020204" pitchFamily="34" charset="0"/>
                <a:cs typeface="Arial" panose="020B0604020202020204" pitchFamily="34" charset="0"/>
              </a:rPr>
              <a:t>EGFSAL</a:t>
            </a:r>
          </a:p>
        </p:txBody>
      </p:sp>
      <p:sp>
        <p:nvSpPr>
          <p:cNvPr id="4" name="Abrir llave 3">
            <a:extLst>
              <a:ext uri="{FF2B5EF4-FFF2-40B4-BE49-F238E27FC236}">
                <a16:creationId xmlns:a16="http://schemas.microsoft.com/office/drawing/2014/main" xmlns="" id="{0DE73A97-D3D8-5346-B4AB-B5067E98AE4A}"/>
              </a:ext>
            </a:extLst>
          </p:cNvPr>
          <p:cNvSpPr/>
          <p:nvPr/>
        </p:nvSpPr>
        <p:spPr>
          <a:xfrm>
            <a:off x="6267393" y="157668"/>
            <a:ext cx="504056" cy="16312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8" name="Redondear rectángulo de esquina del mismo lado 7">
            <a:extLst>
              <a:ext uri="{FF2B5EF4-FFF2-40B4-BE49-F238E27FC236}">
                <a16:creationId xmlns:a16="http://schemas.microsoft.com/office/drawing/2014/main" xmlns="" id="{D252EC94-4A6B-0842-B07B-80CDDE463ED8}"/>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11</a:t>
            </a:r>
          </a:p>
        </p:txBody>
      </p:sp>
    </p:spTree>
    <p:extLst>
      <p:ext uri="{BB962C8B-B14F-4D97-AF65-F5344CB8AC3E}">
        <p14:creationId xmlns:p14="http://schemas.microsoft.com/office/powerpoint/2010/main" val="28660050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9283A0-BF3B-4742-8D58-CBD227DE30CA}"/>
              </a:ext>
            </a:extLst>
          </p:cNvPr>
          <p:cNvSpPr>
            <a:spLocks noGrp="1"/>
          </p:cNvSpPr>
          <p:nvPr>
            <p:ph type="title"/>
          </p:nvPr>
        </p:nvSpPr>
        <p:spPr>
          <a:xfrm>
            <a:off x="668332" y="460776"/>
            <a:ext cx="8208912" cy="396387"/>
          </a:xfrm>
          <a:noFill/>
          <a:ln>
            <a:noFill/>
          </a:ln>
        </p:spPr>
        <p:style>
          <a:lnRef idx="0">
            <a:scrgbClr r="0" g="0" b="0"/>
          </a:lnRef>
          <a:fillRef idx="0">
            <a:scrgbClr r="0" g="0" b="0"/>
          </a:fillRef>
          <a:effectRef idx="0">
            <a:scrgbClr r="0" g="0" b="0"/>
          </a:effectRef>
          <a:fontRef idx="minor">
            <a:schemeClr val="dk1"/>
          </a:fontRef>
        </p:style>
        <p:txBody>
          <a:bodyPr/>
          <a:lstStyle/>
          <a:p>
            <a:r>
              <a:rPr lang="es-EC" sz="3200" b="1" dirty="0">
                <a:latin typeface="Arial" panose="020B0604020202020204" pitchFamily="34" charset="0"/>
                <a:cs typeface="Arial" panose="020B0604020202020204" pitchFamily="34" charset="0"/>
              </a:rPr>
              <a:t>FUNDAMENTACIÓN METODOLÓGICA</a:t>
            </a:r>
            <a:br>
              <a:rPr lang="es-EC" sz="3200" b="1" dirty="0">
                <a:latin typeface="Arial" panose="020B0604020202020204" pitchFamily="34" charset="0"/>
                <a:cs typeface="Arial" panose="020B0604020202020204" pitchFamily="34" charset="0"/>
              </a:rPr>
            </a:br>
            <a:endParaRPr lang="es-EC" sz="3200" b="1" dirty="0">
              <a:latin typeface="Arial" panose="020B0604020202020204" pitchFamily="34" charset="0"/>
              <a:cs typeface="Arial" panose="020B0604020202020204" pitchFamily="34" charset="0"/>
            </a:endParaRPr>
          </a:p>
        </p:txBody>
      </p:sp>
      <p:sp>
        <p:nvSpPr>
          <p:cNvPr id="4" name="Oval 6">
            <a:extLst>
              <a:ext uri="{FF2B5EF4-FFF2-40B4-BE49-F238E27FC236}">
                <a16:creationId xmlns:a16="http://schemas.microsoft.com/office/drawing/2014/main" xmlns="" id="{A5CD87E7-F6D1-B94B-9CD1-6FA682E4E96D}"/>
              </a:ext>
            </a:extLst>
          </p:cNvPr>
          <p:cNvSpPr>
            <a:spLocks noChangeArrowheads="1"/>
          </p:cNvSpPr>
          <p:nvPr/>
        </p:nvSpPr>
        <p:spPr bwMode="auto">
          <a:xfrm>
            <a:off x="899592" y="2281436"/>
            <a:ext cx="962370" cy="963712"/>
          </a:xfrm>
          <a:prstGeom prst="ellipse">
            <a:avLst/>
          </a:prstGeom>
          <a:gradFill>
            <a:gsLst>
              <a:gs pos="50000">
                <a:schemeClr val="accent1"/>
              </a:gs>
              <a:gs pos="51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xmlns="" id="{94FEB3FA-A2E7-0D42-B2A1-0EFF5F92DD68}"/>
              </a:ext>
            </a:extLst>
          </p:cNvPr>
          <p:cNvSpPr>
            <a:spLocks/>
          </p:cNvSpPr>
          <p:nvPr/>
        </p:nvSpPr>
        <p:spPr bwMode="auto">
          <a:xfrm>
            <a:off x="743895" y="2222378"/>
            <a:ext cx="311394" cy="1081827"/>
          </a:xfrm>
          <a:custGeom>
            <a:avLst/>
            <a:gdLst>
              <a:gd name="T0" fmla="*/ 98 w 98"/>
              <a:gd name="T1" fmla="*/ 0 h 340"/>
              <a:gd name="T2" fmla="*/ 0 w 98"/>
              <a:gd name="T3" fmla="*/ 170 h 340"/>
              <a:gd name="T4" fmla="*/ 98 w 98"/>
              <a:gd name="T5" fmla="*/ 340 h 340"/>
            </a:gdLst>
            <a:ahLst/>
            <a:cxnLst>
              <a:cxn ang="0">
                <a:pos x="T0" y="T1"/>
              </a:cxn>
              <a:cxn ang="0">
                <a:pos x="T2" y="T3"/>
              </a:cxn>
              <a:cxn ang="0">
                <a:pos x="T4" y="T5"/>
              </a:cxn>
            </a:cxnLst>
            <a:rect l="0" t="0" r="r" b="b"/>
            <a:pathLst>
              <a:path w="98" h="340">
                <a:moveTo>
                  <a:pt x="98" y="0"/>
                </a:moveTo>
                <a:cubicBezTo>
                  <a:pt x="39" y="34"/>
                  <a:pt x="0" y="97"/>
                  <a:pt x="0" y="170"/>
                </a:cubicBezTo>
                <a:cubicBezTo>
                  <a:pt x="0" y="242"/>
                  <a:pt x="39" y="305"/>
                  <a:pt x="98" y="340"/>
                </a:cubicBezTo>
              </a:path>
            </a:pathLst>
          </a:custGeom>
          <a:noFill/>
          <a:ln w="508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61">
            <a:extLst>
              <a:ext uri="{FF2B5EF4-FFF2-40B4-BE49-F238E27FC236}">
                <a16:creationId xmlns:a16="http://schemas.microsoft.com/office/drawing/2014/main" xmlns="" id="{0313F0C7-EB4A-0A4F-8DE2-C3142072A1B2}"/>
              </a:ext>
            </a:extLst>
          </p:cNvPr>
          <p:cNvSpPr txBox="1"/>
          <p:nvPr/>
        </p:nvSpPr>
        <p:spPr>
          <a:xfrm>
            <a:off x="353607" y="3505573"/>
            <a:ext cx="2214883" cy="380480"/>
          </a:xfrm>
          <a:prstGeom prst="rect">
            <a:avLst/>
          </a:prstGeom>
          <a:noFill/>
        </p:spPr>
        <p:txBody>
          <a:bodyPr wrap="square" lIns="72000" tIns="36000" rIns="72000" bIns="36000" rtlCol="0" anchor="t">
            <a:spAutoFit/>
          </a:bodyPr>
          <a:lstStyle/>
          <a:p>
            <a:pPr algn="ctr"/>
            <a:r>
              <a:rPr lang="en-US" sz="2000" b="1" dirty="0">
                <a:latin typeface="Arial" panose="020B0604020202020204" pitchFamily="34" charset="0"/>
                <a:cs typeface="Arial" panose="020B0604020202020204" pitchFamily="34" charset="0"/>
              </a:rPr>
              <a:t>METODOLOGÍA</a:t>
            </a:r>
            <a:endParaRPr lang="id-ID" sz="2000" b="1" dirty="0">
              <a:latin typeface="Arial" panose="020B0604020202020204" pitchFamily="34" charset="0"/>
              <a:cs typeface="Arial" panose="020B0604020202020204" pitchFamily="34" charset="0"/>
            </a:endParaRPr>
          </a:p>
        </p:txBody>
      </p:sp>
      <p:cxnSp>
        <p:nvCxnSpPr>
          <p:cNvPr id="7" name="Straight Connector 31">
            <a:extLst>
              <a:ext uri="{FF2B5EF4-FFF2-40B4-BE49-F238E27FC236}">
                <a16:creationId xmlns:a16="http://schemas.microsoft.com/office/drawing/2014/main" xmlns="" id="{CCA63D1D-C778-A64D-A031-905BEBF0285C}"/>
              </a:ext>
            </a:extLst>
          </p:cNvPr>
          <p:cNvCxnSpPr/>
          <p:nvPr/>
        </p:nvCxnSpPr>
        <p:spPr>
          <a:xfrm>
            <a:off x="1907704" y="2744534"/>
            <a:ext cx="401577" cy="0"/>
          </a:xfrm>
          <a:prstGeom prst="line">
            <a:avLst/>
          </a:prstGeom>
          <a:ln w="12700">
            <a:solidFill>
              <a:srgbClr val="2F5B29"/>
            </a:solidFill>
            <a:tailEnd type="triangle" w="sm" len="med"/>
          </a:ln>
        </p:spPr>
        <p:style>
          <a:lnRef idx="1">
            <a:schemeClr val="accent1"/>
          </a:lnRef>
          <a:fillRef idx="0">
            <a:schemeClr val="accent1"/>
          </a:fillRef>
          <a:effectRef idx="0">
            <a:schemeClr val="accent1"/>
          </a:effectRef>
          <a:fontRef idx="minor">
            <a:schemeClr val="tx1"/>
          </a:fontRef>
        </p:style>
      </p:cxnSp>
      <p:sp>
        <p:nvSpPr>
          <p:cNvPr id="8" name="Oval 9">
            <a:extLst>
              <a:ext uri="{FF2B5EF4-FFF2-40B4-BE49-F238E27FC236}">
                <a16:creationId xmlns:a16="http://schemas.microsoft.com/office/drawing/2014/main" xmlns="" id="{E6AF8D29-A898-0A45-94E8-386FBD164D0D}"/>
              </a:ext>
            </a:extLst>
          </p:cNvPr>
          <p:cNvSpPr>
            <a:spLocks noChangeArrowheads="1"/>
          </p:cNvSpPr>
          <p:nvPr/>
        </p:nvSpPr>
        <p:spPr bwMode="auto">
          <a:xfrm>
            <a:off x="2380587" y="1713660"/>
            <a:ext cx="2088491" cy="2091175"/>
          </a:xfrm>
          <a:prstGeom prst="ellipse">
            <a:avLst/>
          </a:prstGeom>
          <a:noFill/>
          <a:ln w="1270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xmlns="" id="{0D6E7A13-653E-E34B-8883-A59173FE01A0}"/>
              </a:ext>
            </a:extLst>
          </p:cNvPr>
          <p:cNvSpPr>
            <a:spLocks/>
          </p:cNvSpPr>
          <p:nvPr/>
        </p:nvSpPr>
        <p:spPr bwMode="auto">
          <a:xfrm>
            <a:off x="2477914" y="2017854"/>
            <a:ext cx="424141" cy="1522075"/>
          </a:xfrm>
          <a:custGeom>
            <a:avLst/>
            <a:gdLst>
              <a:gd name="T0" fmla="*/ 134 w 134"/>
              <a:gd name="T1" fmla="*/ 0 h 479"/>
              <a:gd name="T2" fmla="*/ 0 w 134"/>
              <a:gd name="T3" fmla="*/ 240 h 479"/>
              <a:gd name="T4" fmla="*/ 134 w 134"/>
              <a:gd name="T5" fmla="*/ 479 h 479"/>
            </a:gdLst>
            <a:ahLst/>
            <a:cxnLst>
              <a:cxn ang="0">
                <a:pos x="T0" y="T1"/>
              </a:cxn>
              <a:cxn ang="0">
                <a:pos x="T2" y="T3"/>
              </a:cxn>
              <a:cxn ang="0">
                <a:pos x="T4" y="T5"/>
              </a:cxn>
            </a:cxnLst>
            <a:rect l="0" t="0" r="r" b="b"/>
            <a:pathLst>
              <a:path w="134" h="479">
                <a:moveTo>
                  <a:pt x="134" y="0"/>
                </a:moveTo>
                <a:cubicBezTo>
                  <a:pt x="54" y="50"/>
                  <a:pt x="0" y="138"/>
                  <a:pt x="0" y="240"/>
                </a:cubicBezTo>
                <a:cubicBezTo>
                  <a:pt x="0" y="341"/>
                  <a:pt x="54" y="430"/>
                  <a:pt x="134" y="479"/>
                </a:cubicBezTo>
              </a:path>
            </a:pathLst>
          </a:custGeom>
          <a:noFill/>
          <a:ln w="25400" cap="flat">
            <a:solidFill>
              <a:schemeClr val="bg1">
                <a:lumMod val="65000"/>
              </a:schemeClr>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xmlns="" id="{5064DFB7-7289-F341-B402-65FBB7CE5682}"/>
              </a:ext>
            </a:extLst>
          </p:cNvPr>
          <p:cNvSpPr>
            <a:spLocks/>
          </p:cNvSpPr>
          <p:nvPr/>
        </p:nvSpPr>
        <p:spPr bwMode="auto">
          <a:xfrm>
            <a:off x="3941843" y="1993784"/>
            <a:ext cx="425483" cy="1522075"/>
          </a:xfrm>
          <a:custGeom>
            <a:avLst/>
            <a:gdLst>
              <a:gd name="T0" fmla="*/ 0 w 134"/>
              <a:gd name="T1" fmla="*/ 479 h 479"/>
              <a:gd name="T2" fmla="*/ 134 w 134"/>
              <a:gd name="T3" fmla="*/ 240 h 479"/>
              <a:gd name="T4" fmla="*/ 0 w 134"/>
              <a:gd name="T5" fmla="*/ 0 h 479"/>
            </a:gdLst>
            <a:ahLst/>
            <a:cxnLst>
              <a:cxn ang="0">
                <a:pos x="T0" y="T1"/>
              </a:cxn>
              <a:cxn ang="0">
                <a:pos x="T2" y="T3"/>
              </a:cxn>
              <a:cxn ang="0">
                <a:pos x="T4" y="T5"/>
              </a:cxn>
            </a:cxnLst>
            <a:rect l="0" t="0" r="r" b="b"/>
            <a:pathLst>
              <a:path w="134" h="479">
                <a:moveTo>
                  <a:pt x="0" y="479"/>
                </a:moveTo>
                <a:cubicBezTo>
                  <a:pt x="80" y="430"/>
                  <a:pt x="134" y="341"/>
                  <a:pt x="134" y="240"/>
                </a:cubicBezTo>
                <a:cubicBezTo>
                  <a:pt x="134" y="138"/>
                  <a:pt x="80" y="50"/>
                  <a:pt x="0" y="0"/>
                </a:cubicBezTo>
              </a:path>
            </a:pathLst>
          </a:custGeom>
          <a:noFill/>
          <a:ln w="25400" cap="flat">
            <a:solidFill>
              <a:schemeClr val="bg1">
                <a:lumMod val="65000"/>
              </a:schemeClr>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62">
            <a:extLst>
              <a:ext uri="{FF2B5EF4-FFF2-40B4-BE49-F238E27FC236}">
                <a16:creationId xmlns:a16="http://schemas.microsoft.com/office/drawing/2014/main" xmlns="" id="{A06460A1-D50A-DB4A-A731-0322F0038BE0}"/>
              </a:ext>
            </a:extLst>
          </p:cNvPr>
          <p:cNvSpPr txBox="1"/>
          <p:nvPr/>
        </p:nvSpPr>
        <p:spPr>
          <a:xfrm>
            <a:off x="2477914" y="2257431"/>
            <a:ext cx="1839974" cy="688256"/>
          </a:xfrm>
          <a:prstGeom prst="rect">
            <a:avLst/>
          </a:prstGeom>
          <a:noFill/>
        </p:spPr>
        <p:txBody>
          <a:bodyPr wrap="none" lIns="72000" tIns="36000" rIns="72000" bIns="36000" rtlCol="0" anchor="ctr">
            <a:spAutoFit/>
          </a:bodyPr>
          <a:lstStyle/>
          <a:p>
            <a:pPr algn="ct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DESCRIPTIVA</a:t>
            </a:r>
            <a:endParaRPr lang="id-ID" sz="2000" dirty="0">
              <a:latin typeface="Arial" panose="020B0604020202020204" pitchFamily="34" charset="0"/>
              <a:cs typeface="Arial" panose="020B0604020202020204" pitchFamily="34" charset="0"/>
            </a:endParaRPr>
          </a:p>
        </p:txBody>
      </p:sp>
      <p:sp>
        <p:nvSpPr>
          <p:cNvPr id="12" name="TextBox 64">
            <a:extLst>
              <a:ext uri="{FF2B5EF4-FFF2-40B4-BE49-F238E27FC236}">
                <a16:creationId xmlns:a16="http://schemas.microsoft.com/office/drawing/2014/main" xmlns="" id="{DAEEFDA8-931C-624A-992A-94602E13717F}"/>
              </a:ext>
            </a:extLst>
          </p:cNvPr>
          <p:cNvSpPr txBox="1"/>
          <p:nvPr/>
        </p:nvSpPr>
        <p:spPr>
          <a:xfrm>
            <a:off x="2521565" y="3858165"/>
            <a:ext cx="1845761" cy="688256"/>
          </a:xfrm>
          <a:prstGeom prst="rect">
            <a:avLst/>
          </a:prstGeom>
          <a:noFill/>
        </p:spPr>
        <p:txBody>
          <a:bodyPr wrap="square" lIns="72000" tIns="36000" rIns="72000" bIns="36000" rtlCol="0" anchor="t">
            <a:spAutoFit/>
          </a:bodyPr>
          <a:lstStyle/>
          <a:p>
            <a:pPr algn="ctr"/>
            <a:r>
              <a:rPr lang="en-US" sz="2000" dirty="0" err="1">
                <a:latin typeface="Arial" panose="020B0604020202020204" pitchFamily="34" charset="0"/>
                <a:cs typeface="Arial" panose="020B0604020202020204" pitchFamily="34" charset="0"/>
              </a:rPr>
              <a:t>Determina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Características</a:t>
            </a:r>
            <a:endParaRPr lang="id-ID" sz="2000" dirty="0">
              <a:latin typeface="Arial" panose="020B0604020202020204" pitchFamily="34" charset="0"/>
              <a:cs typeface="Arial" panose="020B0604020202020204" pitchFamily="34" charset="0"/>
            </a:endParaRPr>
          </a:p>
        </p:txBody>
      </p:sp>
      <p:cxnSp>
        <p:nvCxnSpPr>
          <p:cNvPr id="13" name="Straight Connector 39">
            <a:extLst>
              <a:ext uri="{FF2B5EF4-FFF2-40B4-BE49-F238E27FC236}">
                <a16:creationId xmlns:a16="http://schemas.microsoft.com/office/drawing/2014/main" xmlns="" id="{68CBF095-7C99-684D-BB37-5BC26A7BD2A3}"/>
              </a:ext>
            </a:extLst>
          </p:cNvPr>
          <p:cNvCxnSpPr/>
          <p:nvPr/>
        </p:nvCxnSpPr>
        <p:spPr>
          <a:xfrm>
            <a:off x="4572000" y="2716953"/>
            <a:ext cx="401577" cy="0"/>
          </a:xfrm>
          <a:prstGeom prst="line">
            <a:avLst/>
          </a:prstGeom>
          <a:ln w="12700">
            <a:solidFill>
              <a:srgbClr val="2F5B29"/>
            </a:solidFill>
            <a:tailEnd type="triangle" w="sm" len="med"/>
          </a:ln>
        </p:spPr>
        <p:style>
          <a:lnRef idx="1">
            <a:schemeClr val="accent1"/>
          </a:lnRef>
          <a:fillRef idx="0">
            <a:schemeClr val="accent1"/>
          </a:fillRef>
          <a:effectRef idx="0">
            <a:schemeClr val="accent1"/>
          </a:effectRef>
          <a:fontRef idx="minor">
            <a:schemeClr val="tx1"/>
          </a:fontRef>
        </p:style>
      </p:cxnSp>
      <p:sp>
        <p:nvSpPr>
          <p:cNvPr id="14" name="Oval 12">
            <a:extLst>
              <a:ext uri="{FF2B5EF4-FFF2-40B4-BE49-F238E27FC236}">
                <a16:creationId xmlns:a16="http://schemas.microsoft.com/office/drawing/2014/main" xmlns="" id="{6650BEE5-96D9-7840-B51C-93773813892F}"/>
              </a:ext>
            </a:extLst>
          </p:cNvPr>
          <p:cNvSpPr>
            <a:spLocks noChangeArrowheads="1"/>
          </p:cNvSpPr>
          <p:nvPr/>
        </p:nvSpPr>
        <p:spPr bwMode="auto">
          <a:xfrm>
            <a:off x="4970788" y="2281436"/>
            <a:ext cx="982197" cy="905997"/>
          </a:xfrm>
          <a:prstGeom prst="ellipse">
            <a:avLst/>
          </a:prstGeom>
          <a:gradFill>
            <a:gsLst>
              <a:gs pos="50000">
                <a:schemeClr val="bg1">
                  <a:lumMod val="85000"/>
                </a:schemeClr>
              </a:gs>
              <a:gs pos="51000">
                <a:schemeClr val="bg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65">
            <a:extLst>
              <a:ext uri="{FF2B5EF4-FFF2-40B4-BE49-F238E27FC236}">
                <a16:creationId xmlns:a16="http://schemas.microsoft.com/office/drawing/2014/main" xmlns="" id="{7CB47D1E-EB0F-5A48-AB7A-327B7E42D5F0}"/>
              </a:ext>
            </a:extLst>
          </p:cNvPr>
          <p:cNvSpPr txBox="1"/>
          <p:nvPr/>
        </p:nvSpPr>
        <p:spPr>
          <a:xfrm>
            <a:off x="4911781" y="2610747"/>
            <a:ext cx="1033471" cy="288147"/>
          </a:xfrm>
          <a:prstGeom prst="rect">
            <a:avLst/>
          </a:prstGeom>
          <a:noFill/>
        </p:spPr>
        <p:txBody>
          <a:bodyPr wrap="none" lIns="72000" tIns="36000" rIns="72000" bIns="36000" rtlCol="0" anchor="ctr">
            <a:spAutoFit/>
          </a:bodyPr>
          <a:lstStyle/>
          <a:p>
            <a:pPr algn="ctr"/>
            <a:r>
              <a:rPr lang="en-US" sz="1400" b="1" dirty="0">
                <a:latin typeface="Arial" panose="020B0604020202020204" pitchFamily="34" charset="0"/>
                <a:cs typeface="Arial" panose="020B0604020202020204" pitchFamily="34" charset="0"/>
              </a:rPr>
              <a:t>ENFOQUE</a:t>
            </a:r>
            <a:endParaRPr lang="id-ID" sz="1400" b="1" dirty="0">
              <a:latin typeface="Arial" panose="020B0604020202020204" pitchFamily="34" charset="0"/>
              <a:cs typeface="Arial" panose="020B0604020202020204" pitchFamily="34" charset="0"/>
            </a:endParaRPr>
          </a:p>
        </p:txBody>
      </p:sp>
      <p:cxnSp>
        <p:nvCxnSpPr>
          <p:cNvPr id="16" name="Straight Connector 42">
            <a:extLst>
              <a:ext uri="{FF2B5EF4-FFF2-40B4-BE49-F238E27FC236}">
                <a16:creationId xmlns:a16="http://schemas.microsoft.com/office/drawing/2014/main" xmlns="" id="{1DD35258-70CF-0B41-8EDB-B8310188BD80}"/>
              </a:ext>
            </a:extLst>
          </p:cNvPr>
          <p:cNvCxnSpPr/>
          <p:nvPr/>
        </p:nvCxnSpPr>
        <p:spPr>
          <a:xfrm>
            <a:off x="5952985" y="2734434"/>
            <a:ext cx="350810" cy="0"/>
          </a:xfrm>
          <a:prstGeom prst="line">
            <a:avLst/>
          </a:prstGeom>
          <a:ln w="12700">
            <a:solidFill>
              <a:srgbClr val="2F5B29"/>
            </a:solidFill>
            <a:tailEnd type="triangle" w="sm" len="med"/>
          </a:ln>
        </p:spPr>
        <p:style>
          <a:lnRef idx="1">
            <a:schemeClr val="accent1"/>
          </a:lnRef>
          <a:fillRef idx="0">
            <a:schemeClr val="accent1"/>
          </a:fillRef>
          <a:effectRef idx="0">
            <a:schemeClr val="accent1"/>
          </a:effectRef>
          <a:fontRef idx="minor">
            <a:schemeClr val="tx1"/>
          </a:fontRef>
        </p:style>
      </p:cxnSp>
      <p:sp>
        <p:nvSpPr>
          <p:cNvPr id="17" name="Oval 13">
            <a:extLst>
              <a:ext uri="{FF2B5EF4-FFF2-40B4-BE49-F238E27FC236}">
                <a16:creationId xmlns:a16="http://schemas.microsoft.com/office/drawing/2014/main" xmlns="" id="{CD17A186-2C61-0F4B-A801-7FD37EE8A9BC}"/>
              </a:ext>
            </a:extLst>
          </p:cNvPr>
          <p:cNvSpPr>
            <a:spLocks noChangeArrowheads="1"/>
          </p:cNvSpPr>
          <p:nvPr/>
        </p:nvSpPr>
        <p:spPr bwMode="auto">
          <a:xfrm>
            <a:off x="6351773" y="2362639"/>
            <a:ext cx="746273" cy="743589"/>
          </a:xfrm>
          <a:prstGeom prst="ellipse">
            <a:avLst/>
          </a:prstGeom>
          <a:gradFill>
            <a:gsLst>
              <a:gs pos="50000">
                <a:schemeClr val="accent4"/>
              </a:gs>
              <a:gs pos="51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65">
            <a:extLst>
              <a:ext uri="{FF2B5EF4-FFF2-40B4-BE49-F238E27FC236}">
                <a16:creationId xmlns:a16="http://schemas.microsoft.com/office/drawing/2014/main" xmlns="" id="{82BAFDA7-0004-6740-8EE0-ADAD4D372E72}"/>
              </a:ext>
            </a:extLst>
          </p:cNvPr>
          <p:cNvSpPr txBox="1"/>
          <p:nvPr/>
        </p:nvSpPr>
        <p:spPr>
          <a:xfrm>
            <a:off x="6328534" y="2586518"/>
            <a:ext cx="792506" cy="318924"/>
          </a:xfrm>
          <a:prstGeom prst="rect">
            <a:avLst/>
          </a:prstGeom>
          <a:noFill/>
        </p:spPr>
        <p:txBody>
          <a:bodyPr wrap="none" lIns="72000" tIns="36000" rIns="72000" bIns="36000"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MIXTO</a:t>
            </a:r>
            <a:endParaRPr lang="id-ID" sz="1600" b="1" dirty="0">
              <a:solidFill>
                <a:schemeClr val="bg1"/>
              </a:solidFill>
              <a:latin typeface="Arial" panose="020B0604020202020204" pitchFamily="34" charset="0"/>
              <a:cs typeface="Arial" panose="020B0604020202020204" pitchFamily="34" charset="0"/>
            </a:endParaRPr>
          </a:p>
        </p:txBody>
      </p:sp>
      <p:sp>
        <p:nvSpPr>
          <p:cNvPr id="20" name="TextBox 62">
            <a:extLst>
              <a:ext uri="{FF2B5EF4-FFF2-40B4-BE49-F238E27FC236}">
                <a16:creationId xmlns:a16="http://schemas.microsoft.com/office/drawing/2014/main" xmlns="" id="{8E85D162-C8B3-2641-8ECB-B0EEEBB3FC94}"/>
              </a:ext>
            </a:extLst>
          </p:cNvPr>
          <p:cNvSpPr txBox="1"/>
          <p:nvPr/>
        </p:nvSpPr>
        <p:spPr>
          <a:xfrm>
            <a:off x="5952985" y="1978580"/>
            <a:ext cx="1496738" cy="380480"/>
          </a:xfrm>
          <a:prstGeom prst="rect">
            <a:avLst/>
          </a:prstGeom>
          <a:noFill/>
        </p:spPr>
        <p:txBody>
          <a:bodyPr wrap="square" lIns="72000" tIns="36000" rIns="72000" bIns="36000" rtlCol="0" anchor="ctr">
            <a:spAutoFit/>
          </a:bodyPr>
          <a:lstStyle/>
          <a:p>
            <a:pPr algn="ctr"/>
            <a:r>
              <a:rPr lang="en-US" sz="2000" dirty="0" err="1">
                <a:latin typeface="Arial" panose="020B0604020202020204" pitchFamily="34" charset="0"/>
                <a:cs typeface="Arial" panose="020B0604020202020204" pitchFamily="34" charset="0"/>
              </a:rPr>
              <a:t>Entrevistas</a:t>
            </a:r>
            <a:endParaRPr lang="en-US" sz="2000" dirty="0">
              <a:latin typeface="Arial" panose="020B0604020202020204" pitchFamily="34" charset="0"/>
              <a:cs typeface="Arial" panose="020B0604020202020204" pitchFamily="34" charset="0"/>
            </a:endParaRPr>
          </a:p>
        </p:txBody>
      </p:sp>
      <p:sp>
        <p:nvSpPr>
          <p:cNvPr id="21" name="TextBox 62">
            <a:extLst>
              <a:ext uri="{FF2B5EF4-FFF2-40B4-BE49-F238E27FC236}">
                <a16:creationId xmlns:a16="http://schemas.microsoft.com/office/drawing/2014/main" xmlns="" id="{23E60033-FAB7-ED4C-BAA0-2C555D2357AC}"/>
              </a:ext>
            </a:extLst>
          </p:cNvPr>
          <p:cNvSpPr txBox="1"/>
          <p:nvPr/>
        </p:nvSpPr>
        <p:spPr>
          <a:xfrm>
            <a:off x="6053361" y="3109808"/>
            <a:ext cx="1342850" cy="380480"/>
          </a:xfrm>
          <a:prstGeom prst="rect">
            <a:avLst/>
          </a:prstGeom>
          <a:noFill/>
        </p:spPr>
        <p:txBody>
          <a:bodyPr wrap="none" lIns="72000" tIns="36000" rIns="72000" bIns="36000" rtlCol="0" anchor="ctr">
            <a:spAutoFit/>
          </a:bodyPr>
          <a:lstStyle/>
          <a:p>
            <a:pPr algn="ctr"/>
            <a:r>
              <a:rPr lang="en-US" sz="2000" dirty="0" err="1">
                <a:latin typeface="Arial" panose="020B0604020202020204" pitchFamily="34" charset="0"/>
                <a:cs typeface="Arial" panose="020B0604020202020204" pitchFamily="34" charset="0"/>
              </a:rPr>
              <a:t>Encuestas</a:t>
            </a:r>
            <a:endParaRPr lang="en-US" sz="2000" dirty="0">
              <a:latin typeface="Arial" panose="020B0604020202020204" pitchFamily="34" charset="0"/>
              <a:cs typeface="Arial" panose="020B0604020202020204" pitchFamily="34" charset="0"/>
            </a:endParaRPr>
          </a:p>
        </p:txBody>
      </p:sp>
      <p:cxnSp>
        <p:nvCxnSpPr>
          <p:cNvPr id="22" name="Straight Connector 58">
            <a:extLst>
              <a:ext uri="{FF2B5EF4-FFF2-40B4-BE49-F238E27FC236}">
                <a16:creationId xmlns:a16="http://schemas.microsoft.com/office/drawing/2014/main" xmlns="" id="{7FB0A809-8D92-EE46-AF25-A88896A7C406}"/>
              </a:ext>
            </a:extLst>
          </p:cNvPr>
          <p:cNvCxnSpPr>
            <a:cxnSpLocks/>
          </p:cNvCxnSpPr>
          <p:nvPr/>
        </p:nvCxnSpPr>
        <p:spPr>
          <a:xfrm>
            <a:off x="7142196" y="2734250"/>
            <a:ext cx="354638" cy="0"/>
          </a:xfrm>
          <a:prstGeom prst="line">
            <a:avLst/>
          </a:prstGeom>
          <a:ln w="12700">
            <a:solidFill>
              <a:srgbClr val="559E48"/>
            </a:solidFill>
            <a:tailEnd type="triangle" w="sm" len="med"/>
          </a:ln>
        </p:spPr>
        <p:style>
          <a:lnRef idx="1">
            <a:schemeClr val="accent1"/>
          </a:lnRef>
          <a:fillRef idx="0">
            <a:schemeClr val="accent1"/>
          </a:fillRef>
          <a:effectRef idx="0">
            <a:schemeClr val="accent1"/>
          </a:effectRef>
          <a:fontRef idx="minor">
            <a:schemeClr val="tx1"/>
          </a:fontRef>
        </p:style>
      </p:cxnSp>
      <p:sp>
        <p:nvSpPr>
          <p:cNvPr id="23" name="Oval 19">
            <a:extLst>
              <a:ext uri="{FF2B5EF4-FFF2-40B4-BE49-F238E27FC236}">
                <a16:creationId xmlns:a16="http://schemas.microsoft.com/office/drawing/2014/main" xmlns="" id="{0A3BFD3B-0CD6-D847-AB1C-9741D911A642}"/>
              </a:ext>
            </a:extLst>
          </p:cNvPr>
          <p:cNvSpPr>
            <a:spLocks noChangeArrowheads="1"/>
          </p:cNvSpPr>
          <p:nvPr/>
        </p:nvSpPr>
        <p:spPr bwMode="auto">
          <a:xfrm>
            <a:off x="7540984" y="2031565"/>
            <a:ext cx="1524701" cy="1446509"/>
          </a:xfrm>
          <a:prstGeom prst="ellipse">
            <a:avLst/>
          </a:prstGeom>
          <a:noFill/>
          <a:ln w="381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67">
            <a:extLst>
              <a:ext uri="{FF2B5EF4-FFF2-40B4-BE49-F238E27FC236}">
                <a16:creationId xmlns:a16="http://schemas.microsoft.com/office/drawing/2014/main" xmlns="" id="{46D01491-8F1F-044B-A87C-B8127BC06C6A}"/>
              </a:ext>
            </a:extLst>
          </p:cNvPr>
          <p:cNvSpPr txBox="1"/>
          <p:nvPr/>
        </p:nvSpPr>
        <p:spPr>
          <a:xfrm>
            <a:off x="7524508" y="2434380"/>
            <a:ext cx="1557652" cy="688256"/>
          </a:xfrm>
          <a:prstGeom prst="rect">
            <a:avLst/>
          </a:prstGeom>
          <a:noFill/>
        </p:spPr>
        <p:txBody>
          <a:bodyPr wrap="none" lIns="72000" tIns="36000" rIns="72000" bIns="36000" rtlCol="0" anchor="t">
            <a:spAutoFit/>
          </a:bodyPr>
          <a:lstStyle/>
          <a:p>
            <a:pPr algn="ctr"/>
            <a:r>
              <a:rPr lang="en-US" sz="2000" dirty="0">
                <a:latin typeface="Arial" panose="020B0604020202020204" pitchFamily="34" charset="0"/>
                <a:cs typeface="Arial" panose="020B0604020202020204" pitchFamily="34" charset="0"/>
              </a:rPr>
              <a:t>Cumplir </a:t>
            </a:r>
          </a:p>
          <a:p>
            <a:pPr algn="ctr"/>
            <a:r>
              <a:rPr lang="en-US" sz="2000" dirty="0">
                <a:latin typeface="Arial" panose="020B0604020202020204" pitchFamily="34" charset="0"/>
                <a:cs typeface="Arial" panose="020B0604020202020204" pitchFamily="34" charset="0"/>
              </a:rPr>
              <a:t>los objetivos</a:t>
            </a:r>
            <a:endParaRPr lang="id-ID" sz="2000" dirty="0">
              <a:latin typeface="Arial" panose="020B0604020202020204" pitchFamily="34" charset="0"/>
              <a:cs typeface="Arial" panose="020B0604020202020204" pitchFamily="34" charset="0"/>
            </a:endParaRPr>
          </a:p>
        </p:txBody>
      </p:sp>
      <p:sp>
        <p:nvSpPr>
          <p:cNvPr id="27" name="Redondear rectángulo de esquina del mismo lado 26">
            <a:extLst>
              <a:ext uri="{FF2B5EF4-FFF2-40B4-BE49-F238E27FC236}">
                <a16:creationId xmlns:a16="http://schemas.microsoft.com/office/drawing/2014/main" xmlns="" id="{EB637C8A-72BA-7446-8488-EAE7C8A55ECD}"/>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12</a:t>
            </a:r>
          </a:p>
        </p:txBody>
      </p:sp>
    </p:spTree>
    <p:extLst>
      <p:ext uri="{BB962C8B-B14F-4D97-AF65-F5344CB8AC3E}">
        <p14:creationId xmlns:p14="http://schemas.microsoft.com/office/powerpoint/2010/main" val="3550565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left)">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par>
                          <p:cTn id="42" fill="hold">
                            <p:stCondLst>
                              <p:cond delay="75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childTnLst>
                          </p:cTn>
                        </p:par>
                        <p:par>
                          <p:cTn id="48" fill="hold">
                            <p:stCondLst>
                              <p:cond delay="175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225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500" fill="hold"/>
                                        <p:tgtEl>
                                          <p:spTgt spid="17"/>
                                        </p:tgtEl>
                                        <p:attrNameLst>
                                          <p:attrName>ppt_w</p:attrName>
                                        </p:attrNameLst>
                                      </p:cBhvr>
                                      <p:tavLst>
                                        <p:tav tm="0">
                                          <p:val>
                                            <p:fltVal val="0"/>
                                          </p:val>
                                        </p:tav>
                                        <p:tav tm="100000">
                                          <p:val>
                                            <p:strVal val="#ppt_w"/>
                                          </p:val>
                                        </p:tav>
                                      </p:tavLst>
                                    </p:anim>
                                    <p:anim calcmode="lin" valueType="num">
                                      <p:cBhvr>
                                        <p:cTn id="59" dur="1500" fill="hold"/>
                                        <p:tgtEl>
                                          <p:spTgt spid="17"/>
                                        </p:tgtEl>
                                        <p:attrNameLst>
                                          <p:attrName>ppt_h</p:attrName>
                                        </p:attrNameLst>
                                      </p:cBhvr>
                                      <p:tavLst>
                                        <p:tav tm="0">
                                          <p:val>
                                            <p:fltVal val="0"/>
                                          </p:val>
                                        </p:tav>
                                        <p:tav tm="100000">
                                          <p:val>
                                            <p:strVal val="#ppt_h"/>
                                          </p:val>
                                        </p:tav>
                                      </p:tavLst>
                                    </p:anim>
                                    <p:animEffect transition="in" filter="fade">
                                      <p:cBhvr>
                                        <p:cTn id="60" dur="1500"/>
                                        <p:tgtEl>
                                          <p:spTgt spid="17"/>
                                        </p:tgtEl>
                                      </p:cBhvr>
                                    </p:animEffect>
                                  </p:childTnLst>
                                </p:cTn>
                              </p:par>
                            </p:childTnLst>
                          </p:cTn>
                        </p:par>
                        <p:par>
                          <p:cTn id="61" fill="hold">
                            <p:stCondLst>
                              <p:cond delay="425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750"/>
                                        <p:tgtEl>
                                          <p:spTgt spid="22"/>
                                        </p:tgtEl>
                                      </p:cBhvr>
                                    </p:animEffect>
                                  </p:childTnLst>
                                </p:cTn>
                              </p:par>
                            </p:childTnLst>
                          </p:cTn>
                        </p:par>
                        <p:par>
                          <p:cTn id="79" fill="hold">
                            <p:stCondLst>
                              <p:cond delay="1250"/>
                            </p:stCondLst>
                            <p:childTnLst>
                              <p:par>
                                <p:cTn id="80" presetID="53" presetClass="entr" presetSubtype="1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500" fill="hold"/>
                                        <p:tgtEl>
                                          <p:spTgt spid="23"/>
                                        </p:tgtEl>
                                        <p:attrNameLst>
                                          <p:attrName>ppt_w</p:attrName>
                                        </p:attrNameLst>
                                      </p:cBhvr>
                                      <p:tavLst>
                                        <p:tav tm="0">
                                          <p:val>
                                            <p:fltVal val="0"/>
                                          </p:val>
                                        </p:tav>
                                        <p:tav tm="100000">
                                          <p:val>
                                            <p:strVal val="#ppt_w"/>
                                          </p:val>
                                        </p:tav>
                                      </p:tavLst>
                                    </p:anim>
                                    <p:anim calcmode="lin" valueType="num">
                                      <p:cBhvr>
                                        <p:cTn id="83" dur="1500" fill="hold"/>
                                        <p:tgtEl>
                                          <p:spTgt spid="23"/>
                                        </p:tgtEl>
                                        <p:attrNameLst>
                                          <p:attrName>ppt_h</p:attrName>
                                        </p:attrNameLst>
                                      </p:cBhvr>
                                      <p:tavLst>
                                        <p:tav tm="0">
                                          <p:val>
                                            <p:fltVal val="0"/>
                                          </p:val>
                                        </p:tav>
                                        <p:tav tm="100000">
                                          <p:val>
                                            <p:strVal val="#ppt_h"/>
                                          </p:val>
                                        </p:tav>
                                      </p:tavLst>
                                    </p:anim>
                                    <p:animEffect transition="in" filter="fade">
                                      <p:cBhvr>
                                        <p:cTn id="84" dur="1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11" grpId="0"/>
      <p:bldP spid="12" grpId="0"/>
      <p:bldP spid="14" grpId="0" animBg="1"/>
      <p:bldP spid="15" grpId="0"/>
      <p:bldP spid="17" grpId="0" animBg="1"/>
      <p:bldP spid="19" grpId="0"/>
      <p:bldP spid="20" grpId="0"/>
      <p:bldP spid="21" grpId="0"/>
      <p:bldP spid="23"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9B594B-0C65-CA4F-B024-19F282E1C197}"/>
              </a:ext>
            </a:extLst>
          </p:cNvPr>
          <p:cNvSpPr>
            <a:spLocks noGrp="1"/>
          </p:cNvSpPr>
          <p:nvPr>
            <p:ph type="title"/>
          </p:nvPr>
        </p:nvSpPr>
        <p:spPr>
          <a:xfrm>
            <a:off x="434752" y="-49597"/>
            <a:ext cx="8994576" cy="396387"/>
          </a:xfrm>
        </p:spPr>
        <p:txBody>
          <a:bodyPr/>
          <a:lstStyle/>
          <a:p>
            <a:r>
              <a:rPr lang="es-ES_tradnl" sz="3200" b="1" dirty="0">
                <a:latin typeface="Arial" panose="020B0604020202020204" pitchFamily="34" charset="0"/>
                <a:cs typeface="Arial" panose="020B0604020202020204" pitchFamily="34" charset="0"/>
              </a:rPr>
              <a:t>RESULTADOS DE LA INVESTIGACIÓN</a:t>
            </a:r>
            <a:r>
              <a:rPr lang="es-EC" sz="3200" b="1" dirty="0"/>
              <a:t/>
            </a:r>
            <a:br>
              <a:rPr lang="es-EC" sz="3200" b="1" dirty="0"/>
            </a:br>
            <a:endParaRPr lang="es-EC" sz="3200" dirty="0"/>
          </a:p>
        </p:txBody>
      </p:sp>
      <p:graphicFrame>
        <p:nvGraphicFramePr>
          <p:cNvPr id="3" name="Diagrama 2">
            <a:extLst>
              <a:ext uri="{FF2B5EF4-FFF2-40B4-BE49-F238E27FC236}">
                <a16:creationId xmlns:a16="http://schemas.microsoft.com/office/drawing/2014/main" xmlns="" id="{CC2DC108-51C7-FC4F-8D7F-94927BE91DEA}"/>
              </a:ext>
            </a:extLst>
          </p:cNvPr>
          <p:cNvGraphicFramePr/>
          <p:nvPr>
            <p:extLst>
              <p:ext uri="{D42A27DB-BD31-4B8C-83A1-F6EECF244321}">
                <p14:modId xmlns:p14="http://schemas.microsoft.com/office/powerpoint/2010/main" val="3888114865"/>
              </p:ext>
            </p:extLst>
          </p:nvPr>
        </p:nvGraphicFramePr>
        <p:xfrm>
          <a:off x="683568" y="825500"/>
          <a:ext cx="813690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dondear rectángulo de esquina del mismo lado 10">
            <a:extLst>
              <a:ext uri="{FF2B5EF4-FFF2-40B4-BE49-F238E27FC236}">
                <a16:creationId xmlns:a16="http://schemas.microsoft.com/office/drawing/2014/main" xmlns="" id="{0665A9EF-E5DE-8742-859D-F9F6E8932EF4}"/>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14</a:t>
            </a:r>
          </a:p>
        </p:txBody>
      </p:sp>
    </p:spTree>
    <p:extLst>
      <p:ext uri="{BB962C8B-B14F-4D97-AF65-F5344CB8AC3E}">
        <p14:creationId xmlns:p14="http://schemas.microsoft.com/office/powerpoint/2010/main" val="39798489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329D03-4284-9A44-BB11-D3D27AD6975F}"/>
              </a:ext>
            </a:extLst>
          </p:cNvPr>
          <p:cNvSpPr>
            <a:spLocks noGrp="1"/>
          </p:cNvSpPr>
          <p:nvPr>
            <p:ph type="title"/>
          </p:nvPr>
        </p:nvSpPr>
        <p:spPr/>
        <p:txBody>
          <a:bodyPr/>
          <a:lstStyle/>
          <a:p>
            <a:r>
              <a:rPr lang="es-ES_tradnl" sz="3200" b="1" dirty="0">
                <a:latin typeface="Arial" panose="020B0604020202020204" pitchFamily="34" charset="0"/>
                <a:cs typeface="Arial" panose="020B0604020202020204" pitchFamily="34" charset="0"/>
              </a:rPr>
              <a:t>PROPUESTA</a:t>
            </a:r>
            <a:r>
              <a:rPr lang="es-EC" sz="3200" b="1" dirty="0">
                <a:latin typeface="Arial" panose="020B0604020202020204" pitchFamily="34" charset="0"/>
                <a:cs typeface="Arial" panose="020B0604020202020204" pitchFamily="34" charset="0"/>
              </a:rPr>
              <a:t/>
            </a:r>
            <a:br>
              <a:rPr lang="es-EC" sz="3200" b="1" dirty="0">
                <a:latin typeface="Arial" panose="020B0604020202020204" pitchFamily="34" charset="0"/>
                <a:cs typeface="Arial" panose="020B0604020202020204" pitchFamily="34" charset="0"/>
              </a:rPr>
            </a:br>
            <a:endParaRPr lang="es-EC" sz="32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AF2CC2BC-7EFE-9243-83CC-4213A9A4F77D}"/>
              </a:ext>
            </a:extLst>
          </p:cNvPr>
          <p:cNvPicPr/>
          <p:nvPr/>
        </p:nvPicPr>
        <p:blipFill>
          <a:blip r:embed="rId3"/>
          <a:stretch>
            <a:fillRect/>
          </a:stretch>
        </p:blipFill>
        <p:spPr>
          <a:xfrm>
            <a:off x="673224" y="899438"/>
            <a:ext cx="8363272" cy="4118302"/>
          </a:xfrm>
          <a:prstGeom prst="rect">
            <a:avLst/>
          </a:prstGeom>
          <a:ln w="15875">
            <a:solidFill>
              <a:srgbClr val="000000"/>
            </a:solidFill>
          </a:ln>
        </p:spPr>
      </p:pic>
      <p:sp>
        <p:nvSpPr>
          <p:cNvPr id="4" name="Redondear rectángulo de esquina del mismo lado 3">
            <a:extLst>
              <a:ext uri="{FF2B5EF4-FFF2-40B4-BE49-F238E27FC236}">
                <a16:creationId xmlns:a16="http://schemas.microsoft.com/office/drawing/2014/main" xmlns="" id="{62ED52F4-A01E-2046-ACA0-ADB87845AC64}"/>
              </a:ext>
            </a:extLst>
          </p:cNvPr>
          <p:cNvSpPr/>
          <p:nvPr/>
        </p:nvSpPr>
        <p:spPr>
          <a:xfrm>
            <a:off x="8398768" y="5089748"/>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16</a:t>
            </a:r>
          </a:p>
        </p:txBody>
      </p:sp>
      <p:sp>
        <p:nvSpPr>
          <p:cNvPr id="5" name="Rectángulo redondeado 4">
            <a:extLst>
              <a:ext uri="{FF2B5EF4-FFF2-40B4-BE49-F238E27FC236}">
                <a16:creationId xmlns:a16="http://schemas.microsoft.com/office/drawing/2014/main" xmlns="" id="{4DE0FAEF-9465-6248-A804-D7F4EFA35A18}"/>
              </a:ext>
            </a:extLst>
          </p:cNvPr>
          <p:cNvSpPr/>
          <p:nvPr/>
        </p:nvSpPr>
        <p:spPr>
          <a:xfrm>
            <a:off x="6012160" y="3973624"/>
            <a:ext cx="2016224" cy="720080"/>
          </a:xfrm>
          <a:prstGeom prst="roundRect">
            <a:avLst/>
          </a:prstGeom>
          <a:solidFill>
            <a:schemeClr val="accent3">
              <a:lumMod val="60000"/>
              <a:lumOff val="40000"/>
            </a:schemeClr>
          </a:soli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chemeClr val="tx1"/>
                </a:solidFill>
              </a:rPr>
              <a:t>Adquisiciones</a:t>
            </a:r>
          </a:p>
        </p:txBody>
      </p:sp>
    </p:spTree>
    <p:extLst>
      <p:ext uri="{BB962C8B-B14F-4D97-AF65-F5344CB8AC3E}">
        <p14:creationId xmlns:p14="http://schemas.microsoft.com/office/powerpoint/2010/main" val="186871247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xmlns="" id="{18AA8E7D-BBA8-3444-9C24-41AEFBEF384D}"/>
              </a:ext>
            </a:extLst>
          </p:cNvPr>
          <p:cNvGraphicFramePr/>
          <p:nvPr>
            <p:extLst>
              <p:ext uri="{D42A27DB-BD31-4B8C-83A1-F6EECF244321}">
                <p14:modId xmlns:p14="http://schemas.microsoft.com/office/powerpoint/2010/main" val="289696802"/>
              </p:ext>
            </p:extLst>
          </p:nvPr>
        </p:nvGraphicFramePr>
        <p:xfrm>
          <a:off x="209600" y="206375"/>
          <a:ext cx="8724800" cy="530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dondear rectángulo de esquina del mismo lado 3">
            <a:extLst>
              <a:ext uri="{FF2B5EF4-FFF2-40B4-BE49-F238E27FC236}">
                <a16:creationId xmlns:a16="http://schemas.microsoft.com/office/drawing/2014/main" xmlns="" id="{BC665E3B-C5A5-6347-875D-ECCCBAC75A5C}"/>
              </a:ext>
            </a:extLst>
          </p:cNvPr>
          <p:cNvSpPr/>
          <p:nvPr/>
        </p:nvSpPr>
        <p:spPr>
          <a:xfrm>
            <a:off x="8470964" y="5048847"/>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17</a:t>
            </a:r>
          </a:p>
        </p:txBody>
      </p:sp>
    </p:spTree>
    <p:extLst>
      <p:ext uri="{BB962C8B-B14F-4D97-AF65-F5344CB8AC3E}">
        <p14:creationId xmlns:p14="http://schemas.microsoft.com/office/powerpoint/2010/main" val="156319476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8E77F1CD-9F61-CF4F-86B6-908533CCD817}"/>
              </a:ext>
            </a:extLst>
          </p:cNvPr>
          <p:cNvSpPr>
            <a:spLocks noGrp="1"/>
          </p:cNvSpPr>
          <p:nvPr>
            <p:ph type="title"/>
          </p:nvPr>
        </p:nvSpPr>
        <p:spPr>
          <a:xfrm>
            <a:off x="1187624" y="397738"/>
            <a:ext cx="2664296" cy="527036"/>
          </a:xfrm>
        </p:spPr>
        <p:style>
          <a:lnRef idx="1">
            <a:schemeClr val="accent1"/>
          </a:lnRef>
          <a:fillRef idx="2">
            <a:schemeClr val="accent1"/>
          </a:fillRef>
          <a:effectRef idx="1">
            <a:schemeClr val="accent1"/>
          </a:effectRef>
          <a:fontRef idx="minor">
            <a:schemeClr val="dk1"/>
          </a:fontRef>
        </p:style>
        <p:txBody>
          <a:bodyPr/>
          <a:lstStyle/>
          <a:p>
            <a:r>
              <a:rPr lang="es-EC" sz="2400" b="1" dirty="0">
                <a:latin typeface="Arial" panose="020B0604020202020204" pitchFamily="34" charset="0"/>
                <a:cs typeface="Arial" panose="020B0604020202020204" pitchFamily="34" charset="0"/>
              </a:rPr>
              <a:t>BENEFICIARIOS</a:t>
            </a:r>
          </a:p>
        </p:txBody>
      </p:sp>
      <p:sp>
        <p:nvSpPr>
          <p:cNvPr id="4" name="Título 1">
            <a:extLst>
              <a:ext uri="{FF2B5EF4-FFF2-40B4-BE49-F238E27FC236}">
                <a16:creationId xmlns:a16="http://schemas.microsoft.com/office/drawing/2014/main" xmlns="" id="{FA11F15D-9631-6841-BCFC-507F4FFD1C9C}"/>
              </a:ext>
            </a:extLst>
          </p:cNvPr>
          <p:cNvSpPr txBox="1">
            <a:spLocks/>
          </p:cNvSpPr>
          <p:nvPr/>
        </p:nvSpPr>
        <p:spPr>
          <a:xfrm>
            <a:off x="6084168" y="132686"/>
            <a:ext cx="2664296" cy="792088"/>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761970" rtl="0" eaLnBrk="1" latinLnBrk="0" hangingPunct="1">
              <a:spcBef>
                <a:spcPct val="0"/>
              </a:spcBef>
              <a:buNone/>
              <a:defRPr sz="3667"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C" sz="2400" b="1" dirty="0">
                <a:latin typeface="Arial" panose="020B0604020202020204" pitchFamily="34" charset="0"/>
                <a:cs typeface="Arial" panose="020B0604020202020204" pitchFamily="34" charset="0"/>
              </a:rPr>
              <a:t>PERSONAL RESPONSABLE</a:t>
            </a:r>
          </a:p>
        </p:txBody>
      </p:sp>
      <p:graphicFrame>
        <p:nvGraphicFramePr>
          <p:cNvPr id="5" name="Tabla 5">
            <a:extLst>
              <a:ext uri="{FF2B5EF4-FFF2-40B4-BE49-F238E27FC236}">
                <a16:creationId xmlns:a16="http://schemas.microsoft.com/office/drawing/2014/main" xmlns="" id="{82D018E2-CAC8-A24E-ABAF-4D5D6454EA7E}"/>
              </a:ext>
            </a:extLst>
          </p:cNvPr>
          <p:cNvGraphicFramePr>
            <a:graphicFrameLocks noGrp="1"/>
          </p:cNvGraphicFramePr>
          <p:nvPr>
            <p:extLst>
              <p:ext uri="{D42A27DB-BD31-4B8C-83A1-F6EECF244321}">
                <p14:modId xmlns:p14="http://schemas.microsoft.com/office/powerpoint/2010/main" val="3930776240"/>
              </p:ext>
            </p:extLst>
          </p:nvPr>
        </p:nvGraphicFramePr>
        <p:xfrm>
          <a:off x="611560" y="1229432"/>
          <a:ext cx="4416153" cy="3397759"/>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591754927"/>
                    </a:ext>
                  </a:extLst>
                </a:gridCol>
                <a:gridCol w="1359926">
                  <a:extLst>
                    <a:ext uri="{9D8B030D-6E8A-4147-A177-3AD203B41FA5}">
                      <a16:colId xmlns:a16="http://schemas.microsoft.com/office/drawing/2014/main" xmlns="" val="1197657769"/>
                    </a:ext>
                  </a:extLst>
                </a:gridCol>
                <a:gridCol w="1472051">
                  <a:extLst>
                    <a:ext uri="{9D8B030D-6E8A-4147-A177-3AD203B41FA5}">
                      <a16:colId xmlns:a16="http://schemas.microsoft.com/office/drawing/2014/main" xmlns="" val="3961017976"/>
                    </a:ext>
                  </a:extLst>
                </a:gridCol>
              </a:tblGrid>
              <a:tr h="407017">
                <a:tc>
                  <a:txBody>
                    <a:bodyPr/>
                    <a:lstStyle/>
                    <a:p>
                      <a:pPr algn="ctr"/>
                      <a:r>
                        <a:rPr lang="es-EC" u="sng" dirty="0"/>
                        <a:t>DESCRIPCIÓN</a:t>
                      </a:r>
                    </a:p>
                  </a:txBody>
                  <a:tcPr/>
                </a:tc>
                <a:tc>
                  <a:txBody>
                    <a:bodyPr/>
                    <a:lstStyle/>
                    <a:p>
                      <a:pPr algn="ctr"/>
                      <a:r>
                        <a:rPr lang="es-EC" u="sng" dirty="0"/>
                        <a:t>PERSONAL CIVIL</a:t>
                      </a:r>
                    </a:p>
                  </a:txBody>
                  <a:tcPr/>
                </a:tc>
                <a:tc>
                  <a:txBody>
                    <a:bodyPr/>
                    <a:lstStyle/>
                    <a:p>
                      <a:pPr algn="ctr"/>
                      <a:r>
                        <a:rPr lang="es-EC" u="sng" dirty="0"/>
                        <a:t>PERSONAL MILITAR</a:t>
                      </a:r>
                    </a:p>
                  </a:txBody>
                  <a:tcPr/>
                </a:tc>
                <a:extLst>
                  <a:ext uri="{0D108BD9-81ED-4DB2-BD59-A6C34878D82A}">
                    <a16:rowId xmlns:a16="http://schemas.microsoft.com/office/drawing/2014/main" xmlns="" val="735728859"/>
                  </a:ext>
                </a:extLst>
              </a:tr>
              <a:tr h="407017">
                <a:tc>
                  <a:txBody>
                    <a:bodyPr/>
                    <a:lstStyle/>
                    <a:p>
                      <a:r>
                        <a:rPr lang="es-EC" dirty="0"/>
                        <a:t>Reparto BASALI</a:t>
                      </a:r>
                    </a:p>
                  </a:txBody>
                  <a:tcPr/>
                </a:tc>
                <a:tc>
                  <a:txBody>
                    <a:bodyPr/>
                    <a:lstStyle/>
                    <a:p>
                      <a:pPr algn="ctr"/>
                      <a:r>
                        <a:rPr lang="es-EC" dirty="0"/>
                        <a:t>25</a:t>
                      </a:r>
                    </a:p>
                  </a:txBody>
                  <a:tcPr/>
                </a:tc>
                <a:tc>
                  <a:txBody>
                    <a:bodyPr/>
                    <a:lstStyle/>
                    <a:p>
                      <a:pPr algn="ctr"/>
                      <a:r>
                        <a:rPr lang="es-EC" dirty="0"/>
                        <a:t>34</a:t>
                      </a:r>
                    </a:p>
                  </a:txBody>
                  <a:tcPr/>
                </a:tc>
                <a:extLst>
                  <a:ext uri="{0D108BD9-81ED-4DB2-BD59-A6C34878D82A}">
                    <a16:rowId xmlns:a16="http://schemas.microsoft.com/office/drawing/2014/main" xmlns="" val="274027739"/>
                  </a:ext>
                </a:extLst>
              </a:tr>
              <a:tr h="407017">
                <a:tc>
                  <a:txBody>
                    <a:bodyPr/>
                    <a:lstStyle/>
                    <a:p>
                      <a:r>
                        <a:rPr lang="es-EC" dirty="0"/>
                        <a:t>Conscriptos</a:t>
                      </a:r>
                    </a:p>
                  </a:txBody>
                  <a:tcPr/>
                </a:tc>
                <a:tc>
                  <a:txBody>
                    <a:bodyPr/>
                    <a:lstStyle/>
                    <a:p>
                      <a:pPr algn="ctr"/>
                      <a:r>
                        <a:rPr lang="es-EC" dirty="0"/>
                        <a:t>-</a:t>
                      </a:r>
                    </a:p>
                  </a:txBody>
                  <a:tcPr/>
                </a:tc>
                <a:tc>
                  <a:txBody>
                    <a:bodyPr/>
                    <a:lstStyle/>
                    <a:p>
                      <a:pPr algn="ctr"/>
                      <a:r>
                        <a:rPr lang="es-EC" dirty="0"/>
                        <a:t>56</a:t>
                      </a:r>
                    </a:p>
                  </a:txBody>
                  <a:tcPr/>
                </a:tc>
                <a:extLst>
                  <a:ext uri="{0D108BD9-81ED-4DB2-BD59-A6C34878D82A}">
                    <a16:rowId xmlns:a16="http://schemas.microsoft.com/office/drawing/2014/main" xmlns="" val="168643420"/>
                  </a:ext>
                </a:extLst>
              </a:tr>
              <a:tr h="407017">
                <a:tc>
                  <a:txBody>
                    <a:bodyPr/>
                    <a:lstStyle/>
                    <a:p>
                      <a:r>
                        <a:rPr lang="es-EC" dirty="0"/>
                        <a:t>Reparto ESSUNA</a:t>
                      </a:r>
                    </a:p>
                  </a:txBody>
                  <a:tcPr/>
                </a:tc>
                <a:tc>
                  <a:txBody>
                    <a:bodyPr/>
                    <a:lstStyle/>
                    <a:p>
                      <a:pPr algn="ctr"/>
                      <a:r>
                        <a:rPr lang="es-EC" dirty="0"/>
                        <a:t>18</a:t>
                      </a:r>
                    </a:p>
                  </a:txBody>
                  <a:tcPr/>
                </a:tc>
                <a:tc>
                  <a:txBody>
                    <a:bodyPr/>
                    <a:lstStyle/>
                    <a:p>
                      <a:pPr algn="ctr"/>
                      <a:r>
                        <a:rPr lang="es-EC" dirty="0"/>
                        <a:t>32</a:t>
                      </a:r>
                    </a:p>
                  </a:txBody>
                  <a:tcPr/>
                </a:tc>
                <a:extLst>
                  <a:ext uri="{0D108BD9-81ED-4DB2-BD59-A6C34878D82A}">
                    <a16:rowId xmlns:a16="http://schemas.microsoft.com/office/drawing/2014/main" xmlns="" val="1585357878"/>
                  </a:ext>
                </a:extLst>
              </a:tr>
              <a:tr h="407017">
                <a:tc>
                  <a:txBody>
                    <a:bodyPr/>
                    <a:lstStyle/>
                    <a:p>
                      <a:r>
                        <a:rPr lang="es-EC" dirty="0"/>
                        <a:t>Guardiamarinas</a:t>
                      </a:r>
                    </a:p>
                  </a:txBody>
                  <a:tcPr/>
                </a:tc>
                <a:tc>
                  <a:txBody>
                    <a:bodyPr/>
                    <a:lstStyle/>
                    <a:p>
                      <a:pPr algn="ctr"/>
                      <a:r>
                        <a:rPr lang="es-EC" dirty="0"/>
                        <a:t>-</a:t>
                      </a:r>
                    </a:p>
                  </a:txBody>
                  <a:tcPr/>
                </a:tc>
                <a:tc>
                  <a:txBody>
                    <a:bodyPr/>
                    <a:lstStyle/>
                    <a:p>
                      <a:pPr algn="ctr"/>
                      <a:r>
                        <a:rPr lang="es-EC" dirty="0"/>
                        <a:t>212</a:t>
                      </a:r>
                    </a:p>
                  </a:txBody>
                  <a:tcPr/>
                </a:tc>
                <a:extLst>
                  <a:ext uri="{0D108BD9-81ED-4DB2-BD59-A6C34878D82A}">
                    <a16:rowId xmlns:a16="http://schemas.microsoft.com/office/drawing/2014/main" xmlns="" val="26024040"/>
                  </a:ext>
                </a:extLst>
              </a:tr>
              <a:tr h="407017">
                <a:tc>
                  <a:txBody>
                    <a:bodyPr/>
                    <a:lstStyle/>
                    <a:p>
                      <a:r>
                        <a:rPr lang="es-EC" dirty="0"/>
                        <a:t>Reparto ESGRUM</a:t>
                      </a:r>
                    </a:p>
                  </a:txBody>
                  <a:tcPr/>
                </a:tc>
                <a:tc>
                  <a:txBody>
                    <a:bodyPr/>
                    <a:lstStyle/>
                    <a:p>
                      <a:pPr algn="ctr"/>
                      <a:r>
                        <a:rPr lang="es-EC" dirty="0"/>
                        <a:t>23</a:t>
                      </a:r>
                    </a:p>
                  </a:txBody>
                  <a:tcPr/>
                </a:tc>
                <a:tc>
                  <a:txBody>
                    <a:bodyPr/>
                    <a:lstStyle/>
                    <a:p>
                      <a:pPr algn="ctr"/>
                      <a:r>
                        <a:rPr lang="es-EC" dirty="0"/>
                        <a:t>39</a:t>
                      </a:r>
                    </a:p>
                  </a:txBody>
                  <a:tcPr/>
                </a:tc>
                <a:extLst>
                  <a:ext uri="{0D108BD9-81ED-4DB2-BD59-A6C34878D82A}">
                    <a16:rowId xmlns:a16="http://schemas.microsoft.com/office/drawing/2014/main" xmlns="" val="2972983574"/>
                  </a:ext>
                </a:extLst>
              </a:tr>
              <a:tr h="407017">
                <a:tc>
                  <a:txBody>
                    <a:bodyPr/>
                    <a:lstStyle/>
                    <a:p>
                      <a:r>
                        <a:rPr lang="es-EC" dirty="0"/>
                        <a:t>Grumetes</a:t>
                      </a:r>
                    </a:p>
                  </a:txBody>
                  <a:tcPr/>
                </a:tc>
                <a:tc>
                  <a:txBody>
                    <a:bodyPr/>
                    <a:lstStyle/>
                    <a:p>
                      <a:pPr algn="ctr"/>
                      <a:r>
                        <a:rPr lang="es-EC" dirty="0"/>
                        <a:t>-</a:t>
                      </a:r>
                    </a:p>
                  </a:txBody>
                  <a:tcPr/>
                </a:tc>
                <a:tc>
                  <a:txBody>
                    <a:bodyPr/>
                    <a:lstStyle/>
                    <a:p>
                      <a:pPr algn="ctr"/>
                      <a:r>
                        <a:rPr lang="es-EC" dirty="0"/>
                        <a:t>308</a:t>
                      </a:r>
                    </a:p>
                  </a:txBody>
                  <a:tcPr/>
                </a:tc>
                <a:extLst>
                  <a:ext uri="{0D108BD9-81ED-4DB2-BD59-A6C34878D82A}">
                    <a16:rowId xmlns:a16="http://schemas.microsoft.com/office/drawing/2014/main" xmlns="" val="27455432"/>
                  </a:ext>
                </a:extLst>
              </a:tr>
              <a:tr h="407017">
                <a:tc>
                  <a:txBody>
                    <a:bodyPr/>
                    <a:lstStyle/>
                    <a:p>
                      <a:pPr algn="ctr"/>
                      <a:r>
                        <a:rPr lang="es-EC" b="1" dirty="0"/>
                        <a:t>TOTAL</a:t>
                      </a:r>
                    </a:p>
                  </a:txBody>
                  <a:tcPr/>
                </a:tc>
                <a:tc>
                  <a:txBody>
                    <a:bodyPr/>
                    <a:lstStyle/>
                    <a:p>
                      <a:pPr algn="ctr"/>
                      <a:r>
                        <a:rPr lang="es-EC" b="1" dirty="0"/>
                        <a:t>66</a:t>
                      </a:r>
                    </a:p>
                  </a:txBody>
                  <a:tcPr/>
                </a:tc>
                <a:tc>
                  <a:txBody>
                    <a:bodyPr/>
                    <a:lstStyle/>
                    <a:p>
                      <a:pPr algn="ctr"/>
                      <a:r>
                        <a:rPr lang="es-EC" b="1" dirty="0"/>
                        <a:t>681</a:t>
                      </a:r>
                    </a:p>
                  </a:txBody>
                  <a:tcPr/>
                </a:tc>
                <a:extLst>
                  <a:ext uri="{0D108BD9-81ED-4DB2-BD59-A6C34878D82A}">
                    <a16:rowId xmlns:a16="http://schemas.microsoft.com/office/drawing/2014/main" xmlns="" val="47323366"/>
                  </a:ext>
                </a:extLst>
              </a:tr>
            </a:tbl>
          </a:graphicData>
        </a:graphic>
      </p:graphicFrame>
      <p:sp>
        <p:nvSpPr>
          <p:cNvPr id="6" name="Rectángulo redondeado 5">
            <a:extLst>
              <a:ext uri="{FF2B5EF4-FFF2-40B4-BE49-F238E27FC236}">
                <a16:creationId xmlns:a16="http://schemas.microsoft.com/office/drawing/2014/main" xmlns="" id="{78CDE975-F4B8-3E4B-9B06-5568A094C40C}"/>
              </a:ext>
            </a:extLst>
          </p:cNvPr>
          <p:cNvSpPr/>
          <p:nvPr/>
        </p:nvSpPr>
        <p:spPr>
          <a:xfrm>
            <a:off x="6264188" y="1633363"/>
            <a:ext cx="2304256" cy="122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200" dirty="0">
                <a:latin typeface="Arial" panose="020B0604020202020204" pitchFamily="34" charset="0"/>
                <a:cs typeface="Arial" panose="020B0604020202020204" pitchFamily="34" charset="0"/>
              </a:rPr>
              <a:t>Directores de repartos</a:t>
            </a:r>
          </a:p>
        </p:txBody>
      </p:sp>
      <p:sp>
        <p:nvSpPr>
          <p:cNvPr id="7" name="Rectángulo redondeado 6">
            <a:extLst>
              <a:ext uri="{FF2B5EF4-FFF2-40B4-BE49-F238E27FC236}">
                <a16:creationId xmlns:a16="http://schemas.microsoft.com/office/drawing/2014/main" xmlns="" id="{551B51A5-C234-DF4D-87D7-9408D674473A}"/>
              </a:ext>
            </a:extLst>
          </p:cNvPr>
          <p:cNvSpPr/>
          <p:nvPr/>
        </p:nvSpPr>
        <p:spPr>
          <a:xfrm>
            <a:off x="6264188" y="3145532"/>
            <a:ext cx="2304256" cy="122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200" dirty="0">
                <a:latin typeface="Arial" panose="020B0604020202020204" pitchFamily="34" charset="0"/>
                <a:cs typeface="Arial" panose="020B0604020202020204" pitchFamily="34" charset="0"/>
              </a:rPr>
              <a:t>Director de Departamento Logístico</a:t>
            </a:r>
          </a:p>
        </p:txBody>
      </p:sp>
      <p:sp>
        <p:nvSpPr>
          <p:cNvPr id="8" name="Redondear rectángulo de esquina del mismo lado 7">
            <a:extLst>
              <a:ext uri="{FF2B5EF4-FFF2-40B4-BE49-F238E27FC236}">
                <a16:creationId xmlns:a16="http://schemas.microsoft.com/office/drawing/2014/main" xmlns="" id="{4AD720A0-EC5F-304F-AB53-990270481CD8}"/>
              </a:ext>
            </a:extLst>
          </p:cNvPr>
          <p:cNvSpPr/>
          <p:nvPr/>
        </p:nvSpPr>
        <p:spPr>
          <a:xfrm>
            <a:off x="8567936" y="515127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18</a:t>
            </a:r>
          </a:p>
        </p:txBody>
      </p:sp>
    </p:spTree>
    <p:extLst>
      <p:ext uri="{BB962C8B-B14F-4D97-AF65-F5344CB8AC3E}">
        <p14:creationId xmlns:p14="http://schemas.microsoft.com/office/powerpoint/2010/main" val="26490754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A98917-D2FF-F741-9E3C-9F995B26E355}"/>
              </a:ext>
            </a:extLst>
          </p:cNvPr>
          <p:cNvSpPr>
            <a:spLocks noGrp="1"/>
          </p:cNvSpPr>
          <p:nvPr>
            <p:ph type="title"/>
          </p:nvPr>
        </p:nvSpPr>
        <p:spPr>
          <a:xfrm rot="16200000">
            <a:off x="-1700417" y="2381250"/>
            <a:ext cx="5576455" cy="952500"/>
          </a:xfrm>
        </p:spPr>
        <p:txBody>
          <a:bodyPr/>
          <a:lstStyle/>
          <a:p>
            <a:r>
              <a:rPr lang="es-EC" sz="2200" b="1" dirty="0">
                <a:latin typeface="Arial" panose="020B0604020202020204" pitchFamily="34" charset="0"/>
                <a:cs typeface="Arial" panose="020B0604020202020204" pitchFamily="34" charset="0"/>
              </a:rPr>
              <a:t>CANTIDAD DE ALIMENTACIÓN, VESTIMENTA, MEDICINA E INSUMOS BÁSICOS</a:t>
            </a:r>
          </a:p>
        </p:txBody>
      </p:sp>
      <p:graphicFrame>
        <p:nvGraphicFramePr>
          <p:cNvPr id="4" name="Tabla 3">
            <a:extLst>
              <a:ext uri="{FF2B5EF4-FFF2-40B4-BE49-F238E27FC236}">
                <a16:creationId xmlns:a16="http://schemas.microsoft.com/office/drawing/2014/main" xmlns="" id="{6B9607A9-7BC4-044E-B70A-2F71BC0AAF2C}"/>
              </a:ext>
            </a:extLst>
          </p:cNvPr>
          <p:cNvGraphicFramePr>
            <a:graphicFrameLocks noGrp="1"/>
          </p:cNvGraphicFramePr>
          <p:nvPr>
            <p:extLst>
              <p:ext uri="{D42A27DB-BD31-4B8C-83A1-F6EECF244321}">
                <p14:modId xmlns:p14="http://schemas.microsoft.com/office/powerpoint/2010/main" val="487210067"/>
              </p:ext>
            </p:extLst>
          </p:nvPr>
        </p:nvGraphicFramePr>
        <p:xfrm>
          <a:off x="1907704" y="203066"/>
          <a:ext cx="7056784" cy="5308867"/>
        </p:xfrm>
        <a:graphic>
          <a:graphicData uri="http://schemas.openxmlformats.org/drawingml/2006/table">
            <a:tbl>
              <a:tblPr>
                <a:tableStyleId>{3C2FFA5D-87B4-456A-9821-1D502468CF0F}</a:tableStyleId>
              </a:tblPr>
              <a:tblGrid>
                <a:gridCol w="1807578">
                  <a:extLst>
                    <a:ext uri="{9D8B030D-6E8A-4147-A177-3AD203B41FA5}">
                      <a16:colId xmlns:a16="http://schemas.microsoft.com/office/drawing/2014/main" xmlns="" val="4199975921"/>
                    </a:ext>
                  </a:extLst>
                </a:gridCol>
                <a:gridCol w="1377375">
                  <a:extLst>
                    <a:ext uri="{9D8B030D-6E8A-4147-A177-3AD203B41FA5}">
                      <a16:colId xmlns:a16="http://schemas.microsoft.com/office/drawing/2014/main" xmlns="" val="497519135"/>
                    </a:ext>
                  </a:extLst>
                </a:gridCol>
                <a:gridCol w="1811192">
                  <a:extLst>
                    <a:ext uri="{9D8B030D-6E8A-4147-A177-3AD203B41FA5}">
                      <a16:colId xmlns:a16="http://schemas.microsoft.com/office/drawing/2014/main" xmlns="" val="2319555038"/>
                    </a:ext>
                  </a:extLst>
                </a:gridCol>
                <a:gridCol w="1117084">
                  <a:extLst>
                    <a:ext uri="{9D8B030D-6E8A-4147-A177-3AD203B41FA5}">
                      <a16:colId xmlns:a16="http://schemas.microsoft.com/office/drawing/2014/main" xmlns="" val="1290136537"/>
                    </a:ext>
                  </a:extLst>
                </a:gridCol>
                <a:gridCol w="943555">
                  <a:extLst>
                    <a:ext uri="{9D8B030D-6E8A-4147-A177-3AD203B41FA5}">
                      <a16:colId xmlns:a16="http://schemas.microsoft.com/office/drawing/2014/main" xmlns="" val="3144036203"/>
                    </a:ext>
                  </a:extLst>
                </a:gridCol>
              </a:tblGrid>
              <a:tr h="137158">
                <a:tc>
                  <a:txBody>
                    <a:bodyPr/>
                    <a:lstStyle/>
                    <a:p>
                      <a:pPr algn="ctr" fontAlgn="b"/>
                      <a:r>
                        <a:rPr lang="es-EC" sz="1400" b="1" u="sng" strike="noStrike" dirty="0">
                          <a:effectLst/>
                        </a:rPr>
                        <a:t># DE PERSONAS</a:t>
                      </a:r>
                      <a:endParaRPr lang="es-EC" sz="1400" b="1" i="0" u="sng"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ctr" fontAlgn="b"/>
                      <a:r>
                        <a:rPr lang="es-EC" sz="1400" b="1" u="sng" strike="noStrike" dirty="0">
                          <a:effectLst/>
                        </a:rPr>
                        <a:t>IMPLEMENTOS</a:t>
                      </a:r>
                      <a:endParaRPr lang="es-EC" sz="1400" b="1" i="0" u="sng"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ctr" fontAlgn="b"/>
                      <a:r>
                        <a:rPr lang="es-EC" sz="1400" b="1" u="sng" strike="noStrike" dirty="0">
                          <a:effectLst/>
                        </a:rPr>
                        <a:t>PRODUCTO</a:t>
                      </a:r>
                      <a:endParaRPr lang="es-EC" sz="1400" b="1" i="0" u="sng"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ctr" fontAlgn="b"/>
                      <a:r>
                        <a:rPr lang="es-EC" sz="1400" b="1" u="sng" strike="noStrike" dirty="0">
                          <a:effectLst/>
                        </a:rPr>
                        <a:t>CANTIDAD </a:t>
                      </a:r>
                      <a:endParaRPr lang="es-EC" sz="1400" b="1" i="0" u="sng"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ctr" fontAlgn="b"/>
                      <a:r>
                        <a:rPr lang="es-EC" sz="1400" b="1" u="sng" strike="noStrike" dirty="0">
                          <a:effectLst/>
                        </a:rPr>
                        <a:t>TIEMPO</a:t>
                      </a:r>
                      <a:endParaRPr lang="es-EC" sz="1400" b="1" i="0" u="sng"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extLst>
                  <a:ext uri="{0D108BD9-81ED-4DB2-BD59-A6C34878D82A}">
                    <a16:rowId xmlns:a16="http://schemas.microsoft.com/office/drawing/2014/main" xmlns="" val="2444143269"/>
                  </a:ext>
                </a:extLst>
              </a:tr>
              <a:tr h="137158">
                <a:tc rowSpan="5">
                  <a:txBody>
                    <a:bodyPr/>
                    <a:lstStyle/>
                    <a:p>
                      <a:pPr algn="ctr" fontAlgn="ctr"/>
                      <a:r>
                        <a:rPr lang="es-EC" sz="1400" u="none" strike="noStrike" dirty="0">
                          <a:effectLst/>
                        </a:rPr>
                        <a:t>10 PERSONAS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tc rowSpan="5">
                  <a:txBody>
                    <a:bodyPr/>
                    <a:lstStyle/>
                    <a:p>
                      <a:pPr algn="ctr" fontAlgn="ctr"/>
                      <a:r>
                        <a:rPr lang="es-EC" sz="1400" b="1" u="none" strike="noStrike" dirty="0">
                          <a:effectLst/>
                        </a:rPr>
                        <a:t>FÁRMACOS </a:t>
                      </a:r>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tc>
                  <a:txBody>
                    <a:bodyPr/>
                    <a:lstStyle/>
                    <a:p>
                      <a:pPr algn="l" fontAlgn="b"/>
                      <a:r>
                        <a:rPr lang="es-EC" sz="1400" u="none" strike="noStrike" dirty="0">
                          <a:effectLst/>
                        </a:rPr>
                        <a:t>AGUA OXIGENADA</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ctr"/>
                      <a:r>
                        <a:rPr lang="es-EC" sz="1400" u="none" strike="noStrike" dirty="0">
                          <a:effectLst/>
                        </a:rPr>
                        <a:t>10 unid</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rowSpan="5">
                  <a:txBody>
                    <a:bodyPr/>
                    <a:lstStyle/>
                    <a:p>
                      <a:pPr algn="ctr" fontAlgn="ctr"/>
                      <a:r>
                        <a:rPr lang="es-EC" sz="1400" u="none" strike="noStrike" dirty="0">
                          <a:effectLst/>
                        </a:rPr>
                        <a:t>7 DÍAS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extLst>
                  <a:ext uri="{0D108BD9-81ED-4DB2-BD59-A6C34878D82A}">
                    <a16:rowId xmlns:a16="http://schemas.microsoft.com/office/drawing/2014/main" xmlns="" val="1778301117"/>
                  </a:ext>
                </a:extLst>
              </a:tr>
              <a:tr h="291461">
                <a:tc vMerge="1">
                  <a:txBody>
                    <a:bodyPr/>
                    <a:lstStyle/>
                    <a:p>
                      <a:endParaRPr lang="es-EC"/>
                    </a:p>
                  </a:txBody>
                  <a:tcPr/>
                </a:tc>
                <a:tc vMerge="1">
                  <a:txBody>
                    <a:bodyPr/>
                    <a:lstStyle/>
                    <a:p>
                      <a:endParaRPr lang="es-EC"/>
                    </a:p>
                  </a:txBody>
                  <a:tcPr/>
                </a:tc>
                <a:tc>
                  <a:txBody>
                    <a:bodyPr/>
                    <a:lstStyle/>
                    <a:p>
                      <a:pPr algn="l" fontAlgn="ctr"/>
                      <a:r>
                        <a:rPr lang="es-EC" sz="1400" u="none" strike="noStrike" dirty="0">
                          <a:effectLst/>
                        </a:rPr>
                        <a:t>ASPIRINAS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a:txBody>
                    <a:bodyPr/>
                    <a:lstStyle/>
                    <a:p>
                      <a:pPr algn="l" fontAlgn="ctr"/>
                      <a:r>
                        <a:rPr lang="es-EC" sz="1400" u="none" strike="noStrike" dirty="0">
                          <a:effectLst/>
                        </a:rPr>
                        <a:t>12 cajas de 12unid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vMerge="1">
                  <a:txBody>
                    <a:bodyPr/>
                    <a:lstStyle/>
                    <a:p>
                      <a:endParaRPr lang="es-EC"/>
                    </a:p>
                  </a:txBody>
                  <a:tcPr/>
                </a:tc>
                <a:extLst>
                  <a:ext uri="{0D108BD9-81ED-4DB2-BD59-A6C34878D82A}">
                    <a16:rowId xmlns:a16="http://schemas.microsoft.com/office/drawing/2014/main" xmlns="" val="969741565"/>
                  </a:ext>
                </a:extLst>
              </a:tr>
              <a:tr h="29146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MEDICACIÓN PARA DIARREA</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ctr"/>
                      <a:r>
                        <a:rPr lang="es-EC" sz="1400" u="none" strike="noStrike" dirty="0">
                          <a:effectLst/>
                        </a:rPr>
                        <a:t>12 cajas de 12unid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vMerge="1">
                  <a:txBody>
                    <a:bodyPr/>
                    <a:lstStyle/>
                    <a:p>
                      <a:endParaRPr lang="es-EC"/>
                    </a:p>
                  </a:txBody>
                  <a:tcPr/>
                </a:tc>
                <a:extLst>
                  <a:ext uri="{0D108BD9-81ED-4DB2-BD59-A6C34878D82A}">
                    <a16:rowId xmlns:a16="http://schemas.microsoft.com/office/drawing/2014/main" xmlns="" val="1959163554"/>
                  </a:ext>
                </a:extLst>
              </a:tr>
              <a:tr h="29146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GASAS, CURITAS, VENDA</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ctr"/>
                      <a:r>
                        <a:rPr lang="es-EC" sz="1400" u="none" strike="noStrike" dirty="0">
                          <a:effectLst/>
                        </a:rPr>
                        <a:t>14 unid</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vMerge="1">
                  <a:txBody>
                    <a:bodyPr/>
                    <a:lstStyle/>
                    <a:p>
                      <a:endParaRPr lang="es-EC"/>
                    </a:p>
                  </a:txBody>
                  <a:tcPr/>
                </a:tc>
                <a:extLst>
                  <a:ext uri="{0D108BD9-81ED-4DB2-BD59-A6C34878D82A}">
                    <a16:rowId xmlns:a16="http://schemas.microsoft.com/office/drawing/2014/main" xmlns="" val="3585149888"/>
                  </a:ext>
                </a:extLst>
              </a:tr>
              <a:tr h="29146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MATERIALES PARA ENTABLILLAR</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ctr"/>
                      <a:r>
                        <a:rPr lang="es-EC" sz="1400" u="none" strike="noStrike" dirty="0">
                          <a:effectLst/>
                        </a:rPr>
                        <a:t>10 unid</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vMerge="1">
                  <a:txBody>
                    <a:bodyPr/>
                    <a:lstStyle/>
                    <a:p>
                      <a:endParaRPr lang="es-EC"/>
                    </a:p>
                  </a:txBody>
                  <a:tcPr/>
                </a:tc>
                <a:extLst>
                  <a:ext uri="{0D108BD9-81ED-4DB2-BD59-A6C34878D82A}">
                    <a16:rowId xmlns:a16="http://schemas.microsoft.com/office/drawing/2014/main" xmlns="" val="695008080"/>
                  </a:ext>
                </a:extLst>
              </a:tr>
              <a:tr h="145731">
                <a:tc rowSpan="6">
                  <a:txBody>
                    <a:bodyPr/>
                    <a:lstStyle/>
                    <a:p>
                      <a:pPr algn="ctr" fontAlgn="ctr"/>
                      <a:r>
                        <a:rPr lang="es-EC" sz="1400" u="none" strike="noStrike">
                          <a:effectLst/>
                        </a:rPr>
                        <a:t>10 PERSONAS</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tc rowSpan="6">
                  <a:txBody>
                    <a:bodyPr/>
                    <a:lstStyle/>
                    <a:p>
                      <a:pPr algn="ctr" fontAlgn="ctr"/>
                      <a:r>
                        <a:rPr lang="es-EC" sz="1400" b="1" u="none" strike="noStrike" dirty="0">
                          <a:effectLst/>
                        </a:rPr>
                        <a:t>HERRAMIENTAS</a:t>
                      </a:r>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tc>
                  <a:txBody>
                    <a:bodyPr/>
                    <a:lstStyle/>
                    <a:p>
                      <a:pPr algn="l" fontAlgn="b"/>
                      <a:r>
                        <a:rPr lang="es-EC" sz="1400" u="none" strike="noStrike" dirty="0">
                          <a:effectLst/>
                        </a:rPr>
                        <a:t>CUERDAS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3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rowSpan="6">
                  <a:txBody>
                    <a:bodyPr/>
                    <a:lstStyle/>
                    <a:p>
                      <a:pPr algn="ctr" fontAlgn="ctr"/>
                      <a:r>
                        <a:rPr lang="es-EC" sz="1400" u="none" strike="noStrike">
                          <a:effectLst/>
                        </a:rPr>
                        <a:t>7 DÍAS </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extLst>
                  <a:ext uri="{0D108BD9-81ED-4DB2-BD59-A6C34878D82A}">
                    <a16:rowId xmlns:a16="http://schemas.microsoft.com/office/drawing/2014/main" xmlns="" val="3057162203"/>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NAVAJAS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3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2689960695"/>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LINTERNAS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5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64157525"/>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PAPEL HIGIÉNICO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12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1581846906"/>
                  </a:ext>
                </a:extLst>
              </a:tr>
              <a:tr h="29146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TOALLAS SANITARIAS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5 paq de 10unid </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2466822421"/>
                  </a:ext>
                </a:extLst>
              </a:tr>
              <a:tr h="29146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CUBIERTOS DESECHABLES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ctr"/>
                      <a:r>
                        <a:rPr lang="es-EC" sz="1400" u="none" strike="noStrike">
                          <a:effectLst/>
                        </a:rPr>
                        <a:t>70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ctr"/>
                </a:tc>
                <a:tc vMerge="1">
                  <a:txBody>
                    <a:bodyPr/>
                    <a:lstStyle/>
                    <a:p>
                      <a:endParaRPr lang="es-EC"/>
                    </a:p>
                  </a:txBody>
                  <a:tcPr/>
                </a:tc>
                <a:extLst>
                  <a:ext uri="{0D108BD9-81ED-4DB2-BD59-A6C34878D82A}">
                    <a16:rowId xmlns:a16="http://schemas.microsoft.com/office/drawing/2014/main" xmlns="" val="3393286450"/>
                  </a:ext>
                </a:extLst>
              </a:tr>
              <a:tr h="265743">
                <a:tc rowSpan="6">
                  <a:txBody>
                    <a:bodyPr/>
                    <a:lstStyle/>
                    <a:p>
                      <a:pPr algn="ctr" fontAlgn="ctr"/>
                      <a:r>
                        <a:rPr lang="es-EC" sz="1400" u="none" strike="noStrike">
                          <a:effectLst/>
                        </a:rPr>
                        <a:t>10 PERSONAS</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tc rowSpan="6">
                  <a:txBody>
                    <a:bodyPr/>
                    <a:lstStyle/>
                    <a:p>
                      <a:pPr algn="ctr" fontAlgn="ctr"/>
                      <a:r>
                        <a:rPr lang="es-EC" sz="1400" b="1" u="none" strike="noStrike" dirty="0">
                          <a:effectLst/>
                        </a:rPr>
                        <a:t>ALIMENTOS</a:t>
                      </a:r>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tc>
                  <a:txBody>
                    <a:bodyPr/>
                    <a:lstStyle/>
                    <a:p>
                      <a:pPr algn="l" fontAlgn="ctr"/>
                      <a:r>
                        <a:rPr lang="es-EC" sz="1400" u="none" strike="noStrike" dirty="0">
                          <a:effectLst/>
                        </a:rPr>
                        <a:t>AGUA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ctr"/>
                </a:tc>
                <a:tc>
                  <a:txBody>
                    <a:bodyPr/>
                    <a:lstStyle/>
                    <a:p>
                      <a:pPr algn="ctr" fontAlgn="b"/>
                      <a:r>
                        <a:rPr lang="es-EC" sz="1400" u="none" strike="noStrike">
                          <a:effectLst/>
                        </a:rPr>
                        <a:t>140 botellas de 1L C/U</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rowSpan="6">
                  <a:txBody>
                    <a:bodyPr/>
                    <a:lstStyle/>
                    <a:p>
                      <a:pPr algn="ctr" fontAlgn="ctr"/>
                      <a:r>
                        <a:rPr lang="es-EC" sz="1400" u="none" strike="noStrike" dirty="0">
                          <a:effectLst/>
                        </a:rPr>
                        <a:t>7 DÍAS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vert="vert270" anchor="ctr"/>
                </a:tc>
                <a:extLst>
                  <a:ext uri="{0D108BD9-81ED-4DB2-BD59-A6C34878D82A}">
                    <a16:rowId xmlns:a16="http://schemas.microsoft.com/office/drawing/2014/main" xmlns="" val="662991559"/>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ATUNES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140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2194056845"/>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PANELA</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70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1032831184"/>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GALLETAS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140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660960581"/>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CHOCOLATES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a:effectLst/>
                        </a:rPr>
                        <a:t>70 unid</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3636470218"/>
                  </a:ext>
                </a:extLst>
              </a:tr>
              <a:tr h="145731">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GRANOLAS</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a:txBody>
                    <a:bodyPr/>
                    <a:lstStyle/>
                    <a:p>
                      <a:pPr algn="l" fontAlgn="b"/>
                      <a:r>
                        <a:rPr lang="es-EC" sz="1400" u="none" strike="noStrike" dirty="0">
                          <a:effectLst/>
                        </a:rPr>
                        <a:t>20 unid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6478" marR="6478" marT="6478" marB="0" anchor="b"/>
                </a:tc>
                <a:tc vMerge="1">
                  <a:txBody>
                    <a:bodyPr/>
                    <a:lstStyle/>
                    <a:p>
                      <a:endParaRPr lang="es-EC"/>
                    </a:p>
                  </a:txBody>
                  <a:tcPr/>
                </a:tc>
                <a:extLst>
                  <a:ext uri="{0D108BD9-81ED-4DB2-BD59-A6C34878D82A}">
                    <a16:rowId xmlns:a16="http://schemas.microsoft.com/office/drawing/2014/main" xmlns="" val="4179211731"/>
                  </a:ext>
                </a:extLst>
              </a:tr>
            </a:tbl>
          </a:graphicData>
        </a:graphic>
      </p:graphicFrame>
      <p:sp>
        <p:nvSpPr>
          <p:cNvPr id="5" name="Redondear rectángulo de esquina del mismo lado 4">
            <a:extLst>
              <a:ext uri="{FF2B5EF4-FFF2-40B4-BE49-F238E27FC236}">
                <a16:creationId xmlns:a16="http://schemas.microsoft.com/office/drawing/2014/main" xmlns="" id="{0BA9B98E-DC1C-8240-9D90-424657B42E2C}"/>
              </a:ext>
            </a:extLst>
          </p:cNvPr>
          <p:cNvSpPr/>
          <p:nvPr/>
        </p:nvSpPr>
        <p:spPr>
          <a:xfrm>
            <a:off x="8567936" y="515127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19</a:t>
            </a:r>
          </a:p>
        </p:txBody>
      </p:sp>
    </p:spTree>
    <p:extLst>
      <p:ext uri="{BB962C8B-B14F-4D97-AF65-F5344CB8AC3E}">
        <p14:creationId xmlns:p14="http://schemas.microsoft.com/office/powerpoint/2010/main" val="302354634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2B920E8F-2085-F74F-896B-3B1E88785777}"/>
              </a:ext>
            </a:extLst>
          </p:cNvPr>
          <p:cNvGraphicFramePr>
            <a:graphicFrameLocks noGrp="1"/>
          </p:cNvGraphicFramePr>
          <p:nvPr>
            <p:extLst>
              <p:ext uri="{D42A27DB-BD31-4B8C-83A1-F6EECF244321}">
                <p14:modId xmlns:p14="http://schemas.microsoft.com/office/powerpoint/2010/main" val="3858388722"/>
              </p:ext>
            </p:extLst>
          </p:nvPr>
        </p:nvGraphicFramePr>
        <p:xfrm>
          <a:off x="395536" y="2425452"/>
          <a:ext cx="4680520" cy="1694561"/>
        </p:xfrm>
        <a:graphic>
          <a:graphicData uri="http://schemas.openxmlformats.org/drawingml/2006/table">
            <a:tbl>
              <a:tblPr>
                <a:tableStyleId>{3C2FFA5D-87B4-456A-9821-1D502468CF0F}</a:tableStyleId>
              </a:tblPr>
              <a:tblGrid>
                <a:gridCol w="1063615">
                  <a:extLst>
                    <a:ext uri="{9D8B030D-6E8A-4147-A177-3AD203B41FA5}">
                      <a16:colId xmlns:a16="http://schemas.microsoft.com/office/drawing/2014/main" xmlns="" val="1334574727"/>
                    </a:ext>
                  </a:extLst>
                </a:gridCol>
                <a:gridCol w="1384657">
                  <a:extLst>
                    <a:ext uri="{9D8B030D-6E8A-4147-A177-3AD203B41FA5}">
                      <a16:colId xmlns:a16="http://schemas.microsoft.com/office/drawing/2014/main" xmlns="" val="2003043898"/>
                    </a:ext>
                  </a:extLst>
                </a:gridCol>
                <a:gridCol w="1368152">
                  <a:extLst>
                    <a:ext uri="{9D8B030D-6E8A-4147-A177-3AD203B41FA5}">
                      <a16:colId xmlns:a16="http://schemas.microsoft.com/office/drawing/2014/main" xmlns="" val="1987797987"/>
                    </a:ext>
                  </a:extLst>
                </a:gridCol>
                <a:gridCol w="864096">
                  <a:extLst>
                    <a:ext uri="{9D8B030D-6E8A-4147-A177-3AD203B41FA5}">
                      <a16:colId xmlns:a16="http://schemas.microsoft.com/office/drawing/2014/main" xmlns="" val="1802478372"/>
                    </a:ext>
                  </a:extLst>
                </a:gridCol>
              </a:tblGrid>
              <a:tr h="359988">
                <a:tc>
                  <a:txBody>
                    <a:bodyPr/>
                    <a:lstStyle/>
                    <a:p>
                      <a:pPr algn="ctr" fontAlgn="b"/>
                      <a:r>
                        <a:rPr lang="es-EC" sz="1200" b="1" u="none" strike="noStrike" dirty="0">
                          <a:effectLst/>
                        </a:rPr>
                        <a:t>TIPO</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b="1" u="none" strike="noStrike" dirty="0">
                          <a:effectLst/>
                        </a:rPr>
                        <a:t>MARCA</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b="1" u="none" strike="noStrike" dirty="0">
                          <a:effectLst/>
                        </a:rPr>
                        <a:t>OBSERVACIONES</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b="1" u="none" strike="noStrike" dirty="0">
                          <a:effectLst/>
                        </a:rPr>
                        <a:t>CANTIDAD</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291599774"/>
                  </a:ext>
                </a:extLst>
              </a:tr>
              <a:tr h="194917">
                <a:tc rowSpan="2">
                  <a:txBody>
                    <a:bodyPr/>
                    <a:lstStyle/>
                    <a:p>
                      <a:pPr algn="ctr" fontAlgn="ctr"/>
                      <a:r>
                        <a:rPr lang="es-EC" sz="1200" u="none" strike="noStrike">
                          <a:effectLst/>
                        </a:rPr>
                        <a:t>CAMIONETA </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200" u="none" strike="noStrike">
                          <a:effectLst/>
                        </a:rPr>
                        <a:t>CHEVROLET</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u="none" strike="noStrike" dirty="0">
                          <a:effectLst/>
                        </a:rPr>
                        <a:t>OP</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rowSpan="2">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22761520"/>
                  </a:ext>
                </a:extLst>
              </a:tr>
              <a:tr h="194917">
                <a:tc vMerge="1">
                  <a:txBody>
                    <a:bodyPr/>
                    <a:lstStyle/>
                    <a:p>
                      <a:endParaRPr lang="es-EC"/>
                    </a:p>
                  </a:txBody>
                  <a:tcPr/>
                </a:tc>
                <a:tc>
                  <a:txBody>
                    <a:bodyPr/>
                    <a:lstStyle/>
                    <a:p>
                      <a:pPr algn="l" fontAlgn="b"/>
                      <a:r>
                        <a:rPr lang="es-EC" sz="1200" u="none" strike="noStrike">
                          <a:effectLst/>
                        </a:rPr>
                        <a:t>CHEVROLET</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u="none" strike="noStrike">
                          <a:effectLst/>
                        </a:rPr>
                        <a:t>OP</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endParaRPr lang="es-EC"/>
                    </a:p>
                  </a:txBody>
                  <a:tcPr/>
                </a:tc>
                <a:extLst>
                  <a:ext uri="{0D108BD9-81ED-4DB2-BD59-A6C34878D82A}">
                    <a16:rowId xmlns:a16="http://schemas.microsoft.com/office/drawing/2014/main" xmlns="" val="164384019"/>
                  </a:ext>
                </a:extLst>
              </a:tr>
              <a:tr h="359988">
                <a:tc rowSpan="3">
                  <a:txBody>
                    <a:bodyPr/>
                    <a:lstStyle/>
                    <a:p>
                      <a:pPr algn="ctr" fontAlgn="ctr"/>
                      <a:r>
                        <a:rPr lang="es-EC" sz="1200" u="none" strike="noStrike">
                          <a:effectLst/>
                        </a:rPr>
                        <a:t>BUS</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200" u="none" strike="noStrike">
                          <a:effectLst/>
                        </a:rPr>
                        <a:t>INTERNACIONAL</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u="none" strike="noStrike">
                          <a:effectLst/>
                        </a:rPr>
                        <a:t>NOP</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rowSpan="3">
                  <a:txBody>
                    <a:bodyPr/>
                    <a:lstStyle/>
                    <a:p>
                      <a:pPr algn="ctr" fontAlgn="b"/>
                      <a:r>
                        <a:rPr lang="es-EC" sz="1200" u="none" strike="noStrike" dirty="0">
                          <a:effectLst/>
                        </a:rPr>
                        <a:t>3</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707021916"/>
                  </a:ext>
                </a:extLst>
              </a:tr>
              <a:tr h="194917">
                <a:tc vMerge="1">
                  <a:txBody>
                    <a:bodyPr/>
                    <a:lstStyle/>
                    <a:p>
                      <a:endParaRPr lang="es-EC"/>
                    </a:p>
                  </a:txBody>
                  <a:tcPr/>
                </a:tc>
                <a:tc>
                  <a:txBody>
                    <a:bodyPr/>
                    <a:lstStyle/>
                    <a:p>
                      <a:pPr algn="l" fontAlgn="b"/>
                      <a:r>
                        <a:rPr lang="es-EC" sz="1200" u="none" strike="noStrike">
                          <a:effectLst/>
                        </a:rPr>
                        <a:t>CHEVROLET</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u="none" strike="noStrike">
                          <a:effectLst/>
                        </a:rPr>
                        <a:t>NOP</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endParaRPr lang="es-EC"/>
                    </a:p>
                  </a:txBody>
                  <a:tcPr/>
                </a:tc>
                <a:extLst>
                  <a:ext uri="{0D108BD9-81ED-4DB2-BD59-A6C34878D82A}">
                    <a16:rowId xmlns:a16="http://schemas.microsoft.com/office/drawing/2014/main" xmlns="" val="1926673279"/>
                  </a:ext>
                </a:extLst>
              </a:tr>
              <a:tr h="194917">
                <a:tc vMerge="1">
                  <a:txBody>
                    <a:bodyPr/>
                    <a:lstStyle/>
                    <a:p>
                      <a:endParaRPr lang="es-EC"/>
                    </a:p>
                  </a:txBody>
                  <a:tcPr/>
                </a:tc>
                <a:tc>
                  <a:txBody>
                    <a:bodyPr/>
                    <a:lstStyle/>
                    <a:p>
                      <a:pPr algn="l" fontAlgn="b"/>
                      <a:r>
                        <a:rPr lang="es-EC" sz="1200" u="none" strike="noStrike">
                          <a:effectLst/>
                        </a:rPr>
                        <a:t>CHEVROLET</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EC" sz="1200" u="none" strike="noStrike">
                          <a:effectLst/>
                        </a:rPr>
                        <a:t>OP</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endParaRPr lang="es-EC"/>
                    </a:p>
                  </a:txBody>
                  <a:tcPr/>
                </a:tc>
                <a:extLst>
                  <a:ext uri="{0D108BD9-81ED-4DB2-BD59-A6C34878D82A}">
                    <a16:rowId xmlns:a16="http://schemas.microsoft.com/office/drawing/2014/main" xmlns="" val="1944173720"/>
                  </a:ext>
                </a:extLst>
              </a:tr>
              <a:tr h="194917">
                <a:tc gridSpan="3">
                  <a:txBody>
                    <a:bodyPr/>
                    <a:lstStyle/>
                    <a:p>
                      <a:pPr algn="ctr" fontAlgn="b"/>
                      <a:r>
                        <a:rPr lang="es-EC" sz="1200" b="1" u="none" strike="noStrike" dirty="0">
                          <a:effectLst/>
                        </a:rPr>
                        <a:t>TOTAL DE VEHÍCULOS</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s-EC"/>
                    </a:p>
                  </a:txBody>
                  <a:tcPr/>
                </a:tc>
                <a:tc hMerge="1">
                  <a:txBody>
                    <a:bodyPr/>
                    <a:lstStyle/>
                    <a:p>
                      <a:endParaRPr lang="es-EC"/>
                    </a:p>
                  </a:txBody>
                  <a:tcPr/>
                </a:tc>
                <a:tc>
                  <a:txBody>
                    <a:bodyPr/>
                    <a:lstStyle/>
                    <a:p>
                      <a:pPr algn="ctr" fontAlgn="ctr"/>
                      <a:r>
                        <a:rPr lang="es-EC" sz="1200" b="1" u="none" strike="noStrike" dirty="0">
                          <a:effectLst/>
                        </a:rPr>
                        <a:t>5</a:t>
                      </a:r>
                      <a:endParaRPr lang="es-EC"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2883605795"/>
                  </a:ext>
                </a:extLst>
              </a:tr>
            </a:tbl>
          </a:graphicData>
        </a:graphic>
      </p:graphicFrame>
      <p:graphicFrame>
        <p:nvGraphicFramePr>
          <p:cNvPr id="4" name="Tabla 3">
            <a:extLst>
              <a:ext uri="{FF2B5EF4-FFF2-40B4-BE49-F238E27FC236}">
                <a16:creationId xmlns:a16="http://schemas.microsoft.com/office/drawing/2014/main" xmlns="" id="{8B29A516-26D1-A641-9BA4-2B35D70DF001}"/>
              </a:ext>
            </a:extLst>
          </p:cNvPr>
          <p:cNvGraphicFramePr>
            <a:graphicFrameLocks noGrp="1"/>
          </p:cNvGraphicFramePr>
          <p:nvPr>
            <p:extLst>
              <p:ext uri="{D42A27DB-BD31-4B8C-83A1-F6EECF244321}">
                <p14:modId xmlns:p14="http://schemas.microsoft.com/office/powerpoint/2010/main" val="1861281413"/>
              </p:ext>
            </p:extLst>
          </p:nvPr>
        </p:nvGraphicFramePr>
        <p:xfrm>
          <a:off x="5220072" y="1705372"/>
          <a:ext cx="3888432" cy="2729106"/>
        </p:xfrm>
        <a:graphic>
          <a:graphicData uri="http://schemas.openxmlformats.org/drawingml/2006/table">
            <a:tbl>
              <a:tblPr firstRow="1" firstCol="1" bandRow="1">
                <a:tableStyleId>{3C2FFA5D-87B4-456A-9821-1D502468CF0F}</a:tableStyleId>
              </a:tblPr>
              <a:tblGrid>
                <a:gridCol w="971158">
                  <a:extLst>
                    <a:ext uri="{9D8B030D-6E8A-4147-A177-3AD203B41FA5}">
                      <a16:colId xmlns:a16="http://schemas.microsoft.com/office/drawing/2014/main" xmlns="" val="1761726754"/>
                    </a:ext>
                  </a:extLst>
                </a:gridCol>
                <a:gridCol w="1890152">
                  <a:extLst>
                    <a:ext uri="{9D8B030D-6E8A-4147-A177-3AD203B41FA5}">
                      <a16:colId xmlns:a16="http://schemas.microsoft.com/office/drawing/2014/main" xmlns="" val="1786779857"/>
                    </a:ext>
                  </a:extLst>
                </a:gridCol>
                <a:gridCol w="1027122">
                  <a:extLst>
                    <a:ext uri="{9D8B030D-6E8A-4147-A177-3AD203B41FA5}">
                      <a16:colId xmlns:a16="http://schemas.microsoft.com/office/drawing/2014/main" xmlns="" val="621314572"/>
                    </a:ext>
                  </a:extLst>
                </a:gridCol>
              </a:tblGrid>
              <a:tr h="0">
                <a:tc>
                  <a:txBody>
                    <a:bodyPr/>
                    <a:lstStyle/>
                    <a:p>
                      <a:pPr indent="269875" algn="ctr">
                        <a:lnSpc>
                          <a:spcPct val="200000"/>
                        </a:lnSpc>
                      </a:pPr>
                      <a:r>
                        <a:rPr lang="es-EC" sz="1100" dirty="0">
                          <a:effectLst/>
                        </a:rPr>
                        <a:t>ORDEN</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DETALLE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CANTIDAD</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55323507"/>
                  </a:ext>
                </a:extLst>
              </a:tr>
              <a:tr h="0">
                <a:tc>
                  <a:txBody>
                    <a:bodyPr/>
                    <a:lstStyle/>
                    <a:p>
                      <a:pPr indent="269875" algn="just">
                        <a:lnSpc>
                          <a:spcPct val="200000"/>
                        </a:lnSpc>
                      </a:pPr>
                      <a:r>
                        <a:rPr lang="es-EC" sz="1100" dirty="0">
                          <a:effectLst/>
                        </a:rPr>
                        <a:t>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CAMILLA MULTIPROPOSITO</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79240941"/>
                  </a:ext>
                </a:extLst>
              </a:tr>
              <a:tr h="0">
                <a:tc>
                  <a:txBody>
                    <a:bodyPr/>
                    <a:lstStyle/>
                    <a:p>
                      <a:pPr indent="269875" algn="just">
                        <a:lnSpc>
                          <a:spcPct val="200000"/>
                        </a:lnSpc>
                      </a:pPr>
                      <a:r>
                        <a:rPr lang="es-EC" sz="1100">
                          <a:effectLst/>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SILLA DE RUEDAS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55857188"/>
                  </a:ext>
                </a:extLst>
              </a:tr>
              <a:tr h="0">
                <a:tc>
                  <a:txBody>
                    <a:bodyPr/>
                    <a:lstStyle/>
                    <a:p>
                      <a:pPr indent="269875" algn="just">
                        <a:lnSpc>
                          <a:spcPct val="200000"/>
                        </a:lnSpc>
                      </a:pPr>
                      <a:r>
                        <a:rPr lang="es-EC" sz="1100" dirty="0">
                          <a:effectLst/>
                        </a:rPr>
                        <a:t>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TANQUE DE OXIGENO Y MASCARILLA PÓRTATIL</a:t>
                      </a:r>
                      <a:endParaRPr lang="es-EC" sz="1200" dirty="0">
                        <a:effectLst/>
                      </a:endParaRPr>
                    </a:p>
                    <a:p>
                      <a:pPr indent="269875" algn="ctr">
                        <a:lnSpc>
                          <a:spcPct val="200000"/>
                        </a:lnSpc>
                      </a:pPr>
                      <a:r>
                        <a:rPr lang="es-EC" sz="1100" dirty="0">
                          <a:effectLst/>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94211847"/>
                  </a:ext>
                </a:extLst>
              </a:tr>
              <a:tr h="0">
                <a:tc>
                  <a:txBody>
                    <a:bodyPr/>
                    <a:lstStyle/>
                    <a:p>
                      <a:pPr indent="269875" algn="just">
                        <a:lnSpc>
                          <a:spcPct val="200000"/>
                        </a:lnSpc>
                      </a:pPr>
                      <a:r>
                        <a:rPr lang="es-EC" sz="1100">
                          <a:effectLst/>
                        </a:rPr>
                        <a:t>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CARRO DE PARO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107333355"/>
                  </a:ext>
                </a:extLst>
              </a:tr>
              <a:tr h="0">
                <a:tc>
                  <a:txBody>
                    <a:bodyPr/>
                    <a:lstStyle/>
                    <a:p>
                      <a:pPr indent="269875" algn="just">
                        <a:lnSpc>
                          <a:spcPct val="200000"/>
                        </a:lnSpc>
                      </a:pPr>
                      <a:r>
                        <a:rPr lang="es-EC" sz="1100">
                          <a:effectLst/>
                        </a:rPr>
                        <a:t>5</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AMBULANCIA</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69875" algn="ctr">
                        <a:lnSpc>
                          <a:spcPct val="200000"/>
                        </a:lnSpc>
                      </a:pPr>
                      <a:r>
                        <a:rPr lang="es-EC" sz="1100" dirty="0">
                          <a:effectLst/>
                        </a:rPr>
                        <a:t>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80037067"/>
                  </a:ext>
                </a:extLst>
              </a:tr>
            </a:tbl>
          </a:graphicData>
        </a:graphic>
      </p:graphicFrame>
      <p:sp>
        <p:nvSpPr>
          <p:cNvPr id="5" name="Título 1">
            <a:extLst>
              <a:ext uri="{FF2B5EF4-FFF2-40B4-BE49-F238E27FC236}">
                <a16:creationId xmlns:a16="http://schemas.microsoft.com/office/drawing/2014/main" xmlns="" id="{B067CCDB-3E20-2F40-93E7-2E842EC05376}"/>
              </a:ext>
            </a:extLst>
          </p:cNvPr>
          <p:cNvSpPr>
            <a:spLocks noGrp="1"/>
          </p:cNvSpPr>
          <p:nvPr>
            <p:ph type="title"/>
          </p:nvPr>
        </p:nvSpPr>
        <p:spPr>
          <a:xfrm>
            <a:off x="971600" y="1057300"/>
            <a:ext cx="3528392" cy="952500"/>
          </a:xfrm>
        </p:spPr>
        <p:txBody>
          <a:bodyPr/>
          <a:lstStyle/>
          <a:p>
            <a:r>
              <a:rPr lang="es-EC" sz="2200" b="1" dirty="0">
                <a:latin typeface="Arial" panose="020B0604020202020204" pitchFamily="34" charset="0"/>
                <a:cs typeface="Arial" panose="020B0604020202020204" pitchFamily="34" charset="0"/>
              </a:rPr>
              <a:t>MEDIOS DE TRANSPORTE DE BASALI</a:t>
            </a:r>
          </a:p>
        </p:txBody>
      </p:sp>
      <p:sp>
        <p:nvSpPr>
          <p:cNvPr id="7" name="Título 1">
            <a:extLst>
              <a:ext uri="{FF2B5EF4-FFF2-40B4-BE49-F238E27FC236}">
                <a16:creationId xmlns:a16="http://schemas.microsoft.com/office/drawing/2014/main" xmlns="" id="{4C22E259-F6F9-994D-A8FA-C79A896F2A50}"/>
              </a:ext>
            </a:extLst>
          </p:cNvPr>
          <p:cNvSpPr txBox="1">
            <a:spLocks/>
          </p:cNvSpPr>
          <p:nvPr/>
        </p:nvSpPr>
        <p:spPr>
          <a:xfrm>
            <a:off x="5400092" y="590052"/>
            <a:ext cx="3528392" cy="952500"/>
          </a:xfrm>
          <a:prstGeom prst="rect">
            <a:avLst/>
          </a:prstGeom>
        </p:spPr>
        <p:txBody>
          <a:bodyPr/>
          <a:lstStyle>
            <a:lvl1pPr algn="ctr" defTabSz="761970" rtl="0" eaLnBrk="1" latinLnBrk="0" hangingPunct="1">
              <a:spcBef>
                <a:spcPct val="0"/>
              </a:spcBef>
              <a:buNone/>
              <a:defRPr sz="3667" kern="1200">
                <a:solidFill>
                  <a:schemeClr val="tx1"/>
                </a:solidFill>
                <a:latin typeface="+mj-lt"/>
                <a:ea typeface="+mj-ea"/>
                <a:cs typeface="+mj-cs"/>
              </a:defRPr>
            </a:lvl1pPr>
          </a:lstStyle>
          <a:p>
            <a:r>
              <a:rPr lang="es-EC" sz="2200" b="1" dirty="0">
                <a:latin typeface="Arial" panose="020B0604020202020204" pitchFamily="34" charset="0"/>
                <a:cs typeface="Arial" panose="020B0604020202020204" pitchFamily="34" charset="0"/>
              </a:rPr>
              <a:t>TRANSPORTE Y ELEMENTOS DE EMERGENCIA</a:t>
            </a:r>
          </a:p>
        </p:txBody>
      </p:sp>
      <p:sp>
        <p:nvSpPr>
          <p:cNvPr id="6" name="Redondear rectángulo de esquina del mismo lado 5">
            <a:extLst>
              <a:ext uri="{FF2B5EF4-FFF2-40B4-BE49-F238E27FC236}">
                <a16:creationId xmlns:a16="http://schemas.microsoft.com/office/drawing/2014/main" xmlns="" id="{663074C8-C18D-5C42-868F-0499E46F9D98}"/>
              </a:ext>
            </a:extLst>
          </p:cNvPr>
          <p:cNvSpPr/>
          <p:nvPr/>
        </p:nvSpPr>
        <p:spPr>
          <a:xfrm>
            <a:off x="8567936" y="515127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20</a:t>
            </a:r>
          </a:p>
        </p:txBody>
      </p:sp>
    </p:spTree>
    <p:extLst>
      <p:ext uri="{BB962C8B-B14F-4D97-AF65-F5344CB8AC3E}">
        <p14:creationId xmlns:p14="http://schemas.microsoft.com/office/powerpoint/2010/main" val="241667302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del mismo lado 9">
            <a:extLst>
              <a:ext uri="{FF2B5EF4-FFF2-40B4-BE49-F238E27FC236}">
                <a16:creationId xmlns:a16="http://schemas.microsoft.com/office/drawing/2014/main" xmlns="" id="{5B26FD34-5870-A14F-A1DC-27B805EFEB58}"/>
              </a:ext>
            </a:extLst>
          </p:cNvPr>
          <p:cNvSpPr/>
          <p:nvPr/>
        </p:nvSpPr>
        <p:spPr>
          <a:xfrm>
            <a:off x="8567936" y="515127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21</a:t>
            </a:r>
          </a:p>
        </p:txBody>
      </p:sp>
      <p:graphicFrame>
        <p:nvGraphicFramePr>
          <p:cNvPr id="6" name="Diagrama 5">
            <a:extLst>
              <a:ext uri="{FF2B5EF4-FFF2-40B4-BE49-F238E27FC236}">
                <a16:creationId xmlns:a16="http://schemas.microsoft.com/office/drawing/2014/main" xmlns="" id="{1FD630A9-9983-254B-8E0E-2B66D3704C54}"/>
              </a:ext>
            </a:extLst>
          </p:cNvPr>
          <p:cNvGraphicFramePr/>
          <p:nvPr>
            <p:extLst>
              <p:ext uri="{D42A27DB-BD31-4B8C-83A1-F6EECF244321}">
                <p14:modId xmlns:p14="http://schemas.microsoft.com/office/powerpoint/2010/main" val="3006435882"/>
              </p:ext>
            </p:extLst>
          </p:nvPr>
        </p:nvGraphicFramePr>
        <p:xfrm>
          <a:off x="611560" y="265212"/>
          <a:ext cx="842493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ítulo 1">
            <a:extLst>
              <a:ext uri="{FF2B5EF4-FFF2-40B4-BE49-F238E27FC236}">
                <a16:creationId xmlns:a16="http://schemas.microsoft.com/office/drawing/2014/main" xmlns="" id="{85339497-392D-5A47-BBF9-A2677EFE5FAC}"/>
              </a:ext>
            </a:extLst>
          </p:cNvPr>
          <p:cNvSpPr>
            <a:spLocks noGrp="1"/>
          </p:cNvSpPr>
          <p:nvPr>
            <p:ph type="title"/>
          </p:nvPr>
        </p:nvSpPr>
        <p:spPr>
          <a:xfrm>
            <a:off x="3059832" y="445232"/>
            <a:ext cx="3528392" cy="504056"/>
          </a:xfrm>
        </p:spPr>
        <p:txBody>
          <a:bodyPr/>
          <a:lstStyle/>
          <a:p>
            <a:r>
              <a:rPr lang="es-EC" sz="2200" b="1" dirty="0">
                <a:latin typeface="Arial" panose="020B0604020202020204" pitchFamily="34" charset="0"/>
                <a:cs typeface="Arial" panose="020B0604020202020204" pitchFamily="34" charset="0"/>
              </a:rPr>
              <a:t>CICLO PHVA</a:t>
            </a:r>
          </a:p>
        </p:txBody>
      </p:sp>
    </p:spTree>
    <p:extLst>
      <p:ext uri="{BB962C8B-B14F-4D97-AF65-F5344CB8AC3E}">
        <p14:creationId xmlns:p14="http://schemas.microsoft.com/office/powerpoint/2010/main" val="24993051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CDF0823-A282-2B46-922D-60EACB670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692150"/>
            <a:ext cx="8674100" cy="4330700"/>
          </a:xfrm>
          <a:prstGeom prst="rect">
            <a:avLst/>
          </a:prstGeom>
        </p:spPr>
      </p:pic>
      <p:sp>
        <p:nvSpPr>
          <p:cNvPr id="4" name="Redondear rectángulo de esquina del mismo lado 3">
            <a:extLst>
              <a:ext uri="{FF2B5EF4-FFF2-40B4-BE49-F238E27FC236}">
                <a16:creationId xmlns:a16="http://schemas.microsoft.com/office/drawing/2014/main" xmlns="" id="{B7466E6F-4D60-084B-9619-543B5085058D}"/>
              </a:ext>
            </a:extLst>
          </p:cNvPr>
          <p:cNvSpPr/>
          <p:nvPr/>
        </p:nvSpPr>
        <p:spPr>
          <a:xfrm>
            <a:off x="8545740" y="5128326"/>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22</a:t>
            </a:r>
          </a:p>
        </p:txBody>
      </p:sp>
    </p:spTree>
    <p:extLst>
      <p:ext uri="{BB962C8B-B14F-4D97-AF65-F5344CB8AC3E}">
        <p14:creationId xmlns:p14="http://schemas.microsoft.com/office/powerpoint/2010/main" val="1343012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8FE8DD-3912-6744-A717-D53E4EEED3AA}"/>
              </a:ext>
            </a:extLst>
          </p:cNvPr>
          <p:cNvSpPr>
            <a:spLocks noGrp="1"/>
          </p:cNvSpPr>
          <p:nvPr>
            <p:ph type="title"/>
          </p:nvPr>
        </p:nvSpPr>
        <p:spPr>
          <a:xfrm>
            <a:off x="457200" y="0"/>
            <a:ext cx="8229600" cy="952500"/>
          </a:xfrm>
        </p:spPr>
        <p:txBody>
          <a:bodyPr/>
          <a:lstStyle/>
          <a:p>
            <a:r>
              <a:rPr lang="es-EC" sz="3200" b="1" dirty="0">
                <a:latin typeface="Arial" panose="020B0604020202020204" pitchFamily="34" charset="0"/>
                <a:cs typeface="Arial" panose="020B0604020202020204" pitchFamily="34" charset="0"/>
              </a:rPr>
              <a:t>AGENDA</a:t>
            </a:r>
          </a:p>
        </p:txBody>
      </p:sp>
      <p:graphicFrame>
        <p:nvGraphicFramePr>
          <p:cNvPr id="4" name="Marcador de contenido 3">
            <a:extLst>
              <a:ext uri="{FF2B5EF4-FFF2-40B4-BE49-F238E27FC236}">
                <a16:creationId xmlns:a16="http://schemas.microsoft.com/office/drawing/2014/main" xmlns="" id="{73D8A18A-890D-4845-A113-ACA953DBA748}"/>
              </a:ext>
            </a:extLst>
          </p:cNvPr>
          <p:cNvGraphicFramePr>
            <a:graphicFrameLocks noGrp="1"/>
          </p:cNvGraphicFramePr>
          <p:nvPr>
            <p:ph idx="1"/>
            <p:extLst>
              <p:ext uri="{D42A27DB-BD31-4B8C-83A1-F6EECF244321}">
                <p14:modId xmlns:p14="http://schemas.microsoft.com/office/powerpoint/2010/main" val="2764262625"/>
              </p:ext>
            </p:extLst>
          </p:nvPr>
        </p:nvGraphicFramePr>
        <p:xfrm>
          <a:off x="-108520" y="769268"/>
          <a:ext cx="98285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886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el mismo lado 5">
            <a:extLst>
              <a:ext uri="{FF2B5EF4-FFF2-40B4-BE49-F238E27FC236}">
                <a16:creationId xmlns:a16="http://schemas.microsoft.com/office/drawing/2014/main" xmlns="" id="{9BA3D340-5462-B446-9748-C51BF5CC5707}"/>
              </a:ext>
            </a:extLst>
          </p:cNvPr>
          <p:cNvSpPr/>
          <p:nvPr/>
        </p:nvSpPr>
        <p:spPr>
          <a:xfrm>
            <a:off x="8567936" y="515127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23</a:t>
            </a:r>
          </a:p>
        </p:txBody>
      </p:sp>
      <p:pic>
        <p:nvPicPr>
          <p:cNvPr id="7" name="Imagen 6">
            <a:extLst>
              <a:ext uri="{FF2B5EF4-FFF2-40B4-BE49-F238E27FC236}">
                <a16:creationId xmlns:a16="http://schemas.microsoft.com/office/drawing/2014/main" xmlns="" id="{97CB12B9-4173-5B45-8A80-878207EAC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25" y="1093304"/>
            <a:ext cx="8582575" cy="3528392"/>
          </a:xfrm>
          <a:prstGeom prst="rect">
            <a:avLst/>
          </a:prstGeom>
        </p:spPr>
      </p:pic>
    </p:spTree>
    <p:extLst>
      <p:ext uri="{BB962C8B-B14F-4D97-AF65-F5344CB8AC3E}">
        <p14:creationId xmlns:p14="http://schemas.microsoft.com/office/powerpoint/2010/main" val="215495215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08BAAF-1ED8-144D-AB70-C487EAA61BB9}"/>
              </a:ext>
            </a:extLst>
          </p:cNvPr>
          <p:cNvSpPr>
            <a:spLocks noGrp="1"/>
          </p:cNvSpPr>
          <p:nvPr>
            <p:ph type="title"/>
          </p:nvPr>
        </p:nvSpPr>
        <p:spPr>
          <a:xfrm>
            <a:off x="107504" y="15366"/>
            <a:ext cx="8507288" cy="612411"/>
          </a:xfrm>
        </p:spPr>
        <p:txBody>
          <a:bodyPr/>
          <a:lstStyle/>
          <a:p>
            <a:r>
              <a:rPr lang="es-ES_tradnl" sz="2800" b="1" dirty="0">
                <a:latin typeface="Arial" panose="020B0604020202020204" pitchFamily="34" charset="0"/>
                <a:cs typeface="Arial" panose="020B0604020202020204" pitchFamily="34" charset="0"/>
              </a:rPr>
              <a:t>PROCEDIMIENTOS ANTES, DURANTE Y DESPUÉS DEL TSUNAMI</a:t>
            </a:r>
            <a:r>
              <a:rPr lang="es-EC" sz="2800" b="1" dirty="0">
                <a:latin typeface="Arial" panose="020B0604020202020204" pitchFamily="34" charset="0"/>
                <a:cs typeface="Arial" panose="020B0604020202020204" pitchFamily="34" charset="0"/>
              </a:rPr>
              <a:t/>
            </a:r>
            <a:br>
              <a:rPr lang="es-EC" sz="2800" b="1" dirty="0">
                <a:latin typeface="Arial" panose="020B0604020202020204" pitchFamily="34" charset="0"/>
                <a:cs typeface="Arial" panose="020B0604020202020204" pitchFamily="34" charset="0"/>
              </a:rPr>
            </a:br>
            <a:endParaRPr lang="es-EC" sz="2800" dirty="0">
              <a:latin typeface="Arial" panose="020B060402020202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xmlns="" id="{249CB5A4-086F-A04D-BCBA-560CBA4819DB}"/>
              </a:ext>
            </a:extLst>
          </p:cNvPr>
          <p:cNvGraphicFramePr/>
          <p:nvPr>
            <p:extLst>
              <p:ext uri="{D42A27DB-BD31-4B8C-83A1-F6EECF244321}">
                <p14:modId xmlns:p14="http://schemas.microsoft.com/office/powerpoint/2010/main" val="2249966526"/>
              </p:ext>
            </p:extLst>
          </p:nvPr>
        </p:nvGraphicFramePr>
        <p:xfrm>
          <a:off x="539552" y="913284"/>
          <a:ext cx="82809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dondear rectángulo de esquina del mismo lado 5">
            <a:extLst>
              <a:ext uri="{FF2B5EF4-FFF2-40B4-BE49-F238E27FC236}">
                <a16:creationId xmlns:a16="http://schemas.microsoft.com/office/drawing/2014/main" xmlns="" id="{46F09220-8878-0B49-9976-850F55EE1AAB}"/>
              </a:ext>
            </a:extLst>
          </p:cNvPr>
          <p:cNvSpPr/>
          <p:nvPr/>
        </p:nvSpPr>
        <p:spPr>
          <a:xfrm>
            <a:off x="8532440"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24</a:t>
            </a:r>
          </a:p>
        </p:txBody>
      </p:sp>
    </p:spTree>
    <p:extLst>
      <p:ext uri="{BB962C8B-B14F-4D97-AF65-F5344CB8AC3E}">
        <p14:creationId xmlns:p14="http://schemas.microsoft.com/office/powerpoint/2010/main" val="62998067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C6E21F-7285-0D4B-B245-DAE445EAF2C0}"/>
              </a:ext>
            </a:extLst>
          </p:cNvPr>
          <p:cNvSpPr>
            <a:spLocks noGrp="1"/>
          </p:cNvSpPr>
          <p:nvPr>
            <p:ph type="title"/>
          </p:nvPr>
        </p:nvSpPr>
        <p:spPr/>
        <p:txBody>
          <a:bodyPr/>
          <a:lstStyle/>
          <a:p>
            <a:r>
              <a:rPr lang="es-EC" sz="3200" b="1" dirty="0">
                <a:latin typeface="Arial" panose="020B0604020202020204" pitchFamily="34" charset="0"/>
                <a:cs typeface="Arial" panose="020B0604020202020204" pitchFamily="34" charset="0"/>
              </a:rPr>
              <a:t>BENEFICIOS</a:t>
            </a:r>
          </a:p>
        </p:txBody>
      </p:sp>
      <p:graphicFrame>
        <p:nvGraphicFramePr>
          <p:cNvPr id="3" name="Diagrama 2">
            <a:extLst>
              <a:ext uri="{FF2B5EF4-FFF2-40B4-BE49-F238E27FC236}">
                <a16:creationId xmlns:a16="http://schemas.microsoft.com/office/drawing/2014/main" xmlns="" id="{3B3BAF62-FF4D-5342-9825-ABDD7115458B}"/>
              </a:ext>
            </a:extLst>
          </p:cNvPr>
          <p:cNvGraphicFramePr/>
          <p:nvPr>
            <p:extLst>
              <p:ext uri="{D42A27DB-BD31-4B8C-83A1-F6EECF244321}">
                <p14:modId xmlns:p14="http://schemas.microsoft.com/office/powerpoint/2010/main" val="3784408413"/>
              </p:ext>
            </p:extLst>
          </p:nvPr>
        </p:nvGraphicFramePr>
        <p:xfrm>
          <a:off x="1031776" y="481236"/>
          <a:ext cx="708044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31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337A09-C44A-254B-BF1B-00D47979976A}"/>
              </a:ext>
            </a:extLst>
          </p:cNvPr>
          <p:cNvSpPr>
            <a:spLocks noGrp="1"/>
          </p:cNvSpPr>
          <p:nvPr>
            <p:ph type="title"/>
          </p:nvPr>
        </p:nvSpPr>
        <p:spPr>
          <a:xfrm>
            <a:off x="1475656" y="193204"/>
            <a:ext cx="5915000" cy="324379"/>
          </a:xfrm>
        </p:spPr>
        <p:txBody>
          <a:bodyPr/>
          <a:lstStyle/>
          <a:p>
            <a:r>
              <a:rPr lang="es-ES_tradnl" sz="3200" b="1" dirty="0">
                <a:latin typeface="Arial" panose="020B0604020202020204" pitchFamily="34" charset="0"/>
                <a:cs typeface="Arial" panose="020B0604020202020204" pitchFamily="34" charset="0"/>
              </a:rPr>
              <a:t>CONCLUSIONES</a:t>
            </a:r>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endParaRPr lang="es-EC" sz="2000" dirty="0">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xmlns="" id="{633367CE-91D6-2B46-8803-52E385E0B817}"/>
              </a:ext>
            </a:extLst>
          </p:cNvPr>
          <p:cNvGraphicFramePr/>
          <p:nvPr>
            <p:extLst>
              <p:ext uri="{D42A27DB-BD31-4B8C-83A1-F6EECF244321}">
                <p14:modId xmlns:p14="http://schemas.microsoft.com/office/powerpoint/2010/main" val="1636490081"/>
              </p:ext>
            </p:extLst>
          </p:nvPr>
        </p:nvGraphicFramePr>
        <p:xfrm>
          <a:off x="-902915" y="761231"/>
          <a:ext cx="10044608" cy="4730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dondear rectángulo de esquina del mismo lado 4">
            <a:extLst>
              <a:ext uri="{FF2B5EF4-FFF2-40B4-BE49-F238E27FC236}">
                <a16:creationId xmlns:a16="http://schemas.microsoft.com/office/drawing/2014/main" xmlns="" id="{621FDDB9-6CC0-CE47-AC60-A85BE7DE417D}"/>
              </a:ext>
            </a:extLst>
          </p:cNvPr>
          <p:cNvSpPr/>
          <p:nvPr/>
        </p:nvSpPr>
        <p:spPr>
          <a:xfrm>
            <a:off x="8567936" y="515127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24</a:t>
            </a:r>
          </a:p>
        </p:txBody>
      </p:sp>
    </p:spTree>
    <p:extLst>
      <p:ext uri="{BB962C8B-B14F-4D97-AF65-F5344CB8AC3E}">
        <p14:creationId xmlns:p14="http://schemas.microsoft.com/office/powerpoint/2010/main" val="396914774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89C7FC-1C10-EA4B-9872-8B94773BF6D4}"/>
              </a:ext>
            </a:extLst>
          </p:cNvPr>
          <p:cNvSpPr>
            <a:spLocks noGrp="1"/>
          </p:cNvSpPr>
          <p:nvPr>
            <p:ph type="title"/>
          </p:nvPr>
        </p:nvSpPr>
        <p:spPr/>
        <p:txBody>
          <a:bodyPr/>
          <a:lstStyle/>
          <a:p>
            <a:r>
              <a:rPr lang="es-EC" sz="3200" b="1" dirty="0">
                <a:latin typeface="Arial" panose="020B0604020202020204" pitchFamily="34" charset="0"/>
                <a:cs typeface="Arial" panose="020B0604020202020204" pitchFamily="34" charset="0"/>
              </a:rPr>
              <a:t>RECOMENDACIONES</a:t>
            </a:r>
          </a:p>
        </p:txBody>
      </p:sp>
      <p:graphicFrame>
        <p:nvGraphicFramePr>
          <p:cNvPr id="3" name="Diagrama 2">
            <a:extLst>
              <a:ext uri="{FF2B5EF4-FFF2-40B4-BE49-F238E27FC236}">
                <a16:creationId xmlns:a16="http://schemas.microsoft.com/office/drawing/2014/main" xmlns="" id="{228C871D-D1B4-6B43-BC53-934AE491AAE0}"/>
              </a:ext>
            </a:extLst>
          </p:cNvPr>
          <p:cNvGraphicFramePr/>
          <p:nvPr>
            <p:extLst>
              <p:ext uri="{D42A27DB-BD31-4B8C-83A1-F6EECF244321}">
                <p14:modId xmlns:p14="http://schemas.microsoft.com/office/powerpoint/2010/main" val="4089365128"/>
              </p:ext>
            </p:extLst>
          </p:nvPr>
        </p:nvGraphicFramePr>
        <p:xfrm>
          <a:off x="755576" y="825500"/>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dondear rectángulo de esquina del mismo lado 3">
            <a:extLst>
              <a:ext uri="{FF2B5EF4-FFF2-40B4-BE49-F238E27FC236}">
                <a16:creationId xmlns:a16="http://schemas.microsoft.com/office/drawing/2014/main" xmlns="" id="{A34EF08B-96A7-4443-ADBC-5749A29DDF8A}"/>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25</a:t>
            </a:r>
          </a:p>
        </p:txBody>
      </p:sp>
    </p:spTree>
    <p:extLst>
      <p:ext uri="{BB962C8B-B14F-4D97-AF65-F5344CB8AC3E}">
        <p14:creationId xmlns:p14="http://schemas.microsoft.com/office/powerpoint/2010/main" val="319178724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AD4A4E-A7D8-2A47-A488-BDEC3DC49D7E}"/>
              </a:ext>
            </a:extLst>
          </p:cNvPr>
          <p:cNvSpPr>
            <a:spLocks noGrp="1"/>
          </p:cNvSpPr>
          <p:nvPr>
            <p:ph type="title"/>
          </p:nvPr>
        </p:nvSpPr>
        <p:spPr>
          <a:xfrm>
            <a:off x="2555776" y="2381250"/>
            <a:ext cx="4618856" cy="952500"/>
          </a:xfrm>
        </p:spPr>
        <p:txBody>
          <a:bodyPr/>
          <a:lstStyle/>
          <a:p>
            <a:r>
              <a:rPr lang="es-EC" sz="3200" b="1" dirty="0">
                <a:latin typeface="Arial" panose="020B0604020202020204" pitchFamily="34" charset="0"/>
                <a:cs typeface="Arial" panose="020B0604020202020204" pitchFamily="34" charset="0"/>
              </a:rPr>
              <a:t>FIN DE LA PRESENTACIÓN</a:t>
            </a:r>
          </a:p>
        </p:txBody>
      </p:sp>
    </p:spTree>
    <p:extLst>
      <p:ext uri="{BB962C8B-B14F-4D97-AF65-F5344CB8AC3E}">
        <p14:creationId xmlns:p14="http://schemas.microsoft.com/office/powerpoint/2010/main" val="279011759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0A0B85-6B13-2544-B9A3-3FB3A997F11D}"/>
              </a:ext>
            </a:extLst>
          </p:cNvPr>
          <p:cNvSpPr>
            <a:spLocks noGrp="1"/>
          </p:cNvSpPr>
          <p:nvPr>
            <p:ph type="title"/>
          </p:nvPr>
        </p:nvSpPr>
        <p:spPr>
          <a:xfrm>
            <a:off x="673224" y="841276"/>
            <a:ext cx="8229600" cy="952500"/>
          </a:xfrm>
        </p:spPr>
        <p:txBody>
          <a:bodyPr/>
          <a:lstStyle/>
          <a:p>
            <a:r>
              <a:rPr lang="es-EC" sz="3200" b="1" dirty="0">
                <a:latin typeface="Arial" panose="020B0604020202020204" pitchFamily="34" charset="0"/>
                <a:cs typeface="Arial" panose="020B0604020202020204" pitchFamily="34" charset="0"/>
              </a:rPr>
              <a:t>PROBLEMA</a:t>
            </a:r>
          </a:p>
        </p:txBody>
      </p:sp>
      <p:sp>
        <p:nvSpPr>
          <p:cNvPr id="4" name="Redondear rectángulo de esquina del mismo lado 3">
            <a:extLst>
              <a:ext uri="{FF2B5EF4-FFF2-40B4-BE49-F238E27FC236}">
                <a16:creationId xmlns:a16="http://schemas.microsoft.com/office/drawing/2014/main" xmlns="" id="{627B3817-4F11-7F40-9507-1A76A8E8906F}"/>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a:t>
            </a:r>
          </a:p>
        </p:txBody>
      </p:sp>
      <p:sp>
        <p:nvSpPr>
          <p:cNvPr id="5" name="Rectángulo 4">
            <a:extLst>
              <a:ext uri="{FF2B5EF4-FFF2-40B4-BE49-F238E27FC236}">
                <a16:creationId xmlns:a16="http://schemas.microsoft.com/office/drawing/2014/main" xmlns="" id="{20209BFB-1569-3B44-B25E-2DD3D9859FE5}"/>
              </a:ext>
            </a:extLst>
          </p:cNvPr>
          <p:cNvSpPr/>
          <p:nvPr/>
        </p:nvSpPr>
        <p:spPr>
          <a:xfrm>
            <a:off x="827584" y="1705372"/>
            <a:ext cx="7920880" cy="201856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200000"/>
              </a:lnSpc>
            </a:pPr>
            <a:r>
              <a:rPr lang="es-ES_tradnl" sz="2200" dirty="0">
                <a:latin typeface="Arial" panose="020B0604020202020204" pitchFamily="34" charset="0"/>
                <a:cs typeface="Arial" panose="020B0604020202020204" pitchFamily="34" charset="0"/>
              </a:rPr>
              <a:t>La falta de un modelo logístico en la Base Naval de Salinas, fundamentado en la doctrina establecida en la Armada del Ecuador que permita solventar una emergencia de tsunami.</a:t>
            </a:r>
            <a:endParaRPr lang="es-EC"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8390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A00CB7-82EB-2844-8968-854271056CFB}"/>
              </a:ext>
            </a:extLst>
          </p:cNvPr>
          <p:cNvSpPr>
            <a:spLocks noGrp="1"/>
          </p:cNvSpPr>
          <p:nvPr>
            <p:ph type="title"/>
          </p:nvPr>
        </p:nvSpPr>
        <p:spPr>
          <a:xfrm>
            <a:off x="457200" y="144016"/>
            <a:ext cx="8229600" cy="952500"/>
          </a:xfrm>
        </p:spPr>
        <p:txBody>
          <a:bodyPr/>
          <a:lstStyle/>
          <a:p>
            <a:r>
              <a:rPr lang="es-EC" sz="3200" b="1" dirty="0">
                <a:latin typeface="Arial" panose="020B0604020202020204" pitchFamily="34" charset="0"/>
                <a:cs typeface="Arial" panose="020B0604020202020204" pitchFamily="34" charset="0"/>
              </a:rPr>
              <a:t>JUSTIFICACIÓN </a:t>
            </a:r>
          </a:p>
        </p:txBody>
      </p:sp>
      <p:sp>
        <p:nvSpPr>
          <p:cNvPr id="6" name="Rectángulo 5">
            <a:extLst>
              <a:ext uri="{FF2B5EF4-FFF2-40B4-BE49-F238E27FC236}">
                <a16:creationId xmlns:a16="http://schemas.microsoft.com/office/drawing/2014/main" xmlns="" id="{691ADDF3-F83E-5C47-8950-6BBA506D1509}"/>
              </a:ext>
            </a:extLst>
          </p:cNvPr>
          <p:cNvSpPr/>
          <p:nvPr/>
        </p:nvSpPr>
        <p:spPr>
          <a:xfrm>
            <a:off x="827584" y="900970"/>
            <a:ext cx="7920880" cy="445583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EC" sz="2400" dirty="0">
                <a:latin typeface="Arial" panose="020B0604020202020204" pitchFamily="34" charset="0"/>
                <a:cs typeface="Arial" panose="020B0604020202020204" pitchFamily="34" charset="0"/>
              </a:rPr>
              <a:t>La justificación de este trabajo radica en proponer un modelo logístico que permita a la Base Naval de Salinas solventar una alerta de tsunami considerando que, en la última emergencia nacional del 16 de abril del 2016, existieron dificultades en cuanto al abastecimiento logístico para todo el personal que habitaba en la base naval; garantizando de esta manera su seguridad y bienestar.</a:t>
            </a:r>
          </a:p>
        </p:txBody>
      </p:sp>
      <p:sp>
        <p:nvSpPr>
          <p:cNvPr id="4" name="Redondear rectángulo de esquina del mismo lado 3">
            <a:extLst>
              <a:ext uri="{FF2B5EF4-FFF2-40B4-BE49-F238E27FC236}">
                <a16:creationId xmlns:a16="http://schemas.microsoft.com/office/drawing/2014/main" xmlns="" id="{D1C65944-F33A-394D-98ED-76B59BFC8D8A}"/>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Tree>
    <p:extLst>
      <p:ext uri="{BB962C8B-B14F-4D97-AF65-F5344CB8AC3E}">
        <p14:creationId xmlns:p14="http://schemas.microsoft.com/office/powerpoint/2010/main" val="204216563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93A055-3889-6E41-AE58-09C60F9B21B0}"/>
              </a:ext>
            </a:extLst>
          </p:cNvPr>
          <p:cNvSpPr>
            <a:spLocks noGrp="1"/>
          </p:cNvSpPr>
          <p:nvPr>
            <p:ph type="title"/>
          </p:nvPr>
        </p:nvSpPr>
        <p:spPr>
          <a:xfrm>
            <a:off x="539552" y="1273324"/>
            <a:ext cx="4799460" cy="576064"/>
          </a:xfrm>
        </p:spPr>
        <p:txBody>
          <a:bodyPr/>
          <a:lstStyle/>
          <a:p>
            <a:r>
              <a:rPr lang="es-EC" sz="3200" b="1" dirty="0">
                <a:latin typeface="Arial" panose="020B0604020202020204" pitchFamily="34" charset="0"/>
                <a:cs typeface="Arial" panose="020B0604020202020204" pitchFamily="34" charset="0"/>
              </a:rPr>
              <a:t>OBJETIVO GENERAL</a:t>
            </a:r>
          </a:p>
        </p:txBody>
      </p:sp>
      <p:sp>
        <p:nvSpPr>
          <p:cNvPr id="3" name="Marcador de contenido 2">
            <a:extLst>
              <a:ext uri="{FF2B5EF4-FFF2-40B4-BE49-F238E27FC236}">
                <a16:creationId xmlns:a16="http://schemas.microsoft.com/office/drawing/2014/main" xmlns="" id="{BE85DE55-2920-3D49-AB45-6258B0F67168}"/>
              </a:ext>
            </a:extLst>
          </p:cNvPr>
          <p:cNvSpPr>
            <a:spLocks noGrp="1"/>
          </p:cNvSpPr>
          <p:nvPr>
            <p:ph idx="1"/>
          </p:nvPr>
        </p:nvSpPr>
        <p:spPr>
          <a:xfrm>
            <a:off x="1591034" y="2254559"/>
            <a:ext cx="6437350" cy="1611053"/>
          </a:xfrm>
        </p:spPr>
        <p:style>
          <a:lnRef idx="2">
            <a:schemeClr val="accent5"/>
          </a:lnRef>
          <a:fillRef idx="1">
            <a:schemeClr val="lt1"/>
          </a:fillRef>
          <a:effectRef idx="0">
            <a:schemeClr val="accent5"/>
          </a:effectRef>
          <a:fontRef idx="minor">
            <a:schemeClr val="dk1"/>
          </a:fontRef>
        </p:style>
        <p:txBody>
          <a:bodyPr/>
          <a:lstStyle/>
          <a:p>
            <a:pPr marL="0" indent="0" algn="just">
              <a:lnSpc>
                <a:spcPct val="150000"/>
              </a:lnSpc>
              <a:buNone/>
            </a:pPr>
            <a:r>
              <a:rPr lang="es-ES_tradnl" sz="2200" dirty="0">
                <a:latin typeface="Arial" panose="020B0604020202020204" pitchFamily="34" charset="0"/>
                <a:cs typeface="Arial" panose="020B0604020202020204" pitchFamily="34" charset="0"/>
              </a:rPr>
              <a:t>Diseñar un modelo logístico para el abastecimiento de la Base Naval de Salinas en caso de una alerta de tsunami.</a:t>
            </a:r>
            <a:endParaRPr lang="es-EC" sz="2200" dirty="0">
              <a:latin typeface="Arial" panose="020B0604020202020204" pitchFamily="34" charset="0"/>
              <a:cs typeface="Arial" panose="020B0604020202020204" pitchFamily="34" charset="0"/>
            </a:endParaRPr>
          </a:p>
          <a:p>
            <a:pPr marL="0" indent="0" algn="ctr">
              <a:lnSpc>
                <a:spcPct val="150000"/>
              </a:lnSpc>
              <a:buNone/>
            </a:pPr>
            <a:endParaRPr lang="es-EC" sz="2000" dirty="0">
              <a:latin typeface="Arial" panose="020B0604020202020204" pitchFamily="34" charset="0"/>
              <a:cs typeface="Arial" panose="020B0604020202020204" pitchFamily="34" charset="0"/>
            </a:endParaRPr>
          </a:p>
        </p:txBody>
      </p:sp>
      <p:sp>
        <p:nvSpPr>
          <p:cNvPr id="4" name="Redondear rectángulo de esquina del mismo lado 3">
            <a:extLst>
              <a:ext uri="{FF2B5EF4-FFF2-40B4-BE49-F238E27FC236}">
                <a16:creationId xmlns:a16="http://schemas.microsoft.com/office/drawing/2014/main" xmlns="" id="{70C7AE6D-6FBC-AD42-8A95-3E3B9C840F79}"/>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Tree>
    <p:extLst>
      <p:ext uri="{BB962C8B-B14F-4D97-AF65-F5344CB8AC3E}">
        <p14:creationId xmlns:p14="http://schemas.microsoft.com/office/powerpoint/2010/main" val="243723408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0007BF-6D02-F54F-92DA-5B7C61D9B617}"/>
              </a:ext>
            </a:extLst>
          </p:cNvPr>
          <p:cNvSpPr>
            <a:spLocks noGrp="1"/>
          </p:cNvSpPr>
          <p:nvPr>
            <p:ph type="title"/>
          </p:nvPr>
        </p:nvSpPr>
        <p:spPr>
          <a:xfrm>
            <a:off x="-838944" y="437100"/>
            <a:ext cx="8229600" cy="952500"/>
          </a:xfrm>
        </p:spPr>
        <p:txBody>
          <a:bodyPr/>
          <a:lstStyle/>
          <a:p>
            <a:r>
              <a:rPr lang="es-ES_tradnl" sz="3200" b="1" dirty="0">
                <a:latin typeface="Arial" panose="020B0604020202020204" pitchFamily="34" charset="0"/>
                <a:cs typeface="Arial" panose="020B0604020202020204" pitchFamily="34" charset="0"/>
              </a:rPr>
              <a:t>OBJETIVOS ESPECÍFICOS</a:t>
            </a:r>
            <a:r>
              <a:rPr lang="es-EC" sz="3200" dirty="0">
                <a:latin typeface="Arial" panose="020B0604020202020204" pitchFamily="34" charset="0"/>
                <a:cs typeface="Arial" panose="020B0604020202020204" pitchFamily="34" charset="0"/>
              </a:rPr>
              <a:t/>
            </a:r>
            <a:br>
              <a:rPr lang="es-EC" sz="3200" dirty="0">
                <a:latin typeface="Arial" panose="020B0604020202020204" pitchFamily="34" charset="0"/>
                <a:cs typeface="Arial" panose="020B0604020202020204" pitchFamily="34" charset="0"/>
              </a:rPr>
            </a:br>
            <a:endParaRPr lang="es-EC" sz="3200" dirty="0">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xmlns="" id="{644F0866-42C2-F941-961E-41F93EDD1524}"/>
              </a:ext>
            </a:extLst>
          </p:cNvPr>
          <p:cNvGraphicFramePr/>
          <p:nvPr>
            <p:extLst>
              <p:ext uri="{D42A27DB-BD31-4B8C-83A1-F6EECF244321}">
                <p14:modId xmlns:p14="http://schemas.microsoft.com/office/powerpoint/2010/main" val="2003134444"/>
              </p:ext>
            </p:extLst>
          </p:nvPr>
        </p:nvGraphicFramePr>
        <p:xfrm>
          <a:off x="457200" y="913350"/>
          <a:ext cx="8229600" cy="447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dondear rectángulo de esquina del mismo lado 3">
            <a:extLst>
              <a:ext uri="{FF2B5EF4-FFF2-40B4-BE49-F238E27FC236}">
                <a16:creationId xmlns:a16="http://schemas.microsoft.com/office/drawing/2014/main" xmlns="" id="{17103DB9-A7B9-8844-95AC-0A98D99BBE95}"/>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3" name="Rectángulo redondeado 2">
            <a:extLst>
              <a:ext uri="{FF2B5EF4-FFF2-40B4-BE49-F238E27FC236}">
                <a16:creationId xmlns:a16="http://schemas.microsoft.com/office/drawing/2014/main" xmlns="" id="{26EAFBA7-FD2F-2C42-9F5E-FC31D3575A98}"/>
              </a:ext>
            </a:extLst>
          </p:cNvPr>
          <p:cNvSpPr/>
          <p:nvPr/>
        </p:nvSpPr>
        <p:spPr>
          <a:xfrm>
            <a:off x="539552" y="2353444"/>
            <a:ext cx="432048"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1</a:t>
            </a:r>
          </a:p>
        </p:txBody>
      </p:sp>
      <p:sp>
        <p:nvSpPr>
          <p:cNvPr id="7" name="Rectángulo redondeado 6">
            <a:extLst>
              <a:ext uri="{FF2B5EF4-FFF2-40B4-BE49-F238E27FC236}">
                <a16:creationId xmlns:a16="http://schemas.microsoft.com/office/drawing/2014/main" xmlns="" id="{C27674F5-09AA-BE45-847F-E980CA28EE1F}"/>
              </a:ext>
            </a:extLst>
          </p:cNvPr>
          <p:cNvSpPr/>
          <p:nvPr/>
        </p:nvSpPr>
        <p:spPr>
          <a:xfrm>
            <a:off x="6084168" y="913350"/>
            <a:ext cx="432048"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3</a:t>
            </a:r>
          </a:p>
        </p:txBody>
      </p:sp>
      <p:sp>
        <p:nvSpPr>
          <p:cNvPr id="8" name="Rectángulo redondeado 7">
            <a:extLst>
              <a:ext uri="{FF2B5EF4-FFF2-40B4-BE49-F238E27FC236}">
                <a16:creationId xmlns:a16="http://schemas.microsoft.com/office/drawing/2014/main" xmlns="" id="{AEB9973F-5B10-7E40-845E-6DBEF5303631}"/>
              </a:ext>
            </a:extLst>
          </p:cNvPr>
          <p:cNvSpPr/>
          <p:nvPr/>
        </p:nvSpPr>
        <p:spPr>
          <a:xfrm>
            <a:off x="3275856" y="1659690"/>
            <a:ext cx="432048"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73708205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EA46FC-DEEC-134D-AE90-35B0BE4B1CEF}"/>
              </a:ext>
            </a:extLst>
          </p:cNvPr>
          <p:cNvSpPr>
            <a:spLocks noGrp="1"/>
          </p:cNvSpPr>
          <p:nvPr>
            <p:ph type="title"/>
          </p:nvPr>
        </p:nvSpPr>
        <p:spPr>
          <a:xfrm>
            <a:off x="1365058" y="404422"/>
            <a:ext cx="6413884" cy="435673"/>
          </a:xfrm>
        </p:spPr>
        <p:txBody>
          <a:bodyPr/>
          <a:lstStyle/>
          <a:p>
            <a:r>
              <a:rPr lang="es-ES" sz="3200" b="1" dirty="0">
                <a:latin typeface="Arial" panose="020B0604020202020204" pitchFamily="34" charset="0"/>
                <a:cs typeface="Arial" panose="020B0604020202020204" pitchFamily="34" charset="0"/>
              </a:rPr>
              <a:t>FUNDAMENTACIÓN TEÓRICA</a:t>
            </a:r>
            <a:r>
              <a:rPr lang="es-EC" sz="3200" b="1" dirty="0"/>
              <a:t/>
            </a:r>
            <a:br>
              <a:rPr lang="es-EC" sz="3200" b="1" dirty="0"/>
            </a:br>
            <a:endParaRPr lang="es-EC" sz="3200" dirty="0"/>
          </a:p>
        </p:txBody>
      </p:sp>
      <p:pic>
        <p:nvPicPr>
          <p:cNvPr id="1026" name="Picture 2" descr="Placa de Nazca - Wikipedia, la enciclopedia libre">
            <a:extLst>
              <a:ext uri="{FF2B5EF4-FFF2-40B4-BE49-F238E27FC236}">
                <a16:creationId xmlns:a16="http://schemas.microsoft.com/office/drawing/2014/main" xmlns="" id="{D3543D95-C5EC-BB4B-9366-A82319575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5" y="981667"/>
            <a:ext cx="4464496" cy="4396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ca de Nazca: que es, ubicación, sismos y mucho más">
            <a:extLst>
              <a:ext uri="{FF2B5EF4-FFF2-40B4-BE49-F238E27FC236}">
                <a16:creationId xmlns:a16="http://schemas.microsoft.com/office/drawing/2014/main" xmlns="" id="{7911DE58-864D-6741-9F3D-44D1D3A7E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587" y="1633364"/>
            <a:ext cx="4611413" cy="2882133"/>
          </a:xfrm>
          <a:prstGeom prst="rect">
            <a:avLst/>
          </a:prstGeom>
          <a:noFill/>
          <a:extLst>
            <a:ext uri="{909E8E84-426E-40DD-AFC4-6F175D3DCCD1}">
              <a14:hiddenFill xmlns:a14="http://schemas.microsoft.com/office/drawing/2010/main">
                <a:solidFill>
                  <a:srgbClr val="FFFFFF"/>
                </a:solidFill>
              </a14:hiddenFill>
            </a:ext>
          </a:extLst>
        </p:spPr>
      </p:pic>
      <p:sp>
        <p:nvSpPr>
          <p:cNvPr id="5" name="Redondear rectángulo de esquina del mismo lado 4">
            <a:extLst>
              <a:ext uri="{FF2B5EF4-FFF2-40B4-BE49-F238E27FC236}">
                <a16:creationId xmlns:a16="http://schemas.microsoft.com/office/drawing/2014/main" xmlns="" id="{591EE919-8FCB-054A-9A52-157E746A3D92}"/>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p>
        </p:txBody>
      </p:sp>
    </p:spTree>
    <p:extLst>
      <p:ext uri="{BB962C8B-B14F-4D97-AF65-F5344CB8AC3E}">
        <p14:creationId xmlns:p14="http://schemas.microsoft.com/office/powerpoint/2010/main" val="190430174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9B6581F-BEE1-8D4C-B530-B247E621E53E}"/>
              </a:ext>
            </a:extLst>
          </p:cNvPr>
          <p:cNvSpPr txBox="1"/>
          <p:nvPr/>
        </p:nvSpPr>
        <p:spPr>
          <a:xfrm>
            <a:off x="683568" y="409228"/>
            <a:ext cx="5112568" cy="43088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C" sz="2200" b="1" dirty="0">
                <a:solidFill>
                  <a:schemeClr val="tx1"/>
                </a:solidFill>
                <a:latin typeface="Arial" panose="020B0604020202020204" pitchFamily="34" charset="0"/>
                <a:cs typeface="Arial" panose="020B0604020202020204" pitchFamily="34" charset="0"/>
              </a:rPr>
              <a:t>CÓMO SE PRODUCE UN TSUNAMI?</a:t>
            </a:r>
          </a:p>
        </p:txBody>
      </p:sp>
      <p:pic>
        <p:nvPicPr>
          <p:cNvPr id="1026" name="Picture 2" descr="Cómo se forman los Tsunamis - Ventanas al Universo">
            <a:extLst>
              <a:ext uri="{FF2B5EF4-FFF2-40B4-BE49-F238E27FC236}">
                <a16:creationId xmlns:a16="http://schemas.microsoft.com/office/drawing/2014/main" xmlns="" id="{8AAB2403-2C36-BF45-92EB-2F5320C9A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88" y="985292"/>
            <a:ext cx="3023344" cy="4590592"/>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con muesca 4">
            <a:extLst>
              <a:ext uri="{FF2B5EF4-FFF2-40B4-BE49-F238E27FC236}">
                <a16:creationId xmlns:a16="http://schemas.microsoft.com/office/drawing/2014/main" xmlns="" id="{1F604597-690D-C740-86DF-6FF5E9D9DE3B}"/>
              </a:ext>
            </a:extLst>
          </p:cNvPr>
          <p:cNvSpPr/>
          <p:nvPr/>
        </p:nvSpPr>
        <p:spPr>
          <a:xfrm>
            <a:off x="4067944" y="2461456"/>
            <a:ext cx="1296144" cy="792088"/>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graphicFrame>
        <p:nvGraphicFramePr>
          <p:cNvPr id="6" name="Diagrama 5">
            <a:extLst>
              <a:ext uri="{FF2B5EF4-FFF2-40B4-BE49-F238E27FC236}">
                <a16:creationId xmlns:a16="http://schemas.microsoft.com/office/drawing/2014/main" xmlns="" id="{56B3DCE1-5342-0649-9B77-EC475AD62D73}"/>
              </a:ext>
            </a:extLst>
          </p:cNvPr>
          <p:cNvGraphicFramePr/>
          <p:nvPr>
            <p:extLst>
              <p:ext uri="{D42A27DB-BD31-4B8C-83A1-F6EECF244321}">
                <p14:modId xmlns:p14="http://schemas.microsoft.com/office/powerpoint/2010/main" val="2865825283"/>
              </p:ext>
            </p:extLst>
          </p:nvPr>
        </p:nvGraphicFramePr>
        <p:xfrm>
          <a:off x="6372200" y="1517464"/>
          <a:ext cx="2016224"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dondear rectángulo de esquina del mismo lado 7">
            <a:extLst>
              <a:ext uri="{FF2B5EF4-FFF2-40B4-BE49-F238E27FC236}">
                <a16:creationId xmlns:a16="http://schemas.microsoft.com/office/drawing/2014/main" xmlns="" id="{806D4379-7BA4-704C-95DE-DDE48FF99B6A}"/>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6</a:t>
            </a:r>
          </a:p>
        </p:txBody>
      </p:sp>
    </p:spTree>
    <p:extLst>
      <p:ext uri="{BB962C8B-B14F-4D97-AF65-F5344CB8AC3E}">
        <p14:creationId xmlns:p14="http://schemas.microsoft.com/office/powerpoint/2010/main" val="3215473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258E6DD-68E5-DF46-96C7-64143617063B}"/>
              </a:ext>
            </a:extLst>
          </p:cNvPr>
          <p:cNvSpPr txBox="1"/>
          <p:nvPr/>
        </p:nvSpPr>
        <p:spPr>
          <a:xfrm>
            <a:off x="646650" y="144798"/>
            <a:ext cx="3554324" cy="7694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C" sz="2200" b="1" dirty="0">
                <a:solidFill>
                  <a:schemeClr val="tx1"/>
                </a:solidFill>
                <a:latin typeface="Arial" panose="020B0604020202020204" pitchFamily="34" charset="0"/>
                <a:cs typeface="Arial" panose="020B0604020202020204" pitchFamily="34" charset="0"/>
              </a:rPr>
              <a:t>CÓMO ES UNA ALERTA DE TSUNAMI?</a:t>
            </a:r>
          </a:p>
        </p:txBody>
      </p:sp>
      <p:sp>
        <p:nvSpPr>
          <p:cNvPr id="5" name="CuadroTexto 4">
            <a:extLst>
              <a:ext uri="{FF2B5EF4-FFF2-40B4-BE49-F238E27FC236}">
                <a16:creationId xmlns:a16="http://schemas.microsoft.com/office/drawing/2014/main" xmlns="" id="{5CF31E5D-07A3-094D-964D-0209A2B9A449}"/>
              </a:ext>
            </a:extLst>
          </p:cNvPr>
          <p:cNvSpPr txBox="1"/>
          <p:nvPr/>
        </p:nvSpPr>
        <p:spPr>
          <a:xfrm>
            <a:off x="646650" y="937664"/>
            <a:ext cx="2974913" cy="400110"/>
          </a:xfrm>
          <a:prstGeom prst="rect">
            <a:avLst/>
          </a:prstGeom>
          <a:noFill/>
        </p:spPr>
        <p:txBody>
          <a:bodyPr wrap="square" rtlCol="0">
            <a:spAutoFit/>
          </a:bodyPr>
          <a:lstStyle/>
          <a:p>
            <a:pPr marL="342900" indent="-342900">
              <a:buFont typeface="+mj-lt"/>
              <a:buAutoNum type="arabicParenR"/>
            </a:pPr>
            <a:r>
              <a:rPr lang="es-EC" sz="2000" dirty="0">
                <a:latin typeface="Arial" panose="020B0604020202020204" pitchFamily="34" charset="0"/>
                <a:cs typeface="Arial" panose="020B0604020202020204" pitchFamily="34" charset="0"/>
              </a:rPr>
              <a:t>El suelo tiembla</a:t>
            </a:r>
          </a:p>
        </p:txBody>
      </p:sp>
      <p:pic>
        <p:nvPicPr>
          <p:cNvPr id="2050" name="Picture 2" descr="Un sismo de 5,3 importantes daños materiales en Zagreb | Euronews">
            <a:extLst>
              <a:ext uri="{FF2B5EF4-FFF2-40B4-BE49-F238E27FC236}">
                <a16:creationId xmlns:a16="http://schemas.microsoft.com/office/drawing/2014/main" xmlns="" id="{7FA5564D-CF15-A34C-8C99-4CC0A8A927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24" y="1339288"/>
            <a:ext cx="2963872" cy="166872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xmlns="" id="{1EBE782A-C71C-2D4E-91A1-F5FB350726EE}"/>
              </a:ext>
            </a:extLst>
          </p:cNvPr>
          <p:cNvSpPr/>
          <p:nvPr/>
        </p:nvSpPr>
        <p:spPr>
          <a:xfrm>
            <a:off x="535300" y="3106768"/>
            <a:ext cx="3223959" cy="369332"/>
          </a:xfrm>
          <a:prstGeom prst="rect">
            <a:avLst/>
          </a:prstGeom>
        </p:spPr>
        <p:txBody>
          <a:bodyPr wrap="none">
            <a:spAutoFit/>
          </a:bodyPr>
          <a:lstStyle/>
          <a:p>
            <a:r>
              <a:rPr lang="es-EC" dirty="0">
                <a:latin typeface="Arial" panose="020B0604020202020204" pitchFamily="34" charset="0"/>
                <a:cs typeface="Arial" panose="020B0604020202020204" pitchFamily="34" charset="0"/>
              </a:rPr>
              <a:t>2) El mar se aleja de la playa </a:t>
            </a:r>
          </a:p>
        </p:txBody>
      </p:sp>
      <p:pic>
        <p:nvPicPr>
          <p:cNvPr id="2056" name="Picture 8" descr="Diferencia entre mar y océano - Diferenciador">
            <a:extLst>
              <a:ext uri="{FF2B5EF4-FFF2-40B4-BE49-F238E27FC236}">
                <a16:creationId xmlns:a16="http://schemas.microsoft.com/office/drawing/2014/main" xmlns="" id="{A4A0D76E-8CD5-464D-B4FE-9BE47E9E8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50" y="3530904"/>
            <a:ext cx="3554324" cy="186602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xmlns="" id="{7B274456-D5C3-A347-8C4C-7D68C86E4D84}"/>
              </a:ext>
            </a:extLst>
          </p:cNvPr>
          <p:cNvSpPr txBox="1"/>
          <p:nvPr/>
        </p:nvSpPr>
        <p:spPr>
          <a:xfrm>
            <a:off x="4860032" y="144016"/>
            <a:ext cx="4031804" cy="7694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C" sz="2200" b="1" dirty="0">
                <a:solidFill>
                  <a:schemeClr val="tx1"/>
                </a:solidFill>
                <a:latin typeface="Arial" panose="020B0604020202020204" pitchFamily="34" charset="0"/>
                <a:cs typeface="Arial" panose="020B0604020202020204" pitchFamily="34" charset="0"/>
              </a:rPr>
              <a:t>QUÉ HACER EN CASO DE ALERTA DE TSUNAMI?</a:t>
            </a:r>
          </a:p>
        </p:txBody>
      </p:sp>
      <p:graphicFrame>
        <p:nvGraphicFramePr>
          <p:cNvPr id="12" name="Diagrama 11">
            <a:extLst>
              <a:ext uri="{FF2B5EF4-FFF2-40B4-BE49-F238E27FC236}">
                <a16:creationId xmlns:a16="http://schemas.microsoft.com/office/drawing/2014/main" xmlns="" id="{F3A47547-F4D4-3A45-812C-AF0B64DBE361}"/>
              </a:ext>
            </a:extLst>
          </p:cNvPr>
          <p:cNvGraphicFramePr/>
          <p:nvPr>
            <p:extLst>
              <p:ext uri="{D42A27DB-BD31-4B8C-83A1-F6EECF244321}">
                <p14:modId xmlns:p14="http://schemas.microsoft.com/office/powerpoint/2010/main" val="2463646510"/>
              </p:ext>
            </p:extLst>
          </p:nvPr>
        </p:nvGraphicFramePr>
        <p:xfrm>
          <a:off x="3597055" y="547802"/>
          <a:ext cx="7848872" cy="5254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dondear rectángulo de esquina del mismo lado 13">
            <a:extLst>
              <a:ext uri="{FF2B5EF4-FFF2-40B4-BE49-F238E27FC236}">
                <a16:creationId xmlns:a16="http://schemas.microsoft.com/office/drawing/2014/main" xmlns="" id="{B654509C-59BA-FD45-945D-35622F6CDA91}"/>
              </a:ext>
            </a:extLst>
          </p:cNvPr>
          <p:cNvSpPr/>
          <p:nvPr/>
        </p:nvSpPr>
        <p:spPr>
          <a:xfrm>
            <a:off x="8398768" y="5017740"/>
            <a:ext cx="576064" cy="5532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7</a:t>
            </a:r>
          </a:p>
        </p:txBody>
      </p:sp>
    </p:spTree>
    <p:extLst>
      <p:ext uri="{BB962C8B-B14F-4D97-AF65-F5344CB8AC3E}">
        <p14:creationId xmlns:p14="http://schemas.microsoft.com/office/powerpoint/2010/main" val="1241066434"/>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14201</TotalTime>
  <Words>909</Words>
  <Application>Microsoft Office PowerPoint</Application>
  <PresentationFormat>Presentación en pantalla (16:10)</PresentationFormat>
  <Paragraphs>278</Paragraphs>
  <Slides>25</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Symbol</vt:lpstr>
      <vt:lpstr>Tema de Office</vt:lpstr>
      <vt:lpstr>Presentación de PowerPoint</vt:lpstr>
      <vt:lpstr>AGENDA</vt:lpstr>
      <vt:lpstr>PROBLEMA</vt:lpstr>
      <vt:lpstr>JUSTIFICACIÓN </vt:lpstr>
      <vt:lpstr>OBJETIVO GENERAL</vt:lpstr>
      <vt:lpstr>OBJETIVOS ESPECÍFICOS </vt:lpstr>
      <vt:lpstr>FUNDAMENTACIÓN TEÓRICA </vt:lpstr>
      <vt:lpstr>Presentación de PowerPoint</vt:lpstr>
      <vt:lpstr>Presentación de PowerPoint</vt:lpstr>
      <vt:lpstr>BASE NAVAL DE SALINAS</vt:lpstr>
      <vt:lpstr>FUNDAMENTACIÓN METODOLÓGICA </vt:lpstr>
      <vt:lpstr>RESULTADOS DE LA INVESTIGACIÓN </vt:lpstr>
      <vt:lpstr>PROPUESTA </vt:lpstr>
      <vt:lpstr>Presentación de PowerPoint</vt:lpstr>
      <vt:lpstr>BENEFICIARIOS</vt:lpstr>
      <vt:lpstr>CANTIDAD DE ALIMENTACIÓN, VESTIMENTA, MEDICINA E INSUMOS BÁSICOS</vt:lpstr>
      <vt:lpstr>MEDIOS DE TRANSPORTE DE BASALI</vt:lpstr>
      <vt:lpstr>CICLO PHVA</vt:lpstr>
      <vt:lpstr>Presentación de PowerPoint</vt:lpstr>
      <vt:lpstr>Presentación de PowerPoint</vt:lpstr>
      <vt:lpstr>PROCEDIMIENTOS ANTES, DURANTE Y DESPUÉS DEL TSUNAMI </vt:lpstr>
      <vt:lpstr>BENEFICIOS</vt:lpstr>
      <vt:lpstr>CONCLUSIONES </vt:lpstr>
      <vt:lpstr>RECOMENDACIONES</vt:lpstr>
      <vt:lpstr>FIN DE LA PRESENTACIÓN</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511</cp:revision>
  <cp:lastPrinted>2016-08-01T05:52:50Z</cp:lastPrinted>
  <dcterms:created xsi:type="dcterms:W3CDTF">2014-05-07T23:33:20Z</dcterms:created>
  <dcterms:modified xsi:type="dcterms:W3CDTF">2021-03-10T16:17:52Z</dcterms:modified>
</cp:coreProperties>
</file>