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96" r:id="rId3"/>
    <p:sldId id="365" r:id="rId4"/>
    <p:sldId id="366" r:id="rId5"/>
    <p:sldId id="364" r:id="rId6"/>
    <p:sldId id="352" r:id="rId7"/>
    <p:sldId id="356" r:id="rId8"/>
    <p:sldId id="419" r:id="rId9"/>
    <p:sldId id="418" r:id="rId10"/>
    <p:sldId id="432" r:id="rId11"/>
    <p:sldId id="373" r:id="rId12"/>
    <p:sldId id="448" r:id="rId13"/>
    <p:sldId id="374" r:id="rId14"/>
    <p:sldId id="456" r:id="rId15"/>
    <p:sldId id="436" r:id="rId16"/>
    <p:sldId id="375" r:id="rId17"/>
    <p:sldId id="457" r:id="rId18"/>
    <p:sldId id="449" r:id="rId19"/>
    <p:sldId id="452" r:id="rId20"/>
    <p:sldId id="454" r:id="rId21"/>
    <p:sldId id="458" r:id="rId22"/>
    <p:sldId id="455" r:id="rId23"/>
    <p:sldId id="450" r:id="rId24"/>
    <p:sldId id="369" r:id="rId25"/>
    <p:sldId id="445" r:id="rId26"/>
    <p:sldId id="446" r:id="rId27"/>
    <p:sldId id="401" r:id="rId28"/>
    <p:sldId id="415" r:id="rId29"/>
    <p:sldId id="431" r:id="rId30"/>
    <p:sldId id="422" r:id="rId31"/>
    <p:sldId id="406" r:id="rId32"/>
    <p:sldId id="438" r:id="rId33"/>
    <p:sldId id="442" r:id="rId34"/>
    <p:sldId id="444" r:id="rId35"/>
    <p:sldId id="443" r:id="rId36"/>
    <p:sldId id="451" r:id="rId37"/>
    <p:sldId id="439" r:id="rId38"/>
    <p:sldId id="440" r:id="rId39"/>
    <p:sldId id="459" r:id="rId40"/>
    <p:sldId id="441" r:id="rId41"/>
    <p:sldId id="404" r:id="rId42"/>
    <p:sldId id="453" r:id="rId43"/>
    <p:sldId id="389" r:id="rId44"/>
    <p:sldId id="392" r:id="rId45"/>
    <p:sldId id="399" r:id="rId46"/>
  </p:sldIdLst>
  <p:sldSz cx="12192000" cy="685800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731bc5882f131a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C8"/>
    <a:srgbClr val="00246C"/>
    <a:srgbClr val="03080D"/>
    <a:srgbClr val="152B47"/>
    <a:srgbClr val="EEEEEE"/>
    <a:srgbClr val="D1D1D1"/>
    <a:srgbClr val="005CB8"/>
    <a:srgbClr val="DD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434" autoAdjust="0"/>
  </p:normalViewPr>
  <p:slideViewPr>
    <p:cSldViewPr>
      <p:cViewPr varScale="1">
        <p:scale>
          <a:sx n="87" d="100"/>
          <a:sy n="87" d="100"/>
        </p:scale>
        <p:origin x="636" y="66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7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TOTALMENTE DE ACUERDO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PREGUNTA 1</c:v>
                </c:pt>
                <c:pt idx="1">
                  <c:v>PREGUNTA 2</c:v>
                </c:pt>
                <c:pt idx="2">
                  <c:v>PREGUNTA 3</c:v>
                </c:pt>
                <c:pt idx="3">
                  <c:v>PREGUNTA 4</c:v>
                </c:pt>
                <c:pt idx="4">
                  <c:v>PREGUNTA 5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23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PREGUNTA 1</c:v>
                </c:pt>
                <c:pt idx="1">
                  <c:v>PREGUNTA 2</c:v>
                </c:pt>
                <c:pt idx="2">
                  <c:v>PREGUNTA 3</c:v>
                </c:pt>
                <c:pt idx="3">
                  <c:v>PREGUNTA 4</c:v>
                </c:pt>
                <c:pt idx="4">
                  <c:v>PREGUNTA 5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 DE ACUERDO NI DESACUERDO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PREGUNTA 1</c:v>
                </c:pt>
                <c:pt idx="1">
                  <c:v>PREGUNTA 2</c:v>
                </c:pt>
                <c:pt idx="2">
                  <c:v>PREGUNTA 3</c:v>
                </c:pt>
                <c:pt idx="3">
                  <c:v>PREGUNTA 4</c:v>
                </c:pt>
                <c:pt idx="4">
                  <c:v>PREGUNTA 5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15</c:v>
                </c:pt>
                <c:pt idx="1">
                  <c:v>19</c:v>
                </c:pt>
                <c:pt idx="2">
                  <c:v>17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PREGUNTA 1</c:v>
                </c:pt>
                <c:pt idx="1">
                  <c:v>PREGUNTA 2</c:v>
                </c:pt>
                <c:pt idx="2">
                  <c:v>PREGUNTA 3</c:v>
                </c:pt>
                <c:pt idx="3">
                  <c:v>PREGUNTA 4</c:v>
                </c:pt>
                <c:pt idx="4">
                  <c:v>PREGUNTA 5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18</c:v>
                </c:pt>
                <c:pt idx="1">
                  <c:v>5</c:v>
                </c:pt>
                <c:pt idx="2">
                  <c:v>8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TOTALMENTE DESACUERDO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PREGUNTA 1</c:v>
                </c:pt>
                <c:pt idx="1">
                  <c:v>PREGUNTA 2</c:v>
                </c:pt>
                <c:pt idx="2">
                  <c:v>PREGUNTA 3</c:v>
                </c:pt>
                <c:pt idx="3">
                  <c:v>PREGUNTA 4</c:v>
                </c:pt>
                <c:pt idx="4">
                  <c:v>PREGUNTA 5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1050688"/>
        <c:axId val="2001039264"/>
      </c:barChart>
      <c:catAx>
        <c:axId val="20010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1039264"/>
        <c:crosses val="autoZero"/>
        <c:auto val="1"/>
        <c:lblAlgn val="ctr"/>
        <c:lblOffset val="100"/>
        <c:noMultiLvlLbl val="0"/>
      </c:catAx>
      <c:valAx>
        <c:axId val="20010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10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PRÁCTICAS DE LABORATORIO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COMPLETADAS</c:v>
                </c:pt>
                <c:pt idx="1">
                  <c:v>FALTANTES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5T14:51:49.08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045CD-E6F9-4434-B4BF-D0CABBC6981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CBFAAB-B54B-4EED-929E-70AA78A61F1E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kumimoji="0" lang="es-EC" sz="18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Justificación</a:t>
          </a:r>
          <a:endParaRPr lang="es-ES" sz="1800" dirty="0">
            <a:solidFill>
              <a:schemeClr val="tx1"/>
            </a:solidFill>
          </a:endParaRPr>
        </a:p>
      </dgm:t>
    </dgm:pt>
    <dgm:pt modelId="{F112E028-C44F-4BCB-9A19-98C04865064B}" type="parTrans" cxnId="{BC10B9BB-9BD0-42AD-B737-BA46D7F6D787}">
      <dgm:prSet/>
      <dgm:spPr/>
      <dgm:t>
        <a:bodyPr/>
        <a:lstStyle/>
        <a:p>
          <a:endParaRPr lang="es-ES"/>
        </a:p>
      </dgm:t>
    </dgm:pt>
    <dgm:pt modelId="{4E0B5D88-0CF0-491A-8165-BC85B8DAA744}" type="sibTrans" cxnId="{BC10B9BB-9BD0-42AD-B737-BA46D7F6D787}">
      <dgm:prSet/>
      <dgm:spPr/>
      <dgm:t>
        <a:bodyPr/>
        <a:lstStyle/>
        <a:p>
          <a:endParaRPr lang="es-ES"/>
        </a:p>
      </dgm:t>
    </dgm:pt>
    <dgm:pt modelId="{E5DFE494-6BB5-4860-A666-98D8AC597173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Calibri" panose="020F0502020204030204"/>
            </a:rPr>
            <a:t>Objetivo general</a:t>
          </a:r>
          <a:endParaRPr lang="es-ES" sz="1800" dirty="0">
            <a:solidFill>
              <a:schemeClr val="tx1"/>
            </a:solidFill>
          </a:endParaRPr>
        </a:p>
      </dgm:t>
    </dgm:pt>
    <dgm:pt modelId="{D5285E42-A7E0-40CD-8607-7924DADC20C4}" type="parTrans" cxnId="{50A6806C-811A-44E8-852D-39C12F694492}">
      <dgm:prSet/>
      <dgm:spPr/>
      <dgm:t>
        <a:bodyPr/>
        <a:lstStyle/>
        <a:p>
          <a:endParaRPr lang="es-ES"/>
        </a:p>
      </dgm:t>
    </dgm:pt>
    <dgm:pt modelId="{0108A5BE-5800-4D61-BC02-032AD1D3671D}" type="sibTrans" cxnId="{50A6806C-811A-44E8-852D-39C12F694492}">
      <dgm:prSet/>
      <dgm:spPr/>
      <dgm:t>
        <a:bodyPr/>
        <a:lstStyle/>
        <a:p>
          <a:endParaRPr lang="es-ES"/>
        </a:p>
      </dgm:t>
    </dgm:pt>
    <dgm:pt modelId="{D7FF6145-F669-4A6D-97A4-5995AB3D1354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kumimoji="0" lang="es-ES" sz="18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Objetivo específico</a:t>
          </a:r>
          <a:endParaRPr lang="es-ES" sz="1800" dirty="0">
            <a:solidFill>
              <a:schemeClr val="tx1"/>
            </a:solidFill>
          </a:endParaRPr>
        </a:p>
      </dgm:t>
    </dgm:pt>
    <dgm:pt modelId="{F90C1268-D214-4EB1-A253-C92296D38CFB}" type="parTrans" cxnId="{2BA15383-C74C-4A0F-9CE3-E6DAAD89C521}">
      <dgm:prSet/>
      <dgm:spPr/>
      <dgm:t>
        <a:bodyPr/>
        <a:lstStyle/>
        <a:p>
          <a:endParaRPr lang="es-ES"/>
        </a:p>
      </dgm:t>
    </dgm:pt>
    <dgm:pt modelId="{29CDC1C0-57B6-4CED-8253-6666D699E0C3}" type="sibTrans" cxnId="{2BA15383-C74C-4A0F-9CE3-E6DAAD89C521}">
      <dgm:prSet/>
      <dgm:spPr/>
      <dgm:t>
        <a:bodyPr/>
        <a:lstStyle/>
        <a:p>
          <a:endParaRPr lang="es-ES"/>
        </a:p>
      </dgm:t>
    </dgm:pt>
    <dgm:pt modelId="{C7EDE21E-2A09-45AC-9D13-A5AC12CEE4C0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kumimoji="0" lang="es-ES" sz="1800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Fundamentación</a:t>
          </a:r>
          <a:r>
            <a:rPr kumimoji="0" lang="es-ES" sz="1800" b="1" i="0" u="none" strike="noStrike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teórica</a:t>
          </a:r>
          <a:endParaRPr lang="es-ES" sz="1800" dirty="0">
            <a:solidFill>
              <a:schemeClr val="tx1"/>
            </a:solidFill>
          </a:endParaRPr>
        </a:p>
      </dgm:t>
    </dgm:pt>
    <dgm:pt modelId="{AAB7EBAB-7AAD-46A6-ABB6-6539A9D5B9FB}" type="parTrans" cxnId="{12CDE175-295F-41BC-B3BC-0DA2CD3DBD66}">
      <dgm:prSet/>
      <dgm:spPr/>
      <dgm:t>
        <a:bodyPr/>
        <a:lstStyle/>
        <a:p>
          <a:endParaRPr lang="es-ES"/>
        </a:p>
      </dgm:t>
    </dgm:pt>
    <dgm:pt modelId="{A19A2E09-AD03-477C-AB4B-04B70F731AC7}" type="sibTrans" cxnId="{12CDE175-295F-41BC-B3BC-0DA2CD3DBD66}">
      <dgm:prSet/>
      <dgm:spPr/>
      <dgm:t>
        <a:bodyPr/>
        <a:lstStyle/>
        <a:p>
          <a:endParaRPr lang="es-ES"/>
        </a:p>
      </dgm:t>
    </dgm:pt>
    <dgm:pt modelId="{ED0AB298-E17F-4D73-9BD4-265E5C3A3FFE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kumimoji="0" lang="es-ES" sz="1800" b="1" i="0" u="none" strike="noStrike" cap="none" spc="0" normalizeH="0" baseline="0" dirty="0" smtClean="0">
              <a:ln/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Marco legal</a:t>
          </a:r>
          <a:endParaRPr kumimoji="0" lang="es-ES" sz="1800" b="1" i="0" u="none" strike="noStrike" cap="none" spc="0" normalizeH="0" baseline="0" dirty="0">
            <a:ln/>
            <a:solidFill>
              <a:schemeClr val="tx1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5FD38BA1-7E4D-4373-A078-B0ACF7C665E3}" type="parTrans" cxnId="{6A58405B-8C60-47A4-8E76-87F4AAB04845}">
      <dgm:prSet/>
      <dgm:spPr/>
      <dgm:t>
        <a:bodyPr/>
        <a:lstStyle/>
        <a:p>
          <a:endParaRPr lang="es-ES"/>
        </a:p>
      </dgm:t>
    </dgm:pt>
    <dgm:pt modelId="{4849BF42-378F-4E1A-9E14-6D1D79129E19}" type="sibTrans" cxnId="{6A58405B-8C60-47A4-8E76-87F4AAB04845}">
      <dgm:prSet/>
      <dgm:spPr/>
      <dgm:t>
        <a:bodyPr/>
        <a:lstStyle/>
        <a:p>
          <a:endParaRPr lang="es-ES"/>
        </a:p>
      </dgm:t>
    </dgm:pt>
    <dgm:pt modelId="{C217C51C-325C-4571-B66E-DADCCD142647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S" sz="1800" b="1" noProof="0" dirty="0" smtClean="0">
              <a:solidFill>
                <a:schemeClr val="tx1"/>
              </a:solidFill>
              <a:latin typeface="Calibri" panose="020F0502020204030204"/>
            </a:rPr>
            <a:t>Resultados de la investigación y propuesta</a:t>
          </a:r>
          <a:endParaRPr lang="es-ES" sz="1800" dirty="0">
            <a:solidFill>
              <a:schemeClr val="tx1"/>
            </a:solidFill>
          </a:endParaRPr>
        </a:p>
      </dgm:t>
    </dgm:pt>
    <dgm:pt modelId="{578FD4D0-55FD-4E53-9B41-52FE65FB27A1}" type="parTrans" cxnId="{7D7B695A-D9DF-485A-9662-99C3F3CF92D1}">
      <dgm:prSet/>
      <dgm:spPr/>
      <dgm:t>
        <a:bodyPr/>
        <a:lstStyle/>
        <a:p>
          <a:endParaRPr lang="es-ES"/>
        </a:p>
      </dgm:t>
    </dgm:pt>
    <dgm:pt modelId="{6B19A267-F9C7-438F-98A3-CBFCE2E93997}" type="sibTrans" cxnId="{7D7B695A-D9DF-485A-9662-99C3F3CF92D1}">
      <dgm:prSet/>
      <dgm:spPr/>
      <dgm:t>
        <a:bodyPr/>
        <a:lstStyle/>
        <a:p>
          <a:endParaRPr lang="es-ES"/>
        </a:p>
      </dgm:t>
    </dgm:pt>
    <dgm:pt modelId="{5685AFF7-6FB7-4A33-8C27-58A8F7B14842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800" b="1" noProof="0" dirty="0" smtClean="0">
              <a:solidFill>
                <a:schemeClr val="tx1"/>
              </a:solidFill>
              <a:latin typeface="Calibri" panose="020F0502020204030204"/>
            </a:rPr>
            <a:t>Conclusiones</a:t>
          </a:r>
          <a:endParaRPr lang="es-ES" sz="1800" dirty="0">
            <a:solidFill>
              <a:schemeClr val="tx1"/>
            </a:solidFill>
          </a:endParaRPr>
        </a:p>
      </dgm:t>
    </dgm:pt>
    <dgm:pt modelId="{F4716F5F-4A1E-4970-A303-239F7BD2EA34}" type="parTrans" cxnId="{01314DF9-582A-43C0-A520-C97625460230}">
      <dgm:prSet/>
      <dgm:spPr/>
      <dgm:t>
        <a:bodyPr/>
        <a:lstStyle/>
        <a:p>
          <a:endParaRPr lang="es-ES"/>
        </a:p>
      </dgm:t>
    </dgm:pt>
    <dgm:pt modelId="{8BAB4CED-7ED5-47F6-8632-460E27322579}" type="sibTrans" cxnId="{01314DF9-582A-43C0-A520-C97625460230}">
      <dgm:prSet/>
      <dgm:spPr/>
      <dgm:t>
        <a:bodyPr/>
        <a:lstStyle/>
        <a:p>
          <a:endParaRPr lang="es-ES"/>
        </a:p>
      </dgm:t>
    </dgm:pt>
    <dgm:pt modelId="{37F6571B-DBB3-4A98-A4E6-FC524C431B2B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Calibri" panose="020F0502020204030204"/>
            </a:rPr>
            <a:t>Recomendaciones</a:t>
          </a:r>
          <a:endParaRPr lang="es-ES" sz="1800" dirty="0">
            <a:solidFill>
              <a:schemeClr val="tx1"/>
            </a:solidFill>
          </a:endParaRPr>
        </a:p>
      </dgm:t>
    </dgm:pt>
    <dgm:pt modelId="{26E8433F-A76A-4C40-96EB-079DA9CE34A7}" type="parTrans" cxnId="{C0C0F629-7829-472A-92F9-C5D7E36344A9}">
      <dgm:prSet/>
      <dgm:spPr/>
      <dgm:t>
        <a:bodyPr/>
        <a:lstStyle/>
        <a:p>
          <a:endParaRPr lang="es-ES"/>
        </a:p>
      </dgm:t>
    </dgm:pt>
    <dgm:pt modelId="{DD31D4CB-FF30-4FFE-BD6D-E1936D98DDDF}" type="sibTrans" cxnId="{C0C0F629-7829-472A-92F9-C5D7E36344A9}">
      <dgm:prSet/>
      <dgm:spPr/>
      <dgm:t>
        <a:bodyPr/>
        <a:lstStyle/>
        <a:p>
          <a:endParaRPr lang="es-ES"/>
        </a:p>
      </dgm:t>
    </dgm:pt>
    <dgm:pt modelId="{C248C2F0-17BF-4FA3-9758-24E9E291C783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kumimoji="0" lang="es-ES" sz="1800" b="1" i="0" u="none" strike="noStrike" cap="none" spc="0" normalizeH="0" baseline="0" dirty="0" smtClean="0">
              <a:ln/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Problema</a:t>
          </a:r>
          <a:endParaRPr kumimoji="0" lang="es-ES" sz="1800" b="1" i="0" u="none" strike="noStrike" cap="none" spc="0" normalizeH="0" baseline="0" dirty="0">
            <a:ln/>
            <a:solidFill>
              <a:schemeClr val="tx1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542AC071-EBFF-4A64-BC80-2E812229445D}" type="parTrans" cxnId="{E189D3D5-1D91-42B5-9BEA-FAF5DCFD9904}">
      <dgm:prSet/>
      <dgm:spPr/>
      <dgm:t>
        <a:bodyPr/>
        <a:lstStyle/>
        <a:p>
          <a:endParaRPr lang="es-EC"/>
        </a:p>
      </dgm:t>
    </dgm:pt>
    <dgm:pt modelId="{0BE5313E-4B69-4C74-A251-EB443F924508}" type="sibTrans" cxnId="{E189D3D5-1D91-42B5-9BEA-FAF5DCFD9904}">
      <dgm:prSet/>
      <dgm:spPr/>
      <dgm:t>
        <a:bodyPr/>
        <a:lstStyle/>
        <a:p>
          <a:endParaRPr lang="es-EC"/>
        </a:p>
      </dgm:t>
    </dgm:pt>
    <dgm:pt modelId="{E909EAF3-C6F4-4ABC-A0E1-380C21A5DA95}" type="pres">
      <dgm:prSet presAssocID="{2F5045CD-E6F9-4434-B4BF-D0CABBC698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54824A-E34D-449B-B006-CB53FD593D2B}" type="pres">
      <dgm:prSet presAssocID="{C248C2F0-17BF-4FA3-9758-24E9E291C783}" presName="parentLin" presStyleCnt="0"/>
      <dgm:spPr/>
    </dgm:pt>
    <dgm:pt modelId="{E022D2FB-AEF9-45CF-987E-CBF712FFD8CD}" type="pres">
      <dgm:prSet presAssocID="{C248C2F0-17BF-4FA3-9758-24E9E291C783}" presName="parentLeftMargin" presStyleLbl="node1" presStyleIdx="0" presStyleCnt="9"/>
      <dgm:spPr/>
      <dgm:t>
        <a:bodyPr/>
        <a:lstStyle/>
        <a:p>
          <a:endParaRPr lang="es-EC"/>
        </a:p>
      </dgm:t>
    </dgm:pt>
    <dgm:pt modelId="{C5D08AB4-C633-439D-8447-2888FAA00322}" type="pres">
      <dgm:prSet presAssocID="{C248C2F0-17BF-4FA3-9758-24E9E291C783}" presName="parentText" presStyleLbl="node1" presStyleIdx="0" presStyleCnt="9" custScaleX="1203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D8E3A1-3D64-4BFF-B892-293052ED8F94}" type="pres">
      <dgm:prSet presAssocID="{C248C2F0-17BF-4FA3-9758-24E9E291C783}" presName="negativeSpace" presStyleCnt="0"/>
      <dgm:spPr/>
    </dgm:pt>
    <dgm:pt modelId="{84E96C86-74D0-4D6E-9003-CF1E3AB5630F}" type="pres">
      <dgm:prSet presAssocID="{C248C2F0-17BF-4FA3-9758-24E9E291C783}" presName="childText" presStyleLbl="conFgAcc1" presStyleIdx="0" presStyleCnt="9">
        <dgm:presLayoutVars>
          <dgm:bulletEnabled val="1"/>
        </dgm:presLayoutVars>
      </dgm:prSet>
      <dgm:spPr/>
    </dgm:pt>
    <dgm:pt modelId="{1407C249-A87C-46E4-B551-8883A230B94D}" type="pres">
      <dgm:prSet presAssocID="{0BE5313E-4B69-4C74-A251-EB443F924508}" presName="spaceBetweenRectangles" presStyleCnt="0"/>
      <dgm:spPr/>
    </dgm:pt>
    <dgm:pt modelId="{8C45FDE7-4E1D-4E62-9C90-AEC1746B83D2}" type="pres">
      <dgm:prSet presAssocID="{67CBFAAB-B54B-4EED-929E-70AA78A61F1E}" presName="parentLin" presStyleCnt="0"/>
      <dgm:spPr/>
    </dgm:pt>
    <dgm:pt modelId="{CE575C85-8224-4D4F-8CB9-AAC32743FE55}" type="pres">
      <dgm:prSet presAssocID="{67CBFAAB-B54B-4EED-929E-70AA78A61F1E}" presName="parentLeftMargin" presStyleLbl="node1" presStyleIdx="0" presStyleCnt="9"/>
      <dgm:spPr/>
      <dgm:t>
        <a:bodyPr/>
        <a:lstStyle/>
        <a:p>
          <a:endParaRPr lang="es-ES"/>
        </a:p>
      </dgm:t>
    </dgm:pt>
    <dgm:pt modelId="{06A38969-7BE0-4577-B61D-CAC8A52D93A4}" type="pres">
      <dgm:prSet presAssocID="{67CBFAAB-B54B-4EED-929E-70AA78A61F1E}" presName="parentText" presStyleLbl="node1" presStyleIdx="1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5C436A-8E1B-4078-A586-F4088BB835A0}" type="pres">
      <dgm:prSet presAssocID="{67CBFAAB-B54B-4EED-929E-70AA78A61F1E}" presName="negativeSpace" presStyleCnt="0"/>
      <dgm:spPr/>
    </dgm:pt>
    <dgm:pt modelId="{BDF6CC6D-B1A2-425B-B09A-DDC8A58A475D}" type="pres">
      <dgm:prSet presAssocID="{67CBFAAB-B54B-4EED-929E-70AA78A61F1E}" presName="childText" presStyleLbl="conFgAcc1" presStyleIdx="1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C86F1D63-DF88-4FD9-AF4D-73DA8415FCD9}" type="pres">
      <dgm:prSet presAssocID="{4E0B5D88-0CF0-491A-8165-BC85B8DAA744}" presName="spaceBetweenRectangles" presStyleCnt="0"/>
      <dgm:spPr/>
    </dgm:pt>
    <dgm:pt modelId="{83F10106-98C8-41AA-A26D-BFC9BBD0460E}" type="pres">
      <dgm:prSet presAssocID="{E5DFE494-6BB5-4860-A666-98D8AC597173}" presName="parentLin" presStyleCnt="0"/>
      <dgm:spPr/>
    </dgm:pt>
    <dgm:pt modelId="{B433D99B-2F47-4E2A-8546-A9957FB4AC4E}" type="pres">
      <dgm:prSet presAssocID="{E5DFE494-6BB5-4860-A666-98D8AC597173}" presName="parentLeftMargin" presStyleLbl="node1" presStyleIdx="1" presStyleCnt="9"/>
      <dgm:spPr/>
      <dgm:t>
        <a:bodyPr/>
        <a:lstStyle/>
        <a:p>
          <a:endParaRPr lang="es-ES"/>
        </a:p>
      </dgm:t>
    </dgm:pt>
    <dgm:pt modelId="{1B3C5741-0127-4122-9C05-5ECA24B13236}" type="pres">
      <dgm:prSet presAssocID="{E5DFE494-6BB5-4860-A666-98D8AC597173}" presName="parentText" presStyleLbl="node1" presStyleIdx="2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ABB90-6277-4116-9731-BE0D03AB3AFB}" type="pres">
      <dgm:prSet presAssocID="{E5DFE494-6BB5-4860-A666-98D8AC597173}" presName="negativeSpace" presStyleCnt="0"/>
      <dgm:spPr/>
    </dgm:pt>
    <dgm:pt modelId="{E453F4E0-2753-4943-AAB2-D858BF5C2529}" type="pres">
      <dgm:prSet presAssocID="{E5DFE494-6BB5-4860-A666-98D8AC597173}" presName="childText" presStyleLbl="conFgAcc1" presStyleIdx="2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8882051F-26C6-4126-8DDD-8DC01A7BF6D5}" type="pres">
      <dgm:prSet presAssocID="{0108A5BE-5800-4D61-BC02-032AD1D3671D}" presName="spaceBetweenRectangles" presStyleCnt="0"/>
      <dgm:spPr/>
    </dgm:pt>
    <dgm:pt modelId="{592D9096-3718-473C-8D14-F092EEB7DC8B}" type="pres">
      <dgm:prSet presAssocID="{D7FF6145-F669-4A6D-97A4-5995AB3D1354}" presName="parentLin" presStyleCnt="0"/>
      <dgm:spPr/>
    </dgm:pt>
    <dgm:pt modelId="{90EA84D4-D66B-41E0-931F-1D795EF2412D}" type="pres">
      <dgm:prSet presAssocID="{D7FF6145-F669-4A6D-97A4-5995AB3D1354}" presName="parentLeftMargin" presStyleLbl="node1" presStyleIdx="2" presStyleCnt="9"/>
      <dgm:spPr/>
      <dgm:t>
        <a:bodyPr/>
        <a:lstStyle/>
        <a:p>
          <a:endParaRPr lang="es-ES"/>
        </a:p>
      </dgm:t>
    </dgm:pt>
    <dgm:pt modelId="{1AEC2DA5-4565-4004-B69E-02709747468E}" type="pres">
      <dgm:prSet presAssocID="{D7FF6145-F669-4A6D-97A4-5995AB3D1354}" presName="parentText" presStyleLbl="node1" presStyleIdx="3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08091-7278-4F57-86A7-2624A4460618}" type="pres">
      <dgm:prSet presAssocID="{D7FF6145-F669-4A6D-97A4-5995AB3D1354}" presName="negativeSpace" presStyleCnt="0"/>
      <dgm:spPr/>
    </dgm:pt>
    <dgm:pt modelId="{A62684F2-115B-409A-AADF-D0C5EDB038CB}" type="pres">
      <dgm:prSet presAssocID="{D7FF6145-F669-4A6D-97A4-5995AB3D1354}" presName="childText" presStyleLbl="conFgAcc1" presStyleIdx="3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F31C7F6F-2581-465E-80F8-057B728783E6}" type="pres">
      <dgm:prSet presAssocID="{29CDC1C0-57B6-4CED-8253-6666D699E0C3}" presName="spaceBetweenRectangles" presStyleCnt="0"/>
      <dgm:spPr/>
    </dgm:pt>
    <dgm:pt modelId="{CF986B6B-CB7A-4920-9461-AA3804120590}" type="pres">
      <dgm:prSet presAssocID="{C7EDE21E-2A09-45AC-9D13-A5AC12CEE4C0}" presName="parentLin" presStyleCnt="0"/>
      <dgm:spPr/>
    </dgm:pt>
    <dgm:pt modelId="{963D2F7E-41A7-45E6-982B-3731ECAB1A97}" type="pres">
      <dgm:prSet presAssocID="{C7EDE21E-2A09-45AC-9D13-A5AC12CEE4C0}" presName="parentLeftMargin" presStyleLbl="node1" presStyleIdx="3" presStyleCnt="9"/>
      <dgm:spPr/>
      <dgm:t>
        <a:bodyPr/>
        <a:lstStyle/>
        <a:p>
          <a:endParaRPr lang="es-ES"/>
        </a:p>
      </dgm:t>
    </dgm:pt>
    <dgm:pt modelId="{141C5F31-33E8-466B-87DA-23CD551745E3}" type="pres">
      <dgm:prSet presAssocID="{C7EDE21E-2A09-45AC-9D13-A5AC12CEE4C0}" presName="parentText" presStyleLbl="node1" presStyleIdx="4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951F71-0DA0-4E2F-B34C-0506BB19A988}" type="pres">
      <dgm:prSet presAssocID="{C7EDE21E-2A09-45AC-9D13-A5AC12CEE4C0}" presName="negativeSpace" presStyleCnt="0"/>
      <dgm:spPr/>
    </dgm:pt>
    <dgm:pt modelId="{5BA947CA-12CA-492F-B588-C842DDD9EACC}" type="pres">
      <dgm:prSet presAssocID="{C7EDE21E-2A09-45AC-9D13-A5AC12CEE4C0}" presName="childText" presStyleLbl="conFgAcc1" presStyleIdx="4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016C67E0-D386-4D93-8E18-C5F875C6C822}" type="pres">
      <dgm:prSet presAssocID="{A19A2E09-AD03-477C-AB4B-04B70F731AC7}" presName="spaceBetweenRectangles" presStyleCnt="0"/>
      <dgm:spPr/>
    </dgm:pt>
    <dgm:pt modelId="{4DEBEC8D-CD93-4FC4-BB67-74545C4EA0C2}" type="pres">
      <dgm:prSet presAssocID="{ED0AB298-E17F-4D73-9BD4-265E5C3A3FFE}" presName="parentLin" presStyleCnt="0"/>
      <dgm:spPr/>
    </dgm:pt>
    <dgm:pt modelId="{95044644-C38D-4E39-AB84-1000BF5A5703}" type="pres">
      <dgm:prSet presAssocID="{ED0AB298-E17F-4D73-9BD4-265E5C3A3FFE}" presName="parentLeftMargin" presStyleLbl="node1" presStyleIdx="4" presStyleCnt="9"/>
      <dgm:spPr/>
      <dgm:t>
        <a:bodyPr/>
        <a:lstStyle/>
        <a:p>
          <a:endParaRPr lang="es-ES"/>
        </a:p>
      </dgm:t>
    </dgm:pt>
    <dgm:pt modelId="{945937E2-9138-4C34-9777-632101F3A153}" type="pres">
      <dgm:prSet presAssocID="{ED0AB298-E17F-4D73-9BD4-265E5C3A3FFE}" presName="parentText" presStyleLbl="node1" presStyleIdx="5" presStyleCnt="9" custScaleX="119993" custLinFactNeighborX="-9987" custLinFactNeighborY="70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4DE64F-E01A-43D4-9F90-3504A2685693}" type="pres">
      <dgm:prSet presAssocID="{ED0AB298-E17F-4D73-9BD4-265E5C3A3FFE}" presName="negativeSpace" presStyleCnt="0"/>
      <dgm:spPr/>
    </dgm:pt>
    <dgm:pt modelId="{90626784-C8FE-4A97-98B7-DBB9E2D1AA1C}" type="pres">
      <dgm:prSet presAssocID="{ED0AB298-E17F-4D73-9BD4-265E5C3A3FFE}" presName="childText" presStyleLbl="conFgAcc1" presStyleIdx="5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26CFB49F-5456-4D9F-BB95-F79FD0DC9478}" type="pres">
      <dgm:prSet presAssocID="{4849BF42-378F-4E1A-9E14-6D1D79129E19}" presName="spaceBetweenRectangles" presStyleCnt="0"/>
      <dgm:spPr/>
    </dgm:pt>
    <dgm:pt modelId="{40514351-40BA-4078-9477-64CC7A64BCDA}" type="pres">
      <dgm:prSet presAssocID="{C217C51C-325C-4571-B66E-DADCCD142647}" presName="parentLin" presStyleCnt="0"/>
      <dgm:spPr/>
    </dgm:pt>
    <dgm:pt modelId="{DE61E05C-7753-4F53-A016-A002096796FC}" type="pres">
      <dgm:prSet presAssocID="{C217C51C-325C-4571-B66E-DADCCD142647}" presName="parentLeftMargin" presStyleLbl="node1" presStyleIdx="5" presStyleCnt="9"/>
      <dgm:spPr/>
      <dgm:t>
        <a:bodyPr/>
        <a:lstStyle/>
        <a:p>
          <a:endParaRPr lang="es-ES"/>
        </a:p>
      </dgm:t>
    </dgm:pt>
    <dgm:pt modelId="{6D340A97-A74D-42FB-8F1B-887542CD63BD}" type="pres">
      <dgm:prSet presAssocID="{C217C51C-325C-4571-B66E-DADCCD142647}" presName="parentText" presStyleLbl="node1" presStyleIdx="6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A2B95-6451-4475-9925-775F431C7169}" type="pres">
      <dgm:prSet presAssocID="{C217C51C-325C-4571-B66E-DADCCD142647}" presName="negativeSpace" presStyleCnt="0"/>
      <dgm:spPr/>
    </dgm:pt>
    <dgm:pt modelId="{9A6FF698-383A-4F00-BFE6-594130CEBAF8}" type="pres">
      <dgm:prSet presAssocID="{C217C51C-325C-4571-B66E-DADCCD142647}" presName="childText" presStyleLbl="conFgAcc1" presStyleIdx="6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F427827B-6FEF-45DA-BFC0-4CADEE385F66}" type="pres">
      <dgm:prSet presAssocID="{6B19A267-F9C7-438F-98A3-CBFCE2E93997}" presName="spaceBetweenRectangles" presStyleCnt="0"/>
      <dgm:spPr/>
    </dgm:pt>
    <dgm:pt modelId="{F0B6B2F2-96AC-46CC-828C-6212E4D7ED30}" type="pres">
      <dgm:prSet presAssocID="{5685AFF7-6FB7-4A33-8C27-58A8F7B14842}" presName="parentLin" presStyleCnt="0"/>
      <dgm:spPr/>
    </dgm:pt>
    <dgm:pt modelId="{1DDEAC6E-F973-49C2-B9E1-0D4A5EF87529}" type="pres">
      <dgm:prSet presAssocID="{5685AFF7-6FB7-4A33-8C27-58A8F7B14842}" presName="parentLeftMargin" presStyleLbl="node1" presStyleIdx="6" presStyleCnt="9"/>
      <dgm:spPr/>
      <dgm:t>
        <a:bodyPr/>
        <a:lstStyle/>
        <a:p>
          <a:endParaRPr lang="es-ES"/>
        </a:p>
      </dgm:t>
    </dgm:pt>
    <dgm:pt modelId="{B9553632-0426-48AE-9C66-CE05084458B7}" type="pres">
      <dgm:prSet presAssocID="{5685AFF7-6FB7-4A33-8C27-58A8F7B14842}" presName="parentText" presStyleLbl="node1" presStyleIdx="7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47BD2-B37C-417E-9095-92002DC15D9D}" type="pres">
      <dgm:prSet presAssocID="{5685AFF7-6FB7-4A33-8C27-58A8F7B14842}" presName="negativeSpace" presStyleCnt="0"/>
      <dgm:spPr/>
    </dgm:pt>
    <dgm:pt modelId="{96A972B2-7898-47C3-B431-89EED96FB2F2}" type="pres">
      <dgm:prSet presAssocID="{5685AFF7-6FB7-4A33-8C27-58A8F7B14842}" presName="childText" presStyleLbl="conFgAcc1" presStyleIdx="7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  <dgm:pt modelId="{4034FE04-74C1-4884-B7E8-CC5DE8632B66}" type="pres">
      <dgm:prSet presAssocID="{8BAB4CED-7ED5-47F6-8632-460E27322579}" presName="spaceBetweenRectangles" presStyleCnt="0"/>
      <dgm:spPr/>
    </dgm:pt>
    <dgm:pt modelId="{5C5D019D-A958-4A05-9AD9-1AE5AF9E7F6C}" type="pres">
      <dgm:prSet presAssocID="{37F6571B-DBB3-4A98-A4E6-FC524C431B2B}" presName="parentLin" presStyleCnt="0"/>
      <dgm:spPr/>
    </dgm:pt>
    <dgm:pt modelId="{B069B0E1-D9DC-4D1C-A992-39FD5BDB8670}" type="pres">
      <dgm:prSet presAssocID="{37F6571B-DBB3-4A98-A4E6-FC524C431B2B}" presName="parentLeftMargin" presStyleLbl="node1" presStyleIdx="7" presStyleCnt="9"/>
      <dgm:spPr/>
      <dgm:t>
        <a:bodyPr/>
        <a:lstStyle/>
        <a:p>
          <a:endParaRPr lang="es-ES"/>
        </a:p>
      </dgm:t>
    </dgm:pt>
    <dgm:pt modelId="{607F85F7-B570-4EA3-889E-77761790A457}" type="pres">
      <dgm:prSet presAssocID="{37F6571B-DBB3-4A98-A4E6-FC524C431B2B}" presName="parentText" presStyleLbl="node1" presStyleIdx="8" presStyleCnt="9" custScaleX="119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FBAB5-976D-4B45-8531-1F40933807D6}" type="pres">
      <dgm:prSet presAssocID="{37F6571B-DBB3-4A98-A4E6-FC524C431B2B}" presName="negativeSpace" presStyleCnt="0"/>
      <dgm:spPr/>
    </dgm:pt>
    <dgm:pt modelId="{71F1B328-91A4-4841-A661-7A4380F2B1E3}" type="pres">
      <dgm:prSet presAssocID="{37F6571B-DBB3-4A98-A4E6-FC524C431B2B}" presName="childText" presStyleLbl="conFgAcc1" presStyleIdx="8" presStyleCnt="9">
        <dgm:presLayoutVars>
          <dgm:bulletEnabled val="1"/>
        </dgm:presLayoutVars>
      </dgm:prSet>
      <dgm:spPr>
        <a:ln>
          <a:solidFill>
            <a:srgbClr val="03080D"/>
          </a:solidFill>
        </a:ln>
      </dgm:spPr>
    </dgm:pt>
  </dgm:ptLst>
  <dgm:cxnLst>
    <dgm:cxn modelId="{700084E4-A05E-42C0-A08D-41CC1DAB9ACF}" type="presOf" srcId="{ED0AB298-E17F-4D73-9BD4-265E5C3A3FFE}" destId="{95044644-C38D-4E39-AB84-1000BF5A5703}" srcOrd="0" destOrd="0" presId="urn:microsoft.com/office/officeart/2005/8/layout/list1"/>
    <dgm:cxn modelId="{2CDBEFB3-2608-4D40-B263-A502D5D87409}" type="presOf" srcId="{37F6571B-DBB3-4A98-A4E6-FC524C431B2B}" destId="{607F85F7-B570-4EA3-889E-77761790A457}" srcOrd="1" destOrd="0" presId="urn:microsoft.com/office/officeart/2005/8/layout/list1"/>
    <dgm:cxn modelId="{4A731681-44E2-44D1-AD38-842E9FC5C6CE}" type="presOf" srcId="{67CBFAAB-B54B-4EED-929E-70AA78A61F1E}" destId="{06A38969-7BE0-4577-B61D-CAC8A52D93A4}" srcOrd="1" destOrd="0" presId="urn:microsoft.com/office/officeart/2005/8/layout/list1"/>
    <dgm:cxn modelId="{A8100023-CE4D-490D-A3F1-224B75164201}" type="presOf" srcId="{D7FF6145-F669-4A6D-97A4-5995AB3D1354}" destId="{1AEC2DA5-4565-4004-B69E-02709747468E}" srcOrd="1" destOrd="0" presId="urn:microsoft.com/office/officeart/2005/8/layout/list1"/>
    <dgm:cxn modelId="{C0C0F629-7829-472A-92F9-C5D7E36344A9}" srcId="{2F5045CD-E6F9-4434-B4BF-D0CABBC69818}" destId="{37F6571B-DBB3-4A98-A4E6-FC524C431B2B}" srcOrd="8" destOrd="0" parTransId="{26E8433F-A76A-4C40-96EB-079DA9CE34A7}" sibTransId="{DD31D4CB-FF30-4FFE-BD6D-E1936D98DDDF}"/>
    <dgm:cxn modelId="{7D7B695A-D9DF-485A-9662-99C3F3CF92D1}" srcId="{2F5045CD-E6F9-4434-B4BF-D0CABBC69818}" destId="{C217C51C-325C-4571-B66E-DADCCD142647}" srcOrd="6" destOrd="0" parTransId="{578FD4D0-55FD-4E53-9B41-52FE65FB27A1}" sibTransId="{6B19A267-F9C7-438F-98A3-CBFCE2E93997}"/>
    <dgm:cxn modelId="{3C3C009D-BA00-48D2-BE40-9C91B3A9603F}" type="presOf" srcId="{E5DFE494-6BB5-4860-A666-98D8AC597173}" destId="{B433D99B-2F47-4E2A-8546-A9957FB4AC4E}" srcOrd="0" destOrd="0" presId="urn:microsoft.com/office/officeart/2005/8/layout/list1"/>
    <dgm:cxn modelId="{B8ED829A-C5BD-4DD8-B3B8-1B803BDDDA73}" type="presOf" srcId="{C217C51C-325C-4571-B66E-DADCCD142647}" destId="{DE61E05C-7753-4F53-A016-A002096796FC}" srcOrd="0" destOrd="0" presId="urn:microsoft.com/office/officeart/2005/8/layout/list1"/>
    <dgm:cxn modelId="{6A58405B-8C60-47A4-8E76-87F4AAB04845}" srcId="{2F5045CD-E6F9-4434-B4BF-D0CABBC69818}" destId="{ED0AB298-E17F-4D73-9BD4-265E5C3A3FFE}" srcOrd="5" destOrd="0" parTransId="{5FD38BA1-7E4D-4373-A078-B0ACF7C665E3}" sibTransId="{4849BF42-378F-4E1A-9E14-6D1D79129E19}"/>
    <dgm:cxn modelId="{94E01602-5783-41AC-AD9A-653BE1140587}" type="presOf" srcId="{2F5045CD-E6F9-4434-B4BF-D0CABBC69818}" destId="{E909EAF3-C6F4-4ABC-A0E1-380C21A5DA95}" srcOrd="0" destOrd="0" presId="urn:microsoft.com/office/officeart/2005/8/layout/list1"/>
    <dgm:cxn modelId="{A85D2540-A9BD-45B3-952E-A057783A0905}" type="presOf" srcId="{C7EDE21E-2A09-45AC-9D13-A5AC12CEE4C0}" destId="{141C5F31-33E8-466B-87DA-23CD551745E3}" srcOrd="1" destOrd="0" presId="urn:microsoft.com/office/officeart/2005/8/layout/list1"/>
    <dgm:cxn modelId="{12CDE175-295F-41BC-B3BC-0DA2CD3DBD66}" srcId="{2F5045CD-E6F9-4434-B4BF-D0CABBC69818}" destId="{C7EDE21E-2A09-45AC-9D13-A5AC12CEE4C0}" srcOrd="4" destOrd="0" parTransId="{AAB7EBAB-7AAD-46A6-ABB6-6539A9D5B9FB}" sibTransId="{A19A2E09-AD03-477C-AB4B-04B70F731AC7}"/>
    <dgm:cxn modelId="{BC10B9BB-9BD0-42AD-B737-BA46D7F6D787}" srcId="{2F5045CD-E6F9-4434-B4BF-D0CABBC69818}" destId="{67CBFAAB-B54B-4EED-929E-70AA78A61F1E}" srcOrd="1" destOrd="0" parTransId="{F112E028-C44F-4BCB-9A19-98C04865064B}" sibTransId="{4E0B5D88-0CF0-491A-8165-BC85B8DAA744}"/>
    <dgm:cxn modelId="{EA08346E-022F-4F60-931F-21A320D14F90}" type="presOf" srcId="{D7FF6145-F669-4A6D-97A4-5995AB3D1354}" destId="{90EA84D4-D66B-41E0-931F-1D795EF2412D}" srcOrd="0" destOrd="0" presId="urn:microsoft.com/office/officeart/2005/8/layout/list1"/>
    <dgm:cxn modelId="{D4172B97-202A-46B5-83AC-04DDB37ED10D}" type="presOf" srcId="{E5DFE494-6BB5-4860-A666-98D8AC597173}" destId="{1B3C5741-0127-4122-9C05-5ECA24B13236}" srcOrd="1" destOrd="0" presId="urn:microsoft.com/office/officeart/2005/8/layout/list1"/>
    <dgm:cxn modelId="{566B857A-268B-4580-B3DF-8551DB5322AB}" type="presOf" srcId="{67CBFAAB-B54B-4EED-929E-70AA78A61F1E}" destId="{CE575C85-8224-4D4F-8CB9-AAC32743FE55}" srcOrd="0" destOrd="0" presId="urn:microsoft.com/office/officeart/2005/8/layout/list1"/>
    <dgm:cxn modelId="{2BA15383-C74C-4A0F-9CE3-E6DAAD89C521}" srcId="{2F5045CD-E6F9-4434-B4BF-D0CABBC69818}" destId="{D7FF6145-F669-4A6D-97A4-5995AB3D1354}" srcOrd="3" destOrd="0" parTransId="{F90C1268-D214-4EB1-A253-C92296D38CFB}" sibTransId="{29CDC1C0-57B6-4CED-8253-6666D699E0C3}"/>
    <dgm:cxn modelId="{E16919FE-1D57-49BD-A2EF-A289512662E5}" type="presOf" srcId="{C217C51C-325C-4571-B66E-DADCCD142647}" destId="{6D340A97-A74D-42FB-8F1B-887542CD63BD}" srcOrd="1" destOrd="0" presId="urn:microsoft.com/office/officeart/2005/8/layout/list1"/>
    <dgm:cxn modelId="{01314DF9-582A-43C0-A520-C97625460230}" srcId="{2F5045CD-E6F9-4434-B4BF-D0CABBC69818}" destId="{5685AFF7-6FB7-4A33-8C27-58A8F7B14842}" srcOrd="7" destOrd="0" parTransId="{F4716F5F-4A1E-4970-A303-239F7BD2EA34}" sibTransId="{8BAB4CED-7ED5-47F6-8632-460E27322579}"/>
    <dgm:cxn modelId="{04A347DC-0CFE-4B94-AACB-6B68E9C11F83}" type="presOf" srcId="{5685AFF7-6FB7-4A33-8C27-58A8F7B14842}" destId="{B9553632-0426-48AE-9C66-CE05084458B7}" srcOrd="1" destOrd="0" presId="urn:microsoft.com/office/officeart/2005/8/layout/list1"/>
    <dgm:cxn modelId="{25C01143-6AD0-481A-BCBC-0176181D840D}" type="presOf" srcId="{37F6571B-DBB3-4A98-A4E6-FC524C431B2B}" destId="{B069B0E1-D9DC-4D1C-A992-39FD5BDB8670}" srcOrd="0" destOrd="0" presId="urn:microsoft.com/office/officeart/2005/8/layout/list1"/>
    <dgm:cxn modelId="{50A6806C-811A-44E8-852D-39C12F694492}" srcId="{2F5045CD-E6F9-4434-B4BF-D0CABBC69818}" destId="{E5DFE494-6BB5-4860-A666-98D8AC597173}" srcOrd="2" destOrd="0" parTransId="{D5285E42-A7E0-40CD-8607-7924DADC20C4}" sibTransId="{0108A5BE-5800-4D61-BC02-032AD1D3671D}"/>
    <dgm:cxn modelId="{E189D3D5-1D91-42B5-9BEA-FAF5DCFD9904}" srcId="{2F5045CD-E6F9-4434-B4BF-D0CABBC69818}" destId="{C248C2F0-17BF-4FA3-9758-24E9E291C783}" srcOrd="0" destOrd="0" parTransId="{542AC071-EBFF-4A64-BC80-2E812229445D}" sibTransId="{0BE5313E-4B69-4C74-A251-EB443F924508}"/>
    <dgm:cxn modelId="{8603E104-4C55-40D0-BB8B-A6444DF22ED7}" type="presOf" srcId="{ED0AB298-E17F-4D73-9BD4-265E5C3A3FFE}" destId="{945937E2-9138-4C34-9777-632101F3A153}" srcOrd="1" destOrd="0" presId="urn:microsoft.com/office/officeart/2005/8/layout/list1"/>
    <dgm:cxn modelId="{73310A5F-1068-4B7F-9283-6A8EE0EE9A82}" type="presOf" srcId="{C248C2F0-17BF-4FA3-9758-24E9E291C783}" destId="{E022D2FB-AEF9-45CF-987E-CBF712FFD8CD}" srcOrd="0" destOrd="0" presId="urn:microsoft.com/office/officeart/2005/8/layout/list1"/>
    <dgm:cxn modelId="{1EC3CB15-3F1D-4315-B0CD-4EE219A7E5D7}" type="presOf" srcId="{C7EDE21E-2A09-45AC-9D13-A5AC12CEE4C0}" destId="{963D2F7E-41A7-45E6-982B-3731ECAB1A97}" srcOrd="0" destOrd="0" presId="urn:microsoft.com/office/officeart/2005/8/layout/list1"/>
    <dgm:cxn modelId="{890FD123-AEB2-4B69-963B-6CA403E3DA98}" type="presOf" srcId="{5685AFF7-6FB7-4A33-8C27-58A8F7B14842}" destId="{1DDEAC6E-F973-49C2-B9E1-0D4A5EF87529}" srcOrd="0" destOrd="0" presId="urn:microsoft.com/office/officeart/2005/8/layout/list1"/>
    <dgm:cxn modelId="{D5346F3C-5C2C-404E-9853-861B140EF346}" type="presOf" srcId="{C248C2F0-17BF-4FA3-9758-24E9E291C783}" destId="{C5D08AB4-C633-439D-8447-2888FAA00322}" srcOrd="1" destOrd="0" presId="urn:microsoft.com/office/officeart/2005/8/layout/list1"/>
    <dgm:cxn modelId="{7985E402-678C-4DA8-BACD-3539203D6CD2}" type="presParOf" srcId="{E909EAF3-C6F4-4ABC-A0E1-380C21A5DA95}" destId="{7A54824A-E34D-449B-B006-CB53FD593D2B}" srcOrd="0" destOrd="0" presId="urn:microsoft.com/office/officeart/2005/8/layout/list1"/>
    <dgm:cxn modelId="{A417E750-CC55-486E-979F-E6CC0E7579D7}" type="presParOf" srcId="{7A54824A-E34D-449B-B006-CB53FD593D2B}" destId="{E022D2FB-AEF9-45CF-987E-CBF712FFD8CD}" srcOrd="0" destOrd="0" presId="urn:microsoft.com/office/officeart/2005/8/layout/list1"/>
    <dgm:cxn modelId="{377A3579-16F2-40DE-B8E5-770248190ECE}" type="presParOf" srcId="{7A54824A-E34D-449B-B006-CB53FD593D2B}" destId="{C5D08AB4-C633-439D-8447-2888FAA00322}" srcOrd="1" destOrd="0" presId="urn:microsoft.com/office/officeart/2005/8/layout/list1"/>
    <dgm:cxn modelId="{D61CFDFB-F057-4CE2-A39A-AAF3633019F8}" type="presParOf" srcId="{E909EAF3-C6F4-4ABC-A0E1-380C21A5DA95}" destId="{0CD8E3A1-3D64-4BFF-B892-293052ED8F94}" srcOrd="1" destOrd="0" presId="urn:microsoft.com/office/officeart/2005/8/layout/list1"/>
    <dgm:cxn modelId="{4E6ABD4C-C52A-47BB-B25A-5F02971DC528}" type="presParOf" srcId="{E909EAF3-C6F4-4ABC-A0E1-380C21A5DA95}" destId="{84E96C86-74D0-4D6E-9003-CF1E3AB5630F}" srcOrd="2" destOrd="0" presId="urn:microsoft.com/office/officeart/2005/8/layout/list1"/>
    <dgm:cxn modelId="{6EDCC1F1-D5B3-430A-85D5-6B178DF859E4}" type="presParOf" srcId="{E909EAF3-C6F4-4ABC-A0E1-380C21A5DA95}" destId="{1407C249-A87C-46E4-B551-8883A230B94D}" srcOrd="3" destOrd="0" presId="urn:microsoft.com/office/officeart/2005/8/layout/list1"/>
    <dgm:cxn modelId="{B2A32E40-FBE6-4388-92DC-6DDE46A26D10}" type="presParOf" srcId="{E909EAF3-C6F4-4ABC-A0E1-380C21A5DA95}" destId="{8C45FDE7-4E1D-4E62-9C90-AEC1746B83D2}" srcOrd="4" destOrd="0" presId="urn:microsoft.com/office/officeart/2005/8/layout/list1"/>
    <dgm:cxn modelId="{E2861301-B343-4E5B-A341-B2D748F60D99}" type="presParOf" srcId="{8C45FDE7-4E1D-4E62-9C90-AEC1746B83D2}" destId="{CE575C85-8224-4D4F-8CB9-AAC32743FE55}" srcOrd="0" destOrd="0" presId="urn:microsoft.com/office/officeart/2005/8/layout/list1"/>
    <dgm:cxn modelId="{ADB6DB59-7976-42CC-9392-34DA981DAFD1}" type="presParOf" srcId="{8C45FDE7-4E1D-4E62-9C90-AEC1746B83D2}" destId="{06A38969-7BE0-4577-B61D-CAC8A52D93A4}" srcOrd="1" destOrd="0" presId="urn:microsoft.com/office/officeart/2005/8/layout/list1"/>
    <dgm:cxn modelId="{90078270-38F2-4563-834A-3F9096842E58}" type="presParOf" srcId="{E909EAF3-C6F4-4ABC-A0E1-380C21A5DA95}" destId="{A45C436A-8E1B-4078-A586-F4088BB835A0}" srcOrd="5" destOrd="0" presId="urn:microsoft.com/office/officeart/2005/8/layout/list1"/>
    <dgm:cxn modelId="{C7B89DF3-70B6-40E4-A63D-36A5228D3B69}" type="presParOf" srcId="{E909EAF3-C6F4-4ABC-A0E1-380C21A5DA95}" destId="{BDF6CC6D-B1A2-425B-B09A-DDC8A58A475D}" srcOrd="6" destOrd="0" presId="urn:microsoft.com/office/officeart/2005/8/layout/list1"/>
    <dgm:cxn modelId="{9C44066F-65F9-4D68-8D1A-24B5193F7BF5}" type="presParOf" srcId="{E909EAF3-C6F4-4ABC-A0E1-380C21A5DA95}" destId="{C86F1D63-DF88-4FD9-AF4D-73DA8415FCD9}" srcOrd="7" destOrd="0" presId="urn:microsoft.com/office/officeart/2005/8/layout/list1"/>
    <dgm:cxn modelId="{4912694E-B4BF-4442-93A0-1924D976E455}" type="presParOf" srcId="{E909EAF3-C6F4-4ABC-A0E1-380C21A5DA95}" destId="{83F10106-98C8-41AA-A26D-BFC9BBD0460E}" srcOrd="8" destOrd="0" presId="urn:microsoft.com/office/officeart/2005/8/layout/list1"/>
    <dgm:cxn modelId="{FAE42021-433A-470F-BD5D-9CC43E5D3CD9}" type="presParOf" srcId="{83F10106-98C8-41AA-A26D-BFC9BBD0460E}" destId="{B433D99B-2F47-4E2A-8546-A9957FB4AC4E}" srcOrd="0" destOrd="0" presId="urn:microsoft.com/office/officeart/2005/8/layout/list1"/>
    <dgm:cxn modelId="{9A45A081-ECDC-4F0F-80E3-104632B7F80D}" type="presParOf" srcId="{83F10106-98C8-41AA-A26D-BFC9BBD0460E}" destId="{1B3C5741-0127-4122-9C05-5ECA24B13236}" srcOrd="1" destOrd="0" presId="urn:microsoft.com/office/officeart/2005/8/layout/list1"/>
    <dgm:cxn modelId="{58120C15-AF90-42E8-BA99-A6067A7AC2EC}" type="presParOf" srcId="{E909EAF3-C6F4-4ABC-A0E1-380C21A5DA95}" destId="{76DABB90-6277-4116-9731-BE0D03AB3AFB}" srcOrd="9" destOrd="0" presId="urn:microsoft.com/office/officeart/2005/8/layout/list1"/>
    <dgm:cxn modelId="{A6121966-B2C3-4E64-BEDC-4729EF297ABF}" type="presParOf" srcId="{E909EAF3-C6F4-4ABC-A0E1-380C21A5DA95}" destId="{E453F4E0-2753-4943-AAB2-D858BF5C2529}" srcOrd="10" destOrd="0" presId="urn:microsoft.com/office/officeart/2005/8/layout/list1"/>
    <dgm:cxn modelId="{609AF3F7-5449-45C2-89C5-350294B8D62F}" type="presParOf" srcId="{E909EAF3-C6F4-4ABC-A0E1-380C21A5DA95}" destId="{8882051F-26C6-4126-8DDD-8DC01A7BF6D5}" srcOrd="11" destOrd="0" presId="urn:microsoft.com/office/officeart/2005/8/layout/list1"/>
    <dgm:cxn modelId="{ACA924C4-E1C0-424F-B62E-1A7A1040956B}" type="presParOf" srcId="{E909EAF3-C6F4-4ABC-A0E1-380C21A5DA95}" destId="{592D9096-3718-473C-8D14-F092EEB7DC8B}" srcOrd="12" destOrd="0" presId="urn:microsoft.com/office/officeart/2005/8/layout/list1"/>
    <dgm:cxn modelId="{81AFE31B-79C0-4A7B-923F-6ED958F265FE}" type="presParOf" srcId="{592D9096-3718-473C-8D14-F092EEB7DC8B}" destId="{90EA84D4-D66B-41E0-931F-1D795EF2412D}" srcOrd="0" destOrd="0" presId="urn:microsoft.com/office/officeart/2005/8/layout/list1"/>
    <dgm:cxn modelId="{3D525972-BE49-428D-A1CB-F256FB63C091}" type="presParOf" srcId="{592D9096-3718-473C-8D14-F092EEB7DC8B}" destId="{1AEC2DA5-4565-4004-B69E-02709747468E}" srcOrd="1" destOrd="0" presId="urn:microsoft.com/office/officeart/2005/8/layout/list1"/>
    <dgm:cxn modelId="{AD2ED10C-DE71-41DB-96FD-6D5F17463507}" type="presParOf" srcId="{E909EAF3-C6F4-4ABC-A0E1-380C21A5DA95}" destId="{61A08091-7278-4F57-86A7-2624A4460618}" srcOrd="13" destOrd="0" presId="urn:microsoft.com/office/officeart/2005/8/layout/list1"/>
    <dgm:cxn modelId="{1F78FE1E-0228-478B-ADDA-D74E7517E3B2}" type="presParOf" srcId="{E909EAF3-C6F4-4ABC-A0E1-380C21A5DA95}" destId="{A62684F2-115B-409A-AADF-D0C5EDB038CB}" srcOrd="14" destOrd="0" presId="urn:microsoft.com/office/officeart/2005/8/layout/list1"/>
    <dgm:cxn modelId="{5492AC0E-C219-4D73-837E-7B76A91ED765}" type="presParOf" srcId="{E909EAF3-C6F4-4ABC-A0E1-380C21A5DA95}" destId="{F31C7F6F-2581-465E-80F8-057B728783E6}" srcOrd="15" destOrd="0" presId="urn:microsoft.com/office/officeart/2005/8/layout/list1"/>
    <dgm:cxn modelId="{8572F34A-3709-4F71-A0EB-901DC70D91BB}" type="presParOf" srcId="{E909EAF3-C6F4-4ABC-A0E1-380C21A5DA95}" destId="{CF986B6B-CB7A-4920-9461-AA3804120590}" srcOrd="16" destOrd="0" presId="urn:microsoft.com/office/officeart/2005/8/layout/list1"/>
    <dgm:cxn modelId="{ADBF34D4-5986-4E73-89BC-681BAD283A78}" type="presParOf" srcId="{CF986B6B-CB7A-4920-9461-AA3804120590}" destId="{963D2F7E-41A7-45E6-982B-3731ECAB1A97}" srcOrd="0" destOrd="0" presId="urn:microsoft.com/office/officeart/2005/8/layout/list1"/>
    <dgm:cxn modelId="{00AC153F-9D43-47E6-97E5-7601C3B84E6C}" type="presParOf" srcId="{CF986B6B-CB7A-4920-9461-AA3804120590}" destId="{141C5F31-33E8-466B-87DA-23CD551745E3}" srcOrd="1" destOrd="0" presId="urn:microsoft.com/office/officeart/2005/8/layout/list1"/>
    <dgm:cxn modelId="{9B8AF0F6-5AD8-47FD-9FC5-3CC4B9F3D333}" type="presParOf" srcId="{E909EAF3-C6F4-4ABC-A0E1-380C21A5DA95}" destId="{18951F71-0DA0-4E2F-B34C-0506BB19A988}" srcOrd="17" destOrd="0" presId="urn:microsoft.com/office/officeart/2005/8/layout/list1"/>
    <dgm:cxn modelId="{0383AE85-31C3-427D-BACC-F5FE4D18E938}" type="presParOf" srcId="{E909EAF3-C6F4-4ABC-A0E1-380C21A5DA95}" destId="{5BA947CA-12CA-492F-B588-C842DDD9EACC}" srcOrd="18" destOrd="0" presId="urn:microsoft.com/office/officeart/2005/8/layout/list1"/>
    <dgm:cxn modelId="{E729669B-9A99-4A84-AA53-17EF95199363}" type="presParOf" srcId="{E909EAF3-C6F4-4ABC-A0E1-380C21A5DA95}" destId="{016C67E0-D386-4D93-8E18-C5F875C6C822}" srcOrd="19" destOrd="0" presId="urn:microsoft.com/office/officeart/2005/8/layout/list1"/>
    <dgm:cxn modelId="{4649C281-9507-4E72-B572-A2EAA89B9B29}" type="presParOf" srcId="{E909EAF3-C6F4-4ABC-A0E1-380C21A5DA95}" destId="{4DEBEC8D-CD93-4FC4-BB67-74545C4EA0C2}" srcOrd="20" destOrd="0" presId="urn:microsoft.com/office/officeart/2005/8/layout/list1"/>
    <dgm:cxn modelId="{70DF74D9-8913-484A-819D-9C41D200DE42}" type="presParOf" srcId="{4DEBEC8D-CD93-4FC4-BB67-74545C4EA0C2}" destId="{95044644-C38D-4E39-AB84-1000BF5A5703}" srcOrd="0" destOrd="0" presId="urn:microsoft.com/office/officeart/2005/8/layout/list1"/>
    <dgm:cxn modelId="{ED176C93-CA24-4FE1-97AE-CC97C1B5BA27}" type="presParOf" srcId="{4DEBEC8D-CD93-4FC4-BB67-74545C4EA0C2}" destId="{945937E2-9138-4C34-9777-632101F3A153}" srcOrd="1" destOrd="0" presId="urn:microsoft.com/office/officeart/2005/8/layout/list1"/>
    <dgm:cxn modelId="{8CAF194B-309A-4D17-9ECF-7BCDE2DF7969}" type="presParOf" srcId="{E909EAF3-C6F4-4ABC-A0E1-380C21A5DA95}" destId="{484DE64F-E01A-43D4-9F90-3504A2685693}" srcOrd="21" destOrd="0" presId="urn:microsoft.com/office/officeart/2005/8/layout/list1"/>
    <dgm:cxn modelId="{042C7CBA-7718-494C-A835-B007149328E7}" type="presParOf" srcId="{E909EAF3-C6F4-4ABC-A0E1-380C21A5DA95}" destId="{90626784-C8FE-4A97-98B7-DBB9E2D1AA1C}" srcOrd="22" destOrd="0" presId="urn:microsoft.com/office/officeart/2005/8/layout/list1"/>
    <dgm:cxn modelId="{081BAE75-595A-4310-82A2-5F07563B598D}" type="presParOf" srcId="{E909EAF3-C6F4-4ABC-A0E1-380C21A5DA95}" destId="{26CFB49F-5456-4D9F-BB95-F79FD0DC9478}" srcOrd="23" destOrd="0" presId="urn:microsoft.com/office/officeart/2005/8/layout/list1"/>
    <dgm:cxn modelId="{287F2F82-4D73-4417-8B88-E41CD00E4F0E}" type="presParOf" srcId="{E909EAF3-C6F4-4ABC-A0E1-380C21A5DA95}" destId="{40514351-40BA-4078-9477-64CC7A64BCDA}" srcOrd="24" destOrd="0" presId="urn:microsoft.com/office/officeart/2005/8/layout/list1"/>
    <dgm:cxn modelId="{DF733843-553D-4F22-90C7-1109E4BBC83E}" type="presParOf" srcId="{40514351-40BA-4078-9477-64CC7A64BCDA}" destId="{DE61E05C-7753-4F53-A016-A002096796FC}" srcOrd="0" destOrd="0" presId="urn:microsoft.com/office/officeart/2005/8/layout/list1"/>
    <dgm:cxn modelId="{D7E490CA-8A46-493B-9910-B38973FCE83D}" type="presParOf" srcId="{40514351-40BA-4078-9477-64CC7A64BCDA}" destId="{6D340A97-A74D-42FB-8F1B-887542CD63BD}" srcOrd="1" destOrd="0" presId="urn:microsoft.com/office/officeart/2005/8/layout/list1"/>
    <dgm:cxn modelId="{7E395A09-DE32-44F2-86F0-21F614275E71}" type="presParOf" srcId="{E909EAF3-C6F4-4ABC-A0E1-380C21A5DA95}" destId="{1DBA2B95-6451-4475-9925-775F431C7169}" srcOrd="25" destOrd="0" presId="urn:microsoft.com/office/officeart/2005/8/layout/list1"/>
    <dgm:cxn modelId="{9300C448-B7FA-41CA-AC7F-424C45CCD8BC}" type="presParOf" srcId="{E909EAF3-C6F4-4ABC-A0E1-380C21A5DA95}" destId="{9A6FF698-383A-4F00-BFE6-594130CEBAF8}" srcOrd="26" destOrd="0" presId="urn:microsoft.com/office/officeart/2005/8/layout/list1"/>
    <dgm:cxn modelId="{A56CF951-5B29-4B86-B899-E5E3C2017B7A}" type="presParOf" srcId="{E909EAF3-C6F4-4ABC-A0E1-380C21A5DA95}" destId="{F427827B-6FEF-45DA-BFC0-4CADEE385F66}" srcOrd="27" destOrd="0" presId="urn:microsoft.com/office/officeart/2005/8/layout/list1"/>
    <dgm:cxn modelId="{4EC9C01F-91C0-4368-86F9-743C460AD7A4}" type="presParOf" srcId="{E909EAF3-C6F4-4ABC-A0E1-380C21A5DA95}" destId="{F0B6B2F2-96AC-46CC-828C-6212E4D7ED30}" srcOrd="28" destOrd="0" presId="urn:microsoft.com/office/officeart/2005/8/layout/list1"/>
    <dgm:cxn modelId="{9B953628-E0CB-4C15-8ECD-F2FBA6F57732}" type="presParOf" srcId="{F0B6B2F2-96AC-46CC-828C-6212E4D7ED30}" destId="{1DDEAC6E-F973-49C2-B9E1-0D4A5EF87529}" srcOrd="0" destOrd="0" presId="urn:microsoft.com/office/officeart/2005/8/layout/list1"/>
    <dgm:cxn modelId="{F355989B-91AE-42FF-AB70-F1109493E9CB}" type="presParOf" srcId="{F0B6B2F2-96AC-46CC-828C-6212E4D7ED30}" destId="{B9553632-0426-48AE-9C66-CE05084458B7}" srcOrd="1" destOrd="0" presId="urn:microsoft.com/office/officeart/2005/8/layout/list1"/>
    <dgm:cxn modelId="{7C408ECC-70F9-442A-AAF4-DD577729F9D3}" type="presParOf" srcId="{E909EAF3-C6F4-4ABC-A0E1-380C21A5DA95}" destId="{2D947BD2-B37C-417E-9095-92002DC15D9D}" srcOrd="29" destOrd="0" presId="urn:microsoft.com/office/officeart/2005/8/layout/list1"/>
    <dgm:cxn modelId="{0C824CE7-7D87-4647-B94A-7D062511C5FC}" type="presParOf" srcId="{E909EAF3-C6F4-4ABC-A0E1-380C21A5DA95}" destId="{96A972B2-7898-47C3-B431-89EED96FB2F2}" srcOrd="30" destOrd="0" presId="urn:microsoft.com/office/officeart/2005/8/layout/list1"/>
    <dgm:cxn modelId="{98A354CD-BE5C-42CD-90AC-43BAE13A30CB}" type="presParOf" srcId="{E909EAF3-C6F4-4ABC-A0E1-380C21A5DA95}" destId="{4034FE04-74C1-4884-B7E8-CC5DE8632B66}" srcOrd="31" destOrd="0" presId="urn:microsoft.com/office/officeart/2005/8/layout/list1"/>
    <dgm:cxn modelId="{440CD0FB-5DCB-455C-9B66-712BD1E9F05D}" type="presParOf" srcId="{E909EAF3-C6F4-4ABC-A0E1-380C21A5DA95}" destId="{5C5D019D-A958-4A05-9AD9-1AE5AF9E7F6C}" srcOrd="32" destOrd="0" presId="urn:microsoft.com/office/officeart/2005/8/layout/list1"/>
    <dgm:cxn modelId="{3D3EE92F-49E4-4EAB-B398-753E67F0A779}" type="presParOf" srcId="{5C5D019D-A958-4A05-9AD9-1AE5AF9E7F6C}" destId="{B069B0E1-D9DC-4D1C-A992-39FD5BDB8670}" srcOrd="0" destOrd="0" presId="urn:microsoft.com/office/officeart/2005/8/layout/list1"/>
    <dgm:cxn modelId="{909E6141-C12F-472F-BFB1-901242F905FA}" type="presParOf" srcId="{5C5D019D-A958-4A05-9AD9-1AE5AF9E7F6C}" destId="{607F85F7-B570-4EA3-889E-77761790A457}" srcOrd="1" destOrd="0" presId="urn:microsoft.com/office/officeart/2005/8/layout/list1"/>
    <dgm:cxn modelId="{ED4D0BF3-3B8A-46C8-BF93-620C0F3DC469}" type="presParOf" srcId="{E909EAF3-C6F4-4ABC-A0E1-380C21A5DA95}" destId="{9D3FBAB5-976D-4B45-8531-1F40933807D6}" srcOrd="33" destOrd="0" presId="urn:microsoft.com/office/officeart/2005/8/layout/list1"/>
    <dgm:cxn modelId="{ED42115D-5E45-4045-B12C-24DA26044839}" type="presParOf" srcId="{E909EAF3-C6F4-4ABC-A0E1-380C21A5DA95}" destId="{71F1B328-91A4-4841-A661-7A4380F2B1E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553CA-0311-429E-B291-D37B7CE72C7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E68CFED5-EC1D-48E2-9DE3-EDBE46D840F0}">
      <dgm:prSet phldrT="[Texto]"/>
      <dgm:spPr/>
      <dgm:t>
        <a:bodyPr/>
        <a:lstStyle/>
        <a:p>
          <a:r>
            <a:rPr lang="es-EC" dirty="0" smtClean="0"/>
            <a:t>UNIDADES DE LA ESCUADRA NAVAL</a:t>
          </a:r>
          <a:endParaRPr lang="es-EC" dirty="0"/>
        </a:p>
      </dgm:t>
    </dgm:pt>
    <dgm:pt modelId="{C5CAEC21-C520-427B-81D0-13518AC40C85}" type="parTrans" cxnId="{93CBC7D9-DFE9-473A-B8D3-762CE6CFBACE}">
      <dgm:prSet/>
      <dgm:spPr/>
      <dgm:t>
        <a:bodyPr/>
        <a:lstStyle/>
        <a:p>
          <a:endParaRPr lang="es-EC"/>
        </a:p>
      </dgm:t>
    </dgm:pt>
    <dgm:pt modelId="{1207A511-EE68-429D-B8A1-A4613689FCFB}" type="sibTrans" cxnId="{93CBC7D9-DFE9-473A-B8D3-762CE6CFBAC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66CA510-FB1C-4DE0-A153-CA3E09957893}">
      <dgm:prSet phldrT="[Texto]"/>
      <dgm:spPr/>
      <dgm:t>
        <a:bodyPr/>
        <a:lstStyle/>
        <a:p>
          <a:r>
            <a:rPr lang="es-EC" dirty="0" smtClean="0"/>
            <a:t>BUQUE ESCUELA GUAYAS </a:t>
          </a:r>
          <a:endParaRPr lang="es-EC" dirty="0"/>
        </a:p>
      </dgm:t>
    </dgm:pt>
    <dgm:pt modelId="{CE181087-4F5E-4822-929F-9BDA5C7CD7E0}" type="parTrans" cxnId="{3F933C8E-421E-49D2-8BAA-F4665511E7F7}">
      <dgm:prSet/>
      <dgm:spPr/>
      <dgm:t>
        <a:bodyPr/>
        <a:lstStyle/>
        <a:p>
          <a:endParaRPr lang="es-EC"/>
        </a:p>
      </dgm:t>
    </dgm:pt>
    <dgm:pt modelId="{5C60DE27-E1F1-484B-8C63-DF392E98D5E5}" type="sibTrans" cxnId="{3F933C8E-421E-49D2-8BAA-F4665511E7F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036033C-0323-4382-AE61-AD3542F2E89C}">
      <dgm:prSet phldrT="[Texto]"/>
      <dgm:spPr/>
      <dgm:t>
        <a:bodyPr/>
        <a:lstStyle/>
        <a:p>
          <a:r>
            <a:rPr lang="es-EC" dirty="0" smtClean="0"/>
            <a:t>EQUIPOS EN MAL ESTADO</a:t>
          </a:r>
          <a:endParaRPr lang="es-EC" dirty="0"/>
        </a:p>
      </dgm:t>
    </dgm:pt>
    <dgm:pt modelId="{82924B9E-F87F-4003-B436-3511B48AA923}" type="parTrans" cxnId="{C9080C45-337C-4092-BA51-881C6832969B}">
      <dgm:prSet/>
      <dgm:spPr/>
      <dgm:t>
        <a:bodyPr/>
        <a:lstStyle/>
        <a:p>
          <a:endParaRPr lang="es-EC"/>
        </a:p>
      </dgm:t>
    </dgm:pt>
    <dgm:pt modelId="{2A748A04-79FF-4F3A-9D76-FAD8CA2F0906}" type="sibTrans" cxnId="{C9080C45-337C-4092-BA51-881C6832969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799B131-09C7-4FC9-8FFA-8292D418C2CE}">
      <dgm:prSet phldrT="[Texto]"/>
      <dgm:spPr/>
      <dgm:t>
        <a:bodyPr/>
        <a:lstStyle/>
        <a:p>
          <a:r>
            <a:rPr lang="es-EC" dirty="0" smtClean="0"/>
            <a:t>REDISEÑO DE LA CARRERA EN CIENCIAS NAVALES</a:t>
          </a:r>
          <a:endParaRPr lang="es-EC" dirty="0"/>
        </a:p>
      </dgm:t>
    </dgm:pt>
    <dgm:pt modelId="{B47832E4-DA5E-480C-BD8C-A2620B397826}" type="parTrans" cxnId="{5E9BA83F-E561-4B57-BA25-D4C93CD1383B}">
      <dgm:prSet/>
      <dgm:spPr/>
      <dgm:t>
        <a:bodyPr/>
        <a:lstStyle/>
        <a:p>
          <a:endParaRPr lang="es-EC"/>
        </a:p>
      </dgm:t>
    </dgm:pt>
    <dgm:pt modelId="{465A207E-778B-4683-932C-1DF00F585BD7}" type="sibTrans" cxnId="{5E9BA83F-E561-4B57-BA25-D4C93CD1383B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5FB6ACE-6648-4636-A832-74A6DF266626}" type="pres">
      <dgm:prSet presAssocID="{A59553CA-0311-429E-B291-D37B7CE72C7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5CC4A337-1721-4E1B-B4BC-C7515A05AF08}" type="pres">
      <dgm:prSet presAssocID="{E68CFED5-EC1D-48E2-9DE3-EDBE46D840F0}" presName="text1" presStyleCnt="0"/>
      <dgm:spPr/>
    </dgm:pt>
    <dgm:pt modelId="{9B24342D-64B5-410B-8767-6A61CC57337D}" type="pres">
      <dgm:prSet presAssocID="{E68CFED5-EC1D-48E2-9DE3-EDBE46D840F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F2F92E-13BE-4299-9850-0F0AD84ECAD9}" type="pres">
      <dgm:prSet presAssocID="{E68CFED5-EC1D-48E2-9DE3-EDBE46D840F0}" presName="textaccent1" presStyleCnt="0"/>
      <dgm:spPr/>
    </dgm:pt>
    <dgm:pt modelId="{5102BEDF-9CE5-468D-9A09-EC9C0602CBFF}" type="pres">
      <dgm:prSet presAssocID="{E68CFED5-EC1D-48E2-9DE3-EDBE46D840F0}" presName="accentRepeatNode" presStyleLbl="solidAlignAcc1" presStyleIdx="0" presStyleCnt="8"/>
      <dgm:spPr/>
    </dgm:pt>
    <dgm:pt modelId="{5F337AE7-9098-474E-B83A-B913911FC186}" type="pres">
      <dgm:prSet presAssocID="{1207A511-EE68-429D-B8A1-A4613689FCFB}" presName="image1" presStyleCnt="0"/>
      <dgm:spPr/>
    </dgm:pt>
    <dgm:pt modelId="{4AEA4E8F-4349-4B85-BD39-57BC3F9CCE2B}" type="pres">
      <dgm:prSet presAssocID="{1207A511-EE68-429D-B8A1-A4613689FCFB}" presName="imageRepeatNode" presStyleLbl="alignAcc1" presStyleIdx="0" presStyleCnt="4"/>
      <dgm:spPr/>
      <dgm:t>
        <a:bodyPr/>
        <a:lstStyle/>
        <a:p>
          <a:endParaRPr lang="es-EC"/>
        </a:p>
      </dgm:t>
    </dgm:pt>
    <dgm:pt modelId="{265D6B46-6EFD-45BF-A493-D52FE1041804}" type="pres">
      <dgm:prSet presAssocID="{1207A511-EE68-429D-B8A1-A4613689FCFB}" presName="imageaccent1" presStyleCnt="0"/>
      <dgm:spPr/>
    </dgm:pt>
    <dgm:pt modelId="{C21BDF65-CF8E-4BC8-80AE-C4AF8DC6AD39}" type="pres">
      <dgm:prSet presAssocID="{1207A511-EE68-429D-B8A1-A4613689FCFB}" presName="accentRepeatNode" presStyleLbl="solidAlignAcc1" presStyleIdx="1" presStyleCnt="8"/>
      <dgm:spPr/>
    </dgm:pt>
    <dgm:pt modelId="{CB572C80-BD20-46A1-A526-7C82124ACABC}" type="pres">
      <dgm:prSet presAssocID="{866CA510-FB1C-4DE0-A153-CA3E09957893}" presName="text2" presStyleCnt="0"/>
      <dgm:spPr/>
    </dgm:pt>
    <dgm:pt modelId="{F6811A69-EB4A-4A02-8974-7AA5C74E0FF4}" type="pres">
      <dgm:prSet presAssocID="{866CA510-FB1C-4DE0-A153-CA3E09957893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BDE1EE-1BFF-4F77-9D72-7365A1A31824}" type="pres">
      <dgm:prSet presAssocID="{866CA510-FB1C-4DE0-A153-CA3E09957893}" presName="textaccent2" presStyleCnt="0"/>
      <dgm:spPr/>
    </dgm:pt>
    <dgm:pt modelId="{CA31F2A3-4DE5-4E9E-8B96-8E6FA152823D}" type="pres">
      <dgm:prSet presAssocID="{866CA510-FB1C-4DE0-A153-CA3E09957893}" presName="accentRepeatNode" presStyleLbl="solidAlignAcc1" presStyleIdx="2" presStyleCnt="8"/>
      <dgm:spPr/>
    </dgm:pt>
    <dgm:pt modelId="{B3A27F0B-353B-41C8-824C-AE45E6024138}" type="pres">
      <dgm:prSet presAssocID="{5C60DE27-E1F1-484B-8C63-DF392E98D5E5}" presName="image2" presStyleCnt="0"/>
      <dgm:spPr/>
    </dgm:pt>
    <dgm:pt modelId="{00E25F90-D085-47CB-9216-929C49E039B5}" type="pres">
      <dgm:prSet presAssocID="{5C60DE27-E1F1-484B-8C63-DF392E98D5E5}" presName="imageRepeatNode" presStyleLbl="alignAcc1" presStyleIdx="1" presStyleCnt="4"/>
      <dgm:spPr/>
      <dgm:t>
        <a:bodyPr/>
        <a:lstStyle/>
        <a:p>
          <a:endParaRPr lang="es-EC"/>
        </a:p>
      </dgm:t>
    </dgm:pt>
    <dgm:pt modelId="{35B24AEB-F9B2-468B-9367-D4AD6D6E4DBC}" type="pres">
      <dgm:prSet presAssocID="{5C60DE27-E1F1-484B-8C63-DF392E98D5E5}" presName="imageaccent2" presStyleCnt="0"/>
      <dgm:spPr/>
    </dgm:pt>
    <dgm:pt modelId="{0E95630C-68A4-44CD-BEBD-534953F44E50}" type="pres">
      <dgm:prSet presAssocID="{5C60DE27-E1F1-484B-8C63-DF392E98D5E5}" presName="accentRepeatNode" presStyleLbl="solidAlignAcc1" presStyleIdx="3" presStyleCnt="8"/>
      <dgm:spPr/>
    </dgm:pt>
    <dgm:pt modelId="{B0D6EFA6-D3D1-4ADA-8299-1B58E802460A}" type="pres">
      <dgm:prSet presAssocID="{A036033C-0323-4382-AE61-AD3542F2E89C}" presName="text3" presStyleCnt="0"/>
      <dgm:spPr/>
    </dgm:pt>
    <dgm:pt modelId="{9E61D0B5-149F-40A5-9C30-EC5931C6926F}" type="pres">
      <dgm:prSet presAssocID="{A036033C-0323-4382-AE61-AD3542F2E89C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CDEFB-4DD0-4CF5-A09A-C5AA90EE877D}" type="pres">
      <dgm:prSet presAssocID="{A036033C-0323-4382-AE61-AD3542F2E89C}" presName="textaccent3" presStyleCnt="0"/>
      <dgm:spPr/>
    </dgm:pt>
    <dgm:pt modelId="{09F1464B-4E80-48D0-AE00-0990B36D8F37}" type="pres">
      <dgm:prSet presAssocID="{A036033C-0323-4382-AE61-AD3542F2E89C}" presName="accentRepeatNode" presStyleLbl="solidAlignAcc1" presStyleIdx="4" presStyleCnt="8"/>
      <dgm:spPr/>
    </dgm:pt>
    <dgm:pt modelId="{1D3C96D1-18DC-4025-883C-AB84296B623B}" type="pres">
      <dgm:prSet presAssocID="{2A748A04-79FF-4F3A-9D76-FAD8CA2F0906}" presName="image3" presStyleCnt="0"/>
      <dgm:spPr/>
    </dgm:pt>
    <dgm:pt modelId="{5C76F726-F5FA-4EA2-87C0-106E9C6335F2}" type="pres">
      <dgm:prSet presAssocID="{2A748A04-79FF-4F3A-9D76-FAD8CA2F0906}" presName="imageRepeatNode" presStyleLbl="alignAcc1" presStyleIdx="2" presStyleCnt="4"/>
      <dgm:spPr/>
      <dgm:t>
        <a:bodyPr/>
        <a:lstStyle/>
        <a:p>
          <a:endParaRPr lang="es-EC"/>
        </a:p>
      </dgm:t>
    </dgm:pt>
    <dgm:pt modelId="{0A5FEA3A-D207-491A-95AD-0AAD9168F777}" type="pres">
      <dgm:prSet presAssocID="{2A748A04-79FF-4F3A-9D76-FAD8CA2F0906}" presName="imageaccent3" presStyleCnt="0"/>
      <dgm:spPr/>
    </dgm:pt>
    <dgm:pt modelId="{12687C70-2C48-41F4-9668-32249B310E3B}" type="pres">
      <dgm:prSet presAssocID="{2A748A04-79FF-4F3A-9D76-FAD8CA2F0906}" presName="accentRepeatNode" presStyleLbl="solidAlignAcc1" presStyleIdx="5" presStyleCnt="8"/>
      <dgm:spPr/>
    </dgm:pt>
    <dgm:pt modelId="{1C62AD4E-127B-4F07-AAA8-303B52E76B37}" type="pres">
      <dgm:prSet presAssocID="{0799B131-09C7-4FC9-8FFA-8292D418C2CE}" presName="text4" presStyleCnt="0"/>
      <dgm:spPr/>
    </dgm:pt>
    <dgm:pt modelId="{F0E5ED9F-E99E-4699-8CEC-12E61D1D7EFE}" type="pres">
      <dgm:prSet presAssocID="{0799B131-09C7-4FC9-8FFA-8292D418C2C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B865EE-B0A0-4240-A426-38AC54070BF0}" type="pres">
      <dgm:prSet presAssocID="{0799B131-09C7-4FC9-8FFA-8292D418C2CE}" presName="textaccent4" presStyleCnt="0"/>
      <dgm:spPr/>
    </dgm:pt>
    <dgm:pt modelId="{ADF97BA8-1C9C-47A0-8145-B84046F54D1F}" type="pres">
      <dgm:prSet presAssocID="{0799B131-09C7-4FC9-8FFA-8292D418C2CE}" presName="accentRepeatNode" presStyleLbl="solidAlignAcc1" presStyleIdx="6" presStyleCnt="8"/>
      <dgm:spPr/>
    </dgm:pt>
    <dgm:pt modelId="{F36D9AE2-D69B-4422-88BB-F3C22D8E9F03}" type="pres">
      <dgm:prSet presAssocID="{465A207E-778B-4683-932C-1DF00F585BD7}" presName="image4" presStyleCnt="0"/>
      <dgm:spPr/>
    </dgm:pt>
    <dgm:pt modelId="{887A71C1-0C85-42FB-ADDD-19E4D9673A8A}" type="pres">
      <dgm:prSet presAssocID="{465A207E-778B-4683-932C-1DF00F585BD7}" presName="imageRepeatNode" presStyleLbl="alignAcc1" presStyleIdx="3" presStyleCnt="4"/>
      <dgm:spPr/>
      <dgm:t>
        <a:bodyPr/>
        <a:lstStyle/>
        <a:p>
          <a:endParaRPr lang="es-EC"/>
        </a:p>
      </dgm:t>
    </dgm:pt>
    <dgm:pt modelId="{34F298AF-0F24-46F1-993C-CD378310BDDC}" type="pres">
      <dgm:prSet presAssocID="{465A207E-778B-4683-932C-1DF00F585BD7}" presName="imageaccent4" presStyleCnt="0"/>
      <dgm:spPr/>
    </dgm:pt>
    <dgm:pt modelId="{5100CFE3-D61F-4466-A952-9177F2676E38}" type="pres">
      <dgm:prSet presAssocID="{465A207E-778B-4683-932C-1DF00F585BD7}" presName="accentRepeatNode" presStyleLbl="solidAlignAcc1" presStyleIdx="7" presStyleCnt="8"/>
      <dgm:spPr/>
    </dgm:pt>
  </dgm:ptLst>
  <dgm:cxnLst>
    <dgm:cxn modelId="{0395BA49-5958-4E29-8633-27848194A4A7}" type="presOf" srcId="{465A207E-778B-4683-932C-1DF00F585BD7}" destId="{887A71C1-0C85-42FB-ADDD-19E4D9673A8A}" srcOrd="0" destOrd="0" presId="urn:microsoft.com/office/officeart/2008/layout/HexagonCluster"/>
    <dgm:cxn modelId="{F6F26A64-A3ED-4C7B-9542-E2CF494C3E69}" type="presOf" srcId="{5C60DE27-E1F1-484B-8C63-DF392E98D5E5}" destId="{00E25F90-D085-47CB-9216-929C49E039B5}" srcOrd="0" destOrd="0" presId="urn:microsoft.com/office/officeart/2008/layout/HexagonCluster"/>
    <dgm:cxn modelId="{7DF56C33-F32D-4149-B520-8723DBA4FB9D}" type="presOf" srcId="{A59553CA-0311-429E-B291-D37B7CE72C7C}" destId="{F5FB6ACE-6648-4636-A832-74A6DF266626}" srcOrd="0" destOrd="0" presId="urn:microsoft.com/office/officeart/2008/layout/HexagonCluster"/>
    <dgm:cxn modelId="{D89DBF4B-47E1-436C-A06D-F98C24689FEF}" type="presOf" srcId="{2A748A04-79FF-4F3A-9D76-FAD8CA2F0906}" destId="{5C76F726-F5FA-4EA2-87C0-106E9C6335F2}" srcOrd="0" destOrd="0" presId="urn:microsoft.com/office/officeart/2008/layout/HexagonCluster"/>
    <dgm:cxn modelId="{CD6E29E2-20A3-448F-9B5C-8C43E713BD7D}" type="presOf" srcId="{0799B131-09C7-4FC9-8FFA-8292D418C2CE}" destId="{F0E5ED9F-E99E-4699-8CEC-12E61D1D7EFE}" srcOrd="0" destOrd="0" presId="urn:microsoft.com/office/officeart/2008/layout/HexagonCluster"/>
    <dgm:cxn modelId="{4A6C7D34-2ABF-4AF5-A6E0-369650021466}" type="presOf" srcId="{866CA510-FB1C-4DE0-A153-CA3E09957893}" destId="{F6811A69-EB4A-4A02-8974-7AA5C74E0FF4}" srcOrd="0" destOrd="0" presId="urn:microsoft.com/office/officeart/2008/layout/HexagonCluster"/>
    <dgm:cxn modelId="{93CBC7D9-DFE9-473A-B8D3-762CE6CFBACE}" srcId="{A59553CA-0311-429E-B291-D37B7CE72C7C}" destId="{E68CFED5-EC1D-48E2-9DE3-EDBE46D840F0}" srcOrd="0" destOrd="0" parTransId="{C5CAEC21-C520-427B-81D0-13518AC40C85}" sibTransId="{1207A511-EE68-429D-B8A1-A4613689FCFB}"/>
    <dgm:cxn modelId="{EAD9D633-ED3E-433C-B225-3511D3BCD015}" type="presOf" srcId="{1207A511-EE68-429D-B8A1-A4613689FCFB}" destId="{4AEA4E8F-4349-4B85-BD39-57BC3F9CCE2B}" srcOrd="0" destOrd="0" presId="urn:microsoft.com/office/officeart/2008/layout/HexagonCluster"/>
    <dgm:cxn modelId="{64DC7C4D-5504-44FC-9995-55257DC2CD95}" type="presOf" srcId="{E68CFED5-EC1D-48E2-9DE3-EDBE46D840F0}" destId="{9B24342D-64B5-410B-8767-6A61CC57337D}" srcOrd="0" destOrd="0" presId="urn:microsoft.com/office/officeart/2008/layout/HexagonCluster"/>
    <dgm:cxn modelId="{4193CC1D-3995-4C8C-AFBC-2646AD8754B5}" type="presOf" srcId="{A036033C-0323-4382-AE61-AD3542F2E89C}" destId="{9E61D0B5-149F-40A5-9C30-EC5931C6926F}" srcOrd="0" destOrd="0" presId="urn:microsoft.com/office/officeart/2008/layout/HexagonCluster"/>
    <dgm:cxn modelId="{C9080C45-337C-4092-BA51-881C6832969B}" srcId="{A59553CA-0311-429E-B291-D37B7CE72C7C}" destId="{A036033C-0323-4382-AE61-AD3542F2E89C}" srcOrd="2" destOrd="0" parTransId="{82924B9E-F87F-4003-B436-3511B48AA923}" sibTransId="{2A748A04-79FF-4F3A-9D76-FAD8CA2F0906}"/>
    <dgm:cxn modelId="{3F933C8E-421E-49D2-8BAA-F4665511E7F7}" srcId="{A59553CA-0311-429E-B291-D37B7CE72C7C}" destId="{866CA510-FB1C-4DE0-A153-CA3E09957893}" srcOrd="1" destOrd="0" parTransId="{CE181087-4F5E-4822-929F-9BDA5C7CD7E0}" sibTransId="{5C60DE27-E1F1-484B-8C63-DF392E98D5E5}"/>
    <dgm:cxn modelId="{5E9BA83F-E561-4B57-BA25-D4C93CD1383B}" srcId="{A59553CA-0311-429E-B291-D37B7CE72C7C}" destId="{0799B131-09C7-4FC9-8FFA-8292D418C2CE}" srcOrd="3" destOrd="0" parTransId="{B47832E4-DA5E-480C-BD8C-A2620B397826}" sibTransId="{465A207E-778B-4683-932C-1DF00F585BD7}"/>
    <dgm:cxn modelId="{54499F1C-0313-4638-93AF-1BB08D28326E}" type="presParOf" srcId="{F5FB6ACE-6648-4636-A832-74A6DF266626}" destId="{5CC4A337-1721-4E1B-B4BC-C7515A05AF08}" srcOrd="0" destOrd="0" presId="urn:microsoft.com/office/officeart/2008/layout/HexagonCluster"/>
    <dgm:cxn modelId="{F008D91B-3F3D-437E-AB8C-94D384819556}" type="presParOf" srcId="{5CC4A337-1721-4E1B-B4BC-C7515A05AF08}" destId="{9B24342D-64B5-410B-8767-6A61CC57337D}" srcOrd="0" destOrd="0" presId="urn:microsoft.com/office/officeart/2008/layout/HexagonCluster"/>
    <dgm:cxn modelId="{8809A269-E732-4AFC-A7C4-A0451DC30151}" type="presParOf" srcId="{F5FB6ACE-6648-4636-A832-74A6DF266626}" destId="{E9F2F92E-13BE-4299-9850-0F0AD84ECAD9}" srcOrd="1" destOrd="0" presId="urn:microsoft.com/office/officeart/2008/layout/HexagonCluster"/>
    <dgm:cxn modelId="{E45CD385-FBEF-488C-AA53-8B5BC927AF9D}" type="presParOf" srcId="{E9F2F92E-13BE-4299-9850-0F0AD84ECAD9}" destId="{5102BEDF-9CE5-468D-9A09-EC9C0602CBFF}" srcOrd="0" destOrd="0" presId="urn:microsoft.com/office/officeart/2008/layout/HexagonCluster"/>
    <dgm:cxn modelId="{3C1E1E1C-93AE-4861-AE0D-68A27587AEC7}" type="presParOf" srcId="{F5FB6ACE-6648-4636-A832-74A6DF266626}" destId="{5F337AE7-9098-474E-B83A-B913911FC186}" srcOrd="2" destOrd="0" presId="urn:microsoft.com/office/officeart/2008/layout/HexagonCluster"/>
    <dgm:cxn modelId="{1DAA9D1F-23A0-41FF-ACA0-800EE0E3A1CE}" type="presParOf" srcId="{5F337AE7-9098-474E-B83A-B913911FC186}" destId="{4AEA4E8F-4349-4B85-BD39-57BC3F9CCE2B}" srcOrd="0" destOrd="0" presId="urn:microsoft.com/office/officeart/2008/layout/HexagonCluster"/>
    <dgm:cxn modelId="{F8DFA1FF-7DC6-4ABE-931B-A762E30088D2}" type="presParOf" srcId="{F5FB6ACE-6648-4636-A832-74A6DF266626}" destId="{265D6B46-6EFD-45BF-A493-D52FE1041804}" srcOrd="3" destOrd="0" presId="urn:microsoft.com/office/officeart/2008/layout/HexagonCluster"/>
    <dgm:cxn modelId="{36CF7D1A-A5B1-4069-BBC9-02E54D838653}" type="presParOf" srcId="{265D6B46-6EFD-45BF-A493-D52FE1041804}" destId="{C21BDF65-CF8E-4BC8-80AE-C4AF8DC6AD39}" srcOrd="0" destOrd="0" presId="urn:microsoft.com/office/officeart/2008/layout/HexagonCluster"/>
    <dgm:cxn modelId="{2335200B-CAA6-4991-82BD-E07E7C10DA30}" type="presParOf" srcId="{F5FB6ACE-6648-4636-A832-74A6DF266626}" destId="{CB572C80-BD20-46A1-A526-7C82124ACABC}" srcOrd="4" destOrd="0" presId="urn:microsoft.com/office/officeart/2008/layout/HexagonCluster"/>
    <dgm:cxn modelId="{C8870D5C-3F6B-4617-A433-58B9433A3A8B}" type="presParOf" srcId="{CB572C80-BD20-46A1-A526-7C82124ACABC}" destId="{F6811A69-EB4A-4A02-8974-7AA5C74E0FF4}" srcOrd="0" destOrd="0" presId="urn:microsoft.com/office/officeart/2008/layout/HexagonCluster"/>
    <dgm:cxn modelId="{B57D7BD3-39DF-4D49-8D27-1965466B7D88}" type="presParOf" srcId="{F5FB6ACE-6648-4636-A832-74A6DF266626}" destId="{B3BDE1EE-1BFF-4F77-9D72-7365A1A31824}" srcOrd="5" destOrd="0" presId="urn:microsoft.com/office/officeart/2008/layout/HexagonCluster"/>
    <dgm:cxn modelId="{26A1200B-48E9-4AA2-B5FA-63BFD69750E9}" type="presParOf" srcId="{B3BDE1EE-1BFF-4F77-9D72-7365A1A31824}" destId="{CA31F2A3-4DE5-4E9E-8B96-8E6FA152823D}" srcOrd="0" destOrd="0" presId="urn:microsoft.com/office/officeart/2008/layout/HexagonCluster"/>
    <dgm:cxn modelId="{18959B5B-059A-4A73-89DE-45977F885FCE}" type="presParOf" srcId="{F5FB6ACE-6648-4636-A832-74A6DF266626}" destId="{B3A27F0B-353B-41C8-824C-AE45E6024138}" srcOrd="6" destOrd="0" presId="urn:microsoft.com/office/officeart/2008/layout/HexagonCluster"/>
    <dgm:cxn modelId="{F2A71DD9-A7AD-4EDC-8033-C1BF8AE0F32E}" type="presParOf" srcId="{B3A27F0B-353B-41C8-824C-AE45E6024138}" destId="{00E25F90-D085-47CB-9216-929C49E039B5}" srcOrd="0" destOrd="0" presId="urn:microsoft.com/office/officeart/2008/layout/HexagonCluster"/>
    <dgm:cxn modelId="{AE14A72D-628D-4D26-92F8-55484CEFBA77}" type="presParOf" srcId="{F5FB6ACE-6648-4636-A832-74A6DF266626}" destId="{35B24AEB-F9B2-468B-9367-D4AD6D6E4DBC}" srcOrd="7" destOrd="0" presId="urn:microsoft.com/office/officeart/2008/layout/HexagonCluster"/>
    <dgm:cxn modelId="{003DD488-6B35-4FC3-9C5A-C35EC39D4349}" type="presParOf" srcId="{35B24AEB-F9B2-468B-9367-D4AD6D6E4DBC}" destId="{0E95630C-68A4-44CD-BEBD-534953F44E50}" srcOrd="0" destOrd="0" presId="urn:microsoft.com/office/officeart/2008/layout/HexagonCluster"/>
    <dgm:cxn modelId="{3DA862F3-59C3-4E30-9497-9B3CC3C832BF}" type="presParOf" srcId="{F5FB6ACE-6648-4636-A832-74A6DF266626}" destId="{B0D6EFA6-D3D1-4ADA-8299-1B58E802460A}" srcOrd="8" destOrd="0" presId="urn:microsoft.com/office/officeart/2008/layout/HexagonCluster"/>
    <dgm:cxn modelId="{B91A258B-79BB-4FB1-865A-A41E35CA0EDD}" type="presParOf" srcId="{B0D6EFA6-D3D1-4ADA-8299-1B58E802460A}" destId="{9E61D0B5-149F-40A5-9C30-EC5931C6926F}" srcOrd="0" destOrd="0" presId="urn:microsoft.com/office/officeart/2008/layout/HexagonCluster"/>
    <dgm:cxn modelId="{2BB4212A-94EE-4487-AC57-7B7E60D7FAC0}" type="presParOf" srcId="{F5FB6ACE-6648-4636-A832-74A6DF266626}" destId="{789CDEFB-4DD0-4CF5-A09A-C5AA90EE877D}" srcOrd="9" destOrd="0" presId="urn:microsoft.com/office/officeart/2008/layout/HexagonCluster"/>
    <dgm:cxn modelId="{06C42EB2-6910-43AF-AB76-6F1177F0CC00}" type="presParOf" srcId="{789CDEFB-4DD0-4CF5-A09A-C5AA90EE877D}" destId="{09F1464B-4E80-48D0-AE00-0990B36D8F37}" srcOrd="0" destOrd="0" presId="urn:microsoft.com/office/officeart/2008/layout/HexagonCluster"/>
    <dgm:cxn modelId="{FD027CD0-E368-410A-B08A-D16FB21FAC68}" type="presParOf" srcId="{F5FB6ACE-6648-4636-A832-74A6DF266626}" destId="{1D3C96D1-18DC-4025-883C-AB84296B623B}" srcOrd="10" destOrd="0" presId="urn:microsoft.com/office/officeart/2008/layout/HexagonCluster"/>
    <dgm:cxn modelId="{487C67EA-BF5A-4422-9BE0-632681D0D152}" type="presParOf" srcId="{1D3C96D1-18DC-4025-883C-AB84296B623B}" destId="{5C76F726-F5FA-4EA2-87C0-106E9C6335F2}" srcOrd="0" destOrd="0" presId="urn:microsoft.com/office/officeart/2008/layout/HexagonCluster"/>
    <dgm:cxn modelId="{8AE0809F-2267-4FD6-AF07-255FF48E1FBC}" type="presParOf" srcId="{F5FB6ACE-6648-4636-A832-74A6DF266626}" destId="{0A5FEA3A-D207-491A-95AD-0AAD9168F777}" srcOrd="11" destOrd="0" presId="urn:microsoft.com/office/officeart/2008/layout/HexagonCluster"/>
    <dgm:cxn modelId="{5C5596D5-C1AA-4086-BA24-D7D018D925E0}" type="presParOf" srcId="{0A5FEA3A-D207-491A-95AD-0AAD9168F777}" destId="{12687C70-2C48-41F4-9668-32249B310E3B}" srcOrd="0" destOrd="0" presId="urn:microsoft.com/office/officeart/2008/layout/HexagonCluster"/>
    <dgm:cxn modelId="{843C66F6-026C-438F-BEB8-34FB2676B3E0}" type="presParOf" srcId="{F5FB6ACE-6648-4636-A832-74A6DF266626}" destId="{1C62AD4E-127B-4F07-AAA8-303B52E76B37}" srcOrd="12" destOrd="0" presId="urn:microsoft.com/office/officeart/2008/layout/HexagonCluster"/>
    <dgm:cxn modelId="{581C02F1-FEE0-41CB-8753-85DBB00F490A}" type="presParOf" srcId="{1C62AD4E-127B-4F07-AAA8-303B52E76B37}" destId="{F0E5ED9F-E99E-4699-8CEC-12E61D1D7EFE}" srcOrd="0" destOrd="0" presId="urn:microsoft.com/office/officeart/2008/layout/HexagonCluster"/>
    <dgm:cxn modelId="{76B70FF2-B71E-49A4-8648-DF416D6226F8}" type="presParOf" srcId="{F5FB6ACE-6648-4636-A832-74A6DF266626}" destId="{EBB865EE-B0A0-4240-A426-38AC54070BF0}" srcOrd="13" destOrd="0" presId="urn:microsoft.com/office/officeart/2008/layout/HexagonCluster"/>
    <dgm:cxn modelId="{47194240-DB2A-42B6-BC34-7DCCF79C7176}" type="presParOf" srcId="{EBB865EE-B0A0-4240-A426-38AC54070BF0}" destId="{ADF97BA8-1C9C-47A0-8145-B84046F54D1F}" srcOrd="0" destOrd="0" presId="urn:microsoft.com/office/officeart/2008/layout/HexagonCluster"/>
    <dgm:cxn modelId="{40F7BCCF-2724-439B-8048-B92601E66CA0}" type="presParOf" srcId="{F5FB6ACE-6648-4636-A832-74A6DF266626}" destId="{F36D9AE2-D69B-4422-88BB-F3C22D8E9F03}" srcOrd="14" destOrd="0" presId="urn:microsoft.com/office/officeart/2008/layout/HexagonCluster"/>
    <dgm:cxn modelId="{E1D732CF-1868-463C-AD3A-CCC666107122}" type="presParOf" srcId="{F36D9AE2-D69B-4422-88BB-F3C22D8E9F03}" destId="{887A71C1-0C85-42FB-ADDD-19E4D9673A8A}" srcOrd="0" destOrd="0" presId="urn:microsoft.com/office/officeart/2008/layout/HexagonCluster"/>
    <dgm:cxn modelId="{168BE971-7530-4CA7-811F-FC185976E5C8}" type="presParOf" srcId="{F5FB6ACE-6648-4636-A832-74A6DF266626}" destId="{34F298AF-0F24-46F1-993C-CD378310BDDC}" srcOrd="15" destOrd="0" presId="urn:microsoft.com/office/officeart/2008/layout/HexagonCluster"/>
    <dgm:cxn modelId="{CD708731-F64E-4557-B0D5-95E90808F9E8}" type="presParOf" srcId="{34F298AF-0F24-46F1-993C-CD378310BDDC}" destId="{5100CFE3-D61F-4466-A952-9177F2676E3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E1040-E3AE-41C7-B84B-4FF40C748D6C}" type="doc">
      <dgm:prSet loTypeId="urn:microsoft.com/office/officeart/2005/8/layout/radial6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E7023AE-78C5-4162-A1BF-8A73D5486CD5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GENERADOR DE EMERGENCIA</a:t>
          </a:r>
          <a:endParaRPr lang="es-EC" sz="1200" dirty="0">
            <a:solidFill>
              <a:schemeClr val="tx1"/>
            </a:solidFill>
          </a:endParaRPr>
        </a:p>
      </dgm:t>
    </dgm:pt>
    <dgm:pt modelId="{2DC19E7E-EA60-4187-A96D-192C8BABF933}" type="parTrans" cxnId="{4EAB9A14-E912-48E9-9004-074916049AB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36EC51C-242D-4BBC-9FC0-67626938E195}" type="sibTrans" cxnId="{4EAB9A14-E912-48E9-9004-074916049ABE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4DEADF8-81F6-4D1E-A7AA-732DAD130CB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BOMBA DEL SERVO 1</a:t>
          </a:r>
          <a:endParaRPr lang="es-EC" sz="1200" dirty="0">
            <a:solidFill>
              <a:schemeClr val="tx1"/>
            </a:solidFill>
          </a:endParaRPr>
        </a:p>
      </dgm:t>
    </dgm:pt>
    <dgm:pt modelId="{F5366504-96F1-4370-82B8-9931C788A13D}" type="parTrans" cxnId="{E969ACCD-CB71-4FB5-ADC0-0A5AD3154748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8F64496-2ADA-432F-9DBB-F134B853CF82}" type="sibTrans" cxnId="{E969ACCD-CB71-4FB5-ADC0-0A5AD3154748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9DB07F1-72DC-4EFF-B93F-DACFA8961575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GIROCOMPÁS</a:t>
          </a:r>
          <a:endParaRPr lang="es-EC" sz="1200" dirty="0">
            <a:solidFill>
              <a:schemeClr val="tx1"/>
            </a:solidFill>
          </a:endParaRPr>
        </a:p>
      </dgm:t>
    </dgm:pt>
    <dgm:pt modelId="{D6CF34D1-CA3C-4E86-A126-27D00931D4FE}" type="parTrans" cxnId="{1608D4E3-DA14-4B97-8396-BDBBB740CFE7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54B78D46-9CBD-4430-B712-6C51E7F5DDBF}" type="sibTrans" cxnId="{1608D4E3-DA14-4B97-8396-BDBBB740CFE7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D81B1309-1289-4B1A-B931-2A4C6A9D3F8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LUCES DE NAVEGACIÓN</a:t>
          </a:r>
          <a:endParaRPr lang="es-EC" sz="1200" dirty="0">
            <a:solidFill>
              <a:schemeClr val="tx1"/>
            </a:solidFill>
          </a:endParaRPr>
        </a:p>
      </dgm:t>
    </dgm:pt>
    <dgm:pt modelId="{4F34E6D0-1AFE-4F1E-9DCC-45741850DC79}" type="parTrans" cxnId="{E8FED2B9-748C-4873-8B37-5CC152498229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099AC7F-63D7-4DB7-BCC1-E2B541F8177C}" type="sibTrans" cxnId="{E8FED2B9-748C-4873-8B37-5CC152498229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B9EB9FCD-7EA2-4853-AAC5-C33F4B3C3D5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BOMBA CI #3</a:t>
          </a:r>
          <a:endParaRPr lang="es-EC" sz="1200" dirty="0">
            <a:solidFill>
              <a:schemeClr val="tx1"/>
            </a:solidFill>
          </a:endParaRPr>
        </a:p>
      </dgm:t>
    </dgm:pt>
    <dgm:pt modelId="{0EF514AA-3A5C-4E7C-8E3C-E39BFD054BCF}" type="parTrans" cxnId="{96BF2324-9DB2-423A-97FD-5CB8224C1C2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5D4618F-530B-4F4F-A2F2-EBC918F33967}" type="sibTrans" cxnId="{96BF2324-9DB2-423A-97FD-5CB8224C1C24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552EF17-F5E1-46C6-BD76-187C4B82F6B4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VENTILACIÓN</a:t>
          </a:r>
          <a:endParaRPr lang="es-EC" sz="1200" dirty="0">
            <a:solidFill>
              <a:schemeClr val="tx1"/>
            </a:solidFill>
          </a:endParaRPr>
        </a:p>
      </dgm:t>
    </dgm:pt>
    <dgm:pt modelId="{35AC589A-5E36-4E1E-A3CC-AB64B670DE4D}" type="parTrans" cxnId="{F508C2B3-2545-47BC-B977-5FCC2451578A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F507B033-57A2-4F01-99E6-943BD6E9B667}" type="sibTrans" cxnId="{F508C2B3-2545-47BC-B977-5FCC2451578A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F3E1943-1F83-4AC4-8F7B-37B8184F8F16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TABLERO SECUNDARIO</a:t>
          </a:r>
          <a:endParaRPr lang="es-EC" sz="1200" dirty="0">
            <a:solidFill>
              <a:schemeClr val="tx1"/>
            </a:solidFill>
          </a:endParaRPr>
        </a:p>
      </dgm:t>
    </dgm:pt>
    <dgm:pt modelId="{CAA780A4-C49A-4474-BF18-AFF801AB011E}" type="parTrans" cxnId="{DC1EA904-FADD-413B-B48A-4832CF4B4098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4F19B3C-10CB-4292-AA32-9F87BF052AD9}" type="sibTrans" cxnId="{DC1EA904-FADD-413B-B48A-4832CF4B4098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F055E53A-D5F2-4514-99D7-BEAA7F8F121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TRANSFORMADOR 440-115 V</a:t>
          </a:r>
          <a:endParaRPr lang="es-EC" sz="1200" dirty="0">
            <a:solidFill>
              <a:schemeClr val="tx1"/>
            </a:solidFill>
          </a:endParaRPr>
        </a:p>
      </dgm:t>
    </dgm:pt>
    <dgm:pt modelId="{594A9320-BE8B-4DE8-B1B2-655503658D4B}" type="parTrans" cxnId="{AB6F2B19-EF80-4A6F-8C69-22010E59F1A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07A34D42-908A-4637-BA05-3F23750011A8}" type="sibTrans" cxnId="{AB6F2B19-EF80-4A6F-8C69-22010E59F1A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1E356EB-B830-44B3-8C43-4B7D14FA6223}" type="pres">
      <dgm:prSet presAssocID="{35DE1040-E3AE-41C7-B84B-4FF40C748D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BFAAFC-68CB-41BE-981E-183482A2B655}" type="pres">
      <dgm:prSet presAssocID="{6E7023AE-78C5-4162-A1BF-8A73D5486CD5}" presName="centerShape" presStyleLbl="node0" presStyleIdx="0" presStyleCnt="1"/>
      <dgm:spPr/>
      <dgm:t>
        <a:bodyPr/>
        <a:lstStyle/>
        <a:p>
          <a:endParaRPr lang="es-EC"/>
        </a:p>
      </dgm:t>
    </dgm:pt>
    <dgm:pt modelId="{B40BA6A6-A04D-44FC-ABAA-48556542ADDD}" type="pres">
      <dgm:prSet presAssocID="{44DEADF8-81F6-4D1E-A7AA-732DAD130CBA}" presName="node" presStyleLbl="node1" presStyleIdx="0" presStyleCnt="7" custScaleX="120095" custScaleY="1169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B13088-89DF-47A9-B7D2-E50951FA5EE3}" type="pres">
      <dgm:prSet presAssocID="{44DEADF8-81F6-4D1E-A7AA-732DAD130CBA}" presName="dummy" presStyleCnt="0"/>
      <dgm:spPr/>
    </dgm:pt>
    <dgm:pt modelId="{27611A76-BC94-4FFA-BEFC-803318740A8D}" type="pres">
      <dgm:prSet presAssocID="{E8F64496-2ADA-432F-9DBB-F134B853CF82}" presName="sibTrans" presStyleLbl="sibTrans2D1" presStyleIdx="0" presStyleCnt="7"/>
      <dgm:spPr/>
      <dgm:t>
        <a:bodyPr/>
        <a:lstStyle/>
        <a:p>
          <a:endParaRPr lang="es-EC"/>
        </a:p>
      </dgm:t>
    </dgm:pt>
    <dgm:pt modelId="{EFE67C95-059D-4B1E-9057-C0EB78F261C0}" type="pres">
      <dgm:prSet presAssocID="{A9DB07F1-72DC-4EFF-B93F-DACFA8961575}" presName="node" presStyleLbl="node1" presStyleIdx="1" presStyleCnt="7" custScaleX="130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476395-C0D7-420A-9971-01C755B6AAEA}" type="pres">
      <dgm:prSet presAssocID="{A9DB07F1-72DC-4EFF-B93F-DACFA8961575}" presName="dummy" presStyleCnt="0"/>
      <dgm:spPr/>
    </dgm:pt>
    <dgm:pt modelId="{C6FFF918-691E-40E1-99E7-E9D1EC089FF0}" type="pres">
      <dgm:prSet presAssocID="{54B78D46-9CBD-4430-B712-6C51E7F5DDBF}" presName="sibTrans" presStyleLbl="sibTrans2D1" presStyleIdx="1" presStyleCnt="7"/>
      <dgm:spPr/>
      <dgm:t>
        <a:bodyPr/>
        <a:lstStyle/>
        <a:p>
          <a:endParaRPr lang="es-EC"/>
        </a:p>
      </dgm:t>
    </dgm:pt>
    <dgm:pt modelId="{8FF50A79-B423-477E-9C33-61B09601FD28}" type="pres">
      <dgm:prSet presAssocID="{D81B1309-1289-4B1A-B931-2A4C6A9D3F8E}" presName="node" presStyleLbl="node1" presStyleIdx="2" presStyleCnt="7" custScaleX="131818" custScaleY="108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91C54B-3404-4A2B-BADF-C52887F5BF7B}" type="pres">
      <dgm:prSet presAssocID="{D81B1309-1289-4B1A-B931-2A4C6A9D3F8E}" presName="dummy" presStyleCnt="0"/>
      <dgm:spPr/>
    </dgm:pt>
    <dgm:pt modelId="{68613090-12D2-416B-B8F1-2EA46439982C}" type="pres">
      <dgm:prSet presAssocID="{6099AC7F-63D7-4DB7-BCC1-E2B541F8177C}" presName="sibTrans" presStyleLbl="sibTrans2D1" presStyleIdx="2" presStyleCnt="7"/>
      <dgm:spPr/>
      <dgm:t>
        <a:bodyPr/>
        <a:lstStyle/>
        <a:p>
          <a:endParaRPr lang="es-EC"/>
        </a:p>
      </dgm:t>
    </dgm:pt>
    <dgm:pt modelId="{1D3D32A8-8EDB-4927-81B8-5EACC32902FA}" type="pres">
      <dgm:prSet presAssocID="{B9EB9FCD-7EA2-4853-AAC5-C33F4B3C3D59}" presName="node" presStyleLbl="node1" presStyleIdx="3" presStyleCnt="7" custScaleX="114021" custScaleY="1202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A5A5F6-68E2-446E-AA75-AF0CC342DBEC}" type="pres">
      <dgm:prSet presAssocID="{B9EB9FCD-7EA2-4853-AAC5-C33F4B3C3D59}" presName="dummy" presStyleCnt="0"/>
      <dgm:spPr/>
    </dgm:pt>
    <dgm:pt modelId="{6EFA359D-AFA1-4413-872D-FCB80A6EF5FA}" type="pres">
      <dgm:prSet presAssocID="{25D4618F-530B-4F4F-A2F2-EBC918F33967}" presName="sibTrans" presStyleLbl="sibTrans2D1" presStyleIdx="3" presStyleCnt="7"/>
      <dgm:spPr/>
      <dgm:t>
        <a:bodyPr/>
        <a:lstStyle/>
        <a:p>
          <a:endParaRPr lang="es-EC"/>
        </a:p>
      </dgm:t>
    </dgm:pt>
    <dgm:pt modelId="{284C02DC-00B8-493F-8359-7686ED39C7AD}" type="pres">
      <dgm:prSet presAssocID="{C552EF17-F5E1-46C6-BD76-187C4B82F6B4}" presName="node" presStyleLbl="node1" presStyleIdx="4" presStyleCnt="7" custScaleX="120765" custScaleY="1126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972F09-777C-4062-8A31-B5EBBDE8E457}" type="pres">
      <dgm:prSet presAssocID="{C552EF17-F5E1-46C6-BD76-187C4B82F6B4}" presName="dummy" presStyleCnt="0"/>
      <dgm:spPr/>
    </dgm:pt>
    <dgm:pt modelId="{20C781F0-AEAC-408F-B1C6-6F0FE97676F1}" type="pres">
      <dgm:prSet presAssocID="{F507B033-57A2-4F01-99E6-943BD6E9B667}" presName="sibTrans" presStyleLbl="sibTrans2D1" presStyleIdx="4" presStyleCnt="7"/>
      <dgm:spPr/>
      <dgm:t>
        <a:bodyPr/>
        <a:lstStyle/>
        <a:p>
          <a:endParaRPr lang="es-EC"/>
        </a:p>
      </dgm:t>
    </dgm:pt>
    <dgm:pt modelId="{5D95A4FA-A508-410B-B32D-E83F5F8433D2}" type="pres">
      <dgm:prSet presAssocID="{CF3E1943-1F83-4AC4-8F7B-37B8184F8F16}" presName="node" presStyleLbl="node1" presStyleIdx="5" presStyleCnt="7" custScaleX="121960" custScaleY="1271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4F0839-8F09-40B5-930E-08997E94C1CA}" type="pres">
      <dgm:prSet presAssocID="{CF3E1943-1F83-4AC4-8F7B-37B8184F8F16}" presName="dummy" presStyleCnt="0"/>
      <dgm:spPr/>
    </dgm:pt>
    <dgm:pt modelId="{2D9D50C0-87BB-4103-8C12-BA1C7CF8D2FA}" type="pres">
      <dgm:prSet presAssocID="{A4F19B3C-10CB-4292-AA32-9F87BF052AD9}" presName="sibTrans" presStyleLbl="sibTrans2D1" presStyleIdx="5" presStyleCnt="7"/>
      <dgm:spPr/>
      <dgm:t>
        <a:bodyPr/>
        <a:lstStyle/>
        <a:p>
          <a:endParaRPr lang="es-EC"/>
        </a:p>
      </dgm:t>
    </dgm:pt>
    <dgm:pt modelId="{29FFF260-AB9F-49EE-BD90-0E668E394053}" type="pres">
      <dgm:prSet presAssocID="{F055E53A-D5F2-4514-99D7-BEAA7F8F121D}" presName="node" presStyleLbl="node1" presStyleIdx="6" presStyleCnt="7" custScaleX="172888" custScaleY="1251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B73390-5838-4F3E-8FBA-17FF688B7C20}" type="pres">
      <dgm:prSet presAssocID="{F055E53A-D5F2-4514-99D7-BEAA7F8F121D}" presName="dummy" presStyleCnt="0"/>
      <dgm:spPr/>
    </dgm:pt>
    <dgm:pt modelId="{43DA9F3D-E398-4C9F-862B-485B81DF5DEC}" type="pres">
      <dgm:prSet presAssocID="{07A34D42-908A-4637-BA05-3F23750011A8}" presName="sibTrans" presStyleLbl="sibTrans2D1" presStyleIdx="6" presStyleCnt="7"/>
      <dgm:spPr/>
      <dgm:t>
        <a:bodyPr/>
        <a:lstStyle/>
        <a:p>
          <a:endParaRPr lang="es-EC"/>
        </a:p>
      </dgm:t>
    </dgm:pt>
  </dgm:ptLst>
  <dgm:cxnLst>
    <dgm:cxn modelId="{E8FED2B9-748C-4873-8B37-5CC152498229}" srcId="{6E7023AE-78C5-4162-A1BF-8A73D5486CD5}" destId="{D81B1309-1289-4B1A-B931-2A4C6A9D3F8E}" srcOrd="2" destOrd="0" parTransId="{4F34E6D0-1AFE-4F1E-9DCC-45741850DC79}" sibTransId="{6099AC7F-63D7-4DB7-BCC1-E2B541F8177C}"/>
    <dgm:cxn modelId="{96BF2324-9DB2-423A-97FD-5CB8224C1C24}" srcId="{6E7023AE-78C5-4162-A1BF-8A73D5486CD5}" destId="{B9EB9FCD-7EA2-4853-AAC5-C33F4B3C3D59}" srcOrd="3" destOrd="0" parTransId="{0EF514AA-3A5C-4E7C-8E3C-E39BFD054BCF}" sibTransId="{25D4618F-530B-4F4F-A2F2-EBC918F33967}"/>
    <dgm:cxn modelId="{1608D4E3-DA14-4B97-8396-BDBBB740CFE7}" srcId="{6E7023AE-78C5-4162-A1BF-8A73D5486CD5}" destId="{A9DB07F1-72DC-4EFF-B93F-DACFA8961575}" srcOrd="1" destOrd="0" parTransId="{D6CF34D1-CA3C-4E86-A126-27D00931D4FE}" sibTransId="{54B78D46-9CBD-4430-B712-6C51E7F5DDBF}"/>
    <dgm:cxn modelId="{AB6F2B19-EF80-4A6F-8C69-22010E59F1A1}" srcId="{6E7023AE-78C5-4162-A1BF-8A73D5486CD5}" destId="{F055E53A-D5F2-4514-99D7-BEAA7F8F121D}" srcOrd="6" destOrd="0" parTransId="{594A9320-BE8B-4DE8-B1B2-655503658D4B}" sibTransId="{07A34D42-908A-4637-BA05-3F23750011A8}"/>
    <dgm:cxn modelId="{DC1EA904-FADD-413B-B48A-4832CF4B4098}" srcId="{6E7023AE-78C5-4162-A1BF-8A73D5486CD5}" destId="{CF3E1943-1F83-4AC4-8F7B-37B8184F8F16}" srcOrd="5" destOrd="0" parTransId="{CAA780A4-C49A-4474-BF18-AFF801AB011E}" sibTransId="{A4F19B3C-10CB-4292-AA32-9F87BF052AD9}"/>
    <dgm:cxn modelId="{E969ACCD-CB71-4FB5-ADC0-0A5AD3154748}" srcId="{6E7023AE-78C5-4162-A1BF-8A73D5486CD5}" destId="{44DEADF8-81F6-4D1E-A7AA-732DAD130CBA}" srcOrd="0" destOrd="0" parTransId="{F5366504-96F1-4370-82B8-9931C788A13D}" sibTransId="{E8F64496-2ADA-432F-9DBB-F134B853CF82}"/>
    <dgm:cxn modelId="{F508C2B3-2545-47BC-B977-5FCC2451578A}" srcId="{6E7023AE-78C5-4162-A1BF-8A73D5486CD5}" destId="{C552EF17-F5E1-46C6-BD76-187C4B82F6B4}" srcOrd="4" destOrd="0" parTransId="{35AC589A-5E36-4E1E-A3CC-AB64B670DE4D}" sibTransId="{F507B033-57A2-4F01-99E6-943BD6E9B667}"/>
    <dgm:cxn modelId="{FF9A1593-E260-4C3B-866C-FB77E3131BB3}" type="presOf" srcId="{44DEADF8-81F6-4D1E-A7AA-732DAD130CBA}" destId="{B40BA6A6-A04D-44FC-ABAA-48556542ADDD}" srcOrd="0" destOrd="0" presId="urn:microsoft.com/office/officeart/2005/8/layout/radial6"/>
    <dgm:cxn modelId="{5812972D-2CCB-4E89-9942-F557ECB3A62B}" type="presOf" srcId="{6099AC7F-63D7-4DB7-BCC1-E2B541F8177C}" destId="{68613090-12D2-416B-B8F1-2EA46439982C}" srcOrd="0" destOrd="0" presId="urn:microsoft.com/office/officeart/2005/8/layout/radial6"/>
    <dgm:cxn modelId="{1708F73B-3F06-4D64-9B02-8441A427FC5B}" type="presOf" srcId="{A9DB07F1-72DC-4EFF-B93F-DACFA8961575}" destId="{EFE67C95-059D-4B1E-9057-C0EB78F261C0}" srcOrd="0" destOrd="0" presId="urn:microsoft.com/office/officeart/2005/8/layout/radial6"/>
    <dgm:cxn modelId="{C7A40591-2C3E-4C6B-AB20-DD5710DD1ECC}" type="presOf" srcId="{35DE1040-E3AE-41C7-B84B-4FF40C748D6C}" destId="{61E356EB-B830-44B3-8C43-4B7D14FA6223}" srcOrd="0" destOrd="0" presId="urn:microsoft.com/office/officeart/2005/8/layout/radial6"/>
    <dgm:cxn modelId="{A9652F9E-AA28-4805-80F3-DC59293C1213}" type="presOf" srcId="{25D4618F-530B-4F4F-A2F2-EBC918F33967}" destId="{6EFA359D-AFA1-4413-872D-FCB80A6EF5FA}" srcOrd="0" destOrd="0" presId="urn:microsoft.com/office/officeart/2005/8/layout/radial6"/>
    <dgm:cxn modelId="{A2C4C517-973D-4D90-960A-74501B6559EA}" type="presOf" srcId="{F507B033-57A2-4F01-99E6-943BD6E9B667}" destId="{20C781F0-AEAC-408F-B1C6-6F0FE97676F1}" srcOrd="0" destOrd="0" presId="urn:microsoft.com/office/officeart/2005/8/layout/radial6"/>
    <dgm:cxn modelId="{A91EEBAF-2694-4B05-A8F3-F3F9C286DE15}" type="presOf" srcId="{F055E53A-D5F2-4514-99D7-BEAA7F8F121D}" destId="{29FFF260-AB9F-49EE-BD90-0E668E394053}" srcOrd="0" destOrd="0" presId="urn:microsoft.com/office/officeart/2005/8/layout/radial6"/>
    <dgm:cxn modelId="{C3BA8A7E-4E50-489D-BB31-591BB5A3FC69}" type="presOf" srcId="{B9EB9FCD-7EA2-4853-AAC5-C33F4B3C3D59}" destId="{1D3D32A8-8EDB-4927-81B8-5EACC32902FA}" srcOrd="0" destOrd="0" presId="urn:microsoft.com/office/officeart/2005/8/layout/radial6"/>
    <dgm:cxn modelId="{4201E9C5-1948-4A70-BC9B-327EDAE8D155}" type="presOf" srcId="{A4F19B3C-10CB-4292-AA32-9F87BF052AD9}" destId="{2D9D50C0-87BB-4103-8C12-BA1C7CF8D2FA}" srcOrd="0" destOrd="0" presId="urn:microsoft.com/office/officeart/2005/8/layout/radial6"/>
    <dgm:cxn modelId="{7C81D395-14AB-4131-B673-EC32FF83A334}" type="presOf" srcId="{CF3E1943-1F83-4AC4-8F7B-37B8184F8F16}" destId="{5D95A4FA-A508-410B-B32D-E83F5F8433D2}" srcOrd="0" destOrd="0" presId="urn:microsoft.com/office/officeart/2005/8/layout/radial6"/>
    <dgm:cxn modelId="{E5AEA449-30E4-42DF-B0D1-CA66990482A1}" type="presOf" srcId="{C552EF17-F5E1-46C6-BD76-187C4B82F6B4}" destId="{284C02DC-00B8-493F-8359-7686ED39C7AD}" srcOrd="0" destOrd="0" presId="urn:microsoft.com/office/officeart/2005/8/layout/radial6"/>
    <dgm:cxn modelId="{00253CD7-8805-46DA-8A0D-72B5867A7238}" type="presOf" srcId="{E8F64496-2ADA-432F-9DBB-F134B853CF82}" destId="{27611A76-BC94-4FFA-BEFC-803318740A8D}" srcOrd="0" destOrd="0" presId="urn:microsoft.com/office/officeart/2005/8/layout/radial6"/>
    <dgm:cxn modelId="{4EAB9A14-E912-48E9-9004-074916049ABE}" srcId="{35DE1040-E3AE-41C7-B84B-4FF40C748D6C}" destId="{6E7023AE-78C5-4162-A1BF-8A73D5486CD5}" srcOrd="0" destOrd="0" parTransId="{2DC19E7E-EA60-4187-A96D-192C8BABF933}" sibTransId="{236EC51C-242D-4BBC-9FC0-67626938E195}"/>
    <dgm:cxn modelId="{FD561752-DA0C-4263-A2D2-FBB0CD8B28AE}" type="presOf" srcId="{07A34D42-908A-4637-BA05-3F23750011A8}" destId="{43DA9F3D-E398-4C9F-862B-485B81DF5DEC}" srcOrd="0" destOrd="0" presId="urn:microsoft.com/office/officeart/2005/8/layout/radial6"/>
    <dgm:cxn modelId="{CA85002D-2E92-4C38-93D0-96B355816EF2}" type="presOf" srcId="{D81B1309-1289-4B1A-B931-2A4C6A9D3F8E}" destId="{8FF50A79-B423-477E-9C33-61B09601FD28}" srcOrd="0" destOrd="0" presId="urn:microsoft.com/office/officeart/2005/8/layout/radial6"/>
    <dgm:cxn modelId="{84B0802D-B22F-49DE-9AE2-D88D4FF1C7A1}" type="presOf" srcId="{6E7023AE-78C5-4162-A1BF-8A73D5486CD5}" destId="{4ABFAAFC-68CB-41BE-981E-183482A2B655}" srcOrd="0" destOrd="0" presId="urn:microsoft.com/office/officeart/2005/8/layout/radial6"/>
    <dgm:cxn modelId="{65881E14-7DB9-409B-A4E2-FE96AD66DE30}" type="presOf" srcId="{54B78D46-9CBD-4430-B712-6C51E7F5DDBF}" destId="{C6FFF918-691E-40E1-99E7-E9D1EC089FF0}" srcOrd="0" destOrd="0" presId="urn:microsoft.com/office/officeart/2005/8/layout/radial6"/>
    <dgm:cxn modelId="{E6AA226C-E7DD-406F-82F0-EC31CCEEAA60}" type="presParOf" srcId="{61E356EB-B830-44B3-8C43-4B7D14FA6223}" destId="{4ABFAAFC-68CB-41BE-981E-183482A2B655}" srcOrd="0" destOrd="0" presId="urn:microsoft.com/office/officeart/2005/8/layout/radial6"/>
    <dgm:cxn modelId="{1CDD9F53-7A9E-44FF-981D-BEACEEB7662B}" type="presParOf" srcId="{61E356EB-B830-44B3-8C43-4B7D14FA6223}" destId="{B40BA6A6-A04D-44FC-ABAA-48556542ADDD}" srcOrd="1" destOrd="0" presId="urn:microsoft.com/office/officeart/2005/8/layout/radial6"/>
    <dgm:cxn modelId="{29057F6A-2BAF-4E2E-B130-D8640984144A}" type="presParOf" srcId="{61E356EB-B830-44B3-8C43-4B7D14FA6223}" destId="{1BB13088-89DF-47A9-B7D2-E50951FA5EE3}" srcOrd="2" destOrd="0" presId="urn:microsoft.com/office/officeart/2005/8/layout/radial6"/>
    <dgm:cxn modelId="{D07FC4D8-63DC-47D6-839C-1D0D45D90DCF}" type="presParOf" srcId="{61E356EB-B830-44B3-8C43-4B7D14FA6223}" destId="{27611A76-BC94-4FFA-BEFC-803318740A8D}" srcOrd="3" destOrd="0" presId="urn:microsoft.com/office/officeart/2005/8/layout/radial6"/>
    <dgm:cxn modelId="{3CDBAD5F-33B0-46CC-B77A-7E144C946E55}" type="presParOf" srcId="{61E356EB-B830-44B3-8C43-4B7D14FA6223}" destId="{EFE67C95-059D-4B1E-9057-C0EB78F261C0}" srcOrd="4" destOrd="0" presId="urn:microsoft.com/office/officeart/2005/8/layout/radial6"/>
    <dgm:cxn modelId="{41255F79-B3AB-438B-A1EC-4D1EF3C41C80}" type="presParOf" srcId="{61E356EB-B830-44B3-8C43-4B7D14FA6223}" destId="{1A476395-C0D7-420A-9971-01C755B6AAEA}" srcOrd="5" destOrd="0" presId="urn:microsoft.com/office/officeart/2005/8/layout/radial6"/>
    <dgm:cxn modelId="{20BBEDC7-01C2-46A9-978F-6A0B0D24F4DE}" type="presParOf" srcId="{61E356EB-B830-44B3-8C43-4B7D14FA6223}" destId="{C6FFF918-691E-40E1-99E7-E9D1EC089FF0}" srcOrd="6" destOrd="0" presId="urn:microsoft.com/office/officeart/2005/8/layout/radial6"/>
    <dgm:cxn modelId="{0D90E4C6-7435-45A4-B5B6-91363B4C7C39}" type="presParOf" srcId="{61E356EB-B830-44B3-8C43-4B7D14FA6223}" destId="{8FF50A79-B423-477E-9C33-61B09601FD28}" srcOrd="7" destOrd="0" presId="urn:microsoft.com/office/officeart/2005/8/layout/radial6"/>
    <dgm:cxn modelId="{60BA8E26-28E0-41D8-B35E-97A030E6B2B9}" type="presParOf" srcId="{61E356EB-B830-44B3-8C43-4B7D14FA6223}" destId="{0491C54B-3404-4A2B-BADF-C52887F5BF7B}" srcOrd="8" destOrd="0" presId="urn:microsoft.com/office/officeart/2005/8/layout/radial6"/>
    <dgm:cxn modelId="{049BCBD0-6819-4534-91F0-6D4B1177AD71}" type="presParOf" srcId="{61E356EB-B830-44B3-8C43-4B7D14FA6223}" destId="{68613090-12D2-416B-B8F1-2EA46439982C}" srcOrd="9" destOrd="0" presId="urn:microsoft.com/office/officeart/2005/8/layout/radial6"/>
    <dgm:cxn modelId="{91E62ED2-C922-472E-A929-E9C49FBF54FD}" type="presParOf" srcId="{61E356EB-B830-44B3-8C43-4B7D14FA6223}" destId="{1D3D32A8-8EDB-4927-81B8-5EACC32902FA}" srcOrd="10" destOrd="0" presId="urn:microsoft.com/office/officeart/2005/8/layout/radial6"/>
    <dgm:cxn modelId="{44210DE8-2899-49BA-ACC1-E6B993A106A8}" type="presParOf" srcId="{61E356EB-B830-44B3-8C43-4B7D14FA6223}" destId="{61A5A5F6-68E2-446E-AA75-AF0CC342DBEC}" srcOrd="11" destOrd="0" presId="urn:microsoft.com/office/officeart/2005/8/layout/radial6"/>
    <dgm:cxn modelId="{65C9711D-AF3A-48D4-9FEB-99355A47A73B}" type="presParOf" srcId="{61E356EB-B830-44B3-8C43-4B7D14FA6223}" destId="{6EFA359D-AFA1-4413-872D-FCB80A6EF5FA}" srcOrd="12" destOrd="0" presId="urn:microsoft.com/office/officeart/2005/8/layout/radial6"/>
    <dgm:cxn modelId="{716642A1-46EF-4F23-8605-309517CC8094}" type="presParOf" srcId="{61E356EB-B830-44B3-8C43-4B7D14FA6223}" destId="{284C02DC-00B8-493F-8359-7686ED39C7AD}" srcOrd="13" destOrd="0" presId="urn:microsoft.com/office/officeart/2005/8/layout/radial6"/>
    <dgm:cxn modelId="{F4D6F651-EC44-4345-BD4B-2B290FF622EA}" type="presParOf" srcId="{61E356EB-B830-44B3-8C43-4B7D14FA6223}" destId="{FA972F09-777C-4062-8A31-B5EBBDE8E457}" srcOrd="14" destOrd="0" presId="urn:microsoft.com/office/officeart/2005/8/layout/radial6"/>
    <dgm:cxn modelId="{4BE695E7-70EA-4FA8-B094-E14CF3F790C8}" type="presParOf" srcId="{61E356EB-B830-44B3-8C43-4B7D14FA6223}" destId="{20C781F0-AEAC-408F-B1C6-6F0FE97676F1}" srcOrd="15" destOrd="0" presId="urn:microsoft.com/office/officeart/2005/8/layout/radial6"/>
    <dgm:cxn modelId="{483FD2BE-8CB3-4C91-A114-6C16C6421B93}" type="presParOf" srcId="{61E356EB-B830-44B3-8C43-4B7D14FA6223}" destId="{5D95A4FA-A508-410B-B32D-E83F5F8433D2}" srcOrd="16" destOrd="0" presId="urn:microsoft.com/office/officeart/2005/8/layout/radial6"/>
    <dgm:cxn modelId="{D8B29180-C2F3-451D-954E-DBE926FC4B0F}" type="presParOf" srcId="{61E356EB-B830-44B3-8C43-4B7D14FA6223}" destId="{C44F0839-8F09-40B5-930E-08997E94C1CA}" srcOrd="17" destOrd="0" presId="urn:microsoft.com/office/officeart/2005/8/layout/radial6"/>
    <dgm:cxn modelId="{2D3276D3-6C5E-4DDD-A0A1-5C537F22C1DC}" type="presParOf" srcId="{61E356EB-B830-44B3-8C43-4B7D14FA6223}" destId="{2D9D50C0-87BB-4103-8C12-BA1C7CF8D2FA}" srcOrd="18" destOrd="0" presId="urn:microsoft.com/office/officeart/2005/8/layout/radial6"/>
    <dgm:cxn modelId="{640758A4-0563-4ECC-95B9-380B1C36C29E}" type="presParOf" srcId="{61E356EB-B830-44B3-8C43-4B7D14FA6223}" destId="{29FFF260-AB9F-49EE-BD90-0E668E394053}" srcOrd="19" destOrd="0" presId="urn:microsoft.com/office/officeart/2005/8/layout/radial6"/>
    <dgm:cxn modelId="{FD92768C-23ED-43C9-9ABE-B444FC1B93D7}" type="presParOf" srcId="{61E356EB-B830-44B3-8C43-4B7D14FA6223}" destId="{26B73390-5838-4F3E-8FBA-17FF688B7C20}" srcOrd="20" destOrd="0" presId="urn:microsoft.com/office/officeart/2005/8/layout/radial6"/>
    <dgm:cxn modelId="{72E14EFC-DA74-4911-BC1F-69F6AB4A04C9}" type="presParOf" srcId="{61E356EB-B830-44B3-8C43-4B7D14FA6223}" destId="{43DA9F3D-E398-4C9F-862B-485B81DF5DE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8654CC-0051-414F-815B-CF83D3726477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FB7D52D1-8C0E-48EF-9E48-22A0A66DAD1F}">
      <dgm:prSet phldrT="[Texto]" custT="1"/>
      <dgm:spPr/>
      <dgm:t>
        <a:bodyPr/>
        <a:lstStyle/>
        <a:p>
          <a:pPr algn="just"/>
          <a:r>
            <a:rPr lang="es-EC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 prefiere la potencia trifásica AC sobre la DC porque brinda más potencia.</a:t>
          </a:r>
          <a:endParaRPr lang="es-EC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2237287-EA68-4C6A-8501-78188EA535DF}" type="parTrans" cxnId="{F7D7B15F-9B94-4894-A307-4C2BC16F3DC5}">
      <dgm:prSet/>
      <dgm:spPr/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BB682CE-5C0A-47DE-B3A6-C4EDCA7F9190}" type="sibTrans" cxnId="{F7D7B15F-9B94-4894-A307-4C2BC16F3DC5}">
      <dgm:prSet/>
      <dgm:spPr/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825962-70EF-48DA-898A-657200C4A39A}">
      <dgm:prSet phldrT="[Texto]" custT="1"/>
      <dgm:spPr/>
      <dgm:t>
        <a:bodyPr/>
        <a:lstStyle/>
        <a:p>
          <a:pPr algn="just"/>
          <a:r>
            <a:rPr lang="es-EC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 prefiere la trifásica en lugar de la fase única, pues se tiene más potencia.</a:t>
          </a:r>
          <a:endParaRPr lang="es-EC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F8419A0-8630-41E9-BCF1-B07CAF4ADDD1}" type="parTrans" cxnId="{3F6AE39B-1CC2-4F2A-9172-9248DF213942}">
      <dgm:prSet/>
      <dgm:spPr/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A52D52C-EEB9-4970-8671-7D4C75BC223B}" type="sibTrans" cxnId="{3F6AE39B-1CC2-4F2A-9172-9248DF213942}">
      <dgm:prSet/>
      <dgm:spPr/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3787EE2-BF04-413C-900E-EC858DEAB389}">
      <dgm:prSet phldrT="[Texto]" custT="1"/>
      <dgm:spPr/>
      <dgm:t>
        <a:bodyPr/>
        <a:lstStyle/>
        <a:p>
          <a:pPr algn="just"/>
          <a:r>
            <a:rPr lang="es-EC" sz="1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 caso de fallar una fase puede continuar trabajando normalmente con las 2 fases restantes.</a:t>
          </a:r>
          <a:endParaRPr lang="es-EC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32D9A60-D01E-4A01-99CE-AB847CD56D45}" type="parTrans" cxnId="{088085B8-9F1D-4B73-93AE-A151A5E046C6}">
      <dgm:prSet/>
      <dgm:spPr/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53B343-EF3D-4446-8792-AABC909BE8CD}" type="sibTrans" cxnId="{088085B8-9F1D-4B73-93AE-A151A5E046C6}">
      <dgm:prSet/>
      <dgm:spPr/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9000841-2463-48A4-83FF-CF8ED88DE12C}" type="pres">
      <dgm:prSet presAssocID="{A68654CC-0051-414F-815B-CF83D3726477}" presName="compositeShape" presStyleCnt="0">
        <dgm:presLayoutVars>
          <dgm:dir/>
          <dgm:resizeHandles/>
        </dgm:presLayoutVars>
      </dgm:prSet>
      <dgm:spPr/>
    </dgm:pt>
    <dgm:pt modelId="{6F4192BA-F0BF-4A51-9AC6-463EEB468095}" type="pres">
      <dgm:prSet presAssocID="{A68654CC-0051-414F-815B-CF83D3726477}" presName="pyramid" presStyleLbl="node1" presStyleIdx="0" presStyleCnt="1"/>
      <dgm:spPr/>
    </dgm:pt>
    <dgm:pt modelId="{33F585C4-BFC8-4AED-B252-F40EF1703A90}" type="pres">
      <dgm:prSet presAssocID="{A68654CC-0051-414F-815B-CF83D3726477}" presName="theList" presStyleCnt="0"/>
      <dgm:spPr/>
    </dgm:pt>
    <dgm:pt modelId="{DD83AB9A-170E-4E2B-B21D-CFCEBE16391B}" type="pres">
      <dgm:prSet presAssocID="{FB7D52D1-8C0E-48EF-9E48-22A0A66DAD1F}" presName="aNode" presStyleLbl="fgAcc1" presStyleIdx="0" presStyleCnt="3" custScaleX="1132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EED9D-178F-4A7A-BAC0-F004BE110FCA}" type="pres">
      <dgm:prSet presAssocID="{FB7D52D1-8C0E-48EF-9E48-22A0A66DAD1F}" presName="aSpace" presStyleCnt="0"/>
      <dgm:spPr/>
    </dgm:pt>
    <dgm:pt modelId="{4B699E8B-3EEE-4287-A9CE-BC94E5214482}" type="pres">
      <dgm:prSet presAssocID="{19825962-70EF-48DA-898A-657200C4A39A}" presName="aNode" presStyleLbl="fgAcc1" presStyleIdx="1" presStyleCnt="3" custScaleX="1128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9D67CD-F326-42DA-A2BB-80B68DC4215C}" type="pres">
      <dgm:prSet presAssocID="{19825962-70EF-48DA-898A-657200C4A39A}" presName="aSpace" presStyleCnt="0"/>
      <dgm:spPr/>
    </dgm:pt>
    <dgm:pt modelId="{FE093617-ABB6-445E-9A25-2C65B2D599C3}" type="pres">
      <dgm:prSet presAssocID="{83787EE2-BF04-413C-900E-EC858DEAB389}" presName="aNode" presStyleLbl="fgAcc1" presStyleIdx="2" presStyleCnt="3" custScaleX="1120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72E543-3457-43D5-B4E0-4AFF72E99FC0}" type="pres">
      <dgm:prSet presAssocID="{83787EE2-BF04-413C-900E-EC858DEAB389}" presName="aSpace" presStyleCnt="0"/>
      <dgm:spPr/>
    </dgm:pt>
  </dgm:ptLst>
  <dgm:cxnLst>
    <dgm:cxn modelId="{F7D7B15F-9B94-4894-A307-4C2BC16F3DC5}" srcId="{A68654CC-0051-414F-815B-CF83D3726477}" destId="{FB7D52D1-8C0E-48EF-9E48-22A0A66DAD1F}" srcOrd="0" destOrd="0" parTransId="{72237287-EA68-4C6A-8501-78188EA535DF}" sibTransId="{4BB682CE-5C0A-47DE-B3A6-C4EDCA7F9190}"/>
    <dgm:cxn modelId="{3F6AE39B-1CC2-4F2A-9172-9248DF213942}" srcId="{A68654CC-0051-414F-815B-CF83D3726477}" destId="{19825962-70EF-48DA-898A-657200C4A39A}" srcOrd="1" destOrd="0" parTransId="{FF8419A0-8630-41E9-BCF1-B07CAF4ADDD1}" sibTransId="{4A52D52C-EEB9-4970-8671-7D4C75BC223B}"/>
    <dgm:cxn modelId="{088085B8-9F1D-4B73-93AE-A151A5E046C6}" srcId="{A68654CC-0051-414F-815B-CF83D3726477}" destId="{83787EE2-BF04-413C-900E-EC858DEAB389}" srcOrd="2" destOrd="0" parTransId="{932D9A60-D01E-4A01-99CE-AB847CD56D45}" sibTransId="{A253B343-EF3D-4446-8792-AABC909BE8CD}"/>
    <dgm:cxn modelId="{DE12B314-B5FF-4509-A56D-4141A4F14E32}" type="presOf" srcId="{19825962-70EF-48DA-898A-657200C4A39A}" destId="{4B699E8B-3EEE-4287-A9CE-BC94E5214482}" srcOrd="0" destOrd="0" presId="urn:microsoft.com/office/officeart/2005/8/layout/pyramid2"/>
    <dgm:cxn modelId="{8137B056-17C8-43B0-BF6A-79BD7FE62E6B}" type="presOf" srcId="{83787EE2-BF04-413C-900E-EC858DEAB389}" destId="{FE093617-ABB6-445E-9A25-2C65B2D599C3}" srcOrd="0" destOrd="0" presId="urn:microsoft.com/office/officeart/2005/8/layout/pyramid2"/>
    <dgm:cxn modelId="{D5413785-1E5A-405E-990E-274ADC6DFA12}" type="presOf" srcId="{FB7D52D1-8C0E-48EF-9E48-22A0A66DAD1F}" destId="{DD83AB9A-170E-4E2B-B21D-CFCEBE16391B}" srcOrd="0" destOrd="0" presId="urn:microsoft.com/office/officeart/2005/8/layout/pyramid2"/>
    <dgm:cxn modelId="{CE3033B4-CB68-4FE8-9EEC-B975EB2884BB}" type="presOf" srcId="{A68654CC-0051-414F-815B-CF83D3726477}" destId="{E9000841-2463-48A4-83FF-CF8ED88DE12C}" srcOrd="0" destOrd="0" presId="urn:microsoft.com/office/officeart/2005/8/layout/pyramid2"/>
    <dgm:cxn modelId="{5B51CFA7-15E4-415B-9E5E-23A7D964FF52}" type="presParOf" srcId="{E9000841-2463-48A4-83FF-CF8ED88DE12C}" destId="{6F4192BA-F0BF-4A51-9AC6-463EEB468095}" srcOrd="0" destOrd="0" presId="urn:microsoft.com/office/officeart/2005/8/layout/pyramid2"/>
    <dgm:cxn modelId="{9CB2B7FB-03B5-454F-A09F-E2F9F0BE9920}" type="presParOf" srcId="{E9000841-2463-48A4-83FF-CF8ED88DE12C}" destId="{33F585C4-BFC8-4AED-B252-F40EF1703A90}" srcOrd="1" destOrd="0" presId="urn:microsoft.com/office/officeart/2005/8/layout/pyramid2"/>
    <dgm:cxn modelId="{4B98BB58-3E11-4372-81D2-BB5A89A48A2C}" type="presParOf" srcId="{33F585C4-BFC8-4AED-B252-F40EF1703A90}" destId="{DD83AB9A-170E-4E2B-B21D-CFCEBE16391B}" srcOrd="0" destOrd="0" presId="urn:microsoft.com/office/officeart/2005/8/layout/pyramid2"/>
    <dgm:cxn modelId="{BC992573-F024-486C-9FF2-82A1C53384B6}" type="presParOf" srcId="{33F585C4-BFC8-4AED-B252-F40EF1703A90}" destId="{39CEED9D-178F-4A7A-BAC0-F004BE110FCA}" srcOrd="1" destOrd="0" presId="urn:microsoft.com/office/officeart/2005/8/layout/pyramid2"/>
    <dgm:cxn modelId="{151B4B74-E130-40D4-9135-63A9D66880FE}" type="presParOf" srcId="{33F585C4-BFC8-4AED-B252-F40EF1703A90}" destId="{4B699E8B-3EEE-4287-A9CE-BC94E5214482}" srcOrd="2" destOrd="0" presId="urn:microsoft.com/office/officeart/2005/8/layout/pyramid2"/>
    <dgm:cxn modelId="{7945546B-78E0-4B01-88F8-D79A825A2B70}" type="presParOf" srcId="{33F585C4-BFC8-4AED-B252-F40EF1703A90}" destId="{539D67CD-F326-42DA-A2BB-80B68DC4215C}" srcOrd="3" destOrd="0" presId="urn:microsoft.com/office/officeart/2005/8/layout/pyramid2"/>
    <dgm:cxn modelId="{F55CBA25-2A56-4613-B71E-E1E6CBCCE64C}" type="presParOf" srcId="{33F585C4-BFC8-4AED-B252-F40EF1703A90}" destId="{FE093617-ABB6-445E-9A25-2C65B2D599C3}" srcOrd="4" destOrd="0" presId="urn:microsoft.com/office/officeart/2005/8/layout/pyramid2"/>
    <dgm:cxn modelId="{32F8BF72-7CF5-4D93-97F5-ACA14EF35BDF}" type="presParOf" srcId="{33F585C4-BFC8-4AED-B252-F40EF1703A90}" destId="{BB72E543-3457-43D5-B4E0-4AFF72E99FC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E0B5F2-5CA8-467F-897E-1ECC6B4B0BA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4557C0B-9201-44AE-BED4-480DDE7B68B5}">
      <dgm:prSet phldrT="[Texto]" phldr="1"/>
      <dgm:spPr/>
      <dgm:t>
        <a:bodyPr/>
        <a:lstStyle/>
        <a:p>
          <a:endParaRPr lang="es-EC"/>
        </a:p>
      </dgm:t>
    </dgm:pt>
    <dgm:pt modelId="{DABBC93A-FEFE-4205-96F1-3D0C5D2EF782}" type="parTrans" cxnId="{DD391B57-5DB8-4FDB-8271-A41A0D0918B1}">
      <dgm:prSet/>
      <dgm:spPr/>
      <dgm:t>
        <a:bodyPr/>
        <a:lstStyle/>
        <a:p>
          <a:endParaRPr lang="es-EC"/>
        </a:p>
      </dgm:t>
    </dgm:pt>
    <dgm:pt modelId="{73F2B6F9-BE26-4E97-8496-B7D899B2DF97}" type="sibTrans" cxnId="{DD391B57-5DB8-4FDB-8271-A41A0D0918B1}">
      <dgm:prSet/>
      <dgm:spPr/>
      <dgm:t>
        <a:bodyPr/>
        <a:lstStyle/>
        <a:p>
          <a:endParaRPr lang="es-EC"/>
        </a:p>
      </dgm:t>
    </dgm:pt>
    <dgm:pt modelId="{205A2CF2-D83A-46EE-9926-858FE92D2F6D}">
      <dgm:prSet phldrT="[Texto]"/>
      <dgm:spPr/>
      <dgm:t>
        <a:bodyPr/>
        <a:lstStyle/>
        <a:p>
          <a:r>
            <a:rPr lang="es-EC" dirty="0" smtClean="0"/>
            <a:t>CABLES SULFATADOS Y OXIDADOS</a:t>
          </a:r>
          <a:endParaRPr lang="es-EC" dirty="0"/>
        </a:p>
      </dgm:t>
    </dgm:pt>
    <dgm:pt modelId="{7C8C8DDE-8422-49E0-9F29-EF34472A1A05}" type="parTrans" cxnId="{241FB856-B50C-4EAA-BC7E-A79C36A0B50F}">
      <dgm:prSet/>
      <dgm:spPr/>
      <dgm:t>
        <a:bodyPr/>
        <a:lstStyle/>
        <a:p>
          <a:endParaRPr lang="es-EC"/>
        </a:p>
      </dgm:t>
    </dgm:pt>
    <dgm:pt modelId="{594B785F-0EFF-40EC-89E2-8B2CD5DB353E}" type="sibTrans" cxnId="{241FB856-B50C-4EAA-BC7E-A79C36A0B50F}">
      <dgm:prSet/>
      <dgm:spPr/>
      <dgm:t>
        <a:bodyPr/>
        <a:lstStyle/>
        <a:p>
          <a:endParaRPr lang="es-EC"/>
        </a:p>
      </dgm:t>
    </dgm:pt>
    <dgm:pt modelId="{FEF5E536-4FEB-49E7-9842-24FBD41ECBB0}">
      <dgm:prSet phldrT="[Texto]" phldr="1"/>
      <dgm:spPr/>
      <dgm:t>
        <a:bodyPr/>
        <a:lstStyle/>
        <a:p>
          <a:endParaRPr lang="es-EC"/>
        </a:p>
      </dgm:t>
    </dgm:pt>
    <dgm:pt modelId="{718582E5-5C82-454C-94F8-10D8E251C2E6}" type="parTrans" cxnId="{CF9792C4-4EB1-4BFF-892A-8349EB1CA137}">
      <dgm:prSet/>
      <dgm:spPr/>
      <dgm:t>
        <a:bodyPr/>
        <a:lstStyle/>
        <a:p>
          <a:endParaRPr lang="es-EC"/>
        </a:p>
      </dgm:t>
    </dgm:pt>
    <dgm:pt modelId="{8652C517-AC46-4B8E-B589-9B25F3920EBB}" type="sibTrans" cxnId="{CF9792C4-4EB1-4BFF-892A-8349EB1CA137}">
      <dgm:prSet/>
      <dgm:spPr/>
      <dgm:t>
        <a:bodyPr/>
        <a:lstStyle/>
        <a:p>
          <a:endParaRPr lang="es-EC"/>
        </a:p>
      </dgm:t>
    </dgm:pt>
    <dgm:pt modelId="{4181192A-A5E8-4FB6-8DBD-F928EDE1FD70}">
      <dgm:prSet phldrT="[Texto]"/>
      <dgm:spPr/>
      <dgm:t>
        <a:bodyPr/>
        <a:lstStyle/>
        <a:p>
          <a:r>
            <a:rPr lang="es-EC" dirty="0" smtClean="0"/>
            <a:t>SOLDADURAS DEFECTUOSAS</a:t>
          </a:r>
          <a:endParaRPr lang="es-EC" dirty="0"/>
        </a:p>
      </dgm:t>
    </dgm:pt>
    <dgm:pt modelId="{BC388D72-58B7-42A4-8A12-32D9EEE02AAD}" type="parTrans" cxnId="{2FBDEE8C-EC26-4FC7-93A4-83E5F6B12F71}">
      <dgm:prSet/>
      <dgm:spPr/>
      <dgm:t>
        <a:bodyPr/>
        <a:lstStyle/>
        <a:p>
          <a:endParaRPr lang="es-EC"/>
        </a:p>
      </dgm:t>
    </dgm:pt>
    <dgm:pt modelId="{70FBECFB-0E94-4700-9863-6BCE2D399637}" type="sibTrans" cxnId="{2FBDEE8C-EC26-4FC7-93A4-83E5F6B12F71}">
      <dgm:prSet/>
      <dgm:spPr/>
      <dgm:t>
        <a:bodyPr/>
        <a:lstStyle/>
        <a:p>
          <a:endParaRPr lang="es-EC"/>
        </a:p>
      </dgm:t>
    </dgm:pt>
    <dgm:pt modelId="{7F3A98BC-0245-438D-83F1-020DB735EA86}">
      <dgm:prSet phldrT="[Texto]" phldr="1"/>
      <dgm:spPr/>
      <dgm:t>
        <a:bodyPr/>
        <a:lstStyle/>
        <a:p>
          <a:endParaRPr lang="es-EC"/>
        </a:p>
      </dgm:t>
    </dgm:pt>
    <dgm:pt modelId="{30F76FE9-533A-4823-9D1D-3B8BC101A826}" type="parTrans" cxnId="{A61A68E6-B87A-4415-B7AE-193DDBB16F9F}">
      <dgm:prSet/>
      <dgm:spPr/>
      <dgm:t>
        <a:bodyPr/>
        <a:lstStyle/>
        <a:p>
          <a:endParaRPr lang="es-EC"/>
        </a:p>
      </dgm:t>
    </dgm:pt>
    <dgm:pt modelId="{E8EE2F26-D0BE-410B-800C-2204BF788A94}" type="sibTrans" cxnId="{A61A68E6-B87A-4415-B7AE-193DDBB16F9F}">
      <dgm:prSet/>
      <dgm:spPr/>
      <dgm:t>
        <a:bodyPr/>
        <a:lstStyle/>
        <a:p>
          <a:endParaRPr lang="es-EC"/>
        </a:p>
      </dgm:t>
    </dgm:pt>
    <dgm:pt modelId="{5239F321-CFEB-4B8C-B324-C4BD9AE7A3D8}">
      <dgm:prSet phldrT="[Texto]"/>
      <dgm:spPr/>
      <dgm:t>
        <a:bodyPr/>
        <a:lstStyle/>
        <a:p>
          <a:r>
            <a:rPr lang="es-EC" dirty="0" smtClean="0"/>
            <a:t>BOBINADO QUEMADO</a:t>
          </a:r>
          <a:endParaRPr lang="es-EC" dirty="0"/>
        </a:p>
      </dgm:t>
    </dgm:pt>
    <dgm:pt modelId="{E6DF1FB2-86E3-49C7-A93C-9F79865D610C}" type="parTrans" cxnId="{5C4AC60F-BBCB-4D31-B0AD-B6A315B13914}">
      <dgm:prSet/>
      <dgm:spPr/>
      <dgm:t>
        <a:bodyPr/>
        <a:lstStyle/>
        <a:p>
          <a:endParaRPr lang="es-EC"/>
        </a:p>
      </dgm:t>
    </dgm:pt>
    <dgm:pt modelId="{CDE09146-8A9E-4BA1-B216-3C0C9D4248E6}" type="sibTrans" cxnId="{5C4AC60F-BBCB-4D31-B0AD-B6A315B13914}">
      <dgm:prSet/>
      <dgm:spPr/>
      <dgm:t>
        <a:bodyPr/>
        <a:lstStyle/>
        <a:p>
          <a:endParaRPr lang="es-EC"/>
        </a:p>
      </dgm:t>
    </dgm:pt>
    <dgm:pt modelId="{00F2BC4C-62B5-4731-9A00-E283F54DCF06}" type="pres">
      <dgm:prSet presAssocID="{19E0B5F2-5CA8-467F-897E-1ECC6B4B0BA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B76D4E51-DDA1-443D-AA2E-721C9CAE7543}" type="pres">
      <dgm:prSet presAssocID="{64557C0B-9201-44AE-BED4-480DDE7B68B5}" presName="parenttextcomposite" presStyleCnt="0"/>
      <dgm:spPr/>
    </dgm:pt>
    <dgm:pt modelId="{4828A4BD-811A-4FFF-8392-F87CF746769A}" type="pres">
      <dgm:prSet presAssocID="{64557C0B-9201-44AE-BED4-480DDE7B68B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944517-93C5-4E59-87CE-D024B417FC7A}" type="pres">
      <dgm:prSet presAssocID="{64557C0B-9201-44AE-BED4-480DDE7B68B5}" presName="composite" presStyleCnt="0"/>
      <dgm:spPr/>
    </dgm:pt>
    <dgm:pt modelId="{2BBCEC02-4BD6-41C5-9FF1-AC6554A468F2}" type="pres">
      <dgm:prSet presAssocID="{64557C0B-9201-44AE-BED4-480DDE7B68B5}" presName="chevron1" presStyleLbl="alignNode1" presStyleIdx="0" presStyleCnt="21"/>
      <dgm:spPr/>
    </dgm:pt>
    <dgm:pt modelId="{CF15B684-83EB-459C-BBFF-C3276AE3DF1B}" type="pres">
      <dgm:prSet presAssocID="{64557C0B-9201-44AE-BED4-480DDE7B68B5}" presName="chevron2" presStyleLbl="alignNode1" presStyleIdx="1" presStyleCnt="21"/>
      <dgm:spPr/>
    </dgm:pt>
    <dgm:pt modelId="{7D91B5D4-B5E0-42D4-8AA3-AA35021A35C0}" type="pres">
      <dgm:prSet presAssocID="{64557C0B-9201-44AE-BED4-480DDE7B68B5}" presName="chevron3" presStyleLbl="alignNode1" presStyleIdx="2" presStyleCnt="21"/>
      <dgm:spPr/>
    </dgm:pt>
    <dgm:pt modelId="{D7B416C2-98EB-430A-9706-9EDC0E53AAF7}" type="pres">
      <dgm:prSet presAssocID="{64557C0B-9201-44AE-BED4-480DDE7B68B5}" presName="chevron4" presStyleLbl="alignNode1" presStyleIdx="3" presStyleCnt="21"/>
      <dgm:spPr/>
    </dgm:pt>
    <dgm:pt modelId="{C11D54C0-6A27-43ED-A460-F60D40623AFF}" type="pres">
      <dgm:prSet presAssocID="{64557C0B-9201-44AE-BED4-480DDE7B68B5}" presName="chevron5" presStyleLbl="alignNode1" presStyleIdx="4" presStyleCnt="21"/>
      <dgm:spPr/>
    </dgm:pt>
    <dgm:pt modelId="{AF5F3BA4-D6F4-4839-AECC-AA8C64DC2B9E}" type="pres">
      <dgm:prSet presAssocID="{64557C0B-9201-44AE-BED4-480DDE7B68B5}" presName="chevron6" presStyleLbl="alignNode1" presStyleIdx="5" presStyleCnt="21"/>
      <dgm:spPr/>
    </dgm:pt>
    <dgm:pt modelId="{B7F86F51-1F53-45FD-A5E1-36D1BFD920D6}" type="pres">
      <dgm:prSet presAssocID="{64557C0B-9201-44AE-BED4-480DDE7B68B5}" presName="chevron7" presStyleLbl="alignNode1" presStyleIdx="6" presStyleCnt="21"/>
      <dgm:spPr/>
    </dgm:pt>
    <dgm:pt modelId="{4B9305A3-05FB-4C1B-8DCA-9938C4FB6EDA}" type="pres">
      <dgm:prSet presAssocID="{64557C0B-9201-44AE-BED4-480DDE7B68B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32ABB7-EC36-4ED1-9969-179E5FE53CD7}" type="pres">
      <dgm:prSet presAssocID="{73F2B6F9-BE26-4E97-8496-B7D899B2DF97}" presName="sibTrans" presStyleCnt="0"/>
      <dgm:spPr/>
    </dgm:pt>
    <dgm:pt modelId="{6740EE01-4C41-48F2-8FBF-1321D4CD91A1}" type="pres">
      <dgm:prSet presAssocID="{FEF5E536-4FEB-49E7-9842-24FBD41ECBB0}" presName="parenttextcomposite" presStyleCnt="0"/>
      <dgm:spPr/>
    </dgm:pt>
    <dgm:pt modelId="{262BA830-AEE1-4EA5-8D34-EA9C664B321E}" type="pres">
      <dgm:prSet presAssocID="{FEF5E536-4FEB-49E7-9842-24FBD41ECBB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FB4818-3F1E-4291-929B-89D27DF1C1A6}" type="pres">
      <dgm:prSet presAssocID="{FEF5E536-4FEB-49E7-9842-24FBD41ECBB0}" presName="composite" presStyleCnt="0"/>
      <dgm:spPr/>
    </dgm:pt>
    <dgm:pt modelId="{13EABF9C-E9E8-4A65-AB58-A568DC1BB872}" type="pres">
      <dgm:prSet presAssocID="{FEF5E536-4FEB-49E7-9842-24FBD41ECBB0}" presName="chevron1" presStyleLbl="alignNode1" presStyleIdx="7" presStyleCnt="21"/>
      <dgm:spPr/>
    </dgm:pt>
    <dgm:pt modelId="{9685A90C-A902-487B-98AB-DBF1E61CC3E2}" type="pres">
      <dgm:prSet presAssocID="{FEF5E536-4FEB-49E7-9842-24FBD41ECBB0}" presName="chevron2" presStyleLbl="alignNode1" presStyleIdx="8" presStyleCnt="21"/>
      <dgm:spPr/>
    </dgm:pt>
    <dgm:pt modelId="{9D6C01F6-45CD-406D-B01D-46EE69C76D86}" type="pres">
      <dgm:prSet presAssocID="{FEF5E536-4FEB-49E7-9842-24FBD41ECBB0}" presName="chevron3" presStyleLbl="alignNode1" presStyleIdx="9" presStyleCnt="21"/>
      <dgm:spPr/>
    </dgm:pt>
    <dgm:pt modelId="{4044E1EF-2BB8-4759-BF98-E845A818ED14}" type="pres">
      <dgm:prSet presAssocID="{FEF5E536-4FEB-49E7-9842-24FBD41ECBB0}" presName="chevron4" presStyleLbl="alignNode1" presStyleIdx="10" presStyleCnt="21"/>
      <dgm:spPr/>
    </dgm:pt>
    <dgm:pt modelId="{6D83E436-1E3E-4F5C-92B1-1917EA569808}" type="pres">
      <dgm:prSet presAssocID="{FEF5E536-4FEB-49E7-9842-24FBD41ECBB0}" presName="chevron5" presStyleLbl="alignNode1" presStyleIdx="11" presStyleCnt="21"/>
      <dgm:spPr/>
    </dgm:pt>
    <dgm:pt modelId="{98249BCD-6271-4DC2-9076-8E7F289D1FAD}" type="pres">
      <dgm:prSet presAssocID="{FEF5E536-4FEB-49E7-9842-24FBD41ECBB0}" presName="chevron6" presStyleLbl="alignNode1" presStyleIdx="12" presStyleCnt="21"/>
      <dgm:spPr/>
    </dgm:pt>
    <dgm:pt modelId="{411CB3F3-0EA0-4AA5-8EE7-398375F0447E}" type="pres">
      <dgm:prSet presAssocID="{FEF5E536-4FEB-49E7-9842-24FBD41ECBB0}" presName="chevron7" presStyleLbl="alignNode1" presStyleIdx="13" presStyleCnt="21"/>
      <dgm:spPr/>
    </dgm:pt>
    <dgm:pt modelId="{0ED41C63-F26A-4990-82F9-B94F18FD4145}" type="pres">
      <dgm:prSet presAssocID="{FEF5E536-4FEB-49E7-9842-24FBD41ECBB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1A728-FAE2-4BEF-9B98-7EE326785133}" type="pres">
      <dgm:prSet presAssocID="{8652C517-AC46-4B8E-B589-9B25F3920EBB}" presName="sibTrans" presStyleCnt="0"/>
      <dgm:spPr/>
    </dgm:pt>
    <dgm:pt modelId="{A3E0DF29-86E6-4A0E-ABEF-43317E4D9F35}" type="pres">
      <dgm:prSet presAssocID="{7F3A98BC-0245-438D-83F1-020DB735EA86}" presName="parenttextcomposite" presStyleCnt="0"/>
      <dgm:spPr/>
    </dgm:pt>
    <dgm:pt modelId="{C238AD15-206B-4B55-9217-F6F483CD7577}" type="pres">
      <dgm:prSet presAssocID="{7F3A98BC-0245-438D-83F1-020DB735EA8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2BF2E2-FA43-45BD-BEAA-B38E3FEF961C}" type="pres">
      <dgm:prSet presAssocID="{7F3A98BC-0245-438D-83F1-020DB735EA86}" presName="composite" presStyleCnt="0"/>
      <dgm:spPr/>
    </dgm:pt>
    <dgm:pt modelId="{B2ACA663-D2BD-45CB-B871-001478D6260F}" type="pres">
      <dgm:prSet presAssocID="{7F3A98BC-0245-438D-83F1-020DB735EA86}" presName="chevron1" presStyleLbl="alignNode1" presStyleIdx="14" presStyleCnt="21"/>
      <dgm:spPr/>
    </dgm:pt>
    <dgm:pt modelId="{DA13F065-2B71-4200-9F4B-20399FCC6D86}" type="pres">
      <dgm:prSet presAssocID="{7F3A98BC-0245-438D-83F1-020DB735EA86}" presName="chevron2" presStyleLbl="alignNode1" presStyleIdx="15" presStyleCnt="21"/>
      <dgm:spPr/>
    </dgm:pt>
    <dgm:pt modelId="{9BD3ADB5-3DC2-4610-A334-5DE9634F9945}" type="pres">
      <dgm:prSet presAssocID="{7F3A98BC-0245-438D-83F1-020DB735EA86}" presName="chevron3" presStyleLbl="alignNode1" presStyleIdx="16" presStyleCnt="21"/>
      <dgm:spPr/>
    </dgm:pt>
    <dgm:pt modelId="{6FA71097-AEB7-476A-B2FB-8684D36AD339}" type="pres">
      <dgm:prSet presAssocID="{7F3A98BC-0245-438D-83F1-020DB735EA86}" presName="chevron4" presStyleLbl="alignNode1" presStyleIdx="17" presStyleCnt="21"/>
      <dgm:spPr/>
    </dgm:pt>
    <dgm:pt modelId="{0BE6BAF5-9445-4B73-8459-9D88E253F6A9}" type="pres">
      <dgm:prSet presAssocID="{7F3A98BC-0245-438D-83F1-020DB735EA86}" presName="chevron5" presStyleLbl="alignNode1" presStyleIdx="18" presStyleCnt="21"/>
      <dgm:spPr/>
    </dgm:pt>
    <dgm:pt modelId="{A166A71D-C6A9-40F5-995D-62CF4904397C}" type="pres">
      <dgm:prSet presAssocID="{7F3A98BC-0245-438D-83F1-020DB735EA86}" presName="chevron6" presStyleLbl="alignNode1" presStyleIdx="19" presStyleCnt="21"/>
      <dgm:spPr/>
    </dgm:pt>
    <dgm:pt modelId="{1EE68823-564D-40BD-BC0D-6BA6C9AB4CCD}" type="pres">
      <dgm:prSet presAssocID="{7F3A98BC-0245-438D-83F1-020DB735EA86}" presName="chevron7" presStyleLbl="alignNode1" presStyleIdx="20" presStyleCnt="21"/>
      <dgm:spPr/>
    </dgm:pt>
    <dgm:pt modelId="{B6433B32-8E77-4C57-A932-4AEB78349A8A}" type="pres">
      <dgm:prSet presAssocID="{7F3A98BC-0245-438D-83F1-020DB735EA8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5575E6-845C-4DDA-9628-DDD7087228D4}" type="presOf" srcId="{FEF5E536-4FEB-49E7-9842-24FBD41ECBB0}" destId="{262BA830-AEE1-4EA5-8D34-EA9C664B321E}" srcOrd="0" destOrd="0" presId="urn:microsoft.com/office/officeart/2008/layout/VerticalAccentList"/>
    <dgm:cxn modelId="{02CEC871-1C1C-4017-B520-0468E76E2293}" type="presOf" srcId="{4181192A-A5E8-4FB6-8DBD-F928EDE1FD70}" destId="{0ED41C63-F26A-4990-82F9-B94F18FD4145}" srcOrd="0" destOrd="0" presId="urn:microsoft.com/office/officeart/2008/layout/VerticalAccentList"/>
    <dgm:cxn modelId="{230B2E55-7388-4CC5-A746-59FD8214638A}" type="presOf" srcId="{205A2CF2-D83A-46EE-9926-858FE92D2F6D}" destId="{4B9305A3-05FB-4C1B-8DCA-9938C4FB6EDA}" srcOrd="0" destOrd="0" presId="urn:microsoft.com/office/officeart/2008/layout/VerticalAccentList"/>
    <dgm:cxn modelId="{122BD762-45A2-4F25-AE17-C843276E9D62}" type="presOf" srcId="{64557C0B-9201-44AE-BED4-480DDE7B68B5}" destId="{4828A4BD-811A-4FFF-8392-F87CF746769A}" srcOrd="0" destOrd="0" presId="urn:microsoft.com/office/officeart/2008/layout/VerticalAccentList"/>
    <dgm:cxn modelId="{241FB856-B50C-4EAA-BC7E-A79C36A0B50F}" srcId="{64557C0B-9201-44AE-BED4-480DDE7B68B5}" destId="{205A2CF2-D83A-46EE-9926-858FE92D2F6D}" srcOrd="0" destOrd="0" parTransId="{7C8C8DDE-8422-49E0-9F29-EF34472A1A05}" sibTransId="{594B785F-0EFF-40EC-89E2-8B2CD5DB353E}"/>
    <dgm:cxn modelId="{5C4AC60F-BBCB-4D31-B0AD-B6A315B13914}" srcId="{7F3A98BC-0245-438D-83F1-020DB735EA86}" destId="{5239F321-CFEB-4B8C-B324-C4BD9AE7A3D8}" srcOrd="0" destOrd="0" parTransId="{E6DF1FB2-86E3-49C7-A93C-9F79865D610C}" sibTransId="{CDE09146-8A9E-4BA1-B216-3C0C9D4248E6}"/>
    <dgm:cxn modelId="{2FBDEE8C-EC26-4FC7-93A4-83E5F6B12F71}" srcId="{FEF5E536-4FEB-49E7-9842-24FBD41ECBB0}" destId="{4181192A-A5E8-4FB6-8DBD-F928EDE1FD70}" srcOrd="0" destOrd="0" parTransId="{BC388D72-58B7-42A4-8A12-32D9EEE02AAD}" sibTransId="{70FBECFB-0E94-4700-9863-6BCE2D399637}"/>
    <dgm:cxn modelId="{DD391B57-5DB8-4FDB-8271-A41A0D0918B1}" srcId="{19E0B5F2-5CA8-467F-897E-1ECC6B4B0BAE}" destId="{64557C0B-9201-44AE-BED4-480DDE7B68B5}" srcOrd="0" destOrd="0" parTransId="{DABBC93A-FEFE-4205-96F1-3D0C5D2EF782}" sibTransId="{73F2B6F9-BE26-4E97-8496-B7D899B2DF97}"/>
    <dgm:cxn modelId="{CF9792C4-4EB1-4BFF-892A-8349EB1CA137}" srcId="{19E0B5F2-5CA8-467F-897E-1ECC6B4B0BAE}" destId="{FEF5E536-4FEB-49E7-9842-24FBD41ECBB0}" srcOrd="1" destOrd="0" parTransId="{718582E5-5C82-454C-94F8-10D8E251C2E6}" sibTransId="{8652C517-AC46-4B8E-B589-9B25F3920EBB}"/>
    <dgm:cxn modelId="{A3B47D5B-A031-4E33-AF9F-6AF61C8FE108}" type="presOf" srcId="{19E0B5F2-5CA8-467F-897E-1ECC6B4B0BAE}" destId="{00F2BC4C-62B5-4731-9A00-E283F54DCF06}" srcOrd="0" destOrd="0" presId="urn:microsoft.com/office/officeart/2008/layout/VerticalAccentList"/>
    <dgm:cxn modelId="{B3B0E258-BA19-4492-97D5-1C846947D34F}" type="presOf" srcId="{7F3A98BC-0245-438D-83F1-020DB735EA86}" destId="{C238AD15-206B-4B55-9217-F6F483CD7577}" srcOrd="0" destOrd="0" presId="urn:microsoft.com/office/officeart/2008/layout/VerticalAccentList"/>
    <dgm:cxn modelId="{A61A68E6-B87A-4415-B7AE-193DDBB16F9F}" srcId="{19E0B5F2-5CA8-467F-897E-1ECC6B4B0BAE}" destId="{7F3A98BC-0245-438D-83F1-020DB735EA86}" srcOrd="2" destOrd="0" parTransId="{30F76FE9-533A-4823-9D1D-3B8BC101A826}" sibTransId="{E8EE2F26-D0BE-410B-800C-2204BF788A94}"/>
    <dgm:cxn modelId="{43B24395-EB68-41B3-86D1-12997DE05CE7}" type="presOf" srcId="{5239F321-CFEB-4B8C-B324-C4BD9AE7A3D8}" destId="{B6433B32-8E77-4C57-A932-4AEB78349A8A}" srcOrd="0" destOrd="0" presId="urn:microsoft.com/office/officeart/2008/layout/VerticalAccentList"/>
    <dgm:cxn modelId="{60636A31-5F8C-487C-BDB1-63F86F7E2E7B}" type="presParOf" srcId="{00F2BC4C-62B5-4731-9A00-E283F54DCF06}" destId="{B76D4E51-DDA1-443D-AA2E-721C9CAE7543}" srcOrd="0" destOrd="0" presId="urn:microsoft.com/office/officeart/2008/layout/VerticalAccentList"/>
    <dgm:cxn modelId="{0EEEEE33-FDD4-43A8-99E6-6A431785C8B8}" type="presParOf" srcId="{B76D4E51-DDA1-443D-AA2E-721C9CAE7543}" destId="{4828A4BD-811A-4FFF-8392-F87CF746769A}" srcOrd="0" destOrd="0" presId="urn:microsoft.com/office/officeart/2008/layout/VerticalAccentList"/>
    <dgm:cxn modelId="{6CDAFE09-C064-4F14-B661-3DF6F2DB9890}" type="presParOf" srcId="{00F2BC4C-62B5-4731-9A00-E283F54DCF06}" destId="{B0944517-93C5-4E59-87CE-D024B417FC7A}" srcOrd="1" destOrd="0" presId="urn:microsoft.com/office/officeart/2008/layout/VerticalAccentList"/>
    <dgm:cxn modelId="{06C794C6-DDD0-49F3-8B1F-48556A55CA34}" type="presParOf" srcId="{B0944517-93C5-4E59-87CE-D024B417FC7A}" destId="{2BBCEC02-4BD6-41C5-9FF1-AC6554A468F2}" srcOrd="0" destOrd="0" presId="urn:microsoft.com/office/officeart/2008/layout/VerticalAccentList"/>
    <dgm:cxn modelId="{977B762C-1051-4A22-BA33-CE5F879DDF7B}" type="presParOf" srcId="{B0944517-93C5-4E59-87CE-D024B417FC7A}" destId="{CF15B684-83EB-459C-BBFF-C3276AE3DF1B}" srcOrd="1" destOrd="0" presId="urn:microsoft.com/office/officeart/2008/layout/VerticalAccentList"/>
    <dgm:cxn modelId="{9BCEAC91-9669-49CA-B103-6163199AE954}" type="presParOf" srcId="{B0944517-93C5-4E59-87CE-D024B417FC7A}" destId="{7D91B5D4-B5E0-42D4-8AA3-AA35021A35C0}" srcOrd="2" destOrd="0" presId="urn:microsoft.com/office/officeart/2008/layout/VerticalAccentList"/>
    <dgm:cxn modelId="{9A83C5F5-2BB5-4397-9F3D-2B684F5AAF71}" type="presParOf" srcId="{B0944517-93C5-4E59-87CE-D024B417FC7A}" destId="{D7B416C2-98EB-430A-9706-9EDC0E53AAF7}" srcOrd="3" destOrd="0" presId="urn:microsoft.com/office/officeart/2008/layout/VerticalAccentList"/>
    <dgm:cxn modelId="{413BF7DE-5FF3-4FA5-8C53-E7C2F730D4BD}" type="presParOf" srcId="{B0944517-93C5-4E59-87CE-D024B417FC7A}" destId="{C11D54C0-6A27-43ED-A460-F60D40623AFF}" srcOrd="4" destOrd="0" presId="urn:microsoft.com/office/officeart/2008/layout/VerticalAccentList"/>
    <dgm:cxn modelId="{3695F0F4-63DD-4E9C-939F-A067A7499ACA}" type="presParOf" srcId="{B0944517-93C5-4E59-87CE-D024B417FC7A}" destId="{AF5F3BA4-D6F4-4839-AECC-AA8C64DC2B9E}" srcOrd="5" destOrd="0" presId="urn:microsoft.com/office/officeart/2008/layout/VerticalAccentList"/>
    <dgm:cxn modelId="{45E1C918-92E0-4053-B91A-6CC3F9D425CD}" type="presParOf" srcId="{B0944517-93C5-4E59-87CE-D024B417FC7A}" destId="{B7F86F51-1F53-45FD-A5E1-36D1BFD920D6}" srcOrd="6" destOrd="0" presId="urn:microsoft.com/office/officeart/2008/layout/VerticalAccentList"/>
    <dgm:cxn modelId="{7C111524-F537-462B-8B14-E6C12FC22C53}" type="presParOf" srcId="{B0944517-93C5-4E59-87CE-D024B417FC7A}" destId="{4B9305A3-05FB-4C1B-8DCA-9938C4FB6EDA}" srcOrd="7" destOrd="0" presId="urn:microsoft.com/office/officeart/2008/layout/VerticalAccentList"/>
    <dgm:cxn modelId="{D59BA0C9-02CC-4566-9A0B-EE7111F315D5}" type="presParOf" srcId="{00F2BC4C-62B5-4731-9A00-E283F54DCF06}" destId="{0332ABB7-EC36-4ED1-9969-179E5FE53CD7}" srcOrd="2" destOrd="0" presId="urn:microsoft.com/office/officeart/2008/layout/VerticalAccentList"/>
    <dgm:cxn modelId="{D71BAF2C-64F8-4957-B252-BBBE0D1CD3EA}" type="presParOf" srcId="{00F2BC4C-62B5-4731-9A00-E283F54DCF06}" destId="{6740EE01-4C41-48F2-8FBF-1321D4CD91A1}" srcOrd="3" destOrd="0" presId="urn:microsoft.com/office/officeart/2008/layout/VerticalAccentList"/>
    <dgm:cxn modelId="{574C29CF-17CE-4A47-A5AD-214BDA00ED2C}" type="presParOf" srcId="{6740EE01-4C41-48F2-8FBF-1321D4CD91A1}" destId="{262BA830-AEE1-4EA5-8D34-EA9C664B321E}" srcOrd="0" destOrd="0" presId="urn:microsoft.com/office/officeart/2008/layout/VerticalAccentList"/>
    <dgm:cxn modelId="{77A7B73A-CFDC-4F30-BE63-D84A11E9773B}" type="presParOf" srcId="{00F2BC4C-62B5-4731-9A00-E283F54DCF06}" destId="{4DFB4818-3F1E-4291-929B-89D27DF1C1A6}" srcOrd="4" destOrd="0" presId="urn:microsoft.com/office/officeart/2008/layout/VerticalAccentList"/>
    <dgm:cxn modelId="{E5CAFDBC-B796-49FF-A543-D752A0770C6C}" type="presParOf" srcId="{4DFB4818-3F1E-4291-929B-89D27DF1C1A6}" destId="{13EABF9C-E9E8-4A65-AB58-A568DC1BB872}" srcOrd="0" destOrd="0" presId="urn:microsoft.com/office/officeart/2008/layout/VerticalAccentList"/>
    <dgm:cxn modelId="{61B1022E-787E-4A17-8AD2-64B40B664FF7}" type="presParOf" srcId="{4DFB4818-3F1E-4291-929B-89D27DF1C1A6}" destId="{9685A90C-A902-487B-98AB-DBF1E61CC3E2}" srcOrd="1" destOrd="0" presId="urn:microsoft.com/office/officeart/2008/layout/VerticalAccentList"/>
    <dgm:cxn modelId="{063A9E49-D305-491B-83BB-9864D1713E8A}" type="presParOf" srcId="{4DFB4818-3F1E-4291-929B-89D27DF1C1A6}" destId="{9D6C01F6-45CD-406D-B01D-46EE69C76D86}" srcOrd="2" destOrd="0" presId="urn:microsoft.com/office/officeart/2008/layout/VerticalAccentList"/>
    <dgm:cxn modelId="{4FBDA293-600F-4923-A3E4-D5ADD681A300}" type="presParOf" srcId="{4DFB4818-3F1E-4291-929B-89D27DF1C1A6}" destId="{4044E1EF-2BB8-4759-BF98-E845A818ED14}" srcOrd="3" destOrd="0" presId="urn:microsoft.com/office/officeart/2008/layout/VerticalAccentList"/>
    <dgm:cxn modelId="{8C7BE7CA-A9AC-4831-92DF-C0CB8495F925}" type="presParOf" srcId="{4DFB4818-3F1E-4291-929B-89D27DF1C1A6}" destId="{6D83E436-1E3E-4F5C-92B1-1917EA569808}" srcOrd="4" destOrd="0" presId="urn:microsoft.com/office/officeart/2008/layout/VerticalAccentList"/>
    <dgm:cxn modelId="{1C586574-6E61-44E9-A297-B88E15EEE26A}" type="presParOf" srcId="{4DFB4818-3F1E-4291-929B-89D27DF1C1A6}" destId="{98249BCD-6271-4DC2-9076-8E7F289D1FAD}" srcOrd="5" destOrd="0" presId="urn:microsoft.com/office/officeart/2008/layout/VerticalAccentList"/>
    <dgm:cxn modelId="{42A38EA8-6729-4B6C-89BA-056E92B1E67A}" type="presParOf" srcId="{4DFB4818-3F1E-4291-929B-89D27DF1C1A6}" destId="{411CB3F3-0EA0-4AA5-8EE7-398375F0447E}" srcOrd="6" destOrd="0" presId="urn:microsoft.com/office/officeart/2008/layout/VerticalAccentList"/>
    <dgm:cxn modelId="{3F1ECBB1-FFB6-4CB3-93DC-A5C328ACA597}" type="presParOf" srcId="{4DFB4818-3F1E-4291-929B-89D27DF1C1A6}" destId="{0ED41C63-F26A-4990-82F9-B94F18FD4145}" srcOrd="7" destOrd="0" presId="urn:microsoft.com/office/officeart/2008/layout/VerticalAccentList"/>
    <dgm:cxn modelId="{933B348D-0DBE-45D6-917F-A091A5C8880A}" type="presParOf" srcId="{00F2BC4C-62B5-4731-9A00-E283F54DCF06}" destId="{6FC1A728-FAE2-4BEF-9B98-7EE326785133}" srcOrd="5" destOrd="0" presId="urn:microsoft.com/office/officeart/2008/layout/VerticalAccentList"/>
    <dgm:cxn modelId="{E9146D03-1CE7-497F-A629-F530A427706B}" type="presParOf" srcId="{00F2BC4C-62B5-4731-9A00-E283F54DCF06}" destId="{A3E0DF29-86E6-4A0E-ABEF-43317E4D9F35}" srcOrd="6" destOrd="0" presId="urn:microsoft.com/office/officeart/2008/layout/VerticalAccentList"/>
    <dgm:cxn modelId="{1A9B4FD8-74C0-41D9-9498-69B68840F028}" type="presParOf" srcId="{A3E0DF29-86E6-4A0E-ABEF-43317E4D9F35}" destId="{C238AD15-206B-4B55-9217-F6F483CD7577}" srcOrd="0" destOrd="0" presId="urn:microsoft.com/office/officeart/2008/layout/VerticalAccentList"/>
    <dgm:cxn modelId="{BF9B7B76-5FA9-49E6-9CCA-F328C3740B64}" type="presParOf" srcId="{00F2BC4C-62B5-4731-9A00-E283F54DCF06}" destId="{872BF2E2-FA43-45BD-BEAA-B38E3FEF961C}" srcOrd="7" destOrd="0" presId="urn:microsoft.com/office/officeart/2008/layout/VerticalAccentList"/>
    <dgm:cxn modelId="{BD722AAA-90CD-4C8A-BAAB-8AA9A56164AA}" type="presParOf" srcId="{872BF2E2-FA43-45BD-BEAA-B38E3FEF961C}" destId="{B2ACA663-D2BD-45CB-B871-001478D6260F}" srcOrd="0" destOrd="0" presId="urn:microsoft.com/office/officeart/2008/layout/VerticalAccentList"/>
    <dgm:cxn modelId="{6EE35D64-7E97-436F-BCF6-12DDD667D88B}" type="presParOf" srcId="{872BF2E2-FA43-45BD-BEAA-B38E3FEF961C}" destId="{DA13F065-2B71-4200-9F4B-20399FCC6D86}" srcOrd="1" destOrd="0" presId="urn:microsoft.com/office/officeart/2008/layout/VerticalAccentList"/>
    <dgm:cxn modelId="{59D93452-9C1F-492A-B162-C9AE4EE7F8C1}" type="presParOf" srcId="{872BF2E2-FA43-45BD-BEAA-B38E3FEF961C}" destId="{9BD3ADB5-3DC2-4610-A334-5DE9634F9945}" srcOrd="2" destOrd="0" presId="urn:microsoft.com/office/officeart/2008/layout/VerticalAccentList"/>
    <dgm:cxn modelId="{215CCA43-4477-4D5A-9A87-C2DB4D2F60A4}" type="presParOf" srcId="{872BF2E2-FA43-45BD-BEAA-B38E3FEF961C}" destId="{6FA71097-AEB7-476A-B2FB-8684D36AD339}" srcOrd="3" destOrd="0" presId="urn:microsoft.com/office/officeart/2008/layout/VerticalAccentList"/>
    <dgm:cxn modelId="{5D03842C-F075-45E7-86EE-E98E4F181A72}" type="presParOf" srcId="{872BF2E2-FA43-45BD-BEAA-B38E3FEF961C}" destId="{0BE6BAF5-9445-4B73-8459-9D88E253F6A9}" srcOrd="4" destOrd="0" presId="urn:microsoft.com/office/officeart/2008/layout/VerticalAccentList"/>
    <dgm:cxn modelId="{B5EC4008-3FA7-4E24-B57E-2A34EEB0F71D}" type="presParOf" srcId="{872BF2E2-FA43-45BD-BEAA-B38E3FEF961C}" destId="{A166A71D-C6A9-40F5-995D-62CF4904397C}" srcOrd="5" destOrd="0" presId="urn:microsoft.com/office/officeart/2008/layout/VerticalAccentList"/>
    <dgm:cxn modelId="{A9E2D930-B997-48FE-9DFE-8AE5EADC8B79}" type="presParOf" srcId="{872BF2E2-FA43-45BD-BEAA-B38E3FEF961C}" destId="{1EE68823-564D-40BD-BC0D-6BA6C9AB4CCD}" srcOrd="6" destOrd="0" presId="urn:microsoft.com/office/officeart/2008/layout/VerticalAccentList"/>
    <dgm:cxn modelId="{CEEE2B16-D805-44A1-B44B-1B4DAB924338}" type="presParOf" srcId="{872BF2E2-FA43-45BD-BEAA-B38E3FEF961C}" destId="{B6433B32-8E77-4C57-A932-4AEB78349A8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4A7B77-2E13-4772-88FC-30B233172BC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BFC71AFC-1793-4BCF-BB55-B6E518311168}">
      <dgm:prSet phldrT="[Texto]" custT="1"/>
      <dgm:spPr/>
      <dgm:t>
        <a:bodyPr/>
        <a:lstStyle/>
        <a:p>
          <a:r>
            <a:rPr lang="es-EC" sz="1800" dirty="0" smtClean="0"/>
            <a:t>TRANSFORMADORES</a:t>
          </a:r>
          <a:endParaRPr lang="es-EC" sz="1800" dirty="0"/>
        </a:p>
      </dgm:t>
    </dgm:pt>
    <dgm:pt modelId="{44FD6486-4656-47B7-8544-E01304255EF6}" type="parTrans" cxnId="{0BE700FE-3DEE-4B91-B0F2-FA2290BE8F9A}">
      <dgm:prSet/>
      <dgm:spPr/>
      <dgm:t>
        <a:bodyPr/>
        <a:lstStyle/>
        <a:p>
          <a:endParaRPr lang="es-EC" sz="1800"/>
        </a:p>
      </dgm:t>
    </dgm:pt>
    <dgm:pt modelId="{51919E16-01CF-432A-B808-6CCCEFE461A4}" type="sibTrans" cxnId="{0BE700FE-3DEE-4B91-B0F2-FA2290BE8F9A}">
      <dgm:prSet/>
      <dgm:spPr/>
      <dgm:t>
        <a:bodyPr/>
        <a:lstStyle/>
        <a:p>
          <a:endParaRPr lang="es-EC" sz="1800"/>
        </a:p>
      </dgm:t>
    </dgm:pt>
    <dgm:pt modelId="{F3CB3D4D-3264-439F-B834-ED95A0260449}">
      <dgm:prSet phldrT="[Texto]" custT="1"/>
      <dgm:spPr/>
      <dgm:t>
        <a:bodyPr/>
        <a:lstStyle/>
        <a:p>
          <a:r>
            <a:rPr lang="es-EC" sz="1800" dirty="0" smtClean="0"/>
            <a:t>MEGADO DE BOBINA</a:t>
          </a:r>
          <a:endParaRPr lang="es-EC" sz="1800" dirty="0"/>
        </a:p>
      </dgm:t>
    </dgm:pt>
    <dgm:pt modelId="{30552C67-400C-47B5-863E-DB1019114F87}" type="parTrans" cxnId="{6C990F7F-BCCC-4CB1-A706-02FA65E183B4}">
      <dgm:prSet/>
      <dgm:spPr/>
      <dgm:t>
        <a:bodyPr/>
        <a:lstStyle/>
        <a:p>
          <a:endParaRPr lang="es-EC" sz="1800"/>
        </a:p>
      </dgm:t>
    </dgm:pt>
    <dgm:pt modelId="{5A3A7998-2904-488A-BF6A-0A3ECD25FB06}" type="sibTrans" cxnId="{6C990F7F-BCCC-4CB1-A706-02FA65E183B4}">
      <dgm:prSet/>
      <dgm:spPr/>
      <dgm:t>
        <a:bodyPr/>
        <a:lstStyle/>
        <a:p>
          <a:endParaRPr lang="es-EC" sz="1800"/>
        </a:p>
      </dgm:t>
    </dgm:pt>
    <dgm:pt modelId="{A3DBD1AC-0BB4-46D9-B846-C583AB406569}">
      <dgm:prSet phldrT="[Texto]" custT="1"/>
      <dgm:spPr/>
      <dgm:t>
        <a:bodyPr/>
        <a:lstStyle/>
        <a:p>
          <a:r>
            <a:rPr lang="es-EC" sz="1800" dirty="0" smtClean="0"/>
            <a:t>NUEVA MEDICIÓN</a:t>
          </a:r>
          <a:endParaRPr lang="es-EC" sz="1800" dirty="0"/>
        </a:p>
      </dgm:t>
    </dgm:pt>
    <dgm:pt modelId="{11849F85-7E95-47B8-AEA7-F76D152224C0}" type="parTrans" cxnId="{3A2F8EB3-A672-43FE-B683-B15972DF282B}">
      <dgm:prSet/>
      <dgm:spPr/>
      <dgm:t>
        <a:bodyPr/>
        <a:lstStyle/>
        <a:p>
          <a:endParaRPr lang="es-EC" sz="1800"/>
        </a:p>
      </dgm:t>
    </dgm:pt>
    <dgm:pt modelId="{16A722A6-8213-4F0F-AE6F-A57DD3D9F966}" type="sibTrans" cxnId="{3A2F8EB3-A672-43FE-B683-B15972DF282B}">
      <dgm:prSet/>
      <dgm:spPr/>
      <dgm:t>
        <a:bodyPr/>
        <a:lstStyle/>
        <a:p>
          <a:endParaRPr lang="es-EC" sz="1800"/>
        </a:p>
      </dgm:t>
    </dgm:pt>
    <dgm:pt modelId="{94732226-7478-4623-95D3-2922913E5882}">
      <dgm:prSet phldrT="[Texto]" custT="1"/>
      <dgm:spPr/>
      <dgm:t>
        <a:bodyPr/>
        <a:lstStyle/>
        <a:p>
          <a:r>
            <a:rPr lang="es-EC" sz="1800" dirty="0" smtClean="0"/>
            <a:t>GENERADORES DE FUNCIONES Y OSCILOSCOPIOS </a:t>
          </a:r>
          <a:endParaRPr lang="es-EC" sz="1800" dirty="0"/>
        </a:p>
      </dgm:t>
    </dgm:pt>
    <dgm:pt modelId="{7C042F2E-1418-4EA2-A244-6BD43BA6231C}" type="parTrans" cxnId="{0D5227F8-5DC6-4461-AE36-452C52C425A1}">
      <dgm:prSet/>
      <dgm:spPr/>
      <dgm:t>
        <a:bodyPr/>
        <a:lstStyle/>
        <a:p>
          <a:endParaRPr lang="es-EC" sz="1800"/>
        </a:p>
      </dgm:t>
    </dgm:pt>
    <dgm:pt modelId="{C3E13364-8404-468C-8DAE-FEF6C765E73E}" type="sibTrans" cxnId="{0D5227F8-5DC6-4461-AE36-452C52C425A1}">
      <dgm:prSet/>
      <dgm:spPr/>
      <dgm:t>
        <a:bodyPr/>
        <a:lstStyle/>
        <a:p>
          <a:endParaRPr lang="es-EC" sz="1800"/>
        </a:p>
      </dgm:t>
    </dgm:pt>
    <dgm:pt modelId="{F6377ACE-709F-46F7-B2E9-5A1453A48FD5}">
      <dgm:prSet phldrT="[Texto]" custT="1"/>
      <dgm:spPr/>
      <dgm:t>
        <a:bodyPr/>
        <a:lstStyle/>
        <a:p>
          <a:r>
            <a:rPr lang="es-EC" sz="1800" dirty="0" smtClean="0"/>
            <a:t>MEDICIÓN DE PRUEBA</a:t>
          </a:r>
          <a:endParaRPr lang="es-EC" sz="1800" dirty="0"/>
        </a:p>
      </dgm:t>
    </dgm:pt>
    <dgm:pt modelId="{EAAF92BE-42E9-4B86-A8A8-3F87A064BB54}" type="parTrans" cxnId="{F2AEF22B-5BFD-4062-88C4-66264391D19A}">
      <dgm:prSet/>
      <dgm:spPr/>
      <dgm:t>
        <a:bodyPr/>
        <a:lstStyle/>
        <a:p>
          <a:endParaRPr lang="es-EC" sz="1800"/>
        </a:p>
      </dgm:t>
    </dgm:pt>
    <dgm:pt modelId="{2ECC5448-9A4F-4C5F-BD80-C96621DA0135}" type="sibTrans" cxnId="{F2AEF22B-5BFD-4062-88C4-66264391D19A}">
      <dgm:prSet/>
      <dgm:spPr/>
      <dgm:t>
        <a:bodyPr/>
        <a:lstStyle/>
        <a:p>
          <a:endParaRPr lang="es-EC" sz="1800"/>
        </a:p>
      </dgm:t>
    </dgm:pt>
    <dgm:pt modelId="{83C839EE-1E25-4905-9A8F-5AAE89EF73BA}">
      <dgm:prSet phldrT="[Texto]" custT="1"/>
      <dgm:spPr/>
      <dgm:t>
        <a:bodyPr/>
        <a:lstStyle/>
        <a:p>
          <a:r>
            <a:rPr lang="es-EC" sz="1800" dirty="0" smtClean="0"/>
            <a:t>NUEVA MEDICIÓN </a:t>
          </a:r>
          <a:endParaRPr lang="es-EC" sz="1800" dirty="0"/>
        </a:p>
      </dgm:t>
    </dgm:pt>
    <dgm:pt modelId="{246DE5F4-E878-4D29-A417-8589F9CD957C}" type="parTrans" cxnId="{5E24FD79-A291-4218-AD13-A8B936A3FE24}">
      <dgm:prSet/>
      <dgm:spPr/>
      <dgm:t>
        <a:bodyPr/>
        <a:lstStyle/>
        <a:p>
          <a:endParaRPr lang="es-EC" sz="1800"/>
        </a:p>
      </dgm:t>
    </dgm:pt>
    <dgm:pt modelId="{85199E4B-B5DF-487E-A8FE-C1D35CE39590}" type="sibTrans" cxnId="{5E24FD79-A291-4218-AD13-A8B936A3FE24}">
      <dgm:prSet/>
      <dgm:spPr/>
      <dgm:t>
        <a:bodyPr/>
        <a:lstStyle/>
        <a:p>
          <a:endParaRPr lang="es-EC" sz="1800"/>
        </a:p>
      </dgm:t>
    </dgm:pt>
    <dgm:pt modelId="{E99792F2-7531-4C56-9BBF-AAD3A9090583}">
      <dgm:prSet custT="1"/>
      <dgm:spPr/>
      <dgm:t>
        <a:bodyPr/>
        <a:lstStyle/>
        <a:p>
          <a:r>
            <a:rPr lang="es-EC" sz="1800" dirty="0" smtClean="0"/>
            <a:t>LIMPIEZA</a:t>
          </a:r>
          <a:endParaRPr lang="es-EC" sz="1800" dirty="0"/>
        </a:p>
      </dgm:t>
    </dgm:pt>
    <dgm:pt modelId="{683C8049-EC5F-48E4-A72E-C95026A99F98}" type="parTrans" cxnId="{824F5575-815B-4023-BA7C-75B645539897}">
      <dgm:prSet/>
      <dgm:spPr/>
      <dgm:t>
        <a:bodyPr/>
        <a:lstStyle/>
        <a:p>
          <a:endParaRPr lang="es-EC" sz="1800"/>
        </a:p>
      </dgm:t>
    </dgm:pt>
    <dgm:pt modelId="{5D6C713B-50B8-42D9-9F5C-85F11779E56A}" type="sibTrans" cxnId="{824F5575-815B-4023-BA7C-75B645539897}">
      <dgm:prSet/>
      <dgm:spPr/>
      <dgm:t>
        <a:bodyPr/>
        <a:lstStyle/>
        <a:p>
          <a:endParaRPr lang="es-EC" sz="1800"/>
        </a:p>
      </dgm:t>
    </dgm:pt>
    <dgm:pt modelId="{797049F9-E944-406B-A5B6-E6B40471334F}">
      <dgm:prSet custT="1"/>
      <dgm:spPr/>
      <dgm:t>
        <a:bodyPr/>
        <a:lstStyle/>
        <a:p>
          <a:r>
            <a:rPr lang="es-EC" sz="1800" dirty="0" smtClean="0"/>
            <a:t>SECADO Y EMBARNIZADO</a:t>
          </a:r>
          <a:endParaRPr lang="es-EC" sz="1800" dirty="0"/>
        </a:p>
      </dgm:t>
    </dgm:pt>
    <dgm:pt modelId="{6C243FD0-CD2E-41C2-8AC1-D08654039020}" type="parTrans" cxnId="{93262C02-43FA-4F2B-8E6F-7A57E58F607D}">
      <dgm:prSet/>
      <dgm:spPr/>
      <dgm:t>
        <a:bodyPr/>
        <a:lstStyle/>
        <a:p>
          <a:endParaRPr lang="es-EC" sz="1800"/>
        </a:p>
      </dgm:t>
    </dgm:pt>
    <dgm:pt modelId="{D4CC9A82-C543-429E-A608-6EC19D4F783D}" type="sibTrans" cxnId="{93262C02-43FA-4F2B-8E6F-7A57E58F607D}">
      <dgm:prSet/>
      <dgm:spPr/>
      <dgm:t>
        <a:bodyPr/>
        <a:lstStyle/>
        <a:p>
          <a:endParaRPr lang="es-EC" sz="1800"/>
        </a:p>
      </dgm:t>
    </dgm:pt>
    <dgm:pt modelId="{4B38E58E-EC4F-4434-B4B7-73E6C2E636E5}">
      <dgm:prSet custT="1"/>
      <dgm:spPr/>
      <dgm:t>
        <a:bodyPr/>
        <a:lstStyle/>
        <a:p>
          <a:r>
            <a:rPr lang="es-EC" sz="1800" dirty="0" smtClean="0"/>
            <a:t>LIMPIEZA DE LA TARJETA</a:t>
          </a:r>
          <a:endParaRPr lang="es-EC" sz="1800" dirty="0"/>
        </a:p>
      </dgm:t>
    </dgm:pt>
    <dgm:pt modelId="{425C1997-724C-4BB7-8F73-2591E5011D5E}" type="parTrans" cxnId="{6A8E7524-DB55-44DF-892D-7DBA77BC39B7}">
      <dgm:prSet/>
      <dgm:spPr/>
      <dgm:t>
        <a:bodyPr/>
        <a:lstStyle/>
        <a:p>
          <a:endParaRPr lang="es-EC" sz="1800"/>
        </a:p>
      </dgm:t>
    </dgm:pt>
    <dgm:pt modelId="{E62C7798-1B73-456E-92D1-4900E2B9B82A}" type="sibTrans" cxnId="{6A8E7524-DB55-44DF-892D-7DBA77BC39B7}">
      <dgm:prSet/>
      <dgm:spPr/>
      <dgm:t>
        <a:bodyPr/>
        <a:lstStyle/>
        <a:p>
          <a:endParaRPr lang="es-EC" sz="1800"/>
        </a:p>
      </dgm:t>
    </dgm:pt>
    <dgm:pt modelId="{404C57A4-97B1-4755-ADD2-4C832CC1508A}">
      <dgm:prSet custT="1"/>
      <dgm:spPr/>
      <dgm:t>
        <a:bodyPr/>
        <a:lstStyle/>
        <a:p>
          <a:r>
            <a:rPr lang="es-EC" sz="1800" dirty="0" smtClean="0"/>
            <a:t>SECADO Y EMBARNIZADO</a:t>
          </a:r>
          <a:endParaRPr lang="es-EC" sz="1800" dirty="0"/>
        </a:p>
      </dgm:t>
    </dgm:pt>
    <dgm:pt modelId="{A53D762A-A4BD-42EA-87ED-D4675365C7D8}" type="parTrans" cxnId="{4619D7EC-1CA3-40E0-857F-3A48D9B4EC76}">
      <dgm:prSet/>
      <dgm:spPr/>
      <dgm:t>
        <a:bodyPr/>
        <a:lstStyle/>
        <a:p>
          <a:endParaRPr lang="es-EC" sz="1800"/>
        </a:p>
      </dgm:t>
    </dgm:pt>
    <dgm:pt modelId="{C38D8E94-0CE1-43BE-A0AD-8F0BF3DF7086}" type="sibTrans" cxnId="{4619D7EC-1CA3-40E0-857F-3A48D9B4EC76}">
      <dgm:prSet/>
      <dgm:spPr/>
      <dgm:t>
        <a:bodyPr/>
        <a:lstStyle/>
        <a:p>
          <a:endParaRPr lang="es-EC" sz="1800"/>
        </a:p>
      </dgm:t>
    </dgm:pt>
    <dgm:pt modelId="{48C38755-0EE6-40AF-A75D-5118B5CD7493}" type="pres">
      <dgm:prSet presAssocID="{CF4A7B77-2E13-4772-88FC-30B233172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5850B89-227C-4703-98E1-48171F4895D5}" type="pres">
      <dgm:prSet presAssocID="{BFC71AFC-1793-4BCF-BB55-B6E518311168}" presName="root" presStyleCnt="0"/>
      <dgm:spPr/>
    </dgm:pt>
    <dgm:pt modelId="{344197C2-20AD-4230-A297-43E9EE957728}" type="pres">
      <dgm:prSet presAssocID="{BFC71AFC-1793-4BCF-BB55-B6E518311168}" presName="rootComposite" presStyleCnt="0"/>
      <dgm:spPr/>
    </dgm:pt>
    <dgm:pt modelId="{94004909-A2E4-4203-958D-2D81A6A17C23}" type="pres">
      <dgm:prSet presAssocID="{BFC71AFC-1793-4BCF-BB55-B6E518311168}" presName="rootText" presStyleLbl="node1" presStyleIdx="0" presStyleCnt="2" custScaleX="116029"/>
      <dgm:spPr/>
      <dgm:t>
        <a:bodyPr/>
        <a:lstStyle/>
        <a:p>
          <a:endParaRPr lang="es-EC"/>
        </a:p>
      </dgm:t>
    </dgm:pt>
    <dgm:pt modelId="{627FD1A5-CB28-451A-AD9A-5579F01FAA94}" type="pres">
      <dgm:prSet presAssocID="{BFC71AFC-1793-4BCF-BB55-B6E518311168}" presName="rootConnector" presStyleLbl="node1" presStyleIdx="0" presStyleCnt="2"/>
      <dgm:spPr/>
      <dgm:t>
        <a:bodyPr/>
        <a:lstStyle/>
        <a:p>
          <a:endParaRPr lang="es-EC"/>
        </a:p>
      </dgm:t>
    </dgm:pt>
    <dgm:pt modelId="{1EA14C51-60B7-42AE-AD1E-9E5C0B304EE0}" type="pres">
      <dgm:prSet presAssocID="{BFC71AFC-1793-4BCF-BB55-B6E518311168}" presName="childShape" presStyleCnt="0"/>
      <dgm:spPr/>
    </dgm:pt>
    <dgm:pt modelId="{17587FD9-F4B8-4807-A932-D5D01FA333FD}" type="pres">
      <dgm:prSet presAssocID="{30552C67-400C-47B5-863E-DB1019114F87}" presName="Name13" presStyleLbl="parChTrans1D2" presStyleIdx="0" presStyleCnt="8"/>
      <dgm:spPr/>
      <dgm:t>
        <a:bodyPr/>
        <a:lstStyle/>
        <a:p>
          <a:endParaRPr lang="es-EC"/>
        </a:p>
      </dgm:t>
    </dgm:pt>
    <dgm:pt modelId="{6321BA15-A287-499B-B0B6-0CD5DBEA4216}" type="pres">
      <dgm:prSet presAssocID="{F3CB3D4D-3264-439F-B834-ED95A0260449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50EF8B-3EF8-44C5-A8E0-B89212D1199F}" type="pres">
      <dgm:prSet presAssocID="{683C8049-EC5F-48E4-A72E-C95026A99F98}" presName="Name13" presStyleLbl="parChTrans1D2" presStyleIdx="1" presStyleCnt="8"/>
      <dgm:spPr/>
      <dgm:t>
        <a:bodyPr/>
        <a:lstStyle/>
        <a:p>
          <a:endParaRPr lang="es-EC"/>
        </a:p>
      </dgm:t>
    </dgm:pt>
    <dgm:pt modelId="{A32C8DB9-0814-4D5B-A1B1-9A6E9FA9C518}" type="pres">
      <dgm:prSet presAssocID="{E99792F2-7531-4C56-9BBF-AAD3A9090583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8B128B-BEA4-438E-8DA1-97CF7672C000}" type="pres">
      <dgm:prSet presAssocID="{6C243FD0-CD2E-41C2-8AC1-D08654039020}" presName="Name13" presStyleLbl="parChTrans1D2" presStyleIdx="2" presStyleCnt="8"/>
      <dgm:spPr/>
      <dgm:t>
        <a:bodyPr/>
        <a:lstStyle/>
        <a:p>
          <a:endParaRPr lang="es-EC"/>
        </a:p>
      </dgm:t>
    </dgm:pt>
    <dgm:pt modelId="{79DB8002-A93F-4CBD-A257-F54FF3AF66C6}" type="pres">
      <dgm:prSet presAssocID="{797049F9-E944-406B-A5B6-E6B40471334F}" presName="childText" presStyleLbl="bgAcc1" presStyleIdx="2" presStyleCnt="8" custScaleX="112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76F6E7-DF8A-4273-BD02-AAEAB3C3C533}" type="pres">
      <dgm:prSet presAssocID="{11849F85-7E95-47B8-AEA7-F76D152224C0}" presName="Name13" presStyleLbl="parChTrans1D2" presStyleIdx="3" presStyleCnt="8"/>
      <dgm:spPr/>
      <dgm:t>
        <a:bodyPr/>
        <a:lstStyle/>
        <a:p>
          <a:endParaRPr lang="es-EC"/>
        </a:p>
      </dgm:t>
    </dgm:pt>
    <dgm:pt modelId="{2750D17B-6D76-49C6-8D28-2218E6AE8D85}" type="pres">
      <dgm:prSet presAssocID="{A3DBD1AC-0BB4-46D9-B846-C583AB406569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856DED-6500-48DD-820C-64BF17DD69E2}" type="pres">
      <dgm:prSet presAssocID="{94732226-7478-4623-95D3-2922913E5882}" presName="root" presStyleCnt="0"/>
      <dgm:spPr/>
    </dgm:pt>
    <dgm:pt modelId="{59B4073B-D32F-401C-BD69-6B390C21C7B7}" type="pres">
      <dgm:prSet presAssocID="{94732226-7478-4623-95D3-2922913E5882}" presName="rootComposite" presStyleCnt="0"/>
      <dgm:spPr/>
    </dgm:pt>
    <dgm:pt modelId="{B4FF5363-4A61-4E35-A474-639C7634C0A9}" type="pres">
      <dgm:prSet presAssocID="{94732226-7478-4623-95D3-2922913E5882}" presName="rootText" presStyleLbl="node1" presStyleIdx="1" presStyleCnt="2"/>
      <dgm:spPr/>
      <dgm:t>
        <a:bodyPr/>
        <a:lstStyle/>
        <a:p>
          <a:endParaRPr lang="es-EC"/>
        </a:p>
      </dgm:t>
    </dgm:pt>
    <dgm:pt modelId="{5597F688-FBF0-4653-8EAB-BD5654A6BFD6}" type="pres">
      <dgm:prSet presAssocID="{94732226-7478-4623-95D3-2922913E5882}" presName="rootConnector" presStyleLbl="node1" presStyleIdx="1" presStyleCnt="2"/>
      <dgm:spPr/>
      <dgm:t>
        <a:bodyPr/>
        <a:lstStyle/>
        <a:p>
          <a:endParaRPr lang="es-EC"/>
        </a:p>
      </dgm:t>
    </dgm:pt>
    <dgm:pt modelId="{95F65C03-76F2-4812-9747-2A16B73FD5A6}" type="pres">
      <dgm:prSet presAssocID="{94732226-7478-4623-95D3-2922913E5882}" presName="childShape" presStyleCnt="0"/>
      <dgm:spPr/>
    </dgm:pt>
    <dgm:pt modelId="{98629016-244E-4E71-9C97-F88115BDCCD2}" type="pres">
      <dgm:prSet presAssocID="{EAAF92BE-42E9-4B86-A8A8-3F87A064BB54}" presName="Name13" presStyleLbl="parChTrans1D2" presStyleIdx="4" presStyleCnt="8"/>
      <dgm:spPr/>
      <dgm:t>
        <a:bodyPr/>
        <a:lstStyle/>
        <a:p>
          <a:endParaRPr lang="es-EC"/>
        </a:p>
      </dgm:t>
    </dgm:pt>
    <dgm:pt modelId="{1664739D-32B4-44FB-82F8-5C0012576D2C}" type="pres">
      <dgm:prSet presAssocID="{F6377ACE-709F-46F7-B2E9-5A1453A48FD5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E20D36-0B42-468C-BD73-560931743402}" type="pres">
      <dgm:prSet presAssocID="{425C1997-724C-4BB7-8F73-2591E5011D5E}" presName="Name13" presStyleLbl="parChTrans1D2" presStyleIdx="5" presStyleCnt="8"/>
      <dgm:spPr/>
      <dgm:t>
        <a:bodyPr/>
        <a:lstStyle/>
        <a:p>
          <a:endParaRPr lang="es-EC"/>
        </a:p>
      </dgm:t>
    </dgm:pt>
    <dgm:pt modelId="{5F058136-EC33-4FCD-8B25-42D8644C367A}" type="pres">
      <dgm:prSet presAssocID="{4B38E58E-EC4F-4434-B4B7-73E6C2E636E5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F8A277-521B-41DC-892F-CACA51D24DB6}" type="pres">
      <dgm:prSet presAssocID="{A53D762A-A4BD-42EA-87ED-D4675365C7D8}" presName="Name13" presStyleLbl="parChTrans1D2" presStyleIdx="6" presStyleCnt="8"/>
      <dgm:spPr/>
      <dgm:t>
        <a:bodyPr/>
        <a:lstStyle/>
        <a:p>
          <a:endParaRPr lang="es-EC"/>
        </a:p>
      </dgm:t>
    </dgm:pt>
    <dgm:pt modelId="{2703EA52-011F-42B4-A436-0985D432E521}" type="pres">
      <dgm:prSet presAssocID="{404C57A4-97B1-4755-ADD2-4C832CC1508A}" presName="childText" presStyleLbl="bgAcc1" presStyleIdx="6" presStyleCnt="8" custScaleX="1073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FA2834-8C6F-40B1-AEBF-0D9C56651FB0}" type="pres">
      <dgm:prSet presAssocID="{246DE5F4-E878-4D29-A417-8589F9CD957C}" presName="Name13" presStyleLbl="parChTrans1D2" presStyleIdx="7" presStyleCnt="8"/>
      <dgm:spPr/>
      <dgm:t>
        <a:bodyPr/>
        <a:lstStyle/>
        <a:p>
          <a:endParaRPr lang="es-EC"/>
        </a:p>
      </dgm:t>
    </dgm:pt>
    <dgm:pt modelId="{6EA82D77-29E8-4A8C-B345-E1A67CC97A23}" type="pres">
      <dgm:prSet presAssocID="{83C839EE-1E25-4905-9A8F-5AAE89EF73B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12C6AB-ABE7-41D4-AF7A-20E8AD34476B}" type="presOf" srcId="{A3DBD1AC-0BB4-46D9-B846-C583AB406569}" destId="{2750D17B-6D76-49C6-8D28-2218E6AE8D85}" srcOrd="0" destOrd="0" presId="urn:microsoft.com/office/officeart/2005/8/layout/hierarchy3"/>
    <dgm:cxn modelId="{C96B4EE2-FA25-4814-A6B6-4D5F7BEA26E7}" type="presOf" srcId="{F3CB3D4D-3264-439F-B834-ED95A0260449}" destId="{6321BA15-A287-499B-B0B6-0CD5DBEA4216}" srcOrd="0" destOrd="0" presId="urn:microsoft.com/office/officeart/2005/8/layout/hierarchy3"/>
    <dgm:cxn modelId="{0D5227F8-5DC6-4461-AE36-452C52C425A1}" srcId="{CF4A7B77-2E13-4772-88FC-30B233172BCC}" destId="{94732226-7478-4623-95D3-2922913E5882}" srcOrd="1" destOrd="0" parTransId="{7C042F2E-1418-4EA2-A244-6BD43BA6231C}" sibTransId="{C3E13364-8404-468C-8DAE-FEF6C765E73E}"/>
    <dgm:cxn modelId="{F2AEF22B-5BFD-4062-88C4-66264391D19A}" srcId="{94732226-7478-4623-95D3-2922913E5882}" destId="{F6377ACE-709F-46F7-B2E9-5A1453A48FD5}" srcOrd="0" destOrd="0" parTransId="{EAAF92BE-42E9-4B86-A8A8-3F87A064BB54}" sibTransId="{2ECC5448-9A4F-4C5F-BD80-C96621DA0135}"/>
    <dgm:cxn modelId="{931EC100-7A66-460E-8698-D6F83715B3C5}" type="presOf" srcId="{30552C67-400C-47B5-863E-DB1019114F87}" destId="{17587FD9-F4B8-4807-A932-D5D01FA333FD}" srcOrd="0" destOrd="0" presId="urn:microsoft.com/office/officeart/2005/8/layout/hierarchy3"/>
    <dgm:cxn modelId="{5E24FD79-A291-4218-AD13-A8B936A3FE24}" srcId="{94732226-7478-4623-95D3-2922913E5882}" destId="{83C839EE-1E25-4905-9A8F-5AAE89EF73BA}" srcOrd="3" destOrd="0" parTransId="{246DE5F4-E878-4D29-A417-8589F9CD957C}" sibTransId="{85199E4B-B5DF-487E-A8FE-C1D35CE39590}"/>
    <dgm:cxn modelId="{42FC9A1D-1CE6-4133-8129-11C58E1B5E73}" type="presOf" srcId="{BFC71AFC-1793-4BCF-BB55-B6E518311168}" destId="{94004909-A2E4-4203-958D-2D81A6A17C23}" srcOrd="0" destOrd="0" presId="urn:microsoft.com/office/officeart/2005/8/layout/hierarchy3"/>
    <dgm:cxn modelId="{0BE700FE-3DEE-4B91-B0F2-FA2290BE8F9A}" srcId="{CF4A7B77-2E13-4772-88FC-30B233172BCC}" destId="{BFC71AFC-1793-4BCF-BB55-B6E518311168}" srcOrd="0" destOrd="0" parTransId="{44FD6486-4656-47B7-8544-E01304255EF6}" sibTransId="{51919E16-01CF-432A-B808-6CCCEFE461A4}"/>
    <dgm:cxn modelId="{93262C02-43FA-4F2B-8E6F-7A57E58F607D}" srcId="{BFC71AFC-1793-4BCF-BB55-B6E518311168}" destId="{797049F9-E944-406B-A5B6-E6B40471334F}" srcOrd="2" destOrd="0" parTransId="{6C243FD0-CD2E-41C2-8AC1-D08654039020}" sibTransId="{D4CC9A82-C543-429E-A608-6EC19D4F783D}"/>
    <dgm:cxn modelId="{F0CEBF48-60FA-476F-A627-0AD6E7FBDBB1}" type="presOf" srcId="{425C1997-724C-4BB7-8F73-2591E5011D5E}" destId="{49E20D36-0B42-468C-BD73-560931743402}" srcOrd="0" destOrd="0" presId="urn:microsoft.com/office/officeart/2005/8/layout/hierarchy3"/>
    <dgm:cxn modelId="{1A0D8A4D-F761-40FE-8201-43FF68C70E0F}" type="presOf" srcId="{A53D762A-A4BD-42EA-87ED-D4675365C7D8}" destId="{8CF8A277-521B-41DC-892F-CACA51D24DB6}" srcOrd="0" destOrd="0" presId="urn:microsoft.com/office/officeart/2005/8/layout/hierarchy3"/>
    <dgm:cxn modelId="{D57C779A-2D81-460D-B6A0-FFA787EEB0D8}" type="presOf" srcId="{4B38E58E-EC4F-4434-B4B7-73E6C2E636E5}" destId="{5F058136-EC33-4FCD-8B25-42D8644C367A}" srcOrd="0" destOrd="0" presId="urn:microsoft.com/office/officeart/2005/8/layout/hierarchy3"/>
    <dgm:cxn modelId="{9F122B39-4DB0-4BD9-A1A8-CE99B3127D97}" type="presOf" srcId="{F6377ACE-709F-46F7-B2E9-5A1453A48FD5}" destId="{1664739D-32B4-44FB-82F8-5C0012576D2C}" srcOrd="0" destOrd="0" presId="urn:microsoft.com/office/officeart/2005/8/layout/hierarchy3"/>
    <dgm:cxn modelId="{4D069553-E58D-46E3-BBDF-94993AF48742}" type="presOf" srcId="{83C839EE-1E25-4905-9A8F-5AAE89EF73BA}" destId="{6EA82D77-29E8-4A8C-B345-E1A67CC97A23}" srcOrd="0" destOrd="0" presId="urn:microsoft.com/office/officeart/2005/8/layout/hierarchy3"/>
    <dgm:cxn modelId="{6C990F7F-BCCC-4CB1-A706-02FA65E183B4}" srcId="{BFC71AFC-1793-4BCF-BB55-B6E518311168}" destId="{F3CB3D4D-3264-439F-B834-ED95A0260449}" srcOrd="0" destOrd="0" parTransId="{30552C67-400C-47B5-863E-DB1019114F87}" sibTransId="{5A3A7998-2904-488A-BF6A-0A3ECD25FB06}"/>
    <dgm:cxn modelId="{C43E3CF8-FB92-49CC-88FB-C678DCF5FC2E}" type="presOf" srcId="{BFC71AFC-1793-4BCF-BB55-B6E518311168}" destId="{627FD1A5-CB28-451A-AD9A-5579F01FAA94}" srcOrd="1" destOrd="0" presId="urn:microsoft.com/office/officeart/2005/8/layout/hierarchy3"/>
    <dgm:cxn modelId="{8463B6ED-093F-4D1B-8665-C0AAF6B62F0B}" type="presOf" srcId="{EAAF92BE-42E9-4B86-A8A8-3F87A064BB54}" destId="{98629016-244E-4E71-9C97-F88115BDCCD2}" srcOrd="0" destOrd="0" presId="urn:microsoft.com/office/officeart/2005/8/layout/hierarchy3"/>
    <dgm:cxn modelId="{51BF3A57-BA8E-4C8A-8608-3AFD7BB02860}" type="presOf" srcId="{797049F9-E944-406B-A5B6-E6B40471334F}" destId="{79DB8002-A93F-4CBD-A257-F54FF3AF66C6}" srcOrd="0" destOrd="0" presId="urn:microsoft.com/office/officeart/2005/8/layout/hierarchy3"/>
    <dgm:cxn modelId="{791E2CC9-577B-4979-93A8-F793DAF1D338}" type="presOf" srcId="{404C57A4-97B1-4755-ADD2-4C832CC1508A}" destId="{2703EA52-011F-42B4-A436-0985D432E521}" srcOrd="0" destOrd="0" presId="urn:microsoft.com/office/officeart/2005/8/layout/hierarchy3"/>
    <dgm:cxn modelId="{10AC24F5-4282-481C-903E-4C1477C8B996}" type="presOf" srcId="{683C8049-EC5F-48E4-A72E-C95026A99F98}" destId="{6A50EF8B-3EF8-44C5-A8E0-B89212D1199F}" srcOrd="0" destOrd="0" presId="urn:microsoft.com/office/officeart/2005/8/layout/hierarchy3"/>
    <dgm:cxn modelId="{4D230BB8-51AD-4AB5-BCE6-2D71D6A7FBDA}" type="presOf" srcId="{CF4A7B77-2E13-4772-88FC-30B233172BCC}" destId="{48C38755-0EE6-40AF-A75D-5118B5CD7493}" srcOrd="0" destOrd="0" presId="urn:microsoft.com/office/officeart/2005/8/layout/hierarchy3"/>
    <dgm:cxn modelId="{44AF196F-8BC5-4723-90FA-B1FDA70FEA49}" type="presOf" srcId="{6C243FD0-CD2E-41C2-8AC1-D08654039020}" destId="{F08B128B-BEA4-438E-8DA1-97CF7672C000}" srcOrd="0" destOrd="0" presId="urn:microsoft.com/office/officeart/2005/8/layout/hierarchy3"/>
    <dgm:cxn modelId="{824F5575-815B-4023-BA7C-75B645539897}" srcId="{BFC71AFC-1793-4BCF-BB55-B6E518311168}" destId="{E99792F2-7531-4C56-9BBF-AAD3A9090583}" srcOrd="1" destOrd="0" parTransId="{683C8049-EC5F-48E4-A72E-C95026A99F98}" sibTransId="{5D6C713B-50B8-42D9-9F5C-85F11779E56A}"/>
    <dgm:cxn modelId="{1667A449-082C-4195-BDE8-E2FB18ED8EBE}" type="presOf" srcId="{E99792F2-7531-4C56-9BBF-AAD3A9090583}" destId="{A32C8DB9-0814-4D5B-A1B1-9A6E9FA9C518}" srcOrd="0" destOrd="0" presId="urn:microsoft.com/office/officeart/2005/8/layout/hierarchy3"/>
    <dgm:cxn modelId="{FA6C995E-05CA-43E8-9976-630278D16CAF}" type="presOf" srcId="{94732226-7478-4623-95D3-2922913E5882}" destId="{B4FF5363-4A61-4E35-A474-639C7634C0A9}" srcOrd="0" destOrd="0" presId="urn:microsoft.com/office/officeart/2005/8/layout/hierarchy3"/>
    <dgm:cxn modelId="{4619D7EC-1CA3-40E0-857F-3A48D9B4EC76}" srcId="{94732226-7478-4623-95D3-2922913E5882}" destId="{404C57A4-97B1-4755-ADD2-4C832CC1508A}" srcOrd="2" destOrd="0" parTransId="{A53D762A-A4BD-42EA-87ED-D4675365C7D8}" sibTransId="{C38D8E94-0CE1-43BE-A0AD-8F0BF3DF7086}"/>
    <dgm:cxn modelId="{CCBE802E-AE6C-4D3A-91EE-85184BC20107}" type="presOf" srcId="{11849F85-7E95-47B8-AEA7-F76D152224C0}" destId="{ED76F6E7-DF8A-4273-BD02-AAEAB3C3C533}" srcOrd="0" destOrd="0" presId="urn:microsoft.com/office/officeart/2005/8/layout/hierarchy3"/>
    <dgm:cxn modelId="{3A2F8EB3-A672-43FE-B683-B15972DF282B}" srcId="{BFC71AFC-1793-4BCF-BB55-B6E518311168}" destId="{A3DBD1AC-0BB4-46D9-B846-C583AB406569}" srcOrd="3" destOrd="0" parTransId="{11849F85-7E95-47B8-AEA7-F76D152224C0}" sibTransId="{16A722A6-8213-4F0F-AE6F-A57DD3D9F966}"/>
    <dgm:cxn modelId="{BC5AF625-A6DC-43B3-A5E8-B3FE0B408604}" type="presOf" srcId="{94732226-7478-4623-95D3-2922913E5882}" destId="{5597F688-FBF0-4653-8EAB-BD5654A6BFD6}" srcOrd="1" destOrd="0" presId="urn:microsoft.com/office/officeart/2005/8/layout/hierarchy3"/>
    <dgm:cxn modelId="{6A8E7524-DB55-44DF-892D-7DBA77BC39B7}" srcId="{94732226-7478-4623-95D3-2922913E5882}" destId="{4B38E58E-EC4F-4434-B4B7-73E6C2E636E5}" srcOrd="1" destOrd="0" parTransId="{425C1997-724C-4BB7-8F73-2591E5011D5E}" sibTransId="{E62C7798-1B73-456E-92D1-4900E2B9B82A}"/>
    <dgm:cxn modelId="{E761479A-822B-4F7D-AC85-EB54B302AB35}" type="presOf" srcId="{246DE5F4-E878-4D29-A417-8589F9CD957C}" destId="{21FA2834-8C6F-40B1-AEBF-0D9C56651FB0}" srcOrd="0" destOrd="0" presId="urn:microsoft.com/office/officeart/2005/8/layout/hierarchy3"/>
    <dgm:cxn modelId="{0413FFCF-6B64-4AC8-8CD1-FE97120321BF}" type="presParOf" srcId="{48C38755-0EE6-40AF-A75D-5118B5CD7493}" destId="{A5850B89-227C-4703-98E1-48171F4895D5}" srcOrd="0" destOrd="0" presId="urn:microsoft.com/office/officeart/2005/8/layout/hierarchy3"/>
    <dgm:cxn modelId="{A1BA1484-E895-447A-AE6C-07E857A34D73}" type="presParOf" srcId="{A5850B89-227C-4703-98E1-48171F4895D5}" destId="{344197C2-20AD-4230-A297-43E9EE957728}" srcOrd="0" destOrd="0" presId="urn:microsoft.com/office/officeart/2005/8/layout/hierarchy3"/>
    <dgm:cxn modelId="{CC99E5D0-B148-4255-BD0C-D9D4BCBA1079}" type="presParOf" srcId="{344197C2-20AD-4230-A297-43E9EE957728}" destId="{94004909-A2E4-4203-958D-2D81A6A17C23}" srcOrd="0" destOrd="0" presId="urn:microsoft.com/office/officeart/2005/8/layout/hierarchy3"/>
    <dgm:cxn modelId="{B77840C5-7219-4B02-A9B0-F25036CC447C}" type="presParOf" srcId="{344197C2-20AD-4230-A297-43E9EE957728}" destId="{627FD1A5-CB28-451A-AD9A-5579F01FAA94}" srcOrd="1" destOrd="0" presId="urn:microsoft.com/office/officeart/2005/8/layout/hierarchy3"/>
    <dgm:cxn modelId="{A909710C-F309-4349-97DC-A2720484BF44}" type="presParOf" srcId="{A5850B89-227C-4703-98E1-48171F4895D5}" destId="{1EA14C51-60B7-42AE-AD1E-9E5C0B304EE0}" srcOrd="1" destOrd="0" presId="urn:microsoft.com/office/officeart/2005/8/layout/hierarchy3"/>
    <dgm:cxn modelId="{3F287D3F-9EC8-4A59-AAEE-69321C5615CD}" type="presParOf" srcId="{1EA14C51-60B7-42AE-AD1E-9E5C0B304EE0}" destId="{17587FD9-F4B8-4807-A932-D5D01FA333FD}" srcOrd="0" destOrd="0" presId="urn:microsoft.com/office/officeart/2005/8/layout/hierarchy3"/>
    <dgm:cxn modelId="{5AECF951-4CB6-4112-93EE-2A7160AE7C68}" type="presParOf" srcId="{1EA14C51-60B7-42AE-AD1E-9E5C0B304EE0}" destId="{6321BA15-A287-499B-B0B6-0CD5DBEA4216}" srcOrd="1" destOrd="0" presId="urn:microsoft.com/office/officeart/2005/8/layout/hierarchy3"/>
    <dgm:cxn modelId="{84209ACC-D61A-4B42-A1E7-98A7C7332EAE}" type="presParOf" srcId="{1EA14C51-60B7-42AE-AD1E-9E5C0B304EE0}" destId="{6A50EF8B-3EF8-44C5-A8E0-B89212D1199F}" srcOrd="2" destOrd="0" presId="urn:microsoft.com/office/officeart/2005/8/layout/hierarchy3"/>
    <dgm:cxn modelId="{772952CB-3F25-405D-BF9E-D042A43B4D13}" type="presParOf" srcId="{1EA14C51-60B7-42AE-AD1E-9E5C0B304EE0}" destId="{A32C8DB9-0814-4D5B-A1B1-9A6E9FA9C518}" srcOrd="3" destOrd="0" presId="urn:microsoft.com/office/officeart/2005/8/layout/hierarchy3"/>
    <dgm:cxn modelId="{6A5238EB-46DD-43E6-8504-29D0E76CE53F}" type="presParOf" srcId="{1EA14C51-60B7-42AE-AD1E-9E5C0B304EE0}" destId="{F08B128B-BEA4-438E-8DA1-97CF7672C000}" srcOrd="4" destOrd="0" presId="urn:microsoft.com/office/officeart/2005/8/layout/hierarchy3"/>
    <dgm:cxn modelId="{BF33EC25-320A-4293-B730-D4FA4039C182}" type="presParOf" srcId="{1EA14C51-60B7-42AE-AD1E-9E5C0B304EE0}" destId="{79DB8002-A93F-4CBD-A257-F54FF3AF66C6}" srcOrd="5" destOrd="0" presId="urn:microsoft.com/office/officeart/2005/8/layout/hierarchy3"/>
    <dgm:cxn modelId="{9D469E19-3C7E-4CA5-9B32-6AC31B404365}" type="presParOf" srcId="{1EA14C51-60B7-42AE-AD1E-9E5C0B304EE0}" destId="{ED76F6E7-DF8A-4273-BD02-AAEAB3C3C533}" srcOrd="6" destOrd="0" presId="urn:microsoft.com/office/officeart/2005/8/layout/hierarchy3"/>
    <dgm:cxn modelId="{0B72D648-FF0E-410A-BCA5-DF966CFA35CF}" type="presParOf" srcId="{1EA14C51-60B7-42AE-AD1E-9E5C0B304EE0}" destId="{2750D17B-6D76-49C6-8D28-2218E6AE8D85}" srcOrd="7" destOrd="0" presId="urn:microsoft.com/office/officeart/2005/8/layout/hierarchy3"/>
    <dgm:cxn modelId="{9E678AFB-016E-4EA9-BD6B-E2B2D0D4E01A}" type="presParOf" srcId="{48C38755-0EE6-40AF-A75D-5118B5CD7493}" destId="{80856DED-6500-48DD-820C-64BF17DD69E2}" srcOrd="1" destOrd="0" presId="urn:microsoft.com/office/officeart/2005/8/layout/hierarchy3"/>
    <dgm:cxn modelId="{C44DEC2B-A543-495B-A3C0-3E96E8AB8987}" type="presParOf" srcId="{80856DED-6500-48DD-820C-64BF17DD69E2}" destId="{59B4073B-D32F-401C-BD69-6B390C21C7B7}" srcOrd="0" destOrd="0" presId="urn:microsoft.com/office/officeart/2005/8/layout/hierarchy3"/>
    <dgm:cxn modelId="{31D72901-EEC9-47EB-A91B-7D52AADA53BF}" type="presParOf" srcId="{59B4073B-D32F-401C-BD69-6B390C21C7B7}" destId="{B4FF5363-4A61-4E35-A474-639C7634C0A9}" srcOrd="0" destOrd="0" presId="urn:microsoft.com/office/officeart/2005/8/layout/hierarchy3"/>
    <dgm:cxn modelId="{9EA1C65F-AE1E-44E7-B33C-7415C9860BA8}" type="presParOf" srcId="{59B4073B-D32F-401C-BD69-6B390C21C7B7}" destId="{5597F688-FBF0-4653-8EAB-BD5654A6BFD6}" srcOrd="1" destOrd="0" presId="urn:microsoft.com/office/officeart/2005/8/layout/hierarchy3"/>
    <dgm:cxn modelId="{D26B98D3-59A2-4DD5-93D2-075BCAAC1993}" type="presParOf" srcId="{80856DED-6500-48DD-820C-64BF17DD69E2}" destId="{95F65C03-76F2-4812-9747-2A16B73FD5A6}" srcOrd="1" destOrd="0" presId="urn:microsoft.com/office/officeart/2005/8/layout/hierarchy3"/>
    <dgm:cxn modelId="{0FC6F8B7-B033-4163-8566-545C006BA19B}" type="presParOf" srcId="{95F65C03-76F2-4812-9747-2A16B73FD5A6}" destId="{98629016-244E-4E71-9C97-F88115BDCCD2}" srcOrd="0" destOrd="0" presId="urn:microsoft.com/office/officeart/2005/8/layout/hierarchy3"/>
    <dgm:cxn modelId="{FE6C1EBA-3CE7-4760-B012-F371FED0AB5C}" type="presParOf" srcId="{95F65C03-76F2-4812-9747-2A16B73FD5A6}" destId="{1664739D-32B4-44FB-82F8-5C0012576D2C}" srcOrd="1" destOrd="0" presId="urn:microsoft.com/office/officeart/2005/8/layout/hierarchy3"/>
    <dgm:cxn modelId="{0B663B6D-1E6D-42A3-B57F-020FAF27656A}" type="presParOf" srcId="{95F65C03-76F2-4812-9747-2A16B73FD5A6}" destId="{49E20D36-0B42-468C-BD73-560931743402}" srcOrd="2" destOrd="0" presId="urn:microsoft.com/office/officeart/2005/8/layout/hierarchy3"/>
    <dgm:cxn modelId="{0EA40214-49ED-445E-AF63-81CE002F3017}" type="presParOf" srcId="{95F65C03-76F2-4812-9747-2A16B73FD5A6}" destId="{5F058136-EC33-4FCD-8B25-42D8644C367A}" srcOrd="3" destOrd="0" presId="urn:microsoft.com/office/officeart/2005/8/layout/hierarchy3"/>
    <dgm:cxn modelId="{0951D4FD-3F6A-416F-8E5D-1047D772EBA4}" type="presParOf" srcId="{95F65C03-76F2-4812-9747-2A16B73FD5A6}" destId="{8CF8A277-521B-41DC-892F-CACA51D24DB6}" srcOrd="4" destOrd="0" presId="urn:microsoft.com/office/officeart/2005/8/layout/hierarchy3"/>
    <dgm:cxn modelId="{97C2C1DB-896A-41B6-A23C-AB720EAEA802}" type="presParOf" srcId="{95F65C03-76F2-4812-9747-2A16B73FD5A6}" destId="{2703EA52-011F-42B4-A436-0985D432E521}" srcOrd="5" destOrd="0" presId="urn:microsoft.com/office/officeart/2005/8/layout/hierarchy3"/>
    <dgm:cxn modelId="{6392163E-5B3D-4DDC-8009-52C997529826}" type="presParOf" srcId="{95F65C03-76F2-4812-9747-2A16B73FD5A6}" destId="{21FA2834-8C6F-40B1-AEBF-0D9C56651FB0}" srcOrd="6" destOrd="0" presId="urn:microsoft.com/office/officeart/2005/8/layout/hierarchy3"/>
    <dgm:cxn modelId="{366C9D24-7269-4D13-B7E1-78B50C09F7CF}" type="presParOf" srcId="{95F65C03-76F2-4812-9747-2A16B73FD5A6}" destId="{6EA82D77-29E8-4A8C-B345-E1A67CC97A2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F783B7-8A34-4259-B9B4-099FEDCED47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3E755F3-77A5-4949-9A39-75D0BB8BE0E0}">
      <dgm:prSet phldrT="[Texto]"/>
      <dgm:spPr/>
      <dgm:t>
        <a:bodyPr/>
        <a:lstStyle/>
        <a:p>
          <a:r>
            <a:rPr lang="es-EC" dirty="0" smtClean="0"/>
            <a:t>MEDICIÓN DE PRUEBA</a:t>
          </a:r>
          <a:endParaRPr lang="es-EC" dirty="0"/>
        </a:p>
      </dgm:t>
    </dgm:pt>
    <dgm:pt modelId="{E1D14B46-314C-4B7C-A063-519155932A5B}" type="parTrans" cxnId="{31EEB97D-E0EE-43EA-92CF-1F0F44BE0C04}">
      <dgm:prSet/>
      <dgm:spPr/>
      <dgm:t>
        <a:bodyPr/>
        <a:lstStyle/>
        <a:p>
          <a:endParaRPr lang="es-EC"/>
        </a:p>
      </dgm:t>
    </dgm:pt>
    <dgm:pt modelId="{98A02225-7E51-47A6-AAEE-AAD1236C9528}" type="sibTrans" cxnId="{31EEB97D-E0EE-43EA-92CF-1F0F44BE0C04}">
      <dgm:prSet/>
      <dgm:spPr/>
      <dgm:t>
        <a:bodyPr/>
        <a:lstStyle/>
        <a:p>
          <a:endParaRPr lang="es-EC"/>
        </a:p>
      </dgm:t>
    </dgm:pt>
    <dgm:pt modelId="{A0D89852-C7C5-4919-B246-9FA7424E4527}">
      <dgm:prSet phldrT="[Texto]"/>
      <dgm:spPr/>
      <dgm:t>
        <a:bodyPr/>
        <a:lstStyle/>
        <a:p>
          <a:r>
            <a:rPr lang="es-EC" dirty="0" smtClean="0"/>
            <a:t>LIMPIEZA DEL TRASFORMADOR </a:t>
          </a:r>
          <a:endParaRPr lang="es-EC" dirty="0"/>
        </a:p>
      </dgm:t>
    </dgm:pt>
    <dgm:pt modelId="{8D37387F-CE63-43E8-B8B8-3CBBEDF81420}" type="parTrans" cxnId="{595CDF76-8D0B-4550-B29A-C37103CB6CCB}">
      <dgm:prSet/>
      <dgm:spPr/>
      <dgm:t>
        <a:bodyPr/>
        <a:lstStyle/>
        <a:p>
          <a:endParaRPr lang="es-EC"/>
        </a:p>
      </dgm:t>
    </dgm:pt>
    <dgm:pt modelId="{86703028-9CFC-478E-B45D-F88B43DD8BBC}" type="sibTrans" cxnId="{595CDF76-8D0B-4550-B29A-C37103CB6CCB}">
      <dgm:prSet/>
      <dgm:spPr/>
      <dgm:t>
        <a:bodyPr/>
        <a:lstStyle/>
        <a:p>
          <a:endParaRPr lang="es-EC"/>
        </a:p>
      </dgm:t>
    </dgm:pt>
    <dgm:pt modelId="{656CE3B9-19B9-4461-A029-75F439186B7B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NUEVA MEDICIÓN</a:t>
          </a:r>
          <a:endParaRPr lang="es-EC" dirty="0">
            <a:solidFill>
              <a:schemeClr val="bg1"/>
            </a:solidFill>
          </a:endParaRPr>
        </a:p>
      </dgm:t>
    </dgm:pt>
    <dgm:pt modelId="{E7F021BB-1335-4CED-B549-979C8F9A5471}" type="parTrans" cxnId="{CF2AFC0F-9272-47B6-BD08-D9AE65C468FA}">
      <dgm:prSet/>
      <dgm:spPr/>
      <dgm:t>
        <a:bodyPr/>
        <a:lstStyle/>
        <a:p>
          <a:endParaRPr lang="es-EC"/>
        </a:p>
      </dgm:t>
    </dgm:pt>
    <dgm:pt modelId="{C03DAE43-4F61-46CF-A08F-E287C9DB1CB8}" type="sibTrans" cxnId="{CF2AFC0F-9272-47B6-BD08-D9AE65C468FA}">
      <dgm:prSet/>
      <dgm:spPr/>
      <dgm:t>
        <a:bodyPr/>
        <a:lstStyle/>
        <a:p>
          <a:endParaRPr lang="es-EC"/>
        </a:p>
      </dgm:t>
    </dgm:pt>
    <dgm:pt modelId="{7959BD3A-EB2D-4B45-9073-D44081708D98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SECADO Y EMBARNIZADO</a:t>
          </a:r>
          <a:endParaRPr lang="es-EC" dirty="0">
            <a:solidFill>
              <a:schemeClr val="bg1"/>
            </a:solidFill>
          </a:endParaRPr>
        </a:p>
      </dgm:t>
    </dgm:pt>
    <dgm:pt modelId="{DD498C32-091E-4425-93BC-E443A010EF69}" type="parTrans" cxnId="{F2D6A212-15BF-430C-8A25-7EAB56FC869D}">
      <dgm:prSet/>
      <dgm:spPr/>
      <dgm:t>
        <a:bodyPr/>
        <a:lstStyle/>
        <a:p>
          <a:endParaRPr lang="es-EC"/>
        </a:p>
      </dgm:t>
    </dgm:pt>
    <dgm:pt modelId="{D7BAF8A7-5A2A-4BDA-B3EA-D5DC1BC977AA}" type="sibTrans" cxnId="{F2D6A212-15BF-430C-8A25-7EAB56FC869D}">
      <dgm:prSet/>
      <dgm:spPr/>
      <dgm:t>
        <a:bodyPr/>
        <a:lstStyle/>
        <a:p>
          <a:endParaRPr lang="es-EC"/>
        </a:p>
      </dgm:t>
    </dgm:pt>
    <dgm:pt modelId="{86A87CA0-339F-410E-8FC1-96FC0FA347E5}">
      <dgm:prSet/>
      <dgm:spPr/>
      <dgm:t>
        <a:bodyPr/>
        <a:lstStyle/>
        <a:p>
          <a:r>
            <a:rPr lang="es-EC" dirty="0" smtClean="0"/>
            <a:t>MEGADO DE BOBINA</a:t>
          </a:r>
          <a:endParaRPr lang="es-EC" dirty="0"/>
        </a:p>
      </dgm:t>
    </dgm:pt>
    <dgm:pt modelId="{C445B35F-CF0C-46BF-9FD0-AD832C5353E4}" type="parTrans" cxnId="{BB84D464-1B4E-4933-B375-BC83DFC330F1}">
      <dgm:prSet/>
      <dgm:spPr/>
      <dgm:t>
        <a:bodyPr/>
        <a:lstStyle/>
        <a:p>
          <a:endParaRPr lang="es-EC"/>
        </a:p>
      </dgm:t>
    </dgm:pt>
    <dgm:pt modelId="{50C9298C-4714-4F0D-AE81-265F87DD1232}" type="sibTrans" cxnId="{BB84D464-1B4E-4933-B375-BC83DFC330F1}">
      <dgm:prSet/>
      <dgm:spPr/>
      <dgm:t>
        <a:bodyPr/>
        <a:lstStyle/>
        <a:p>
          <a:endParaRPr lang="es-EC"/>
        </a:p>
      </dgm:t>
    </dgm:pt>
    <dgm:pt modelId="{387DE492-5B0A-479E-B814-BE4548EF76D6}" type="pres">
      <dgm:prSet presAssocID="{6AF783B7-8A34-4259-B9B4-099FEDCED4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EC9446-F8EC-4D1D-83DE-5E5CACAA30D9}" type="pres">
      <dgm:prSet presAssocID="{33E755F3-77A5-4949-9A39-75D0BB8BE0E0}" presName="parentText" presStyleLbl="node1" presStyleIdx="0" presStyleCnt="5" custScaleY="101075" custLinFactNeighborY="3882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0613B3-F30E-4F3E-9F4E-1CAFD887848F}" type="pres">
      <dgm:prSet presAssocID="{98A02225-7E51-47A6-AAEE-AAD1236C9528}" presName="spacer" presStyleCnt="0"/>
      <dgm:spPr/>
    </dgm:pt>
    <dgm:pt modelId="{356BEF2F-9E4B-42A3-8928-8942E0A93724}" type="pres">
      <dgm:prSet presAssocID="{A0D89852-C7C5-4919-B246-9FA7424E45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16840-5C9B-4A31-9E90-1AD502087E26}" type="pres">
      <dgm:prSet presAssocID="{86703028-9CFC-478E-B45D-F88B43DD8BBC}" presName="spacer" presStyleCnt="0"/>
      <dgm:spPr/>
    </dgm:pt>
    <dgm:pt modelId="{1DA51118-B04E-4EBE-9D75-50C58768DE31}" type="pres">
      <dgm:prSet presAssocID="{86A87CA0-339F-410E-8FC1-96FC0FA347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D6697-B4E8-4818-8934-B1B5C1BE4DC6}" type="pres">
      <dgm:prSet presAssocID="{50C9298C-4714-4F0D-AE81-265F87DD1232}" presName="spacer" presStyleCnt="0"/>
      <dgm:spPr/>
    </dgm:pt>
    <dgm:pt modelId="{F4F06C59-5A1F-434C-BE42-D7F155F47EEF}" type="pres">
      <dgm:prSet presAssocID="{7959BD3A-EB2D-4B45-9073-D44081708D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10B6BF-7BED-432B-96E9-1A0147CE3E6D}" type="pres">
      <dgm:prSet presAssocID="{D7BAF8A7-5A2A-4BDA-B3EA-D5DC1BC977AA}" presName="spacer" presStyleCnt="0"/>
      <dgm:spPr/>
    </dgm:pt>
    <dgm:pt modelId="{D2C2F906-1286-4794-836F-DA0113555121}" type="pres">
      <dgm:prSet presAssocID="{656CE3B9-19B9-4461-A029-75F439186B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84A99B-CBE2-4CFC-830C-39C516E3597A}" type="presOf" srcId="{A0D89852-C7C5-4919-B246-9FA7424E4527}" destId="{356BEF2F-9E4B-42A3-8928-8942E0A93724}" srcOrd="0" destOrd="0" presId="urn:microsoft.com/office/officeart/2005/8/layout/vList2"/>
    <dgm:cxn modelId="{CF2AFC0F-9272-47B6-BD08-D9AE65C468FA}" srcId="{6AF783B7-8A34-4259-B9B4-099FEDCED47E}" destId="{656CE3B9-19B9-4461-A029-75F439186B7B}" srcOrd="4" destOrd="0" parTransId="{E7F021BB-1335-4CED-B549-979C8F9A5471}" sibTransId="{C03DAE43-4F61-46CF-A08F-E287C9DB1CB8}"/>
    <dgm:cxn modelId="{4F389542-0AA7-40E2-AAC5-170AFD395FD6}" type="presOf" srcId="{6AF783B7-8A34-4259-B9B4-099FEDCED47E}" destId="{387DE492-5B0A-479E-B814-BE4548EF76D6}" srcOrd="0" destOrd="0" presId="urn:microsoft.com/office/officeart/2005/8/layout/vList2"/>
    <dgm:cxn modelId="{EF64C79C-24E3-4392-8549-3001A360DB6B}" type="presOf" srcId="{7959BD3A-EB2D-4B45-9073-D44081708D98}" destId="{F4F06C59-5A1F-434C-BE42-D7F155F47EEF}" srcOrd="0" destOrd="0" presId="urn:microsoft.com/office/officeart/2005/8/layout/vList2"/>
    <dgm:cxn modelId="{31EEB97D-E0EE-43EA-92CF-1F0F44BE0C04}" srcId="{6AF783B7-8A34-4259-B9B4-099FEDCED47E}" destId="{33E755F3-77A5-4949-9A39-75D0BB8BE0E0}" srcOrd="0" destOrd="0" parTransId="{E1D14B46-314C-4B7C-A063-519155932A5B}" sibTransId="{98A02225-7E51-47A6-AAEE-AAD1236C9528}"/>
    <dgm:cxn modelId="{595CDF76-8D0B-4550-B29A-C37103CB6CCB}" srcId="{6AF783B7-8A34-4259-B9B4-099FEDCED47E}" destId="{A0D89852-C7C5-4919-B246-9FA7424E4527}" srcOrd="1" destOrd="0" parTransId="{8D37387F-CE63-43E8-B8B8-3CBBEDF81420}" sibTransId="{86703028-9CFC-478E-B45D-F88B43DD8BBC}"/>
    <dgm:cxn modelId="{30D71030-A7AB-4A6D-A15E-A4C6AFF00BB6}" type="presOf" srcId="{86A87CA0-339F-410E-8FC1-96FC0FA347E5}" destId="{1DA51118-B04E-4EBE-9D75-50C58768DE31}" srcOrd="0" destOrd="0" presId="urn:microsoft.com/office/officeart/2005/8/layout/vList2"/>
    <dgm:cxn modelId="{04A2E39E-BFCF-4DDA-8E1D-B6FDDF8681C5}" type="presOf" srcId="{656CE3B9-19B9-4461-A029-75F439186B7B}" destId="{D2C2F906-1286-4794-836F-DA0113555121}" srcOrd="0" destOrd="0" presId="urn:microsoft.com/office/officeart/2005/8/layout/vList2"/>
    <dgm:cxn modelId="{437EBC34-8D19-4F5E-940B-312CD5F8CFB6}" type="presOf" srcId="{33E755F3-77A5-4949-9A39-75D0BB8BE0E0}" destId="{CEEC9446-F8EC-4D1D-83DE-5E5CACAA30D9}" srcOrd="0" destOrd="0" presId="urn:microsoft.com/office/officeart/2005/8/layout/vList2"/>
    <dgm:cxn modelId="{F2D6A212-15BF-430C-8A25-7EAB56FC869D}" srcId="{6AF783B7-8A34-4259-B9B4-099FEDCED47E}" destId="{7959BD3A-EB2D-4B45-9073-D44081708D98}" srcOrd="3" destOrd="0" parTransId="{DD498C32-091E-4425-93BC-E443A010EF69}" sibTransId="{D7BAF8A7-5A2A-4BDA-B3EA-D5DC1BC977AA}"/>
    <dgm:cxn modelId="{BB84D464-1B4E-4933-B375-BC83DFC330F1}" srcId="{6AF783B7-8A34-4259-B9B4-099FEDCED47E}" destId="{86A87CA0-339F-410E-8FC1-96FC0FA347E5}" srcOrd="2" destOrd="0" parTransId="{C445B35F-CF0C-46BF-9FD0-AD832C5353E4}" sibTransId="{50C9298C-4714-4F0D-AE81-265F87DD1232}"/>
    <dgm:cxn modelId="{B236B6BA-6797-4852-BCAE-AEFAC4111F83}" type="presParOf" srcId="{387DE492-5B0A-479E-B814-BE4548EF76D6}" destId="{CEEC9446-F8EC-4D1D-83DE-5E5CACAA30D9}" srcOrd="0" destOrd="0" presId="urn:microsoft.com/office/officeart/2005/8/layout/vList2"/>
    <dgm:cxn modelId="{D93104F6-6C47-4321-A963-6658EE086D8A}" type="presParOf" srcId="{387DE492-5B0A-479E-B814-BE4548EF76D6}" destId="{1A0613B3-F30E-4F3E-9F4E-1CAFD887848F}" srcOrd="1" destOrd="0" presId="urn:microsoft.com/office/officeart/2005/8/layout/vList2"/>
    <dgm:cxn modelId="{F7ED2E57-6C75-47DA-BAEA-5EC580EAAC35}" type="presParOf" srcId="{387DE492-5B0A-479E-B814-BE4548EF76D6}" destId="{356BEF2F-9E4B-42A3-8928-8942E0A93724}" srcOrd="2" destOrd="0" presId="urn:microsoft.com/office/officeart/2005/8/layout/vList2"/>
    <dgm:cxn modelId="{9D5B4BFD-3E2F-4377-A2A0-EF4A170B72FE}" type="presParOf" srcId="{387DE492-5B0A-479E-B814-BE4548EF76D6}" destId="{53516840-5C9B-4A31-9E90-1AD502087E26}" srcOrd="3" destOrd="0" presId="urn:microsoft.com/office/officeart/2005/8/layout/vList2"/>
    <dgm:cxn modelId="{0491354C-2E07-47EE-90FB-DD880971D333}" type="presParOf" srcId="{387DE492-5B0A-479E-B814-BE4548EF76D6}" destId="{1DA51118-B04E-4EBE-9D75-50C58768DE31}" srcOrd="4" destOrd="0" presId="urn:microsoft.com/office/officeart/2005/8/layout/vList2"/>
    <dgm:cxn modelId="{4F9E946F-A64A-4679-932B-0D9FDFF0F45A}" type="presParOf" srcId="{387DE492-5B0A-479E-B814-BE4548EF76D6}" destId="{CD2D6697-B4E8-4818-8934-B1B5C1BE4DC6}" srcOrd="5" destOrd="0" presId="urn:microsoft.com/office/officeart/2005/8/layout/vList2"/>
    <dgm:cxn modelId="{62756B77-A41A-4FAA-A6A2-467C4D0A648B}" type="presParOf" srcId="{387DE492-5B0A-479E-B814-BE4548EF76D6}" destId="{F4F06C59-5A1F-434C-BE42-D7F155F47EEF}" srcOrd="6" destOrd="0" presId="urn:microsoft.com/office/officeart/2005/8/layout/vList2"/>
    <dgm:cxn modelId="{ED8FC91A-0616-4F4D-B9F2-8ADE808EE72C}" type="presParOf" srcId="{387DE492-5B0A-479E-B814-BE4548EF76D6}" destId="{1A10B6BF-7BED-432B-96E9-1A0147CE3E6D}" srcOrd="7" destOrd="0" presId="urn:microsoft.com/office/officeart/2005/8/layout/vList2"/>
    <dgm:cxn modelId="{05083270-57F3-4F58-839C-6D5CF2FA1F91}" type="presParOf" srcId="{387DE492-5B0A-479E-B814-BE4548EF76D6}" destId="{D2C2F906-1286-4794-836F-DA01135551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638F-25E7-4CBF-B753-BCC1B9201E20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34EF-5DB8-403D-A209-4A2899CB7C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022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158B98-4311-40BA-A7AF-44DBED1CFD56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901BE0-F7A3-4EB3-8352-246AA94A3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043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685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729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286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466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605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013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867" y="-27384"/>
            <a:ext cx="1557312" cy="405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-2876" b="-15742"/>
          <a:stretch>
            <a:fillRect/>
          </a:stretch>
        </p:blipFill>
        <p:spPr bwMode="auto">
          <a:xfrm>
            <a:off x="10848528" y="44451"/>
            <a:ext cx="1392154" cy="3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3 Onda"/>
          <p:cNvSpPr/>
          <p:nvPr userDrawn="1"/>
        </p:nvSpPr>
        <p:spPr>
          <a:xfrm rot="5400000">
            <a:off x="-3092392" y="3355744"/>
            <a:ext cx="6831501" cy="120013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  <p:sp>
        <p:nvSpPr>
          <p:cNvPr id="2" name="Rectángulo 1"/>
          <p:cNvSpPr/>
          <p:nvPr userDrawn="1"/>
        </p:nvSpPr>
        <p:spPr>
          <a:xfrm>
            <a:off x="47328" y="24002"/>
            <a:ext cx="288032" cy="6831501"/>
          </a:xfrm>
          <a:prstGeom prst="rect">
            <a:avLst/>
          </a:prstGeom>
          <a:solidFill>
            <a:srgbClr val="002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Documento_de_Microsoft_Word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6.jpg"/><Relationship Id="rId9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3" y="116632"/>
            <a:ext cx="3797983" cy="9808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706" y="-99392"/>
            <a:ext cx="3797967" cy="1317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670218" y="1844824"/>
            <a:ext cx="11474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Arial Black" panose="020B0A04020102020204" pitchFamily="34" charset="0"/>
              </a:rPr>
              <a:t>EL SIMULADOR DE CONEXIONES DELTA Y ESTRELLA DEL LABORATORIO DE ELECTRICIDAD Y SU APORTE EN EL APRENDIZAJE DE LOS GUARDIAMARINAS.</a:t>
            </a:r>
            <a:endParaRPr lang="es-EC" sz="44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49705" y="5734997"/>
            <a:ext cx="313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POR: </a:t>
            </a:r>
          </a:p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4/B COLOMA PARDO IRON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2FC9540-C7A9-4329-A199-72AF49FD7B5F}"/>
              </a:ext>
            </a:extLst>
          </p:cNvPr>
          <p:cNvGrpSpPr/>
          <p:nvPr/>
        </p:nvGrpSpPr>
        <p:grpSpPr>
          <a:xfrm>
            <a:off x="7178788" y="4621652"/>
            <a:ext cx="4239442" cy="2006135"/>
            <a:chOff x="4453705" y="0"/>
            <a:chExt cx="3356356" cy="2752631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="" xmlns:a16="http://schemas.microsoft.com/office/drawing/2014/main" id="{2180A1AB-AEA9-4D18-9B36-59014B7FC94D}"/>
                </a:ext>
              </a:extLst>
            </p:cNvPr>
            <p:cNvSpPr/>
            <p:nvPr/>
          </p:nvSpPr>
          <p:spPr>
            <a:xfrm>
              <a:off x="4453705" y="0"/>
              <a:ext cx="3356356" cy="27526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: esquinas redondeadas 8">
              <a:extLst>
                <a:ext uri="{FF2B5EF4-FFF2-40B4-BE49-F238E27FC236}">
                  <a16:creationId xmlns="" xmlns:a16="http://schemas.microsoft.com/office/drawing/2014/main" id="{23CD0EA8-E91F-4E64-8644-D7755BA87C6E}"/>
                </a:ext>
              </a:extLst>
            </p:cNvPr>
            <p:cNvSpPr txBox="1"/>
            <p:nvPr/>
          </p:nvSpPr>
          <p:spPr>
            <a:xfrm>
              <a:off x="4582186" y="189385"/>
              <a:ext cx="3058659" cy="2563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b="1" dirty="0" smtClean="0"/>
                <a:t>Art </a:t>
              </a:r>
              <a:r>
                <a:rPr lang="es-EC" b="1" dirty="0"/>
                <a:t>47 – 3. - </a:t>
              </a:r>
              <a:r>
                <a:rPr lang="es-EC" dirty="0"/>
                <a:t>En la modalidad dual, por cada hora del componente de docencia, se establecerán en la planificación curricular 2 horas de los componentes de práctica de los aprendizajes y de aprendizaje autónomo.</a:t>
              </a:r>
              <a:endParaRPr lang="es-PY" sz="2400" b="1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03B182DD-8EED-45A6-9FB1-3F2ACBEEAEF1}"/>
              </a:ext>
            </a:extLst>
          </p:cNvPr>
          <p:cNvGrpSpPr/>
          <p:nvPr/>
        </p:nvGrpSpPr>
        <p:grpSpPr>
          <a:xfrm>
            <a:off x="826958" y="4621652"/>
            <a:ext cx="4139515" cy="2006135"/>
            <a:chOff x="596849" y="-2560"/>
            <a:chExt cx="2133875" cy="1007405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="" xmlns:a16="http://schemas.microsoft.com/office/drawing/2014/main" id="{CE8133F0-95DB-4562-8141-3D93B3CD0634}"/>
                </a:ext>
              </a:extLst>
            </p:cNvPr>
            <p:cNvSpPr/>
            <p:nvPr/>
          </p:nvSpPr>
          <p:spPr>
            <a:xfrm>
              <a:off x="596849" y="-2560"/>
              <a:ext cx="2133875" cy="10074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: esquinas redondeadas 10">
              <a:extLst>
                <a:ext uri="{FF2B5EF4-FFF2-40B4-BE49-F238E27FC236}">
                  <a16:creationId xmlns="" xmlns:a16="http://schemas.microsoft.com/office/drawing/2014/main" id="{0679E7D6-A2F2-432C-B7C5-6A695F383A9B}"/>
                </a:ext>
              </a:extLst>
            </p:cNvPr>
            <p:cNvSpPr txBox="1"/>
            <p:nvPr/>
          </p:nvSpPr>
          <p:spPr>
            <a:xfrm>
              <a:off x="675304" y="42963"/>
              <a:ext cx="1980283" cy="857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b="1" dirty="0"/>
                <a:t>Art. 44.- Modalidad dual. -</a:t>
              </a:r>
              <a:r>
                <a:rPr lang="es-EC" dirty="0"/>
                <a:t> En esta modalidad, el aprendizaje del estudiante se produce tanto en entornos institucionales educativos como en entornos laborales reales, virtuales y simulados, lo cual constituye el eje organizador del currículo</a:t>
              </a:r>
              <a:endParaRPr lang="es-PY" sz="2400" b="1" dirty="0"/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40276" y="754291"/>
            <a:ext cx="727280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MARCO LEGAL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524379" y="6337340"/>
            <a:ext cx="667621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10</a:t>
            </a:fld>
            <a:endParaRPr lang="es-EC" dirty="0"/>
          </a:p>
        </p:txBody>
      </p: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03B182DD-8EED-45A6-9FB1-3F2ACBEEAEF1}"/>
              </a:ext>
            </a:extLst>
          </p:cNvPr>
          <p:cNvGrpSpPr/>
          <p:nvPr/>
        </p:nvGrpSpPr>
        <p:grpSpPr>
          <a:xfrm>
            <a:off x="826958" y="1631585"/>
            <a:ext cx="4105393" cy="2052228"/>
            <a:chOff x="259378" y="-1166167"/>
            <a:chExt cx="2133875" cy="1382267"/>
          </a:xfrm>
        </p:grpSpPr>
        <p:sp>
          <p:nvSpPr>
            <p:cNvPr id="25" name="Rectángulo: esquinas redondeadas 19">
              <a:extLst>
                <a:ext uri="{FF2B5EF4-FFF2-40B4-BE49-F238E27FC236}">
                  <a16:creationId xmlns="" xmlns:a16="http://schemas.microsoft.com/office/drawing/2014/main" id="{CE8133F0-95DB-4562-8141-3D93B3CD0634}"/>
                </a:ext>
              </a:extLst>
            </p:cNvPr>
            <p:cNvSpPr/>
            <p:nvPr/>
          </p:nvSpPr>
          <p:spPr>
            <a:xfrm>
              <a:off x="259378" y="-1166167"/>
              <a:ext cx="2133875" cy="13822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: esquinas redondeadas 10">
              <a:extLst>
                <a:ext uri="{FF2B5EF4-FFF2-40B4-BE49-F238E27FC236}">
                  <a16:creationId xmlns="" xmlns:a16="http://schemas.microsoft.com/office/drawing/2014/main" id="{0679E7D6-A2F2-432C-B7C5-6A695F383A9B}"/>
                </a:ext>
              </a:extLst>
            </p:cNvPr>
            <p:cNvSpPr txBox="1"/>
            <p:nvPr/>
          </p:nvSpPr>
          <p:spPr>
            <a:xfrm>
              <a:off x="312262" y="-1117667"/>
              <a:ext cx="1981732" cy="1143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 smtClean="0"/>
                <a:t>Art 11.- </a:t>
              </a:r>
              <a:r>
                <a:rPr lang="es-ES" dirty="0"/>
                <a:t>H</a:t>
              </a:r>
              <a:r>
                <a:rPr lang="es-ES" dirty="0" smtClean="0"/>
                <a:t>abla  </a:t>
              </a:r>
              <a:r>
                <a:rPr lang="es-ES" dirty="0"/>
                <a:t>sobre la organización del aprendizaje, que esta consiste en la planificación del proceso formativo del estudiante, a través de actividades de aprendizaje, componentes de docencia, componentes de prácticas de aplicación y experimentación de los aprendizajes.</a:t>
              </a:r>
              <a:endParaRPr lang="es-PY" sz="2400" b="1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03B182DD-8EED-45A6-9FB1-3F2ACBEEAEF1}"/>
              </a:ext>
            </a:extLst>
          </p:cNvPr>
          <p:cNvGrpSpPr/>
          <p:nvPr/>
        </p:nvGrpSpPr>
        <p:grpSpPr>
          <a:xfrm>
            <a:off x="7178788" y="1631585"/>
            <a:ext cx="4239442" cy="2052230"/>
            <a:chOff x="909691" y="-901515"/>
            <a:chExt cx="2133875" cy="1191153"/>
          </a:xfrm>
        </p:grpSpPr>
        <p:sp>
          <p:nvSpPr>
            <p:cNvPr id="28" name="Rectángulo: esquinas redondeadas 19">
              <a:extLst>
                <a:ext uri="{FF2B5EF4-FFF2-40B4-BE49-F238E27FC236}">
                  <a16:creationId xmlns="" xmlns:a16="http://schemas.microsoft.com/office/drawing/2014/main" id="{CE8133F0-95DB-4562-8141-3D93B3CD0634}"/>
                </a:ext>
              </a:extLst>
            </p:cNvPr>
            <p:cNvSpPr/>
            <p:nvPr/>
          </p:nvSpPr>
          <p:spPr>
            <a:xfrm>
              <a:off x="909691" y="-894310"/>
              <a:ext cx="2133875" cy="11839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: esquinas redondeadas 10">
              <a:extLst>
                <a:ext uri="{FF2B5EF4-FFF2-40B4-BE49-F238E27FC236}">
                  <a16:creationId xmlns="" xmlns:a16="http://schemas.microsoft.com/office/drawing/2014/main" id="{0679E7D6-A2F2-432C-B7C5-6A695F383A9B}"/>
                </a:ext>
              </a:extLst>
            </p:cNvPr>
            <p:cNvSpPr txBox="1"/>
            <p:nvPr/>
          </p:nvSpPr>
          <p:spPr>
            <a:xfrm>
              <a:off x="991376" y="-901515"/>
              <a:ext cx="1981732" cy="1160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algn="just"/>
              <a:r>
                <a:rPr lang="es-ES" b="1" dirty="0" smtClean="0"/>
                <a:t>Art 15.-  </a:t>
              </a:r>
              <a:r>
                <a:rPr lang="es-ES" dirty="0"/>
                <a:t>S</a:t>
              </a:r>
              <a:r>
                <a:rPr lang="es-ES" dirty="0" smtClean="0"/>
                <a:t>e </a:t>
              </a:r>
              <a:r>
                <a:rPr lang="es-ES" dirty="0"/>
                <a:t>habla sobre las prácticas que se deben realizar para poder cumplir con un proceso de formación integral, ya sea en los lugares profesionales, prácticas en laboratorios o prácticas e campo, logrando así asimilar todos los conocimientos adquiridos.</a:t>
              </a:r>
              <a:endParaRPr lang="es-EC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A04140AD-CA63-465A-9357-306453AE62C9}"/>
              </a:ext>
            </a:extLst>
          </p:cNvPr>
          <p:cNvGrpSpPr/>
          <p:nvPr/>
        </p:nvGrpSpPr>
        <p:grpSpPr>
          <a:xfrm>
            <a:off x="4966473" y="3429000"/>
            <a:ext cx="2212315" cy="1322559"/>
            <a:chOff x="1978233" y="794038"/>
            <a:chExt cx="1559971" cy="132255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Círculo parcial 17">
              <a:extLst>
                <a:ext uri="{FF2B5EF4-FFF2-40B4-BE49-F238E27FC236}">
                  <a16:creationId xmlns="" xmlns:a16="http://schemas.microsoft.com/office/drawing/2014/main" id="{5630C1A3-0B12-42CA-9FC6-D81B279DC780}"/>
                </a:ext>
              </a:extLst>
            </p:cNvPr>
            <p:cNvSpPr/>
            <p:nvPr/>
          </p:nvSpPr>
          <p:spPr>
            <a:xfrm>
              <a:off x="1978233" y="794038"/>
              <a:ext cx="1559969" cy="13225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írculo parcial 12">
              <a:extLst>
                <a:ext uri="{FF2B5EF4-FFF2-40B4-BE49-F238E27FC236}">
                  <a16:creationId xmlns="" xmlns:a16="http://schemas.microsoft.com/office/drawing/2014/main" id="{8492A016-852A-4EE6-AAA3-793BC5C349F8}"/>
                </a:ext>
              </a:extLst>
            </p:cNvPr>
            <p:cNvSpPr txBox="1"/>
            <p:nvPr/>
          </p:nvSpPr>
          <p:spPr>
            <a:xfrm>
              <a:off x="1978234" y="794038"/>
              <a:ext cx="1559970" cy="1322559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 smtClean="0">
                  <a:solidFill>
                    <a:sysClr val="windowText" lastClr="000000"/>
                  </a:solidFill>
                </a:rPr>
                <a:t>REGLAMENTO DE RÉGIMEN ACADÉMICO</a:t>
              </a:r>
              <a:endParaRPr lang="es-PY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6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433024" y="764704"/>
            <a:ext cx="5975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POBLACIÓN O MUESTRA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992544" y="6356351"/>
            <a:ext cx="58985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11</a:t>
            </a:fld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911424" y="1916833"/>
            <a:ext cx="6096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Tamaño de la muestra </a:t>
            </a:r>
          </a:p>
          <a:p>
            <a:pPr marL="342900" lvl="0" indent="-342900" algn="just">
              <a:lnSpc>
                <a:spcPct val="200000"/>
              </a:lnSpc>
              <a:spcAft>
                <a:spcPts val="216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PQ = C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onstante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varianza poblacional (0,25) </a:t>
            </a:r>
          </a:p>
          <a:p>
            <a:pPr marL="342900" lvl="0" indent="-342900" algn="just">
              <a:lnSpc>
                <a:spcPct val="200000"/>
              </a:lnSpc>
              <a:spcAft>
                <a:spcPts val="216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Tamaño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población </a:t>
            </a:r>
          </a:p>
          <a:p>
            <a:pPr marL="342900" lvl="0" indent="-342900" algn="just">
              <a:lnSpc>
                <a:spcPct val="200000"/>
              </a:lnSpc>
              <a:spcAft>
                <a:spcPts val="216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máximo admisible (al 5%).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= Coeficiente de corrección del error (1,96). </a:t>
            </a:r>
            <a:endParaRPr lang="es-EC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7716840" y="3312087"/>
                <a:ext cx="3383056" cy="1130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𝑃𝑄𝑁</m:t>
                          </m:r>
                        </m:num>
                        <m:den>
                          <m:d>
                            <m:dPr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𝑃𝑄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840" y="3312087"/>
                <a:ext cx="3383056" cy="11305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3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433024" y="764704"/>
            <a:ext cx="5975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POBLACIÓN O MUESTRA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945022"/>
              </p:ext>
            </p:extLst>
          </p:nvPr>
        </p:nvGraphicFramePr>
        <p:xfrm>
          <a:off x="-454251" y="1740693"/>
          <a:ext cx="8966201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Documento" r:id="rId4" imgW="5218977" imgH="1968647" progId="Word.Document.12">
                  <p:embed/>
                </p:oleObj>
              </mc:Choice>
              <mc:Fallback>
                <p:oleObj name="Documento" r:id="rId4" imgW="5218977" imgH="19686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54251" y="1740693"/>
                        <a:ext cx="8966201" cy="337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ángulo 17"/>
          <p:cNvSpPr/>
          <p:nvPr/>
        </p:nvSpPr>
        <p:spPr>
          <a:xfrm>
            <a:off x="7754240" y="2760881"/>
            <a:ext cx="453650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n=   </a:t>
            </a:r>
            <a:r>
              <a:rPr lang="es-EC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33 </a:t>
            </a:r>
            <a:r>
              <a:rPr lang="es-EC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personas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8184232" y="2780928"/>
            <a:ext cx="720080" cy="38312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77495"/>
              </p:ext>
            </p:extLst>
          </p:nvPr>
        </p:nvGraphicFramePr>
        <p:xfrm>
          <a:off x="2471379" y="4727094"/>
          <a:ext cx="4982660" cy="1434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875">
                  <a:extLst>
                    <a:ext uri="{9D8B030D-6E8A-4147-A177-3AD203B41FA5}">
                      <a16:colId xmlns="" xmlns:a16="http://schemas.microsoft.com/office/drawing/2014/main" val="1629109337"/>
                    </a:ext>
                  </a:extLst>
                </a:gridCol>
                <a:gridCol w="2491785">
                  <a:extLst>
                    <a:ext uri="{9D8B030D-6E8A-4147-A177-3AD203B41FA5}">
                      <a16:colId xmlns="" xmlns:a16="http://schemas.microsoft.com/office/drawing/2014/main" val="253165727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Guardiamarinas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Población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22375"/>
                  </a:ext>
                </a:extLst>
              </a:tr>
              <a:tr h="37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1431905"/>
                  </a:ext>
                </a:extLst>
              </a:tr>
              <a:tr h="37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81189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940243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992544" y="6356351"/>
            <a:ext cx="58985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83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764704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TÉCNICA DE RECOLECCIÓN DE DATOS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655840" y="1530364"/>
            <a:ext cx="2660506" cy="566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13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802752" y="2148681"/>
            <a:ext cx="10945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¿Para el desempeño de sus funciones ha trabajado usted con transformadores eléctricos trifásicos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Detalle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 actividades ha realizado con ellos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¿En el desempeño de su trabajo ha tenido usted algún incidente o accidente eléctrico dentro de la unidad de abordo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lvl="0">
              <a:spcAft>
                <a:spcPts val="0"/>
              </a:spcAft>
            </a:pPr>
            <a:endParaRPr lang="es-EC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En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caso de responder con afirmación indique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 fue el motivo del evento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¿Podría usted describir brevemente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evento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equipos o materiales resultaron afectados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¿Conoce usted el costo de las reparaciones de los daños?</a:t>
            </a:r>
            <a:endParaRPr lang="es-EC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764704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TÉCNICA DE RECOLECCIÓN DE DATOS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655840" y="1530364"/>
            <a:ext cx="2660506" cy="566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14</a:t>
            </a:fld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522832" y="1981379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¿Para el rendimiento de sus funciones ha trabajado usted con transformadores eléctricos trifásicos?</a:t>
            </a:r>
            <a:endParaRPr lang="es-EC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03512" y="383926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Conexiones para un motor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Prácticas de ensayo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Conexiones sencillas</a:t>
            </a:r>
            <a:endParaRPr lang="es-EC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764704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TÉCNICA DE RECOLECCIÓN DE DATOS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15</a:t>
            </a:fld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1703512" y="1566920"/>
            <a:ext cx="9143696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¿En el desempeño de su trabajo ha tenido algún incidente o accidente eléctrico dentro de la unidad de abordo?</a:t>
            </a:r>
            <a:endParaRPr lang="es-EC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85031"/>
              </p:ext>
            </p:extLst>
          </p:nvPr>
        </p:nvGraphicFramePr>
        <p:xfrm>
          <a:off x="3071004" y="3374316"/>
          <a:ext cx="6408712" cy="271898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92813"/>
                <a:gridCol w="2368864"/>
                <a:gridCol w="2647035"/>
              </a:tblGrid>
              <a:tr h="44088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frecuencia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porcentaje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88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Si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88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No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100.00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544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Tal vez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88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100.00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071664" y="6185224"/>
            <a:ext cx="19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764704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PROCESAMIENTO DE DATOS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992544" y="6356351"/>
            <a:ext cx="58985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16</a:t>
            </a:fld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5159896" y="1365389"/>
            <a:ext cx="1823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lnSpc>
                <a:spcPct val="200000"/>
              </a:lnSpc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ENCUESTAS</a:t>
            </a:r>
            <a:endParaRPr lang="es-EC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68828" y="2018591"/>
            <a:ext cx="9503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¿Considera usted que los equipos del laboratorio de electricidad se encuentran totalmente operativos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¿Considera usted que el laboratorio cuenta con los equipos necesarios para realizar todas las prácticas estipuladas en el sílabo de la carrera  "Oficial de Marina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¿Si se adquirieran los equipos necesarios para completar todas las prácticas en el laboratorio de electricidad podría usted lograr una mejor asimilación de los conocimientos adquiridos durante las clases teóricas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¿Considera usted que el tiempo de prácticas en el simulador es suficiente para reforzar los conocimientos adquiridos en las clases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¿Considera usted importante el aprendizaje de la electricidad para su carrera como Oficial de Marina?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764704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PROCESAMIENTO DE DATOS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992544" y="6356351"/>
            <a:ext cx="58985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17</a:t>
            </a:fld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4952879" y="1464879"/>
            <a:ext cx="1823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lnSpc>
                <a:spcPct val="200000"/>
              </a:lnSpc>
              <a:spcAft>
                <a:spcPts val="0"/>
              </a:spcAft>
              <a:buSzPts val="1200"/>
              <a:tabLst>
                <a:tab pos="457200" algn="l"/>
              </a:tabLst>
            </a:pP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ENCUESTAS</a:t>
            </a:r>
            <a:endParaRPr lang="es-EC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05941685"/>
              </p:ext>
            </p:extLst>
          </p:nvPr>
        </p:nvGraphicFramePr>
        <p:xfrm>
          <a:off x="2211360" y="2060848"/>
          <a:ext cx="8128000" cy="454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387588" y="729570"/>
            <a:ext cx="77755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ANÁLISIS DE LAS FRAGATAS MISILERAS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092340" y="6356350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18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39909" y="1668514"/>
            <a:ext cx="5058892" cy="716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S" sz="24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GENERADORES PRINCIPALES</a:t>
            </a:r>
            <a:endParaRPr lang="es-EC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275360" y="1668514"/>
            <a:ext cx="518457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S" sz="24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GENERADORES SECUNDARIOS</a:t>
            </a:r>
            <a:endParaRPr lang="es-EC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65056" y="2568595"/>
            <a:ext cx="400859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FASES		: 3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VOLTAJE		: 450 V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	: 60 Hz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POTENCIA		: 750 kW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CORRIENTE	            : 1200 A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F.P.			: 0,8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RPM			: 1800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40782" y="2568595"/>
            <a:ext cx="425373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FASES		: 3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VOLTAJE		: 450 V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	: 60 Hz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POTENCIA		: 500 kW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CORRIENTE	           : 802 A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F.P.			: 0,8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RPM			: 1800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387588" y="729570"/>
            <a:ext cx="77755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ANÁLISIS DE LAS </a:t>
            </a:r>
            <a:r>
              <a:rPr lang="es-MX" sz="3600" b="1" dirty="0">
                <a:solidFill>
                  <a:schemeClr val="bg1"/>
                </a:solidFill>
              </a:rPr>
              <a:t>F</a:t>
            </a:r>
            <a:r>
              <a:rPr lang="es-MX" sz="3600" b="1" dirty="0" smtClean="0">
                <a:solidFill>
                  <a:schemeClr val="bg1"/>
                </a:solidFill>
              </a:rPr>
              <a:t>RAGATAS MISILERAS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092340" y="6356350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19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3165266" y="1633156"/>
            <a:ext cx="622018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S" sz="20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IMPORTANCIA DE LOS GENERADORES</a:t>
            </a:r>
            <a:endParaRPr lang="es-EC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81090" y="3909756"/>
            <a:ext cx="158417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CONDICIONES DE NAVEGACIÓN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78956" y="5305202"/>
            <a:ext cx="158417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1:</a:t>
            </a:r>
          </a:p>
          <a:p>
            <a:pPr algn="ctr"/>
            <a:r>
              <a:rPr lang="es-EC" dirty="0" smtClean="0"/>
              <a:t>OPERACIÓN EN COMBATE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582894" y="2723640"/>
            <a:ext cx="15841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3: OPERACIÓN NORMAL EN NAVEGACIÓN 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89866" y="5028203"/>
            <a:ext cx="212423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3 MODIFICADA:</a:t>
            </a:r>
          </a:p>
          <a:p>
            <a:pPr algn="ctr"/>
            <a:r>
              <a:rPr lang="es-EC" dirty="0" smtClean="0"/>
              <a:t>OPERACIÓN BAJO CONDICIONES DE RIESGO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59896" y="2723257"/>
            <a:ext cx="15841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5:</a:t>
            </a:r>
          </a:p>
          <a:p>
            <a:pPr algn="ctr"/>
            <a:r>
              <a:rPr lang="es-EC" dirty="0" smtClean="0"/>
              <a:t>OPERACIÓN NORMAL EN PUERTO</a:t>
            </a:r>
            <a:endParaRPr lang="es-EC" dirty="0"/>
          </a:p>
        </p:txBody>
      </p:sp>
      <p:cxnSp>
        <p:nvCxnSpPr>
          <p:cNvPr id="21" name="Conector curvado 20"/>
          <p:cNvCxnSpPr/>
          <p:nvPr/>
        </p:nvCxnSpPr>
        <p:spPr>
          <a:xfrm flipV="1">
            <a:off x="3431704" y="3323421"/>
            <a:ext cx="1368152" cy="46561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curvado 21"/>
          <p:cNvCxnSpPr/>
          <p:nvPr/>
        </p:nvCxnSpPr>
        <p:spPr>
          <a:xfrm>
            <a:off x="3054971" y="5142839"/>
            <a:ext cx="1528861" cy="6240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curvado 25"/>
          <p:cNvCxnSpPr/>
          <p:nvPr/>
        </p:nvCxnSpPr>
        <p:spPr>
          <a:xfrm flipV="1">
            <a:off x="3438600" y="3509131"/>
            <a:ext cx="4817640" cy="845889"/>
          </a:xfrm>
          <a:prstGeom prst="curvedConnector3">
            <a:avLst>
              <a:gd name="adj1" fmla="val 8042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curvado 28"/>
          <p:cNvCxnSpPr/>
          <p:nvPr/>
        </p:nvCxnSpPr>
        <p:spPr>
          <a:xfrm>
            <a:off x="3591000" y="4507421"/>
            <a:ext cx="4665240" cy="1259446"/>
          </a:xfrm>
          <a:prstGeom prst="curvedConnector3">
            <a:avLst>
              <a:gd name="adj1" fmla="val 8113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/>
          <p:nvPr/>
        </p:nvSpPr>
        <p:spPr>
          <a:xfrm>
            <a:off x="1775520" y="-1785"/>
            <a:ext cx="9073008" cy="682906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AGENDA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711624" y="1196752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2711624" y="1888894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noProof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2724950" y="2580009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2711624" y="3237273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noProof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2724950" y="3929415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noProof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2730818" y="4633074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noProof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2711624" y="5311645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2724950" y="6015304"/>
            <a:ext cx="459791" cy="339646"/>
          </a:xfrm>
          <a:prstGeom prst="roundRect">
            <a:avLst/>
          </a:prstGeom>
          <a:solidFill>
            <a:srgbClr val="00246C"/>
          </a:solidFill>
          <a:ln w="38100">
            <a:solidFill>
              <a:srgbClr val="0308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noProof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4316670"/>
              </p:ext>
            </p:extLst>
          </p:nvPr>
        </p:nvGraphicFramePr>
        <p:xfrm>
          <a:off x="3503712" y="980728"/>
          <a:ext cx="63998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Conector recto 14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0848528" y="681121"/>
            <a:ext cx="1296144" cy="6132255"/>
            <a:chOff x="10848528" y="681121"/>
            <a:chExt cx="1296144" cy="613225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81121"/>
              <a:ext cx="1296144" cy="1379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48528" y="2066716"/>
              <a:ext cx="1296144" cy="117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3237273"/>
              <a:ext cx="1296144" cy="12718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1296144" cy="1018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848528" y="5539106"/>
              <a:ext cx="1296144" cy="1274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upo 19"/>
          <p:cNvGrpSpPr/>
          <p:nvPr/>
        </p:nvGrpSpPr>
        <p:grpSpPr>
          <a:xfrm>
            <a:off x="479376" y="681121"/>
            <a:ext cx="1296144" cy="6132255"/>
            <a:chOff x="10848528" y="681121"/>
            <a:chExt cx="1296144" cy="613225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81121"/>
              <a:ext cx="1296144" cy="1379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48528" y="2066716"/>
              <a:ext cx="1296144" cy="117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3237273"/>
              <a:ext cx="1296144" cy="12718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1296144" cy="1018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848528" y="5539106"/>
              <a:ext cx="1296144" cy="1274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128448" y="6356351"/>
            <a:ext cx="432048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62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387588" y="729570"/>
            <a:ext cx="77755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ANÁLISIS DEL BUQUE ESCUELA GUAYAS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092340" y="6356350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20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39909" y="1668514"/>
            <a:ext cx="5058892" cy="716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S" sz="24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GENERADORES PRINCIPALES</a:t>
            </a:r>
            <a:endParaRPr lang="es-EC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275360" y="1668514"/>
            <a:ext cx="5184576" cy="716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S" sz="24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GENERADOR DE EMERGENCIA</a:t>
            </a:r>
            <a:endParaRPr lang="es-EC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65056" y="2568595"/>
            <a:ext cx="400859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DIESEL </a:t>
            </a:r>
          </a:p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440 V</a:t>
            </a:r>
          </a:p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375KVA</a:t>
            </a:r>
          </a:p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492,1 A</a:t>
            </a:r>
          </a:p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HZ</a:t>
            </a:r>
          </a:p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FASES</a:t>
            </a:r>
          </a:p>
          <a:p>
            <a:pPr marL="285750" lvl="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1800 RPM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40782" y="2568595"/>
            <a:ext cx="425373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DIESEL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440 V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126 KVA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152 A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HZ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FASES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1800 RPM</a:t>
            </a:r>
          </a:p>
        </p:txBody>
      </p:sp>
    </p:spTree>
    <p:extLst>
      <p:ext uri="{BB962C8B-B14F-4D97-AF65-F5344CB8AC3E}">
        <p14:creationId xmlns:p14="http://schemas.microsoft.com/office/powerpoint/2010/main" val="14941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387588" y="729570"/>
            <a:ext cx="77755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ANÁLISIS DEL BUQUE ESCUELA GUAYAS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092340" y="6356350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21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3165266" y="1633156"/>
            <a:ext cx="622018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S" sz="20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IMPORTANCIA DE LOS GENERADORES</a:t>
            </a:r>
            <a:endParaRPr lang="es-EC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81090" y="3909756"/>
            <a:ext cx="158417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CONDICIONES DE NAVEGACIÓN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738702" y="3754856"/>
            <a:ext cx="15841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Y: OPERACIÓN NORMAL EN NAVEGACIÓN 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89866" y="5028203"/>
            <a:ext cx="212423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Z:</a:t>
            </a:r>
          </a:p>
          <a:p>
            <a:pPr algn="ctr"/>
            <a:r>
              <a:rPr lang="es-EC" dirty="0" smtClean="0"/>
              <a:t>OPERACIÓN BAJO CONDICIONES DE RIESGO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59896" y="2723257"/>
            <a:ext cx="15841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CONDICIÓN X:</a:t>
            </a:r>
          </a:p>
          <a:p>
            <a:pPr algn="ctr"/>
            <a:r>
              <a:rPr lang="es-EC" dirty="0" smtClean="0"/>
              <a:t>OPERACIÓN NORMAL EN PUERTO</a:t>
            </a:r>
            <a:endParaRPr lang="es-EC" dirty="0"/>
          </a:p>
        </p:txBody>
      </p:sp>
      <p:cxnSp>
        <p:nvCxnSpPr>
          <p:cNvPr id="21" name="Conector curvado 20"/>
          <p:cNvCxnSpPr/>
          <p:nvPr/>
        </p:nvCxnSpPr>
        <p:spPr>
          <a:xfrm flipV="1">
            <a:off x="3431704" y="3323421"/>
            <a:ext cx="1368152" cy="46561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curvado 21"/>
          <p:cNvCxnSpPr/>
          <p:nvPr/>
        </p:nvCxnSpPr>
        <p:spPr>
          <a:xfrm>
            <a:off x="3054971" y="5142839"/>
            <a:ext cx="1528861" cy="6240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curvado 25"/>
          <p:cNvCxnSpPr/>
          <p:nvPr/>
        </p:nvCxnSpPr>
        <p:spPr>
          <a:xfrm flipV="1">
            <a:off x="3438600" y="4355020"/>
            <a:ext cx="4817640" cy="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387588" y="729570"/>
            <a:ext cx="77755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ANÁLISIS DEL BUQUE ESCUELA GUAYAS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092340" y="6356350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22</a:t>
            </a:fld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2109403"/>
              </p:ext>
            </p:extLst>
          </p:nvPr>
        </p:nvGraphicFramePr>
        <p:xfrm>
          <a:off x="2207568" y="1774808"/>
          <a:ext cx="8352928" cy="458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387588" y="729570"/>
            <a:ext cx="77755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ANÁLISIS DE LAS FRAGATAS MISILERAS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092340" y="6356350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23</a:t>
            </a:fld>
            <a:endParaRPr lang="es-EC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32845493"/>
              </p:ext>
            </p:extLst>
          </p:nvPr>
        </p:nvGraphicFramePr>
        <p:xfrm>
          <a:off x="4437510" y="1005707"/>
          <a:ext cx="7420836" cy="429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23392" y="1916832"/>
            <a:ext cx="4248472" cy="30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BENEFICIOS DE LAS CONEXIONES TRIFÁSICAS DENTRO DE LAS UNIDADES NAVALES</a:t>
            </a:r>
            <a:endParaRPr lang="es-EC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7528" y="158394"/>
            <a:ext cx="8856984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38956" y="304546"/>
            <a:ext cx="727280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INSPECCIÓN TÉCNICA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40654"/>
              </p:ext>
            </p:extLst>
          </p:nvPr>
        </p:nvGraphicFramePr>
        <p:xfrm>
          <a:off x="551384" y="1647059"/>
          <a:ext cx="6193348" cy="47842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22888">
                  <a:extLst>
                    <a:ext uri="{9D8B030D-6E8A-4147-A177-3AD203B41FA5}">
                      <a16:colId xmlns="" xmlns:a16="http://schemas.microsoft.com/office/drawing/2014/main" val="1440871111"/>
                    </a:ext>
                  </a:extLst>
                </a:gridCol>
                <a:gridCol w="1435230">
                  <a:extLst>
                    <a:ext uri="{9D8B030D-6E8A-4147-A177-3AD203B41FA5}">
                      <a16:colId xmlns="" xmlns:a16="http://schemas.microsoft.com/office/drawing/2014/main" val="1191477040"/>
                    </a:ext>
                  </a:extLst>
                </a:gridCol>
                <a:gridCol w="1435230"/>
              </a:tblGrid>
              <a:tr h="712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ERATIVO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OPERATIVO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3168706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Inductores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60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0179758"/>
                  </a:ext>
                </a:extLst>
              </a:tr>
              <a:tr h="526599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Capacitor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264943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Cables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conexión banana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105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1535467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err="1" smtClean="0">
                          <a:solidFill>
                            <a:schemeClr val="tx1"/>
                          </a:solidFill>
                        </a:rPr>
                        <a:t>Reostato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trifásico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507037"/>
                  </a:ext>
                </a:extLst>
              </a:tr>
              <a:tr h="401679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Motores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inducción trifásica en Y 1HP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487566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Medidores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inducción trifásica en Y 0,5HP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831818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Contactores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trifásicos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20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836650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Relevadores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con retardo a la conexión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12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299729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703512" y="1484784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C:\Users\hp\Desktop\tesis proyecto\equipos del laboratoio\109123284_216786456157501_323544872880467001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58" y="1734308"/>
            <a:ext cx="2027386" cy="17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C:\Users\hp\Desktop\tesis proyecto\equipos del laboratoio\WhatsApp Image 2020-06-10 at 9.13.23 AM 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38" y="3451540"/>
            <a:ext cx="2022306" cy="14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:\Users\hp\Desktop\tesis proyecto\equipos del laboratoio\WhatsApp Image 2020-06-10 at 9.13.23 A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88" y="3477146"/>
            <a:ext cx="1969180" cy="142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:\Users\hp\Desktop\tesis proyecto\TRANSFORMADORES\IMG_20200713_1506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0352" y="4597094"/>
            <a:ext cx="1199571" cy="193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50" y="4965738"/>
            <a:ext cx="2067694" cy="12379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07" y="1740476"/>
            <a:ext cx="1979712" cy="1671121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24</a:t>
            </a:fld>
            <a:endParaRPr lang="es-EC"/>
          </a:p>
        </p:txBody>
      </p:sp>
      <p:sp>
        <p:nvSpPr>
          <p:cNvPr id="18" name="Rectángulo redondeado 17"/>
          <p:cNvSpPr/>
          <p:nvPr/>
        </p:nvSpPr>
        <p:spPr>
          <a:xfrm>
            <a:off x="4439156" y="1088038"/>
            <a:ext cx="3672408" cy="457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OBSERVACIÓN 1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40276" y="754291"/>
            <a:ext cx="727280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INSPECCIÓN TÉCNICA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53497"/>
              </p:ext>
            </p:extLst>
          </p:nvPr>
        </p:nvGraphicFramePr>
        <p:xfrm>
          <a:off x="551384" y="1593434"/>
          <a:ext cx="6193348" cy="47878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22888">
                  <a:extLst>
                    <a:ext uri="{9D8B030D-6E8A-4147-A177-3AD203B41FA5}">
                      <a16:colId xmlns="" xmlns:a16="http://schemas.microsoft.com/office/drawing/2014/main" val="1440871111"/>
                    </a:ext>
                  </a:extLst>
                </a:gridCol>
                <a:gridCol w="1435230">
                  <a:extLst>
                    <a:ext uri="{9D8B030D-6E8A-4147-A177-3AD203B41FA5}">
                      <a16:colId xmlns="" xmlns:a16="http://schemas.microsoft.com/office/drawing/2014/main" val="1191477040"/>
                    </a:ext>
                  </a:extLst>
                </a:gridCol>
                <a:gridCol w="1435230"/>
              </a:tblGrid>
              <a:tr h="712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ERATIVO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OPERATIVO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3168706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Relevadores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con retardo a la desconexión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0179758"/>
                  </a:ext>
                </a:extLst>
              </a:tr>
              <a:tr h="526599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Supervisores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fase trifásicos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11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264943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Luces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piloto de 220V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1535467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err="1" smtClean="0">
                          <a:solidFill>
                            <a:schemeClr val="tx1"/>
                          </a:solidFill>
                        </a:rPr>
                        <a:t>Breakers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 trifásicos de 10A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507037"/>
                  </a:ext>
                </a:extLst>
              </a:tr>
              <a:tr h="401679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Voltímetros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análogos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487566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Amperímetros análogos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831818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Medidores de frecuencia análogos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836650"/>
                  </a:ext>
                </a:extLst>
              </a:tr>
              <a:tr h="62064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Botoneras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con contactos NC y NA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299729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25</a:t>
            </a:fld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98" y="1772816"/>
            <a:ext cx="2136286" cy="18001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90" y="1770716"/>
            <a:ext cx="2168810" cy="15967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98" y="3889266"/>
            <a:ext cx="2136286" cy="16022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90" y="3889266"/>
            <a:ext cx="2168810" cy="1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40276" y="754291"/>
            <a:ext cx="727280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INSPECCIÓN TÉCNICA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6936"/>
              </p:ext>
            </p:extLst>
          </p:nvPr>
        </p:nvGraphicFramePr>
        <p:xfrm>
          <a:off x="551384" y="1593434"/>
          <a:ext cx="6193348" cy="50134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22888">
                  <a:extLst>
                    <a:ext uri="{9D8B030D-6E8A-4147-A177-3AD203B41FA5}">
                      <a16:colId xmlns="" xmlns:a16="http://schemas.microsoft.com/office/drawing/2014/main" val="1440871111"/>
                    </a:ext>
                  </a:extLst>
                </a:gridCol>
                <a:gridCol w="1435230">
                  <a:extLst>
                    <a:ext uri="{9D8B030D-6E8A-4147-A177-3AD203B41FA5}">
                      <a16:colId xmlns="" xmlns:a16="http://schemas.microsoft.com/office/drawing/2014/main" val="1191477040"/>
                    </a:ext>
                  </a:extLst>
                </a:gridCol>
                <a:gridCol w="1435230"/>
              </a:tblGrid>
              <a:tr h="712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ERATIVO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OPERATIVO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3168706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Lámparas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incandescentes 220V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0179758"/>
                  </a:ext>
                </a:extLst>
              </a:tr>
              <a:tr h="526599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Bobinas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 0,5A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40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264943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Bobinas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 a 2A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12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1535467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Capacitores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 a 250V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507037"/>
                  </a:ext>
                </a:extLst>
              </a:tr>
              <a:tr h="401679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Resistencias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 de 15W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487566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Resistencias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varios valores de 6W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831818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Reóstatos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monofásicos de 3000 ohm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836650"/>
                  </a:ext>
                </a:extLst>
              </a:tr>
              <a:tr h="62064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Reóstatos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de 2000 ohm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</a:t>
                      </a:r>
                      <a:endParaRPr lang="es-EC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299729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26</a:t>
            </a:fld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54" y="1927246"/>
            <a:ext cx="2267744" cy="17008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970373"/>
            <a:ext cx="2189989" cy="16424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54" y="4070516"/>
            <a:ext cx="2267744" cy="15285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73" y="4070516"/>
            <a:ext cx="2190207" cy="1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764704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INSPECCIÓN TÉCNICA -RESULTADOS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535192"/>
            <a:ext cx="4052283" cy="381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52489829"/>
              </p:ext>
            </p:extLst>
          </p:nvPr>
        </p:nvGraphicFramePr>
        <p:xfrm>
          <a:off x="4799856" y="2293144"/>
          <a:ext cx="75923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27</a:t>
            </a:fld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439156" y="1595994"/>
            <a:ext cx="3672408" cy="457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OBSERVACIÓN 2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592" y="1383687"/>
            <a:ext cx="7990248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EC" sz="3600" b="1" dirty="0" smtClean="0"/>
          </a:p>
          <a:p>
            <a:pPr lvl="0" algn="just"/>
            <a:r>
              <a:rPr lang="es-ES" sz="3600" b="1" dirty="0"/>
              <a:t>P</a:t>
            </a:r>
            <a:r>
              <a:rPr lang="es-ES" sz="3600" b="1" dirty="0" smtClean="0"/>
              <a:t>rácticas </a:t>
            </a:r>
            <a:r>
              <a:rPr lang="es-ES" sz="3600" b="1" dirty="0"/>
              <a:t>de laboratorio basado en equipos que se recomiendan adquirir para un correcto uso del mismo y así contribuir al aprendizaje de los guardiamarinas</a:t>
            </a:r>
            <a:endParaRPr lang="es-EC" sz="3600" b="1" dirty="0"/>
          </a:p>
          <a:p>
            <a:r>
              <a:rPr lang="es-ES" sz="3600" dirty="0"/>
              <a:t/>
            </a:r>
            <a:br>
              <a:rPr lang="es-ES" sz="3600" dirty="0"/>
            </a:br>
            <a:endParaRPr lang="es-EC" sz="3600" dirty="0" smtClean="0"/>
          </a:p>
        </p:txBody>
      </p:sp>
      <p:cxnSp>
        <p:nvCxnSpPr>
          <p:cNvPr id="3" name="Conector recto 2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4889" y="44624"/>
            <a:ext cx="8863582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81194" y="188640"/>
            <a:ext cx="718833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844889" y="836712"/>
            <a:ext cx="90036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843569" y="764704"/>
            <a:ext cx="90036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16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764704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PROPUESTA - JUSTIFICACIÓN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4763188" y="1635732"/>
            <a:ext cx="3024343" cy="691302"/>
            <a:chOff x="1224132" y="1670572"/>
            <a:chExt cx="3024343" cy="691302"/>
          </a:xfrm>
        </p:grpSpPr>
        <p:sp>
          <p:nvSpPr>
            <p:cNvPr id="13" name="Rectángulo redondeado 12"/>
            <p:cNvSpPr/>
            <p:nvPr/>
          </p:nvSpPr>
          <p:spPr>
            <a:xfrm>
              <a:off x="1224132" y="1670572"/>
              <a:ext cx="3024343" cy="6913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257879" y="1704319"/>
              <a:ext cx="2956849" cy="6238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RECUPERACIÓN</a:t>
              </a:r>
              <a:endParaRPr lang="es-ES" sz="2800" b="1" kern="120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566230"/>
            <a:ext cx="3456384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62" y="2566230"/>
            <a:ext cx="2942671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41" y="2566230"/>
            <a:ext cx="3312368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29</a:t>
            </a:fld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1225253" y="54289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Fuente:</a:t>
            </a:r>
            <a:r>
              <a:rPr lang="es-EC" sz="2000" dirty="0" smtClean="0"/>
              <a:t> autor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824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6208" y="44624"/>
            <a:ext cx="8858304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116632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PROBLEMA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704832" y="836712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703512" y="764704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43">
            <a:extLst>
              <a:ext uri="{FF2B5EF4-FFF2-40B4-BE49-F238E27FC236}">
                <a16:creationId xmlns="" xmlns:a16="http://schemas.microsoft.com/office/drawing/2014/main" id="{A8F4BA87-FF04-488E-A4CD-2604D39AEE3E}"/>
              </a:ext>
            </a:extLst>
          </p:cNvPr>
          <p:cNvSpPr/>
          <p:nvPr/>
        </p:nvSpPr>
        <p:spPr>
          <a:xfrm>
            <a:off x="1703512" y="1772816"/>
            <a:ext cx="9143696" cy="38884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s-EC" sz="2800" dirty="0">
                <a:solidFill>
                  <a:schemeClr val="bg1"/>
                </a:solidFill>
              </a:rPr>
              <a:t>El estado </a:t>
            </a:r>
            <a:r>
              <a:rPr lang="es-EC" sz="2800" dirty="0" smtClean="0">
                <a:solidFill>
                  <a:schemeClr val="bg1"/>
                </a:solidFill>
              </a:rPr>
              <a:t>actual de los equipos del laboratorio de electricidad </a:t>
            </a:r>
            <a:r>
              <a:rPr lang="es-EC" sz="2800" dirty="0">
                <a:solidFill>
                  <a:schemeClr val="bg1"/>
                </a:solidFill>
              </a:rPr>
              <a:t>limita el alcance de los objetivos del Rediseño Curricular de la Carrera Ciencias Navales afectando el desarrollo del proceso de enseñanza – aprendizaje</a:t>
            </a:r>
            <a:r>
              <a:rPr lang="es-EC" sz="2800" dirty="0" smtClean="0">
                <a:solidFill>
                  <a:schemeClr val="bg1"/>
                </a:solidFill>
              </a:rPr>
              <a:t>.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704512" y="6339886"/>
            <a:ext cx="226873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382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35914" y="151765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952038" y="260647"/>
            <a:ext cx="6911448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COTIZACIÓN DE MANTENIMIENTO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07968" y="1228845"/>
            <a:ext cx="6159601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TRANSFORMADORES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Mantenimiento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transformador ( $ 170 )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Mantenimiento de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transformadores ( $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680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GENERADOR DE FUNCIONES Y OSCILOSCOPIOS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Mantenimiento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( $ 150 )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Mantenimiento de 4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generadores y 4 osciloscopios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$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s-EC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TOTAL: $ </a:t>
            </a:r>
            <a:r>
              <a:rPr lang="es-EC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1880 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979610" y="6356351"/>
            <a:ext cx="602790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30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6053419" y="4392762"/>
            <a:ext cx="566869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Observación: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conveniente realizar el mantenimiento de los osciloscopios y generadores de funciones ya que no miden adecuadamente por lo que se deberá cambiar componentes de la tarjeta y es mejor adquirir unos actualizado porque ya han cumplido su vida útil.</a:t>
            </a:r>
            <a:endParaRPr lang="es-EC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50862848"/>
              </p:ext>
            </p:extLst>
          </p:nvPr>
        </p:nvGraphicFramePr>
        <p:xfrm>
          <a:off x="69950" y="1141767"/>
          <a:ext cx="5738018" cy="557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2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856960" y="332656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8572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8559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188640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260648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COTIZACIÓN DE COMPRA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95608"/>
              </p:ext>
            </p:extLst>
          </p:nvPr>
        </p:nvGraphicFramePr>
        <p:xfrm>
          <a:off x="1703510" y="1484785"/>
          <a:ext cx="9143697" cy="379589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51002"/>
                <a:gridCol w="1581448"/>
                <a:gridCol w="2449899"/>
                <a:gridCol w="1366525"/>
                <a:gridCol w="1294823"/>
              </a:tblGrid>
              <a:tr h="50405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NOMBRE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CANTIDAD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CARACTERÍSTICAS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PRECIO UNIT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</a:tr>
              <a:tr h="11040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OSCILOSCOPIO DE ALMACENAMIENTO DIG 100MHZ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Banco de 100MHz, osciloscopios digitales Ethernet, RS232, interfaz USB LCD - Pantalla a color 2 canales CAT I 400V Grabar, guardar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$ 433.29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$ 1733.16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</a:tr>
              <a:tr h="11040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GENERADOR DE FUNCIONES LCD 10MHZ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Arbitrario de 10MHz, generador de funciones de barrido, DDS 1 canal seno, cuadrado, pulso, rampa, tipo de pantalla de ruido LCD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$ 299.00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$ 1196.00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</a:tr>
            </a:tbl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999608" y="6356351"/>
            <a:ext cx="5827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344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856960" y="332656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8572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8559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188640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260648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COTIZACIÓN DE COMPRA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61068"/>
              </p:ext>
            </p:extLst>
          </p:nvPr>
        </p:nvGraphicFramePr>
        <p:xfrm>
          <a:off x="1690681" y="2060848"/>
          <a:ext cx="9143697" cy="31089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51002"/>
                <a:gridCol w="1432189"/>
                <a:gridCol w="2599158"/>
                <a:gridCol w="1260254"/>
                <a:gridCol w="1401094"/>
              </a:tblGrid>
              <a:tr h="16560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DGTL MULTIMETER PRO DMM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4</a:t>
                      </a:r>
                      <a:endParaRPr lang="es-EC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Multímetro digital automático de mano (DMM) Pantalla LCD de 4 dígitos Voltaje, corriente, resistencia, capacitancia, temperatura, frecuencia Función de prueba de diodo Características Apagado automático, retención</a:t>
                      </a:r>
                      <a:endParaRPr lang="es-EC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$ 32.99</a:t>
                      </a:r>
                      <a:endParaRPr lang="es-EC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$ 131.96</a:t>
                      </a:r>
                      <a:endParaRPr lang="es-EC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</a:tr>
              <a:tr h="2760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TOTAL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$ 3061.12</a:t>
                      </a:r>
                      <a:endParaRPr lang="es-EC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</a:tr>
            </a:tbl>
          </a:graphicData>
        </a:graphic>
      </p:graphicFrame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999608" y="6309320"/>
            <a:ext cx="1109544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59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856960" y="332656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8572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8559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188640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260648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PRÁCTICAS PROPUESTAS</a:t>
            </a:r>
            <a:endParaRPr lang="es-MX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20876"/>
              </p:ext>
            </p:extLst>
          </p:nvPr>
        </p:nvGraphicFramePr>
        <p:xfrm>
          <a:off x="1703511" y="3100738"/>
          <a:ext cx="9143697" cy="35661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143697"/>
              </a:tblGrid>
              <a:tr h="2691793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Y-Y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Y-D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Y-Z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D-Y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D-D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D-Z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Z-Y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smtClean="0">
                          <a:effectLst/>
                        </a:rPr>
                        <a:t>Transformador trifásico con conexión Z-D</a:t>
                      </a:r>
                      <a:endParaRPr lang="es-EC" sz="1800" b="0" kern="12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855912" y="1196752"/>
            <a:ext cx="8991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adquirir los equipos propuestos o realizar el mantenimiento de los que se encuentran en el laboratorio es posible completar todas las prácticas de laboratorio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propuestas a continuación 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poder realizar las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prácticas de transformadores trifásicas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encuentran en el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 sílabo académico y que no eran posible completarlas.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25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856960" y="332656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8572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8559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188640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260648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PRÁCTICAS PROPUESTAS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136560" y="6356351"/>
            <a:ext cx="445840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34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707" t="22438" r="5726" b="9641"/>
          <a:stretch/>
        </p:blipFill>
        <p:spPr>
          <a:xfrm>
            <a:off x="991156" y="1227547"/>
            <a:ext cx="10873208" cy="51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856960" y="332656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8572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8559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188640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260648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PRÁCTICAS PROPUESTAS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35</a:t>
            </a:fld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20" t="25391" r="9046" b="9641"/>
          <a:stretch/>
        </p:blipFill>
        <p:spPr>
          <a:xfrm>
            <a:off x="1351196" y="1223316"/>
            <a:ext cx="10153128" cy="49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856960" y="332656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PROPUESTA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8572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8559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188640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704832" y="98072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03512" y="908720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260648"/>
            <a:ext cx="5975344" cy="64633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PRÁCTICAS PROPUESTAS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36</a:t>
            </a:fld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428" t="40009" r="5363" b="20857"/>
          <a:stretch/>
        </p:blipFill>
        <p:spPr>
          <a:xfrm>
            <a:off x="388822" y="1693006"/>
            <a:ext cx="11737304" cy="30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832" y="2276872"/>
            <a:ext cx="914369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4889" y="44624"/>
            <a:ext cx="8863582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190381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BENEFICIOS 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28208" y="1748329"/>
            <a:ext cx="8496944" cy="4565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566949" y="1791930"/>
            <a:ext cx="770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Electricidad y Electrónica Aplicada  a las Ciencias Navales 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63635"/>
              </p:ext>
            </p:extLst>
          </p:nvPr>
        </p:nvGraphicFramePr>
        <p:xfrm>
          <a:off x="2210701" y="2420888"/>
          <a:ext cx="8128000" cy="3774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PRÁCTICAS COMPLETADAS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PRÁCTICAS</a:t>
                      </a:r>
                      <a:r>
                        <a:rPr lang="es-EC" baseline="0" dirty="0" smtClean="0"/>
                        <a:t> QUE SE PODRÍA AGREGAR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effectLst/>
                        </a:rPr>
                        <a:t>Práctica 2.1: Capacitores e inductores en CC.</a:t>
                      </a:r>
                      <a:endParaRPr lang="es-EC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Respuesta de circuitos resistivos en AC.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effectLst/>
                        </a:rPr>
                        <a:t>Práctica 2.2: Capacitores e inductores en AC.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Respuesta de capacitores en AC.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Respuesta de inductores en AC.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Respuesta de circuitos RLC en AC.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 El diodo rectificador en AC: rectificador de media onda.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Respuesta de transistores BJT en AC.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Respuesta de transistores JFET en AC.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>
          <a:xfrm>
            <a:off x="10848528" y="6356351"/>
            <a:ext cx="73387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37</a:t>
            </a:fld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234278" y="1031393"/>
            <a:ext cx="65012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EC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GENERADORES DE FUNCIONES Y OSCILOSCOPIOS </a:t>
            </a:r>
          </a:p>
        </p:txBody>
      </p:sp>
    </p:spTree>
    <p:extLst>
      <p:ext uri="{BB962C8B-B14F-4D97-AF65-F5344CB8AC3E}">
        <p14:creationId xmlns:p14="http://schemas.microsoft.com/office/powerpoint/2010/main" val="28941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832" y="2276872"/>
            <a:ext cx="914369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2000" dirty="0"/>
          </a:p>
        </p:txBody>
      </p:sp>
      <p:sp>
        <p:nvSpPr>
          <p:cNvPr id="6" name="Rectángulo 5"/>
          <p:cNvSpPr/>
          <p:nvPr/>
        </p:nvSpPr>
        <p:spPr>
          <a:xfrm>
            <a:off x="2279575" y="1015383"/>
            <a:ext cx="8136905" cy="4565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420954" y="1122661"/>
            <a:ext cx="770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Sistemas Eléctricos y Electrónicos Navales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66729"/>
              </p:ext>
            </p:extLst>
          </p:nvPr>
        </p:nvGraphicFramePr>
        <p:xfrm>
          <a:off x="2288481" y="1595178"/>
          <a:ext cx="8128000" cy="505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PRÁCTICAS COMPLETADAS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2.1: Transformador monofásico elevador.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4.5: Generador monofásico.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2.2: Transformador monofásico reductor.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4.6: Generador trifásico de tres polos.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2.3: Transformador monofásico con conexión central.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4.7: Generador trifásico de doce polos.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2.4: Transformador YY.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4.8: Generador trifásico: variación de frecuencia y voltaje pico.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2.5: Transformador DY.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2.6: Transformador YD.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2.7: Transformador DD.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2.8: Transformador YZ.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2.9: Transformador DZ.</a:t>
                      </a: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10920536" y="6356351"/>
            <a:ext cx="661864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38</a:t>
            </a:fld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2279575" y="392111"/>
            <a:ext cx="81369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TRANSFORMADORES TRIFÁSICOS </a:t>
            </a:r>
            <a:endParaRPr lang="es-EC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9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832" y="2276872"/>
            <a:ext cx="914369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2000" dirty="0"/>
          </a:p>
        </p:txBody>
      </p:sp>
      <p:sp>
        <p:nvSpPr>
          <p:cNvPr id="6" name="Rectángulo 5"/>
          <p:cNvSpPr/>
          <p:nvPr/>
        </p:nvSpPr>
        <p:spPr>
          <a:xfrm>
            <a:off x="2279575" y="1015383"/>
            <a:ext cx="8136905" cy="4565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420954" y="1122661"/>
            <a:ext cx="770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Sistemas Eléctricos y Electrónicos Navales</a:t>
            </a:r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10920536" y="6356351"/>
            <a:ext cx="661864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39</a:t>
            </a:fld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2279575" y="392111"/>
            <a:ext cx="81369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TRANSFORMADORES TRIFÁSICOS </a:t>
            </a:r>
            <a:endParaRPr lang="es-EC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057211982"/>
              </p:ext>
            </p:extLst>
          </p:nvPr>
        </p:nvGraphicFramePr>
        <p:xfrm>
          <a:off x="1127448" y="1844824"/>
          <a:ext cx="7391004" cy="460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315930" y="2862991"/>
            <a:ext cx="426646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100%: 34 PRÁCTICAS TOTALES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dirty="0" smtClean="0"/>
              <a:t>58,8%: 20 COMPLETADAS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b="1" dirty="0" smtClean="0"/>
              <a:t>41.2%: 14 PRÁCTICAS FALTANES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620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4889" y="44624"/>
            <a:ext cx="8863582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308526" y="116632"/>
            <a:ext cx="579229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JUSTIFICACIÓN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844889" y="836712"/>
            <a:ext cx="90036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43569" y="764704"/>
            <a:ext cx="90036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266149" y="6434935"/>
            <a:ext cx="2844800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</a:t>
            </a:fld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2588528"/>
              </p:ext>
            </p:extLst>
          </p:nvPr>
        </p:nvGraphicFramePr>
        <p:xfrm>
          <a:off x="1843569" y="404664"/>
          <a:ext cx="9003639" cy="668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5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832" y="2276872"/>
            <a:ext cx="914369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90986" y="190610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BENEFICIOS 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47528" y="542996"/>
            <a:ext cx="8496944" cy="4565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398996" y="652275"/>
            <a:ext cx="770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Sistemas Eléctricos y Electrónicos Navales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02576"/>
              </p:ext>
            </p:extLst>
          </p:nvPr>
        </p:nvGraphicFramePr>
        <p:xfrm>
          <a:off x="2032000" y="1189327"/>
          <a:ext cx="8128000" cy="5308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PRÁCTICAS</a:t>
                      </a:r>
                      <a:r>
                        <a:rPr lang="es-EC" baseline="0" dirty="0" smtClean="0"/>
                        <a:t> QUE SE PODRÍA AGREGAR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Ángulo de fase entre voltaje y corriente en circuitos RLC.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D-Y.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 en un sistema antes y después de corregir el factor de potencia.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Y-Z.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Desbalance de carga en un sistema trifásico.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Z-Y.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Y-Y.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D-Z.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D-D.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Z-D.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Determinación de la ubicación del punto en los bobinados primarios y secundarios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transformador conectado en Y-D.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Ángulo de fase del voltaje entre el primario y secundario de un transformador en Y-Y.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>
          <a:xfrm>
            <a:off x="10848528" y="6356351"/>
            <a:ext cx="73387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21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4149080"/>
            <a:ext cx="4513631" cy="226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60652137"/>
              </p:ext>
            </p:extLst>
          </p:nvPr>
        </p:nvGraphicFramePr>
        <p:xfrm>
          <a:off x="5807968" y="1458704"/>
          <a:ext cx="6152232" cy="471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7528" y="371271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1624" y="561235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MANTENIMIENTO</a:t>
            </a:r>
            <a:r>
              <a:rPr lang="es-MX" sz="3600" b="1" dirty="0" smtClean="0"/>
              <a:t> </a:t>
            </a:r>
            <a:endParaRPr lang="es-MX" sz="360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0991224" y="6356351"/>
            <a:ext cx="59117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41</a:t>
            </a:fld>
            <a:endParaRPr lang="es-EC"/>
          </a:p>
        </p:txBody>
      </p:sp>
      <p:pic>
        <p:nvPicPr>
          <p:cNvPr id="20" name="Imagen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5" y="1425331"/>
            <a:ext cx="4513631" cy="250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9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7528" y="371271"/>
            <a:ext cx="9143696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1624" y="561235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MANTENIMIENTO</a:t>
            </a:r>
            <a:r>
              <a:rPr lang="es-MX" sz="3600" b="1" dirty="0" smtClean="0"/>
              <a:t> </a:t>
            </a:r>
            <a:endParaRPr lang="es-MX" sz="360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0991224" y="6356351"/>
            <a:ext cx="59117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42</a:t>
            </a:fld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852536"/>
            <a:ext cx="3588383" cy="442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1853537" y="629120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Fuente:</a:t>
            </a:r>
            <a:r>
              <a:rPr lang="es-EC" sz="2000" dirty="0" smtClean="0"/>
              <a:t> Autor</a:t>
            </a:r>
            <a:endParaRPr lang="es-EC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91" y="1860523"/>
            <a:ext cx="4011083" cy="441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2788216" y="1377205"/>
            <a:ext cx="20882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ANTES</a:t>
            </a:r>
            <a:endParaRPr lang="es-EC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46275" y="1377205"/>
            <a:ext cx="20882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DESPUES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8106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832" y="2276872"/>
            <a:ext cx="914369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4889" y="44624"/>
            <a:ext cx="8863582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190381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CONCLUSIONES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28208" y="692696"/>
            <a:ext cx="8496944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Las conexiones trifásicas en las unidades navales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proveen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una mayor seguridad al buque y generan mayor potencia en el momento de distribuir la energía eléctrica para toda unidad.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uso del simulador de electricidad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guardiamarina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obtener las competencias necesarias y básicas en función de la carrera “Oficial de Marina” establecido en el rediseño de la maya curricular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 propuesta planteada en base al estudio técnico del laboratorio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al mismo recuperar su capacidad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operativa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 incluso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incrementar las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prácticas de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necesarios para la complementar el estudio de la materia.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10704512" y="6356351"/>
            <a:ext cx="877887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95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43472" y="1164072"/>
            <a:ext cx="986509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4889" y="44624"/>
            <a:ext cx="8863582" cy="86409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712944" y="190381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RECOMENDACIONES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04832" y="2424637"/>
            <a:ext cx="91436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03512" y="1722288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400" dirty="0"/>
          </a:p>
        </p:txBody>
      </p:sp>
      <p:sp>
        <p:nvSpPr>
          <p:cNvPr id="7" name="Rectángulo 6"/>
          <p:cNvSpPr/>
          <p:nvPr/>
        </p:nvSpPr>
        <p:spPr>
          <a:xfrm>
            <a:off x="1919536" y="1246976"/>
            <a:ext cx="8640960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Transmitir 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guardiamarinas 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conocimientos acerca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conexiones trifásicas por su nivel de 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incidencia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de las unidades navales.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Incentivar a que todos los guardiamarinas aprendan a usar el simulador   de electricidad de manera óptima por los beneficios que esta genera para la materia y </a:t>
            </a:r>
            <a:r>
              <a:rPr lang="es-EC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proceso de formación personal.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necesario para realizar mantenimiento correctivo cada 2 años y así mantener la funcionalidad de los equipos del laboratorio de electricidad.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0848528" y="6356351"/>
            <a:ext cx="73387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30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632824" y="2852936"/>
            <a:ext cx="9143696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2639616" y="2996952"/>
            <a:ext cx="741550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GRACIAS POR SU ATENCIÓN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704513" y="404664"/>
            <a:ext cx="1440159" cy="5893081"/>
            <a:chOff x="10848528" y="681121"/>
            <a:chExt cx="1296144" cy="613225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81121"/>
              <a:ext cx="1296144" cy="1379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48528" y="2066716"/>
              <a:ext cx="1296144" cy="117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3237273"/>
              <a:ext cx="1296144" cy="12718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1296144" cy="1018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848528" y="5539106"/>
              <a:ext cx="1296144" cy="1274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0" name="Grupo 9"/>
          <p:cNvGrpSpPr/>
          <p:nvPr/>
        </p:nvGrpSpPr>
        <p:grpSpPr>
          <a:xfrm>
            <a:off x="479376" y="416239"/>
            <a:ext cx="1365513" cy="5893081"/>
            <a:chOff x="10848528" y="681121"/>
            <a:chExt cx="1296144" cy="613225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81121"/>
              <a:ext cx="1296144" cy="1379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48528" y="2066716"/>
              <a:ext cx="1296144" cy="117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3237273"/>
              <a:ext cx="1296144" cy="12718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4509120"/>
              <a:ext cx="1296144" cy="1018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848528" y="5539106"/>
              <a:ext cx="1296144" cy="1274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10776520" y="6356351"/>
            <a:ext cx="805880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45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86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844889" y="44624"/>
            <a:ext cx="8863582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="" xmlns:a16="http://schemas.microsoft.com/office/drawing/2014/main" id="{A8F4BA87-FF04-488E-A4CD-2604D39AEE3E}"/>
              </a:ext>
            </a:extLst>
          </p:cNvPr>
          <p:cNvSpPr/>
          <p:nvPr/>
        </p:nvSpPr>
        <p:spPr>
          <a:xfrm>
            <a:off x="2494280" y="1497039"/>
            <a:ext cx="7850192" cy="43802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" sz="2400" b="1" dirty="0"/>
              <a:t>Analizar el uso de las conexiones delta y estrella dentro de las unidades de </a:t>
            </a:r>
            <a:r>
              <a:rPr lang="es-ES" sz="2400" b="1" dirty="0" smtClean="0"/>
              <a:t>abordo </a:t>
            </a:r>
            <a:r>
              <a:rPr lang="es-ES" sz="2400" b="1" dirty="0"/>
              <a:t>y determinar la funcionalidad de los equipos del simulador comprobando la viabilidad de mejorar el mismo para el mantenimiento o cambio de equipos que lo requieran contribuyendo a la formación del guardiamarina y a las prácticas dentro de la Escuela Naval.</a:t>
            </a:r>
            <a:endParaRPr lang="es-EC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380534" y="116632"/>
            <a:ext cx="579229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OBJETIVO GENERAL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844889" y="764704"/>
            <a:ext cx="90036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843569" y="692696"/>
            <a:ext cx="90036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272464" y="6356351"/>
            <a:ext cx="1309936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53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8F4BA87-FF04-488E-A4CD-2604D39AEE3E}"/>
              </a:ext>
            </a:extLst>
          </p:cNvPr>
          <p:cNvSpPr/>
          <p:nvPr/>
        </p:nvSpPr>
        <p:spPr>
          <a:xfrm>
            <a:off x="695400" y="1628800"/>
            <a:ext cx="3528392" cy="385654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las conexiones delta y estrella son de utilidad mediante una entrevista a los oficiales de las unidades abordo  para verificar la importancia de mejorar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simulador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electricidad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C4CB304-B4EB-4D5F-B7F4-F72F96E4B32A}"/>
              </a:ext>
            </a:extLst>
          </p:cNvPr>
          <p:cNvSpPr/>
          <p:nvPr/>
        </p:nvSpPr>
        <p:spPr>
          <a:xfrm>
            <a:off x="4475160" y="1844824"/>
            <a:ext cx="3493048" cy="4178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C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equipos del simulador mediante la comprobación de su funcionalidad requieren un remplazo o mantenimiento para la correcta obtención de resultados dentro del laboratorio.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764704"/>
            <a:ext cx="5975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OBJETIVOS ESPECÍFICOS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BD1FD44F-260D-481A-9FD7-538CE8A6192A}"/>
              </a:ext>
            </a:extLst>
          </p:cNvPr>
          <p:cNvSpPr/>
          <p:nvPr/>
        </p:nvSpPr>
        <p:spPr>
          <a:xfrm>
            <a:off x="8197237" y="2060848"/>
            <a:ext cx="3684224" cy="3349373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C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propuesta de prácticas de laboratorio basado en equipos que se recomiendan adquirir para un correcto uso del mismo y así contribuir al aprendizaje de los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guardiamarinas. </a:t>
            </a:r>
            <a:endPara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767408" y="1916832"/>
            <a:ext cx="15121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711624" y="1916832"/>
            <a:ext cx="1368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799856" y="2062589"/>
            <a:ext cx="11745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406469" y="2062589"/>
            <a:ext cx="112969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8359243" y="2204864"/>
            <a:ext cx="1368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10299936" y="2222213"/>
            <a:ext cx="14166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0847208" y="6356351"/>
            <a:ext cx="735192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5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5" y="1268760"/>
            <a:ext cx="4633657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2060912" y="116632"/>
            <a:ext cx="842625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188640"/>
            <a:ext cx="5975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FUNDAMENTACIÓN TEÓRICA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"/>
          <a:stretch/>
        </p:blipFill>
        <p:spPr bwMode="auto">
          <a:xfrm>
            <a:off x="6888088" y="1268760"/>
            <a:ext cx="4464496" cy="18722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04" y="4149080"/>
            <a:ext cx="2400641" cy="206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redondeado 14"/>
          <p:cNvSpPr/>
          <p:nvPr/>
        </p:nvSpPr>
        <p:spPr>
          <a:xfrm>
            <a:off x="2323065" y="3501008"/>
            <a:ext cx="2808312" cy="546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profesionales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536160" y="3521160"/>
            <a:ext cx="2808312" cy="566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 del guardiamarina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69" y="4149080"/>
            <a:ext cx="2229579" cy="211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136560" y="6356351"/>
            <a:ext cx="445840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6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62361"/>
              </p:ext>
            </p:extLst>
          </p:nvPr>
        </p:nvGraphicFramePr>
        <p:xfrm>
          <a:off x="1202096" y="1772816"/>
          <a:ext cx="10294504" cy="457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692">
                  <a:extLst>
                    <a:ext uri="{9D8B030D-6E8A-4147-A177-3AD203B41FA5}">
                      <a16:colId xmlns="" xmlns:a16="http://schemas.microsoft.com/office/drawing/2014/main" val="2847305235"/>
                    </a:ext>
                  </a:extLst>
                </a:gridCol>
                <a:gridCol w="1869227">
                  <a:extLst>
                    <a:ext uri="{9D8B030D-6E8A-4147-A177-3AD203B41FA5}">
                      <a16:colId xmlns="" xmlns:a16="http://schemas.microsoft.com/office/drawing/2014/main" val="684093981"/>
                    </a:ext>
                  </a:extLst>
                </a:gridCol>
                <a:gridCol w="1814207">
                  <a:extLst>
                    <a:ext uri="{9D8B030D-6E8A-4147-A177-3AD203B41FA5}">
                      <a16:colId xmlns="" xmlns:a16="http://schemas.microsoft.com/office/drawing/2014/main" val="1970885980"/>
                    </a:ext>
                  </a:extLst>
                </a:gridCol>
                <a:gridCol w="1628877">
                  <a:extLst>
                    <a:ext uri="{9D8B030D-6E8A-4147-A177-3AD203B41FA5}">
                      <a16:colId xmlns="" xmlns:a16="http://schemas.microsoft.com/office/drawing/2014/main" val="1754841675"/>
                    </a:ext>
                  </a:extLst>
                </a:gridCol>
                <a:gridCol w="1494223">
                  <a:extLst>
                    <a:ext uri="{9D8B030D-6E8A-4147-A177-3AD203B41FA5}">
                      <a16:colId xmlns="" xmlns:a16="http://schemas.microsoft.com/office/drawing/2014/main" val="2334175546"/>
                    </a:ext>
                  </a:extLst>
                </a:gridCol>
                <a:gridCol w="1937278">
                  <a:extLst>
                    <a:ext uri="{9D8B030D-6E8A-4147-A177-3AD203B41FA5}">
                      <a16:colId xmlns="" xmlns:a16="http://schemas.microsoft.com/office/drawing/2014/main" val="4035797727"/>
                    </a:ext>
                  </a:extLst>
                </a:gridCol>
              </a:tblGrid>
              <a:tr h="640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Periodos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Asignaturas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Total academia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Horas docencia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Horas </a:t>
                      </a:r>
                      <a:r>
                        <a:rPr lang="es-EC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prácticas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Horas autónomo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171518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720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240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240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240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3269218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II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513261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III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3286480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IV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7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433122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14115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VI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9002630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VII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7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5525422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VIII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153093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IX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7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208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208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208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70267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816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192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192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ysClr val="windowText" lastClr="000000"/>
                          </a:solidFill>
                          <a:effectLst/>
                        </a:rPr>
                        <a:t>192</a:t>
                      </a:r>
                      <a:endParaRPr lang="es-EC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485789"/>
                  </a:ext>
                </a:extLst>
              </a:tr>
              <a:tr h="357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62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8064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2544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2544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2544</a:t>
                      </a:r>
                      <a:endParaRPr lang="es-EC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393508"/>
                  </a:ext>
                </a:extLst>
              </a:tr>
            </a:tbl>
          </a:graphicData>
        </a:graphic>
      </p:graphicFrame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704832" y="620688"/>
            <a:ext cx="9143696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289008" y="764704"/>
            <a:ext cx="597534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FUNDAMENTACIÓN TEÓRICA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42" name="Conector recto 4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1105887" y="6346329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Rediseño curricular carrera ciencias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navales</a:t>
            </a:r>
            <a:endParaRPr lang="es-EC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136560" y="6356351"/>
            <a:ext cx="445840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58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89E7156-0135-4861-AD4D-B0618096E605}"/>
              </a:ext>
            </a:extLst>
          </p:cNvPr>
          <p:cNvSpPr/>
          <p:nvPr/>
        </p:nvSpPr>
        <p:spPr>
          <a:xfrm>
            <a:off x="1919536" y="44624"/>
            <a:ext cx="8640961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53A57F-15F6-4F42-AD66-62D32389B09A}"/>
              </a:ext>
            </a:extLst>
          </p:cNvPr>
          <p:cNvSpPr txBox="1"/>
          <p:nvPr/>
        </p:nvSpPr>
        <p:spPr>
          <a:xfrm>
            <a:off x="3359697" y="188640"/>
            <a:ext cx="578800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</a:rPr>
              <a:t>FUNDAMENTACIÓN TEÓRICA</a:t>
            </a:r>
            <a:endParaRPr lang="es-MX" sz="3600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19336" y="0"/>
            <a:ext cx="0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63352" y="22541"/>
            <a:ext cx="0" cy="68580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704832" y="1412776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703512" y="1340768"/>
            <a:ext cx="9143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398040"/>
              </p:ext>
            </p:extLst>
          </p:nvPr>
        </p:nvGraphicFramePr>
        <p:xfrm>
          <a:off x="2113237" y="980728"/>
          <a:ext cx="8280921" cy="53492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925162">
                  <a:extLst>
                    <a:ext uri="{9D8B030D-6E8A-4147-A177-3AD203B41FA5}">
                      <a16:colId xmlns="" xmlns:a16="http://schemas.microsoft.com/office/drawing/2014/main" val="3334782805"/>
                    </a:ext>
                  </a:extLst>
                </a:gridCol>
                <a:gridCol w="4355759">
                  <a:extLst>
                    <a:ext uri="{9D8B030D-6E8A-4147-A177-3AD203B41FA5}">
                      <a16:colId xmlns="" xmlns:a16="http://schemas.microsoft.com/office/drawing/2014/main" val="2972910680"/>
                    </a:ext>
                  </a:extLst>
                </a:gridCol>
              </a:tblGrid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Nombre completo de la carrera: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Ciencias Navales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9586401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Tipo de Trámite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Rediseño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1015016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Tipo de Formación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INGENIERÍA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145199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Campo amplio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Servicios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338640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Campo específico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Servicios de seguridad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3325435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Campo detallado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Educación Policial, Militar y Defensa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04822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Título que Otorga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Oficial de Marina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395106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Modalidad de aprendizaje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Dual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8628943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N° semanas por período académico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16 semanas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816054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Número de períodos académicos: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399157"/>
                  </a:ext>
                </a:extLst>
              </a:tr>
              <a:tr h="717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Número de horas por período académico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720 (I) 816 (II, III, IV, V, VI, VII, VIII, IX, X)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292338"/>
                  </a:ext>
                </a:extLst>
              </a:tr>
              <a:tr h="386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Total de horas de la carrera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8.824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9743465"/>
                  </a:ext>
                </a:extLst>
              </a:tr>
            </a:tbl>
          </a:graphicData>
        </a:graphic>
      </p:graphicFrame>
      <p:sp>
        <p:nvSpPr>
          <p:cNvPr id="57" name="Rectángulo 56"/>
          <p:cNvSpPr/>
          <p:nvPr/>
        </p:nvSpPr>
        <p:spPr>
          <a:xfrm>
            <a:off x="2088232" y="6367611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Rediseño curricular carrera ciencias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navales</a:t>
            </a:r>
            <a:endParaRPr lang="es-EC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208568" y="6189364"/>
            <a:ext cx="432048" cy="365125"/>
          </a:xfrm>
        </p:spPr>
        <p:txBody>
          <a:bodyPr/>
          <a:lstStyle/>
          <a:p>
            <a:fld id="{9C45796D-F81B-42E6-8076-DF0575147E93}" type="slidenum">
              <a:rPr lang="es-EC" smtClean="0"/>
              <a:pPr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30668</TotalTime>
  <Words>2486</Words>
  <Application>Microsoft Office PowerPoint</Application>
  <PresentationFormat>Panorámica</PresentationFormat>
  <Paragraphs>570</Paragraphs>
  <Slides>45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6" baseType="lpstr">
      <vt:lpstr>SimSun</vt:lpstr>
      <vt:lpstr>Arial</vt:lpstr>
      <vt:lpstr>Arial Black</vt:lpstr>
      <vt:lpstr>Calibri</vt:lpstr>
      <vt:lpstr>Cambria Math</vt:lpstr>
      <vt:lpstr>Consolas</vt:lpstr>
      <vt:lpstr>Symbol</vt:lpstr>
      <vt:lpstr>Times New Roman</vt:lpstr>
      <vt:lpstr>Wingdings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Barrionuevo;Rosalba Rodríguez</dc:creator>
  <cp:lastModifiedBy>MARIA SUAREZ</cp:lastModifiedBy>
  <cp:revision>680</cp:revision>
  <cp:lastPrinted>2016-08-01T05:52:50Z</cp:lastPrinted>
  <dcterms:created xsi:type="dcterms:W3CDTF">2014-05-07T23:33:20Z</dcterms:created>
  <dcterms:modified xsi:type="dcterms:W3CDTF">2021-03-09T16:07:20Z</dcterms:modified>
</cp:coreProperties>
</file>