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57" r:id="rId3"/>
    <p:sldId id="267" r:id="rId4"/>
    <p:sldId id="278" r:id="rId5"/>
    <p:sldId id="268" r:id="rId6"/>
    <p:sldId id="269" r:id="rId7"/>
    <p:sldId id="389" r:id="rId8"/>
    <p:sldId id="349" r:id="rId9"/>
    <p:sldId id="387" r:id="rId10"/>
    <p:sldId id="357" r:id="rId11"/>
    <p:sldId id="388" r:id="rId12"/>
    <p:sldId id="385" r:id="rId13"/>
    <p:sldId id="390" r:id="rId14"/>
    <p:sldId id="288" r:id="rId15"/>
    <p:sldId id="362" r:id="rId16"/>
    <p:sldId id="292" r:id="rId17"/>
    <p:sldId id="392" r:id="rId18"/>
    <p:sldId id="364" r:id="rId19"/>
    <p:sldId id="366" r:id="rId20"/>
    <p:sldId id="393" r:id="rId21"/>
    <p:sldId id="381" r:id="rId22"/>
    <p:sldId id="382" r:id="rId23"/>
    <p:sldId id="383" r:id="rId24"/>
    <p:sldId id="293" r:id="rId25"/>
  </p:sldIdLst>
  <p:sldSz cx="9144000" cy="5715000" type="screen16x10"/>
  <p:notesSz cx="7023100" cy="93091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C8"/>
    <a:srgbClr val="D1D1D1"/>
    <a:srgbClr val="00246C"/>
    <a:srgbClr val="EEEEEE"/>
    <a:srgbClr val="005CB8"/>
    <a:srgbClr val="03080D"/>
    <a:srgbClr val="152B47"/>
    <a:srgbClr val="DD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94502" autoAdjust="0"/>
  </p:normalViewPr>
  <p:slideViewPr>
    <p:cSldViewPr>
      <p:cViewPr varScale="1">
        <p:scale>
          <a:sx n="110" d="100"/>
          <a:sy n="110" d="100"/>
        </p:scale>
        <p:origin x="678" y="84"/>
      </p:cViewPr>
      <p:guideLst>
        <p:guide orient="horz" pos="1724"/>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49" d="100"/>
          <a:sy n="49"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83333333333333E-2"/>
          <c:y val="0"/>
          <c:w val="0.70758661417322832"/>
          <c:h val="0.96494556902528972"/>
        </c:manualLayout>
      </c:layout>
      <c:pie3DChart>
        <c:varyColors val="1"/>
        <c:ser>
          <c:idx val="0"/>
          <c:order val="0"/>
          <c:tx>
            <c:strRef>
              <c:f>Hoja1!$B$1</c:f>
              <c:strCache>
                <c:ptCount val="1"/>
                <c:pt idx="0">
                  <c:v>Ventas</c:v>
                </c:pt>
              </c:strCache>
            </c:strRef>
          </c:tx>
          <c:dPt>
            <c:idx val="0"/>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2-1C13-45DD-A000-4E3A616E4BBB}"/>
              </c:ext>
            </c:extLst>
          </c:dPt>
          <c:dPt>
            <c:idx val="1"/>
            <c:bubble3D val="0"/>
            <c:spPr>
              <a:solidFill>
                <a:schemeClr val="accent5"/>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1C13-45DD-A000-4E3A616E4BBB}"/>
              </c:ext>
            </c:extLst>
          </c:dPt>
          <c:dPt>
            <c:idx val="2"/>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4-1C13-45DD-A000-4E3A616E4BBB}"/>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AD3D-4709-B557-1E221AF6E765}"/>
              </c:ext>
            </c:extLst>
          </c:dPt>
          <c:dLbls>
            <c:dLbl>
              <c:idx val="0"/>
              <c:tx>
                <c:rich>
                  <a:bodyPr/>
                  <a:lstStyle/>
                  <a:p>
                    <a:fld id="{9800F9D6-CE4C-4777-AF20-8E3B31B2BD2F}" type="VALUE">
                      <a:rPr lang="en-US" smtClean="0"/>
                      <a:pPr/>
                      <a:t>[VALOR]</a:t>
                    </a:fld>
                    <a:endParaRPr lang="es-EC"/>
                  </a:p>
                </c:rich>
              </c:tx>
              <c:dLblPos val="ct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2-1C13-45DD-A000-4E3A616E4BBB}"/>
                </c:ext>
                <c:ext xmlns:c15="http://schemas.microsoft.com/office/drawing/2012/chart" uri="{CE6537A1-D6FC-4f65-9D91-7224C49458BB}">
                  <c15:dlblFieldTable/>
                  <c15:showDataLabelsRange val="0"/>
                </c:ext>
              </c:extLst>
            </c:dLbl>
            <c:dLbl>
              <c:idx val="1"/>
              <c:tx>
                <c:rich>
                  <a:bodyPr/>
                  <a:lstStyle/>
                  <a:p>
                    <a:fld id="{6F39C6AA-7E8C-4DF6-A2C0-E60007223A60}" type="VALUE">
                      <a:rPr lang="en-US" smtClean="0"/>
                      <a:pPr/>
                      <a:t>[VALOR]</a:t>
                    </a:fld>
                    <a:endParaRPr lang="es-EC"/>
                  </a:p>
                </c:rich>
              </c:tx>
              <c:dLblPos val="ct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1C13-45DD-A000-4E3A616E4BBB}"/>
                </c:ext>
                <c:ext xmlns:c15="http://schemas.microsoft.com/office/drawing/2012/chart" uri="{CE6537A1-D6FC-4f65-9D91-7224C49458BB}">
                  <c15:dlblFieldTable/>
                  <c15:showDataLabelsRange val="0"/>
                </c:ext>
              </c:extLst>
            </c:dLbl>
            <c:dLbl>
              <c:idx val="2"/>
              <c:tx>
                <c:rich>
                  <a:bodyPr/>
                  <a:lstStyle/>
                  <a:p>
                    <a:fld id="{7B3853D9-9012-4196-B27E-4B11EF00C3DD}" type="VALUE">
                      <a:rPr lang="en-US" smtClean="0"/>
                      <a:pPr/>
                      <a:t>[VALOR]</a:t>
                    </a:fld>
                    <a:endParaRPr lang="es-EC"/>
                  </a:p>
                </c:rich>
              </c:tx>
              <c:dLblPos val="ct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4-1C13-45DD-A000-4E3A616E4BBB}"/>
                </c:ext>
                <c:ext xmlns:c15="http://schemas.microsoft.com/office/drawing/2012/chart" uri="{CE6537A1-D6FC-4f65-9D91-7224C49458BB}">
                  <c15:dlblFieldTable/>
                  <c15:showDataLabelsRange val="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Hoja1!$A$2:$A$5</c:f>
              <c:strCache>
                <c:ptCount val="3"/>
                <c:pt idx="0">
                  <c:v>SI</c:v>
                </c:pt>
                <c:pt idx="1">
                  <c:v>NO</c:v>
                </c:pt>
                <c:pt idx="2">
                  <c:v>TALVEZ</c:v>
                </c:pt>
              </c:strCache>
            </c:strRef>
          </c:cat>
          <c:val>
            <c:numRef>
              <c:f>Hoja1!$B$2:$B$5</c:f>
              <c:numCache>
                <c:formatCode>General</c:formatCode>
                <c:ptCount val="4"/>
                <c:pt idx="0">
                  <c:v>70.3</c:v>
                </c:pt>
                <c:pt idx="1">
                  <c:v>5.0999999999999996</c:v>
                </c:pt>
                <c:pt idx="2">
                  <c:v>24.6</c:v>
                </c:pt>
              </c:numCache>
            </c:numRef>
          </c:val>
          <c:extLst xmlns:c16r2="http://schemas.microsoft.com/office/drawing/2015/06/chart">
            <c:ext xmlns:c16="http://schemas.microsoft.com/office/drawing/2014/chart" uri="{C3380CC4-5D6E-409C-BE32-E72D297353CC}">
              <c16:uniqueId val="{00000000-1C13-45DD-A000-4E3A616E4BBB}"/>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3"/>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67270828890964E-2"/>
          <c:y val="6.8749963870952821E-2"/>
          <c:w val="0.86916847112860895"/>
          <c:h val="0.93125000000000002"/>
        </c:manualLayout>
      </c:layout>
      <c:pie3DChart>
        <c:varyColors val="1"/>
        <c:ser>
          <c:idx val="0"/>
          <c:order val="0"/>
          <c:tx>
            <c:strRef>
              <c:f>Hoja1!$B$1</c:f>
              <c:strCache>
                <c:ptCount val="1"/>
                <c:pt idx="0">
                  <c:v>Columna1</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6305-41A7-A155-C50BF3F10C3E}"/>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6305-41A7-A155-C50BF3F10C3E}"/>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3A17-49C0-A3AF-7F4A530A8B7B}"/>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2-3A17-49C0-A3AF-7F4A530A8B7B}"/>
              </c:ext>
            </c:extLst>
          </c:dPt>
          <c:dLbls>
            <c:dLbl>
              <c:idx val="2"/>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3A17-49C0-A3AF-7F4A530A8B7B}"/>
                </c:ext>
                <c:ext xmlns:c15="http://schemas.microsoft.com/office/drawing/2012/chart" uri="{CE6537A1-D6FC-4f65-9D91-7224C49458BB}">
                  <c15:spPr xmlns:c15="http://schemas.microsoft.com/office/drawing/2012/chart">
                    <a:prstGeom prst="rect">
                      <a:avLst/>
                    </a:prstGeom>
                  </c15:spPr>
                </c:ext>
              </c:extLst>
            </c:dLbl>
            <c:dLbl>
              <c:idx val="3"/>
              <c:tx>
                <c:rich>
                  <a:bodyPr/>
                  <a:lstStyle/>
                  <a:p>
                    <a:fld id="{E7FAB9D2-AD4E-4EAD-9946-C5F1B2CE37C9}" type="VALUE">
                      <a:rPr lang="en-US" smtClean="0"/>
                      <a:pPr/>
                      <a:t>[VALOR]</a:t>
                    </a:fld>
                    <a:endParaRPr lang="es-EC"/>
                  </a:p>
                </c:rich>
              </c:tx>
              <c:dLblPos val="ct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2-3A17-49C0-A3AF-7F4A530A8B7B}"/>
                </c:ext>
                <c:ext xmlns:c15="http://schemas.microsoft.com/office/drawing/2012/chart" uri="{CE6537A1-D6FC-4f65-9D91-7224C49458BB}">
                  <c15:dlblFieldTable/>
                  <c15:showDataLabelsRange val="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Hoja1!$A$2:$A$5</c:f>
              <c:strCache>
                <c:ptCount val="4"/>
                <c:pt idx="2">
                  <c:v>SI</c:v>
                </c:pt>
                <c:pt idx="3">
                  <c:v>NO</c:v>
                </c:pt>
              </c:strCache>
            </c:strRef>
          </c:cat>
          <c:val>
            <c:numRef>
              <c:f>Hoja1!$B$2:$B$5</c:f>
              <c:numCache>
                <c:formatCode>General</c:formatCode>
                <c:ptCount val="4"/>
                <c:pt idx="2">
                  <c:v>97.8</c:v>
                </c:pt>
                <c:pt idx="3">
                  <c:v>2.2000000000000002</c:v>
                </c:pt>
              </c:numCache>
            </c:numRef>
          </c:val>
          <c:extLst xmlns:c16r2="http://schemas.microsoft.com/office/drawing/2015/06/chart">
            <c:ext xmlns:c16="http://schemas.microsoft.com/office/drawing/2014/chart" uri="{C3380CC4-5D6E-409C-BE32-E72D297353CC}">
              <c16:uniqueId val="{00000000-3A17-49C0-A3AF-7F4A530A8B7B}"/>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jpeg"/></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2CA876-A9F3-489D-9C06-75905F79DE53}" type="doc">
      <dgm:prSet loTypeId="urn:microsoft.com/office/officeart/2005/8/layout/vList3" loCatId="list" qsTypeId="urn:microsoft.com/office/officeart/2005/8/quickstyle/3d3" qsCatId="3D" csTypeId="urn:microsoft.com/office/officeart/2005/8/colors/accent1_2" csCatId="accent1" phldr="1"/>
      <dgm:spPr/>
      <dgm:t>
        <a:bodyPr/>
        <a:lstStyle/>
        <a:p>
          <a:endParaRPr lang="es-ES"/>
        </a:p>
      </dgm:t>
    </dgm:pt>
    <dgm:pt modelId="{3162454D-CE81-4EA6-8ABE-024EE163D6E0}">
      <dgm:prSet phldrT="[Texto]" custT="1"/>
      <dgm:spPr>
        <a:solidFill>
          <a:schemeClr val="accent5">
            <a:lumMod val="50000"/>
          </a:schemeClr>
        </a:solidFill>
      </dgm:spPr>
      <dgm:t>
        <a:bodyPr/>
        <a:lstStyle/>
        <a:p>
          <a:pPr indent="270000" algn="l"/>
          <a:r>
            <a:rPr lang="es-ES" sz="1800" b="1" u="none" dirty="0">
              <a:latin typeface="Arial" panose="020B0604020202020204" pitchFamily="34" charset="0"/>
              <a:cs typeface="Arial" panose="020B0604020202020204" pitchFamily="34" charset="0"/>
            </a:rPr>
            <a:t>PROBLEMA</a:t>
          </a:r>
          <a:r>
            <a:rPr lang="es-ES" sz="1800" b="1" u="sng" dirty="0"/>
            <a:t> </a:t>
          </a:r>
        </a:p>
      </dgm:t>
    </dgm:pt>
    <dgm:pt modelId="{2864BD5F-A17A-41FC-9DE8-636052F2DEFE}" type="parTrans" cxnId="{E6008707-7D28-4533-A801-55057733B9A4}">
      <dgm:prSet/>
      <dgm:spPr/>
      <dgm:t>
        <a:bodyPr/>
        <a:lstStyle/>
        <a:p>
          <a:endParaRPr lang="es-ES"/>
        </a:p>
      </dgm:t>
    </dgm:pt>
    <dgm:pt modelId="{2FE63067-C4DC-4462-8834-B80D3D2F45F4}" type="sibTrans" cxnId="{E6008707-7D28-4533-A801-55057733B9A4}">
      <dgm:prSet/>
      <dgm:spPr/>
      <dgm:t>
        <a:bodyPr/>
        <a:lstStyle/>
        <a:p>
          <a:endParaRPr lang="es-ES"/>
        </a:p>
      </dgm:t>
    </dgm:pt>
    <dgm:pt modelId="{D1BF9840-B828-4387-A202-F14A61AE8DBE}">
      <dgm:prSet phldrT="[Texto]" custT="1"/>
      <dgm:spPr>
        <a:solidFill>
          <a:schemeClr val="accent5">
            <a:lumMod val="50000"/>
          </a:schemeClr>
        </a:solidFill>
      </dgm:spPr>
      <dgm:t>
        <a:bodyPr/>
        <a:lstStyle/>
        <a:p>
          <a:pPr indent="270000" algn="l"/>
          <a:r>
            <a:rPr lang="es-ES" sz="1800" b="1" dirty="0">
              <a:latin typeface="Arial" panose="020B0604020202020204" pitchFamily="34" charset="0"/>
              <a:cs typeface="Arial" panose="020B0604020202020204" pitchFamily="34" charset="0"/>
            </a:rPr>
            <a:t>OBJETIVO GENERAL</a:t>
          </a:r>
        </a:p>
      </dgm:t>
    </dgm:pt>
    <dgm:pt modelId="{54B36353-C4BD-4D6E-853D-B4B56B461323}" type="parTrans" cxnId="{A0DB0CE7-98C4-4EA3-9B71-860446B59FED}">
      <dgm:prSet/>
      <dgm:spPr/>
      <dgm:t>
        <a:bodyPr/>
        <a:lstStyle/>
        <a:p>
          <a:endParaRPr lang="es-ES"/>
        </a:p>
      </dgm:t>
    </dgm:pt>
    <dgm:pt modelId="{39C965B7-6BB1-47A5-B657-77C501E3F4F4}" type="sibTrans" cxnId="{A0DB0CE7-98C4-4EA3-9B71-860446B59FED}">
      <dgm:prSet/>
      <dgm:spPr/>
      <dgm:t>
        <a:bodyPr/>
        <a:lstStyle/>
        <a:p>
          <a:endParaRPr lang="es-ES"/>
        </a:p>
      </dgm:t>
    </dgm:pt>
    <dgm:pt modelId="{CD6ABF8F-5405-4B53-9EEE-0A539E5D9E16}">
      <dgm:prSet phldrT="[Texto]" custT="1"/>
      <dgm:spPr>
        <a:solidFill>
          <a:schemeClr val="accent5">
            <a:lumMod val="50000"/>
          </a:schemeClr>
        </a:solidFill>
      </dgm:spPr>
      <dgm:t>
        <a:bodyPr/>
        <a:lstStyle/>
        <a:p>
          <a:pPr indent="270000" algn="l"/>
          <a:r>
            <a:rPr lang="es-ES" sz="1800" b="1" dirty="0">
              <a:latin typeface="Arial" panose="020B0604020202020204" pitchFamily="34" charset="0"/>
              <a:cs typeface="Arial" panose="020B0604020202020204" pitchFamily="34" charset="0"/>
            </a:rPr>
            <a:t>FUNDAMENTACIÓN METODOLÓGICA</a:t>
          </a:r>
        </a:p>
      </dgm:t>
    </dgm:pt>
    <dgm:pt modelId="{1B524BC7-BB37-4907-B597-BAD4F3E6DCE0}" type="parTrans" cxnId="{67544FAC-2D9C-411D-8B63-4E71E2E7F06D}">
      <dgm:prSet/>
      <dgm:spPr/>
      <dgm:t>
        <a:bodyPr/>
        <a:lstStyle/>
        <a:p>
          <a:endParaRPr lang="es-ES"/>
        </a:p>
      </dgm:t>
    </dgm:pt>
    <dgm:pt modelId="{56606D01-BB01-4ADC-AEA1-F887D2B66911}" type="sibTrans" cxnId="{67544FAC-2D9C-411D-8B63-4E71E2E7F06D}">
      <dgm:prSet/>
      <dgm:spPr/>
      <dgm:t>
        <a:bodyPr/>
        <a:lstStyle/>
        <a:p>
          <a:endParaRPr lang="es-ES"/>
        </a:p>
      </dgm:t>
    </dgm:pt>
    <dgm:pt modelId="{E7E025D9-1D6A-4A4B-B6D4-282BCBD43381}">
      <dgm:prSet custT="1"/>
      <dgm:spPr>
        <a:solidFill>
          <a:schemeClr val="accent5">
            <a:lumMod val="50000"/>
          </a:schemeClr>
        </a:solidFill>
      </dgm:spPr>
      <dgm:t>
        <a:bodyPr/>
        <a:lstStyle/>
        <a:p>
          <a:pPr indent="270000" algn="l"/>
          <a:r>
            <a:rPr lang="es-ES" sz="1800" b="1" dirty="0">
              <a:latin typeface="Arial" panose="020B0604020202020204" pitchFamily="34" charset="0"/>
              <a:cs typeface="Arial" panose="020B0604020202020204" pitchFamily="34" charset="0"/>
            </a:rPr>
            <a:t>FUNDAMENTACIÓN TEÓRICA</a:t>
          </a:r>
        </a:p>
      </dgm:t>
    </dgm:pt>
    <dgm:pt modelId="{D1B4CA8B-7F0B-4FB1-A3D1-66588ED8C781}" type="parTrans" cxnId="{78821E91-2954-4167-84E0-FC102C8FD2DA}">
      <dgm:prSet/>
      <dgm:spPr/>
      <dgm:t>
        <a:bodyPr/>
        <a:lstStyle/>
        <a:p>
          <a:endParaRPr lang="es-ES"/>
        </a:p>
      </dgm:t>
    </dgm:pt>
    <dgm:pt modelId="{3953C70E-43C8-4781-885A-21D9FAB3538C}" type="sibTrans" cxnId="{78821E91-2954-4167-84E0-FC102C8FD2DA}">
      <dgm:prSet/>
      <dgm:spPr/>
      <dgm:t>
        <a:bodyPr/>
        <a:lstStyle/>
        <a:p>
          <a:endParaRPr lang="es-ES"/>
        </a:p>
      </dgm:t>
    </dgm:pt>
    <dgm:pt modelId="{866222B4-7E20-4F4F-B9B1-6EA6F23E450F}">
      <dgm:prSet custT="1"/>
      <dgm:spPr>
        <a:solidFill>
          <a:schemeClr val="accent5">
            <a:lumMod val="50000"/>
          </a:schemeClr>
        </a:solidFill>
      </dgm:spPr>
      <dgm:t>
        <a:bodyPr/>
        <a:lstStyle/>
        <a:p>
          <a:pPr indent="270000" algn="l"/>
          <a:r>
            <a:rPr lang="es-ES" sz="1800" b="1">
              <a:latin typeface="Arial" panose="020B0604020202020204" pitchFamily="34" charset="0"/>
              <a:cs typeface="Arial" panose="020B0604020202020204" pitchFamily="34" charset="0"/>
            </a:rPr>
            <a:t>OBJETIVOS ESPECÍFICOS</a:t>
          </a:r>
          <a:endParaRPr lang="es-ES" sz="1800" b="1" dirty="0">
            <a:latin typeface="Arial" panose="020B0604020202020204" pitchFamily="34" charset="0"/>
            <a:cs typeface="Arial" panose="020B0604020202020204" pitchFamily="34" charset="0"/>
          </a:endParaRPr>
        </a:p>
      </dgm:t>
    </dgm:pt>
    <dgm:pt modelId="{8BF98114-612A-4F7D-9FC5-EBE61BD60BD2}" type="parTrans" cxnId="{64B8D194-7976-4403-9322-D2793D3135E4}">
      <dgm:prSet/>
      <dgm:spPr/>
      <dgm:t>
        <a:bodyPr/>
        <a:lstStyle/>
        <a:p>
          <a:endParaRPr lang="es-ES"/>
        </a:p>
      </dgm:t>
    </dgm:pt>
    <dgm:pt modelId="{93218685-D8FB-4D9A-9DAA-DBCFC5167E56}" type="sibTrans" cxnId="{64B8D194-7976-4403-9322-D2793D3135E4}">
      <dgm:prSet/>
      <dgm:spPr/>
      <dgm:t>
        <a:bodyPr/>
        <a:lstStyle/>
        <a:p>
          <a:endParaRPr lang="es-ES"/>
        </a:p>
      </dgm:t>
    </dgm:pt>
    <dgm:pt modelId="{D1DE6BCB-C68D-4936-BFA5-2E4C077B9B34}">
      <dgm:prSet custT="1"/>
      <dgm:spPr>
        <a:solidFill>
          <a:schemeClr val="accent5">
            <a:lumMod val="50000"/>
          </a:schemeClr>
        </a:solidFill>
      </dgm:spPr>
      <dgm:t>
        <a:bodyPr/>
        <a:lstStyle/>
        <a:p>
          <a:pPr indent="270000" algn="l"/>
          <a:r>
            <a:rPr lang="es-EC" sz="1800" b="1" dirty="0">
              <a:effectLst/>
              <a:latin typeface="Arial" panose="020B0604020202020204" pitchFamily="34" charset="0"/>
              <a:cs typeface="Arial" panose="020B0604020202020204" pitchFamily="34" charset="0"/>
            </a:rPr>
            <a:t>PROPUESTA</a:t>
          </a:r>
          <a:r>
            <a:rPr lang="es-EC" sz="1600" b="1" dirty="0">
              <a:effectLst/>
              <a:latin typeface="Arial" panose="020B0604020202020204" pitchFamily="34" charset="0"/>
              <a:cs typeface="Arial" panose="020B0604020202020204" pitchFamily="34" charset="0"/>
            </a:rPr>
            <a:t> </a:t>
          </a:r>
          <a:endParaRPr lang="es-ES" sz="1600" b="1" dirty="0">
            <a:effectLst/>
            <a:latin typeface="Arial" panose="020B0604020202020204" pitchFamily="34" charset="0"/>
            <a:cs typeface="Arial" panose="020B0604020202020204" pitchFamily="34" charset="0"/>
          </a:endParaRPr>
        </a:p>
      </dgm:t>
    </dgm:pt>
    <dgm:pt modelId="{F36DF745-4AD0-4BE1-BE52-0E28F7B938B3}" type="parTrans" cxnId="{97BDAAA6-49C0-4AAD-BA2A-1B0EC59362CF}">
      <dgm:prSet/>
      <dgm:spPr/>
      <dgm:t>
        <a:bodyPr/>
        <a:lstStyle/>
        <a:p>
          <a:endParaRPr lang="es-ES"/>
        </a:p>
      </dgm:t>
    </dgm:pt>
    <dgm:pt modelId="{52C2FFF7-909B-467C-9B50-4CA07F195A08}" type="sibTrans" cxnId="{97BDAAA6-49C0-4AAD-BA2A-1B0EC59362CF}">
      <dgm:prSet/>
      <dgm:spPr/>
      <dgm:t>
        <a:bodyPr/>
        <a:lstStyle/>
        <a:p>
          <a:endParaRPr lang="es-ES"/>
        </a:p>
      </dgm:t>
    </dgm:pt>
    <dgm:pt modelId="{08F36292-4434-4C05-8A9A-56A930875B90}">
      <dgm:prSet custT="1"/>
      <dgm:spPr>
        <a:solidFill>
          <a:schemeClr val="accent5">
            <a:lumMod val="50000"/>
          </a:schemeClr>
        </a:solidFill>
      </dgm:spPr>
      <dgm:t>
        <a:bodyPr/>
        <a:lstStyle/>
        <a:p>
          <a:pPr indent="270000" algn="l"/>
          <a:r>
            <a:rPr lang="es-ES" sz="1800" b="1" dirty="0">
              <a:latin typeface="Arial" panose="020B0604020202020204" pitchFamily="34" charset="0"/>
              <a:cs typeface="Arial" panose="020B0604020202020204" pitchFamily="34" charset="0"/>
            </a:rPr>
            <a:t>RECOMENDACIONES</a:t>
          </a:r>
        </a:p>
      </dgm:t>
    </dgm:pt>
    <dgm:pt modelId="{B91334B7-587B-46CC-A3AC-E9A3627BD4D9}" type="parTrans" cxnId="{1DD20E8B-5D6D-4DD3-860B-86D06F31CAFC}">
      <dgm:prSet/>
      <dgm:spPr/>
      <dgm:t>
        <a:bodyPr/>
        <a:lstStyle/>
        <a:p>
          <a:endParaRPr lang="es-ES"/>
        </a:p>
      </dgm:t>
    </dgm:pt>
    <dgm:pt modelId="{5DCB6B68-76A4-4765-8BC3-A7CD3DD40367}" type="sibTrans" cxnId="{1DD20E8B-5D6D-4DD3-860B-86D06F31CAFC}">
      <dgm:prSet/>
      <dgm:spPr/>
      <dgm:t>
        <a:bodyPr/>
        <a:lstStyle/>
        <a:p>
          <a:endParaRPr lang="es-ES"/>
        </a:p>
      </dgm:t>
    </dgm:pt>
    <dgm:pt modelId="{1479B03D-9C39-48E5-82EE-69723A751C12}">
      <dgm:prSet custT="1"/>
      <dgm:spPr>
        <a:solidFill>
          <a:schemeClr val="accent5">
            <a:lumMod val="50000"/>
          </a:schemeClr>
        </a:solidFill>
      </dgm:spPr>
      <dgm:t>
        <a:bodyPr/>
        <a:lstStyle/>
        <a:p>
          <a:pPr indent="270000" algn="l"/>
          <a:r>
            <a:rPr lang="es-ES" sz="1800" b="1" dirty="0">
              <a:latin typeface="Arial" panose="020B0604020202020204" pitchFamily="34" charset="0"/>
              <a:cs typeface="Arial" panose="020B0604020202020204" pitchFamily="34" charset="0"/>
            </a:rPr>
            <a:t>CONCLUSIONES </a:t>
          </a:r>
        </a:p>
      </dgm:t>
    </dgm:pt>
    <dgm:pt modelId="{22ADE053-538D-4E1B-A5AD-1BE7869F13CB}" type="parTrans" cxnId="{46FFAA05-D520-4D09-B60C-7C5B5BDCB48E}">
      <dgm:prSet/>
      <dgm:spPr/>
      <dgm:t>
        <a:bodyPr/>
        <a:lstStyle/>
        <a:p>
          <a:endParaRPr lang="es-ES"/>
        </a:p>
      </dgm:t>
    </dgm:pt>
    <dgm:pt modelId="{416CBE98-6053-4712-96EE-41CDD2212E41}" type="sibTrans" cxnId="{46FFAA05-D520-4D09-B60C-7C5B5BDCB48E}">
      <dgm:prSet/>
      <dgm:spPr/>
      <dgm:t>
        <a:bodyPr/>
        <a:lstStyle/>
        <a:p>
          <a:endParaRPr lang="es-ES"/>
        </a:p>
      </dgm:t>
    </dgm:pt>
    <dgm:pt modelId="{AEFD7CAD-020D-4257-92EF-E7C5C83FF222}">
      <dgm:prSet custT="1"/>
      <dgm:spPr>
        <a:solidFill>
          <a:schemeClr val="accent5">
            <a:lumMod val="50000"/>
          </a:schemeClr>
        </a:solidFill>
      </dgm:spPr>
      <dgm:t>
        <a:bodyPr/>
        <a:lstStyle/>
        <a:p>
          <a:pPr indent="270000" algn="l"/>
          <a:r>
            <a:rPr lang="es-ES" sz="1800" b="1" dirty="0">
              <a:latin typeface="Arial" panose="020B0604020202020204" pitchFamily="34" charset="0"/>
              <a:cs typeface="Arial" panose="020B0604020202020204" pitchFamily="34" charset="0"/>
            </a:rPr>
            <a:t>JUSTIFICACIÓN</a:t>
          </a:r>
        </a:p>
      </dgm:t>
    </dgm:pt>
    <dgm:pt modelId="{C0003DE2-76F3-4D75-92D8-442B54DC66C0}" type="parTrans" cxnId="{5FBEF080-04CC-43A4-8E85-2C7C67D82C72}">
      <dgm:prSet/>
      <dgm:spPr/>
      <dgm:t>
        <a:bodyPr/>
        <a:lstStyle/>
        <a:p>
          <a:endParaRPr lang="es-ES"/>
        </a:p>
      </dgm:t>
    </dgm:pt>
    <dgm:pt modelId="{AA0BA1D4-92C2-49DB-9272-489B39A13E5B}" type="sibTrans" cxnId="{5FBEF080-04CC-43A4-8E85-2C7C67D82C72}">
      <dgm:prSet/>
      <dgm:spPr/>
      <dgm:t>
        <a:bodyPr/>
        <a:lstStyle/>
        <a:p>
          <a:endParaRPr lang="es-ES"/>
        </a:p>
      </dgm:t>
    </dgm:pt>
    <dgm:pt modelId="{105F44DC-A154-4911-B129-2B9C206E14F9}" type="pres">
      <dgm:prSet presAssocID="{082CA876-A9F3-489D-9C06-75905F79DE53}" presName="linearFlow" presStyleCnt="0">
        <dgm:presLayoutVars>
          <dgm:dir/>
          <dgm:resizeHandles val="exact"/>
        </dgm:presLayoutVars>
      </dgm:prSet>
      <dgm:spPr/>
      <dgm:t>
        <a:bodyPr/>
        <a:lstStyle/>
        <a:p>
          <a:endParaRPr lang="es-ES"/>
        </a:p>
      </dgm:t>
    </dgm:pt>
    <dgm:pt modelId="{60FF46A9-3E94-47BD-BC86-BEC776E219AF}" type="pres">
      <dgm:prSet presAssocID="{3162454D-CE81-4EA6-8ABE-024EE163D6E0}" presName="composite" presStyleCnt="0"/>
      <dgm:spPr/>
    </dgm:pt>
    <dgm:pt modelId="{2BB8CE7E-7E84-40A6-98C0-21992619B6DA}" type="pres">
      <dgm:prSet presAssocID="{3162454D-CE81-4EA6-8ABE-024EE163D6E0}" presName="imgShp" presStyleLbl="fgImgPlace1" presStyleIdx="0" presStyleCnt="9" custLinFactNeighborX="-22025" custLinFactNeighborY="-9622"/>
      <dgm:spPr/>
      <dgm:t>
        <a:bodyPr/>
        <a:lstStyle/>
        <a:p>
          <a:endParaRPr lang="es-ES"/>
        </a:p>
      </dgm:t>
    </dgm:pt>
    <dgm:pt modelId="{1A9F2004-D523-4E55-BE0B-080DC86D4E84}" type="pres">
      <dgm:prSet presAssocID="{3162454D-CE81-4EA6-8ABE-024EE163D6E0}" presName="txShp" presStyleLbl="node1" presStyleIdx="0" presStyleCnt="9" custLinFactNeighborX="1345" custLinFactNeighborY="-23480">
        <dgm:presLayoutVars>
          <dgm:bulletEnabled val="1"/>
        </dgm:presLayoutVars>
      </dgm:prSet>
      <dgm:spPr/>
      <dgm:t>
        <a:bodyPr/>
        <a:lstStyle/>
        <a:p>
          <a:endParaRPr lang="es-ES"/>
        </a:p>
      </dgm:t>
    </dgm:pt>
    <dgm:pt modelId="{69B90680-91C9-4F2B-AF54-FA0455C8AB6E}" type="pres">
      <dgm:prSet presAssocID="{2FE63067-C4DC-4462-8834-B80D3D2F45F4}" presName="spacing" presStyleCnt="0"/>
      <dgm:spPr/>
    </dgm:pt>
    <dgm:pt modelId="{62AD67DC-DBA3-4AFA-B1A2-2337705AC6BF}" type="pres">
      <dgm:prSet presAssocID="{AEFD7CAD-020D-4257-92EF-E7C5C83FF222}" presName="composite" presStyleCnt="0"/>
      <dgm:spPr/>
    </dgm:pt>
    <dgm:pt modelId="{6385B6D7-B7BE-4838-8BDD-CA2750D56028}" type="pres">
      <dgm:prSet presAssocID="{AEFD7CAD-020D-4257-92EF-E7C5C83FF222}" presName="imgShp" presStyleLbl="fgImgPlace1" presStyleIdx="1" presStyleCnt="9" custLinFactNeighborX="-21859" custLinFactNeighborY="-2453"/>
      <dgm:spPr/>
      <dgm:t>
        <a:bodyPr/>
        <a:lstStyle/>
        <a:p>
          <a:endParaRPr lang="es-ES"/>
        </a:p>
      </dgm:t>
    </dgm:pt>
    <dgm:pt modelId="{89B37D28-F3B5-41D5-9C5E-D6733FD782B5}" type="pres">
      <dgm:prSet presAssocID="{AEFD7CAD-020D-4257-92EF-E7C5C83FF222}" presName="txShp" presStyleLbl="node1" presStyleIdx="1" presStyleCnt="9">
        <dgm:presLayoutVars>
          <dgm:bulletEnabled val="1"/>
        </dgm:presLayoutVars>
      </dgm:prSet>
      <dgm:spPr/>
      <dgm:t>
        <a:bodyPr/>
        <a:lstStyle/>
        <a:p>
          <a:endParaRPr lang="es-ES"/>
        </a:p>
      </dgm:t>
    </dgm:pt>
    <dgm:pt modelId="{EB58A0EC-A38C-434C-A801-7D9AA09DE816}" type="pres">
      <dgm:prSet presAssocID="{AA0BA1D4-92C2-49DB-9272-489B39A13E5B}" presName="spacing" presStyleCnt="0"/>
      <dgm:spPr/>
    </dgm:pt>
    <dgm:pt modelId="{DBC6E8A0-3858-421A-8FF2-FFD8B83AC28E}" type="pres">
      <dgm:prSet presAssocID="{D1BF9840-B828-4387-A202-F14A61AE8DBE}" presName="composite" presStyleCnt="0"/>
      <dgm:spPr/>
    </dgm:pt>
    <dgm:pt modelId="{9A36259B-6C23-4B6E-BAA2-D33B4584337D}" type="pres">
      <dgm:prSet presAssocID="{D1BF9840-B828-4387-A202-F14A61AE8DBE}" presName="imgShp" presStyleLbl="fgImgPlace1" presStyleIdx="2" presStyleCnt="9" custLinFactNeighborX="-21859" custLinFactNeighborY="4716"/>
      <dgm:spPr/>
      <dgm:t>
        <a:bodyPr/>
        <a:lstStyle/>
        <a:p>
          <a:endParaRPr lang="es-ES"/>
        </a:p>
      </dgm:t>
    </dgm:pt>
    <dgm:pt modelId="{E9D7F0E8-EA87-4530-B82C-D1DEB05E7DD4}" type="pres">
      <dgm:prSet presAssocID="{D1BF9840-B828-4387-A202-F14A61AE8DBE}" presName="txShp" presStyleLbl="node1" presStyleIdx="2" presStyleCnt="9">
        <dgm:presLayoutVars>
          <dgm:bulletEnabled val="1"/>
        </dgm:presLayoutVars>
      </dgm:prSet>
      <dgm:spPr/>
      <dgm:t>
        <a:bodyPr/>
        <a:lstStyle/>
        <a:p>
          <a:endParaRPr lang="es-ES"/>
        </a:p>
      </dgm:t>
    </dgm:pt>
    <dgm:pt modelId="{5380680A-8BEA-4C09-B21F-43A53C8BCBB5}" type="pres">
      <dgm:prSet presAssocID="{39C965B7-6BB1-47A5-B657-77C501E3F4F4}" presName="spacing" presStyleCnt="0"/>
      <dgm:spPr/>
    </dgm:pt>
    <dgm:pt modelId="{54E7C737-35DC-4118-84A0-378C67166D41}" type="pres">
      <dgm:prSet presAssocID="{866222B4-7E20-4F4F-B9B1-6EA6F23E450F}" presName="composite" presStyleCnt="0"/>
      <dgm:spPr/>
    </dgm:pt>
    <dgm:pt modelId="{2A64A958-F930-492F-BB2E-6F4F36C1D025}" type="pres">
      <dgm:prSet presAssocID="{866222B4-7E20-4F4F-B9B1-6EA6F23E450F}" presName="imgShp" presStyleLbl="fgImgPlace1" presStyleIdx="3" presStyleCnt="9" custLinFactNeighborX="-21859" custLinFactNeighborY="11885"/>
      <dgm:spPr/>
      <dgm:t>
        <a:bodyPr/>
        <a:lstStyle/>
        <a:p>
          <a:endParaRPr lang="es-ES"/>
        </a:p>
      </dgm:t>
    </dgm:pt>
    <dgm:pt modelId="{DB578CEA-1717-46B8-8BB1-3E7E1ACFE0C3}" type="pres">
      <dgm:prSet presAssocID="{866222B4-7E20-4F4F-B9B1-6EA6F23E450F}" presName="txShp" presStyleLbl="node1" presStyleIdx="3" presStyleCnt="9">
        <dgm:presLayoutVars>
          <dgm:bulletEnabled val="1"/>
        </dgm:presLayoutVars>
      </dgm:prSet>
      <dgm:spPr/>
      <dgm:t>
        <a:bodyPr/>
        <a:lstStyle/>
        <a:p>
          <a:endParaRPr lang="es-ES"/>
        </a:p>
      </dgm:t>
    </dgm:pt>
    <dgm:pt modelId="{AFDE543C-C27A-4F46-8576-964847B25B41}" type="pres">
      <dgm:prSet presAssocID="{93218685-D8FB-4D9A-9DAA-DBCFC5167E56}" presName="spacing" presStyleCnt="0"/>
      <dgm:spPr/>
    </dgm:pt>
    <dgm:pt modelId="{517CF51F-439B-4AF9-AE48-335C1ECF43BE}" type="pres">
      <dgm:prSet presAssocID="{E7E025D9-1D6A-4A4B-B6D4-282BCBD43381}" presName="composite" presStyleCnt="0"/>
      <dgm:spPr/>
    </dgm:pt>
    <dgm:pt modelId="{6C9673A7-E323-43DA-B20F-B9171C1AD508}" type="pres">
      <dgm:prSet presAssocID="{E7E025D9-1D6A-4A4B-B6D4-282BCBD43381}" presName="imgShp" presStyleLbl="fgImgPlace1" presStyleIdx="4" presStyleCnt="9" custLinFactNeighborX="-21859" custLinFactNeighborY="-521"/>
      <dgm:spPr/>
      <dgm:t>
        <a:bodyPr/>
        <a:lstStyle/>
        <a:p>
          <a:endParaRPr lang="es-ES"/>
        </a:p>
      </dgm:t>
    </dgm:pt>
    <dgm:pt modelId="{BC1A409B-8A7B-41B3-B4FF-6B0883E0B302}" type="pres">
      <dgm:prSet presAssocID="{E7E025D9-1D6A-4A4B-B6D4-282BCBD43381}" presName="txShp" presStyleLbl="node1" presStyleIdx="4" presStyleCnt="9">
        <dgm:presLayoutVars>
          <dgm:bulletEnabled val="1"/>
        </dgm:presLayoutVars>
      </dgm:prSet>
      <dgm:spPr/>
      <dgm:t>
        <a:bodyPr/>
        <a:lstStyle/>
        <a:p>
          <a:endParaRPr lang="es-ES"/>
        </a:p>
      </dgm:t>
    </dgm:pt>
    <dgm:pt modelId="{DC96B156-0208-4B0B-A315-5EE86FE8DF96}" type="pres">
      <dgm:prSet presAssocID="{3953C70E-43C8-4781-885A-21D9FAB3538C}" presName="spacing" presStyleCnt="0"/>
      <dgm:spPr/>
    </dgm:pt>
    <dgm:pt modelId="{132093E9-76CD-4A10-9C9F-76D755DFF6DE}" type="pres">
      <dgm:prSet presAssocID="{CD6ABF8F-5405-4B53-9EEE-0A539E5D9E16}" presName="composite" presStyleCnt="0"/>
      <dgm:spPr/>
    </dgm:pt>
    <dgm:pt modelId="{50E49C68-5E0F-493D-ABB0-65CB4A1CA810}" type="pres">
      <dgm:prSet presAssocID="{CD6ABF8F-5405-4B53-9EEE-0A539E5D9E16}" presName="imgShp" presStyleLbl="fgImgPlace1" presStyleIdx="5" presStyleCnt="9" custLinFactNeighborX="-21859" custLinFactNeighborY="6649"/>
      <dgm:spPr/>
      <dgm:t>
        <a:bodyPr/>
        <a:lstStyle/>
        <a:p>
          <a:endParaRPr lang="es-ES"/>
        </a:p>
      </dgm:t>
    </dgm:pt>
    <dgm:pt modelId="{3650C8E6-F05E-45E0-9939-A0CE11DC71D6}" type="pres">
      <dgm:prSet presAssocID="{CD6ABF8F-5405-4B53-9EEE-0A539E5D9E16}" presName="txShp" presStyleLbl="node1" presStyleIdx="5" presStyleCnt="9">
        <dgm:presLayoutVars>
          <dgm:bulletEnabled val="1"/>
        </dgm:presLayoutVars>
      </dgm:prSet>
      <dgm:spPr/>
      <dgm:t>
        <a:bodyPr/>
        <a:lstStyle/>
        <a:p>
          <a:endParaRPr lang="es-ES"/>
        </a:p>
      </dgm:t>
    </dgm:pt>
    <dgm:pt modelId="{952A728D-33EC-458E-B576-D2E1285E0BA7}" type="pres">
      <dgm:prSet presAssocID="{56606D01-BB01-4ADC-AEA1-F887D2B66911}" presName="spacing" presStyleCnt="0"/>
      <dgm:spPr/>
    </dgm:pt>
    <dgm:pt modelId="{84DE515F-FE10-48C4-B942-0E5D71274134}" type="pres">
      <dgm:prSet presAssocID="{D1DE6BCB-C68D-4936-BFA5-2E4C077B9B34}" presName="composite" presStyleCnt="0"/>
      <dgm:spPr/>
    </dgm:pt>
    <dgm:pt modelId="{DD962AC0-EA8B-4DD5-A0E7-C49C08F47454}" type="pres">
      <dgm:prSet presAssocID="{D1DE6BCB-C68D-4936-BFA5-2E4C077B9B34}" presName="imgShp" presStyleLbl="fgImgPlace1" presStyleIdx="6" presStyleCnt="9" custLinFactNeighborX="-21859" custLinFactNeighborY="13818"/>
      <dgm:spPr/>
      <dgm:t>
        <a:bodyPr/>
        <a:lstStyle/>
        <a:p>
          <a:endParaRPr lang="es-ES"/>
        </a:p>
      </dgm:t>
    </dgm:pt>
    <dgm:pt modelId="{46F6B903-B42A-4BF4-AA67-A0D978469914}" type="pres">
      <dgm:prSet presAssocID="{D1DE6BCB-C68D-4936-BFA5-2E4C077B9B34}" presName="txShp" presStyleLbl="node1" presStyleIdx="6" presStyleCnt="9" custLinFactNeighborX="675" custLinFactNeighborY="7629">
        <dgm:presLayoutVars>
          <dgm:bulletEnabled val="1"/>
        </dgm:presLayoutVars>
      </dgm:prSet>
      <dgm:spPr/>
      <dgm:t>
        <a:bodyPr/>
        <a:lstStyle/>
        <a:p>
          <a:endParaRPr lang="es-ES"/>
        </a:p>
      </dgm:t>
    </dgm:pt>
    <dgm:pt modelId="{E0B0EB3E-E17E-4E1A-B1FB-0C05EC794357}" type="pres">
      <dgm:prSet presAssocID="{52C2FFF7-909B-467C-9B50-4CA07F195A08}" presName="spacing" presStyleCnt="0"/>
      <dgm:spPr/>
    </dgm:pt>
    <dgm:pt modelId="{2AD8FD03-206B-4910-B6C7-DB3232A9EE3D}" type="pres">
      <dgm:prSet presAssocID="{1479B03D-9C39-48E5-82EE-69723A751C12}" presName="composite" presStyleCnt="0"/>
      <dgm:spPr/>
    </dgm:pt>
    <dgm:pt modelId="{96928120-823B-4F55-AA9B-AF38DC027F6B}" type="pres">
      <dgm:prSet presAssocID="{1479B03D-9C39-48E5-82EE-69723A751C12}" presName="imgShp" presStyleLbl="fgImgPlace1" presStyleIdx="7" presStyleCnt="9" custLinFactNeighborX="-21859" custLinFactNeighborY="1412"/>
      <dgm:spPr/>
      <dgm:t>
        <a:bodyPr/>
        <a:lstStyle/>
        <a:p>
          <a:endParaRPr lang="es-ES"/>
        </a:p>
      </dgm:t>
    </dgm:pt>
    <dgm:pt modelId="{6A04E8E3-A70B-4B8D-B5B4-ACB4B1C9F93E}" type="pres">
      <dgm:prSet presAssocID="{1479B03D-9C39-48E5-82EE-69723A751C12}" presName="txShp" presStyleLbl="node1" presStyleIdx="7" presStyleCnt="9">
        <dgm:presLayoutVars>
          <dgm:bulletEnabled val="1"/>
        </dgm:presLayoutVars>
      </dgm:prSet>
      <dgm:spPr/>
      <dgm:t>
        <a:bodyPr/>
        <a:lstStyle/>
        <a:p>
          <a:endParaRPr lang="es-ES"/>
        </a:p>
      </dgm:t>
    </dgm:pt>
    <dgm:pt modelId="{D9528CF9-A46F-4744-B982-1E1B10876977}" type="pres">
      <dgm:prSet presAssocID="{416CBE98-6053-4712-96EE-41CDD2212E41}" presName="spacing" presStyleCnt="0"/>
      <dgm:spPr/>
    </dgm:pt>
    <dgm:pt modelId="{C02D20DB-0829-42C5-A1D1-475446A83028}" type="pres">
      <dgm:prSet presAssocID="{08F36292-4434-4C05-8A9A-56A930875B90}" presName="composite" presStyleCnt="0"/>
      <dgm:spPr/>
    </dgm:pt>
    <dgm:pt modelId="{86A2CD3A-71CB-4089-AEC1-2C4305D97AD4}" type="pres">
      <dgm:prSet presAssocID="{08F36292-4434-4C05-8A9A-56A930875B90}" presName="imgShp" presStyleLbl="fgImgPlace1" presStyleIdx="8" presStyleCnt="9" custScaleX="96917" custLinFactNeighborX="-22630" custLinFactNeighborY="-3784"/>
      <dgm:spPr/>
      <dgm:t>
        <a:bodyPr/>
        <a:lstStyle/>
        <a:p>
          <a:endParaRPr lang="es-ES"/>
        </a:p>
      </dgm:t>
    </dgm:pt>
    <dgm:pt modelId="{0DA8128F-3BDE-4C1A-A92F-18D2CE25CBF8}" type="pres">
      <dgm:prSet presAssocID="{08F36292-4434-4C05-8A9A-56A930875B90}" presName="txShp" presStyleLbl="node1" presStyleIdx="8" presStyleCnt="9">
        <dgm:presLayoutVars>
          <dgm:bulletEnabled val="1"/>
        </dgm:presLayoutVars>
      </dgm:prSet>
      <dgm:spPr/>
      <dgm:t>
        <a:bodyPr/>
        <a:lstStyle/>
        <a:p>
          <a:endParaRPr lang="es-ES"/>
        </a:p>
      </dgm:t>
    </dgm:pt>
  </dgm:ptLst>
  <dgm:cxnLst>
    <dgm:cxn modelId="{1DD20E8B-5D6D-4DD3-860B-86D06F31CAFC}" srcId="{082CA876-A9F3-489D-9C06-75905F79DE53}" destId="{08F36292-4434-4C05-8A9A-56A930875B90}" srcOrd="8" destOrd="0" parTransId="{B91334B7-587B-46CC-A3AC-E9A3627BD4D9}" sibTransId="{5DCB6B68-76A4-4765-8BC3-A7CD3DD40367}"/>
    <dgm:cxn modelId="{64B8D194-7976-4403-9322-D2793D3135E4}" srcId="{082CA876-A9F3-489D-9C06-75905F79DE53}" destId="{866222B4-7E20-4F4F-B9B1-6EA6F23E450F}" srcOrd="3" destOrd="0" parTransId="{8BF98114-612A-4F7D-9FC5-EBE61BD60BD2}" sibTransId="{93218685-D8FB-4D9A-9DAA-DBCFC5167E56}"/>
    <dgm:cxn modelId="{5652FF15-F168-4AD6-8A23-8AD9F2B987F6}" type="presOf" srcId="{E7E025D9-1D6A-4A4B-B6D4-282BCBD43381}" destId="{BC1A409B-8A7B-41B3-B4FF-6B0883E0B302}" srcOrd="0" destOrd="0" presId="urn:microsoft.com/office/officeart/2005/8/layout/vList3"/>
    <dgm:cxn modelId="{A0DB0CE7-98C4-4EA3-9B71-860446B59FED}" srcId="{082CA876-A9F3-489D-9C06-75905F79DE53}" destId="{D1BF9840-B828-4387-A202-F14A61AE8DBE}" srcOrd="2" destOrd="0" parTransId="{54B36353-C4BD-4D6E-853D-B4B56B461323}" sibTransId="{39C965B7-6BB1-47A5-B657-77C501E3F4F4}"/>
    <dgm:cxn modelId="{40120FEF-6335-4D8D-9748-7633793A89EE}" type="presOf" srcId="{CD6ABF8F-5405-4B53-9EEE-0A539E5D9E16}" destId="{3650C8E6-F05E-45E0-9939-A0CE11DC71D6}" srcOrd="0" destOrd="0" presId="urn:microsoft.com/office/officeart/2005/8/layout/vList3"/>
    <dgm:cxn modelId="{BFAB70AF-B574-4413-8820-F8A6AEC88D66}" type="presOf" srcId="{AEFD7CAD-020D-4257-92EF-E7C5C83FF222}" destId="{89B37D28-F3B5-41D5-9C5E-D6733FD782B5}" srcOrd="0" destOrd="0" presId="urn:microsoft.com/office/officeart/2005/8/layout/vList3"/>
    <dgm:cxn modelId="{B5992E61-97A0-47CE-8AB1-C19413A65545}" type="presOf" srcId="{866222B4-7E20-4F4F-B9B1-6EA6F23E450F}" destId="{DB578CEA-1717-46B8-8BB1-3E7E1ACFE0C3}" srcOrd="0" destOrd="0" presId="urn:microsoft.com/office/officeart/2005/8/layout/vList3"/>
    <dgm:cxn modelId="{EBDE106D-DAC5-4BE1-9195-4DE41FA56C1A}" type="presOf" srcId="{D1DE6BCB-C68D-4936-BFA5-2E4C077B9B34}" destId="{46F6B903-B42A-4BF4-AA67-A0D978469914}" srcOrd="0" destOrd="0" presId="urn:microsoft.com/office/officeart/2005/8/layout/vList3"/>
    <dgm:cxn modelId="{4636C4AB-CFB6-4BE3-851F-591196BA7562}" type="presOf" srcId="{D1BF9840-B828-4387-A202-F14A61AE8DBE}" destId="{E9D7F0E8-EA87-4530-B82C-D1DEB05E7DD4}" srcOrd="0" destOrd="0" presId="urn:microsoft.com/office/officeart/2005/8/layout/vList3"/>
    <dgm:cxn modelId="{B848BAB8-7CAA-4DC4-8589-55048FF1F5A5}" type="presOf" srcId="{08F36292-4434-4C05-8A9A-56A930875B90}" destId="{0DA8128F-3BDE-4C1A-A92F-18D2CE25CBF8}" srcOrd="0" destOrd="0" presId="urn:microsoft.com/office/officeart/2005/8/layout/vList3"/>
    <dgm:cxn modelId="{97BDAAA6-49C0-4AAD-BA2A-1B0EC59362CF}" srcId="{082CA876-A9F3-489D-9C06-75905F79DE53}" destId="{D1DE6BCB-C68D-4936-BFA5-2E4C077B9B34}" srcOrd="6" destOrd="0" parTransId="{F36DF745-4AD0-4BE1-BE52-0E28F7B938B3}" sibTransId="{52C2FFF7-909B-467C-9B50-4CA07F195A08}"/>
    <dgm:cxn modelId="{6129111F-CE41-427D-AAD6-324D2E754CC5}" type="presOf" srcId="{082CA876-A9F3-489D-9C06-75905F79DE53}" destId="{105F44DC-A154-4911-B129-2B9C206E14F9}" srcOrd="0" destOrd="0" presId="urn:microsoft.com/office/officeart/2005/8/layout/vList3"/>
    <dgm:cxn modelId="{78821E91-2954-4167-84E0-FC102C8FD2DA}" srcId="{082CA876-A9F3-489D-9C06-75905F79DE53}" destId="{E7E025D9-1D6A-4A4B-B6D4-282BCBD43381}" srcOrd="4" destOrd="0" parTransId="{D1B4CA8B-7F0B-4FB1-A3D1-66588ED8C781}" sibTransId="{3953C70E-43C8-4781-885A-21D9FAB3538C}"/>
    <dgm:cxn modelId="{E6008707-7D28-4533-A801-55057733B9A4}" srcId="{082CA876-A9F3-489D-9C06-75905F79DE53}" destId="{3162454D-CE81-4EA6-8ABE-024EE163D6E0}" srcOrd="0" destOrd="0" parTransId="{2864BD5F-A17A-41FC-9DE8-636052F2DEFE}" sibTransId="{2FE63067-C4DC-4462-8834-B80D3D2F45F4}"/>
    <dgm:cxn modelId="{FE6E30FB-8FF2-4194-90EC-23598F594BE9}" type="presOf" srcId="{3162454D-CE81-4EA6-8ABE-024EE163D6E0}" destId="{1A9F2004-D523-4E55-BE0B-080DC86D4E84}" srcOrd="0" destOrd="0" presId="urn:microsoft.com/office/officeart/2005/8/layout/vList3"/>
    <dgm:cxn modelId="{5FBEF080-04CC-43A4-8E85-2C7C67D82C72}" srcId="{082CA876-A9F3-489D-9C06-75905F79DE53}" destId="{AEFD7CAD-020D-4257-92EF-E7C5C83FF222}" srcOrd="1" destOrd="0" parTransId="{C0003DE2-76F3-4D75-92D8-442B54DC66C0}" sibTransId="{AA0BA1D4-92C2-49DB-9272-489B39A13E5B}"/>
    <dgm:cxn modelId="{DE185C33-A98C-4740-910F-9F3F6897B763}" type="presOf" srcId="{1479B03D-9C39-48E5-82EE-69723A751C12}" destId="{6A04E8E3-A70B-4B8D-B5B4-ACB4B1C9F93E}" srcOrd="0" destOrd="0" presId="urn:microsoft.com/office/officeart/2005/8/layout/vList3"/>
    <dgm:cxn modelId="{67544FAC-2D9C-411D-8B63-4E71E2E7F06D}" srcId="{082CA876-A9F3-489D-9C06-75905F79DE53}" destId="{CD6ABF8F-5405-4B53-9EEE-0A539E5D9E16}" srcOrd="5" destOrd="0" parTransId="{1B524BC7-BB37-4907-B597-BAD4F3E6DCE0}" sibTransId="{56606D01-BB01-4ADC-AEA1-F887D2B66911}"/>
    <dgm:cxn modelId="{46FFAA05-D520-4D09-B60C-7C5B5BDCB48E}" srcId="{082CA876-A9F3-489D-9C06-75905F79DE53}" destId="{1479B03D-9C39-48E5-82EE-69723A751C12}" srcOrd="7" destOrd="0" parTransId="{22ADE053-538D-4E1B-A5AD-1BE7869F13CB}" sibTransId="{416CBE98-6053-4712-96EE-41CDD2212E41}"/>
    <dgm:cxn modelId="{E774A927-81C7-4975-BC1F-1F75845CF73A}" type="presParOf" srcId="{105F44DC-A154-4911-B129-2B9C206E14F9}" destId="{60FF46A9-3E94-47BD-BC86-BEC776E219AF}" srcOrd="0" destOrd="0" presId="urn:microsoft.com/office/officeart/2005/8/layout/vList3"/>
    <dgm:cxn modelId="{0FF2A282-E09A-4B45-8828-8192EA8D8D09}" type="presParOf" srcId="{60FF46A9-3E94-47BD-BC86-BEC776E219AF}" destId="{2BB8CE7E-7E84-40A6-98C0-21992619B6DA}" srcOrd="0" destOrd="0" presId="urn:microsoft.com/office/officeart/2005/8/layout/vList3"/>
    <dgm:cxn modelId="{8D6039BE-8A57-43DE-8660-8CFD8DF6ECE6}" type="presParOf" srcId="{60FF46A9-3E94-47BD-BC86-BEC776E219AF}" destId="{1A9F2004-D523-4E55-BE0B-080DC86D4E84}" srcOrd="1" destOrd="0" presId="urn:microsoft.com/office/officeart/2005/8/layout/vList3"/>
    <dgm:cxn modelId="{222C6FEC-B2D0-4F5A-9C31-21ECA3D32B29}" type="presParOf" srcId="{105F44DC-A154-4911-B129-2B9C206E14F9}" destId="{69B90680-91C9-4F2B-AF54-FA0455C8AB6E}" srcOrd="1" destOrd="0" presId="urn:microsoft.com/office/officeart/2005/8/layout/vList3"/>
    <dgm:cxn modelId="{EA232D6A-8496-42D7-AD79-A286A0678F95}" type="presParOf" srcId="{105F44DC-A154-4911-B129-2B9C206E14F9}" destId="{62AD67DC-DBA3-4AFA-B1A2-2337705AC6BF}" srcOrd="2" destOrd="0" presId="urn:microsoft.com/office/officeart/2005/8/layout/vList3"/>
    <dgm:cxn modelId="{D7E59A34-321B-4481-91C4-7AEE41E5F986}" type="presParOf" srcId="{62AD67DC-DBA3-4AFA-B1A2-2337705AC6BF}" destId="{6385B6D7-B7BE-4838-8BDD-CA2750D56028}" srcOrd="0" destOrd="0" presId="urn:microsoft.com/office/officeart/2005/8/layout/vList3"/>
    <dgm:cxn modelId="{7874BE62-4CDA-4667-BF86-629651CEC0B4}" type="presParOf" srcId="{62AD67DC-DBA3-4AFA-B1A2-2337705AC6BF}" destId="{89B37D28-F3B5-41D5-9C5E-D6733FD782B5}" srcOrd="1" destOrd="0" presId="urn:microsoft.com/office/officeart/2005/8/layout/vList3"/>
    <dgm:cxn modelId="{72619F50-4B4B-42A8-A1DD-E088133DD24E}" type="presParOf" srcId="{105F44DC-A154-4911-B129-2B9C206E14F9}" destId="{EB58A0EC-A38C-434C-A801-7D9AA09DE816}" srcOrd="3" destOrd="0" presId="urn:microsoft.com/office/officeart/2005/8/layout/vList3"/>
    <dgm:cxn modelId="{A5CA0752-6B48-4013-995C-8E76C48495B9}" type="presParOf" srcId="{105F44DC-A154-4911-B129-2B9C206E14F9}" destId="{DBC6E8A0-3858-421A-8FF2-FFD8B83AC28E}" srcOrd="4" destOrd="0" presId="urn:microsoft.com/office/officeart/2005/8/layout/vList3"/>
    <dgm:cxn modelId="{22D3AE71-1D02-43C3-83E1-63ED2D4D5C4B}" type="presParOf" srcId="{DBC6E8A0-3858-421A-8FF2-FFD8B83AC28E}" destId="{9A36259B-6C23-4B6E-BAA2-D33B4584337D}" srcOrd="0" destOrd="0" presId="urn:microsoft.com/office/officeart/2005/8/layout/vList3"/>
    <dgm:cxn modelId="{963A172A-A451-4E65-A1B6-8AC242268373}" type="presParOf" srcId="{DBC6E8A0-3858-421A-8FF2-FFD8B83AC28E}" destId="{E9D7F0E8-EA87-4530-B82C-D1DEB05E7DD4}" srcOrd="1" destOrd="0" presId="urn:microsoft.com/office/officeart/2005/8/layout/vList3"/>
    <dgm:cxn modelId="{B9191D22-A7ED-4194-A038-4F65547F727D}" type="presParOf" srcId="{105F44DC-A154-4911-B129-2B9C206E14F9}" destId="{5380680A-8BEA-4C09-B21F-43A53C8BCBB5}" srcOrd="5" destOrd="0" presId="urn:microsoft.com/office/officeart/2005/8/layout/vList3"/>
    <dgm:cxn modelId="{A0322174-94D7-4DF3-8AAB-4A34E620562A}" type="presParOf" srcId="{105F44DC-A154-4911-B129-2B9C206E14F9}" destId="{54E7C737-35DC-4118-84A0-378C67166D41}" srcOrd="6" destOrd="0" presId="urn:microsoft.com/office/officeart/2005/8/layout/vList3"/>
    <dgm:cxn modelId="{6AC4EDA3-D3FA-4AD7-9C5D-85D58EBC1124}" type="presParOf" srcId="{54E7C737-35DC-4118-84A0-378C67166D41}" destId="{2A64A958-F930-492F-BB2E-6F4F36C1D025}" srcOrd="0" destOrd="0" presId="urn:microsoft.com/office/officeart/2005/8/layout/vList3"/>
    <dgm:cxn modelId="{0803B331-0558-43FB-9AC6-1F8DCEA6AC7C}" type="presParOf" srcId="{54E7C737-35DC-4118-84A0-378C67166D41}" destId="{DB578CEA-1717-46B8-8BB1-3E7E1ACFE0C3}" srcOrd="1" destOrd="0" presId="urn:microsoft.com/office/officeart/2005/8/layout/vList3"/>
    <dgm:cxn modelId="{E7CC5506-0E5F-4FC1-8499-17C4B0A4EFEB}" type="presParOf" srcId="{105F44DC-A154-4911-B129-2B9C206E14F9}" destId="{AFDE543C-C27A-4F46-8576-964847B25B41}" srcOrd="7" destOrd="0" presId="urn:microsoft.com/office/officeart/2005/8/layout/vList3"/>
    <dgm:cxn modelId="{E417D469-2B0B-4002-8FCD-2A1D82784103}" type="presParOf" srcId="{105F44DC-A154-4911-B129-2B9C206E14F9}" destId="{517CF51F-439B-4AF9-AE48-335C1ECF43BE}" srcOrd="8" destOrd="0" presId="urn:microsoft.com/office/officeart/2005/8/layout/vList3"/>
    <dgm:cxn modelId="{B90A57AC-DD6A-44D4-AB9F-4FFEF81BA997}" type="presParOf" srcId="{517CF51F-439B-4AF9-AE48-335C1ECF43BE}" destId="{6C9673A7-E323-43DA-B20F-B9171C1AD508}" srcOrd="0" destOrd="0" presId="urn:microsoft.com/office/officeart/2005/8/layout/vList3"/>
    <dgm:cxn modelId="{630A3BC7-3887-4B28-A077-C6C4715CF36B}" type="presParOf" srcId="{517CF51F-439B-4AF9-AE48-335C1ECF43BE}" destId="{BC1A409B-8A7B-41B3-B4FF-6B0883E0B302}" srcOrd="1" destOrd="0" presId="urn:microsoft.com/office/officeart/2005/8/layout/vList3"/>
    <dgm:cxn modelId="{FBDACDD1-57A4-4003-8A04-72FC3157486D}" type="presParOf" srcId="{105F44DC-A154-4911-B129-2B9C206E14F9}" destId="{DC96B156-0208-4B0B-A315-5EE86FE8DF96}" srcOrd="9" destOrd="0" presId="urn:microsoft.com/office/officeart/2005/8/layout/vList3"/>
    <dgm:cxn modelId="{8D66D555-A595-49ED-A827-17F7D95A644E}" type="presParOf" srcId="{105F44DC-A154-4911-B129-2B9C206E14F9}" destId="{132093E9-76CD-4A10-9C9F-76D755DFF6DE}" srcOrd="10" destOrd="0" presId="urn:microsoft.com/office/officeart/2005/8/layout/vList3"/>
    <dgm:cxn modelId="{7AF1B2D8-59AE-40F1-9A30-A87C644BA21D}" type="presParOf" srcId="{132093E9-76CD-4A10-9C9F-76D755DFF6DE}" destId="{50E49C68-5E0F-493D-ABB0-65CB4A1CA810}" srcOrd="0" destOrd="0" presId="urn:microsoft.com/office/officeart/2005/8/layout/vList3"/>
    <dgm:cxn modelId="{E7ACFACF-89DD-467A-A0D3-887FB073078C}" type="presParOf" srcId="{132093E9-76CD-4A10-9C9F-76D755DFF6DE}" destId="{3650C8E6-F05E-45E0-9939-A0CE11DC71D6}" srcOrd="1" destOrd="0" presId="urn:microsoft.com/office/officeart/2005/8/layout/vList3"/>
    <dgm:cxn modelId="{007F4187-0106-4E52-8370-124E0030377E}" type="presParOf" srcId="{105F44DC-A154-4911-B129-2B9C206E14F9}" destId="{952A728D-33EC-458E-B576-D2E1285E0BA7}" srcOrd="11" destOrd="0" presId="urn:microsoft.com/office/officeart/2005/8/layout/vList3"/>
    <dgm:cxn modelId="{CCB6A2D7-34B1-4FDA-B5FB-75FA3DF0136E}" type="presParOf" srcId="{105F44DC-A154-4911-B129-2B9C206E14F9}" destId="{84DE515F-FE10-48C4-B942-0E5D71274134}" srcOrd="12" destOrd="0" presId="urn:microsoft.com/office/officeart/2005/8/layout/vList3"/>
    <dgm:cxn modelId="{B7C351BB-4E2A-4E59-869F-D017EF76DF1C}" type="presParOf" srcId="{84DE515F-FE10-48C4-B942-0E5D71274134}" destId="{DD962AC0-EA8B-4DD5-A0E7-C49C08F47454}" srcOrd="0" destOrd="0" presId="urn:microsoft.com/office/officeart/2005/8/layout/vList3"/>
    <dgm:cxn modelId="{7D0493F0-3FBE-46D8-B982-2435AEF18D2F}" type="presParOf" srcId="{84DE515F-FE10-48C4-B942-0E5D71274134}" destId="{46F6B903-B42A-4BF4-AA67-A0D978469914}" srcOrd="1" destOrd="0" presId="urn:microsoft.com/office/officeart/2005/8/layout/vList3"/>
    <dgm:cxn modelId="{59544D49-D17E-4007-A142-DD508F2B0117}" type="presParOf" srcId="{105F44DC-A154-4911-B129-2B9C206E14F9}" destId="{E0B0EB3E-E17E-4E1A-B1FB-0C05EC794357}" srcOrd="13" destOrd="0" presId="urn:microsoft.com/office/officeart/2005/8/layout/vList3"/>
    <dgm:cxn modelId="{CD20FE31-65E3-42B7-AD05-B3C6B58D5EB0}" type="presParOf" srcId="{105F44DC-A154-4911-B129-2B9C206E14F9}" destId="{2AD8FD03-206B-4910-B6C7-DB3232A9EE3D}" srcOrd="14" destOrd="0" presId="urn:microsoft.com/office/officeart/2005/8/layout/vList3"/>
    <dgm:cxn modelId="{6907AEF8-576A-4B12-B232-649C9108333C}" type="presParOf" srcId="{2AD8FD03-206B-4910-B6C7-DB3232A9EE3D}" destId="{96928120-823B-4F55-AA9B-AF38DC027F6B}" srcOrd="0" destOrd="0" presId="urn:microsoft.com/office/officeart/2005/8/layout/vList3"/>
    <dgm:cxn modelId="{B9AF6F8C-7A0C-4CC2-88E3-2100106214F4}" type="presParOf" srcId="{2AD8FD03-206B-4910-B6C7-DB3232A9EE3D}" destId="{6A04E8E3-A70B-4B8D-B5B4-ACB4B1C9F93E}" srcOrd="1" destOrd="0" presId="urn:microsoft.com/office/officeart/2005/8/layout/vList3"/>
    <dgm:cxn modelId="{3B53B664-9454-4C8B-85F4-92B5D57F1713}" type="presParOf" srcId="{105F44DC-A154-4911-B129-2B9C206E14F9}" destId="{D9528CF9-A46F-4744-B982-1E1B10876977}" srcOrd="15" destOrd="0" presId="urn:microsoft.com/office/officeart/2005/8/layout/vList3"/>
    <dgm:cxn modelId="{F4CA46DC-2A3D-47F2-8AAA-083C1F0F8857}" type="presParOf" srcId="{105F44DC-A154-4911-B129-2B9C206E14F9}" destId="{C02D20DB-0829-42C5-A1D1-475446A83028}" srcOrd="16" destOrd="0" presId="urn:microsoft.com/office/officeart/2005/8/layout/vList3"/>
    <dgm:cxn modelId="{FDE9738B-AB61-473A-872F-8D8EC4FB1620}" type="presParOf" srcId="{C02D20DB-0829-42C5-A1D1-475446A83028}" destId="{86A2CD3A-71CB-4089-AEC1-2C4305D97AD4}" srcOrd="0" destOrd="0" presId="urn:microsoft.com/office/officeart/2005/8/layout/vList3"/>
    <dgm:cxn modelId="{BB95F9C3-EEC4-4861-8CC5-EB84F053A690}" type="presParOf" srcId="{C02D20DB-0829-42C5-A1D1-475446A83028}" destId="{0DA8128F-3BDE-4C1A-A92F-18D2CE25CBF8}"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2D10A2-6B35-45DC-96E1-C1F48FF98F9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A8075BB2-27D6-4F88-9781-875A58929774}">
      <dgm:prSet phldrT="[Texto]" custT="1"/>
      <dgm:spPr>
        <a:solidFill>
          <a:schemeClr val="tx2">
            <a:lumMod val="50000"/>
          </a:schemeClr>
        </a:solidFill>
      </dgm:spPr>
      <dgm:t>
        <a:bodyPr/>
        <a:lstStyle/>
        <a:p>
          <a:pPr algn="just"/>
          <a:r>
            <a:rPr lang="es-ES" sz="1600" b="0" i="0" dirty="0" smtClean="0">
              <a:latin typeface="Arial" panose="020B0604020202020204" pitchFamily="34" charset="0"/>
              <a:cs typeface="Arial" panose="020B0604020202020204" pitchFamily="34" charset="0"/>
            </a:rPr>
            <a:t>Se realice el seguimiento de las gestiones realizadas hacia el INOCAR y un mantenimiento adecuado a la estación de la Escuela Superior Naval, con el fin de que a futuro existan instrumentos que puedan aportar al proceso de aprendizaje y prácticas en la materia de meteorología.</a:t>
          </a:r>
          <a:endParaRPr lang="es-MX" sz="1600" dirty="0">
            <a:latin typeface="Arial" panose="020B0604020202020204" pitchFamily="34" charset="0"/>
            <a:cs typeface="Arial" panose="020B0604020202020204" pitchFamily="34" charset="0"/>
          </a:endParaRPr>
        </a:p>
      </dgm:t>
    </dgm:pt>
    <dgm:pt modelId="{D4896F72-5D6C-4F8E-9453-710CE8CF341A}" type="parTrans" cxnId="{CA3A1D2B-BAEF-4A9F-AF8B-A2C47C3FB1C0}">
      <dgm:prSet/>
      <dgm:spPr/>
      <dgm:t>
        <a:bodyPr/>
        <a:lstStyle/>
        <a:p>
          <a:endParaRPr lang="es-MX"/>
        </a:p>
      </dgm:t>
    </dgm:pt>
    <dgm:pt modelId="{8352BA3D-0EE6-463D-A0C3-4C7A0FDDD050}" type="sibTrans" cxnId="{CA3A1D2B-BAEF-4A9F-AF8B-A2C47C3FB1C0}">
      <dgm:prSet/>
      <dgm:spPr/>
      <dgm:t>
        <a:bodyPr/>
        <a:lstStyle/>
        <a:p>
          <a:endParaRPr lang="es-MX"/>
        </a:p>
      </dgm:t>
    </dgm:pt>
    <dgm:pt modelId="{F2922199-EFF8-475E-A2FF-EC3B58E1D418}">
      <dgm:prSet phldrT="[Texto]" custT="1"/>
      <dgm:spPr>
        <a:solidFill>
          <a:schemeClr val="tx2">
            <a:lumMod val="50000"/>
          </a:schemeClr>
        </a:solidFill>
      </dgm:spPr>
      <dgm:t>
        <a:bodyPr/>
        <a:lstStyle/>
        <a:p>
          <a:pPr algn="just"/>
          <a:r>
            <a:rPr lang="es-ES" sz="1600" b="0" i="0" dirty="0" smtClean="0">
              <a:latin typeface="Arial" panose="020B0604020202020204" pitchFamily="34" charset="0"/>
              <a:cs typeface="Arial" panose="020B0604020202020204" pitchFamily="34" charset="0"/>
            </a:rPr>
            <a:t>Realizar prácticas y mediciones en la estación meteorológica digital implementada, a fin de que se incremente el conocimiento básico que debe tener el guardiamarina como futuro oficial de marina en el ámbito profesional.</a:t>
          </a:r>
          <a:endParaRPr lang="es-MX" sz="1600" dirty="0">
            <a:latin typeface="Arial" panose="020B0604020202020204" pitchFamily="34" charset="0"/>
            <a:cs typeface="Arial" panose="020B0604020202020204" pitchFamily="34" charset="0"/>
          </a:endParaRPr>
        </a:p>
      </dgm:t>
    </dgm:pt>
    <dgm:pt modelId="{F54530DB-A3DE-4AFD-95E4-7425D8F16071}" type="parTrans" cxnId="{7612AD7D-B5E9-4009-8F4E-46DCFE63FCFB}">
      <dgm:prSet/>
      <dgm:spPr/>
      <dgm:t>
        <a:bodyPr/>
        <a:lstStyle/>
        <a:p>
          <a:endParaRPr lang="es-MX"/>
        </a:p>
      </dgm:t>
    </dgm:pt>
    <dgm:pt modelId="{B9E86014-21BC-4B45-AD6C-C7BFAD943C6B}" type="sibTrans" cxnId="{7612AD7D-B5E9-4009-8F4E-46DCFE63FCFB}">
      <dgm:prSet/>
      <dgm:spPr/>
      <dgm:t>
        <a:bodyPr/>
        <a:lstStyle/>
        <a:p>
          <a:endParaRPr lang="es-MX"/>
        </a:p>
      </dgm:t>
    </dgm:pt>
    <dgm:pt modelId="{E28C9E76-00B4-4EB4-9368-70F701F41BC6}">
      <dgm:prSet phldrT="[Texto]" custT="1"/>
      <dgm:spPr>
        <a:solidFill>
          <a:schemeClr val="tx2">
            <a:lumMod val="50000"/>
          </a:schemeClr>
        </a:solidFill>
      </dgm:spPr>
      <dgm:t>
        <a:bodyPr/>
        <a:lstStyle/>
        <a:p>
          <a:pPr algn="just">
            <a:buNone/>
          </a:pPr>
          <a:r>
            <a:rPr lang="es-ES" sz="1600" dirty="0" smtClean="0">
              <a:latin typeface="Arial" panose="020B0604020202020204" pitchFamily="34" charset="0"/>
              <a:cs typeface="Arial" panose="020B0604020202020204" pitchFamily="34" charset="0"/>
            </a:rPr>
            <a:t>Presentar el material didáctico propuesto al Departamento Académico de la Escuela Superior Naval, con el fin de aportar en el proceso de aprendizaje y entrenamiento sobre la instrucción de manejo y empleo en estaciones meteorológicas el cual se encontrará disponible en una página web.</a:t>
          </a:r>
          <a:endParaRPr lang="es-MX" sz="1600" dirty="0"/>
        </a:p>
      </dgm:t>
    </dgm:pt>
    <dgm:pt modelId="{2FDB1C90-FC60-43D6-A5E2-0FC95CDC1D15}" type="parTrans" cxnId="{10B94DF3-374C-491D-B538-2528D4991432}">
      <dgm:prSet/>
      <dgm:spPr/>
      <dgm:t>
        <a:bodyPr/>
        <a:lstStyle/>
        <a:p>
          <a:endParaRPr lang="es-MX"/>
        </a:p>
      </dgm:t>
    </dgm:pt>
    <dgm:pt modelId="{012A7A40-52E4-462E-8077-0BD21B170DDE}" type="sibTrans" cxnId="{10B94DF3-374C-491D-B538-2528D4991432}">
      <dgm:prSet/>
      <dgm:spPr/>
      <dgm:t>
        <a:bodyPr/>
        <a:lstStyle/>
        <a:p>
          <a:endParaRPr lang="es-MX"/>
        </a:p>
      </dgm:t>
    </dgm:pt>
    <dgm:pt modelId="{9214A488-CBAB-4858-8217-1FE39162C900}" type="pres">
      <dgm:prSet presAssocID="{9D2D10A2-6B35-45DC-96E1-C1F48FF98F95}" presName="linearFlow" presStyleCnt="0">
        <dgm:presLayoutVars>
          <dgm:dir/>
          <dgm:resizeHandles val="exact"/>
        </dgm:presLayoutVars>
      </dgm:prSet>
      <dgm:spPr/>
      <dgm:t>
        <a:bodyPr/>
        <a:lstStyle/>
        <a:p>
          <a:endParaRPr lang="es-ES"/>
        </a:p>
      </dgm:t>
    </dgm:pt>
    <dgm:pt modelId="{F1D826DE-319F-4A85-AFD8-1F780FD8F6DE}" type="pres">
      <dgm:prSet presAssocID="{A8075BB2-27D6-4F88-9781-875A58929774}" presName="composite" presStyleCnt="0"/>
      <dgm:spPr/>
    </dgm:pt>
    <dgm:pt modelId="{92D5D517-E72F-4C81-AD79-0E6A52B3B6FC}" type="pres">
      <dgm:prSet presAssocID="{A8075BB2-27D6-4F88-9781-875A58929774}" presName="imgShp" presStyleLbl="fgImgPlace1" presStyleIdx="0" presStyleCnt="3"/>
      <dgm:spPr>
        <a:blipFill rotWithShape="1">
          <a:blip xmlns:r="http://schemas.openxmlformats.org/officeDocument/2006/relationships" r:embed="rId1"/>
          <a:srcRect/>
          <a:stretch>
            <a:fillRect/>
          </a:stretch>
        </a:blipFill>
      </dgm:spPr>
      <dgm:t>
        <a:bodyPr/>
        <a:lstStyle/>
        <a:p>
          <a:endParaRPr lang="es-ES"/>
        </a:p>
      </dgm:t>
    </dgm:pt>
    <dgm:pt modelId="{6A24D0E4-2ABE-4696-BC54-351D7BEE90F9}" type="pres">
      <dgm:prSet presAssocID="{A8075BB2-27D6-4F88-9781-875A58929774}" presName="txShp" presStyleLbl="node1" presStyleIdx="0" presStyleCnt="3" custScaleX="123928" custScaleY="102552" custLinFactNeighborX="15120" custLinFactNeighborY="-6396">
        <dgm:presLayoutVars>
          <dgm:bulletEnabled val="1"/>
        </dgm:presLayoutVars>
      </dgm:prSet>
      <dgm:spPr/>
      <dgm:t>
        <a:bodyPr/>
        <a:lstStyle/>
        <a:p>
          <a:endParaRPr lang="es-ES"/>
        </a:p>
      </dgm:t>
    </dgm:pt>
    <dgm:pt modelId="{0A486AE5-F968-43C0-81BF-083894C86501}" type="pres">
      <dgm:prSet presAssocID="{8352BA3D-0EE6-463D-A0C3-4C7A0FDDD050}" presName="spacing" presStyleCnt="0"/>
      <dgm:spPr/>
    </dgm:pt>
    <dgm:pt modelId="{0BE90F2B-DFA3-438A-9D9C-934C27491D26}" type="pres">
      <dgm:prSet presAssocID="{F2922199-EFF8-475E-A2FF-EC3B58E1D418}" presName="composite" presStyleCnt="0"/>
      <dgm:spPr/>
    </dgm:pt>
    <dgm:pt modelId="{443E60A2-67F9-4E6D-9154-5A921A0F37A9}" type="pres">
      <dgm:prSet presAssocID="{F2922199-EFF8-475E-A2FF-EC3B58E1D418}" presName="imgShp" presStyleLbl="fgImgPlace1" presStyleIdx="1" presStyleCnt="3" custLinFactNeighborX="-6790" custLinFactNeighborY="-807"/>
      <dgm:spPr>
        <a:blipFill rotWithShape="1">
          <a:blip xmlns:r="http://schemas.openxmlformats.org/officeDocument/2006/relationships" r:embed="rId2"/>
          <a:srcRect/>
          <a:stretch>
            <a:fillRect t="-3000" b="-3000"/>
          </a:stretch>
        </a:blipFill>
      </dgm:spPr>
      <dgm:t>
        <a:bodyPr/>
        <a:lstStyle/>
        <a:p>
          <a:endParaRPr lang="es-ES"/>
        </a:p>
      </dgm:t>
    </dgm:pt>
    <dgm:pt modelId="{F2D8D592-558E-4AAA-A847-CFDFF3980DA6}" type="pres">
      <dgm:prSet presAssocID="{F2922199-EFF8-475E-A2FF-EC3B58E1D418}" presName="txShp" presStyleLbl="node1" presStyleIdx="1" presStyleCnt="3" custScaleX="121717" custScaleY="104297" custLinFactNeighborX="14419" custLinFactNeighborY="-4171">
        <dgm:presLayoutVars>
          <dgm:bulletEnabled val="1"/>
        </dgm:presLayoutVars>
      </dgm:prSet>
      <dgm:spPr/>
      <dgm:t>
        <a:bodyPr/>
        <a:lstStyle/>
        <a:p>
          <a:endParaRPr lang="es-ES"/>
        </a:p>
      </dgm:t>
    </dgm:pt>
    <dgm:pt modelId="{7CC377B9-9181-4FFC-9951-9619506C5295}" type="pres">
      <dgm:prSet presAssocID="{B9E86014-21BC-4B45-AD6C-C7BFAD943C6B}" presName="spacing" presStyleCnt="0"/>
      <dgm:spPr/>
    </dgm:pt>
    <dgm:pt modelId="{BA9E9D55-F783-48D8-B98B-2EDB41193213}" type="pres">
      <dgm:prSet presAssocID="{E28C9E76-00B4-4EB4-9368-70F701F41BC6}" presName="composite" presStyleCnt="0"/>
      <dgm:spPr/>
    </dgm:pt>
    <dgm:pt modelId="{5BDDB940-4CFA-4FDF-9311-AF6FC493BA5B}" type="pres">
      <dgm:prSet presAssocID="{E28C9E76-00B4-4EB4-9368-70F701F41BC6}" presName="imgShp" presStyleLbl="fgImgPlace1" presStyleIdx="2" presStyleCnt="3"/>
      <dgm:spPr>
        <a:blipFill rotWithShape="1">
          <a:blip xmlns:r="http://schemas.openxmlformats.org/officeDocument/2006/relationships" r:embed="rId3"/>
          <a:srcRect/>
          <a:stretch>
            <a:fillRect/>
          </a:stretch>
        </a:blipFill>
      </dgm:spPr>
      <dgm:t>
        <a:bodyPr/>
        <a:lstStyle/>
        <a:p>
          <a:endParaRPr lang="es-ES"/>
        </a:p>
      </dgm:t>
    </dgm:pt>
    <dgm:pt modelId="{E2D03083-BDC9-44C0-8484-AB7E38D50749}" type="pres">
      <dgm:prSet presAssocID="{E28C9E76-00B4-4EB4-9368-70F701F41BC6}" presName="txShp" presStyleLbl="node1" presStyleIdx="2" presStyleCnt="3" custScaleX="121717" custLinFactNeighborX="14419" custLinFactNeighborY="-933">
        <dgm:presLayoutVars>
          <dgm:bulletEnabled val="1"/>
        </dgm:presLayoutVars>
      </dgm:prSet>
      <dgm:spPr/>
      <dgm:t>
        <a:bodyPr/>
        <a:lstStyle/>
        <a:p>
          <a:endParaRPr lang="es-ES"/>
        </a:p>
      </dgm:t>
    </dgm:pt>
  </dgm:ptLst>
  <dgm:cxnLst>
    <dgm:cxn modelId="{36A9661C-9897-4B0D-AEBB-FCD5EF4C5E52}" type="presOf" srcId="{E28C9E76-00B4-4EB4-9368-70F701F41BC6}" destId="{E2D03083-BDC9-44C0-8484-AB7E38D50749}" srcOrd="0" destOrd="0" presId="urn:microsoft.com/office/officeart/2005/8/layout/vList3"/>
    <dgm:cxn modelId="{4C7F08AA-5D2E-45A7-A97D-7189885DB364}" type="presOf" srcId="{A8075BB2-27D6-4F88-9781-875A58929774}" destId="{6A24D0E4-2ABE-4696-BC54-351D7BEE90F9}" srcOrd="0" destOrd="0" presId="urn:microsoft.com/office/officeart/2005/8/layout/vList3"/>
    <dgm:cxn modelId="{7612AD7D-B5E9-4009-8F4E-46DCFE63FCFB}" srcId="{9D2D10A2-6B35-45DC-96E1-C1F48FF98F95}" destId="{F2922199-EFF8-475E-A2FF-EC3B58E1D418}" srcOrd="1" destOrd="0" parTransId="{F54530DB-A3DE-4AFD-95E4-7425D8F16071}" sibTransId="{B9E86014-21BC-4B45-AD6C-C7BFAD943C6B}"/>
    <dgm:cxn modelId="{F71119C8-8F69-4C40-95A3-E80C97958029}" type="presOf" srcId="{9D2D10A2-6B35-45DC-96E1-C1F48FF98F95}" destId="{9214A488-CBAB-4858-8217-1FE39162C900}" srcOrd="0" destOrd="0" presId="urn:microsoft.com/office/officeart/2005/8/layout/vList3"/>
    <dgm:cxn modelId="{10B94DF3-374C-491D-B538-2528D4991432}" srcId="{9D2D10A2-6B35-45DC-96E1-C1F48FF98F95}" destId="{E28C9E76-00B4-4EB4-9368-70F701F41BC6}" srcOrd="2" destOrd="0" parTransId="{2FDB1C90-FC60-43D6-A5E2-0FC95CDC1D15}" sibTransId="{012A7A40-52E4-462E-8077-0BD21B170DDE}"/>
    <dgm:cxn modelId="{CA3A1D2B-BAEF-4A9F-AF8B-A2C47C3FB1C0}" srcId="{9D2D10A2-6B35-45DC-96E1-C1F48FF98F95}" destId="{A8075BB2-27D6-4F88-9781-875A58929774}" srcOrd="0" destOrd="0" parTransId="{D4896F72-5D6C-4F8E-9453-710CE8CF341A}" sibTransId="{8352BA3D-0EE6-463D-A0C3-4C7A0FDDD050}"/>
    <dgm:cxn modelId="{8B2C8D61-7770-4F9D-9882-37EF934099B0}" type="presOf" srcId="{F2922199-EFF8-475E-A2FF-EC3B58E1D418}" destId="{F2D8D592-558E-4AAA-A847-CFDFF3980DA6}" srcOrd="0" destOrd="0" presId="urn:microsoft.com/office/officeart/2005/8/layout/vList3"/>
    <dgm:cxn modelId="{EFA7D57A-9FE6-4B3D-BF11-89AF61308AA1}" type="presParOf" srcId="{9214A488-CBAB-4858-8217-1FE39162C900}" destId="{F1D826DE-319F-4A85-AFD8-1F780FD8F6DE}" srcOrd="0" destOrd="0" presId="urn:microsoft.com/office/officeart/2005/8/layout/vList3"/>
    <dgm:cxn modelId="{2F84DC17-8868-4E9A-8C1D-A60B0F078B55}" type="presParOf" srcId="{F1D826DE-319F-4A85-AFD8-1F780FD8F6DE}" destId="{92D5D517-E72F-4C81-AD79-0E6A52B3B6FC}" srcOrd="0" destOrd="0" presId="urn:microsoft.com/office/officeart/2005/8/layout/vList3"/>
    <dgm:cxn modelId="{F66E832D-836F-4795-B42C-2C5803D37229}" type="presParOf" srcId="{F1D826DE-319F-4A85-AFD8-1F780FD8F6DE}" destId="{6A24D0E4-2ABE-4696-BC54-351D7BEE90F9}" srcOrd="1" destOrd="0" presId="urn:microsoft.com/office/officeart/2005/8/layout/vList3"/>
    <dgm:cxn modelId="{DA3B798B-D554-4A8F-A6C1-1EFEE948096A}" type="presParOf" srcId="{9214A488-CBAB-4858-8217-1FE39162C900}" destId="{0A486AE5-F968-43C0-81BF-083894C86501}" srcOrd="1" destOrd="0" presId="urn:microsoft.com/office/officeart/2005/8/layout/vList3"/>
    <dgm:cxn modelId="{A27618AA-0C63-4805-B082-A3F9CAF8749E}" type="presParOf" srcId="{9214A488-CBAB-4858-8217-1FE39162C900}" destId="{0BE90F2B-DFA3-438A-9D9C-934C27491D26}" srcOrd="2" destOrd="0" presId="urn:microsoft.com/office/officeart/2005/8/layout/vList3"/>
    <dgm:cxn modelId="{4F80A8DC-F82F-4360-8329-22E346988BC6}" type="presParOf" srcId="{0BE90F2B-DFA3-438A-9D9C-934C27491D26}" destId="{443E60A2-67F9-4E6D-9154-5A921A0F37A9}" srcOrd="0" destOrd="0" presId="urn:microsoft.com/office/officeart/2005/8/layout/vList3"/>
    <dgm:cxn modelId="{76BBA113-7344-4A41-A21B-359C4B1F9F7A}" type="presParOf" srcId="{0BE90F2B-DFA3-438A-9D9C-934C27491D26}" destId="{F2D8D592-558E-4AAA-A847-CFDFF3980DA6}" srcOrd="1" destOrd="0" presId="urn:microsoft.com/office/officeart/2005/8/layout/vList3"/>
    <dgm:cxn modelId="{DA2908AB-3C1D-4E4E-908A-A86F1EBF7857}" type="presParOf" srcId="{9214A488-CBAB-4858-8217-1FE39162C900}" destId="{7CC377B9-9181-4FFC-9951-9619506C5295}" srcOrd="3" destOrd="0" presId="urn:microsoft.com/office/officeart/2005/8/layout/vList3"/>
    <dgm:cxn modelId="{24B5D359-DE95-4962-B661-8DC76AF0A6BE}" type="presParOf" srcId="{9214A488-CBAB-4858-8217-1FE39162C900}" destId="{BA9E9D55-F783-48D8-B98B-2EDB41193213}" srcOrd="4" destOrd="0" presId="urn:microsoft.com/office/officeart/2005/8/layout/vList3"/>
    <dgm:cxn modelId="{A42B61D3-F4E6-4883-ADD6-760D5F5E6ABD}" type="presParOf" srcId="{BA9E9D55-F783-48D8-B98B-2EDB41193213}" destId="{5BDDB940-4CFA-4FDF-9311-AF6FC493BA5B}" srcOrd="0" destOrd="0" presId="urn:microsoft.com/office/officeart/2005/8/layout/vList3"/>
    <dgm:cxn modelId="{ED3EBDA8-51B9-4C64-9258-B15C21E83E32}" type="presParOf" srcId="{BA9E9D55-F783-48D8-B98B-2EDB41193213}" destId="{E2D03083-BDC9-44C0-8484-AB7E38D5074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900851-5E97-46DF-B557-DADA7F170E1C}" type="doc">
      <dgm:prSet loTypeId="urn:microsoft.com/office/officeart/2005/8/layout/matrix3" loCatId="matrix" qsTypeId="urn:microsoft.com/office/officeart/2005/8/quickstyle/3d3" qsCatId="3D" csTypeId="urn:microsoft.com/office/officeart/2005/8/colors/accent0_2" csCatId="mainScheme" phldr="1"/>
      <dgm:spPr/>
      <dgm:t>
        <a:bodyPr/>
        <a:lstStyle/>
        <a:p>
          <a:endParaRPr lang="es-MX"/>
        </a:p>
      </dgm:t>
    </dgm:pt>
    <dgm:pt modelId="{10CD4656-2101-42BA-A4E5-72E27D5D1B4A}">
      <dgm:prSet/>
      <dgm:spPr>
        <a:blipFill rotWithShape="0">
          <a:blip xmlns:r="http://schemas.openxmlformats.org/officeDocument/2006/relationships" r:embed="rId1"/>
          <a:srcRect/>
          <a:stretch>
            <a:fillRect l="-32000" r="-32000"/>
          </a:stretch>
        </a:blipFill>
      </dgm:spPr>
      <dgm:t>
        <a:bodyPr/>
        <a:lstStyle/>
        <a:p>
          <a:endParaRPr lang="es-MX"/>
        </a:p>
      </dgm:t>
    </dgm:pt>
    <dgm:pt modelId="{4A95882A-5179-499B-82B2-709A58EFE83E}" type="parTrans" cxnId="{6AC73F44-C84A-42A2-BDA0-D9B8A3605360}">
      <dgm:prSet/>
      <dgm:spPr/>
      <dgm:t>
        <a:bodyPr/>
        <a:lstStyle/>
        <a:p>
          <a:endParaRPr lang="es-MX"/>
        </a:p>
      </dgm:t>
    </dgm:pt>
    <dgm:pt modelId="{8D572762-AA78-4DF2-8403-C83BFDC7003E}" type="sibTrans" cxnId="{6AC73F44-C84A-42A2-BDA0-D9B8A3605360}">
      <dgm:prSet/>
      <dgm:spPr/>
      <dgm:t>
        <a:bodyPr/>
        <a:lstStyle/>
        <a:p>
          <a:endParaRPr lang="es-MX"/>
        </a:p>
      </dgm:t>
    </dgm:pt>
    <dgm:pt modelId="{7ABAA52A-98A4-4915-9A50-D9EC65175298}">
      <dgm:prSet/>
      <dgm:spPr>
        <a:blipFill rotWithShape="0">
          <a:blip xmlns:r="http://schemas.openxmlformats.org/officeDocument/2006/relationships" r:embed="rId2"/>
          <a:srcRect/>
          <a:stretch>
            <a:fillRect l="-18000" r="-18000"/>
          </a:stretch>
        </a:blipFill>
      </dgm:spPr>
      <dgm:t>
        <a:bodyPr/>
        <a:lstStyle/>
        <a:p>
          <a:endParaRPr lang="es-MX"/>
        </a:p>
      </dgm:t>
    </dgm:pt>
    <dgm:pt modelId="{E47B283E-2922-47E8-AF17-DA37D44D93CB}" type="parTrans" cxnId="{D823BAC6-68A2-4FE7-B5FA-FA4EDD62CF8B}">
      <dgm:prSet/>
      <dgm:spPr/>
      <dgm:t>
        <a:bodyPr/>
        <a:lstStyle/>
        <a:p>
          <a:endParaRPr lang="es-MX"/>
        </a:p>
      </dgm:t>
    </dgm:pt>
    <dgm:pt modelId="{918E144E-727B-4A59-B21F-C5DEF2D922D7}" type="sibTrans" cxnId="{D823BAC6-68A2-4FE7-B5FA-FA4EDD62CF8B}">
      <dgm:prSet/>
      <dgm:spPr/>
      <dgm:t>
        <a:bodyPr/>
        <a:lstStyle/>
        <a:p>
          <a:endParaRPr lang="es-MX"/>
        </a:p>
      </dgm:t>
    </dgm:pt>
    <dgm:pt modelId="{9FF4D330-D669-4818-B0D2-120934781A79}">
      <dgm:prSet/>
      <dgm:spPr>
        <a:blipFill rotWithShape="0">
          <a:blip xmlns:r="http://schemas.openxmlformats.org/officeDocument/2006/relationships" r:embed="rId3"/>
          <a:stretch>
            <a:fillRect/>
          </a:stretch>
        </a:blipFill>
      </dgm:spPr>
      <dgm:t>
        <a:bodyPr/>
        <a:lstStyle/>
        <a:p>
          <a:endParaRPr lang="es-ES"/>
        </a:p>
      </dgm:t>
    </dgm:pt>
    <dgm:pt modelId="{D12D8A42-B70A-49C4-8B09-E9711D9C92CD}" type="parTrans" cxnId="{4F995835-8B08-495F-9170-3B1EEE0098FD}">
      <dgm:prSet/>
      <dgm:spPr/>
      <dgm:t>
        <a:bodyPr/>
        <a:lstStyle/>
        <a:p>
          <a:endParaRPr lang="es-ES"/>
        </a:p>
      </dgm:t>
    </dgm:pt>
    <dgm:pt modelId="{184FC954-7603-4F0F-A117-2766B8352BC8}" type="sibTrans" cxnId="{4F995835-8B08-495F-9170-3B1EEE0098FD}">
      <dgm:prSet/>
      <dgm:spPr/>
      <dgm:t>
        <a:bodyPr/>
        <a:lstStyle/>
        <a:p>
          <a:endParaRPr lang="es-ES"/>
        </a:p>
      </dgm:t>
    </dgm:pt>
    <dgm:pt modelId="{AFC6C9D6-C950-4B61-9EC7-30A652294FAA}" type="pres">
      <dgm:prSet presAssocID="{D6900851-5E97-46DF-B557-DADA7F170E1C}" presName="matrix" presStyleCnt="0">
        <dgm:presLayoutVars>
          <dgm:chMax val="1"/>
          <dgm:dir/>
          <dgm:resizeHandles val="exact"/>
        </dgm:presLayoutVars>
      </dgm:prSet>
      <dgm:spPr/>
      <dgm:t>
        <a:bodyPr/>
        <a:lstStyle/>
        <a:p>
          <a:endParaRPr lang="es-ES"/>
        </a:p>
      </dgm:t>
    </dgm:pt>
    <dgm:pt modelId="{96E061B8-9670-40C0-8864-E9717A924607}" type="pres">
      <dgm:prSet presAssocID="{D6900851-5E97-46DF-B557-DADA7F170E1C}" presName="diamond" presStyleLbl="bgShp" presStyleIdx="0" presStyleCnt="1" custLinFactNeighborX="731" custLinFactNeighborY="-2650"/>
      <dgm:spPr>
        <a:solidFill>
          <a:schemeClr val="accent1">
            <a:lumMod val="50000"/>
          </a:schemeClr>
        </a:solidFill>
      </dgm:spPr>
      <dgm:t>
        <a:bodyPr/>
        <a:lstStyle/>
        <a:p>
          <a:endParaRPr lang="es-ES"/>
        </a:p>
      </dgm:t>
    </dgm:pt>
    <dgm:pt modelId="{3DA3AFCB-518B-4CB4-9511-5425974BDC3B}" type="pres">
      <dgm:prSet presAssocID="{D6900851-5E97-46DF-B557-DADA7F170E1C}" presName="quad1" presStyleLbl="node1" presStyleIdx="0" presStyleCnt="4">
        <dgm:presLayoutVars>
          <dgm:chMax val="0"/>
          <dgm:chPref val="0"/>
          <dgm:bulletEnabled val="1"/>
        </dgm:presLayoutVars>
      </dgm:prSet>
      <dgm:spPr/>
      <dgm:t>
        <a:bodyPr/>
        <a:lstStyle/>
        <a:p>
          <a:endParaRPr lang="es-ES"/>
        </a:p>
      </dgm:t>
    </dgm:pt>
    <dgm:pt modelId="{83278E17-3434-4BA5-B25C-6C2E1FE60972}" type="pres">
      <dgm:prSet presAssocID="{D6900851-5E97-46DF-B557-DADA7F170E1C}" presName="quad2" presStyleLbl="node1" presStyleIdx="1" presStyleCnt="4">
        <dgm:presLayoutVars>
          <dgm:chMax val="0"/>
          <dgm:chPref val="0"/>
          <dgm:bulletEnabled val="1"/>
        </dgm:presLayoutVars>
      </dgm:prSet>
      <dgm:spPr/>
      <dgm:t>
        <a:bodyPr/>
        <a:lstStyle/>
        <a:p>
          <a:endParaRPr lang="es-ES"/>
        </a:p>
      </dgm:t>
    </dgm:pt>
    <dgm:pt modelId="{2972C6A0-69CD-400A-A619-F190EF70CAF1}" type="pres">
      <dgm:prSet presAssocID="{D6900851-5E97-46DF-B557-DADA7F170E1C}" presName="quad3" presStyleLbl="node1" presStyleIdx="2" presStyleCnt="4">
        <dgm:presLayoutVars>
          <dgm:chMax val="0"/>
          <dgm:chPref val="0"/>
          <dgm:bulletEnabled val="1"/>
        </dgm:presLayoutVars>
      </dgm:prSet>
      <dgm:spPr/>
      <dgm:t>
        <a:bodyPr/>
        <a:lstStyle/>
        <a:p>
          <a:endParaRPr lang="es-ES"/>
        </a:p>
      </dgm:t>
    </dgm:pt>
    <dgm:pt modelId="{E005D079-EF51-4BE3-913E-14AB3A2860F6}" type="pres">
      <dgm:prSet presAssocID="{D6900851-5E97-46DF-B557-DADA7F170E1C}" presName="quad4" presStyleLbl="node1" presStyleIdx="3" presStyleCnt="4">
        <dgm:presLayoutVars>
          <dgm:chMax val="0"/>
          <dgm:chPref val="0"/>
          <dgm:bulletEnabled val="1"/>
        </dgm:presLayoutVars>
      </dgm:prSet>
      <dgm:spPr>
        <a:blipFill rotWithShape="0">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Lst>
  <dgm:cxnLst>
    <dgm:cxn modelId="{70D7F965-7708-43E6-97C8-E1243158C668}" type="presOf" srcId="{9FF4D330-D669-4818-B0D2-120934781A79}" destId="{2972C6A0-69CD-400A-A619-F190EF70CAF1}" srcOrd="0" destOrd="0" presId="urn:microsoft.com/office/officeart/2005/8/layout/matrix3"/>
    <dgm:cxn modelId="{9B229D1A-BF47-4A16-A069-00C3A9BF8A50}" type="presOf" srcId="{D6900851-5E97-46DF-B557-DADA7F170E1C}" destId="{AFC6C9D6-C950-4B61-9EC7-30A652294FAA}" srcOrd="0" destOrd="0" presId="urn:microsoft.com/office/officeart/2005/8/layout/matrix3"/>
    <dgm:cxn modelId="{33D2C92C-E9B4-4FAF-964F-EA27A2F64FDB}" type="presOf" srcId="{10CD4656-2101-42BA-A4E5-72E27D5D1B4A}" destId="{3DA3AFCB-518B-4CB4-9511-5425974BDC3B}" srcOrd="0" destOrd="0" presId="urn:microsoft.com/office/officeart/2005/8/layout/matrix3"/>
    <dgm:cxn modelId="{D823BAC6-68A2-4FE7-B5FA-FA4EDD62CF8B}" srcId="{D6900851-5E97-46DF-B557-DADA7F170E1C}" destId="{7ABAA52A-98A4-4915-9A50-D9EC65175298}" srcOrd="1" destOrd="0" parTransId="{E47B283E-2922-47E8-AF17-DA37D44D93CB}" sibTransId="{918E144E-727B-4A59-B21F-C5DEF2D922D7}"/>
    <dgm:cxn modelId="{6AC73F44-C84A-42A2-BDA0-D9B8A3605360}" srcId="{D6900851-5E97-46DF-B557-DADA7F170E1C}" destId="{10CD4656-2101-42BA-A4E5-72E27D5D1B4A}" srcOrd="0" destOrd="0" parTransId="{4A95882A-5179-499B-82B2-709A58EFE83E}" sibTransId="{8D572762-AA78-4DF2-8403-C83BFDC7003E}"/>
    <dgm:cxn modelId="{608974D7-44DF-4E58-BB6E-5ACD03C3D128}" type="presOf" srcId="{7ABAA52A-98A4-4915-9A50-D9EC65175298}" destId="{83278E17-3434-4BA5-B25C-6C2E1FE60972}" srcOrd="0" destOrd="0" presId="urn:microsoft.com/office/officeart/2005/8/layout/matrix3"/>
    <dgm:cxn modelId="{4F995835-8B08-495F-9170-3B1EEE0098FD}" srcId="{D6900851-5E97-46DF-B557-DADA7F170E1C}" destId="{9FF4D330-D669-4818-B0D2-120934781A79}" srcOrd="2" destOrd="0" parTransId="{D12D8A42-B70A-49C4-8B09-E9711D9C92CD}" sibTransId="{184FC954-7603-4F0F-A117-2766B8352BC8}"/>
    <dgm:cxn modelId="{EF45F635-ED10-4D99-80B6-2D605362C35A}" type="presParOf" srcId="{AFC6C9D6-C950-4B61-9EC7-30A652294FAA}" destId="{96E061B8-9670-40C0-8864-E9717A924607}" srcOrd="0" destOrd="0" presId="urn:microsoft.com/office/officeart/2005/8/layout/matrix3"/>
    <dgm:cxn modelId="{9EDCFB80-0B53-46F4-840A-CD98F8EE4C55}" type="presParOf" srcId="{AFC6C9D6-C950-4B61-9EC7-30A652294FAA}" destId="{3DA3AFCB-518B-4CB4-9511-5425974BDC3B}" srcOrd="1" destOrd="0" presId="urn:microsoft.com/office/officeart/2005/8/layout/matrix3"/>
    <dgm:cxn modelId="{3C2578D7-64A1-458C-BAD4-407BF50406F9}" type="presParOf" srcId="{AFC6C9D6-C950-4B61-9EC7-30A652294FAA}" destId="{83278E17-3434-4BA5-B25C-6C2E1FE60972}" srcOrd="2" destOrd="0" presId="urn:microsoft.com/office/officeart/2005/8/layout/matrix3"/>
    <dgm:cxn modelId="{77DB8651-CC87-424D-9AEC-3BE62B2BB981}" type="presParOf" srcId="{AFC6C9D6-C950-4B61-9EC7-30A652294FAA}" destId="{2972C6A0-69CD-400A-A619-F190EF70CAF1}" srcOrd="3" destOrd="0" presId="urn:microsoft.com/office/officeart/2005/8/layout/matrix3"/>
    <dgm:cxn modelId="{B021F6C0-2DAF-4488-B7EF-2B900CBE17B2}" type="presParOf" srcId="{AFC6C9D6-C950-4B61-9EC7-30A652294FAA}" destId="{E005D079-EF51-4BE3-913E-14AB3A2860F6}"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C8727D-64BA-4E2E-A310-D849794BFC0B}" type="doc">
      <dgm:prSet loTypeId="urn:microsoft.com/office/officeart/2008/layout/VerticalCurvedList" loCatId="list" qsTypeId="urn:microsoft.com/office/officeart/2005/8/quickstyle/simple4" qsCatId="simple" csTypeId="urn:microsoft.com/office/officeart/2005/8/colors/accent1_2" csCatId="accent1" phldr="1"/>
      <dgm:spPr/>
      <dgm:t>
        <a:bodyPr/>
        <a:lstStyle/>
        <a:p>
          <a:endParaRPr lang="es-MX"/>
        </a:p>
      </dgm:t>
    </dgm:pt>
    <dgm:pt modelId="{9818C975-E01A-4756-8C64-65075CDE2549}">
      <dgm:prSet phldrT="[Texto]" custT="1"/>
      <dgm:spPr>
        <a:solidFill>
          <a:schemeClr val="tx2">
            <a:lumMod val="50000"/>
          </a:schemeClr>
        </a:solidFill>
      </dgm:spPr>
      <dgm:t>
        <a:bodyPr/>
        <a:lstStyle/>
        <a:p>
          <a:pPr algn="just"/>
          <a:r>
            <a:rPr lang="es-EC" sz="1400" dirty="0" smtClean="0">
              <a:latin typeface="Arial" panose="020B0604020202020204" pitchFamily="34" charset="0"/>
              <a:cs typeface="Arial" panose="020B0604020202020204" pitchFamily="34" charset="0"/>
            </a:rPr>
            <a:t>Diagnosticar la situación en la que actualmente se encuentra la estación meteorológica de la Escuela Superior Naval, realizando un estudio de su infraestructura y sus equipos, determinando así el estado de operatividad de la misma.</a:t>
          </a:r>
          <a:endParaRPr lang="es-MX" sz="1400" dirty="0">
            <a:latin typeface="Arial" panose="020B0604020202020204" pitchFamily="34" charset="0"/>
            <a:cs typeface="Arial" panose="020B0604020202020204" pitchFamily="34" charset="0"/>
          </a:endParaRPr>
        </a:p>
      </dgm:t>
    </dgm:pt>
    <dgm:pt modelId="{46C58B07-32C3-4524-870B-38B40142E5C5}" type="parTrans" cxnId="{7871C7C7-46D8-4017-B3B0-31A4F18B2D80}">
      <dgm:prSet/>
      <dgm:spPr/>
      <dgm:t>
        <a:bodyPr/>
        <a:lstStyle/>
        <a:p>
          <a:endParaRPr lang="es-MX"/>
        </a:p>
      </dgm:t>
    </dgm:pt>
    <dgm:pt modelId="{55BBA70E-74F6-49ED-914D-01B8FA4CDBEA}" type="sibTrans" cxnId="{7871C7C7-46D8-4017-B3B0-31A4F18B2D80}">
      <dgm:prSet/>
      <dgm:spPr>
        <a:solidFill>
          <a:schemeClr val="tx2">
            <a:lumMod val="60000"/>
            <a:lumOff val="40000"/>
          </a:schemeClr>
        </a:solidFill>
        <a:ln>
          <a:solidFill>
            <a:schemeClr val="accent1"/>
          </a:solidFill>
        </a:ln>
      </dgm:spPr>
      <dgm:t>
        <a:bodyPr/>
        <a:lstStyle/>
        <a:p>
          <a:endParaRPr lang="es-MX"/>
        </a:p>
      </dgm:t>
    </dgm:pt>
    <dgm:pt modelId="{BBDCD3E1-FF3C-41A4-B741-C2D45D812F51}">
      <dgm:prSet custT="1"/>
      <dgm:spPr>
        <a:solidFill>
          <a:schemeClr val="tx2">
            <a:lumMod val="50000"/>
          </a:schemeClr>
        </a:solidFill>
      </dgm:spPr>
      <dgm:t>
        <a:bodyPr/>
        <a:lstStyle/>
        <a:p>
          <a:pPr algn="just"/>
          <a:r>
            <a:rPr lang="es-EC" sz="1400" dirty="0" smtClean="0">
              <a:latin typeface="Arial" panose="020B0604020202020204" pitchFamily="34" charset="0"/>
              <a:cs typeface="Arial" panose="020B0604020202020204" pitchFamily="34" charset="0"/>
            </a:rPr>
            <a:t>Evidenciar el grado de importancia que tiene el aprendizaje de la meteorología y la estación meteorológica a través de una investigación descriptiva para mejorar el desempeño académico del Guardiamarina como futuro Oficial de Marina.</a:t>
          </a:r>
          <a:endParaRPr lang="es-MX" sz="1400" dirty="0">
            <a:effectLst/>
            <a:latin typeface="Arial" panose="020B0604020202020204" pitchFamily="34" charset="0"/>
            <a:ea typeface="Calibri" panose="020F0502020204030204" pitchFamily="34" charset="0"/>
            <a:cs typeface="Arial" panose="020B0604020202020204" pitchFamily="34" charset="0"/>
          </a:endParaRPr>
        </a:p>
      </dgm:t>
    </dgm:pt>
    <dgm:pt modelId="{735DFAB0-F7BC-4246-AB3A-4090051EEE7E}" type="parTrans" cxnId="{55071B3A-22F4-426E-8751-87B13DB3B104}">
      <dgm:prSet/>
      <dgm:spPr/>
      <dgm:t>
        <a:bodyPr/>
        <a:lstStyle/>
        <a:p>
          <a:endParaRPr lang="es-MX"/>
        </a:p>
      </dgm:t>
    </dgm:pt>
    <dgm:pt modelId="{73E34CEC-2665-453C-B8EE-D775E7DF4308}" type="sibTrans" cxnId="{55071B3A-22F4-426E-8751-87B13DB3B104}">
      <dgm:prSet/>
      <dgm:spPr/>
      <dgm:t>
        <a:bodyPr/>
        <a:lstStyle/>
        <a:p>
          <a:endParaRPr lang="es-MX"/>
        </a:p>
      </dgm:t>
    </dgm:pt>
    <dgm:pt modelId="{3F33F36E-18C4-4A9B-A29E-0278EB275F83}">
      <dgm:prSet/>
      <dgm:spPr>
        <a:solidFill>
          <a:schemeClr val="tx2">
            <a:lumMod val="50000"/>
          </a:schemeClr>
        </a:solidFill>
      </dgm:spPr>
      <dgm:t>
        <a:bodyPr/>
        <a:lstStyle/>
        <a:p>
          <a:pPr algn="just"/>
          <a:r>
            <a:rPr lang="es-EC" dirty="0" smtClean="0">
              <a:latin typeface="Arial" panose="020B0604020202020204" pitchFamily="34" charset="0"/>
              <a:cs typeface="Arial" panose="020B0604020202020204" pitchFamily="34" charset="0"/>
            </a:rPr>
            <a:t>Elaborar una propuesta de factibilidad para contar con una estación meteorológica operativa que genere información sobre el uso de la misma y de los equipos e instrumentos básicos utilizados en la meteorología, a través de una enciclopedia virtual que pueda ser utilizada como recurso didáctico en la asignatura.</a:t>
          </a:r>
          <a:endParaRPr lang="es-MX" dirty="0">
            <a:effectLst/>
            <a:latin typeface="Arial" panose="020B0604020202020204" pitchFamily="34" charset="0"/>
            <a:ea typeface="Calibri" panose="020F0502020204030204" pitchFamily="34" charset="0"/>
            <a:cs typeface="Arial" panose="020B0604020202020204" pitchFamily="34" charset="0"/>
          </a:endParaRPr>
        </a:p>
      </dgm:t>
    </dgm:pt>
    <dgm:pt modelId="{319AB058-27E3-4809-BA18-B03DD24A7449}" type="parTrans" cxnId="{D94E9064-2E9D-49FD-8DA2-F240D3886106}">
      <dgm:prSet/>
      <dgm:spPr/>
      <dgm:t>
        <a:bodyPr/>
        <a:lstStyle/>
        <a:p>
          <a:endParaRPr lang="es-MX"/>
        </a:p>
      </dgm:t>
    </dgm:pt>
    <dgm:pt modelId="{6554ABF2-C72A-4109-94B8-33259875703D}" type="sibTrans" cxnId="{D94E9064-2E9D-49FD-8DA2-F240D3886106}">
      <dgm:prSet/>
      <dgm:spPr/>
      <dgm:t>
        <a:bodyPr/>
        <a:lstStyle/>
        <a:p>
          <a:endParaRPr lang="es-MX"/>
        </a:p>
      </dgm:t>
    </dgm:pt>
    <dgm:pt modelId="{98A24C24-5AD9-469E-B1EF-75F97323EC92}" type="pres">
      <dgm:prSet presAssocID="{64C8727D-64BA-4E2E-A310-D849794BFC0B}" presName="Name0" presStyleCnt="0">
        <dgm:presLayoutVars>
          <dgm:chMax val="7"/>
          <dgm:chPref val="7"/>
          <dgm:dir/>
        </dgm:presLayoutVars>
      </dgm:prSet>
      <dgm:spPr/>
      <dgm:t>
        <a:bodyPr/>
        <a:lstStyle/>
        <a:p>
          <a:endParaRPr lang="es-ES"/>
        </a:p>
      </dgm:t>
    </dgm:pt>
    <dgm:pt modelId="{440ACF6D-1660-4278-9E9E-09856142EC29}" type="pres">
      <dgm:prSet presAssocID="{64C8727D-64BA-4E2E-A310-D849794BFC0B}" presName="Name1" presStyleCnt="0"/>
      <dgm:spPr/>
    </dgm:pt>
    <dgm:pt modelId="{60112036-D582-4BDA-A467-ECA883BDFE1B}" type="pres">
      <dgm:prSet presAssocID="{64C8727D-64BA-4E2E-A310-D849794BFC0B}" presName="cycle" presStyleCnt="0"/>
      <dgm:spPr/>
    </dgm:pt>
    <dgm:pt modelId="{F5DE67AD-AE19-4869-8532-E6849E4AE8BE}" type="pres">
      <dgm:prSet presAssocID="{64C8727D-64BA-4E2E-A310-D849794BFC0B}" presName="srcNode" presStyleLbl="node1" presStyleIdx="0" presStyleCnt="3"/>
      <dgm:spPr/>
    </dgm:pt>
    <dgm:pt modelId="{77EB3523-B069-4159-8F46-5E3BADC451E4}" type="pres">
      <dgm:prSet presAssocID="{64C8727D-64BA-4E2E-A310-D849794BFC0B}" presName="conn" presStyleLbl="parChTrans1D2" presStyleIdx="0" presStyleCnt="1" custLinFactNeighborX="-1142" custLinFactNeighborY="295"/>
      <dgm:spPr/>
      <dgm:t>
        <a:bodyPr/>
        <a:lstStyle/>
        <a:p>
          <a:endParaRPr lang="es-ES"/>
        </a:p>
      </dgm:t>
    </dgm:pt>
    <dgm:pt modelId="{AA2D5554-5431-4B61-81AB-F9A9960D6BEE}" type="pres">
      <dgm:prSet presAssocID="{64C8727D-64BA-4E2E-A310-D849794BFC0B}" presName="extraNode" presStyleLbl="node1" presStyleIdx="0" presStyleCnt="3"/>
      <dgm:spPr/>
    </dgm:pt>
    <dgm:pt modelId="{45227487-84EF-410A-93CA-9BE51EEFA7FB}" type="pres">
      <dgm:prSet presAssocID="{64C8727D-64BA-4E2E-A310-D849794BFC0B}" presName="dstNode" presStyleLbl="node1" presStyleIdx="0" presStyleCnt="3"/>
      <dgm:spPr/>
    </dgm:pt>
    <dgm:pt modelId="{AB875A0A-552B-4832-88A2-8371A3BE263F}" type="pres">
      <dgm:prSet presAssocID="{9818C975-E01A-4756-8C64-65075CDE2549}" presName="text_1" presStyleLbl="node1" presStyleIdx="0" presStyleCnt="3">
        <dgm:presLayoutVars>
          <dgm:bulletEnabled val="1"/>
        </dgm:presLayoutVars>
      </dgm:prSet>
      <dgm:spPr/>
      <dgm:t>
        <a:bodyPr/>
        <a:lstStyle/>
        <a:p>
          <a:endParaRPr lang="es-ES"/>
        </a:p>
      </dgm:t>
    </dgm:pt>
    <dgm:pt modelId="{7F4B8A74-E971-4402-8602-53DD4E41844A}" type="pres">
      <dgm:prSet presAssocID="{9818C975-E01A-4756-8C64-65075CDE2549}" presName="accent_1" presStyleCnt="0"/>
      <dgm:spPr/>
    </dgm:pt>
    <dgm:pt modelId="{F95C3938-6A27-4F1E-B991-B9AABE580D7A}" type="pres">
      <dgm:prSet presAssocID="{9818C975-E01A-4756-8C64-65075CDE2549}" presName="accentRepeatNode" presStyleLbl="solidFgAcc1" presStyleIdx="0" presStyleCnt="3"/>
      <dgm:spPr>
        <a:blipFill rotWithShape="0">
          <a:blip xmlns:r="http://schemas.openxmlformats.org/officeDocument/2006/relationships" r:embed="rId1"/>
          <a:srcRect/>
          <a:stretch>
            <a:fillRect/>
          </a:stretch>
        </a:blipFill>
      </dgm:spPr>
    </dgm:pt>
    <dgm:pt modelId="{C32286E4-2643-4553-A206-8F9F47719312}" type="pres">
      <dgm:prSet presAssocID="{BBDCD3E1-FF3C-41A4-B741-C2D45D812F51}" presName="text_2" presStyleLbl="node1" presStyleIdx="1" presStyleCnt="3">
        <dgm:presLayoutVars>
          <dgm:bulletEnabled val="1"/>
        </dgm:presLayoutVars>
      </dgm:prSet>
      <dgm:spPr/>
      <dgm:t>
        <a:bodyPr/>
        <a:lstStyle/>
        <a:p>
          <a:endParaRPr lang="es-ES"/>
        </a:p>
      </dgm:t>
    </dgm:pt>
    <dgm:pt modelId="{36D2DE71-88C7-4C89-A984-56CAE7E3E016}" type="pres">
      <dgm:prSet presAssocID="{BBDCD3E1-FF3C-41A4-B741-C2D45D812F51}" presName="accent_2" presStyleCnt="0"/>
      <dgm:spPr/>
    </dgm:pt>
    <dgm:pt modelId="{52881AC0-21C5-4A53-9B25-CFC42148D1B5}" type="pres">
      <dgm:prSet presAssocID="{BBDCD3E1-FF3C-41A4-B741-C2D45D812F51}" presName="accentRepeatNode" presStyleLbl="solidFgAcc1" presStyleIdx="1" presStyleCnt="3" custLinFactNeighborX="6669" custLinFactNeighborY="-798"/>
      <dgm:spPr>
        <a:blipFill rotWithShape="0">
          <a:blip xmlns:r="http://schemas.openxmlformats.org/officeDocument/2006/relationships" r:embed="rId2"/>
          <a:srcRect/>
          <a:stretch>
            <a:fillRect l="-1000" r="-1000"/>
          </a:stretch>
        </a:blipFill>
      </dgm:spPr>
    </dgm:pt>
    <dgm:pt modelId="{532C3698-848B-44BC-8286-395E6211B313}" type="pres">
      <dgm:prSet presAssocID="{3F33F36E-18C4-4A9B-A29E-0278EB275F83}" presName="text_3" presStyleLbl="node1" presStyleIdx="2" presStyleCnt="3">
        <dgm:presLayoutVars>
          <dgm:bulletEnabled val="1"/>
        </dgm:presLayoutVars>
      </dgm:prSet>
      <dgm:spPr/>
      <dgm:t>
        <a:bodyPr/>
        <a:lstStyle/>
        <a:p>
          <a:endParaRPr lang="es-ES"/>
        </a:p>
      </dgm:t>
    </dgm:pt>
    <dgm:pt modelId="{3F24A182-485A-4C63-86BE-3257ED608330}" type="pres">
      <dgm:prSet presAssocID="{3F33F36E-18C4-4A9B-A29E-0278EB275F83}" presName="accent_3" presStyleCnt="0"/>
      <dgm:spPr/>
    </dgm:pt>
    <dgm:pt modelId="{6E193BB7-45D8-4671-B984-63AF47F91CBD}" type="pres">
      <dgm:prSet presAssocID="{3F33F36E-18C4-4A9B-A29E-0278EB275F83}" presName="accentRepeatNode" presStyleLbl="solidFgAcc1" presStyleIdx="2" presStyleCnt="3"/>
      <dgm:spPr>
        <a:blipFill rotWithShape="0">
          <a:blip xmlns:r="http://schemas.openxmlformats.org/officeDocument/2006/relationships" r:embed="rId3"/>
          <a:srcRect/>
          <a:stretch>
            <a:fillRect l="-43000" r="-43000"/>
          </a:stretch>
        </a:blipFill>
      </dgm:spPr>
    </dgm:pt>
  </dgm:ptLst>
  <dgm:cxnLst>
    <dgm:cxn modelId="{79599B3F-C864-4D75-95C6-63C2CB3D7FE1}" type="presOf" srcId="{BBDCD3E1-FF3C-41A4-B741-C2D45D812F51}" destId="{C32286E4-2643-4553-A206-8F9F47719312}" srcOrd="0" destOrd="0" presId="urn:microsoft.com/office/officeart/2008/layout/VerticalCurvedList"/>
    <dgm:cxn modelId="{D2D3E033-74CD-4F64-AA0A-13BA5919DA7E}" type="presOf" srcId="{9818C975-E01A-4756-8C64-65075CDE2549}" destId="{AB875A0A-552B-4832-88A2-8371A3BE263F}" srcOrd="0" destOrd="0" presId="urn:microsoft.com/office/officeart/2008/layout/VerticalCurvedList"/>
    <dgm:cxn modelId="{D94E9064-2E9D-49FD-8DA2-F240D3886106}" srcId="{64C8727D-64BA-4E2E-A310-D849794BFC0B}" destId="{3F33F36E-18C4-4A9B-A29E-0278EB275F83}" srcOrd="2" destOrd="0" parTransId="{319AB058-27E3-4809-BA18-B03DD24A7449}" sibTransId="{6554ABF2-C72A-4109-94B8-33259875703D}"/>
    <dgm:cxn modelId="{7871C7C7-46D8-4017-B3B0-31A4F18B2D80}" srcId="{64C8727D-64BA-4E2E-A310-D849794BFC0B}" destId="{9818C975-E01A-4756-8C64-65075CDE2549}" srcOrd="0" destOrd="0" parTransId="{46C58B07-32C3-4524-870B-38B40142E5C5}" sibTransId="{55BBA70E-74F6-49ED-914D-01B8FA4CDBEA}"/>
    <dgm:cxn modelId="{2683A027-9CD4-4642-9BE9-AF6B16331614}" type="presOf" srcId="{55BBA70E-74F6-49ED-914D-01B8FA4CDBEA}" destId="{77EB3523-B069-4159-8F46-5E3BADC451E4}" srcOrd="0" destOrd="0" presId="urn:microsoft.com/office/officeart/2008/layout/VerticalCurvedList"/>
    <dgm:cxn modelId="{A3690921-7362-4756-A766-E8D083BC1B57}" type="presOf" srcId="{3F33F36E-18C4-4A9B-A29E-0278EB275F83}" destId="{532C3698-848B-44BC-8286-395E6211B313}" srcOrd="0" destOrd="0" presId="urn:microsoft.com/office/officeart/2008/layout/VerticalCurvedList"/>
    <dgm:cxn modelId="{E92E53F8-6437-458A-A2AD-0D87C9A5D96B}" type="presOf" srcId="{64C8727D-64BA-4E2E-A310-D849794BFC0B}" destId="{98A24C24-5AD9-469E-B1EF-75F97323EC92}" srcOrd="0" destOrd="0" presId="urn:microsoft.com/office/officeart/2008/layout/VerticalCurvedList"/>
    <dgm:cxn modelId="{55071B3A-22F4-426E-8751-87B13DB3B104}" srcId="{64C8727D-64BA-4E2E-A310-D849794BFC0B}" destId="{BBDCD3E1-FF3C-41A4-B741-C2D45D812F51}" srcOrd="1" destOrd="0" parTransId="{735DFAB0-F7BC-4246-AB3A-4090051EEE7E}" sibTransId="{73E34CEC-2665-453C-B8EE-D775E7DF4308}"/>
    <dgm:cxn modelId="{9DE1D21F-AA91-4341-BE89-49474B34C686}" type="presParOf" srcId="{98A24C24-5AD9-469E-B1EF-75F97323EC92}" destId="{440ACF6D-1660-4278-9E9E-09856142EC29}" srcOrd="0" destOrd="0" presId="urn:microsoft.com/office/officeart/2008/layout/VerticalCurvedList"/>
    <dgm:cxn modelId="{772F0891-E8A6-4BD3-9745-83903B1AB921}" type="presParOf" srcId="{440ACF6D-1660-4278-9E9E-09856142EC29}" destId="{60112036-D582-4BDA-A467-ECA883BDFE1B}" srcOrd="0" destOrd="0" presId="urn:microsoft.com/office/officeart/2008/layout/VerticalCurvedList"/>
    <dgm:cxn modelId="{F428ACBF-996B-40B5-910B-C34578AE1175}" type="presParOf" srcId="{60112036-D582-4BDA-A467-ECA883BDFE1B}" destId="{F5DE67AD-AE19-4869-8532-E6849E4AE8BE}" srcOrd="0" destOrd="0" presId="urn:microsoft.com/office/officeart/2008/layout/VerticalCurvedList"/>
    <dgm:cxn modelId="{99699C30-C535-4D55-8E6A-1391EFE11D4C}" type="presParOf" srcId="{60112036-D582-4BDA-A467-ECA883BDFE1B}" destId="{77EB3523-B069-4159-8F46-5E3BADC451E4}" srcOrd="1" destOrd="0" presId="urn:microsoft.com/office/officeart/2008/layout/VerticalCurvedList"/>
    <dgm:cxn modelId="{AFCE4D12-95C4-4D70-86F1-568DDB8BEEE5}" type="presParOf" srcId="{60112036-D582-4BDA-A467-ECA883BDFE1B}" destId="{AA2D5554-5431-4B61-81AB-F9A9960D6BEE}" srcOrd="2" destOrd="0" presId="urn:microsoft.com/office/officeart/2008/layout/VerticalCurvedList"/>
    <dgm:cxn modelId="{2B9E49C6-DFB1-4886-B7CE-C5FA8387223F}" type="presParOf" srcId="{60112036-D582-4BDA-A467-ECA883BDFE1B}" destId="{45227487-84EF-410A-93CA-9BE51EEFA7FB}" srcOrd="3" destOrd="0" presId="urn:microsoft.com/office/officeart/2008/layout/VerticalCurvedList"/>
    <dgm:cxn modelId="{83E44EF1-9662-430E-9BE8-AA6A52F36005}" type="presParOf" srcId="{440ACF6D-1660-4278-9E9E-09856142EC29}" destId="{AB875A0A-552B-4832-88A2-8371A3BE263F}" srcOrd="1" destOrd="0" presId="urn:microsoft.com/office/officeart/2008/layout/VerticalCurvedList"/>
    <dgm:cxn modelId="{1EEBEA4D-7425-425D-A635-1FD793E5D72C}" type="presParOf" srcId="{440ACF6D-1660-4278-9E9E-09856142EC29}" destId="{7F4B8A74-E971-4402-8602-53DD4E41844A}" srcOrd="2" destOrd="0" presId="urn:microsoft.com/office/officeart/2008/layout/VerticalCurvedList"/>
    <dgm:cxn modelId="{78198110-AEE1-4BA5-806E-88DE444BDFEC}" type="presParOf" srcId="{7F4B8A74-E971-4402-8602-53DD4E41844A}" destId="{F95C3938-6A27-4F1E-B991-B9AABE580D7A}" srcOrd="0" destOrd="0" presId="urn:microsoft.com/office/officeart/2008/layout/VerticalCurvedList"/>
    <dgm:cxn modelId="{624846EA-EC3C-4FF1-AFCB-2D96BC0CB758}" type="presParOf" srcId="{440ACF6D-1660-4278-9E9E-09856142EC29}" destId="{C32286E4-2643-4553-A206-8F9F47719312}" srcOrd="3" destOrd="0" presId="urn:microsoft.com/office/officeart/2008/layout/VerticalCurvedList"/>
    <dgm:cxn modelId="{3120648D-EA3B-4FD5-8A31-1AF18D00A28E}" type="presParOf" srcId="{440ACF6D-1660-4278-9E9E-09856142EC29}" destId="{36D2DE71-88C7-4C89-A984-56CAE7E3E016}" srcOrd="4" destOrd="0" presId="urn:microsoft.com/office/officeart/2008/layout/VerticalCurvedList"/>
    <dgm:cxn modelId="{9BFE1AA4-A7AF-4F17-B400-5D1BBFACE59C}" type="presParOf" srcId="{36D2DE71-88C7-4C89-A984-56CAE7E3E016}" destId="{52881AC0-21C5-4A53-9B25-CFC42148D1B5}" srcOrd="0" destOrd="0" presId="urn:microsoft.com/office/officeart/2008/layout/VerticalCurvedList"/>
    <dgm:cxn modelId="{352BB735-5050-4914-A18C-75936D9680FF}" type="presParOf" srcId="{440ACF6D-1660-4278-9E9E-09856142EC29}" destId="{532C3698-848B-44BC-8286-395E6211B313}" srcOrd="5" destOrd="0" presId="urn:microsoft.com/office/officeart/2008/layout/VerticalCurvedList"/>
    <dgm:cxn modelId="{7D33C501-5F41-4ABA-BEA5-B548D8CEFBD7}" type="presParOf" srcId="{440ACF6D-1660-4278-9E9E-09856142EC29}" destId="{3F24A182-485A-4C63-86BE-3257ED608330}" srcOrd="6" destOrd="0" presId="urn:microsoft.com/office/officeart/2008/layout/VerticalCurvedList"/>
    <dgm:cxn modelId="{4BDF52D1-640E-4C74-9F04-68146F2C701B}" type="presParOf" srcId="{3F24A182-485A-4C63-86BE-3257ED608330}" destId="{6E193BB7-45D8-4671-B984-63AF47F91CBD}"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38E237-A40C-48C7-930D-38646247F329}"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endParaRPr lang="es-ES"/>
        </a:p>
      </dgm:t>
    </dgm:pt>
    <dgm:pt modelId="{79B1F4D3-61CD-475F-8608-7B982ADEBAB0}">
      <dgm:prSet phldrT="[Texto]"/>
      <dgm:spPr/>
      <dgm:t>
        <a:bodyPr/>
        <a:lstStyle/>
        <a:p>
          <a:r>
            <a:rPr lang="es-EC" dirty="0" smtClean="0">
              <a:latin typeface="Arial" panose="020B0604020202020204" pitchFamily="34" charset="0"/>
              <a:ea typeface="Calibri" panose="020F0502020204030204" pitchFamily="34" charset="0"/>
            </a:rPr>
            <a:t>Torricelli</a:t>
          </a:r>
          <a:endParaRPr lang="es-ES" dirty="0"/>
        </a:p>
      </dgm:t>
    </dgm:pt>
    <dgm:pt modelId="{04DBACE0-62AD-4FE2-B1F0-5785DF2C7C45}" type="parTrans" cxnId="{5FE4B78D-B995-42B4-A876-61589A6CDD33}">
      <dgm:prSet/>
      <dgm:spPr/>
      <dgm:t>
        <a:bodyPr/>
        <a:lstStyle/>
        <a:p>
          <a:endParaRPr lang="es-ES"/>
        </a:p>
      </dgm:t>
    </dgm:pt>
    <dgm:pt modelId="{089EB7F4-2679-44E3-944C-9AF2BB3C5469}" type="sibTrans" cxnId="{5FE4B78D-B995-42B4-A876-61589A6CDD33}">
      <dgm:prSet/>
      <dgm:spPr/>
      <dgm:t>
        <a:bodyPr/>
        <a:lstStyle/>
        <a:p>
          <a:endParaRPr lang="es-ES"/>
        </a:p>
      </dgm:t>
    </dgm:pt>
    <dgm:pt modelId="{27E6CBC7-65E6-4A17-82A6-E9018F38ABAD}">
      <dgm:prSet phldrT="[Texto]"/>
      <dgm:spPr/>
      <dgm:t>
        <a:bodyPr/>
        <a:lstStyle/>
        <a:p>
          <a:r>
            <a:rPr lang="es-MX" dirty="0" smtClean="0">
              <a:latin typeface="Arial" panose="020B0604020202020204" pitchFamily="34" charset="0"/>
              <a:cs typeface="Arial" panose="020B0604020202020204" pitchFamily="34" charset="0"/>
            </a:rPr>
            <a:t>Pascal</a:t>
          </a:r>
          <a:endParaRPr lang="es-ES" dirty="0"/>
        </a:p>
      </dgm:t>
    </dgm:pt>
    <dgm:pt modelId="{57A08D0F-1746-46EA-8CFC-714961C2E699}" type="parTrans" cxnId="{11D067B5-33F9-4C92-9D8B-E5076AA4B9D4}">
      <dgm:prSet/>
      <dgm:spPr/>
      <dgm:t>
        <a:bodyPr/>
        <a:lstStyle/>
        <a:p>
          <a:endParaRPr lang="es-ES"/>
        </a:p>
      </dgm:t>
    </dgm:pt>
    <dgm:pt modelId="{04E01218-5803-43AB-86D7-251C9A4E4CAE}" type="sibTrans" cxnId="{11D067B5-33F9-4C92-9D8B-E5076AA4B9D4}">
      <dgm:prSet/>
      <dgm:spPr/>
      <dgm:t>
        <a:bodyPr/>
        <a:lstStyle/>
        <a:p>
          <a:endParaRPr lang="es-ES"/>
        </a:p>
      </dgm:t>
    </dgm:pt>
    <dgm:pt modelId="{A493A722-C2C3-438D-A0C4-BECE66D19CB7}">
      <dgm:prSet phldrT="[Texto]"/>
      <dgm:spPr/>
      <dgm:t>
        <a:bodyPr/>
        <a:lstStyle/>
        <a:p>
          <a:r>
            <a:rPr lang="es-EC" dirty="0" smtClean="0">
              <a:latin typeface="Arial" panose="020B0604020202020204" pitchFamily="34" charset="0"/>
              <a:ea typeface="Calibri" panose="020F0502020204030204" pitchFamily="34" charset="0"/>
            </a:rPr>
            <a:t>Gay</a:t>
          </a:r>
        </a:p>
        <a:p>
          <a:r>
            <a:rPr lang="es-EC" dirty="0" smtClean="0">
              <a:latin typeface="Arial" panose="020B0604020202020204" pitchFamily="34" charset="0"/>
              <a:ea typeface="Calibri" panose="020F0502020204030204" pitchFamily="34" charset="0"/>
            </a:rPr>
            <a:t>Lussac</a:t>
          </a:r>
          <a:endParaRPr lang="es-ES" dirty="0"/>
        </a:p>
      </dgm:t>
    </dgm:pt>
    <dgm:pt modelId="{5DAFB497-24F9-4093-B981-6171170ABB08}" type="parTrans" cxnId="{40F371F0-8842-43B3-9803-0340888554F2}">
      <dgm:prSet/>
      <dgm:spPr/>
      <dgm:t>
        <a:bodyPr/>
        <a:lstStyle/>
        <a:p>
          <a:endParaRPr lang="es-ES"/>
        </a:p>
      </dgm:t>
    </dgm:pt>
    <dgm:pt modelId="{4FA42BD2-6C6B-4E60-8C44-A919A358F767}" type="sibTrans" cxnId="{40F371F0-8842-43B3-9803-0340888554F2}">
      <dgm:prSet/>
      <dgm:spPr/>
      <dgm:t>
        <a:bodyPr/>
        <a:lstStyle/>
        <a:p>
          <a:endParaRPr lang="es-ES"/>
        </a:p>
      </dgm:t>
    </dgm:pt>
    <dgm:pt modelId="{39EC502C-D115-4896-9A86-CE153524C19F}" type="pres">
      <dgm:prSet presAssocID="{3438E237-A40C-48C7-930D-38646247F329}" presName="Name0" presStyleCnt="0">
        <dgm:presLayoutVars>
          <dgm:chMax/>
          <dgm:chPref/>
          <dgm:dir/>
        </dgm:presLayoutVars>
      </dgm:prSet>
      <dgm:spPr/>
      <dgm:t>
        <a:bodyPr/>
        <a:lstStyle/>
        <a:p>
          <a:endParaRPr lang="es-ES"/>
        </a:p>
      </dgm:t>
    </dgm:pt>
    <dgm:pt modelId="{939C1D25-5352-47D4-A2A1-4A850D9AE8CB}" type="pres">
      <dgm:prSet presAssocID="{79B1F4D3-61CD-475F-8608-7B982ADEBAB0}" presName="composite" presStyleCnt="0"/>
      <dgm:spPr/>
    </dgm:pt>
    <dgm:pt modelId="{E9B5027F-C402-47E7-9B58-37F8E92E0EDF}" type="pres">
      <dgm:prSet presAssocID="{79B1F4D3-61CD-475F-8608-7B982ADEBAB0}" presName="Accent" presStyleLbl="alignNode1" presStyleIdx="0" presStyleCnt="5">
        <dgm:presLayoutVars>
          <dgm:chMax val="0"/>
          <dgm:chPref val="0"/>
        </dgm:presLayoutVars>
      </dgm:prSet>
      <dgm:spPr>
        <a:solidFill>
          <a:schemeClr val="tx2">
            <a:lumMod val="50000"/>
          </a:schemeClr>
        </a:solidFill>
        <a:ln>
          <a:solidFill>
            <a:schemeClr val="accent6">
              <a:lumMod val="75000"/>
            </a:schemeClr>
          </a:solidFill>
        </a:ln>
      </dgm:spPr>
    </dgm:pt>
    <dgm:pt modelId="{48A1DE40-3964-4E96-87DB-A1EFD52B22E8}" type="pres">
      <dgm:prSet presAssocID="{79B1F4D3-61CD-475F-8608-7B982ADEBAB0}" presName="Image" presStyleLbl="bgImgPlace1" presStyleIdx="0" presStyleCnt="3" custScaleY="135118" custLinFactNeighborX="-20734" custLinFactNeighborY="1673">
        <dgm:presLayoutVars>
          <dgm:chMax val="0"/>
          <dgm:chPref val="0"/>
          <dgm:bulletEnabled val="1"/>
        </dgm:presLayoutVars>
      </dgm:prSet>
      <dgm:spPr>
        <a:prstGeom prst="flowChartAlternateProcess">
          <a:avLst/>
        </a:prstGeom>
        <a:blipFill rotWithShape="1">
          <a:blip xmlns:r="http://schemas.openxmlformats.org/officeDocument/2006/relationships" r:embed="rId1"/>
          <a:stretch>
            <a:fillRect/>
          </a:stretch>
        </a:blipFill>
        <a:ln>
          <a:noFill/>
        </a:ln>
      </dgm:spPr>
      <dgm:t>
        <a:bodyPr/>
        <a:lstStyle/>
        <a:p>
          <a:endParaRPr lang="es-ES"/>
        </a:p>
      </dgm:t>
    </dgm:pt>
    <dgm:pt modelId="{E632CD8B-134A-4298-83A3-8C05853EC245}" type="pres">
      <dgm:prSet presAssocID="{79B1F4D3-61CD-475F-8608-7B982ADEBAB0}" presName="Parent" presStyleLbl="fgAccFollowNode1" presStyleIdx="0" presStyleCnt="3">
        <dgm:presLayoutVars>
          <dgm:chMax val="0"/>
          <dgm:chPref val="0"/>
          <dgm:bulletEnabled val="1"/>
        </dgm:presLayoutVars>
      </dgm:prSet>
      <dgm:spPr/>
      <dgm:t>
        <a:bodyPr/>
        <a:lstStyle/>
        <a:p>
          <a:endParaRPr lang="es-ES"/>
        </a:p>
      </dgm:t>
    </dgm:pt>
    <dgm:pt modelId="{EBB9E742-EDE4-4C2A-8C93-7AD1969EEB2C}" type="pres">
      <dgm:prSet presAssocID="{79B1F4D3-61CD-475F-8608-7B982ADEBAB0}" presName="Space" presStyleCnt="0">
        <dgm:presLayoutVars>
          <dgm:chMax val="0"/>
          <dgm:chPref val="0"/>
        </dgm:presLayoutVars>
      </dgm:prSet>
      <dgm:spPr/>
    </dgm:pt>
    <dgm:pt modelId="{7199B563-5F9F-4F5F-95D9-D6C9E44D7DC5}" type="pres">
      <dgm:prSet presAssocID="{089EB7F4-2679-44E3-944C-9AF2BB3C5469}" presName="ConnectorComposite" presStyleCnt="0"/>
      <dgm:spPr/>
    </dgm:pt>
    <dgm:pt modelId="{8CED19DB-F272-4DEE-B13A-EC449368B317}" type="pres">
      <dgm:prSet presAssocID="{089EB7F4-2679-44E3-944C-9AF2BB3C5469}" presName="TopSpacing" presStyleCnt="0"/>
      <dgm:spPr/>
    </dgm:pt>
    <dgm:pt modelId="{A67A3580-BB2E-4B21-9EAE-80DF4F1BA2C9}" type="pres">
      <dgm:prSet presAssocID="{089EB7F4-2679-44E3-944C-9AF2BB3C5469}" presName="Connector" presStyleLbl="alignNode1" presStyleIdx="1" presStyleCnt="5"/>
      <dgm:spPr>
        <a:solidFill>
          <a:schemeClr val="accent6">
            <a:lumMod val="75000"/>
          </a:schemeClr>
        </a:solidFill>
        <a:ln>
          <a:noFill/>
        </a:ln>
      </dgm:spPr>
    </dgm:pt>
    <dgm:pt modelId="{594F850E-5199-45CD-943B-3BA7EF73AA56}" type="pres">
      <dgm:prSet presAssocID="{089EB7F4-2679-44E3-944C-9AF2BB3C5469}" presName="BottomSpacing" presStyleCnt="0"/>
      <dgm:spPr/>
    </dgm:pt>
    <dgm:pt modelId="{724E2A50-8B79-4DE2-AB36-922F2FA54256}" type="pres">
      <dgm:prSet presAssocID="{27E6CBC7-65E6-4A17-82A6-E9018F38ABAD}" presName="composite" presStyleCnt="0"/>
      <dgm:spPr/>
    </dgm:pt>
    <dgm:pt modelId="{060761D1-A8DF-4D12-9757-99D9D0BEAD17}" type="pres">
      <dgm:prSet presAssocID="{27E6CBC7-65E6-4A17-82A6-E9018F38ABAD}" presName="Accent" presStyleLbl="alignNode1" presStyleIdx="2" presStyleCnt="5">
        <dgm:presLayoutVars>
          <dgm:chMax val="0"/>
          <dgm:chPref val="0"/>
        </dgm:presLayoutVars>
      </dgm:prSet>
      <dgm:spPr>
        <a:solidFill>
          <a:schemeClr val="tx2">
            <a:lumMod val="50000"/>
          </a:schemeClr>
        </a:solidFill>
        <a:ln>
          <a:solidFill>
            <a:schemeClr val="accent6">
              <a:lumMod val="75000"/>
            </a:schemeClr>
          </a:solidFill>
        </a:ln>
      </dgm:spPr>
    </dgm:pt>
    <dgm:pt modelId="{25EDBC40-31B2-4618-8C7A-15D0CCB6296C}" type="pres">
      <dgm:prSet presAssocID="{27E6CBC7-65E6-4A17-82A6-E9018F38ABAD}" presName="Image" presStyleLbl="bgImgPlace1" presStyleIdx="1" presStyleCnt="3" custScaleX="99538" custScaleY="135630" custLinFactNeighborX="17178" custLinFactNeighborY="10370">
        <dgm:presLayoutVars>
          <dgm:chMax val="0"/>
          <dgm:chPref val="0"/>
          <dgm:bulletEnabled val="1"/>
        </dgm:presLayoutVars>
      </dgm:prSet>
      <dgm:spPr>
        <a:blipFill rotWithShape="1">
          <a:blip xmlns:r="http://schemas.openxmlformats.org/officeDocument/2006/relationships" r:embed="rId2"/>
          <a:stretch>
            <a:fillRect/>
          </a:stretch>
        </a:blipFill>
        <a:ln>
          <a:noFill/>
        </a:ln>
      </dgm:spPr>
      <dgm:t>
        <a:bodyPr/>
        <a:lstStyle/>
        <a:p>
          <a:endParaRPr lang="es-ES"/>
        </a:p>
      </dgm:t>
    </dgm:pt>
    <dgm:pt modelId="{7AC3D397-EC88-4CC9-995A-18D3C541B49C}" type="pres">
      <dgm:prSet presAssocID="{27E6CBC7-65E6-4A17-82A6-E9018F38ABAD}" presName="Parent" presStyleLbl="fgAccFollowNode1" presStyleIdx="1" presStyleCnt="3">
        <dgm:presLayoutVars>
          <dgm:chMax val="0"/>
          <dgm:chPref val="0"/>
          <dgm:bulletEnabled val="1"/>
        </dgm:presLayoutVars>
      </dgm:prSet>
      <dgm:spPr/>
      <dgm:t>
        <a:bodyPr/>
        <a:lstStyle/>
        <a:p>
          <a:endParaRPr lang="es-ES"/>
        </a:p>
      </dgm:t>
    </dgm:pt>
    <dgm:pt modelId="{670D0013-ED94-4458-BA84-915FC3C61627}" type="pres">
      <dgm:prSet presAssocID="{27E6CBC7-65E6-4A17-82A6-E9018F38ABAD}" presName="Space" presStyleCnt="0">
        <dgm:presLayoutVars>
          <dgm:chMax val="0"/>
          <dgm:chPref val="0"/>
        </dgm:presLayoutVars>
      </dgm:prSet>
      <dgm:spPr/>
    </dgm:pt>
    <dgm:pt modelId="{C19F6921-9607-47D1-9EAC-874922BBE7C8}" type="pres">
      <dgm:prSet presAssocID="{04E01218-5803-43AB-86D7-251C9A4E4CAE}" presName="ConnectorComposite" presStyleCnt="0"/>
      <dgm:spPr/>
    </dgm:pt>
    <dgm:pt modelId="{916C34C4-6686-4095-96B3-236BF6D844EA}" type="pres">
      <dgm:prSet presAssocID="{04E01218-5803-43AB-86D7-251C9A4E4CAE}" presName="TopSpacing" presStyleCnt="0"/>
      <dgm:spPr/>
    </dgm:pt>
    <dgm:pt modelId="{013C203D-1113-420A-9A5C-61609A70CCDB}" type="pres">
      <dgm:prSet presAssocID="{04E01218-5803-43AB-86D7-251C9A4E4CAE}" presName="Connector" presStyleLbl="alignNode1" presStyleIdx="3" presStyleCnt="5"/>
      <dgm:spPr>
        <a:solidFill>
          <a:schemeClr val="accent6">
            <a:lumMod val="75000"/>
          </a:schemeClr>
        </a:solidFill>
        <a:ln>
          <a:noFill/>
        </a:ln>
      </dgm:spPr>
    </dgm:pt>
    <dgm:pt modelId="{8AEEE28D-F9B4-4CD4-807D-9B0E90D759D2}" type="pres">
      <dgm:prSet presAssocID="{04E01218-5803-43AB-86D7-251C9A4E4CAE}" presName="BottomSpacing" presStyleCnt="0"/>
      <dgm:spPr/>
    </dgm:pt>
    <dgm:pt modelId="{52BFDB09-8295-4CB4-AF38-E7CB311357BB}" type="pres">
      <dgm:prSet presAssocID="{A493A722-C2C3-438D-A0C4-BECE66D19CB7}" presName="composite" presStyleCnt="0"/>
      <dgm:spPr/>
    </dgm:pt>
    <dgm:pt modelId="{E8B6BC59-6950-4CA6-9408-1669BB793876}" type="pres">
      <dgm:prSet presAssocID="{A493A722-C2C3-438D-A0C4-BECE66D19CB7}" presName="Accent" presStyleLbl="alignNode1" presStyleIdx="4" presStyleCnt="5">
        <dgm:presLayoutVars>
          <dgm:chMax val="0"/>
          <dgm:chPref val="0"/>
        </dgm:presLayoutVars>
      </dgm:prSet>
      <dgm:spPr>
        <a:solidFill>
          <a:schemeClr val="tx2">
            <a:lumMod val="50000"/>
          </a:schemeClr>
        </a:solidFill>
        <a:ln>
          <a:solidFill>
            <a:schemeClr val="accent6">
              <a:lumMod val="75000"/>
            </a:schemeClr>
          </a:solidFill>
        </a:ln>
      </dgm:spPr>
    </dgm:pt>
    <dgm:pt modelId="{656DB2DC-3192-44F4-A36E-EAD69C35AA23}" type="pres">
      <dgm:prSet presAssocID="{A493A722-C2C3-438D-A0C4-BECE66D19CB7}" presName="Image" presStyleLbl="bgImgPlace1" presStyleIdx="2" presStyleCnt="3" custScaleY="124110" custLinFactNeighborX="-25546" custLinFactNeighborY="-18781">
        <dgm:presLayoutVars>
          <dgm:chMax val="0"/>
          <dgm:chPref val="0"/>
          <dgm:bulletEnabled val="1"/>
        </dgm:presLayoutVars>
      </dgm:prSet>
      <dgm:spPr>
        <a:blipFill rotWithShape="1">
          <a:blip xmlns:r="http://schemas.openxmlformats.org/officeDocument/2006/relationships" r:embed="rId3"/>
          <a:stretch>
            <a:fillRect/>
          </a:stretch>
        </a:blipFill>
        <a:ln>
          <a:noFill/>
        </a:ln>
      </dgm:spPr>
      <dgm:t>
        <a:bodyPr/>
        <a:lstStyle/>
        <a:p>
          <a:endParaRPr lang="es-ES"/>
        </a:p>
      </dgm:t>
    </dgm:pt>
    <dgm:pt modelId="{E8927E48-AD4E-4198-9968-1DFF65C74435}" type="pres">
      <dgm:prSet presAssocID="{A493A722-C2C3-438D-A0C4-BECE66D19CB7}" presName="Parent" presStyleLbl="fgAccFollowNode1" presStyleIdx="2" presStyleCnt="3">
        <dgm:presLayoutVars>
          <dgm:chMax val="0"/>
          <dgm:chPref val="0"/>
          <dgm:bulletEnabled val="1"/>
        </dgm:presLayoutVars>
      </dgm:prSet>
      <dgm:spPr/>
      <dgm:t>
        <a:bodyPr/>
        <a:lstStyle/>
        <a:p>
          <a:endParaRPr lang="es-ES"/>
        </a:p>
      </dgm:t>
    </dgm:pt>
    <dgm:pt modelId="{BECC37BC-1B72-4E0F-90D8-3E4EF752958F}" type="pres">
      <dgm:prSet presAssocID="{A493A722-C2C3-438D-A0C4-BECE66D19CB7}" presName="Space" presStyleCnt="0">
        <dgm:presLayoutVars>
          <dgm:chMax val="0"/>
          <dgm:chPref val="0"/>
        </dgm:presLayoutVars>
      </dgm:prSet>
      <dgm:spPr/>
    </dgm:pt>
  </dgm:ptLst>
  <dgm:cxnLst>
    <dgm:cxn modelId="{40F371F0-8842-43B3-9803-0340888554F2}" srcId="{3438E237-A40C-48C7-930D-38646247F329}" destId="{A493A722-C2C3-438D-A0C4-BECE66D19CB7}" srcOrd="2" destOrd="0" parTransId="{5DAFB497-24F9-4093-B981-6171170ABB08}" sibTransId="{4FA42BD2-6C6B-4E60-8C44-A919A358F767}"/>
    <dgm:cxn modelId="{88EB2DF8-C107-4CFC-9B09-318A205C5A7C}" type="presOf" srcId="{A493A722-C2C3-438D-A0C4-BECE66D19CB7}" destId="{E8927E48-AD4E-4198-9968-1DFF65C74435}" srcOrd="0" destOrd="0" presId="urn:microsoft.com/office/officeart/2008/layout/AlternatingPictureCircles"/>
    <dgm:cxn modelId="{FB926C12-6E95-4953-94B2-D5E2C27C18F0}" type="presOf" srcId="{3438E237-A40C-48C7-930D-38646247F329}" destId="{39EC502C-D115-4896-9A86-CE153524C19F}" srcOrd="0" destOrd="0" presId="urn:microsoft.com/office/officeart/2008/layout/AlternatingPictureCircles"/>
    <dgm:cxn modelId="{5FE4B78D-B995-42B4-A876-61589A6CDD33}" srcId="{3438E237-A40C-48C7-930D-38646247F329}" destId="{79B1F4D3-61CD-475F-8608-7B982ADEBAB0}" srcOrd="0" destOrd="0" parTransId="{04DBACE0-62AD-4FE2-B1F0-5785DF2C7C45}" sibTransId="{089EB7F4-2679-44E3-944C-9AF2BB3C5469}"/>
    <dgm:cxn modelId="{11D067B5-33F9-4C92-9D8B-E5076AA4B9D4}" srcId="{3438E237-A40C-48C7-930D-38646247F329}" destId="{27E6CBC7-65E6-4A17-82A6-E9018F38ABAD}" srcOrd="1" destOrd="0" parTransId="{57A08D0F-1746-46EA-8CFC-714961C2E699}" sibTransId="{04E01218-5803-43AB-86D7-251C9A4E4CAE}"/>
    <dgm:cxn modelId="{0A3290F2-02E9-4063-9C96-E26EFDEB5AC3}" type="presOf" srcId="{27E6CBC7-65E6-4A17-82A6-E9018F38ABAD}" destId="{7AC3D397-EC88-4CC9-995A-18D3C541B49C}" srcOrd="0" destOrd="0" presId="urn:microsoft.com/office/officeart/2008/layout/AlternatingPictureCircles"/>
    <dgm:cxn modelId="{BA0ECC19-010F-4D40-8B4A-BD27F9341CD5}" type="presOf" srcId="{79B1F4D3-61CD-475F-8608-7B982ADEBAB0}" destId="{E632CD8B-134A-4298-83A3-8C05853EC245}" srcOrd="0" destOrd="0" presId="urn:microsoft.com/office/officeart/2008/layout/AlternatingPictureCircles"/>
    <dgm:cxn modelId="{44D92749-1DFA-41F5-A3EA-B1B6CAFBE831}" type="presParOf" srcId="{39EC502C-D115-4896-9A86-CE153524C19F}" destId="{939C1D25-5352-47D4-A2A1-4A850D9AE8CB}" srcOrd="0" destOrd="0" presId="urn:microsoft.com/office/officeart/2008/layout/AlternatingPictureCircles"/>
    <dgm:cxn modelId="{BB1163F2-261A-4D1D-AB76-72C455824873}" type="presParOf" srcId="{939C1D25-5352-47D4-A2A1-4A850D9AE8CB}" destId="{E9B5027F-C402-47E7-9B58-37F8E92E0EDF}" srcOrd="0" destOrd="0" presId="urn:microsoft.com/office/officeart/2008/layout/AlternatingPictureCircles"/>
    <dgm:cxn modelId="{34EE33A5-EEAC-4513-9F8E-429AB1FA47EC}" type="presParOf" srcId="{939C1D25-5352-47D4-A2A1-4A850D9AE8CB}" destId="{48A1DE40-3964-4E96-87DB-A1EFD52B22E8}" srcOrd="1" destOrd="0" presId="urn:microsoft.com/office/officeart/2008/layout/AlternatingPictureCircles"/>
    <dgm:cxn modelId="{B8F4ED31-2D16-4E7F-8851-515763546E10}" type="presParOf" srcId="{939C1D25-5352-47D4-A2A1-4A850D9AE8CB}" destId="{E632CD8B-134A-4298-83A3-8C05853EC245}" srcOrd="2" destOrd="0" presId="urn:microsoft.com/office/officeart/2008/layout/AlternatingPictureCircles"/>
    <dgm:cxn modelId="{A033C4F7-2C50-49C5-AFFD-71562E9B8D08}" type="presParOf" srcId="{939C1D25-5352-47D4-A2A1-4A850D9AE8CB}" destId="{EBB9E742-EDE4-4C2A-8C93-7AD1969EEB2C}" srcOrd="3" destOrd="0" presId="urn:microsoft.com/office/officeart/2008/layout/AlternatingPictureCircles"/>
    <dgm:cxn modelId="{F1A2FA8E-68BF-489E-91F2-58845B4B650D}" type="presParOf" srcId="{39EC502C-D115-4896-9A86-CE153524C19F}" destId="{7199B563-5F9F-4F5F-95D9-D6C9E44D7DC5}" srcOrd="1" destOrd="0" presId="urn:microsoft.com/office/officeart/2008/layout/AlternatingPictureCircles"/>
    <dgm:cxn modelId="{3F9D30E4-7EC4-4AD2-934C-015DB7B64CD2}" type="presParOf" srcId="{7199B563-5F9F-4F5F-95D9-D6C9E44D7DC5}" destId="{8CED19DB-F272-4DEE-B13A-EC449368B317}" srcOrd="0" destOrd="0" presId="urn:microsoft.com/office/officeart/2008/layout/AlternatingPictureCircles"/>
    <dgm:cxn modelId="{432408CF-050C-482A-883A-7AFFCA3A012B}" type="presParOf" srcId="{7199B563-5F9F-4F5F-95D9-D6C9E44D7DC5}" destId="{A67A3580-BB2E-4B21-9EAE-80DF4F1BA2C9}" srcOrd="1" destOrd="0" presId="urn:microsoft.com/office/officeart/2008/layout/AlternatingPictureCircles"/>
    <dgm:cxn modelId="{F1CE6AB5-026E-449E-919B-977435947658}" type="presParOf" srcId="{7199B563-5F9F-4F5F-95D9-D6C9E44D7DC5}" destId="{594F850E-5199-45CD-943B-3BA7EF73AA56}" srcOrd="2" destOrd="0" presId="urn:microsoft.com/office/officeart/2008/layout/AlternatingPictureCircles"/>
    <dgm:cxn modelId="{CA243EEB-DE21-425B-AB47-E7433D0D0C63}" type="presParOf" srcId="{39EC502C-D115-4896-9A86-CE153524C19F}" destId="{724E2A50-8B79-4DE2-AB36-922F2FA54256}" srcOrd="2" destOrd="0" presId="urn:microsoft.com/office/officeart/2008/layout/AlternatingPictureCircles"/>
    <dgm:cxn modelId="{DDEF8826-7D97-4E6A-9AA6-544CBD431B36}" type="presParOf" srcId="{724E2A50-8B79-4DE2-AB36-922F2FA54256}" destId="{060761D1-A8DF-4D12-9757-99D9D0BEAD17}" srcOrd="0" destOrd="0" presId="urn:microsoft.com/office/officeart/2008/layout/AlternatingPictureCircles"/>
    <dgm:cxn modelId="{6CDC44D6-006A-4C0C-B45F-09F2E2F6B83A}" type="presParOf" srcId="{724E2A50-8B79-4DE2-AB36-922F2FA54256}" destId="{25EDBC40-31B2-4618-8C7A-15D0CCB6296C}" srcOrd="1" destOrd="0" presId="urn:microsoft.com/office/officeart/2008/layout/AlternatingPictureCircles"/>
    <dgm:cxn modelId="{EC299BAB-4FCF-4147-8E1D-BE3E038C81D7}" type="presParOf" srcId="{724E2A50-8B79-4DE2-AB36-922F2FA54256}" destId="{7AC3D397-EC88-4CC9-995A-18D3C541B49C}" srcOrd="2" destOrd="0" presId="urn:microsoft.com/office/officeart/2008/layout/AlternatingPictureCircles"/>
    <dgm:cxn modelId="{12F8E97C-F924-4BBB-A16F-1593CBD26E74}" type="presParOf" srcId="{724E2A50-8B79-4DE2-AB36-922F2FA54256}" destId="{670D0013-ED94-4458-BA84-915FC3C61627}" srcOrd="3" destOrd="0" presId="urn:microsoft.com/office/officeart/2008/layout/AlternatingPictureCircles"/>
    <dgm:cxn modelId="{68F81385-7A38-4E03-A264-E5C945851C88}" type="presParOf" srcId="{39EC502C-D115-4896-9A86-CE153524C19F}" destId="{C19F6921-9607-47D1-9EAC-874922BBE7C8}" srcOrd="3" destOrd="0" presId="urn:microsoft.com/office/officeart/2008/layout/AlternatingPictureCircles"/>
    <dgm:cxn modelId="{357FD6C2-85BE-4581-A375-61E2766CE639}" type="presParOf" srcId="{C19F6921-9607-47D1-9EAC-874922BBE7C8}" destId="{916C34C4-6686-4095-96B3-236BF6D844EA}" srcOrd="0" destOrd="0" presId="urn:microsoft.com/office/officeart/2008/layout/AlternatingPictureCircles"/>
    <dgm:cxn modelId="{64CF9B76-D917-4465-80DC-B34E55FE55DA}" type="presParOf" srcId="{C19F6921-9607-47D1-9EAC-874922BBE7C8}" destId="{013C203D-1113-420A-9A5C-61609A70CCDB}" srcOrd="1" destOrd="0" presId="urn:microsoft.com/office/officeart/2008/layout/AlternatingPictureCircles"/>
    <dgm:cxn modelId="{D3E22B35-C4FB-4975-B795-DEDADEC87766}" type="presParOf" srcId="{C19F6921-9607-47D1-9EAC-874922BBE7C8}" destId="{8AEEE28D-F9B4-4CD4-807D-9B0E90D759D2}" srcOrd="2" destOrd="0" presId="urn:microsoft.com/office/officeart/2008/layout/AlternatingPictureCircles"/>
    <dgm:cxn modelId="{4232094B-D34C-4A20-B9F6-C9A913AD0EE1}" type="presParOf" srcId="{39EC502C-D115-4896-9A86-CE153524C19F}" destId="{52BFDB09-8295-4CB4-AF38-E7CB311357BB}" srcOrd="4" destOrd="0" presId="urn:microsoft.com/office/officeart/2008/layout/AlternatingPictureCircles"/>
    <dgm:cxn modelId="{206A45AA-D611-4BE7-B6BA-CB69BC765CBC}" type="presParOf" srcId="{52BFDB09-8295-4CB4-AF38-E7CB311357BB}" destId="{E8B6BC59-6950-4CA6-9408-1669BB793876}" srcOrd="0" destOrd="0" presId="urn:microsoft.com/office/officeart/2008/layout/AlternatingPictureCircles"/>
    <dgm:cxn modelId="{9026F6F5-9850-4861-844B-E4D95179B206}" type="presParOf" srcId="{52BFDB09-8295-4CB4-AF38-E7CB311357BB}" destId="{656DB2DC-3192-44F4-A36E-EAD69C35AA23}" srcOrd="1" destOrd="0" presId="urn:microsoft.com/office/officeart/2008/layout/AlternatingPictureCircles"/>
    <dgm:cxn modelId="{DA93B397-EF23-432B-9DC8-48C0596BA579}" type="presParOf" srcId="{52BFDB09-8295-4CB4-AF38-E7CB311357BB}" destId="{E8927E48-AD4E-4198-9968-1DFF65C74435}" srcOrd="2" destOrd="0" presId="urn:microsoft.com/office/officeart/2008/layout/AlternatingPictureCircles"/>
    <dgm:cxn modelId="{812EAAEC-7103-466D-8489-84261EDB122B}" type="presParOf" srcId="{52BFDB09-8295-4CB4-AF38-E7CB311357BB}" destId="{BECC37BC-1B72-4E0F-90D8-3E4EF752958F}"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493BD3-4E3C-4612-B02F-3DEFEDA8693B}" type="doc">
      <dgm:prSet loTypeId="urn:microsoft.com/office/officeart/2005/8/layout/hList7" loCatId="list" qsTypeId="urn:microsoft.com/office/officeart/2005/8/quickstyle/simple1" qsCatId="simple" csTypeId="urn:microsoft.com/office/officeart/2005/8/colors/accent1_2" csCatId="accent1" phldr="1"/>
      <dgm:spPr/>
    </dgm:pt>
    <dgm:pt modelId="{49B99409-A972-4DAB-AB12-FF7074CB6028}">
      <dgm:prSet phldrT="[Texto]"/>
      <dgm:spPr>
        <a:solidFill>
          <a:schemeClr val="tx2">
            <a:lumMod val="50000"/>
          </a:schemeClr>
        </a:solidFill>
      </dgm:spPr>
      <dgm:t>
        <a:bodyPr/>
        <a:lstStyle/>
        <a:p>
          <a:r>
            <a:rPr lang="es-MX" dirty="0" smtClean="0">
              <a:solidFill>
                <a:schemeClr val="bg1"/>
              </a:solidFill>
              <a:latin typeface="Arial" panose="020B0604020202020204" pitchFamily="34" charset="0"/>
              <a:cs typeface="Arial" panose="020B0604020202020204" pitchFamily="34" charset="0"/>
            </a:rPr>
            <a:t>Concepto</a:t>
          </a:r>
          <a:endParaRPr lang="es-ES" dirty="0">
            <a:solidFill>
              <a:schemeClr val="bg1"/>
            </a:solidFill>
          </a:endParaRPr>
        </a:p>
      </dgm:t>
    </dgm:pt>
    <dgm:pt modelId="{6DD61180-D66B-4B6C-BAFA-36F3BD16DCA4}" type="parTrans" cxnId="{E3461B9E-5BCC-4066-91F2-68B0E22B506F}">
      <dgm:prSet/>
      <dgm:spPr/>
      <dgm:t>
        <a:bodyPr/>
        <a:lstStyle/>
        <a:p>
          <a:endParaRPr lang="es-ES"/>
        </a:p>
      </dgm:t>
    </dgm:pt>
    <dgm:pt modelId="{2BDEBA0B-68F4-4338-BCC9-A23CA6F87A01}" type="sibTrans" cxnId="{E3461B9E-5BCC-4066-91F2-68B0E22B506F}">
      <dgm:prSet/>
      <dgm:spPr/>
      <dgm:t>
        <a:bodyPr/>
        <a:lstStyle/>
        <a:p>
          <a:endParaRPr lang="es-ES"/>
        </a:p>
      </dgm:t>
    </dgm:pt>
    <dgm:pt modelId="{B60F9886-B952-47B2-AE27-B6E6AD715B01}">
      <dgm:prSet phldrT="[Texto]"/>
      <dgm:spPr>
        <a:solidFill>
          <a:schemeClr val="tx2">
            <a:lumMod val="75000"/>
          </a:schemeClr>
        </a:solidFill>
      </dgm:spPr>
      <dgm:t>
        <a:bodyPr/>
        <a:lstStyle/>
        <a:p>
          <a:r>
            <a:rPr lang="es-MX" dirty="0" smtClean="0">
              <a:solidFill>
                <a:schemeClr val="bg1"/>
              </a:solidFill>
              <a:latin typeface="Arial" panose="020B0604020202020204" pitchFamily="34" charset="0"/>
              <a:cs typeface="Arial" panose="020B0604020202020204" pitchFamily="34" charset="0"/>
            </a:rPr>
            <a:t>Estación meteorológica</a:t>
          </a:r>
          <a:endParaRPr lang="es-ES" dirty="0">
            <a:solidFill>
              <a:schemeClr val="bg1"/>
            </a:solidFill>
          </a:endParaRPr>
        </a:p>
      </dgm:t>
    </dgm:pt>
    <dgm:pt modelId="{E9044A3F-11DE-4E00-9EF5-D262BA459E12}" type="parTrans" cxnId="{184CE78C-2662-4C88-A612-5418DC8EFCA4}">
      <dgm:prSet/>
      <dgm:spPr/>
      <dgm:t>
        <a:bodyPr/>
        <a:lstStyle/>
        <a:p>
          <a:endParaRPr lang="es-ES"/>
        </a:p>
      </dgm:t>
    </dgm:pt>
    <dgm:pt modelId="{6B57309A-384D-4615-BA78-3D2C8FBE0C10}" type="sibTrans" cxnId="{184CE78C-2662-4C88-A612-5418DC8EFCA4}">
      <dgm:prSet/>
      <dgm:spPr/>
      <dgm:t>
        <a:bodyPr/>
        <a:lstStyle/>
        <a:p>
          <a:endParaRPr lang="es-ES"/>
        </a:p>
      </dgm:t>
    </dgm:pt>
    <dgm:pt modelId="{DBE36346-46F2-4E48-802C-D36862792707}">
      <dgm:prSet phldrT="[Texto]"/>
      <dgm:spPr>
        <a:solidFill>
          <a:schemeClr val="tx2">
            <a:lumMod val="60000"/>
            <a:lumOff val="40000"/>
          </a:schemeClr>
        </a:solidFill>
      </dgm:spPr>
      <dgm:t>
        <a:bodyPr/>
        <a:lstStyle/>
        <a:p>
          <a:r>
            <a:rPr lang="es-ES" dirty="0" smtClean="0"/>
            <a:t>Meteorología marina </a:t>
          </a:r>
          <a:endParaRPr lang="es-ES" dirty="0"/>
        </a:p>
      </dgm:t>
    </dgm:pt>
    <dgm:pt modelId="{5D87FB72-2AA6-4B47-8C75-82C9B8C76BB7}" type="parTrans" cxnId="{286A9597-0A7C-4E02-99B3-6D51E1DD8B4F}">
      <dgm:prSet/>
      <dgm:spPr/>
      <dgm:t>
        <a:bodyPr/>
        <a:lstStyle/>
        <a:p>
          <a:endParaRPr lang="es-ES"/>
        </a:p>
      </dgm:t>
    </dgm:pt>
    <dgm:pt modelId="{9CC121A0-F657-4634-A580-2367B9AF36F1}" type="sibTrans" cxnId="{286A9597-0A7C-4E02-99B3-6D51E1DD8B4F}">
      <dgm:prSet/>
      <dgm:spPr/>
      <dgm:t>
        <a:bodyPr/>
        <a:lstStyle/>
        <a:p>
          <a:endParaRPr lang="es-ES"/>
        </a:p>
      </dgm:t>
    </dgm:pt>
    <dgm:pt modelId="{C73CD33B-A086-4FBD-B0B6-966F3E6853FC}">
      <dgm:prSet/>
      <dgm:spPr>
        <a:solidFill>
          <a:schemeClr val="tx2">
            <a:lumMod val="40000"/>
            <a:lumOff val="60000"/>
          </a:schemeClr>
        </a:solidFill>
      </dgm:spPr>
      <dgm:t>
        <a:bodyPr/>
        <a:lstStyle/>
        <a:p>
          <a:r>
            <a:rPr lang="es-MX" dirty="0" smtClean="0">
              <a:solidFill>
                <a:schemeClr val="tx1"/>
              </a:solidFill>
              <a:latin typeface="Arial" panose="020B0604020202020204" pitchFamily="34" charset="0"/>
              <a:cs typeface="Arial" panose="020B0604020202020204" pitchFamily="34" charset="0"/>
            </a:rPr>
            <a:t>Equipos</a:t>
          </a:r>
        </a:p>
        <a:p>
          <a:r>
            <a:rPr lang="es-MX" dirty="0" smtClean="0">
              <a:solidFill>
                <a:schemeClr val="tx1"/>
              </a:solidFill>
              <a:latin typeface="Arial" panose="020B0604020202020204" pitchFamily="34" charset="0"/>
              <a:cs typeface="Arial" panose="020B0604020202020204" pitchFamily="34" charset="0"/>
            </a:rPr>
            <a:t>Meteorológicos </a:t>
          </a:r>
          <a:endParaRPr lang="es-ES" dirty="0"/>
        </a:p>
      </dgm:t>
    </dgm:pt>
    <dgm:pt modelId="{459F22C6-861F-4088-9360-EA18FD52C09D}" type="parTrans" cxnId="{7E2497D5-1F52-455B-A33F-1D17EB2FC63F}">
      <dgm:prSet/>
      <dgm:spPr/>
      <dgm:t>
        <a:bodyPr/>
        <a:lstStyle/>
        <a:p>
          <a:endParaRPr lang="es-ES"/>
        </a:p>
      </dgm:t>
    </dgm:pt>
    <dgm:pt modelId="{F3B631AC-87FD-4207-BFFB-6BECB78B3792}" type="sibTrans" cxnId="{7E2497D5-1F52-455B-A33F-1D17EB2FC63F}">
      <dgm:prSet/>
      <dgm:spPr/>
      <dgm:t>
        <a:bodyPr/>
        <a:lstStyle/>
        <a:p>
          <a:endParaRPr lang="es-ES"/>
        </a:p>
      </dgm:t>
    </dgm:pt>
    <dgm:pt modelId="{80548766-42F8-4BF0-8993-C8C2BD7E3AF7}" type="pres">
      <dgm:prSet presAssocID="{EC493BD3-4E3C-4612-B02F-3DEFEDA8693B}" presName="Name0" presStyleCnt="0">
        <dgm:presLayoutVars>
          <dgm:dir/>
          <dgm:resizeHandles val="exact"/>
        </dgm:presLayoutVars>
      </dgm:prSet>
      <dgm:spPr/>
    </dgm:pt>
    <dgm:pt modelId="{1AE94508-7286-43BC-B68E-190E90D140C3}" type="pres">
      <dgm:prSet presAssocID="{EC493BD3-4E3C-4612-B02F-3DEFEDA8693B}" presName="fgShape" presStyleLbl="fgShp" presStyleIdx="0" presStyleCnt="1"/>
      <dgm:spPr>
        <a:solidFill>
          <a:srgbClr val="EAEAC8"/>
        </a:solidFill>
      </dgm:spPr>
    </dgm:pt>
    <dgm:pt modelId="{29593891-6B73-4DAD-A983-0C172BB8DCEC}" type="pres">
      <dgm:prSet presAssocID="{EC493BD3-4E3C-4612-B02F-3DEFEDA8693B}" presName="linComp" presStyleCnt="0"/>
      <dgm:spPr/>
    </dgm:pt>
    <dgm:pt modelId="{23F05384-896A-495D-BEFA-1AF56E5AE7F6}" type="pres">
      <dgm:prSet presAssocID="{49B99409-A972-4DAB-AB12-FF7074CB6028}" presName="compNode" presStyleCnt="0"/>
      <dgm:spPr/>
    </dgm:pt>
    <dgm:pt modelId="{1AB88396-0F20-4832-8885-20EF1C0D0229}" type="pres">
      <dgm:prSet presAssocID="{49B99409-A972-4DAB-AB12-FF7074CB6028}" presName="bkgdShape" presStyleLbl="node1" presStyleIdx="0" presStyleCnt="4"/>
      <dgm:spPr/>
      <dgm:t>
        <a:bodyPr/>
        <a:lstStyle/>
        <a:p>
          <a:endParaRPr lang="es-ES"/>
        </a:p>
      </dgm:t>
    </dgm:pt>
    <dgm:pt modelId="{6BFC5F8E-3D20-4809-B53A-04F6F159CB95}" type="pres">
      <dgm:prSet presAssocID="{49B99409-A972-4DAB-AB12-FF7074CB6028}" presName="nodeTx" presStyleLbl="node1" presStyleIdx="0" presStyleCnt="4">
        <dgm:presLayoutVars>
          <dgm:bulletEnabled val="1"/>
        </dgm:presLayoutVars>
      </dgm:prSet>
      <dgm:spPr/>
      <dgm:t>
        <a:bodyPr/>
        <a:lstStyle/>
        <a:p>
          <a:endParaRPr lang="es-ES"/>
        </a:p>
      </dgm:t>
    </dgm:pt>
    <dgm:pt modelId="{CFBDC62A-D1E2-4A71-B217-9C163377082A}" type="pres">
      <dgm:prSet presAssocID="{49B99409-A972-4DAB-AB12-FF7074CB6028}" presName="invisiNode" presStyleLbl="node1" presStyleIdx="0" presStyleCnt="4"/>
      <dgm:spPr/>
    </dgm:pt>
    <dgm:pt modelId="{568C9332-F274-4EF0-941F-921380B48020}" type="pres">
      <dgm:prSet presAssocID="{49B99409-A972-4DAB-AB12-FF7074CB6028}" presName="imagNode" presStyleLbl="fgImgPlace1" presStyleIdx="0" presStyleCnt="4"/>
      <dgm:spPr>
        <a:blipFill rotWithShape="1">
          <a:blip xmlns:r="http://schemas.openxmlformats.org/officeDocument/2006/relationships" r:embed="rId1"/>
          <a:stretch>
            <a:fillRect/>
          </a:stretch>
        </a:blipFill>
      </dgm:spPr>
    </dgm:pt>
    <dgm:pt modelId="{E295A7DC-F334-48C2-848D-877A9101DFD6}" type="pres">
      <dgm:prSet presAssocID="{2BDEBA0B-68F4-4338-BCC9-A23CA6F87A01}" presName="sibTrans" presStyleLbl="sibTrans2D1" presStyleIdx="0" presStyleCnt="0"/>
      <dgm:spPr/>
      <dgm:t>
        <a:bodyPr/>
        <a:lstStyle/>
        <a:p>
          <a:endParaRPr lang="es-ES"/>
        </a:p>
      </dgm:t>
    </dgm:pt>
    <dgm:pt modelId="{1B12F4CC-0651-4B36-AC2D-52EE409629AA}" type="pres">
      <dgm:prSet presAssocID="{B60F9886-B952-47B2-AE27-B6E6AD715B01}" presName="compNode" presStyleCnt="0"/>
      <dgm:spPr/>
    </dgm:pt>
    <dgm:pt modelId="{9F55B9C3-3DB7-4E7E-A838-4ABE54FC113C}" type="pres">
      <dgm:prSet presAssocID="{B60F9886-B952-47B2-AE27-B6E6AD715B01}" presName="bkgdShape" presStyleLbl="node1" presStyleIdx="1" presStyleCnt="4"/>
      <dgm:spPr/>
      <dgm:t>
        <a:bodyPr/>
        <a:lstStyle/>
        <a:p>
          <a:endParaRPr lang="es-ES"/>
        </a:p>
      </dgm:t>
    </dgm:pt>
    <dgm:pt modelId="{49F5D4BC-5DE2-4238-B906-D36AA7693C06}" type="pres">
      <dgm:prSet presAssocID="{B60F9886-B952-47B2-AE27-B6E6AD715B01}" presName="nodeTx" presStyleLbl="node1" presStyleIdx="1" presStyleCnt="4">
        <dgm:presLayoutVars>
          <dgm:bulletEnabled val="1"/>
        </dgm:presLayoutVars>
      </dgm:prSet>
      <dgm:spPr/>
      <dgm:t>
        <a:bodyPr/>
        <a:lstStyle/>
        <a:p>
          <a:endParaRPr lang="es-ES"/>
        </a:p>
      </dgm:t>
    </dgm:pt>
    <dgm:pt modelId="{B746F018-30AE-4BBC-90EA-370F1DADF9D9}" type="pres">
      <dgm:prSet presAssocID="{B60F9886-B952-47B2-AE27-B6E6AD715B01}" presName="invisiNode" presStyleLbl="node1" presStyleIdx="1" presStyleCnt="4"/>
      <dgm:spPr/>
    </dgm:pt>
    <dgm:pt modelId="{01577C2A-7BB7-4BDB-B647-2BE6AB68FDA7}" type="pres">
      <dgm:prSet presAssocID="{B60F9886-B952-47B2-AE27-B6E6AD715B01}" presName="imagNode" presStyleLbl="fgImgPlace1" presStyleIdx="1" presStyleCnt="4"/>
      <dgm:spPr>
        <a:blipFill rotWithShape="1">
          <a:blip xmlns:r="http://schemas.openxmlformats.org/officeDocument/2006/relationships" r:embed="rId2"/>
          <a:stretch>
            <a:fillRect/>
          </a:stretch>
        </a:blipFill>
      </dgm:spPr>
    </dgm:pt>
    <dgm:pt modelId="{D511BDB8-DAC2-4B35-9907-93D3BB76BAC1}" type="pres">
      <dgm:prSet presAssocID="{6B57309A-384D-4615-BA78-3D2C8FBE0C10}" presName="sibTrans" presStyleLbl="sibTrans2D1" presStyleIdx="0" presStyleCnt="0"/>
      <dgm:spPr/>
      <dgm:t>
        <a:bodyPr/>
        <a:lstStyle/>
        <a:p>
          <a:endParaRPr lang="es-ES"/>
        </a:p>
      </dgm:t>
    </dgm:pt>
    <dgm:pt modelId="{1E263E22-D688-4DDA-8D56-5AD2AEF2FC1C}" type="pres">
      <dgm:prSet presAssocID="{DBE36346-46F2-4E48-802C-D36862792707}" presName="compNode" presStyleCnt="0"/>
      <dgm:spPr/>
    </dgm:pt>
    <dgm:pt modelId="{DD1F6D5E-8951-4C46-AE7A-2B05C621DC59}" type="pres">
      <dgm:prSet presAssocID="{DBE36346-46F2-4E48-802C-D36862792707}" presName="bkgdShape" presStyleLbl="node1" presStyleIdx="2" presStyleCnt="4" custLinFactNeighborX="1176"/>
      <dgm:spPr/>
      <dgm:t>
        <a:bodyPr/>
        <a:lstStyle/>
        <a:p>
          <a:endParaRPr lang="es-ES"/>
        </a:p>
      </dgm:t>
    </dgm:pt>
    <dgm:pt modelId="{8D500DDF-BDA8-40A8-90FB-9E89EFC95B5E}" type="pres">
      <dgm:prSet presAssocID="{DBE36346-46F2-4E48-802C-D36862792707}" presName="nodeTx" presStyleLbl="node1" presStyleIdx="2" presStyleCnt="4">
        <dgm:presLayoutVars>
          <dgm:bulletEnabled val="1"/>
        </dgm:presLayoutVars>
      </dgm:prSet>
      <dgm:spPr/>
      <dgm:t>
        <a:bodyPr/>
        <a:lstStyle/>
        <a:p>
          <a:endParaRPr lang="es-ES"/>
        </a:p>
      </dgm:t>
    </dgm:pt>
    <dgm:pt modelId="{F4C48C62-6C78-4BF0-9D27-E7424F2BA8D9}" type="pres">
      <dgm:prSet presAssocID="{DBE36346-46F2-4E48-802C-D36862792707}" presName="invisiNode" presStyleLbl="node1" presStyleIdx="2" presStyleCnt="4"/>
      <dgm:spPr/>
    </dgm:pt>
    <dgm:pt modelId="{62601ED1-3247-4C3E-99B0-273F54555440}" type="pres">
      <dgm:prSet presAssocID="{DBE36346-46F2-4E48-802C-D36862792707}" presName="imagNode" presStyleLbl="fgImgPlace1" presStyleIdx="2" presStyleCnt="4"/>
      <dgm:spPr>
        <a:blipFill rotWithShape="1">
          <a:blip xmlns:r="http://schemas.openxmlformats.org/officeDocument/2006/relationships" r:embed="rId3"/>
          <a:stretch>
            <a:fillRect/>
          </a:stretch>
        </a:blipFill>
      </dgm:spPr>
    </dgm:pt>
    <dgm:pt modelId="{6A11EBB8-2239-438C-89C8-32F5F6D8BAD3}" type="pres">
      <dgm:prSet presAssocID="{9CC121A0-F657-4634-A580-2367B9AF36F1}" presName="sibTrans" presStyleLbl="sibTrans2D1" presStyleIdx="0" presStyleCnt="0"/>
      <dgm:spPr/>
      <dgm:t>
        <a:bodyPr/>
        <a:lstStyle/>
        <a:p>
          <a:endParaRPr lang="es-ES"/>
        </a:p>
      </dgm:t>
    </dgm:pt>
    <dgm:pt modelId="{AAE9E715-D1F4-4E06-B37F-D3E6F8A08214}" type="pres">
      <dgm:prSet presAssocID="{C73CD33B-A086-4FBD-B0B6-966F3E6853FC}" presName="compNode" presStyleCnt="0"/>
      <dgm:spPr/>
    </dgm:pt>
    <dgm:pt modelId="{572000FA-2683-4CE2-9EA3-E2A28A745FF8}" type="pres">
      <dgm:prSet presAssocID="{C73CD33B-A086-4FBD-B0B6-966F3E6853FC}" presName="bkgdShape" presStyleLbl="node1" presStyleIdx="3" presStyleCnt="4"/>
      <dgm:spPr/>
      <dgm:t>
        <a:bodyPr/>
        <a:lstStyle/>
        <a:p>
          <a:endParaRPr lang="es-ES"/>
        </a:p>
      </dgm:t>
    </dgm:pt>
    <dgm:pt modelId="{8C23B37A-74DB-454F-8D09-EDCA6C308738}" type="pres">
      <dgm:prSet presAssocID="{C73CD33B-A086-4FBD-B0B6-966F3E6853FC}" presName="nodeTx" presStyleLbl="node1" presStyleIdx="3" presStyleCnt="4">
        <dgm:presLayoutVars>
          <dgm:bulletEnabled val="1"/>
        </dgm:presLayoutVars>
      </dgm:prSet>
      <dgm:spPr/>
      <dgm:t>
        <a:bodyPr/>
        <a:lstStyle/>
        <a:p>
          <a:endParaRPr lang="es-ES"/>
        </a:p>
      </dgm:t>
    </dgm:pt>
    <dgm:pt modelId="{7DB0C7A6-2661-4629-8A09-C8FF33CE102E}" type="pres">
      <dgm:prSet presAssocID="{C73CD33B-A086-4FBD-B0B6-966F3E6853FC}" presName="invisiNode" presStyleLbl="node1" presStyleIdx="3" presStyleCnt="4"/>
      <dgm:spPr/>
    </dgm:pt>
    <dgm:pt modelId="{CFCFFCBD-FC96-44DA-9427-7BDB4FCA588E}" type="pres">
      <dgm:prSet presAssocID="{C73CD33B-A086-4FBD-B0B6-966F3E6853FC}" presName="imagNode" presStyleLbl="fgImgPlace1" presStyleIdx="3" presStyleCnt="4"/>
      <dgm:spPr>
        <a:blipFill rotWithShape="1">
          <a:blip xmlns:r="http://schemas.openxmlformats.org/officeDocument/2006/relationships" r:embed="rId4"/>
          <a:stretch>
            <a:fillRect/>
          </a:stretch>
        </a:blipFill>
      </dgm:spPr>
    </dgm:pt>
  </dgm:ptLst>
  <dgm:cxnLst>
    <dgm:cxn modelId="{286A9597-0A7C-4E02-99B3-6D51E1DD8B4F}" srcId="{EC493BD3-4E3C-4612-B02F-3DEFEDA8693B}" destId="{DBE36346-46F2-4E48-802C-D36862792707}" srcOrd="2" destOrd="0" parTransId="{5D87FB72-2AA6-4B47-8C75-82C9B8C76BB7}" sibTransId="{9CC121A0-F657-4634-A580-2367B9AF36F1}"/>
    <dgm:cxn modelId="{E3461B9E-5BCC-4066-91F2-68B0E22B506F}" srcId="{EC493BD3-4E3C-4612-B02F-3DEFEDA8693B}" destId="{49B99409-A972-4DAB-AB12-FF7074CB6028}" srcOrd="0" destOrd="0" parTransId="{6DD61180-D66B-4B6C-BAFA-36F3BD16DCA4}" sibTransId="{2BDEBA0B-68F4-4338-BCC9-A23CA6F87A01}"/>
    <dgm:cxn modelId="{7E2497D5-1F52-455B-A33F-1D17EB2FC63F}" srcId="{EC493BD3-4E3C-4612-B02F-3DEFEDA8693B}" destId="{C73CD33B-A086-4FBD-B0B6-966F3E6853FC}" srcOrd="3" destOrd="0" parTransId="{459F22C6-861F-4088-9360-EA18FD52C09D}" sibTransId="{F3B631AC-87FD-4207-BFFB-6BECB78B3792}"/>
    <dgm:cxn modelId="{F1E3074E-16B5-4360-A2DB-2C2C2A54CACD}" type="presOf" srcId="{C73CD33B-A086-4FBD-B0B6-966F3E6853FC}" destId="{8C23B37A-74DB-454F-8D09-EDCA6C308738}" srcOrd="1" destOrd="0" presId="urn:microsoft.com/office/officeart/2005/8/layout/hList7"/>
    <dgm:cxn modelId="{184CE78C-2662-4C88-A612-5418DC8EFCA4}" srcId="{EC493BD3-4E3C-4612-B02F-3DEFEDA8693B}" destId="{B60F9886-B952-47B2-AE27-B6E6AD715B01}" srcOrd="1" destOrd="0" parTransId="{E9044A3F-11DE-4E00-9EF5-D262BA459E12}" sibTransId="{6B57309A-384D-4615-BA78-3D2C8FBE0C10}"/>
    <dgm:cxn modelId="{D34F008E-9241-48D7-A9D9-1100C3117D74}" type="presOf" srcId="{B60F9886-B952-47B2-AE27-B6E6AD715B01}" destId="{49F5D4BC-5DE2-4238-B906-D36AA7693C06}" srcOrd="1" destOrd="0" presId="urn:microsoft.com/office/officeart/2005/8/layout/hList7"/>
    <dgm:cxn modelId="{044D4094-A3F9-48AB-A786-9FA2D7380176}" type="presOf" srcId="{EC493BD3-4E3C-4612-B02F-3DEFEDA8693B}" destId="{80548766-42F8-4BF0-8993-C8C2BD7E3AF7}" srcOrd="0" destOrd="0" presId="urn:microsoft.com/office/officeart/2005/8/layout/hList7"/>
    <dgm:cxn modelId="{4B05B701-9742-4032-856F-6368B05A7523}" type="presOf" srcId="{6B57309A-384D-4615-BA78-3D2C8FBE0C10}" destId="{D511BDB8-DAC2-4B35-9907-93D3BB76BAC1}" srcOrd="0" destOrd="0" presId="urn:microsoft.com/office/officeart/2005/8/layout/hList7"/>
    <dgm:cxn modelId="{EF149099-2658-4030-ACE6-48701639C524}" type="presOf" srcId="{B60F9886-B952-47B2-AE27-B6E6AD715B01}" destId="{9F55B9C3-3DB7-4E7E-A838-4ABE54FC113C}" srcOrd="0" destOrd="0" presId="urn:microsoft.com/office/officeart/2005/8/layout/hList7"/>
    <dgm:cxn modelId="{9DFDF210-55E3-424B-A079-991B2552B9A8}" type="presOf" srcId="{2BDEBA0B-68F4-4338-BCC9-A23CA6F87A01}" destId="{E295A7DC-F334-48C2-848D-877A9101DFD6}" srcOrd="0" destOrd="0" presId="urn:microsoft.com/office/officeart/2005/8/layout/hList7"/>
    <dgm:cxn modelId="{25B1B85E-7AA8-41DB-8FB2-8336000579BC}" type="presOf" srcId="{DBE36346-46F2-4E48-802C-D36862792707}" destId="{DD1F6D5E-8951-4C46-AE7A-2B05C621DC59}" srcOrd="0" destOrd="0" presId="urn:microsoft.com/office/officeart/2005/8/layout/hList7"/>
    <dgm:cxn modelId="{E22A1F6D-D412-4C59-B768-D99E0421ABAF}" type="presOf" srcId="{49B99409-A972-4DAB-AB12-FF7074CB6028}" destId="{1AB88396-0F20-4832-8885-20EF1C0D0229}" srcOrd="0" destOrd="0" presId="urn:microsoft.com/office/officeart/2005/8/layout/hList7"/>
    <dgm:cxn modelId="{D37EC6DB-1450-4511-B0D6-DBFF909427FE}" type="presOf" srcId="{DBE36346-46F2-4E48-802C-D36862792707}" destId="{8D500DDF-BDA8-40A8-90FB-9E89EFC95B5E}" srcOrd="1" destOrd="0" presId="urn:microsoft.com/office/officeart/2005/8/layout/hList7"/>
    <dgm:cxn modelId="{DCB5A060-D034-454E-9A99-554FEF01872D}" type="presOf" srcId="{49B99409-A972-4DAB-AB12-FF7074CB6028}" destId="{6BFC5F8E-3D20-4809-B53A-04F6F159CB95}" srcOrd="1" destOrd="0" presId="urn:microsoft.com/office/officeart/2005/8/layout/hList7"/>
    <dgm:cxn modelId="{99C0AC5E-8423-4520-BD65-1AAC2CF304EB}" type="presOf" srcId="{C73CD33B-A086-4FBD-B0B6-966F3E6853FC}" destId="{572000FA-2683-4CE2-9EA3-E2A28A745FF8}" srcOrd="0" destOrd="0" presId="urn:microsoft.com/office/officeart/2005/8/layout/hList7"/>
    <dgm:cxn modelId="{B8FA00A4-B1A2-4A13-A6EF-A43921564225}" type="presOf" srcId="{9CC121A0-F657-4634-A580-2367B9AF36F1}" destId="{6A11EBB8-2239-438C-89C8-32F5F6D8BAD3}" srcOrd="0" destOrd="0" presId="urn:microsoft.com/office/officeart/2005/8/layout/hList7"/>
    <dgm:cxn modelId="{BB570980-BCB6-4725-8029-96993D8CB162}" type="presParOf" srcId="{80548766-42F8-4BF0-8993-C8C2BD7E3AF7}" destId="{1AE94508-7286-43BC-B68E-190E90D140C3}" srcOrd="0" destOrd="0" presId="urn:microsoft.com/office/officeart/2005/8/layout/hList7"/>
    <dgm:cxn modelId="{0D91635B-D440-445C-ABFB-1214175B018A}" type="presParOf" srcId="{80548766-42F8-4BF0-8993-C8C2BD7E3AF7}" destId="{29593891-6B73-4DAD-A983-0C172BB8DCEC}" srcOrd="1" destOrd="0" presId="urn:microsoft.com/office/officeart/2005/8/layout/hList7"/>
    <dgm:cxn modelId="{EBF825C6-74FE-4733-9EDD-E16F185103F0}" type="presParOf" srcId="{29593891-6B73-4DAD-A983-0C172BB8DCEC}" destId="{23F05384-896A-495D-BEFA-1AF56E5AE7F6}" srcOrd="0" destOrd="0" presId="urn:microsoft.com/office/officeart/2005/8/layout/hList7"/>
    <dgm:cxn modelId="{7BD0CBF2-190E-45A0-BB32-E9757BBF4C66}" type="presParOf" srcId="{23F05384-896A-495D-BEFA-1AF56E5AE7F6}" destId="{1AB88396-0F20-4832-8885-20EF1C0D0229}" srcOrd="0" destOrd="0" presId="urn:microsoft.com/office/officeart/2005/8/layout/hList7"/>
    <dgm:cxn modelId="{C6CCA7CD-5E25-40C1-B312-25C976B60D42}" type="presParOf" srcId="{23F05384-896A-495D-BEFA-1AF56E5AE7F6}" destId="{6BFC5F8E-3D20-4809-B53A-04F6F159CB95}" srcOrd="1" destOrd="0" presId="urn:microsoft.com/office/officeart/2005/8/layout/hList7"/>
    <dgm:cxn modelId="{BA61552D-5887-44D4-9A9B-2E9D90FDFB97}" type="presParOf" srcId="{23F05384-896A-495D-BEFA-1AF56E5AE7F6}" destId="{CFBDC62A-D1E2-4A71-B217-9C163377082A}" srcOrd="2" destOrd="0" presId="urn:microsoft.com/office/officeart/2005/8/layout/hList7"/>
    <dgm:cxn modelId="{AA7F3FD8-8857-46B5-875E-FAFA9EF6FC7A}" type="presParOf" srcId="{23F05384-896A-495D-BEFA-1AF56E5AE7F6}" destId="{568C9332-F274-4EF0-941F-921380B48020}" srcOrd="3" destOrd="0" presId="urn:microsoft.com/office/officeart/2005/8/layout/hList7"/>
    <dgm:cxn modelId="{71BE9D7D-E353-4B1B-88A5-454A02E2E8F3}" type="presParOf" srcId="{29593891-6B73-4DAD-A983-0C172BB8DCEC}" destId="{E295A7DC-F334-48C2-848D-877A9101DFD6}" srcOrd="1" destOrd="0" presId="urn:microsoft.com/office/officeart/2005/8/layout/hList7"/>
    <dgm:cxn modelId="{8A471E1C-DA00-46A6-8590-C2D59AA95C33}" type="presParOf" srcId="{29593891-6B73-4DAD-A983-0C172BB8DCEC}" destId="{1B12F4CC-0651-4B36-AC2D-52EE409629AA}" srcOrd="2" destOrd="0" presId="urn:microsoft.com/office/officeart/2005/8/layout/hList7"/>
    <dgm:cxn modelId="{41808E3C-90B8-4F13-B705-DC9906A317DC}" type="presParOf" srcId="{1B12F4CC-0651-4B36-AC2D-52EE409629AA}" destId="{9F55B9C3-3DB7-4E7E-A838-4ABE54FC113C}" srcOrd="0" destOrd="0" presId="urn:microsoft.com/office/officeart/2005/8/layout/hList7"/>
    <dgm:cxn modelId="{1AA5BB64-6165-4B6D-9636-5FBCE4D0DEE5}" type="presParOf" srcId="{1B12F4CC-0651-4B36-AC2D-52EE409629AA}" destId="{49F5D4BC-5DE2-4238-B906-D36AA7693C06}" srcOrd="1" destOrd="0" presId="urn:microsoft.com/office/officeart/2005/8/layout/hList7"/>
    <dgm:cxn modelId="{E43FFB3D-DAC0-44A8-A672-5BA89B13C2C8}" type="presParOf" srcId="{1B12F4CC-0651-4B36-AC2D-52EE409629AA}" destId="{B746F018-30AE-4BBC-90EA-370F1DADF9D9}" srcOrd="2" destOrd="0" presId="urn:microsoft.com/office/officeart/2005/8/layout/hList7"/>
    <dgm:cxn modelId="{4569E485-1096-42F0-8E6A-2EC431F6E7ED}" type="presParOf" srcId="{1B12F4CC-0651-4B36-AC2D-52EE409629AA}" destId="{01577C2A-7BB7-4BDB-B647-2BE6AB68FDA7}" srcOrd="3" destOrd="0" presId="urn:microsoft.com/office/officeart/2005/8/layout/hList7"/>
    <dgm:cxn modelId="{3CD7957D-D6C2-4B6D-A4A8-93AC14675ADC}" type="presParOf" srcId="{29593891-6B73-4DAD-A983-0C172BB8DCEC}" destId="{D511BDB8-DAC2-4B35-9907-93D3BB76BAC1}" srcOrd="3" destOrd="0" presId="urn:microsoft.com/office/officeart/2005/8/layout/hList7"/>
    <dgm:cxn modelId="{770B799B-FBFD-4E5E-B0C6-76A129B254B2}" type="presParOf" srcId="{29593891-6B73-4DAD-A983-0C172BB8DCEC}" destId="{1E263E22-D688-4DDA-8D56-5AD2AEF2FC1C}" srcOrd="4" destOrd="0" presId="urn:microsoft.com/office/officeart/2005/8/layout/hList7"/>
    <dgm:cxn modelId="{8ABA5101-037F-4283-ADA9-B77612D9302A}" type="presParOf" srcId="{1E263E22-D688-4DDA-8D56-5AD2AEF2FC1C}" destId="{DD1F6D5E-8951-4C46-AE7A-2B05C621DC59}" srcOrd="0" destOrd="0" presId="urn:microsoft.com/office/officeart/2005/8/layout/hList7"/>
    <dgm:cxn modelId="{8D69F5D0-A5B0-46AD-BD0B-29ACC22FD7BF}" type="presParOf" srcId="{1E263E22-D688-4DDA-8D56-5AD2AEF2FC1C}" destId="{8D500DDF-BDA8-40A8-90FB-9E89EFC95B5E}" srcOrd="1" destOrd="0" presId="urn:microsoft.com/office/officeart/2005/8/layout/hList7"/>
    <dgm:cxn modelId="{C6751DF9-7C93-4D00-AAA4-61E42B956A3F}" type="presParOf" srcId="{1E263E22-D688-4DDA-8D56-5AD2AEF2FC1C}" destId="{F4C48C62-6C78-4BF0-9D27-E7424F2BA8D9}" srcOrd="2" destOrd="0" presId="urn:microsoft.com/office/officeart/2005/8/layout/hList7"/>
    <dgm:cxn modelId="{E101C773-49F9-43FB-A641-1711642461EB}" type="presParOf" srcId="{1E263E22-D688-4DDA-8D56-5AD2AEF2FC1C}" destId="{62601ED1-3247-4C3E-99B0-273F54555440}" srcOrd="3" destOrd="0" presId="urn:microsoft.com/office/officeart/2005/8/layout/hList7"/>
    <dgm:cxn modelId="{7ABB3A2C-BE35-42CF-AFAB-352936824273}" type="presParOf" srcId="{29593891-6B73-4DAD-A983-0C172BB8DCEC}" destId="{6A11EBB8-2239-438C-89C8-32F5F6D8BAD3}" srcOrd="5" destOrd="0" presId="urn:microsoft.com/office/officeart/2005/8/layout/hList7"/>
    <dgm:cxn modelId="{6725CFC8-B1D0-49D1-8B09-201837D87EDA}" type="presParOf" srcId="{29593891-6B73-4DAD-A983-0C172BB8DCEC}" destId="{AAE9E715-D1F4-4E06-B37F-D3E6F8A08214}" srcOrd="6" destOrd="0" presId="urn:microsoft.com/office/officeart/2005/8/layout/hList7"/>
    <dgm:cxn modelId="{A036F7CF-065E-4768-AF0B-CA7533336FD1}" type="presParOf" srcId="{AAE9E715-D1F4-4E06-B37F-D3E6F8A08214}" destId="{572000FA-2683-4CE2-9EA3-E2A28A745FF8}" srcOrd="0" destOrd="0" presId="urn:microsoft.com/office/officeart/2005/8/layout/hList7"/>
    <dgm:cxn modelId="{E5C0FF12-AD2F-42C2-9B49-70EA816AA15D}" type="presParOf" srcId="{AAE9E715-D1F4-4E06-B37F-D3E6F8A08214}" destId="{8C23B37A-74DB-454F-8D09-EDCA6C308738}" srcOrd="1" destOrd="0" presId="urn:microsoft.com/office/officeart/2005/8/layout/hList7"/>
    <dgm:cxn modelId="{4FD7BAEA-A5BA-400F-A517-058A5FE6C2BF}" type="presParOf" srcId="{AAE9E715-D1F4-4E06-B37F-D3E6F8A08214}" destId="{7DB0C7A6-2661-4629-8A09-C8FF33CE102E}" srcOrd="2" destOrd="0" presId="urn:microsoft.com/office/officeart/2005/8/layout/hList7"/>
    <dgm:cxn modelId="{7A0659AF-D6B4-4BF7-958B-C21492FD9C03}" type="presParOf" srcId="{AAE9E715-D1F4-4E06-B37F-D3E6F8A08214}" destId="{CFCFFCBD-FC96-44DA-9427-7BDB4FCA588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1AE007-7C7C-49BC-90CE-4D51EC6BC4FA}"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B1DD54B7-3B38-4781-A8CE-64DDAAD5EB56}">
      <dgm:prSet phldrT="[Texto]"/>
      <dgm:spPr/>
      <dgm:t>
        <a:bodyPr/>
        <a:lstStyle/>
        <a:p>
          <a:r>
            <a:rPr lang="es-ES" dirty="0" smtClean="0"/>
            <a:t>Cálculos</a:t>
          </a:r>
          <a:endParaRPr lang="es-ES" dirty="0"/>
        </a:p>
      </dgm:t>
    </dgm:pt>
    <dgm:pt modelId="{9914D6A5-340F-41BF-94D2-A0160DBBB0C8}" type="parTrans" cxnId="{E71EE25B-DD07-40EE-A83A-6690C891163B}">
      <dgm:prSet/>
      <dgm:spPr/>
      <dgm:t>
        <a:bodyPr/>
        <a:lstStyle/>
        <a:p>
          <a:endParaRPr lang="es-ES"/>
        </a:p>
      </dgm:t>
    </dgm:pt>
    <dgm:pt modelId="{48F7F519-752E-4A6D-9C56-244DA611EFB0}" type="sibTrans" cxnId="{E71EE25B-DD07-40EE-A83A-6690C891163B}">
      <dgm:prSet/>
      <dgm:spPr/>
      <dgm:t>
        <a:bodyPr/>
        <a:lstStyle/>
        <a:p>
          <a:endParaRPr lang="es-ES"/>
        </a:p>
      </dgm:t>
    </dgm:pt>
    <dgm:pt modelId="{E944B284-5EA5-49FA-B810-80709FE8D3DE}">
      <dgm:prSet phldrT="[Texto]"/>
      <dgm:spPr/>
      <dgm:t>
        <a:bodyPr/>
        <a:lstStyle/>
        <a:p>
          <a:r>
            <a:rPr lang="es-ES" dirty="0" smtClean="0"/>
            <a:t>Predicciones </a:t>
          </a:r>
          <a:endParaRPr lang="es-ES" dirty="0"/>
        </a:p>
      </dgm:t>
    </dgm:pt>
    <dgm:pt modelId="{90C5ADF3-8E99-4785-84C3-83CE3C445E40}" type="parTrans" cxnId="{322FEBF4-95A1-4D6C-92DA-168CEAA19837}">
      <dgm:prSet/>
      <dgm:spPr/>
      <dgm:t>
        <a:bodyPr/>
        <a:lstStyle/>
        <a:p>
          <a:endParaRPr lang="es-ES"/>
        </a:p>
      </dgm:t>
    </dgm:pt>
    <dgm:pt modelId="{B6ACAC94-18F3-43D6-A6C1-53E42CEC371F}" type="sibTrans" cxnId="{322FEBF4-95A1-4D6C-92DA-168CEAA19837}">
      <dgm:prSet/>
      <dgm:spPr/>
      <dgm:t>
        <a:bodyPr/>
        <a:lstStyle/>
        <a:p>
          <a:endParaRPr lang="es-ES"/>
        </a:p>
      </dgm:t>
    </dgm:pt>
    <dgm:pt modelId="{FC1C985F-012B-4C2C-AD91-D89AA718DC0E}">
      <dgm:prSet phldrT="[Texto]"/>
      <dgm:spPr/>
      <dgm:t>
        <a:bodyPr/>
        <a:lstStyle/>
        <a:p>
          <a:r>
            <a:rPr lang="es-ES" dirty="0" smtClean="0"/>
            <a:t>Vela </a:t>
          </a:r>
          <a:endParaRPr lang="es-ES" dirty="0"/>
        </a:p>
      </dgm:t>
    </dgm:pt>
    <dgm:pt modelId="{AF5C57A5-639A-466B-8B3A-07AEAB229FE2}" type="parTrans" cxnId="{9E49092E-B9A4-4CB0-9509-77E9F405EC2E}">
      <dgm:prSet/>
      <dgm:spPr/>
      <dgm:t>
        <a:bodyPr/>
        <a:lstStyle/>
        <a:p>
          <a:endParaRPr lang="es-ES"/>
        </a:p>
      </dgm:t>
    </dgm:pt>
    <dgm:pt modelId="{610C6532-676F-40E5-8EDA-E82F2C41986A}" type="sibTrans" cxnId="{9E49092E-B9A4-4CB0-9509-77E9F405EC2E}">
      <dgm:prSet/>
      <dgm:spPr/>
      <dgm:t>
        <a:bodyPr/>
        <a:lstStyle/>
        <a:p>
          <a:endParaRPr lang="es-ES"/>
        </a:p>
      </dgm:t>
    </dgm:pt>
    <dgm:pt modelId="{B70C04E4-41A3-4AD2-8E48-D8421B0E5FA4}" type="pres">
      <dgm:prSet presAssocID="{C51AE007-7C7C-49BC-90CE-4D51EC6BC4FA}" presName="diagram" presStyleCnt="0">
        <dgm:presLayoutVars>
          <dgm:dir/>
        </dgm:presLayoutVars>
      </dgm:prSet>
      <dgm:spPr/>
      <dgm:t>
        <a:bodyPr/>
        <a:lstStyle/>
        <a:p>
          <a:endParaRPr lang="es-ES"/>
        </a:p>
      </dgm:t>
    </dgm:pt>
    <dgm:pt modelId="{A8441AFA-7B78-43A5-823A-E31D7C9D5B30}" type="pres">
      <dgm:prSet presAssocID="{B1DD54B7-3B38-4781-A8CE-64DDAAD5EB56}" presName="composite" presStyleCnt="0"/>
      <dgm:spPr/>
    </dgm:pt>
    <dgm:pt modelId="{28899FCB-C166-4E8A-925B-2136250B9F3F}" type="pres">
      <dgm:prSet presAssocID="{B1DD54B7-3B38-4781-A8CE-64DDAAD5EB56}" presName="Image" presStyleLbl="bgShp" presStyleIdx="0" presStyleCnt="3"/>
      <dgm:spPr>
        <a:blipFill rotWithShape="1">
          <a:blip xmlns:r="http://schemas.openxmlformats.org/officeDocument/2006/relationships" r:embed="rId1"/>
          <a:stretch>
            <a:fillRect/>
          </a:stretch>
        </a:blipFill>
      </dgm:spPr>
    </dgm:pt>
    <dgm:pt modelId="{1E3A97D2-F964-468B-A322-515B3BE10A87}" type="pres">
      <dgm:prSet presAssocID="{B1DD54B7-3B38-4781-A8CE-64DDAAD5EB56}" presName="Parent" presStyleLbl="node0" presStyleIdx="0" presStyleCnt="3" custScaleX="71464" custScaleY="59734">
        <dgm:presLayoutVars>
          <dgm:bulletEnabled val="1"/>
        </dgm:presLayoutVars>
      </dgm:prSet>
      <dgm:spPr/>
      <dgm:t>
        <a:bodyPr/>
        <a:lstStyle/>
        <a:p>
          <a:endParaRPr lang="es-ES"/>
        </a:p>
      </dgm:t>
    </dgm:pt>
    <dgm:pt modelId="{9D70E043-C276-4729-B3FB-5D130BB3D943}" type="pres">
      <dgm:prSet presAssocID="{48F7F519-752E-4A6D-9C56-244DA611EFB0}" presName="sibTrans" presStyleCnt="0"/>
      <dgm:spPr/>
    </dgm:pt>
    <dgm:pt modelId="{190FA62D-5996-423F-9943-A292416D2D57}" type="pres">
      <dgm:prSet presAssocID="{E944B284-5EA5-49FA-B810-80709FE8D3DE}" presName="composite" presStyleCnt="0"/>
      <dgm:spPr/>
    </dgm:pt>
    <dgm:pt modelId="{18E183E7-5C39-4ABC-B2F7-39D63BF92EA8}" type="pres">
      <dgm:prSet presAssocID="{E944B284-5EA5-49FA-B810-80709FE8D3DE}" presName="Image" presStyleLbl="bgShp" presStyleIdx="1" presStyleCnt="3"/>
      <dgm:spPr>
        <a:blipFill rotWithShape="1">
          <a:blip xmlns:r="http://schemas.openxmlformats.org/officeDocument/2006/relationships" r:embed="rId2"/>
          <a:stretch>
            <a:fillRect/>
          </a:stretch>
        </a:blipFill>
      </dgm:spPr>
    </dgm:pt>
    <dgm:pt modelId="{E1625A9A-9404-444C-B2FE-91C8A10734E0}" type="pres">
      <dgm:prSet presAssocID="{E944B284-5EA5-49FA-B810-80709FE8D3DE}" presName="Parent" presStyleLbl="node0" presStyleIdx="1" presStyleCnt="3" custScaleX="81395" custScaleY="62288">
        <dgm:presLayoutVars>
          <dgm:bulletEnabled val="1"/>
        </dgm:presLayoutVars>
      </dgm:prSet>
      <dgm:spPr/>
      <dgm:t>
        <a:bodyPr/>
        <a:lstStyle/>
        <a:p>
          <a:endParaRPr lang="es-ES"/>
        </a:p>
      </dgm:t>
    </dgm:pt>
    <dgm:pt modelId="{5AD3F1B2-D159-49FF-9619-D4FF493B7FDD}" type="pres">
      <dgm:prSet presAssocID="{B6ACAC94-18F3-43D6-A6C1-53E42CEC371F}" presName="sibTrans" presStyleCnt="0"/>
      <dgm:spPr/>
    </dgm:pt>
    <dgm:pt modelId="{3AF33C7A-A6F1-433D-85E2-C48554FEA1D4}" type="pres">
      <dgm:prSet presAssocID="{FC1C985F-012B-4C2C-AD91-D89AA718DC0E}" presName="composite" presStyleCnt="0"/>
      <dgm:spPr/>
    </dgm:pt>
    <dgm:pt modelId="{E382D780-C710-441E-9404-82949D6A8F2F}" type="pres">
      <dgm:prSet presAssocID="{FC1C985F-012B-4C2C-AD91-D89AA718DC0E}" presName="Image" presStyleLbl="bgShp" presStyleIdx="2" presStyleCnt="3"/>
      <dgm:spPr>
        <a:blipFill rotWithShape="1">
          <a:blip xmlns:r="http://schemas.openxmlformats.org/officeDocument/2006/relationships" r:embed="rId3"/>
          <a:stretch>
            <a:fillRect/>
          </a:stretch>
        </a:blipFill>
      </dgm:spPr>
    </dgm:pt>
    <dgm:pt modelId="{DBB6856A-8B75-4AA1-86D0-6C91A491C544}" type="pres">
      <dgm:prSet presAssocID="{FC1C985F-012B-4C2C-AD91-D89AA718DC0E}" presName="Parent" presStyleLbl="node0" presStyleIdx="2" presStyleCnt="3" custScaleX="79893" custScaleY="64209">
        <dgm:presLayoutVars>
          <dgm:bulletEnabled val="1"/>
        </dgm:presLayoutVars>
      </dgm:prSet>
      <dgm:spPr/>
      <dgm:t>
        <a:bodyPr/>
        <a:lstStyle/>
        <a:p>
          <a:endParaRPr lang="es-ES"/>
        </a:p>
      </dgm:t>
    </dgm:pt>
  </dgm:ptLst>
  <dgm:cxnLst>
    <dgm:cxn modelId="{B0F8710C-3F11-42FB-A648-AF1FD8FE13C8}" type="presOf" srcId="{E944B284-5EA5-49FA-B810-80709FE8D3DE}" destId="{E1625A9A-9404-444C-B2FE-91C8A10734E0}" srcOrd="0" destOrd="0" presId="urn:microsoft.com/office/officeart/2008/layout/BendingPictureCaption"/>
    <dgm:cxn modelId="{6B727AF1-5F10-493A-A404-9DDCA6F8F7EB}" type="presOf" srcId="{B1DD54B7-3B38-4781-A8CE-64DDAAD5EB56}" destId="{1E3A97D2-F964-468B-A322-515B3BE10A87}" srcOrd="0" destOrd="0" presId="urn:microsoft.com/office/officeart/2008/layout/BendingPictureCaption"/>
    <dgm:cxn modelId="{74682D28-0449-499C-8C87-5A673C9D06E1}" type="presOf" srcId="{FC1C985F-012B-4C2C-AD91-D89AA718DC0E}" destId="{DBB6856A-8B75-4AA1-86D0-6C91A491C544}" srcOrd="0" destOrd="0" presId="urn:microsoft.com/office/officeart/2008/layout/BendingPictureCaption"/>
    <dgm:cxn modelId="{9E49092E-B9A4-4CB0-9509-77E9F405EC2E}" srcId="{C51AE007-7C7C-49BC-90CE-4D51EC6BC4FA}" destId="{FC1C985F-012B-4C2C-AD91-D89AA718DC0E}" srcOrd="2" destOrd="0" parTransId="{AF5C57A5-639A-466B-8B3A-07AEAB229FE2}" sibTransId="{610C6532-676F-40E5-8EDA-E82F2C41986A}"/>
    <dgm:cxn modelId="{322FEBF4-95A1-4D6C-92DA-168CEAA19837}" srcId="{C51AE007-7C7C-49BC-90CE-4D51EC6BC4FA}" destId="{E944B284-5EA5-49FA-B810-80709FE8D3DE}" srcOrd="1" destOrd="0" parTransId="{90C5ADF3-8E99-4785-84C3-83CE3C445E40}" sibTransId="{B6ACAC94-18F3-43D6-A6C1-53E42CEC371F}"/>
    <dgm:cxn modelId="{F5A4B13D-09F9-491D-9821-15A84F05A57A}" type="presOf" srcId="{C51AE007-7C7C-49BC-90CE-4D51EC6BC4FA}" destId="{B70C04E4-41A3-4AD2-8E48-D8421B0E5FA4}" srcOrd="0" destOrd="0" presId="urn:microsoft.com/office/officeart/2008/layout/BendingPictureCaption"/>
    <dgm:cxn modelId="{E71EE25B-DD07-40EE-A83A-6690C891163B}" srcId="{C51AE007-7C7C-49BC-90CE-4D51EC6BC4FA}" destId="{B1DD54B7-3B38-4781-A8CE-64DDAAD5EB56}" srcOrd="0" destOrd="0" parTransId="{9914D6A5-340F-41BF-94D2-A0160DBBB0C8}" sibTransId="{48F7F519-752E-4A6D-9C56-244DA611EFB0}"/>
    <dgm:cxn modelId="{AACFC760-F555-49CE-BCFE-C691054E0A91}" type="presParOf" srcId="{B70C04E4-41A3-4AD2-8E48-D8421B0E5FA4}" destId="{A8441AFA-7B78-43A5-823A-E31D7C9D5B30}" srcOrd="0" destOrd="0" presId="urn:microsoft.com/office/officeart/2008/layout/BendingPictureCaption"/>
    <dgm:cxn modelId="{92247D08-B5C1-4B35-871D-438269A53AD5}" type="presParOf" srcId="{A8441AFA-7B78-43A5-823A-E31D7C9D5B30}" destId="{28899FCB-C166-4E8A-925B-2136250B9F3F}" srcOrd="0" destOrd="0" presId="urn:microsoft.com/office/officeart/2008/layout/BendingPictureCaption"/>
    <dgm:cxn modelId="{2FF3A104-20F9-432C-BA47-5B672A1AF926}" type="presParOf" srcId="{A8441AFA-7B78-43A5-823A-E31D7C9D5B30}" destId="{1E3A97D2-F964-468B-A322-515B3BE10A87}" srcOrd="1" destOrd="0" presId="urn:microsoft.com/office/officeart/2008/layout/BendingPictureCaption"/>
    <dgm:cxn modelId="{B13381E2-83F6-47EE-8DC3-AC0116537B60}" type="presParOf" srcId="{B70C04E4-41A3-4AD2-8E48-D8421B0E5FA4}" destId="{9D70E043-C276-4729-B3FB-5D130BB3D943}" srcOrd="1" destOrd="0" presId="urn:microsoft.com/office/officeart/2008/layout/BendingPictureCaption"/>
    <dgm:cxn modelId="{FAADBD9A-9365-4D5E-A0F9-6CB5DC2BAE72}" type="presParOf" srcId="{B70C04E4-41A3-4AD2-8E48-D8421B0E5FA4}" destId="{190FA62D-5996-423F-9943-A292416D2D57}" srcOrd="2" destOrd="0" presId="urn:microsoft.com/office/officeart/2008/layout/BendingPictureCaption"/>
    <dgm:cxn modelId="{7F61D06E-80FD-4CCF-A590-9E5B59A61919}" type="presParOf" srcId="{190FA62D-5996-423F-9943-A292416D2D57}" destId="{18E183E7-5C39-4ABC-B2F7-39D63BF92EA8}" srcOrd="0" destOrd="0" presId="urn:microsoft.com/office/officeart/2008/layout/BendingPictureCaption"/>
    <dgm:cxn modelId="{E1372E8B-34FE-4B69-BCFE-1A671855FCB2}" type="presParOf" srcId="{190FA62D-5996-423F-9943-A292416D2D57}" destId="{E1625A9A-9404-444C-B2FE-91C8A10734E0}" srcOrd="1" destOrd="0" presId="urn:microsoft.com/office/officeart/2008/layout/BendingPictureCaption"/>
    <dgm:cxn modelId="{095700F9-98DF-458A-B621-3DA0E6FF66FD}" type="presParOf" srcId="{B70C04E4-41A3-4AD2-8E48-D8421B0E5FA4}" destId="{5AD3F1B2-D159-49FF-9619-D4FF493B7FDD}" srcOrd="3" destOrd="0" presId="urn:microsoft.com/office/officeart/2008/layout/BendingPictureCaption"/>
    <dgm:cxn modelId="{B2DDE0A8-1CD1-4E03-BF63-759BEA6A2D62}" type="presParOf" srcId="{B70C04E4-41A3-4AD2-8E48-D8421B0E5FA4}" destId="{3AF33C7A-A6F1-433D-85E2-C48554FEA1D4}" srcOrd="4" destOrd="0" presId="urn:microsoft.com/office/officeart/2008/layout/BendingPictureCaption"/>
    <dgm:cxn modelId="{23D47DC9-52B0-424F-8D06-843DDAD88C8B}" type="presParOf" srcId="{3AF33C7A-A6F1-433D-85E2-C48554FEA1D4}" destId="{E382D780-C710-441E-9404-82949D6A8F2F}" srcOrd="0" destOrd="0" presId="urn:microsoft.com/office/officeart/2008/layout/BendingPictureCaption"/>
    <dgm:cxn modelId="{0D04AB19-46FB-4AE4-B4DB-922D2E1BF74C}" type="presParOf" srcId="{3AF33C7A-A6F1-433D-85E2-C48554FEA1D4}" destId="{DBB6856A-8B75-4AA1-86D0-6C91A491C544}"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1AE007-7C7C-49BC-90CE-4D51EC6BC4FA}"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B1DD54B7-3B38-4781-A8CE-64DDAAD5EB56}">
      <dgm:prSet phldrT="[Texto]" custT="1"/>
      <dgm:spPr/>
      <dgm:t>
        <a:bodyPr/>
        <a:lstStyle/>
        <a:p>
          <a:r>
            <a:rPr lang="es-ES" sz="1800" dirty="0" smtClean="0"/>
            <a:t>Aterrizajes</a:t>
          </a:r>
          <a:endParaRPr lang="es-ES" sz="1800" dirty="0"/>
        </a:p>
      </dgm:t>
    </dgm:pt>
    <dgm:pt modelId="{9914D6A5-340F-41BF-94D2-A0160DBBB0C8}" type="parTrans" cxnId="{E71EE25B-DD07-40EE-A83A-6690C891163B}">
      <dgm:prSet/>
      <dgm:spPr/>
      <dgm:t>
        <a:bodyPr/>
        <a:lstStyle/>
        <a:p>
          <a:endParaRPr lang="es-ES" sz="2000"/>
        </a:p>
      </dgm:t>
    </dgm:pt>
    <dgm:pt modelId="{48F7F519-752E-4A6D-9C56-244DA611EFB0}" type="sibTrans" cxnId="{E71EE25B-DD07-40EE-A83A-6690C891163B}">
      <dgm:prSet/>
      <dgm:spPr/>
      <dgm:t>
        <a:bodyPr/>
        <a:lstStyle/>
        <a:p>
          <a:endParaRPr lang="es-ES" sz="2000"/>
        </a:p>
      </dgm:t>
    </dgm:pt>
    <dgm:pt modelId="{E944B284-5EA5-49FA-B810-80709FE8D3DE}">
      <dgm:prSet phldrT="[Texto]" custT="1"/>
      <dgm:spPr/>
      <dgm:t>
        <a:bodyPr/>
        <a:lstStyle/>
        <a:p>
          <a:r>
            <a:rPr lang="es-ES" sz="1800" dirty="0" smtClean="0"/>
            <a:t>Buque de vela </a:t>
          </a:r>
          <a:endParaRPr lang="es-ES" sz="1800" dirty="0"/>
        </a:p>
      </dgm:t>
    </dgm:pt>
    <dgm:pt modelId="{90C5ADF3-8E99-4785-84C3-83CE3C445E40}" type="parTrans" cxnId="{322FEBF4-95A1-4D6C-92DA-168CEAA19837}">
      <dgm:prSet/>
      <dgm:spPr/>
      <dgm:t>
        <a:bodyPr/>
        <a:lstStyle/>
        <a:p>
          <a:endParaRPr lang="es-ES" sz="2000"/>
        </a:p>
      </dgm:t>
    </dgm:pt>
    <dgm:pt modelId="{B6ACAC94-18F3-43D6-A6C1-53E42CEC371F}" type="sibTrans" cxnId="{322FEBF4-95A1-4D6C-92DA-168CEAA19837}">
      <dgm:prSet/>
      <dgm:spPr/>
      <dgm:t>
        <a:bodyPr/>
        <a:lstStyle/>
        <a:p>
          <a:endParaRPr lang="es-ES" sz="2000"/>
        </a:p>
      </dgm:t>
    </dgm:pt>
    <dgm:pt modelId="{FC1C985F-012B-4C2C-AD91-D89AA718DC0E}">
      <dgm:prSet phldrT="[Texto]" custT="1"/>
      <dgm:spPr/>
      <dgm:t>
        <a:bodyPr/>
        <a:lstStyle/>
        <a:p>
          <a:r>
            <a:rPr lang="es-ES" sz="1800" dirty="0" smtClean="0"/>
            <a:t>Operaciones  </a:t>
          </a:r>
          <a:endParaRPr lang="es-ES" sz="1800" dirty="0"/>
        </a:p>
      </dgm:t>
    </dgm:pt>
    <dgm:pt modelId="{610C6532-676F-40E5-8EDA-E82F2C41986A}" type="sibTrans" cxnId="{9E49092E-B9A4-4CB0-9509-77E9F405EC2E}">
      <dgm:prSet/>
      <dgm:spPr/>
      <dgm:t>
        <a:bodyPr/>
        <a:lstStyle/>
        <a:p>
          <a:endParaRPr lang="es-ES" sz="2000"/>
        </a:p>
      </dgm:t>
    </dgm:pt>
    <dgm:pt modelId="{AF5C57A5-639A-466B-8B3A-07AEAB229FE2}" type="parTrans" cxnId="{9E49092E-B9A4-4CB0-9509-77E9F405EC2E}">
      <dgm:prSet/>
      <dgm:spPr/>
      <dgm:t>
        <a:bodyPr/>
        <a:lstStyle/>
        <a:p>
          <a:endParaRPr lang="es-ES" sz="2000"/>
        </a:p>
      </dgm:t>
    </dgm:pt>
    <dgm:pt modelId="{B70C04E4-41A3-4AD2-8E48-D8421B0E5FA4}" type="pres">
      <dgm:prSet presAssocID="{C51AE007-7C7C-49BC-90CE-4D51EC6BC4FA}" presName="diagram" presStyleCnt="0">
        <dgm:presLayoutVars>
          <dgm:dir/>
        </dgm:presLayoutVars>
      </dgm:prSet>
      <dgm:spPr/>
      <dgm:t>
        <a:bodyPr/>
        <a:lstStyle/>
        <a:p>
          <a:endParaRPr lang="es-ES"/>
        </a:p>
      </dgm:t>
    </dgm:pt>
    <dgm:pt modelId="{A8441AFA-7B78-43A5-823A-E31D7C9D5B30}" type="pres">
      <dgm:prSet presAssocID="{B1DD54B7-3B38-4781-A8CE-64DDAAD5EB56}" presName="composite" presStyleCnt="0"/>
      <dgm:spPr/>
    </dgm:pt>
    <dgm:pt modelId="{28899FCB-C166-4E8A-925B-2136250B9F3F}" type="pres">
      <dgm:prSet presAssocID="{B1DD54B7-3B38-4781-A8CE-64DDAAD5EB56}" presName="Image" presStyleLbl="bgShp" presStyleIdx="0" presStyleCnt="3"/>
      <dgm:spPr>
        <a:blipFill rotWithShape="1">
          <a:blip xmlns:r="http://schemas.openxmlformats.org/officeDocument/2006/relationships" r:embed="rId1"/>
          <a:stretch>
            <a:fillRect/>
          </a:stretch>
        </a:blipFill>
      </dgm:spPr>
    </dgm:pt>
    <dgm:pt modelId="{1E3A97D2-F964-468B-A322-515B3BE10A87}" type="pres">
      <dgm:prSet presAssocID="{B1DD54B7-3B38-4781-A8CE-64DDAAD5EB56}" presName="Parent" presStyleLbl="node0" presStyleIdx="0" presStyleCnt="3" custScaleX="71464" custScaleY="59734" custLinFactNeighborX="-9166" custLinFactNeighborY="-7993">
        <dgm:presLayoutVars>
          <dgm:bulletEnabled val="1"/>
        </dgm:presLayoutVars>
      </dgm:prSet>
      <dgm:spPr/>
      <dgm:t>
        <a:bodyPr/>
        <a:lstStyle/>
        <a:p>
          <a:endParaRPr lang="es-ES"/>
        </a:p>
      </dgm:t>
    </dgm:pt>
    <dgm:pt modelId="{9D70E043-C276-4729-B3FB-5D130BB3D943}" type="pres">
      <dgm:prSet presAssocID="{48F7F519-752E-4A6D-9C56-244DA611EFB0}" presName="sibTrans" presStyleCnt="0"/>
      <dgm:spPr/>
    </dgm:pt>
    <dgm:pt modelId="{190FA62D-5996-423F-9943-A292416D2D57}" type="pres">
      <dgm:prSet presAssocID="{E944B284-5EA5-49FA-B810-80709FE8D3DE}" presName="composite" presStyleCnt="0"/>
      <dgm:spPr/>
    </dgm:pt>
    <dgm:pt modelId="{18E183E7-5C39-4ABC-B2F7-39D63BF92EA8}" type="pres">
      <dgm:prSet presAssocID="{E944B284-5EA5-49FA-B810-80709FE8D3DE}" presName="Image" presStyleLbl="bgShp" presStyleIdx="1" presStyleCnt="3"/>
      <dgm:spPr>
        <a:blipFill rotWithShape="1">
          <a:blip xmlns:r="http://schemas.openxmlformats.org/officeDocument/2006/relationships" r:embed="rId2"/>
          <a:stretch>
            <a:fillRect/>
          </a:stretch>
        </a:blipFill>
      </dgm:spPr>
    </dgm:pt>
    <dgm:pt modelId="{E1625A9A-9404-444C-B2FE-91C8A10734E0}" type="pres">
      <dgm:prSet presAssocID="{E944B284-5EA5-49FA-B810-80709FE8D3DE}" presName="Parent" presStyleLbl="node0" presStyleIdx="1" presStyleCnt="3" custScaleX="81395" custScaleY="62288">
        <dgm:presLayoutVars>
          <dgm:bulletEnabled val="1"/>
        </dgm:presLayoutVars>
      </dgm:prSet>
      <dgm:spPr/>
      <dgm:t>
        <a:bodyPr/>
        <a:lstStyle/>
        <a:p>
          <a:endParaRPr lang="es-ES"/>
        </a:p>
      </dgm:t>
    </dgm:pt>
    <dgm:pt modelId="{5AD3F1B2-D159-49FF-9619-D4FF493B7FDD}" type="pres">
      <dgm:prSet presAssocID="{B6ACAC94-18F3-43D6-A6C1-53E42CEC371F}" presName="sibTrans" presStyleCnt="0"/>
      <dgm:spPr/>
    </dgm:pt>
    <dgm:pt modelId="{3AF33C7A-A6F1-433D-85E2-C48554FEA1D4}" type="pres">
      <dgm:prSet presAssocID="{FC1C985F-012B-4C2C-AD91-D89AA718DC0E}" presName="composite" presStyleCnt="0"/>
      <dgm:spPr/>
    </dgm:pt>
    <dgm:pt modelId="{E382D780-C710-441E-9404-82949D6A8F2F}" type="pres">
      <dgm:prSet presAssocID="{FC1C985F-012B-4C2C-AD91-D89AA718DC0E}" presName="Image" presStyleLbl="bgShp" presStyleIdx="2" presStyleCnt="3"/>
      <dgm:spPr>
        <a:blipFill rotWithShape="1">
          <a:blip xmlns:r="http://schemas.openxmlformats.org/officeDocument/2006/relationships" r:embed="rId3"/>
          <a:stretch>
            <a:fillRect/>
          </a:stretch>
        </a:blipFill>
      </dgm:spPr>
    </dgm:pt>
    <dgm:pt modelId="{DBB6856A-8B75-4AA1-86D0-6C91A491C544}" type="pres">
      <dgm:prSet presAssocID="{FC1C985F-012B-4C2C-AD91-D89AA718DC0E}" presName="Parent" presStyleLbl="node0" presStyleIdx="2" presStyleCnt="3" custScaleX="79893" custScaleY="64209" custLinFactNeighborX="-12428" custLinFactNeighborY="-9328">
        <dgm:presLayoutVars>
          <dgm:bulletEnabled val="1"/>
        </dgm:presLayoutVars>
      </dgm:prSet>
      <dgm:spPr/>
      <dgm:t>
        <a:bodyPr/>
        <a:lstStyle/>
        <a:p>
          <a:endParaRPr lang="es-ES"/>
        </a:p>
      </dgm:t>
    </dgm:pt>
  </dgm:ptLst>
  <dgm:cxnLst>
    <dgm:cxn modelId="{B0F8710C-3F11-42FB-A648-AF1FD8FE13C8}" type="presOf" srcId="{E944B284-5EA5-49FA-B810-80709FE8D3DE}" destId="{E1625A9A-9404-444C-B2FE-91C8A10734E0}" srcOrd="0" destOrd="0" presId="urn:microsoft.com/office/officeart/2008/layout/BendingPictureCaption"/>
    <dgm:cxn modelId="{6B727AF1-5F10-493A-A404-9DDCA6F8F7EB}" type="presOf" srcId="{B1DD54B7-3B38-4781-A8CE-64DDAAD5EB56}" destId="{1E3A97D2-F964-468B-A322-515B3BE10A87}" srcOrd="0" destOrd="0" presId="urn:microsoft.com/office/officeart/2008/layout/BendingPictureCaption"/>
    <dgm:cxn modelId="{74682D28-0449-499C-8C87-5A673C9D06E1}" type="presOf" srcId="{FC1C985F-012B-4C2C-AD91-D89AA718DC0E}" destId="{DBB6856A-8B75-4AA1-86D0-6C91A491C544}" srcOrd="0" destOrd="0" presId="urn:microsoft.com/office/officeart/2008/layout/BendingPictureCaption"/>
    <dgm:cxn modelId="{9E49092E-B9A4-4CB0-9509-77E9F405EC2E}" srcId="{C51AE007-7C7C-49BC-90CE-4D51EC6BC4FA}" destId="{FC1C985F-012B-4C2C-AD91-D89AA718DC0E}" srcOrd="2" destOrd="0" parTransId="{AF5C57A5-639A-466B-8B3A-07AEAB229FE2}" sibTransId="{610C6532-676F-40E5-8EDA-E82F2C41986A}"/>
    <dgm:cxn modelId="{322FEBF4-95A1-4D6C-92DA-168CEAA19837}" srcId="{C51AE007-7C7C-49BC-90CE-4D51EC6BC4FA}" destId="{E944B284-5EA5-49FA-B810-80709FE8D3DE}" srcOrd="1" destOrd="0" parTransId="{90C5ADF3-8E99-4785-84C3-83CE3C445E40}" sibTransId="{B6ACAC94-18F3-43D6-A6C1-53E42CEC371F}"/>
    <dgm:cxn modelId="{F5A4B13D-09F9-491D-9821-15A84F05A57A}" type="presOf" srcId="{C51AE007-7C7C-49BC-90CE-4D51EC6BC4FA}" destId="{B70C04E4-41A3-4AD2-8E48-D8421B0E5FA4}" srcOrd="0" destOrd="0" presId="urn:microsoft.com/office/officeart/2008/layout/BendingPictureCaption"/>
    <dgm:cxn modelId="{E71EE25B-DD07-40EE-A83A-6690C891163B}" srcId="{C51AE007-7C7C-49BC-90CE-4D51EC6BC4FA}" destId="{B1DD54B7-3B38-4781-A8CE-64DDAAD5EB56}" srcOrd="0" destOrd="0" parTransId="{9914D6A5-340F-41BF-94D2-A0160DBBB0C8}" sibTransId="{48F7F519-752E-4A6D-9C56-244DA611EFB0}"/>
    <dgm:cxn modelId="{AACFC760-F555-49CE-BCFE-C691054E0A91}" type="presParOf" srcId="{B70C04E4-41A3-4AD2-8E48-D8421B0E5FA4}" destId="{A8441AFA-7B78-43A5-823A-E31D7C9D5B30}" srcOrd="0" destOrd="0" presId="urn:microsoft.com/office/officeart/2008/layout/BendingPictureCaption"/>
    <dgm:cxn modelId="{92247D08-B5C1-4B35-871D-438269A53AD5}" type="presParOf" srcId="{A8441AFA-7B78-43A5-823A-E31D7C9D5B30}" destId="{28899FCB-C166-4E8A-925B-2136250B9F3F}" srcOrd="0" destOrd="0" presId="urn:microsoft.com/office/officeart/2008/layout/BendingPictureCaption"/>
    <dgm:cxn modelId="{2FF3A104-20F9-432C-BA47-5B672A1AF926}" type="presParOf" srcId="{A8441AFA-7B78-43A5-823A-E31D7C9D5B30}" destId="{1E3A97D2-F964-468B-A322-515B3BE10A87}" srcOrd="1" destOrd="0" presId="urn:microsoft.com/office/officeart/2008/layout/BendingPictureCaption"/>
    <dgm:cxn modelId="{B13381E2-83F6-47EE-8DC3-AC0116537B60}" type="presParOf" srcId="{B70C04E4-41A3-4AD2-8E48-D8421B0E5FA4}" destId="{9D70E043-C276-4729-B3FB-5D130BB3D943}" srcOrd="1" destOrd="0" presId="urn:microsoft.com/office/officeart/2008/layout/BendingPictureCaption"/>
    <dgm:cxn modelId="{FAADBD9A-9365-4D5E-A0F9-6CB5DC2BAE72}" type="presParOf" srcId="{B70C04E4-41A3-4AD2-8E48-D8421B0E5FA4}" destId="{190FA62D-5996-423F-9943-A292416D2D57}" srcOrd="2" destOrd="0" presId="urn:microsoft.com/office/officeart/2008/layout/BendingPictureCaption"/>
    <dgm:cxn modelId="{7F61D06E-80FD-4CCF-A590-9E5B59A61919}" type="presParOf" srcId="{190FA62D-5996-423F-9943-A292416D2D57}" destId="{18E183E7-5C39-4ABC-B2F7-39D63BF92EA8}" srcOrd="0" destOrd="0" presId="urn:microsoft.com/office/officeart/2008/layout/BendingPictureCaption"/>
    <dgm:cxn modelId="{E1372E8B-34FE-4B69-BCFE-1A671855FCB2}" type="presParOf" srcId="{190FA62D-5996-423F-9943-A292416D2D57}" destId="{E1625A9A-9404-444C-B2FE-91C8A10734E0}" srcOrd="1" destOrd="0" presId="urn:microsoft.com/office/officeart/2008/layout/BendingPictureCaption"/>
    <dgm:cxn modelId="{095700F9-98DF-458A-B621-3DA0E6FF66FD}" type="presParOf" srcId="{B70C04E4-41A3-4AD2-8E48-D8421B0E5FA4}" destId="{5AD3F1B2-D159-49FF-9619-D4FF493B7FDD}" srcOrd="3" destOrd="0" presId="urn:microsoft.com/office/officeart/2008/layout/BendingPictureCaption"/>
    <dgm:cxn modelId="{B2DDE0A8-1CD1-4E03-BF63-759BEA6A2D62}" type="presParOf" srcId="{B70C04E4-41A3-4AD2-8E48-D8421B0E5FA4}" destId="{3AF33C7A-A6F1-433D-85E2-C48554FEA1D4}" srcOrd="4" destOrd="0" presId="urn:microsoft.com/office/officeart/2008/layout/BendingPictureCaption"/>
    <dgm:cxn modelId="{23D47DC9-52B0-424F-8D06-843DDAD88C8B}" type="presParOf" srcId="{3AF33C7A-A6F1-433D-85E2-C48554FEA1D4}" destId="{E382D780-C710-441E-9404-82949D6A8F2F}" srcOrd="0" destOrd="0" presId="urn:microsoft.com/office/officeart/2008/layout/BendingPictureCaption"/>
    <dgm:cxn modelId="{0D04AB19-46FB-4AE4-B4DB-922D2E1BF74C}" type="presParOf" srcId="{3AF33C7A-A6F1-433D-85E2-C48554FEA1D4}" destId="{DBB6856A-8B75-4AA1-86D0-6C91A491C544}" srcOrd="1" destOrd="0" presId="urn:microsoft.com/office/officeart/2008/layout/BendingPictureCapti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A5FF03-85E8-4B99-8192-9FECD3F8F190}" type="doc">
      <dgm:prSet loTypeId="urn:microsoft.com/office/officeart/2005/8/layout/arrow6" loCatId="process" qsTypeId="urn:microsoft.com/office/officeart/2005/8/quickstyle/3d3" qsCatId="3D" csTypeId="urn:microsoft.com/office/officeart/2005/8/colors/accent1_2" csCatId="accent1" phldr="1"/>
      <dgm:spPr/>
      <dgm:t>
        <a:bodyPr/>
        <a:lstStyle/>
        <a:p>
          <a:endParaRPr lang="es-ES"/>
        </a:p>
      </dgm:t>
    </dgm:pt>
    <dgm:pt modelId="{E280D9A1-B041-4FF0-A5A0-A848DBE5A872}">
      <dgm:prSet phldrT="[Texto]"/>
      <dgm:spPr/>
      <dgm:t>
        <a:bodyPr/>
        <a:lstStyle/>
        <a:p>
          <a:r>
            <a:rPr lang="es-ES" b="1" dirty="0" smtClean="0">
              <a:solidFill>
                <a:srgbClr val="EEEEEE"/>
              </a:solidFill>
              <a:latin typeface="Arial" panose="020B0604020202020204" pitchFamily="34" charset="0"/>
              <a:cs typeface="Arial" panose="020B0604020202020204" pitchFamily="34" charset="0"/>
            </a:rPr>
            <a:t>“</a:t>
          </a:r>
          <a:r>
            <a:rPr lang="es-ES" b="1" u="none" dirty="0" smtClean="0">
              <a:solidFill>
                <a:schemeClr val="bg1"/>
              </a:solidFill>
              <a:latin typeface="Arial" panose="020B0604020202020204" pitchFamily="34" charset="0"/>
              <a:cs typeface="Arial" panose="020B0604020202020204" pitchFamily="34" charset="0"/>
            </a:rPr>
            <a:t>Explicativo”</a:t>
          </a:r>
          <a:endParaRPr lang="es-ES" dirty="0">
            <a:solidFill>
              <a:schemeClr val="bg1"/>
            </a:solidFill>
          </a:endParaRPr>
        </a:p>
      </dgm:t>
    </dgm:pt>
    <dgm:pt modelId="{DA744A73-FED2-49FA-A6D6-76C89360620E}" type="parTrans" cxnId="{A9ABC0BB-BF3E-4BEE-957D-5C02D83AC0D2}">
      <dgm:prSet/>
      <dgm:spPr/>
      <dgm:t>
        <a:bodyPr/>
        <a:lstStyle/>
        <a:p>
          <a:endParaRPr lang="es-ES"/>
        </a:p>
      </dgm:t>
    </dgm:pt>
    <dgm:pt modelId="{ED84FFAC-9BF1-4802-B0B1-04B4854614C2}" type="sibTrans" cxnId="{A9ABC0BB-BF3E-4BEE-957D-5C02D83AC0D2}">
      <dgm:prSet/>
      <dgm:spPr/>
      <dgm:t>
        <a:bodyPr/>
        <a:lstStyle/>
        <a:p>
          <a:endParaRPr lang="es-ES"/>
        </a:p>
      </dgm:t>
    </dgm:pt>
    <dgm:pt modelId="{18C22F39-2011-4E3D-AC62-7986E4EFFE0A}">
      <dgm:prSet phldrT="[Texto]"/>
      <dgm:spPr/>
      <dgm:t>
        <a:bodyPr/>
        <a:lstStyle/>
        <a:p>
          <a:pPr algn="just"/>
          <a:r>
            <a:rPr lang="es-MX" b="1" dirty="0" smtClean="0">
              <a:solidFill>
                <a:schemeClr val="bg1"/>
              </a:solidFill>
              <a:latin typeface="Arial" panose="020B0604020202020204" pitchFamily="34" charset="0"/>
              <a:cs typeface="Arial" panose="020B0604020202020204" pitchFamily="34" charset="0"/>
            </a:rPr>
            <a:t>Es un enfoque mixto</a:t>
          </a:r>
          <a:endParaRPr lang="es-ES" b="1" dirty="0">
            <a:solidFill>
              <a:schemeClr val="bg1"/>
            </a:solidFill>
          </a:endParaRPr>
        </a:p>
      </dgm:t>
    </dgm:pt>
    <dgm:pt modelId="{2873E512-508E-4C89-8721-1FFE29CA22B4}" type="parTrans" cxnId="{C673B3EC-450A-4B72-9145-370A41A7AE0C}">
      <dgm:prSet/>
      <dgm:spPr/>
      <dgm:t>
        <a:bodyPr/>
        <a:lstStyle/>
        <a:p>
          <a:endParaRPr lang="es-ES"/>
        </a:p>
      </dgm:t>
    </dgm:pt>
    <dgm:pt modelId="{0A238AEC-4DD9-47B2-A4DB-CF819425B668}" type="sibTrans" cxnId="{C673B3EC-450A-4B72-9145-370A41A7AE0C}">
      <dgm:prSet/>
      <dgm:spPr/>
      <dgm:t>
        <a:bodyPr/>
        <a:lstStyle/>
        <a:p>
          <a:endParaRPr lang="es-ES"/>
        </a:p>
      </dgm:t>
    </dgm:pt>
    <dgm:pt modelId="{CDC78F4E-A061-4A05-B512-D1999783A619}" type="pres">
      <dgm:prSet presAssocID="{2EA5FF03-85E8-4B99-8192-9FECD3F8F190}" presName="compositeShape" presStyleCnt="0">
        <dgm:presLayoutVars>
          <dgm:chMax val="2"/>
          <dgm:dir/>
          <dgm:resizeHandles val="exact"/>
        </dgm:presLayoutVars>
      </dgm:prSet>
      <dgm:spPr/>
      <dgm:t>
        <a:bodyPr/>
        <a:lstStyle/>
        <a:p>
          <a:endParaRPr lang="es-ES"/>
        </a:p>
      </dgm:t>
    </dgm:pt>
    <dgm:pt modelId="{2BDCF4AB-90D7-46FB-927F-954EB0D59A01}" type="pres">
      <dgm:prSet presAssocID="{2EA5FF03-85E8-4B99-8192-9FECD3F8F190}" presName="ribbon" presStyleLbl="node1" presStyleIdx="0" presStyleCnt="1"/>
      <dgm:spPr>
        <a:solidFill>
          <a:schemeClr val="accent3">
            <a:lumMod val="75000"/>
          </a:schemeClr>
        </a:solidFill>
      </dgm:spPr>
      <dgm:t>
        <a:bodyPr/>
        <a:lstStyle/>
        <a:p>
          <a:endParaRPr lang="es-ES"/>
        </a:p>
      </dgm:t>
    </dgm:pt>
    <dgm:pt modelId="{D9DF20FD-A8BF-4FAE-A668-216A63392E9C}" type="pres">
      <dgm:prSet presAssocID="{2EA5FF03-85E8-4B99-8192-9FECD3F8F190}" presName="leftArrowText" presStyleLbl="node1" presStyleIdx="0" presStyleCnt="1">
        <dgm:presLayoutVars>
          <dgm:chMax val="0"/>
          <dgm:bulletEnabled val="1"/>
        </dgm:presLayoutVars>
      </dgm:prSet>
      <dgm:spPr/>
      <dgm:t>
        <a:bodyPr/>
        <a:lstStyle/>
        <a:p>
          <a:endParaRPr lang="es-ES"/>
        </a:p>
      </dgm:t>
    </dgm:pt>
    <dgm:pt modelId="{2B7C90B4-C3CF-4C7C-A629-84F828F32657}" type="pres">
      <dgm:prSet presAssocID="{2EA5FF03-85E8-4B99-8192-9FECD3F8F190}" presName="rightArrowText" presStyleLbl="node1" presStyleIdx="0" presStyleCnt="1">
        <dgm:presLayoutVars>
          <dgm:chMax val="0"/>
          <dgm:bulletEnabled val="1"/>
        </dgm:presLayoutVars>
      </dgm:prSet>
      <dgm:spPr/>
      <dgm:t>
        <a:bodyPr/>
        <a:lstStyle/>
        <a:p>
          <a:endParaRPr lang="es-ES"/>
        </a:p>
      </dgm:t>
    </dgm:pt>
  </dgm:ptLst>
  <dgm:cxnLst>
    <dgm:cxn modelId="{3392A8BD-5889-42E2-82E6-77DC4C9072B9}" type="presOf" srcId="{18C22F39-2011-4E3D-AC62-7986E4EFFE0A}" destId="{2B7C90B4-C3CF-4C7C-A629-84F828F32657}" srcOrd="0" destOrd="0" presId="urn:microsoft.com/office/officeart/2005/8/layout/arrow6"/>
    <dgm:cxn modelId="{C673B3EC-450A-4B72-9145-370A41A7AE0C}" srcId="{2EA5FF03-85E8-4B99-8192-9FECD3F8F190}" destId="{18C22F39-2011-4E3D-AC62-7986E4EFFE0A}" srcOrd="1" destOrd="0" parTransId="{2873E512-508E-4C89-8721-1FFE29CA22B4}" sibTransId="{0A238AEC-4DD9-47B2-A4DB-CF819425B668}"/>
    <dgm:cxn modelId="{F0F1FDCE-34BC-4E0D-A494-C4F7076A6ACB}" type="presOf" srcId="{E280D9A1-B041-4FF0-A5A0-A848DBE5A872}" destId="{D9DF20FD-A8BF-4FAE-A668-216A63392E9C}" srcOrd="0" destOrd="0" presId="urn:microsoft.com/office/officeart/2005/8/layout/arrow6"/>
    <dgm:cxn modelId="{A9ABC0BB-BF3E-4BEE-957D-5C02D83AC0D2}" srcId="{2EA5FF03-85E8-4B99-8192-9FECD3F8F190}" destId="{E280D9A1-B041-4FF0-A5A0-A848DBE5A872}" srcOrd="0" destOrd="0" parTransId="{DA744A73-FED2-49FA-A6D6-76C89360620E}" sibTransId="{ED84FFAC-9BF1-4802-B0B1-04B4854614C2}"/>
    <dgm:cxn modelId="{CC6110F9-EA6E-440E-85E0-BFBCF4440246}" type="presOf" srcId="{2EA5FF03-85E8-4B99-8192-9FECD3F8F190}" destId="{CDC78F4E-A061-4A05-B512-D1999783A619}" srcOrd="0" destOrd="0" presId="urn:microsoft.com/office/officeart/2005/8/layout/arrow6"/>
    <dgm:cxn modelId="{A1771BF4-8F28-4B54-BAA8-1394BCCB935C}" type="presParOf" srcId="{CDC78F4E-A061-4A05-B512-D1999783A619}" destId="{2BDCF4AB-90D7-46FB-927F-954EB0D59A01}" srcOrd="0" destOrd="0" presId="urn:microsoft.com/office/officeart/2005/8/layout/arrow6"/>
    <dgm:cxn modelId="{86997B79-C42C-4C95-A697-4584496D1E6B}" type="presParOf" srcId="{CDC78F4E-A061-4A05-B512-D1999783A619}" destId="{D9DF20FD-A8BF-4FAE-A668-216A63392E9C}" srcOrd="1" destOrd="0" presId="urn:microsoft.com/office/officeart/2005/8/layout/arrow6"/>
    <dgm:cxn modelId="{79A7D7F9-7D9F-4C0A-9488-DDDBB84F2104}" type="presParOf" srcId="{CDC78F4E-A061-4A05-B512-D1999783A619}" destId="{2B7C90B4-C3CF-4C7C-A629-84F828F32657}"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2D10A2-6B35-45DC-96E1-C1F48FF98F9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MX"/>
        </a:p>
      </dgm:t>
    </dgm:pt>
    <dgm:pt modelId="{A8075BB2-27D6-4F88-9781-875A58929774}">
      <dgm:prSet phldrT="[Texto]" custT="1"/>
      <dgm:spPr>
        <a:solidFill>
          <a:schemeClr val="tx2">
            <a:lumMod val="50000"/>
          </a:schemeClr>
        </a:solidFill>
      </dgm:spPr>
      <dgm:t>
        <a:bodyPr/>
        <a:lstStyle/>
        <a:p>
          <a:pPr algn="just"/>
          <a:r>
            <a:rPr lang="es-ES" sz="1600" b="0" i="0" dirty="0" smtClean="0">
              <a:latin typeface="Arial" panose="020B0604020202020204" pitchFamily="34" charset="0"/>
              <a:cs typeface="Arial" panose="020B0604020202020204" pitchFamily="34" charset="0"/>
            </a:rPr>
            <a:t>En el diagnóstico se determinó que existe una baja incidencia de la estación meteorológica que existe en la Escuela Superior Naval, debido al estado que se encuentra, lo cual limita el poder pronosticar eventos meteorológicos y además dificulta la capacidad de instruir a los Guardiamarinas en temas de meteorología.</a:t>
          </a:r>
          <a:endParaRPr lang="es-MX" sz="1500" dirty="0">
            <a:latin typeface="Arial" panose="020B0604020202020204" pitchFamily="34" charset="0"/>
            <a:cs typeface="Arial" panose="020B0604020202020204" pitchFamily="34" charset="0"/>
          </a:endParaRPr>
        </a:p>
      </dgm:t>
    </dgm:pt>
    <dgm:pt modelId="{D4896F72-5D6C-4F8E-9453-710CE8CF341A}" type="parTrans" cxnId="{CA3A1D2B-BAEF-4A9F-AF8B-A2C47C3FB1C0}">
      <dgm:prSet/>
      <dgm:spPr/>
      <dgm:t>
        <a:bodyPr/>
        <a:lstStyle/>
        <a:p>
          <a:endParaRPr lang="es-MX"/>
        </a:p>
      </dgm:t>
    </dgm:pt>
    <dgm:pt modelId="{8352BA3D-0EE6-463D-A0C3-4C7A0FDDD050}" type="sibTrans" cxnId="{CA3A1D2B-BAEF-4A9F-AF8B-A2C47C3FB1C0}">
      <dgm:prSet/>
      <dgm:spPr/>
      <dgm:t>
        <a:bodyPr/>
        <a:lstStyle/>
        <a:p>
          <a:endParaRPr lang="es-MX"/>
        </a:p>
      </dgm:t>
    </dgm:pt>
    <dgm:pt modelId="{F2922199-EFF8-475E-A2FF-EC3B58E1D418}">
      <dgm:prSet phldrT="[Texto]" custT="1"/>
      <dgm:spPr>
        <a:solidFill>
          <a:schemeClr val="tx2">
            <a:lumMod val="50000"/>
          </a:schemeClr>
        </a:solidFill>
      </dgm:spPr>
      <dgm:t>
        <a:bodyPr/>
        <a:lstStyle/>
        <a:p>
          <a:pPr algn="just"/>
          <a:r>
            <a:rPr lang="es-ES" sz="1600" b="0" i="0" dirty="0" smtClean="0">
              <a:latin typeface="Arial" panose="020B0604020202020204" pitchFamily="34" charset="0"/>
              <a:cs typeface="Arial" panose="020B0604020202020204" pitchFamily="34" charset="0"/>
            </a:rPr>
            <a:t>Mediante el análisis de las encuestas y entrevistas se evidencia que existe poco conocimiento sobre la meteorología y los instrumentos que se utilizan en las respectivas mediciones por lo cual es necesario incrementar las prácticas de la materia.</a:t>
          </a:r>
          <a:endParaRPr lang="es-MX" sz="1600" dirty="0">
            <a:latin typeface="Arial" panose="020B0604020202020204" pitchFamily="34" charset="0"/>
            <a:cs typeface="Arial" panose="020B0604020202020204" pitchFamily="34" charset="0"/>
          </a:endParaRPr>
        </a:p>
      </dgm:t>
    </dgm:pt>
    <dgm:pt modelId="{F54530DB-A3DE-4AFD-95E4-7425D8F16071}" type="parTrans" cxnId="{7612AD7D-B5E9-4009-8F4E-46DCFE63FCFB}">
      <dgm:prSet/>
      <dgm:spPr/>
      <dgm:t>
        <a:bodyPr/>
        <a:lstStyle/>
        <a:p>
          <a:endParaRPr lang="es-MX"/>
        </a:p>
      </dgm:t>
    </dgm:pt>
    <dgm:pt modelId="{B9E86014-21BC-4B45-AD6C-C7BFAD943C6B}" type="sibTrans" cxnId="{7612AD7D-B5E9-4009-8F4E-46DCFE63FCFB}">
      <dgm:prSet/>
      <dgm:spPr/>
      <dgm:t>
        <a:bodyPr/>
        <a:lstStyle/>
        <a:p>
          <a:endParaRPr lang="es-MX"/>
        </a:p>
      </dgm:t>
    </dgm:pt>
    <dgm:pt modelId="{E28C9E76-00B4-4EB4-9368-70F701F41BC6}">
      <dgm:prSet phldrT="[Texto]" custT="1"/>
      <dgm:spPr>
        <a:solidFill>
          <a:schemeClr val="tx2">
            <a:lumMod val="50000"/>
          </a:schemeClr>
        </a:solidFill>
      </dgm:spPr>
      <dgm:t>
        <a:bodyPr/>
        <a:lstStyle/>
        <a:p>
          <a:pPr algn="just"/>
          <a:r>
            <a:rPr lang="es-EC" sz="1600" dirty="0" smtClean="0">
              <a:latin typeface="Arial" panose="020B0604020202020204" pitchFamily="34" charset="0"/>
              <a:cs typeface="Arial" panose="020B0604020202020204" pitchFamily="34" charset="0"/>
            </a:rPr>
            <a:t>La variedad de información sobre instrumentos y equipos para mediciones climatológicas con las que cuenta la enciclopedia virtual de Meteorología, permite identificar de una manera clara el modo de utilizarlos para realizar predicciones y modelaciones de lectura en cambios climáticos.</a:t>
          </a:r>
          <a:endParaRPr lang="es-MX" sz="1600" dirty="0">
            <a:latin typeface="Arial" panose="020B0604020202020204" pitchFamily="34" charset="0"/>
            <a:cs typeface="Arial" panose="020B0604020202020204" pitchFamily="34" charset="0"/>
          </a:endParaRPr>
        </a:p>
      </dgm:t>
    </dgm:pt>
    <dgm:pt modelId="{2FDB1C90-FC60-43D6-A5E2-0FC95CDC1D15}" type="parTrans" cxnId="{10B94DF3-374C-491D-B538-2528D4991432}">
      <dgm:prSet/>
      <dgm:spPr/>
      <dgm:t>
        <a:bodyPr/>
        <a:lstStyle/>
        <a:p>
          <a:endParaRPr lang="es-MX"/>
        </a:p>
      </dgm:t>
    </dgm:pt>
    <dgm:pt modelId="{012A7A40-52E4-462E-8077-0BD21B170DDE}" type="sibTrans" cxnId="{10B94DF3-374C-491D-B538-2528D4991432}">
      <dgm:prSet/>
      <dgm:spPr/>
      <dgm:t>
        <a:bodyPr/>
        <a:lstStyle/>
        <a:p>
          <a:endParaRPr lang="es-MX"/>
        </a:p>
      </dgm:t>
    </dgm:pt>
    <dgm:pt modelId="{9214A488-CBAB-4858-8217-1FE39162C900}" type="pres">
      <dgm:prSet presAssocID="{9D2D10A2-6B35-45DC-96E1-C1F48FF98F95}" presName="linearFlow" presStyleCnt="0">
        <dgm:presLayoutVars>
          <dgm:dir/>
          <dgm:resizeHandles val="exact"/>
        </dgm:presLayoutVars>
      </dgm:prSet>
      <dgm:spPr/>
      <dgm:t>
        <a:bodyPr/>
        <a:lstStyle/>
        <a:p>
          <a:endParaRPr lang="es-ES"/>
        </a:p>
      </dgm:t>
    </dgm:pt>
    <dgm:pt modelId="{F1D826DE-319F-4A85-AFD8-1F780FD8F6DE}" type="pres">
      <dgm:prSet presAssocID="{A8075BB2-27D6-4F88-9781-875A58929774}" presName="composite" presStyleCnt="0"/>
      <dgm:spPr/>
    </dgm:pt>
    <dgm:pt modelId="{92D5D517-E72F-4C81-AD79-0E6A52B3B6FC}" type="pres">
      <dgm:prSet presAssocID="{A8075BB2-27D6-4F88-9781-875A58929774}" presName="imgShp" presStyleLbl="fgImgPlace1" presStyleIdx="0" presStyleCnt="3"/>
      <dgm:spPr>
        <a:blipFill rotWithShape="1">
          <a:blip xmlns:r="http://schemas.openxmlformats.org/officeDocument/2006/relationships" r:embed="rId1"/>
          <a:srcRect/>
          <a:stretch>
            <a:fillRect/>
          </a:stretch>
        </a:blipFill>
      </dgm:spPr>
      <dgm:t>
        <a:bodyPr/>
        <a:lstStyle/>
        <a:p>
          <a:endParaRPr lang="es-ES"/>
        </a:p>
      </dgm:t>
    </dgm:pt>
    <dgm:pt modelId="{6A24D0E4-2ABE-4696-BC54-351D7BEE90F9}" type="pres">
      <dgm:prSet presAssocID="{A8075BB2-27D6-4F88-9781-875A58929774}" presName="txShp" presStyleLbl="node1" presStyleIdx="0" presStyleCnt="3" custScaleX="123928" custLinFactNeighborX="15120" custLinFactNeighborY="-6396">
        <dgm:presLayoutVars>
          <dgm:bulletEnabled val="1"/>
        </dgm:presLayoutVars>
      </dgm:prSet>
      <dgm:spPr/>
      <dgm:t>
        <a:bodyPr/>
        <a:lstStyle/>
        <a:p>
          <a:endParaRPr lang="es-ES"/>
        </a:p>
      </dgm:t>
    </dgm:pt>
    <dgm:pt modelId="{0A486AE5-F968-43C0-81BF-083894C86501}" type="pres">
      <dgm:prSet presAssocID="{8352BA3D-0EE6-463D-A0C3-4C7A0FDDD050}" presName="spacing" presStyleCnt="0"/>
      <dgm:spPr/>
    </dgm:pt>
    <dgm:pt modelId="{0BE90F2B-DFA3-438A-9D9C-934C27491D26}" type="pres">
      <dgm:prSet presAssocID="{F2922199-EFF8-475E-A2FF-EC3B58E1D418}" presName="composite" presStyleCnt="0"/>
      <dgm:spPr/>
    </dgm:pt>
    <dgm:pt modelId="{443E60A2-67F9-4E6D-9154-5A921A0F37A9}" type="pres">
      <dgm:prSet presAssocID="{F2922199-EFF8-475E-A2FF-EC3B58E1D418}" presName="imgShp" presStyleLbl="fgImgPlace1" presStyleIdx="1" presStyleCnt="3" custLinFactNeighborX="13508" custLinFactNeighborY="896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48000" r="-48000"/>
          </a:stretch>
        </a:blipFill>
      </dgm:spPr>
      <dgm:t>
        <a:bodyPr/>
        <a:lstStyle/>
        <a:p>
          <a:endParaRPr lang="es-ES"/>
        </a:p>
      </dgm:t>
    </dgm:pt>
    <dgm:pt modelId="{F2D8D592-558E-4AAA-A847-CFDFF3980DA6}" type="pres">
      <dgm:prSet presAssocID="{F2922199-EFF8-475E-A2FF-EC3B58E1D418}" presName="txShp" presStyleLbl="node1" presStyleIdx="1" presStyleCnt="3" custScaleX="121717" custLinFactNeighborX="14419" custLinFactNeighborY="-4171">
        <dgm:presLayoutVars>
          <dgm:bulletEnabled val="1"/>
        </dgm:presLayoutVars>
      </dgm:prSet>
      <dgm:spPr/>
      <dgm:t>
        <a:bodyPr/>
        <a:lstStyle/>
        <a:p>
          <a:endParaRPr lang="es-ES"/>
        </a:p>
      </dgm:t>
    </dgm:pt>
    <dgm:pt modelId="{7CC377B9-9181-4FFC-9951-9619506C5295}" type="pres">
      <dgm:prSet presAssocID="{B9E86014-21BC-4B45-AD6C-C7BFAD943C6B}" presName="spacing" presStyleCnt="0"/>
      <dgm:spPr/>
    </dgm:pt>
    <dgm:pt modelId="{BA9E9D55-F783-48D8-B98B-2EDB41193213}" type="pres">
      <dgm:prSet presAssocID="{E28C9E76-00B4-4EB4-9368-70F701F41BC6}" presName="composite" presStyleCnt="0"/>
      <dgm:spPr/>
    </dgm:pt>
    <dgm:pt modelId="{5BDDB940-4CFA-4FDF-9311-AF6FC493BA5B}" type="pres">
      <dgm:prSet presAssocID="{E28C9E76-00B4-4EB4-9368-70F701F41BC6}" presName="imgShp"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E2D03083-BDC9-44C0-8484-AB7E38D50749}" type="pres">
      <dgm:prSet presAssocID="{E28C9E76-00B4-4EB4-9368-70F701F41BC6}" presName="txShp" presStyleLbl="node1" presStyleIdx="2" presStyleCnt="3" custScaleX="121717" custLinFactNeighborX="14419" custLinFactNeighborY="-933">
        <dgm:presLayoutVars>
          <dgm:bulletEnabled val="1"/>
        </dgm:presLayoutVars>
      </dgm:prSet>
      <dgm:spPr/>
      <dgm:t>
        <a:bodyPr/>
        <a:lstStyle/>
        <a:p>
          <a:endParaRPr lang="es-ES"/>
        </a:p>
      </dgm:t>
    </dgm:pt>
  </dgm:ptLst>
  <dgm:cxnLst>
    <dgm:cxn modelId="{36A9661C-9897-4B0D-AEBB-FCD5EF4C5E52}" type="presOf" srcId="{E28C9E76-00B4-4EB4-9368-70F701F41BC6}" destId="{E2D03083-BDC9-44C0-8484-AB7E38D50749}" srcOrd="0" destOrd="0" presId="urn:microsoft.com/office/officeart/2005/8/layout/vList3"/>
    <dgm:cxn modelId="{4C7F08AA-5D2E-45A7-A97D-7189885DB364}" type="presOf" srcId="{A8075BB2-27D6-4F88-9781-875A58929774}" destId="{6A24D0E4-2ABE-4696-BC54-351D7BEE90F9}" srcOrd="0" destOrd="0" presId="urn:microsoft.com/office/officeart/2005/8/layout/vList3"/>
    <dgm:cxn modelId="{7612AD7D-B5E9-4009-8F4E-46DCFE63FCFB}" srcId="{9D2D10A2-6B35-45DC-96E1-C1F48FF98F95}" destId="{F2922199-EFF8-475E-A2FF-EC3B58E1D418}" srcOrd="1" destOrd="0" parTransId="{F54530DB-A3DE-4AFD-95E4-7425D8F16071}" sibTransId="{B9E86014-21BC-4B45-AD6C-C7BFAD943C6B}"/>
    <dgm:cxn modelId="{F71119C8-8F69-4C40-95A3-E80C97958029}" type="presOf" srcId="{9D2D10A2-6B35-45DC-96E1-C1F48FF98F95}" destId="{9214A488-CBAB-4858-8217-1FE39162C900}" srcOrd="0" destOrd="0" presId="urn:microsoft.com/office/officeart/2005/8/layout/vList3"/>
    <dgm:cxn modelId="{10B94DF3-374C-491D-B538-2528D4991432}" srcId="{9D2D10A2-6B35-45DC-96E1-C1F48FF98F95}" destId="{E28C9E76-00B4-4EB4-9368-70F701F41BC6}" srcOrd="2" destOrd="0" parTransId="{2FDB1C90-FC60-43D6-A5E2-0FC95CDC1D15}" sibTransId="{012A7A40-52E4-462E-8077-0BD21B170DDE}"/>
    <dgm:cxn modelId="{CA3A1D2B-BAEF-4A9F-AF8B-A2C47C3FB1C0}" srcId="{9D2D10A2-6B35-45DC-96E1-C1F48FF98F95}" destId="{A8075BB2-27D6-4F88-9781-875A58929774}" srcOrd="0" destOrd="0" parTransId="{D4896F72-5D6C-4F8E-9453-710CE8CF341A}" sibTransId="{8352BA3D-0EE6-463D-A0C3-4C7A0FDDD050}"/>
    <dgm:cxn modelId="{8B2C8D61-7770-4F9D-9882-37EF934099B0}" type="presOf" srcId="{F2922199-EFF8-475E-A2FF-EC3B58E1D418}" destId="{F2D8D592-558E-4AAA-A847-CFDFF3980DA6}" srcOrd="0" destOrd="0" presId="urn:microsoft.com/office/officeart/2005/8/layout/vList3"/>
    <dgm:cxn modelId="{EFA7D57A-9FE6-4B3D-BF11-89AF61308AA1}" type="presParOf" srcId="{9214A488-CBAB-4858-8217-1FE39162C900}" destId="{F1D826DE-319F-4A85-AFD8-1F780FD8F6DE}" srcOrd="0" destOrd="0" presId="urn:microsoft.com/office/officeart/2005/8/layout/vList3"/>
    <dgm:cxn modelId="{2F84DC17-8868-4E9A-8C1D-A60B0F078B55}" type="presParOf" srcId="{F1D826DE-319F-4A85-AFD8-1F780FD8F6DE}" destId="{92D5D517-E72F-4C81-AD79-0E6A52B3B6FC}" srcOrd="0" destOrd="0" presId="urn:microsoft.com/office/officeart/2005/8/layout/vList3"/>
    <dgm:cxn modelId="{F66E832D-836F-4795-B42C-2C5803D37229}" type="presParOf" srcId="{F1D826DE-319F-4A85-AFD8-1F780FD8F6DE}" destId="{6A24D0E4-2ABE-4696-BC54-351D7BEE90F9}" srcOrd="1" destOrd="0" presId="urn:microsoft.com/office/officeart/2005/8/layout/vList3"/>
    <dgm:cxn modelId="{DA3B798B-D554-4A8F-A6C1-1EFEE948096A}" type="presParOf" srcId="{9214A488-CBAB-4858-8217-1FE39162C900}" destId="{0A486AE5-F968-43C0-81BF-083894C86501}" srcOrd="1" destOrd="0" presId="urn:microsoft.com/office/officeart/2005/8/layout/vList3"/>
    <dgm:cxn modelId="{A27618AA-0C63-4805-B082-A3F9CAF8749E}" type="presParOf" srcId="{9214A488-CBAB-4858-8217-1FE39162C900}" destId="{0BE90F2B-DFA3-438A-9D9C-934C27491D26}" srcOrd="2" destOrd="0" presId="urn:microsoft.com/office/officeart/2005/8/layout/vList3"/>
    <dgm:cxn modelId="{4F80A8DC-F82F-4360-8329-22E346988BC6}" type="presParOf" srcId="{0BE90F2B-DFA3-438A-9D9C-934C27491D26}" destId="{443E60A2-67F9-4E6D-9154-5A921A0F37A9}" srcOrd="0" destOrd="0" presId="urn:microsoft.com/office/officeart/2005/8/layout/vList3"/>
    <dgm:cxn modelId="{76BBA113-7344-4A41-A21B-359C4B1F9F7A}" type="presParOf" srcId="{0BE90F2B-DFA3-438A-9D9C-934C27491D26}" destId="{F2D8D592-558E-4AAA-A847-CFDFF3980DA6}" srcOrd="1" destOrd="0" presId="urn:microsoft.com/office/officeart/2005/8/layout/vList3"/>
    <dgm:cxn modelId="{DA2908AB-3C1D-4E4E-908A-A86F1EBF7857}" type="presParOf" srcId="{9214A488-CBAB-4858-8217-1FE39162C900}" destId="{7CC377B9-9181-4FFC-9951-9619506C5295}" srcOrd="3" destOrd="0" presId="urn:microsoft.com/office/officeart/2005/8/layout/vList3"/>
    <dgm:cxn modelId="{24B5D359-DE95-4962-B661-8DC76AF0A6BE}" type="presParOf" srcId="{9214A488-CBAB-4858-8217-1FE39162C900}" destId="{BA9E9D55-F783-48D8-B98B-2EDB41193213}" srcOrd="4" destOrd="0" presId="urn:microsoft.com/office/officeart/2005/8/layout/vList3"/>
    <dgm:cxn modelId="{A42B61D3-F4E6-4883-ADD6-760D5F5E6ABD}" type="presParOf" srcId="{BA9E9D55-F783-48D8-B98B-2EDB41193213}" destId="{5BDDB940-4CFA-4FDF-9311-AF6FC493BA5B}" srcOrd="0" destOrd="0" presId="urn:microsoft.com/office/officeart/2005/8/layout/vList3"/>
    <dgm:cxn modelId="{ED3EBDA8-51B9-4C64-9258-B15C21E83E32}" type="presParOf" srcId="{BA9E9D55-F783-48D8-B98B-2EDB41193213}" destId="{E2D03083-BDC9-44C0-8484-AB7E38D5074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3067638F-25E7-4CBF-B753-BCC1B9201E20}" type="datetimeFigureOut">
              <a:rPr lang="es-EC" smtClean="0"/>
              <a:t>9/3/2021</a:t>
            </a:fld>
            <a:endParaRPr lang="es-EC"/>
          </a:p>
        </p:txBody>
      </p:sp>
      <p:sp>
        <p:nvSpPr>
          <p:cNvPr id="4" name="Marcador de pie de página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DAE34EF-5DB8-403D-A209-4A2899CB7C22}" type="slidenum">
              <a:rPr lang="es-EC" smtClean="0"/>
              <a:t>‹Nº›</a:t>
            </a:fld>
            <a:endParaRPr lang="es-EC"/>
          </a:p>
        </p:txBody>
      </p:sp>
    </p:spTree>
    <p:extLst>
      <p:ext uri="{BB962C8B-B14F-4D97-AF65-F5344CB8AC3E}">
        <p14:creationId xmlns:p14="http://schemas.microsoft.com/office/powerpoint/2010/main" val="1008022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s-EC"/>
          </a:p>
        </p:txBody>
      </p:sp>
      <p:sp>
        <p:nvSpPr>
          <p:cNvPr id="3" name="2 Marcador de fecha"/>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8158B98-4311-40BA-A7AF-44DBED1CFD56}" type="datetimeFigureOut">
              <a:rPr lang="es-EC" smtClean="0"/>
              <a:t>9/3/2021</a:t>
            </a:fld>
            <a:endParaRPr lang="es-EC"/>
          </a:p>
        </p:txBody>
      </p:sp>
      <p:sp>
        <p:nvSpPr>
          <p:cNvPr id="4" name="3 Marcador de imagen de diapositiva"/>
          <p:cNvSpPr>
            <a:spLocks noGrp="1" noRot="1" noChangeAspect="1"/>
          </p:cNvSpPr>
          <p:nvPr>
            <p:ph type="sldImg" idx="2"/>
          </p:nvPr>
        </p:nvSpPr>
        <p:spPr>
          <a:xfrm>
            <a:off x="719138" y="698500"/>
            <a:ext cx="5584825" cy="3490913"/>
          </a:xfrm>
          <a:prstGeom prst="rect">
            <a:avLst/>
          </a:prstGeom>
          <a:noFill/>
          <a:ln w="12700">
            <a:solidFill>
              <a:prstClr val="black"/>
            </a:solidFill>
          </a:ln>
        </p:spPr>
        <p:txBody>
          <a:bodyPr vert="horz" lIns="93324" tIns="46662" rIns="93324" bIns="46662" rtlCol="0" anchor="ctr"/>
          <a:lstStyle/>
          <a:p>
            <a:endParaRPr lang="es-EC"/>
          </a:p>
        </p:txBody>
      </p:sp>
      <p:sp>
        <p:nvSpPr>
          <p:cNvPr id="5" name="4 Marcador de notas"/>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D901BE0-F7A3-4EB3-8352-246AA94A3E19}" type="slidenum">
              <a:rPr lang="es-EC" smtClean="0"/>
              <a:t>‹Nº›</a:t>
            </a:fld>
            <a:endParaRPr lang="es-EC"/>
          </a:p>
        </p:txBody>
      </p:sp>
    </p:spTree>
    <p:extLst>
      <p:ext uri="{BB962C8B-B14F-4D97-AF65-F5344CB8AC3E}">
        <p14:creationId xmlns:p14="http://schemas.microsoft.com/office/powerpoint/2010/main" val="1836043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a:t>
            </a:fld>
            <a:endParaRPr lang="es-EC"/>
          </a:p>
        </p:txBody>
      </p:sp>
    </p:spTree>
    <p:extLst>
      <p:ext uri="{BB962C8B-B14F-4D97-AF65-F5344CB8AC3E}">
        <p14:creationId xmlns:p14="http://schemas.microsoft.com/office/powerpoint/2010/main" val="546855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75355"/>
            <a:ext cx="7772400" cy="1225021"/>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333500"/>
            <a:ext cx="8229600" cy="3771636"/>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865"/>
            <a:ext cx="2057400" cy="4876271"/>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28865"/>
            <a:ext cx="6019800" cy="4876271"/>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457200" y="1333500"/>
            <a:ext cx="8229600" cy="3771636"/>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C" dirty="0"/>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pic>
        <p:nvPicPr>
          <p:cNvPr id="7" name="Imagen 6"/>
          <p:cNvPicPr>
            <a:picLocks noChangeAspect="1"/>
          </p:cNvPicPr>
          <p:nvPr userDrawn="1"/>
        </p:nvPicPr>
        <p:blipFill>
          <a:blip r:embed="rId2"/>
          <a:stretch>
            <a:fillRect/>
          </a:stretch>
        </p:blipFill>
        <p:spPr>
          <a:xfrm>
            <a:off x="480967" y="-11387"/>
            <a:ext cx="2086065" cy="602941"/>
          </a:xfrm>
          <a:prstGeom prst="rect">
            <a:avLst/>
          </a:prstGeom>
          <a:effectLst>
            <a:outerShdw blurRad="50800" dist="38100" dir="2700000" algn="tl" rotWithShape="0">
              <a:prstClr val="black">
                <a:alpha val="40000"/>
              </a:prstClr>
            </a:outerShdw>
          </a:effectLst>
        </p:spPr>
      </p:pic>
      <p:pic>
        <p:nvPicPr>
          <p:cNvPr id="9" name="Imagen 8" descr="ESPE">
            <a:extLst>
              <a:ext uri="{FF2B5EF4-FFF2-40B4-BE49-F238E27FC236}">
                <a16:creationId xmlns:a16="http://schemas.microsoft.com/office/drawing/2014/main" xmlns="" id="{C1CA918F-FA72-498C-A8EE-62F9B1082C2C}"/>
              </a:ext>
            </a:extLst>
          </p:cNvPr>
          <p:cNvPicPr/>
          <p:nvPr userDrawn="1"/>
        </p:nvPicPr>
        <p:blipFill rotWithShape="1">
          <a:blip r:embed="rId3">
            <a:extLst>
              <a:ext uri="{28A0092B-C50C-407E-A947-70E740481C1C}">
                <a14:useLocalDpi xmlns:a14="http://schemas.microsoft.com/office/drawing/2010/main" val="0"/>
              </a:ext>
            </a:extLst>
          </a:blip>
          <a:srcRect r="4831" b="6358"/>
          <a:stretch/>
        </p:blipFill>
        <p:spPr bwMode="auto">
          <a:xfrm>
            <a:off x="7380312" y="9390"/>
            <a:ext cx="1763688" cy="609864"/>
          </a:xfrm>
          <a:prstGeom prst="rect">
            <a:avLst/>
          </a:prstGeom>
          <a:noFill/>
          <a:ln>
            <a:no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672417"/>
            <a:ext cx="7772400" cy="1135063"/>
          </a:xfrm>
          <a:prstGeom prst="rect">
            <a:avLst/>
          </a:prstGeom>
        </p:spPr>
        <p:txBody>
          <a:bodyPr anchor="t"/>
          <a:lstStyle>
            <a:lvl1pPr algn="l">
              <a:defRPr sz="3333"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422261"/>
            <a:ext cx="7772400" cy="1250156"/>
          </a:xfrm>
          <a:prstGeom prst="rect">
            <a:avLst/>
          </a:prstGeo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333500"/>
            <a:ext cx="4038600" cy="3771636"/>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333500"/>
            <a:ext cx="4038600" cy="3771636"/>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279261"/>
            <a:ext cx="4040188" cy="533135"/>
          </a:xfrm>
          <a:prstGeom prst="rect">
            <a:avLst/>
          </a:prstGeo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el estilo de texto del patrón</a:t>
            </a:r>
          </a:p>
        </p:txBody>
      </p:sp>
      <p:sp>
        <p:nvSpPr>
          <p:cNvPr id="4" name="3 Marcador de contenido"/>
          <p:cNvSpPr>
            <a:spLocks noGrp="1"/>
          </p:cNvSpPr>
          <p:nvPr>
            <p:ph sz="half" idx="2"/>
          </p:nvPr>
        </p:nvSpPr>
        <p:spPr>
          <a:xfrm>
            <a:off x="457200" y="1812396"/>
            <a:ext cx="4040188" cy="3292740"/>
          </a:xfrm>
          <a:prstGeom prst="rect">
            <a:avLst/>
          </a:prstGeo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6" y="1279261"/>
            <a:ext cx="4041775" cy="533135"/>
          </a:xfrm>
          <a:prstGeom prst="rect">
            <a:avLst/>
          </a:prstGeo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812396"/>
            <a:ext cx="4041775" cy="3292740"/>
          </a:xfrm>
          <a:prstGeom prst="rect">
            <a:avLst/>
          </a:prstGeo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8" name="7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9" name="8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4" name="3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5" name="4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3" name="2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4" name="3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27542"/>
            <a:ext cx="3008313" cy="968375"/>
          </a:xfrm>
          <a:prstGeom prst="rect">
            <a:avLst/>
          </a:prstGeom>
        </p:spPr>
        <p:txBody>
          <a:bodyPr anchor="b"/>
          <a:lstStyle>
            <a:lvl1pPr algn="l">
              <a:defRPr sz="1667"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27542"/>
            <a:ext cx="5111750" cy="4877594"/>
          </a:xfrm>
          <a:prstGeom prst="rect">
            <a:avLst/>
          </a:prstGeo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1" y="1195917"/>
            <a:ext cx="3008313" cy="3909219"/>
          </a:xfrm>
          <a:prstGeom prst="rect">
            <a:avLst/>
          </a:prstGeo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0"/>
            <a:ext cx="5486400" cy="472282"/>
          </a:xfrm>
          <a:prstGeom prst="rect">
            <a:avLst/>
          </a:prstGeom>
        </p:spPr>
        <p:txBody>
          <a:bodyPr anchor="b"/>
          <a:lstStyle>
            <a:lvl1pPr algn="l">
              <a:defRPr sz="1667"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510646"/>
            <a:ext cx="5486400" cy="3429000"/>
          </a:xfrm>
          <a:prstGeom prst="rect">
            <a:avLst/>
          </a:prstGeo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s-EC"/>
          </a:p>
        </p:txBody>
      </p:sp>
      <p:sp>
        <p:nvSpPr>
          <p:cNvPr id="4" name="3 Marcador de texto"/>
          <p:cNvSpPr>
            <a:spLocks noGrp="1"/>
          </p:cNvSpPr>
          <p:nvPr>
            <p:ph type="body" sz="half" idx="2"/>
          </p:nvPr>
        </p:nvSpPr>
        <p:spPr>
          <a:xfrm>
            <a:off x="1792288" y="4472782"/>
            <a:ext cx="5486400" cy="670718"/>
          </a:xfrm>
          <a:prstGeom prst="rect">
            <a:avLst/>
          </a:prstGeo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3DD444DB-545A-4272-86E6-F5DBC7449042}" type="datetimeFigureOut">
              <a:rPr lang="es-EC" smtClean="0"/>
              <a:pPr/>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3 Onda"/>
          <p:cNvSpPr/>
          <p:nvPr userDrawn="1"/>
        </p:nvSpPr>
        <p:spPr>
          <a:xfrm rot="5400000">
            <a:off x="-2456095" y="2779622"/>
            <a:ext cx="5692918" cy="133672"/>
          </a:xfrm>
          <a:prstGeom prst="wav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a:p>
        </p:txBody>
      </p:sp>
      <p:sp>
        <p:nvSpPr>
          <p:cNvPr id="2" name="Rectángulo 1"/>
          <p:cNvSpPr/>
          <p:nvPr userDrawn="1"/>
        </p:nvSpPr>
        <p:spPr>
          <a:xfrm>
            <a:off x="107503" y="20001"/>
            <a:ext cx="216024" cy="5692918"/>
          </a:xfrm>
          <a:prstGeom prst="rect">
            <a:avLst/>
          </a:prstGeom>
          <a:solidFill>
            <a:srgbClr val="00246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s-EC"/>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5614477" y="108323"/>
            <a:ext cx="3520288" cy="1220975"/>
          </a:xfrm>
          <a:prstGeom prst="rect">
            <a:avLst/>
          </a:prstGeom>
          <a:effectLst>
            <a:outerShdw blurRad="50800" dist="38100" dir="2700000" algn="tl" rotWithShape="0">
              <a:prstClr val="black">
                <a:alpha val="40000"/>
              </a:prstClr>
            </a:outerShdw>
          </a:effectLst>
        </p:spPr>
      </p:pic>
      <p:sp>
        <p:nvSpPr>
          <p:cNvPr id="4" name="CuadroTexto 3"/>
          <p:cNvSpPr txBox="1"/>
          <p:nvPr/>
        </p:nvSpPr>
        <p:spPr>
          <a:xfrm>
            <a:off x="827584" y="2445679"/>
            <a:ext cx="8064896" cy="1323439"/>
          </a:xfrm>
          <a:prstGeom prst="rect">
            <a:avLst/>
          </a:prstGeom>
          <a:noFill/>
        </p:spPr>
        <p:txBody>
          <a:bodyPr wrap="square" rtlCol="0">
            <a:spAutoFit/>
          </a:bodyPr>
          <a:lstStyle/>
          <a:p>
            <a:pPr algn="ctr"/>
            <a:r>
              <a:rPr lang="es-EC" sz="2000" b="1" dirty="0">
                <a:effectLst/>
                <a:latin typeface="Arial" panose="020B0604020202020204" pitchFamily="34" charset="0"/>
                <a:ea typeface="Calibri" panose="020F0502020204030204" pitchFamily="34" charset="0"/>
              </a:rPr>
              <a:t>ESTACIÓN METEOROLÓGICA DE LA ESCUELA SUPERIOR </a:t>
            </a:r>
            <a:r>
              <a:rPr lang="es-EC" sz="2000" b="1" dirty="0" smtClean="0">
                <a:effectLst/>
                <a:latin typeface="Arial" panose="020B0604020202020204" pitchFamily="34" charset="0"/>
                <a:ea typeface="Calibri" panose="020F0502020204030204" pitchFamily="34" charset="0"/>
              </a:rPr>
              <a:t>NAVAL CMDTE. </a:t>
            </a:r>
            <a:r>
              <a:rPr lang="es-EC" sz="2000" b="1" dirty="0" smtClean="0">
                <a:latin typeface="Arial" panose="020B0604020202020204" pitchFamily="34" charset="0"/>
                <a:ea typeface="Calibri" panose="020F0502020204030204" pitchFamily="34" charset="0"/>
              </a:rPr>
              <a:t>“RAFAEL MORAN VALVERDE”</a:t>
            </a:r>
            <a:r>
              <a:rPr lang="es-EC" sz="2000" b="1" dirty="0" smtClean="0">
                <a:effectLst/>
                <a:latin typeface="Arial" panose="020B0604020202020204" pitchFamily="34" charset="0"/>
                <a:ea typeface="Calibri" panose="020F0502020204030204" pitchFamily="34" charset="0"/>
              </a:rPr>
              <a:t> </a:t>
            </a:r>
            <a:r>
              <a:rPr lang="es-EC" sz="2000" b="1" dirty="0">
                <a:effectLst/>
                <a:latin typeface="Arial" panose="020B0604020202020204" pitchFamily="34" charset="0"/>
                <a:ea typeface="Calibri" panose="020F0502020204030204" pitchFamily="34" charset="0"/>
              </a:rPr>
              <a:t>Y </a:t>
            </a:r>
            <a:r>
              <a:rPr lang="es-EC" sz="2000" b="1" dirty="0" smtClean="0">
                <a:latin typeface="Arial" panose="020B0604020202020204" pitchFamily="34" charset="0"/>
                <a:ea typeface="Calibri" panose="020F0502020204030204" pitchFamily="34" charset="0"/>
              </a:rPr>
              <a:t>SU</a:t>
            </a:r>
            <a:r>
              <a:rPr lang="es-EC" sz="2000" b="1" dirty="0" smtClean="0">
                <a:effectLst/>
                <a:latin typeface="Arial" panose="020B0604020202020204" pitchFamily="34" charset="0"/>
                <a:ea typeface="Calibri" panose="020F0502020204030204" pitchFamily="34" charset="0"/>
              </a:rPr>
              <a:t> </a:t>
            </a:r>
            <a:r>
              <a:rPr lang="es-EC" sz="2000" b="1" dirty="0">
                <a:effectLst/>
                <a:latin typeface="Arial" panose="020B0604020202020204" pitchFamily="34" charset="0"/>
                <a:ea typeface="Calibri" panose="020F0502020204030204" pitchFamily="34" charset="0"/>
              </a:rPr>
              <a:t>INCIDENCIA EN EL APRENDIZAJE DE LOS GUARDIAMARINAS EN LA MATERIA DE METEOROLOGÍA</a:t>
            </a:r>
            <a:endParaRPr lang="es-EC" sz="4000"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
        <p:nvSpPr>
          <p:cNvPr id="5" name="CuadroTexto 4"/>
          <p:cNvSpPr txBox="1"/>
          <p:nvPr/>
        </p:nvSpPr>
        <p:spPr>
          <a:xfrm>
            <a:off x="2340496" y="4297660"/>
            <a:ext cx="4709751" cy="1107996"/>
          </a:xfrm>
          <a:prstGeom prst="rect">
            <a:avLst/>
          </a:prstGeom>
          <a:noFill/>
        </p:spPr>
        <p:txBody>
          <a:bodyPr wrap="none" rtlCol="0">
            <a:spAutoFit/>
          </a:bodyPr>
          <a:lstStyle/>
          <a:p>
            <a:pPr algn="ctr"/>
            <a:r>
              <a:rPr lang="es-EC" sz="1500" b="1" dirty="0">
                <a:effectLst>
                  <a:outerShdw blurRad="38100" dist="38100" dir="2700000" algn="tl">
                    <a:srgbClr val="000000">
                      <a:alpha val="43137"/>
                    </a:srgbClr>
                  </a:outerShdw>
                </a:effectLst>
              </a:rPr>
              <a:t>ELABORADO POR: </a:t>
            </a:r>
            <a:endParaRPr lang="es-EC" sz="1500" b="1" dirty="0" smtClean="0">
              <a:effectLst>
                <a:outerShdw blurRad="38100" dist="38100" dir="2700000" algn="tl">
                  <a:srgbClr val="000000">
                    <a:alpha val="43137"/>
                  </a:srgbClr>
                </a:outerShdw>
              </a:effectLst>
            </a:endParaRPr>
          </a:p>
          <a:p>
            <a:pPr algn="ctr"/>
            <a:endParaRPr lang="es-EC" sz="1500" b="1" dirty="0">
              <a:effectLst>
                <a:outerShdw blurRad="38100" dist="38100" dir="2700000" algn="tl">
                  <a:srgbClr val="000000">
                    <a:alpha val="43137"/>
                  </a:srgbClr>
                </a:outerShdw>
              </a:effectLst>
            </a:endParaRPr>
          </a:p>
          <a:p>
            <a:pPr fontAlgn="auto">
              <a:spcAft>
                <a:spcPts val="0"/>
              </a:spcAft>
              <a:defRPr/>
            </a:pPr>
            <a:r>
              <a:rPr lang="es-PA" b="1" dirty="0"/>
              <a:t>GM 4/A  </a:t>
            </a:r>
            <a:r>
              <a:rPr lang="es-EC" b="1" dirty="0"/>
              <a:t>ESPINOZA MORÁN ALDRIN MARCOS</a:t>
            </a:r>
            <a:endParaRPr lang="es-MX" b="1" dirty="0"/>
          </a:p>
          <a:p>
            <a:r>
              <a:rPr lang="es-PA" b="1" dirty="0"/>
              <a:t>GM 4/B </a:t>
            </a:r>
            <a:r>
              <a:rPr lang="es-EC" b="1" dirty="0"/>
              <a:t>HERRERA YEROVI FRANCISCO ESTEBAN</a:t>
            </a:r>
            <a:endParaRPr lang="es-PA" b="1" dirty="0"/>
          </a:p>
        </p:txBody>
      </p:sp>
      <p:pic>
        <p:nvPicPr>
          <p:cNvPr id="6" name="Imagen 5" descr="ESPE">
            <a:extLst>
              <a:ext uri="{FF2B5EF4-FFF2-40B4-BE49-F238E27FC236}">
                <a16:creationId xmlns:a16="http://schemas.microsoft.com/office/drawing/2014/main" xmlns="" id="{CF0E0A64-6B68-4C68-AE2B-B3F8994EFE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7584" y="157200"/>
            <a:ext cx="3024336" cy="1332148"/>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14">
            <a:extLst>
              <a:ext uri="{FF2B5EF4-FFF2-40B4-BE49-F238E27FC236}">
                <a16:creationId xmlns:a16="http://schemas.microsoft.com/office/drawing/2014/main" xmlns="" id="{1B5FA84D-4E15-4B8A-B884-2E3BA7751ED6}"/>
              </a:ext>
            </a:extLst>
          </p:cNvPr>
          <p:cNvSpPr/>
          <p:nvPr/>
        </p:nvSpPr>
        <p:spPr>
          <a:xfrm>
            <a:off x="915259" y="787887"/>
            <a:ext cx="7528302"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nSpc>
                <a:spcPct val="150000"/>
              </a:lnSpc>
              <a:spcAft>
                <a:spcPts val="1200"/>
              </a:spcAft>
            </a:pPr>
            <a:r>
              <a:rPr lang="es-EC" sz="2400" b="1" dirty="0" smtClean="0">
                <a:effectLst/>
                <a:latin typeface="Consolas" panose="020B0609020204030204" pitchFamily="49" charset="0"/>
                <a:ea typeface="Times New Roman" panose="02020603050405020304" pitchFamily="18" charset="0"/>
                <a:cs typeface="Times New Roman" panose="02020603050405020304" pitchFamily="18" charset="0"/>
              </a:rPr>
              <a:t>INSTRUMENTOS DE MEDICIÓN METEOROLÓGICA</a:t>
            </a:r>
            <a:endParaRPr lang="es-MX" sz="2400" b="1" dirty="0">
              <a:effectLst/>
              <a:latin typeface="Consolas" panose="020B0609020204030204" pitchFamily="49" charset="0"/>
              <a:ea typeface="Times New Roman" panose="02020603050405020304" pitchFamily="18" charset="0"/>
              <a:cs typeface="Times New Roman" panose="02020603050405020304" pitchFamily="18" charset="0"/>
            </a:endParaRPr>
          </a:p>
        </p:txBody>
      </p:sp>
      <p:sp>
        <p:nvSpPr>
          <p:cNvPr id="9" name="Flecha: a la derecha 8">
            <a:extLst>
              <a:ext uri="{FF2B5EF4-FFF2-40B4-BE49-F238E27FC236}">
                <a16:creationId xmlns:a16="http://schemas.microsoft.com/office/drawing/2014/main" xmlns="" id="{20824191-4F8A-4500-AC5B-2FE17BC20CE4}"/>
              </a:ext>
            </a:extLst>
          </p:cNvPr>
          <p:cNvSpPr/>
          <p:nvPr/>
        </p:nvSpPr>
        <p:spPr>
          <a:xfrm>
            <a:off x="2064206" y="2407843"/>
            <a:ext cx="720080" cy="2880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CuadroTexto 10">
            <a:extLst>
              <a:ext uri="{FF2B5EF4-FFF2-40B4-BE49-F238E27FC236}">
                <a16:creationId xmlns:a16="http://schemas.microsoft.com/office/drawing/2014/main" xmlns="" id="{E7E01C72-70CE-40C3-9D9D-6550D9D0D79E}"/>
              </a:ext>
            </a:extLst>
          </p:cNvPr>
          <p:cNvSpPr txBox="1"/>
          <p:nvPr/>
        </p:nvSpPr>
        <p:spPr>
          <a:xfrm>
            <a:off x="680118" y="1462447"/>
            <a:ext cx="1643590" cy="369332"/>
          </a:xfrm>
          <a:prstGeom prst="rect">
            <a:avLst/>
          </a:prstGeom>
          <a:noFill/>
        </p:spPr>
        <p:txBody>
          <a:bodyPr wrap="square">
            <a:spAutoFit/>
          </a:bodyPr>
          <a:lstStyle/>
          <a:p>
            <a:r>
              <a:rPr lang="es-EC" sz="1800" dirty="0">
                <a:effectLst/>
                <a:latin typeface="Arial" panose="020B0604020202020204" pitchFamily="34" charset="0"/>
                <a:ea typeface="Times New Roman" panose="02020603050405020304" pitchFamily="18" charset="0"/>
                <a:cs typeface="Times New Roman" panose="02020603050405020304" pitchFamily="18" charset="0"/>
              </a:rPr>
              <a:t>Pluviómetro</a:t>
            </a:r>
            <a:endParaRPr lang="es-MX" dirty="0"/>
          </a:p>
        </p:txBody>
      </p:sp>
      <p:pic>
        <p:nvPicPr>
          <p:cNvPr id="12" name="Imagen 11" descr="Pluviómetro Tipo Hellmann - Michelle Comercial S. A.">
            <a:extLst>
              <a:ext uri="{FF2B5EF4-FFF2-40B4-BE49-F238E27FC236}">
                <a16:creationId xmlns:a16="http://schemas.microsoft.com/office/drawing/2014/main" xmlns="" id="{EE599FB2-C393-4550-AD6D-EA15BFCB11A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567" y="1964497"/>
            <a:ext cx="1267167" cy="144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xmlns="" id="{E069A9E8-E5EE-47E1-A7BD-7EE8553110B6}"/>
              </a:ext>
            </a:extLst>
          </p:cNvPr>
          <p:cNvSpPr txBox="1"/>
          <p:nvPr/>
        </p:nvSpPr>
        <p:spPr>
          <a:xfrm>
            <a:off x="2784286" y="1466493"/>
            <a:ext cx="1421904" cy="369332"/>
          </a:xfrm>
          <a:prstGeom prst="rect">
            <a:avLst/>
          </a:prstGeom>
          <a:noFill/>
        </p:spPr>
        <p:txBody>
          <a:bodyPr wrap="square">
            <a:spAutoFit/>
          </a:bodyPr>
          <a:lstStyle/>
          <a:p>
            <a:r>
              <a:rPr lang="es-EC" sz="1800" b="0" dirty="0">
                <a:effectLst/>
                <a:latin typeface="Arial" panose="020B0604020202020204" pitchFamily="34" charset="0"/>
                <a:ea typeface="Times New Roman" panose="02020603050405020304" pitchFamily="18" charset="0"/>
                <a:cs typeface="Times New Roman" panose="02020603050405020304" pitchFamily="18" charset="0"/>
              </a:rPr>
              <a:t>Termómetro</a:t>
            </a:r>
            <a:endParaRPr lang="es-MX" dirty="0"/>
          </a:p>
        </p:txBody>
      </p:sp>
      <p:pic>
        <p:nvPicPr>
          <p:cNvPr id="15" name="Imagen 14">
            <a:extLst>
              <a:ext uri="{FF2B5EF4-FFF2-40B4-BE49-F238E27FC236}">
                <a16:creationId xmlns:a16="http://schemas.microsoft.com/office/drawing/2014/main" xmlns="" id="{31E5E009-02A0-4BA4-A665-0072D78962AF}"/>
              </a:ext>
            </a:extLst>
          </p:cNvPr>
          <p:cNvPicPr/>
          <p:nvPr/>
        </p:nvPicPr>
        <p:blipFill rotWithShape="1">
          <a:blip r:embed="rId3" cstate="print">
            <a:extLst>
              <a:ext uri="{28A0092B-C50C-407E-A947-70E740481C1C}">
                <a14:useLocalDpi xmlns:a14="http://schemas.microsoft.com/office/drawing/2010/main" val="0"/>
              </a:ext>
            </a:extLst>
          </a:blip>
          <a:srcRect r="30922" b="10263"/>
          <a:stretch/>
        </p:blipFill>
        <p:spPr bwMode="auto">
          <a:xfrm>
            <a:off x="2995398" y="1831180"/>
            <a:ext cx="982216" cy="1584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Flecha: a la derecha 16">
            <a:extLst>
              <a:ext uri="{FF2B5EF4-FFF2-40B4-BE49-F238E27FC236}">
                <a16:creationId xmlns:a16="http://schemas.microsoft.com/office/drawing/2014/main" xmlns="" id="{73A2E6CF-F106-4863-9204-256FB7FFE7C9}"/>
              </a:ext>
            </a:extLst>
          </p:cNvPr>
          <p:cNvSpPr/>
          <p:nvPr/>
        </p:nvSpPr>
        <p:spPr>
          <a:xfrm>
            <a:off x="4211960" y="2407843"/>
            <a:ext cx="720080" cy="2880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CuadroTexto 18">
            <a:extLst>
              <a:ext uri="{FF2B5EF4-FFF2-40B4-BE49-F238E27FC236}">
                <a16:creationId xmlns:a16="http://schemas.microsoft.com/office/drawing/2014/main" xmlns="" id="{7EC249C6-2DC1-4E42-9199-24DF13C3CB1B}"/>
              </a:ext>
            </a:extLst>
          </p:cNvPr>
          <p:cNvSpPr txBox="1"/>
          <p:nvPr/>
        </p:nvSpPr>
        <p:spPr>
          <a:xfrm>
            <a:off x="4951019" y="1462447"/>
            <a:ext cx="1267167" cy="369332"/>
          </a:xfrm>
          <a:prstGeom prst="rect">
            <a:avLst/>
          </a:prstGeom>
          <a:noFill/>
        </p:spPr>
        <p:txBody>
          <a:bodyPr wrap="square">
            <a:spAutoFit/>
          </a:bodyPr>
          <a:lstStyle/>
          <a:p>
            <a:r>
              <a:rPr lang="es-EC" sz="1800" b="0" dirty="0">
                <a:effectLst/>
                <a:latin typeface="Arial" panose="020B0604020202020204" pitchFamily="34" charset="0"/>
                <a:ea typeface="Times New Roman" panose="02020603050405020304" pitchFamily="18" charset="0"/>
                <a:cs typeface="Times New Roman" panose="02020603050405020304" pitchFamily="18" charset="0"/>
              </a:rPr>
              <a:t>Barómetro</a:t>
            </a:r>
            <a:endParaRPr lang="es-MX" dirty="0"/>
          </a:p>
        </p:txBody>
      </p:sp>
      <p:pic>
        <p:nvPicPr>
          <p:cNvPr id="20" name="Imagen 19" descr="Qué es y para que sirve un barómetro ? - Ingeniería Mecafenix">
            <a:extLst>
              <a:ext uri="{FF2B5EF4-FFF2-40B4-BE49-F238E27FC236}">
                <a16:creationId xmlns:a16="http://schemas.microsoft.com/office/drawing/2014/main" xmlns="" id="{9BDE43FC-AA93-4428-AC56-5E104C66950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4395" y="2041097"/>
            <a:ext cx="1152128" cy="1087151"/>
          </a:xfrm>
          <a:prstGeom prst="rect">
            <a:avLst/>
          </a:prstGeom>
          <a:noFill/>
          <a:ln>
            <a:noFill/>
          </a:ln>
        </p:spPr>
      </p:pic>
      <p:sp>
        <p:nvSpPr>
          <p:cNvPr id="22" name="CuadroTexto 21">
            <a:extLst>
              <a:ext uri="{FF2B5EF4-FFF2-40B4-BE49-F238E27FC236}">
                <a16:creationId xmlns:a16="http://schemas.microsoft.com/office/drawing/2014/main" xmlns="" id="{9CC0B48B-1409-439B-BB75-898B2E7349BC}"/>
              </a:ext>
            </a:extLst>
          </p:cNvPr>
          <p:cNvSpPr txBox="1"/>
          <p:nvPr/>
        </p:nvSpPr>
        <p:spPr>
          <a:xfrm>
            <a:off x="7307731" y="1350031"/>
            <a:ext cx="2845100" cy="646331"/>
          </a:xfrm>
          <a:prstGeom prst="rect">
            <a:avLst/>
          </a:prstGeom>
          <a:noFill/>
        </p:spPr>
        <p:txBody>
          <a:bodyPr wrap="square">
            <a:spAutoFit/>
          </a:bodyPr>
          <a:lstStyle/>
          <a:p>
            <a:r>
              <a:rPr lang="es-EC" sz="1800" b="0" dirty="0">
                <a:effectLst/>
                <a:latin typeface="Arial" panose="020B0604020202020204" pitchFamily="34" charset="0"/>
                <a:ea typeface="Times New Roman" panose="02020603050405020304" pitchFamily="18" charset="0"/>
                <a:cs typeface="Times New Roman" panose="02020603050405020304" pitchFamily="18" charset="0"/>
              </a:rPr>
              <a:t>Higrómetro y</a:t>
            </a:r>
          </a:p>
          <a:p>
            <a:r>
              <a:rPr lang="es-EC" sz="1800" b="0" dirty="0">
                <a:effectLst/>
                <a:latin typeface="Arial" panose="020B0604020202020204" pitchFamily="34" charset="0"/>
                <a:ea typeface="Times New Roman" panose="02020603050405020304" pitchFamily="18" charset="0"/>
                <a:cs typeface="Times New Roman" panose="02020603050405020304" pitchFamily="18" charset="0"/>
              </a:rPr>
              <a:t> Psicrómetro</a:t>
            </a:r>
            <a:endParaRPr lang="es-MX" dirty="0"/>
          </a:p>
        </p:txBody>
      </p:sp>
      <p:sp>
        <p:nvSpPr>
          <p:cNvPr id="24" name="Flecha: a la derecha 23">
            <a:extLst>
              <a:ext uri="{FF2B5EF4-FFF2-40B4-BE49-F238E27FC236}">
                <a16:creationId xmlns:a16="http://schemas.microsoft.com/office/drawing/2014/main" xmlns="" id="{B517731C-3DC1-4F6C-A63E-37B6552EC148}"/>
              </a:ext>
            </a:extLst>
          </p:cNvPr>
          <p:cNvSpPr/>
          <p:nvPr/>
        </p:nvSpPr>
        <p:spPr>
          <a:xfrm>
            <a:off x="6277723" y="2391162"/>
            <a:ext cx="720080" cy="2880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218" name="Picture 2">
            <a:extLst>
              <a:ext uri="{FF2B5EF4-FFF2-40B4-BE49-F238E27FC236}">
                <a16:creationId xmlns:a16="http://schemas.microsoft.com/office/drawing/2014/main" xmlns="" id="{2FE2F436-D012-484C-9DD4-39F4769B8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397" y="1948737"/>
            <a:ext cx="1944212" cy="1351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5" name="Flecha: a la derecha 24">
            <a:extLst>
              <a:ext uri="{FF2B5EF4-FFF2-40B4-BE49-F238E27FC236}">
                <a16:creationId xmlns:a16="http://schemas.microsoft.com/office/drawing/2014/main" xmlns="" id="{FCC13349-8867-4C5B-ACA4-532F60E8BB64}"/>
              </a:ext>
            </a:extLst>
          </p:cNvPr>
          <p:cNvSpPr/>
          <p:nvPr/>
        </p:nvSpPr>
        <p:spPr>
          <a:xfrm>
            <a:off x="1770829" y="4478691"/>
            <a:ext cx="720080" cy="2880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9" name="CuadroTexto 28">
            <a:extLst>
              <a:ext uri="{FF2B5EF4-FFF2-40B4-BE49-F238E27FC236}">
                <a16:creationId xmlns:a16="http://schemas.microsoft.com/office/drawing/2014/main" xmlns="" id="{67EFEF78-1A85-4DA7-8F8D-35F42D998592}"/>
              </a:ext>
            </a:extLst>
          </p:cNvPr>
          <p:cNvSpPr txBox="1"/>
          <p:nvPr/>
        </p:nvSpPr>
        <p:spPr>
          <a:xfrm>
            <a:off x="647418" y="3516722"/>
            <a:ext cx="1738545" cy="369332"/>
          </a:xfrm>
          <a:prstGeom prst="rect">
            <a:avLst/>
          </a:prstGeom>
          <a:noFill/>
        </p:spPr>
        <p:txBody>
          <a:bodyPr wrap="square">
            <a:spAutoFit/>
          </a:bodyPr>
          <a:lstStyle/>
          <a:p>
            <a:r>
              <a:rPr lang="es-EC" sz="1800" b="0" dirty="0">
                <a:effectLst/>
                <a:latin typeface="Arial" panose="020B0604020202020204" pitchFamily="34" charset="0"/>
                <a:ea typeface="Times New Roman" panose="02020603050405020304" pitchFamily="18" charset="0"/>
                <a:cs typeface="Times New Roman" panose="02020603050405020304" pitchFamily="18" charset="0"/>
              </a:rPr>
              <a:t>Anemómetro</a:t>
            </a:r>
            <a:endParaRPr lang="es-MX" dirty="0"/>
          </a:p>
        </p:txBody>
      </p:sp>
      <p:pic>
        <p:nvPicPr>
          <p:cNvPr id="30" name="Imagen 29" descr="Estación meteorológica con anemómetro TFA 35.1140 - Estaciones ...">
            <a:extLst>
              <a:ext uri="{FF2B5EF4-FFF2-40B4-BE49-F238E27FC236}">
                <a16:creationId xmlns:a16="http://schemas.microsoft.com/office/drawing/2014/main" xmlns="" id="{3C3DD084-F233-4AC5-9D70-1A95714EDDD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259" y="4002691"/>
            <a:ext cx="586654" cy="1685067"/>
          </a:xfrm>
          <a:prstGeom prst="rect">
            <a:avLst/>
          </a:prstGeom>
          <a:noFill/>
          <a:ln>
            <a:noFill/>
          </a:ln>
        </p:spPr>
      </p:pic>
      <p:sp>
        <p:nvSpPr>
          <p:cNvPr id="32" name="CuadroTexto 31">
            <a:extLst>
              <a:ext uri="{FF2B5EF4-FFF2-40B4-BE49-F238E27FC236}">
                <a16:creationId xmlns:a16="http://schemas.microsoft.com/office/drawing/2014/main" xmlns="" id="{8F509F59-8FC4-42E3-8DA3-DA7ABC627719}"/>
              </a:ext>
            </a:extLst>
          </p:cNvPr>
          <p:cNvSpPr txBox="1"/>
          <p:nvPr/>
        </p:nvSpPr>
        <p:spPr>
          <a:xfrm>
            <a:off x="3103165" y="3516722"/>
            <a:ext cx="874449" cy="369332"/>
          </a:xfrm>
          <a:prstGeom prst="rect">
            <a:avLst/>
          </a:prstGeom>
          <a:noFill/>
        </p:spPr>
        <p:txBody>
          <a:bodyPr wrap="square">
            <a:spAutoFit/>
          </a:bodyPr>
          <a:lstStyle/>
          <a:p>
            <a:r>
              <a:rPr lang="es-EC" sz="1800" b="0" dirty="0">
                <a:effectLst/>
                <a:latin typeface="Arial" panose="020B0604020202020204" pitchFamily="34" charset="0"/>
                <a:ea typeface="Times New Roman" panose="02020603050405020304" pitchFamily="18" charset="0"/>
                <a:cs typeface="Times New Roman" panose="02020603050405020304" pitchFamily="18" charset="0"/>
              </a:rPr>
              <a:t>Veleta</a:t>
            </a:r>
            <a:endParaRPr lang="es-MX" dirty="0"/>
          </a:p>
        </p:txBody>
      </p:sp>
      <p:pic>
        <p:nvPicPr>
          <p:cNvPr id="33" name="Imagen 32">
            <a:extLst>
              <a:ext uri="{FF2B5EF4-FFF2-40B4-BE49-F238E27FC236}">
                <a16:creationId xmlns:a16="http://schemas.microsoft.com/office/drawing/2014/main" xmlns="" id="{EDB14D71-7B94-4F56-BD95-0070BE728975}"/>
              </a:ext>
            </a:extLst>
          </p:cNvPr>
          <p:cNvPicPr/>
          <p:nvPr/>
        </p:nvPicPr>
        <p:blipFill rotWithShape="1">
          <a:blip r:embed="rId7">
            <a:extLst>
              <a:ext uri="{28A0092B-C50C-407E-A947-70E740481C1C}">
                <a14:useLocalDpi xmlns:a14="http://schemas.microsoft.com/office/drawing/2010/main" val="0"/>
              </a:ext>
            </a:extLst>
          </a:blip>
          <a:srcRect l="13429" r="14582" b="36770"/>
          <a:stretch/>
        </p:blipFill>
        <p:spPr bwMode="auto">
          <a:xfrm>
            <a:off x="2789454" y="4002691"/>
            <a:ext cx="1553536" cy="13190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Flecha: a la derecha 30">
            <a:extLst>
              <a:ext uri="{FF2B5EF4-FFF2-40B4-BE49-F238E27FC236}">
                <a16:creationId xmlns:a16="http://schemas.microsoft.com/office/drawing/2014/main" xmlns="" id="{0153F30B-B89C-4C01-932A-A40890CF94BA}"/>
              </a:ext>
            </a:extLst>
          </p:cNvPr>
          <p:cNvSpPr/>
          <p:nvPr/>
        </p:nvSpPr>
        <p:spPr>
          <a:xfrm>
            <a:off x="4390673" y="4453198"/>
            <a:ext cx="720080" cy="2880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7" name="CuadroTexto 36">
            <a:extLst>
              <a:ext uri="{FF2B5EF4-FFF2-40B4-BE49-F238E27FC236}">
                <a16:creationId xmlns:a16="http://schemas.microsoft.com/office/drawing/2014/main" xmlns="" id="{EA0A58AB-6758-4C99-8F89-FA5CAAE95CA6}"/>
              </a:ext>
            </a:extLst>
          </p:cNvPr>
          <p:cNvSpPr txBox="1"/>
          <p:nvPr/>
        </p:nvSpPr>
        <p:spPr>
          <a:xfrm>
            <a:off x="5246149" y="3516722"/>
            <a:ext cx="1421904" cy="369332"/>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Fluviógrafo</a:t>
            </a:r>
            <a:endParaRPr lang="es-MX" dirty="0"/>
          </a:p>
        </p:txBody>
      </p:sp>
      <p:pic>
        <p:nvPicPr>
          <p:cNvPr id="38" name="Imagen 37">
            <a:extLst>
              <a:ext uri="{FF2B5EF4-FFF2-40B4-BE49-F238E27FC236}">
                <a16:creationId xmlns:a16="http://schemas.microsoft.com/office/drawing/2014/main" xmlns="" id="{C359EA7A-7596-426D-B633-977EF1BD7D8B}"/>
              </a:ext>
            </a:extLst>
          </p:cNvPr>
          <p:cNvPicPr/>
          <p:nvPr/>
        </p:nvPicPr>
        <p:blipFill rotWithShape="1">
          <a:blip r:embed="rId8" cstate="print">
            <a:extLst>
              <a:ext uri="{28A0092B-C50C-407E-A947-70E740481C1C}">
                <a14:useLocalDpi xmlns:a14="http://schemas.microsoft.com/office/drawing/2010/main" val="0"/>
              </a:ext>
            </a:extLst>
          </a:blip>
          <a:srcRect l="26965" t="27219" r="26552" b="24476"/>
          <a:stretch/>
        </p:blipFill>
        <p:spPr bwMode="auto">
          <a:xfrm>
            <a:off x="5454199" y="3965776"/>
            <a:ext cx="1060690" cy="1434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40" name="CuadroTexto 39">
            <a:extLst>
              <a:ext uri="{FF2B5EF4-FFF2-40B4-BE49-F238E27FC236}">
                <a16:creationId xmlns:a16="http://schemas.microsoft.com/office/drawing/2014/main" xmlns="" id="{854B2D14-9792-49B2-ABDD-9998A8E8AB61}"/>
              </a:ext>
            </a:extLst>
          </p:cNvPr>
          <p:cNvSpPr txBox="1"/>
          <p:nvPr/>
        </p:nvSpPr>
        <p:spPr>
          <a:xfrm>
            <a:off x="7334420" y="3518399"/>
            <a:ext cx="1944213" cy="373757"/>
          </a:xfrm>
          <a:prstGeom prst="rect">
            <a:avLst/>
          </a:prstGeom>
          <a:noFill/>
        </p:spPr>
        <p:txBody>
          <a:bodyPr wrap="square">
            <a:spAutoFit/>
          </a:bodyPr>
          <a:lstStyle/>
          <a:p>
            <a:pPr algn="just">
              <a:lnSpc>
                <a:spcPct val="107000"/>
              </a:lnSpc>
              <a:spcAft>
                <a:spcPts val="800"/>
              </a:spcAft>
            </a:pPr>
            <a:r>
              <a:rPr lang="es-ES" sz="1800" dirty="0">
                <a:effectLst/>
                <a:latin typeface="Arial" panose="020B0604020202020204" pitchFamily="34" charset="0"/>
                <a:ea typeface="Calibri" panose="020F0502020204030204" pitchFamily="34" charset="0"/>
                <a:cs typeface="Times New Roman" panose="02020603050405020304" pitchFamily="18" charset="0"/>
              </a:rPr>
              <a:t>Heliofanógrafo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20" name="Picture 4" descr="Heliógrafo Campbell-Stokes Lambrecht — Raig">
            <a:extLst>
              <a:ext uri="{FF2B5EF4-FFF2-40B4-BE49-F238E27FC236}">
                <a16:creationId xmlns:a16="http://schemas.microsoft.com/office/drawing/2014/main" xmlns="" id="{6628F4D7-B08B-4D24-8879-287069C36F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4739" y="3892373"/>
            <a:ext cx="1825519" cy="1825519"/>
          </a:xfrm>
          <a:prstGeom prst="rect">
            <a:avLst/>
          </a:prstGeom>
          <a:noFill/>
          <a:extLst>
            <a:ext uri="{909E8E84-426E-40DD-AFC4-6F175D3DCCD1}">
              <a14:hiddenFill xmlns:a14="http://schemas.microsoft.com/office/drawing/2010/main">
                <a:solidFill>
                  <a:srgbClr val="FFFFFF"/>
                </a:solidFill>
              </a14:hiddenFill>
            </a:ext>
          </a:extLst>
        </p:spPr>
      </p:pic>
      <p:sp>
        <p:nvSpPr>
          <p:cNvPr id="26" name="Marcador de número de diapositiva 3">
            <a:extLst>
              <a:ext uri="{FF2B5EF4-FFF2-40B4-BE49-F238E27FC236}">
                <a16:creationId xmlns:a16="http://schemas.microsoft.com/office/drawing/2014/main" xmlns="" id="{C44D331C-7DDB-4CA6-B0B6-FE11E0835517}"/>
              </a:ext>
            </a:extLst>
          </p:cNvPr>
          <p:cNvSpPr>
            <a:spLocks noGrp="1"/>
          </p:cNvSpPr>
          <p:nvPr>
            <p:ph type="sldNum" sz="quarter" idx="12"/>
          </p:nvPr>
        </p:nvSpPr>
        <p:spPr bwMode="auto">
          <a:xfrm>
            <a:off x="8760791" y="5358243"/>
            <a:ext cx="2133600" cy="3042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latin typeface="+mj-lt"/>
              </a:rPr>
              <a:t>8</a:t>
            </a:r>
          </a:p>
        </p:txBody>
      </p:sp>
      <p:sp>
        <p:nvSpPr>
          <p:cNvPr id="2" name="Rectángulo 1"/>
          <p:cNvSpPr/>
          <p:nvPr/>
        </p:nvSpPr>
        <p:spPr>
          <a:xfrm>
            <a:off x="3005074" y="5377780"/>
            <a:ext cx="3662979" cy="404406"/>
          </a:xfrm>
          <a:prstGeom prst="rect">
            <a:avLst/>
          </a:prstGeom>
        </p:spPr>
        <p:txBody>
          <a:bodyPr wrap="square">
            <a:spAutoFit/>
          </a:bodyPr>
          <a:lstStyle/>
          <a:p>
            <a:pPr indent="457200">
              <a:lnSpc>
                <a:spcPct val="200000"/>
              </a:lnSpc>
              <a:spcAft>
                <a:spcPts val="0"/>
              </a:spcAft>
            </a:pPr>
            <a:r>
              <a:rPr lang="es-EC" sz="1200" dirty="0" smtClean="0">
                <a:latin typeface="Arial" panose="020B0604020202020204" pitchFamily="34" charset="0"/>
                <a:ea typeface="Calibri" panose="020F0502020204030204" pitchFamily="34" charset="0"/>
                <a:cs typeface="Times New Roman" panose="02020603050405020304" pitchFamily="18" charset="0"/>
              </a:rPr>
              <a:t>Fuente: (Ingeniería </a:t>
            </a:r>
            <a:r>
              <a:rPr lang="es-EC" sz="1200" dirty="0" err="1">
                <a:latin typeface="Arial" panose="020B0604020202020204" pitchFamily="34" charset="0"/>
                <a:ea typeface="Calibri" panose="020F0502020204030204" pitchFamily="34" charset="0"/>
                <a:cs typeface="Times New Roman" panose="02020603050405020304" pitchFamily="18" charset="0"/>
              </a:rPr>
              <a:t>Mecafenix</a:t>
            </a:r>
            <a:r>
              <a:rPr lang="es-EC" sz="1200" dirty="0">
                <a:latin typeface="Arial" panose="020B0604020202020204" pitchFamily="34" charset="0"/>
                <a:ea typeface="Calibri" panose="020F0502020204030204" pitchFamily="34" charset="0"/>
                <a:cs typeface="Times New Roman" panose="02020603050405020304" pitchFamily="18" charset="0"/>
              </a:rPr>
              <a:t>, 2018)</a:t>
            </a:r>
            <a:endParaRPr lang="en-US" sz="12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902861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rcador de número de diapositiva 3">
            <a:extLst>
              <a:ext uri="{FF2B5EF4-FFF2-40B4-BE49-F238E27FC236}">
                <a16:creationId xmlns:a16="http://schemas.microsoft.com/office/drawing/2014/main" xmlns="" id="{634ED06A-2D72-47E1-9B66-8A0DAD3CAAFF}"/>
              </a:ext>
            </a:extLst>
          </p:cNvPr>
          <p:cNvSpPr txBox="1">
            <a:spLocks/>
          </p:cNvSpPr>
          <p:nvPr/>
        </p:nvSpPr>
        <p:spPr>
          <a:xfrm>
            <a:off x="8820472" y="5410729"/>
            <a:ext cx="2133600" cy="304271"/>
          </a:xfrm>
          <a:prstGeom prst="rect">
            <a:avLst/>
          </a:prstGeom>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9</a:t>
            </a:r>
          </a:p>
        </p:txBody>
      </p:sp>
      <p:graphicFrame>
        <p:nvGraphicFramePr>
          <p:cNvPr id="2" name="Diagrama 1"/>
          <p:cNvGraphicFramePr/>
          <p:nvPr>
            <p:extLst>
              <p:ext uri="{D42A27DB-BD31-4B8C-83A1-F6EECF244321}">
                <p14:modId xmlns:p14="http://schemas.microsoft.com/office/powerpoint/2010/main" val="2043896691"/>
              </p:ext>
            </p:extLst>
          </p:nvPr>
        </p:nvGraphicFramePr>
        <p:xfrm>
          <a:off x="844369" y="295021"/>
          <a:ext cx="81269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a 14"/>
          <p:cNvGraphicFramePr/>
          <p:nvPr>
            <p:extLst>
              <p:ext uri="{D42A27DB-BD31-4B8C-83A1-F6EECF244321}">
                <p14:modId xmlns:p14="http://schemas.microsoft.com/office/powerpoint/2010/main" val="3012066701"/>
              </p:ext>
            </p:extLst>
          </p:nvPr>
        </p:nvGraphicFramePr>
        <p:xfrm>
          <a:off x="1017012" y="2641476"/>
          <a:ext cx="7954345"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ángulo 14">
            <a:extLst>
              <a:ext uri="{FF2B5EF4-FFF2-40B4-BE49-F238E27FC236}">
                <a16:creationId xmlns:a16="http://schemas.microsoft.com/office/drawing/2014/main" xmlns="" id="{1B5FA84D-4E15-4B8A-B884-2E3BA7751ED6}"/>
              </a:ext>
            </a:extLst>
          </p:cNvPr>
          <p:cNvSpPr/>
          <p:nvPr/>
        </p:nvSpPr>
        <p:spPr>
          <a:xfrm>
            <a:off x="686601" y="661235"/>
            <a:ext cx="7771835"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nSpc>
                <a:spcPct val="150000"/>
              </a:lnSpc>
              <a:spcAft>
                <a:spcPts val="1200"/>
              </a:spcAft>
            </a:pPr>
            <a:r>
              <a:rPr lang="es-EC" sz="2000" b="1" dirty="0" smtClean="0">
                <a:effectLst/>
                <a:latin typeface="Consolas" panose="020B0609020204030204" pitchFamily="49" charset="0"/>
                <a:ea typeface="Times New Roman" panose="02020603050405020304" pitchFamily="18" charset="0"/>
                <a:cs typeface="Times New Roman" panose="02020603050405020304" pitchFamily="18" charset="0"/>
              </a:rPr>
              <a:t>APLICACIONES EN LA ARMADA Y LA ESCUELA NAVAL </a:t>
            </a:r>
            <a:endParaRPr lang="es-MX" sz="2000" b="1" dirty="0">
              <a:effectLst/>
              <a:latin typeface="Consolas" panose="020B06090202040302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4257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64448" y="1304545"/>
            <a:ext cx="3355490" cy="432240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redondeado 1"/>
          <p:cNvSpPr/>
          <p:nvPr/>
        </p:nvSpPr>
        <p:spPr>
          <a:xfrm>
            <a:off x="4499992" y="2777370"/>
            <a:ext cx="4572000" cy="147732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14">
            <a:extLst>
              <a:ext uri="{FF2B5EF4-FFF2-40B4-BE49-F238E27FC236}">
                <a16:creationId xmlns:a16="http://schemas.microsoft.com/office/drawing/2014/main" xmlns="" id="{0FA63677-EC3E-4716-87B9-4A9B6A7F1BAE}"/>
              </a:ext>
            </a:extLst>
          </p:cNvPr>
          <p:cNvSpPr>
            <a:spLocks noGrp="1"/>
          </p:cNvSpPr>
          <p:nvPr>
            <p:ph type="title"/>
          </p:nvPr>
        </p:nvSpPr>
        <p:spPr>
          <a:xfrm>
            <a:off x="971600" y="609864"/>
            <a:ext cx="7643192" cy="571501"/>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lnSpc>
                <a:spcPct val="150000"/>
              </a:lnSpc>
              <a:spcAft>
                <a:spcPts val="1200"/>
              </a:spcAft>
            </a:pPr>
            <a:r>
              <a:rPr lang="es-EC" sz="2400" b="1" dirty="0" smtClean="0">
                <a:effectLst/>
                <a:latin typeface="Consolas" panose="020B0609020204030204" pitchFamily="49" charset="0"/>
                <a:ea typeface="Times New Roman" panose="02020603050405020304" pitchFamily="18" charset="0"/>
                <a:cs typeface="Times New Roman" panose="02020603050405020304" pitchFamily="18" charset="0"/>
              </a:rPr>
              <a:t>MARCO LEGAL </a:t>
            </a:r>
            <a:endParaRPr lang="es-MX" sz="3200" b="1" dirty="0">
              <a:effectLst/>
              <a:latin typeface="Consolas" panose="020B0609020204030204" pitchFamily="49" charset="0"/>
              <a:ea typeface="Times New Roman" panose="02020603050405020304" pitchFamily="18" charset="0"/>
              <a:cs typeface="Times New Roman" panose="02020603050405020304" pitchFamily="18" charset="0"/>
            </a:endParaRPr>
          </a:p>
        </p:txBody>
      </p:sp>
      <p:pic>
        <p:nvPicPr>
          <p:cNvPr id="1026" name="Picture 2" descr="Instituto Nacional de Meteorología e Hidrología | Ecuador - Guía ...">
            <a:extLst>
              <a:ext uri="{FF2B5EF4-FFF2-40B4-BE49-F238E27FC236}">
                <a16:creationId xmlns:a16="http://schemas.microsoft.com/office/drawing/2014/main" xmlns="" id="{58A9FA8F-04C4-447B-A71D-0528BF0902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3411" y="1431022"/>
            <a:ext cx="2757564" cy="127850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xmlns="" id="{470C864D-921D-4B03-BFF9-4C23C412BE32}"/>
              </a:ext>
            </a:extLst>
          </p:cNvPr>
          <p:cNvSpPr txBox="1"/>
          <p:nvPr/>
        </p:nvSpPr>
        <p:spPr>
          <a:xfrm>
            <a:off x="4499992" y="2801914"/>
            <a:ext cx="4572000" cy="1477328"/>
          </a:xfrm>
          <a:prstGeom prst="rect">
            <a:avLst/>
          </a:prstGeom>
          <a:noFill/>
        </p:spPr>
        <p:txBody>
          <a:bodyPr wrap="square">
            <a:spAutoFit/>
          </a:bodyPr>
          <a:lstStyle/>
          <a:p>
            <a:pPr algn="just"/>
            <a:r>
              <a:rPr lang="es-EC"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Capítulo uno sobre sus “Objetivos y funciones”, Art. 2, establece que, para el cumplimiento de estas funciones, formarán la Red Nacional de estaciones Meteorológicas e Hidrológicas. </a:t>
            </a:r>
            <a:endParaRPr lang="es-MX" dirty="0">
              <a:solidFill>
                <a:schemeClr val="bg1"/>
              </a:solidFill>
            </a:endParaRPr>
          </a:p>
        </p:txBody>
      </p:sp>
      <p:pic>
        <p:nvPicPr>
          <p:cNvPr id="1028" name="Picture 4" descr="OMM - Premio de Investigación para Jóvenes Científicos">
            <a:extLst>
              <a:ext uri="{FF2B5EF4-FFF2-40B4-BE49-F238E27FC236}">
                <a16:creationId xmlns:a16="http://schemas.microsoft.com/office/drawing/2014/main" xmlns="" id="{278FD828-17BC-4E0B-A690-E85F139E8D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73" y="2835584"/>
            <a:ext cx="3131840" cy="114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Marcador de número de diapositiva 3">
            <a:extLst>
              <a:ext uri="{FF2B5EF4-FFF2-40B4-BE49-F238E27FC236}">
                <a16:creationId xmlns:a16="http://schemas.microsoft.com/office/drawing/2014/main" xmlns="" id="{2BC70145-2629-47D5-AD9B-054431B16472}"/>
              </a:ext>
            </a:extLst>
          </p:cNvPr>
          <p:cNvSpPr>
            <a:spLocks noGrp="1"/>
          </p:cNvSpPr>
          <p:nvPr>
            <p:ph type="sldNum" sz="quarter" idx="12"/>
          </p:nvPr>
        </p:nvSpPr>
        <p:spPr bwMode="auto">
          <a:xfrm>
            <a:off x="8760791" y="5358243"/>
            <a:ext cx="2133600" cy="3042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a:latin typeface="+mj-lt"/>
              </a:rPr>
              <a:t>10</a:t>
            </a:r>
          </a:p>
        </p:txBody>
      </p:sp>
      <p:pic>
        <p:nvPicPr>
          <p:cNvPr id="10" name="Picture 10" descr="INOCAR (@inocarec) | Twitter">
            <a:extLst>
              <a:ext uri="{FF2B5EF4-FFF2-40B4-BE49-F238E27FC236}">
                <a16:creationId xmlns:a16="http://schemas.microsoft.com/office/drawing/2014/main" xmlns="" id="{A3C4E7F7-8A40-4BAA-932B-29F01F02C4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6531" y="4208715"/>
            <a:ext cx="1191323" cy="11913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0037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a:extLst>
              <a:ext uri="{FF2B5EF4-FFF2-40B4-BE49-F238E27FC236}">
                <a16:creationId xmlns:a16="http://schemas.microsoft.com/office/drawing/2014/main" xmlns="" id="{559A047B-7848-4BBA-B915-F115A7500CB6}"/>
              </a:ext>
            </a:extLst>
          </p:cNvPr>
          <p:cNvSpPr/>
          <p:nvPr/>
        </p:nvSpPr>
        <p:spPr>
          <a:xfrm>
            <a:off x="1043608" y="754503"/>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FUNDAMENTACIÓN METODOLÓGICA </a:t>
            </a:r>
          </a:p>
        </p:txBody>
      </p:sp>
      <p:graphicFrame>
        <p:nvGraphicFramePr>
          <p:cNvPr id="5" name="Diagrama 4"/>
          <p:cNvGraphicFramePr/>
          <p:nvPr>
            <p:extLst>
              <p:ext uri="{D42A27DB-BD31-4B8C-83A1-F6EECF244321}">
                <p14:modId xmlns:p14="http://schemas.microsoft.com/office/powerpoint/2010/main" val="1937054763"/>
              </p:ext>
            </p:extLst>
          </p:nvPr>
        </p:nvGraphicFramePr>
        <p:xfrm>
          <a:off x="1238688" y="1489348"/>
          <a:ext cx="706565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redondeado 5"/>
          <p:cNvSpPr/>
          <p:nvPr/>
        </p:nvSpPr>
        <p:spPr>
          <a:xfrm>
            <a:off x="827584" y="1497799"/>
            <a:ext cx="3312368" cy="507093"/>
          </a:xfrm>
          <a:prstGeom prst="round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b="1" dirty="0">
                <a:latin typeface="Arial" panose="020B0604020202020204" pitchFamily="34" charset="0"/>
                <a:ea typeface="Calibri" panose="020F0502020204030204" pitchFamily="34" charset="0"/>
                <a:cs typeface="Times New Roman" panose="02020603050405020304" pitchFamily="18" charset="0"/>
              </a:rPr>
              <a:t>Alcance de la Investigación</a:t>
            </a:r>
            <a:endParaRPr lang="es-MX" b="1" dirty="0"/>
          </a:p>
        </p:txBody>
      </p:sp>
      <p:sp>
        <p:nvSpPr>
          <p:cNvPr id="7" name="Rectángulo redondeado 6"/>
          <p:cNvSpPr/>
          <p:nvPr/>
        </p:nvSpPr>
        <p:spPr>
          <a:xfrm>
            <a:off x="5292080" y="5117598"/>
            <a:ext cx="3312368" cy="50709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atin typeface="Arial" panose="020B0604020202020204" pitchFamily="34" charset="0"/>
                <a:ea typeface="Calibri" panose="020F0502020204030204" pitchFamily="34" charset="0"/>
                <a:cs typeface="Times New Roman" panose="02020603050405020304" pitchFamily="18" charset="0"/>
              </a:rPr>
              <a:t>Tipo de Investigación</a:t>
            </a:r>
            <a:endParaRPr lang="es-MX" b="1" dirty="0"/>
          </a:p>
        </p:txBody>
      </p:sp>
      <p:sp>
        <p:nvSpPr>
          <p:cNvPr id="9" name="Marcador de número de diapositiva 3"/>
          <p:cNvSpPr>
            <a:spLocks noGrp="1"/>
          </p:cNvSpPr>
          <p:nvPr>
            <p:ph type="sldNum" sz="quarter" idx="12"/>
          </p:nvPr>
        </p:nvSpPr>
        <p:spPr>
          <a:xfrm>
            <a:off x="8748464" y="5296959"/>
            <a:ext cx="2133600" cy="304271"/>
          </a:xfrm>
        </p:spPr>
        <p:txBody>
          <a:bodyPr/>
          <a:lstStyle/>
          <a:p>
            <a:pPr>
              <a:defRPr/>
            </a:pPr>
            <a:r>
              <a:rPr lang="en-US" dirty="0" smtClean="0"/>
              <a:t>11</a:t>
            </a:r>
            <a:endParaRPr lang="en-US" dirty="0"/>
          </a:p>
        </p:txBody>
      </p:sp>
    </p:spTree>
    <p:extLst>
      <p:ext uri="{BB962C8B-B14F-4D97-AF65-F5344CB8AC3E}">
        <p14:creationId xmlns:p14="http://schemas.microsoft.com/office/powerpoint/2010/main" val="157428959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8686800" y="5384480"/>
            <a:ext cx="2133600" cy="304271"/>
          </a:xfrm>
        </p:spPr>
        <p:txBody>
          <a:bodyPr/>
          <a:lstStyle/>
          <a:p>
            <a:pPr>
              <a:defRPr/>
            </a:pPr>
            <a:r>
              <a:rPr lang="en-US" dirty="0" smtClean="0">
                <a:solidFill>
                  <a:schemeClr val="bg1"/>
                </a:solidFill>
              </a:rPr>
              <a:t>12</a:t>
            </a:r>
            <a:endParaRPr lang="en-US" dirty="0">
              <a:solidFill>
                <a:schemeClr val="bg1"/>
              </a:solidFill>
            </a:endParaRPr>
          </a:p>
        </p:txBody>
      </p:sp>
      <p:sp>
        <p:nvSpPr>
          <p:cNvPr id="9" name="Rectángulo 8"/>
          <p:cNvSpPr/>
          <p:nvPr/>
        </p:nvSpPr>
        <p:spPr>
          <a:xfrm>
            <a:off x="827916" y="1253915"/>
            <a:ext cx="7858884" cy="857797"/>
          </a:xfrm>
          <a:prstGeom prst="rect">
            <a:avLst/>
          </a:prstGeom>
          <a:solidFill>
            <a:schemeClr val="accent1">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269875" algn="just">
              <a:lnSpc>
                <a:spcPct val="150000"/>
              </a:lnSpc>
              <a:spcAft>
                <a:spcPts val="0"/>
              </a:spcAft>
            </a:pPr>
            <a:r>
              <a:rPr lang="es-EC" sz="1400" dirty="0">
                <a:effectLst/>
                <a:latin typeface="Arial" panose="020B0604020202020204" pitchFamily="34" charset="0"/>
                <a:ea typeface="Calibri" panose="020F0502020204030204" pitchFamily="34" charset="0"/>
              </a:rPr>
              <a:t>¿</a:t>
            </a:r>
            <a:r>
              <a:rPr lang="es-ES" sz="1400" dirty="0">
                <a:effectLst/>
                <a:latin typeface="Arial" panose="020B0604020202020204" pitchFamily="34" charset="0"/>
                <a:ea typeface="Calibri" panose="020F0502020204030204" pitchFamily="34" charset="0"/>
              </a:rPr>
              <a:t>Consideraría usted, </a:t>
            </a:r>
            <a:r>
              <a:rPr lang="es-ES" sz="1400" dirty="0">
                <a:latin typeface="Arial" panose="020B0604020202020204" pitchFamily="34" charset="0"/>
                <a:ea typeface="Calibri" panose="020F0502020204030204" pitchFamily="34" charset="0"/>
              </a:rPr>
              <a:t>una enciclopedia virtual, </a:t>
            </a:r>
            <a:r>
              <a:rPr lang="es-ES" sz="1400" dirty="0">
                <a:effectLst/>
                <a:latin typeface="Arial" panose="020B0604020202020204" pitchFamily="34" charset="0"/>
                <a:ea typeface="Calibri" panose="020F0502020204030204" pitchFamily="34" charset="0"/>
              </a:rPr>
              <a:t>como una buena ayuda académica para un mejor desenvolvimiento del Guardiamarina en la materia de Meteorología? </a:t>
            </a:r>
            <a:endParaRPr lang="es-MX"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ectángulo 14">
            <a:extLst>
              <a:ext uri="{FF2B5EF4-FFF2-40B4-BE49-F238E27FC236}">
                <a16:creationId xmlns:a16="http://schemas.microsoft.com/office/drawing/2014/main" xmlns="" id="{6515938C-C8CC-42C3-9FDC-211C2C895ABB}"/>
              </a:ext>
            </a:extLst>
          </p:cNvPr>
          <p:cNvSpPr/>
          <p:nvPr/>
        </p:nvSpPr>
        <p:spPr>
          <a:xfrm>
            <a:off x="956810" y="619355"/>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onsolas" panose="020B0609020204030204" pitchFamily="49" charset="0"/>
                <a:cs typeface="Consolas" panose="020B0609020204030204" pitchFamily="49" charset="0"/>
              </a:rPr>
              <a:t>ENCUESTAS</a:t>
            </a:r>
            <a:r>
              <a:rPr lang="es-EC" sz="2333" b="1" dirty="0">
                <a:latin typeface="Consolas" panose="020B0609020204030204" pitchFamily="49" charset="0"/>
                <a:cs typeface="Consolas" panose="020B0609020204030204" pitchFamily="49" charset="0"/>
              </a:rPr>
              <a:t> </a:t>
            </a:r>
          </a:p>
        </p:txBody>
      </p:sp>
      <p:graphicFrame>
        <p:nvGraphicFramePr>
          <p:cNvPr id="14" name="Tabla 14">
            <a:extLst>
              <a:ext uri="{FF2B5EF4-FFF2-40B4-BE49-F238E27FC236}">
                <a16:creationId xmlns:a16="http://schemas.microsoft.com/office/drawing/2014/main" xmlns="" id="{7F710D13-F661-40A5-B803-DCC9037CD61F}"/>
              </a:ext>
            </a:extLst>
          </p:cNvPr>
          <p:cNvGraphicFramePr>
            <a:graphicFrameLocks noGrp="1"/>
          </p:cNvGraphicFramePr>
          <p:nvPr>
            <p:extLst>
              <p:ext uri="{D42A27DB-BD31-4B8C-83A1-F6EECF244321}">
                <p14:modId xmlns:p14="http://schemas.microsoft.com/office/powerpoint/2010/main" val="3410104659"/>
              </p:ext>
            </p:extLst>
          </p:nvPr>
        </p:nvGraphicFramePr>
        <p:xfrm>
          <a:off x="541108" y="2144717"/>
          <a:ext cx="4128456" cy="370840"/>
        </p:xfrm>
        <a:graphic>
          <a:graphicData uri="http://schemas.openxmlformats.org/drawingml/2006/table">
            <a:tbl>
              <a:tblPr firstRow="1" bandRow="1">
                <a:tableStyleId>{21E4AEA4-8DFA-4A89-87EB-49C32662AFE0}</a:tableStyleId>
              </a:tblPr>
              <a:tblGrid>
                <a:gridCol w="1032114">
                  <a:extLst>
                    <a:ext uri="{9D8B030D-6E8A-4147-A177-3AD203B41FA5}">
                      <a16:colId xmlns:a16="http://schemas.microsoft.com/office/drawing/2014/main" xmlns="" val="3279091202"/>
                    </a:ext>
                  </a:extLst>
                </a:gridCol>
                <a:gridCol w="1032114">
                  <a:extLst>
                    <a:ext uri="{9D8B030D-6E8A-4147-A177-3AD203B41FA5}">
                      <a16:colId xmlns:a16="http://schemas.microsoft.com/office/drawing/2014/main" xmlns="" val="2304514625"/>
                    </a:ext>
                  </a:extLst>
                </a:gridCol>
                <a:gridCol w="1032114">
                  <a:extLst>
                    <a:ext uri="{9D8B030D-6E8A-4147-A177-3AD203B41FA5}">
                      <a16:colId xmlns:a16="http://schemas.microsoft.com/office/drawing/2014/main" xmlns="" val="3050196663"/>
                    </a:ext>
                  </a:extLst>
                </a:gridCol>
                <a:gridCol w="1032114">
                  <a:extLst>
                    <a:ext uri="{9D8B030D-6E8A-4147-A177-3AD203B41FA5}">
                      <a16:colId xmlns:a16="http://schemas.microsoft.com/office/drawing/2014/main" xmlns="" val="3168155511"/>
                    </a:ext>
                  </a:extLst>
                </a:gridCol>
              </a:tblGrid>
              <a:tr h="370840">
                <a:tc>
                  <a:txBody>
                    <a:bodyPr/>
                    <a:lstStyle/>
                    <a:p>
                      <a:r>
                        <a:rPr lang="es-MX" dirty="0"/>
                        <a:t>UNIVERSO</a:t>
                      </a:r>
                    </a:p>
                  </a:txBody>
                  <a:tcPr/>
                </a:tc>
                <a:tc>
                  <a:txBody>
                    <a:bodyPr/>
                    <a:lstStyle/>
                    <a:p>
                      <a:r>
                        <a:rPr lang="es-MX" dirty="0">
                          <a:solidFill>
                            <a:schemeClr val="tx1"/>
                          </a:solidFill>
                        </a:rPr>
                        <a:t>214</a:t>
                      </a:r>
                    </a:p>
                  </a:txBody>
                  <a:tcPr/>
                </a:tc>
                <a:tc>
                  <a:txBody>
                    <a:bodyPr/>
                    <a:lstStyle/>
                    <a:p>
                      <a:r>
                        <a:rPr lang="es-MX" dirty="0"/>
                        <a:t>MUESTRA</a:t>
                      </a:r>
                    </a:p>
                  </a:txBody>
                  <a:tcPr/>
                </a:tc>
                <a:tc>
                  <a:txBody>
                    <a:bodyPr/>
                    <a:lstStyle/>
                    <a:p>
                      <a:r>
                        <a:rPr lang="es-MX" dirty="0">
                          <a:solidFill>
                            <a:schemeClr val="tx1"/>
                          </a:solidFill>
                        </a:rPr>
                        <a:t>138</a:t>
                      </a:r>
                    </a:p>
                  </a:txBody>
                  <a:tcPr/>
                </a:tc>
                <a:extLst>
                  <a:ext uri="{0D108BD9-81ED-4DB2-BD59-A6C34878D82A}">
                    <a16:rowId xmlns:a16="http://schemas.microsoft.com/office/drawing/2014/main" xmlns="" val="2268641406"/>
                  </a:ext>
                </a:extLst>
              </a:tr>
            </a:tbl>
          </a:graphicData>
        </a:graphic>
      </p:graphicFrame>
      <p:graphicFrame>
        <p:nvGraphicFramePr>
          <p:cNvPr id="15" name="Tabla 15">
            <a:extLst>
              <a:ext uri="{FF2B5EF4-FFF2-40B4-BE49-F238E27FC236}">
                <a16:creationId xmlns:a16="http://schemas.microsoft.com/office/drawing/2014/main" xmlns="" id="{1638F546-F638-4372-995E-BB6C50342AC3}"/>
              </a:ext>
            </a:extLst>
          </p:cNvPr>
          <p:cNvGraphicFramePr>
            <a:graphicFrameLocks noGrp="1"/>
          </p:cNvGraphicFramePr>
          <p:nvPr>
            <p:extLst>
              <p:ext uri="{D42A27DB-BD31-4B8C-83A1-F6EECF244321}">
                <p14:modId xmlns:p14="http://schemas.microsoft.com/office/powerpoint/2010/main" val="3893619288"/>
              </p:ext>
            </p:extLst>
          </p:nvPr>
        </p:nvGraphicFramePr>
        <p:xfrm>
          <a:off x="541108" y="2485766"/>
          <a:ext cx="4118182" cy="1920240"/>
        </p:xfrm>
        <a:graphic>
          <a:graphicData uri="http://schemas.openxmlformats.org/drawingml/2006/table">
            <a:tbl>
              <a:tblPr firstRow="1" bandRow="1">
                <a:tableStyleId>{5C22544A-7EE6-4342-B048-85BDC9FD1C3A}</a:tableStyleId>
              </a:tblPr>
              <a:tblGrid>
                <a:gridCol w="4118182">
                  <a:extLst>
                    <a:ext uri="{9D8B030D-6E8A-4147-A177-3AD203B41FA5}">
                      <a16:colId xmlns:a16="http://schemas.microsoft.com/office/drawing/2014/main" xmlns="" val="3210649963"/>
                    </a:ext>
                  </a:extLst>
                </a:gridCol>
              </a:tblGrid>
              <a:tr h="1520067">
                <a:tc>
                  <a:txBody>
                    <a:bodyPr/>
                    <a:lstStyle/>
                    <a:p>
                      <a:pPr algn="just"/>
                      <a:r>
                        <a:rPr lang="es-ES" sz="1500" b="1" i="1" u="none" kern="1200" dirty="0">
                          <a:solidFill>
                            <a:schemeClr val="tx1"/>
                          </a:solidFill>
                          <a:effectLst/>
                          <a:latin typeface="+mn-lt"/>
                          <a:ea typeface="+mn-ea"/>
                          <a:cs typeface="+mn-cs"/>
                        </a:rPr>
                        <a:t>Análisis: </a:t>
                      </a:r>
                      <a:r>
                        <a:rPr lang="es-ES" sz="1500" b="1" kern="1200" dirty="0">
                          <a:solidFill>
                            <a:schemeClr val="lt1"/>
                          </a:solidFill>
                          <a:effectLst/>
                          <a:latin typeface="+mn-lt"/>
                          <a:ea typeface="+mn-ea"/>
                          <a:cs typeface="+mn-cs"/>
                        </a:rPr>
                        <a:t>Existen algunas modalidades de educación y de igual manera métodos de enseñanza, la utilización enciclopedia virtual, es una herramienta poderosa para la enseñanza debido a que permite revisar algunas veces los temas tratados y permite al estudiante cubrir vacíos en la instrucción provocado por algún distractor.</a:t>
                      </a:r>
                      <a:endParaRPr lang="es-MX" dirty="0"/>
                    </a:p>
                  </a:txBody>
                  <a:tcPr/>
                </a:tc>
                <a:extLst>
                  <a:ext uri="{0D108BD9-81ED-4DB2-BD59-A6C34878D82A}">
                    <a16:rowId xmlns:a16="http://schemas.microsoft.com/office/drawing/2014/main" xmlns="" val="3330938752"/>
                  </a:ext>
                </a:extLst>
              </a:tr>
            </a:tbl>
          </a:graphicData>
        </a:graphic>
      </p:graphicFrame>
      <p:graphicFrame>
        <p:nvGraphicFramePr>
          <p:cNvPr id="16" name="Tabla 16">
            <a:extLst>
              <a:ext uri="{FF2B5EF4-FFF2-40B4-BE49-F238E27FC236}">
                <a16:creationId xmlns:a16="http://schemas.microsoft.com/office/drawing/2014/main" xmlns="" id="{2761B831-F853-4C5B-9AD2-D23C93067F9B}"/>
              </a:ext>
            </a:extLst>
          </p:cNvPr>
          <p:cNvGraphicFramePr>
            <a:graphicFrameLocks noGrp="1"/>
          </p:cNvGraphicFramePr>
          <p:nvPr>
            <p:extLst>
              <p:ext uri="{D42A27DB-BD31-4B8C-83A1-F6EECF244321}">
                <p14:modId xmlns:p14="http://schemas.microsoft.com/office/powerpoint/2010/main" val="1528011277"/>
              </p:ext>
            </p:extLst>
          </p:nvPr>
        </p:nvGraphicFramePr>
        <p:xfrm>
          <a:off x="530834" y="4434840"/>
          <a:ext cx="4138732" cy="1280160"/>
        </p:xfrm>
        <a:graphic>
          <a:graphicData uri="http://schemas.openxmlformats.org/drawingml/2006/table">
            <a:tbl>
              <a:tblPr firstRow="1" bandRow="1">
                <a:tableStyleId>{5C22544A-7EE6-4342-B048-85BDC9FD1C3A}</a:tableStyleId>
              </a:tblPr>
              <a:tblGrid>
                <a:gridCol w="1034683">
                  <a:extLst>
                    <a:ext uri="{9D8B030D-6E8A-4147-A177-3AD203B41FA5}">
                      <a16:colId xmlns:a16="http://schemas.microsoft.com/office/drawing/2014/main" xmlns="" val="527431640"/>
                    </a:ext>
                  </a:extLst>
                </a:gridCol>
                <a:gridCol w="1034683">
                  <a:extLst>
                    <a:ext uri="{9D8B030D-6E8A-4147-A177-3AD203B41FA5}">
                      <a16:colId xmlns:a16="http://schemas.microsoft.com/office/drawing/2014/main" xmlns="" val="2753051808"/>
                    </a:ext>
                  </a:extLst>
                </a:gridCol>
                <a:gridCol w="1034683">
                  <a:extLst>
                    <a:ext uri="{9D8B030D-6E8A-4147-A177-3AD203B41FA5}">
                      <a16:colId xmlns:a16="http://schemas.microsoft.com/office/drawing/2014/main" xmlns="" val="1901277081"/>
                    </a:ext>
                  </a:extLst>
                </a:gridCol>
                <a:gridCol w="1034683">
                  <a:extLst>
                    <a:ext uri="{9D8B030D-6E8A-4147-A177-3AD203B41FA5}">
                      <a16:colId xmlns:a16="http://schemas.microsoft.com/office/drawing/2014/main" xmlns="" val="3215594316"/>
                    </a:ext>
                  </a:extLst>
                </a:gridCol>
              </a:tblGrid>
              <a:tr h="287581">
                <a:tc gridSpan="2">
                  <a:txBody>
                    <a:bodyPr/>
                    <a:lstStyle/>
                    <a:p>
                      <a:r>
                        <a:rPr lang="es-MX" dirty="0"/>
                        <a:t>CALIFICACIÓN</a:t>
                      </a:r>
                    </a:p>
                  </a:txBody>
                  <a:tcPr/>
                </a:tc>
                <a:tc hMerge="1">
                  <a:txBody>
                    <a:bodyPr/>
                    <a:lstStyle/>
                    <a:p>
                      <a:endParaRPr lang="es-MX" dirty="0"/>
                    </a:p>
                  </a:txBody>
                  <a:tcPr/>
                </a:tc>
                <a:tc gridSpan="2">
                  <a:txBody>
                    <a:bodyPr/>
                    <a:lstStyle/>
                    <a:p>
                      <a:r>
                        <a:rPr lang="es-MX" dirty="0"/>
                        <a:t>PORCENTAJE</a:t>
                      </a:r>
                    </a:p>
                  </a:txBody>
                  <a:tcPr/>
                </a:tc>
                <a:tc hMerge="1">
                  <a:txBody>
                    <a:bodyPr/>
                    <a:lstStyle/>
                    <a:p>
                      <a:endParaRPr lang="es-MX" dirty="0"/>
                    </a:p>
                  </a:txBody>
                  <a:tcPr/>
                </a:tc>
                <a:extLst>
                  <a:ext uri="{0D108BD9-81ED-4DB2-BD59-A6C34878D82A}">
                    <a16:rowId xmlns:a16="http://schemas.microsoft.com/office/drawing/2014/main" xmlns="" val="3085462375"/>
                  </a:ext>
                </a:extLst>
              </a:tr>
              <a:tr h="287581">
                <a:tc>
                  <a:txBody>
                    <a:bodyPr/>
                    <a:lstStyle/>
                    <a:p>
                      <a:r>
                        <a:rPr lang="es-MX" dirty="0"/>
                        <a:t>SI</a:t>
                      </a:r>
                    </a:p>
                  </a:txBody>
                  <a:tcPr/>
                </a:tc>
                <a:tc>
                  <a:txBody>
                    <a:bodyPr/>
                    <a:lstStyle/>
                    <a:p>
                      <a:r>
                        <a:rPr lang="es-MX" dirty="0"/>
                        <a:t>97</a:t>
                      </a:r>
                    </a:p>
                  </a:txBody>
                  <a:tcPr/>
                </a:tc>
                <a:tc>
                  <a:txBody>
                    <a:bodyPr/>
                    <a:lstStyle/>
                    <a:p>
                      <a:r>
                        <a:rPr lang="es-MX" dirty="0"/>
                        <a:t>%</a:t>
                      </a:r>
                    </a:p>
                  </a:txBody>
                  <a:tcPr/>
                </a:tc>
                <a:tc>
                  <a:txBody>
                    <a:bodyPr/>
                    <a:lstStyle/>
                    <a:p>
                      <a:r>
                        <a:rPr lang="es-MX" dirty="0"/>
                        <a:t>70.3</a:t>
                      </a:r>
                    </a:p>
                  </a:txBody>
                  <a:tcPr/>
                </a:tc>
                <a:extLst>
                  <a:ext uri="{0D108BD9-81ED-4DB2-BD59-A6C34878D82A}">
                    <a16:rowId xmlns:a16="http://schemas.microsoft.com/office/drawing/2014/main" xmlns="" val="1668176019"/>
                  </a:ext>
                </a:extLst>
              </a:tr>
              <a:tr h="287581">
                <a:tc>
                  <a:txBody>
                    <a:bodyPr/>
                    <a:lstStyle/>
                    <a:p>
                      <a:r>
                        <a:rPr lang="es-MX" dirty="0"/>
                        <a:t>NO</a:t>
                      </a:r>
                    </a:p>
                  </a:txBody>
                  <a:tcPr/>
                </a:tc>
                <a:tc>
                  <a:txBody>
                    <a:bodyPr/>
                    <a:lstStyle/>
                    <a:p>
                      <a:r>
                        <a:rPr lang="es-MX" dirty="0"/>
                        <a:t>7</a:t>
                      </a:r>
                    </a:p>
                  </a:txBody>
                  <a:tcPr/>
                </a:tc>
                <a:tc>
                  <a:txBody>
                    <a:bodyPr/>
                    <a:lstStyle/>
                    <a:p>
                      <a:r>
                        <a:rPr lang="es-MX" dirty="0"/>
                        <a:t>%</a:t>
                      </a:r>
                    </a:p>
                  </a:txBody>
                  <a:tcPr/>
                </a:tc>
                <a:tc>
                  <a:txBody>
                    <a:bodyPr/>
                    <a:lstStyle/>
                    <a:p>
                      <a:r>
                        <a:rPr lang="es-MX" dirty="0"/>
                        <a:t>5.1</a:t>
                      </a:r>
                    </a:p>
                  </a:txBody>
                  <a:tcPr/>
                </a:tc>
                <a:extLst>
                  <a:ext uri="{0D108BD9-81ED-4DB2-BD59-A6C34878D82A}">
                    <a16:rowId xmlns:a16="http://schemas.microsoft.com/office/drawing/2014/main" xmlns="" val="424464424"/>
                  </a:ext>
                </a:extLst>
              </a:tr>
              <a:tr h="287581">
                <a:tc>
                  <a:txBody>
                    <a:bodyPr/>
                    <a:lstStyle/>
                    <a:p>
                      <a:r>
                        <a:rPr lang="es-MX" dirty="0"/>
                        <a:t>TAL VEZ </a:t>
                      </a:r>
                    </a:p>
                  </a:txBody>
                  <a:tcPr/>
                </a:tc>
                <a:tc>
                  <a:txBody>
                    <a:bodyPr/>
                    <a:lstStyle/>
                    <a:p>
                      <a:r>
                        <a:rPr lang="es-MX" dirty="0"/>
                        <a:t>34</a:t>
                      </a:r>
                    </a:p>
                  </a:txBody>
                  <a:tcPr/>
                </a:tc>
                <a:tc>
                  <a:txBody>
                    <a:bodyPr/>
                    <a:lstStyle/>
                    <a:p>
                      <a:r>
                        <a:rPr lang="es-MX" dirty="0"/>
                        <a:t>%</a:t>
                      </a:r>
                    </a:p>
                  </a:txBody>
                  <a:tcPr/>
                </a:tc>
                <a:tc>
                  <a:txBody>
                    <a:bodyPr/>
                    <a:lstStyle/>
                    <a:p>
                      <a:r>
                        <a:rPr lang="es-MX" dirty="0"/>
                        <a:t>24.6</a:t>
                      </a:r>
                    </a:p>
                  </a:txBody>
                  <a:tcPr/>
                </a:tc>
                <a:extLst>
                  <a:ext uri="{0D108BD9-81ED-4DB2-BD59-A6C34878D82A}">
                    <a16:rowId xmlns:a16="http://schemas.microsoft.com/office/drawing/2014/main" xmlns="" val="3282250526"/>
                  </a:ext>
                </a:extLst>
              </a:tr>
            </a:tbl>
          </a:graphicData>
        </a:graphic>
      </p:graphicFrame>
      <p:graphicFrame>
        <p:nvGraphicFramePr>
          <p:cNvPr id="25" name="Gráfico 24">
            <a:extLst>
              <a:ext uri="{FF2B5EF4-FFF2-40B4-BE49-F238E27FC236}">
                <a16:creationId xmlns:a16="http://schemas.microsoft.com/office/drawing/2014/main" xmlns="" id="{A2AD3245-E10C-47D6-BD08-17908002E452}"/>
              </a:ext>
            </a:extLst>
          </p:cNvPr>
          <p:cNvGraphicFramePr/>
          <p:nvPr>
            <p:extLst>
              <p:ext uri="{D42A27DB-BD31-4B8C-83A1-F6EECF244321}">
                <p14:modId xmlns:p14="http://schemas.microsoft.com/office/powerpoint/2010/main" val="1983572283"/>
              </p:ext>
            </p:extLst>
          </p:nvPr>
        </p:nvGraphicFramePr>
        <p:xfrm>
          <a:off x="5565166" y="2581155"/>
          <a:ext cx="3048000" cy="25360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0896250"/>
      </p:ext>
    </p:extLst>
  </p:cSld>
  <p:clrMapOvr>
    <a:masterClrMapping/>
  </p:clrMapOvr>
  <p:transition spd="slow" advTm="18000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8686800" y="5384480"/>
            <a:ext cx="2133600" cy="304271"/>
          </a:xfrm>
        </p:spPr>
        <p:txBody>
          <a:bodyPr/>
          <a:lstStyle/>
          <a:p>
            <a:pPr>
              <a:defRPr/>
            </a:pPr>
            <a:r>
              <a:rPr lang="en-US" dirty="0" smtClean="0">
                <a:solidFill>
                  <a:schemeClr val="bg1"/>
                </a:solidFill>
              </a:rPr>
              <a:t>13</a:t>
            </a:r>
            <a:endParaRPr lang="en-US" dirty="0">
              <a:solidFill>
                <a:schemeClr val="bg1"/>
              </a:solidFill>
            </a:endParaRPr>
          </a:p>
        </p:txBody>
      </p:sp>
      <p:sp>
        <p:nvSpPr>
          <p:cNvPr id="9" name="Rectángulo 8"/>
          <p:cNvSpPr/>
          <p:nvPr/>
        </p:nvSpPr>
        <p:spPr>
          <a:xfrm>
            <a:off x="827916" y="1253915"/>
            <a:ext cx="7858884" cy="857797"/>
          </a:xfrm>
          <a:prstGeom prst="rect">
            <a:avLst/>
          </a:prstGeom>
          <a:solidFill>
            <a:schemeClr val="accent1">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269875" algn="just">
              <a:lnSpc>
                <a:spcPct val="150000"/>
              </a:lnSpc>
              <a:spcAft>
                <a:spcPts val="0"/>
              </a:spcAft>
            </a:pPr>
            <a:r>
              <a:rPr lang="es-EC" sz="1600" dirty="0">
                <a:effectLst/>
              </a:rPr>
              <a:t>¿</a:t>
            </a:r>
            <a:r>
              <a:rPr lang="es-ES" sz="1600" dirty="0">
                <a:effectLst/>
              </a:rPr>
              <a:t>Cree usted que la materia de meteorología es importante para el desarrollo eficiente de un futuro Oficial de Marina? </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ectángulo 14">
            <a:extLst>
              <a:ext uri="{FF2B5EF4-FFF2-40B4-BE49-F238E27FC236}">
                <a16:creationId xmlns:a16="http://schemas.microsoft.com/office/drawing/2014/main" xmlns="" id="{6515938C-C8CC-42C3-9FDC-211C2C895ABB}"/>
              </a:ext>
            </a:extLst>
          </p:cNvPr>
          <p:cNvSpPr/>
          <p:nvPr/>
        </p:nvSpPr>
        <p:spPr>
          <a:xfrm>
            <a:off x="956810" y="619355"/>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onsolas" panose="020B0609020204030204" pitchFamily="49" charset="0"/>
                <a:cs typeface="Consolas" panose="020B0609020204030204" pitchFamily="49" charset="0"/>
              </a:rPr>
              <a:t>ENCUESTAS</a:t>
            </a:r>
            <a:r>
              <a:rPr lang="es-EC" sz="2333" b="1" dirty="0">
                <a:latin typeface="Consolas" panose="020B0609020204030204" pitchFamily="49" charset="0"/>
                <a:cs typeface="Consolas" panose="020B0609020204030204" pitchFamily="49" charset="0"/>
              </a:rPr>
              <a:t> </a:t>
            </a:r>
          </a:p>
        </p:txBody>
      </p:sp>
      <p:graphicFrame>
        <p:nvGraphicFramePr>
          <p:cNvPr id="14" name="Tabla 14">
            <a:extLst>
              <a:ext uri="{FF2B5EF4-FFF2-40B4-BE49-F238E27FC236}">
                <a16:creationId xmlns:a16="http://schemas.microsoft.com/office/drawing/2014/main" xmlns="" id="{7F710D13-F661-40A5-B803-DCC9037CD61F}"/>
              </a:ext>
            </a:extLst>
          </p:cNvPr>
          <p:cNvGraphicFramePr>
            <a:graphicFrameLocks noGrp="1"/>
          </p:cNvGraphicFramePr>
          <p:nvPr/>
        </p:nvGraphicFramePr>
        <p:xfrm>
          <a:off x="541108" y="2300713"/>
          <a:ext cx="4128456" cy="370840"/>
        </p:xfrm>
        <a:graphic>
          <a:graphicData uri="http://schemas.openxmlformats.org/drawingml/2006/table">
            <a:tbl>
              <a:tblPr firstRow="1" bandRow="1">
                <a:tableStyleId>{21E4AEA4-8DFA-4A89-87EB-49C32662AFE0}</a:tableStyleId>
              </a:tblPr>
              <a:tblGrid>
                <a:gridCol w="1032114">
                  <a:extLst>
                    <a:ext uri="{9D8B030D-6E8A-4147-A177-3AD203B41FA5}">
                      <a16:colId xmlns:a16="http://schemas.microsoft.com/office/drawing/2014/main" xmlns="" val="3279091202"/>
                    </a:ext>
                  </a:extLst>
                </a:gridCol>
                <a:gridCol w="1032114">
                  <a:extLst>
                    <a:ext uri="{9D8B030D-6E8A-4147-A177-3AD203B41FA5}">
                      <a16:colId xmlns:a16="http://schemas.microsoft.com/office/drawing/2014/main" xmlns="" val="2304514625"/>
                    </a:ext>
                  </a:extLst>
                </a:gridCol>
                <a:gridCol w="1032114">
                  <a:extLst>
                    <a:ext uri="{9D8B030D-6E8A-4147-A177-3AD203B41FA5}">
                      <a16:colId xmlns:a16="http://schemas.microsoft.com/office/drawing/2014/main" xmlns="" val="3050196663"/>
                    </a:ext>
                  </a:extLst>
                </a:gridCol>
                <a:gridCol w="1032114">
                  <a:extLst>
                    <a:ext uri="{9D8B030D-6E8A-4147-A177-3AD203B41FA5}">
                      <a16:colId xmlns:a16="http://schemas.microsoft.com/office/drawing/2014/main" xmlns="" val="3168155511"/>
                    </a:ext>
                  </a:extLst>
                </a:gridCol>
              </a:tblGrid>
              <a:tr h="370840">
                <a:tc>
                  <a:txBody>
                    <a:bodyPr/>
                    <a:lstStyle/>
                    <a:p>
                      <a:r>
                        <a:rPr lang="es-MX" dirty="0"/>
                        <a:t>UNIVERSO</a:t>
                      </a:r>
                    </a:p>
                  </a:txBody>
                  <a:tcPr/>
                </a:tc>
                <a:tc>
                  <a:txBody>
                    <a:bodyPr/>
                    <a:lstStyle/>
                    <a:p>
                      <a:r>
                        <a:rPr lang="es-MX" dirty="0">
                          <a:solidFill>
                            <a:schemeClr val="tx1"/>
                          </a:solidFill>
                        </a:rPr>
                        <a:t>214</a:t>
                      </a:r>
                    </a:p>
                  </a:txBody>
                  <a:tcPr/>
                </a:tc>
                <a:tc>
                  <a:txBody>
                    <a:bodyPr/>
                    <a:lstStyle/>
                    <a:p>
                      <a:r>
                        <a:rPr lang="es-MX" dirty="0"/>
                        <a:t>MUESTRA</a:t>
                      </a:r>
                    </a:p>
                  </a:txBody>
                  <a:tcPr/>
                </a:tc>
                <a:tc>
                  <a:txBody>
                    <a:bodyPr/>
                    <a:lstStyle/>
                    <a:p>
                      <a:r>
                        <a:rPr lang="es-MX" dirty="0">
                          <a:solidFill>
                            <a:schemeClr val="tx1"/>
                          </a:solidFill>
                        </a:rPr>
                        <a:t>138</a:t>
                      </a:r>
                    </a:p>
                  </a:txBody>
                  <a:tcPr/>
                </a:tc>
                <a:extLst>
                  <a:ext uri="{0D108BD9-81ED-4DB2-BD59-A6C34878D82A}">
                    <a16:rowId xmlns:a16="http://schemas.microsoft.com/office/drawing/2014/main" xmlns="" val="2268641406"/>
                  </a:ext>
                </a:extLst>
              </a:tr>
            </a:tbl>
          </a:graphicData>
        </a:graphic>
      </p:graphicFrame>
      <p:graphicFrame>
        <p:nvGraphicFramePr>
          <p:cNvPr id="15" name="Tabla 15">
            <a:extLst>
              <a:ext uri="{FF2B5EF4-FFF2-40B4-BE49-F238E27FC236}">
                <a16:creationId xmlns:a16="http://schemas.microsoft.com/office/drawing/2014/main" xmlns="" id="{1638F546-F638-4372-995E-BB6C50342AC3}"/>
              </a:ext>
            </a:extLst>
          </p:cNvPr>
          <p:cNvGraphicFramePr>
            <a:graphicFrameLocks noGrp="1"/>
          </p:cNvGraphicFramePr>
          <p:nvPr>
            <p:extLst>
              <p:ext uri="{D42A27DB-BD31-4B8C-83A1-F6EECF244321}">
                <p14:modId xmlns:p14="http://schemas.microsoft.com/office/powerpoint/2010/main" val="4219969757"/>
              </p:ext>
            </p:extLst>
          </p:nvPr>
        </p:nvGraphicFramePr>
        <p:xfrm>
          <a:off x="541108" y="2641762"/>
          <a:ext cx="4118182" cy="1520067"/>
        </p:xfrm>
        <a:graphic>
          <a:graphicData uri="http://schemas.openxmlformats.org/drawingml/2006/table">
            <a:tbl>
              <a:tblPr firstRow="1" bandRow="1">
                <a:tableStyleId>{5C22544A-7EE6-4342-B048-85BDC9FD1C3A}</a:tableStyleId>
              </a:tblPr>
              <a:tblGrid>
                <a:gridCol w="4118182">
                  <a:extLst>
                    <a:ext uri="{9D8B030D-6E8A-4147-A177-3AD203B41FA5}">
                      <a16:colId xmlns:a16="http://schemas.microsoft.com/office/drawing/2014/main" xmlns="" val="3210649963"/>
                    </a:ext>
                  </a:extLst>
                </a:gridCol>
              </a:tblGrid>
              <a:tr h="1520067">
                <a:tc>
                  <a:txBody>
                    <a:bodyPr/>
                    <a:lstStyle/>
                    <a:p>
                      <a:pPr algn="just"/>
                      <a:r>
                        <a:rPr lang="es-ES" sz="1500" b="1" i="1" u="none" kern="1200" dirty="0">
                          <a:solidFill>
                            <a:schemeClr val="tx1"/>
                          </a:solidFill>
                          <a:effectLst/>
                          <a:latin typeface="+mn-lt"/>
                          <a:ea typeface="+mn-ea"/>
                          <a:cs typeface="+mn-cs"/>
                        </a:rPr>
                        <a:t>Análisis: </a:t>
                      </a:r>
                      <a:r>
                        <a:rPr lang="es-ES" sz="1500" b="1" kern="1200" dirty="0">
                          <a:solidFill>
                            <a:schemeClr val="lt1"/>
                          </a:solidFill>
                          <a:effectLst/>
                          <a:latin typeface="+mn-lt"/>
                          <a:ea typeface="+mn-ea"/>
                          <a:cs typeface="+mn-cs"/>
                        </a:rPr>
                        <a:t>Casi existe un criterio unánime, con más del 90% de los encuestados, sobre la importancia del conocimiento de la meteorología para el futuro Oficial de Marina, ya que esto le permitirá poder asesorar o emplear a sus unidades o dotación en el teatro de operaciones. </a:t>
                      </a:r>
                      <a:endParaRPr lang="es-MX" dirty="0"/>
                    </a:p>
                  </a:txBody>
                  <a:tcPr/>
                </a:tc>
                <a:extLst>
                  <a:ext uri="{0D108BD9-81ED-4DB2-BD59-A6C34878D82A}">
                    <a16:rowId xmlns:a16="http://schemas.microsoft.com/office/drawing/2014/main" xmlns="" val="3330938752"/>
                  </a:ext>
                </a:extLst>
              </a:tr>
            </a:tbl>
          </a:graphicData>
        </a:graphic>
      </p:graphicFrame>
      <p:graphicFrame>
        <p:nvGraphicFramePr>
          <p:cNvPr id="16" name="Tabla 16">
            <a:extLst>
              <a:ext uri="{FF2B5EF4-FFF2-40B4-BE49-F238E27FC236}">
                <a16:creationId xmlns:a16="http://schemas.microsoft.com/office/drawing/2014/main" xmlns="" id="{2761B831-F853-4C5B-9AD2-D23C93067F9B}"/>
              </a:ext>
            </a:extLst>
          </p:cNvPr>
          <p:cNvGraphicFramePr>
            <a:graphicFrameLocks noGrp="1"/>
          </p:cNvGraphicFramePr>
          <p:nvPr>
            <p:extLst>
              <p:ext uri="{D42A27DB-BD31-4B8C-83A1-F6EECF244321}">
                <p14:modId xmlns:p14="http://schemas.microsoft.com/office/powerpoint/2010/main" val="3624303637"/>
              </p:ext>
            </p:extLst>
          </p:nvPr>
        </p:nvGraphicFramePr>
        <p:xfrm>
          <a:off x="765178" y="4319053"/>
          <a:ext cx="3264024" cy="1280160"/>
        </p:xfrm>
        <a:graphic>
          <a:graphicData uri="http://schemas.openxmlformats.org/drawingml/2006/table">
            <a:tbl>
              <a:tblPr firstRow="1" bandRow="1">
                <a:tableStyleId>{5C22544A-7EE6-4342-B048-85BDC9FD1C3A}</a:tableStyleId>
              </a:tblPr>
              <a:tblGrid>
                <a:gridCol w="816006">
                  <a:extLst>
                    <a:ext uri="{9D8B030D-6E8A-4147-A177-3AD203B41FA5}">
                      <a16:colId xmlns:a16="http://schemas.microsoft.com/office/drawing/2014/main" xmlns="" val="527431640"/>
                    </a:ext>
                  </a:extLst>
                </a:gridCol>
                <a:gridCol w="816006">
                  <a:extLst>
                    <a:ext uri="{9D8B030D-6E8A-4147-A177-3AD203B41FA5}">
                      <a16:colId xmlns:a16="http://schemas.microsoft.com/office/drawing/2014/main" xmlns="" val="2753051808"/>
                    </a:ext>
                  </a:extLst>
                </a:gridCol>
                <a:gridCol w="816006">
                  <a:extLst>
                    <a:ext uri="{9D8B030D-6E8A-4147-A177-3AD203B41FA5}">
                      <a16:colId xmlns:a16="http://schemas.microsoft.com/office/drawing/2014/main" xmlns="" val="1901277081"/>
                    </a:ext>
                  </a:extLst>
                </a:gridCol>
                <a:gridCol w="816006">
                  <a:extLst>
                    <a:ext uri="{9D8B030D-6E8A-4147-A177-3AD203B41FA5}">
                      <a16:colId xmlns:a16="http://schemas.microsoft.com/office/drawing/2014/main" xmlns="" val="3215594316"/>
                    </a:ext>
                  </a:extLst>
                </a:gridCol>
              </a:tblGrid>
              <a:tr h="312890">
                <a:tc gridSpan="2">
                  <a:txBody>
                    <a:bodyPr/>
                    <a:lstStyle/>
                    <a:p>
                      <a:r>
                        <a:rPr lang="es-MX" dirty="0"/>
                        <a:t>CALIFICACIÓN</a:t>
                      </a:r>
                    </a:p>
                  </a:txBody>
                  <a:tcPr/>
                </a:tc>
                <a:tc hMerge="1">
                  <a:txBody>
                    <a:bodyPr/>
                    <a:lstStyle/>
                    <a:p>
                      <a:endParaRPr lang="es-MX" dirty="0"/>
                    </a:p>
                  </a:txBody>
                  <a:tcPr/>
                </a:tc>
                <a:tc gridSpan="2">
                  <a:txBody>
                    <a:bodyPr/>
                    <a:lstStyle/>
                    <a:p>
                      <a:r>
                        <a:rPr lang="es-MX" dirty="0"/>
                        <a:t>PORCENTAJE</a:t>
                      </a:r>
                    </a:p>
                  </a:txBody>
                  <a:tcPr/>
                </a:tc>
                <a:tc hMerge="1">
                  <a:txBody>
                    <a:bodyPr/>
                    <a:lstStyle/>
                    <a:p>
                      <a:endParaRPr lang="es-MX" dirty="0"/>
                    </a:p>
                  </a:txBody>
                  <a:tcPr/>
                </a:tc>
                <a:extLst>
                  <a:ext uri="{0D108BD9-81ED-4DB2-BD59-A6C34878D82A}">
                    <a16:rowId xmlns:a16="http://schemas.microsoft.com/office/drawing/2014/main" xmlns="" val="3085462375"/>
                  </a:ext>
                </a:extLst>
              </a:tr>
              <a:tr h="312890">
                <a:tc>
                  <a:txBody>
                    <a:bodyPr/>
                    <a:lstStyle/>
                    <a:p>
                      <a:r>
                        <a:rPr lang="es-MX" dirty="0"/>
                        <a:t>SI</a:t>
                      </a:r>
                    </a:p>
                  </a:txBody>
                  <a:tcPr/>
                </a:tc>
                <a:tc>
                  <a:txBody>
                    <a:bodyPr/>
                    <a:lstStyle/>
                    <a:p>
                      <a:r>
                        <a:rPr lang="es-MX" dirty="0"/>
                        <a:t>135</a:t>
                      </a:r>
                    </a:p>
                  </a:txBody>
                  <a:tcPr/>
                </a:tc>
                <a:tc>
                  <a:txBody>
                    <a:bodyPr/>
                    <a:lstStyle/>
                    <a:p>
                      <a:r>
                        <a:rPr lang="es-MX" dirty="0"/>
                        <a:t>%</a:t>
                      </a:r>
                    </a:p>
                  </a:txBody>
                  <a:tcPr/>
                </a:tc>
                <a:tc>
                  <a:txBody>
                    <a:bodyPr/>
                    <a:lstStyle/>
                    <a:p>
                      <a:r>
                        <a:rPr lang="es-MX" dirty="0"/>
                        <a:t>97.8</a:t>
                      </a:r>
                    </a:p>
                  </a:txBody>
                  <a:tcPr/>
                </a:tc>
                <a:extLst>
                  <a:ext uri="{0D108BD9-81ED-4DB2-BD59-A6C34878D82A}">
                    <a16:rowId xmlns:a16="http://schemas.microsoft.com/office/drawing/2014/main" xmlns="" val="1668176019"/>
                  </a:ext>
                </a:extLst>
              </a:tr>
              <a:tr h="312890">
                <a:tc>
                  <a:txBody>
                    <a:bodyPr/>
                    <a:lstStyle/>
                    <a:p>
                      <a:r>
                        <a:rPr lang="es-MX" dirty="0"/>
                        <a:t>NO</a:t>
                      </a:r>
                    </a:p>
                  </a:txBody>
                  <a:tcPr/>
                </a:tc>
                <a:tc>
                  <a:txBody>
                    <a:bodyPr/>
                    <a:lstStyle/>
                    <a:p>
                      <a:r>
                        <a:rPr lang="es-MX" dirty="0"/>
                        <a:t>3</a:t>
                      </a:r>
                    </a:p>
                  </a:txBody>
                  <a:tcPr/>
                </a:tc>
                <a:tc>
                  <a:txBody>
                    <a:bodyPr/>
                    <a:lstStyle/>
                    <a:p>
                      <a:r>
                        <a:rPr lang="es-MX" dirty="0"/>
                        <a:t>%</a:t>
                      </a:r>
                    </a:p>
                  </a:txBody>
                  <a:tcPr/>
                </a:tc>
                <a:tc>
                  <a:txBody>
                    <a:bodyPr/>
                    <a:lstStyle/>
                    <a:p>
                      <a:r>
                        <a:rPr lang="es-MX" dirty="0"/>
                        <a:t>2.2</a:t>
                      </a:r>
                    </a:p>
                  </a:txBody>
                  <a:tcPr/>
                </a:tc>
                <a:extLst>
                  <a:ext uri="{0D108BD9-81ED-4DB2-BD59-A6C34878D82A}">
                    <a16:rowId xmlns:a16="http://schemas.microsoft.com/office/drawing/2014/main" xmlns="" val="424464424"/>
                  </a:ext>
                </a:extLst>
              </a:tr>
              <a:tr h="312890">
                <a:tc>
                  <a:txBody>
                    <a:bodyPr/>
                    <a:lstStyle/>
                    <a:p>
                      <a:r>
                        <a:rPr lang="es-MX" dirty="0"/>
                        <a:t>TOTAL</a:t>
                      </a:r>
                    </a:p>
                  </a:txBody>
                  <a:tcPr/>
                </a:tc>
                <a:tc>
                  <a:txBody>
                    <a:bodyPr/>
                    <a:lstStyle/>
                    <a:p>
                      <a:r>
                        <a:rPr lang="es-MX" dirty="0"/>
                        <a:t>138</a:t>
                      </a:r>
                    </a:p>
                  </a:txBody>
                  <a:tcPr/>
                </a:tc>
                <a:tc>
                  <a:txBody>
                    <a:bodyPr/>
                    <a:lstStyle/>
                    <a:p>
                      <a:r>
                        <a:rPr lang="es-MX" dirty="0"/>
                        <a:t>TOTAL</a:t>
                      </a:r>
                    </a:p>
                  </a:txBody>
                  <a:tcPr/>
                </a:tc>
                <a:tc>
                  <a:txBody>
                    <a:bodyPr/>
                    <a:lstStyle/>
                    <a:p>
                      <a:r>
                        <a:rPr lang="es-MX" dirty="0"/>
                        <a:t>100</a:t>
                      </a:r>
                    </a:p>
                  </a:txBody>
                  <a:tcPr/>
                </a:tc>
                <a:extLst>
                  <a:ext uri="{0D108BD9-81ED-4DB2-BD59-A6C34878D82A}">
                    <a16:rowId xmlns:a16="http://schemas.microsoft.com/office/drawing/2014/main" xmlns="" val="3282250526"/>
                  </a:ext>
                </a:extLst>
              </a:tr>
            </a:tbl>
          </a:graphicData>
        </a:graphic>
      </p:graphicFrame>
      <p:graphicFrame>
        <p:nvGraphicFramePr>
          <p:cNvPr id="6" name="Gráfico 5">
            <a:extLst>
              <a:ext uri="{FF2B5EF4-FFF2-40B4-BE49-F238E27FC236}">
                <a16:creationId xmlns:a16="http://schemas.microsoft.com/office/drawing/2014/main" xmlns="" id="{6AC70B16-19EF-42C8-AFD4-6CAE1BEB77BD}"/>
              </a:ext>
            </a:extLst>
          </p:cNvPr>
          <p:cNvGraphicFramePr/>
          <p:nvPr>
            <p:extLst>
              <p:ext uri="{D42A27DB-BD31-4B8C-83A1-F6EECF244321}">
                <p14:modId xmlns:p14="http://schemas.microsoft.com/office/powerpoint/2010/main" val="3242918573"/>
              </p:ext>
            </p:extLst>
          </p:nvPr>
        </p:nvGraphicFramePr>
        <p:xfrm>
          <a:off x="5374715" y="2486133"/>
          <a:ext cx="3264024" cy="27678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2862228"/>
      </p:ext>
    </p:extLst>
  </p:cSld>
  <p:clrMapOvr>
    <a:masterClrMapping/>
  </p:clrMapOvr>
  <p:transition spd="slow" advTm="180000">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8676456" y="5407481"/>
            <a:ext cx="2133600" cy="304271"/>
          </a:xfrm>
        </p:spPr>
        <p:txBody>
          <a:bodyPr/>
          <a:lstStyle/>
          <a:p>
            <a:pPr>
              <a:defRPr/>
            </a:pPr>
            <a:r>
              <a:rPr lang="en-US" dirty="0" smtClean="0"/>
              <a:t>14</a:t>
            </a:r>
            <a:endParaRPr lang="en-US" dirty="0"/>
          </a:p>
        </p:txBody>
      </p:sp>
      <p:sp>
        <p:nvSpPr>
          <p:cNvPr id="9" name="Rectángulo 14">
            <a:extLst>
              <a:ext uri="{FF2B5EF4-FFF2-40B4-BE49-F238E27FC236}">
                <a16:creationId xmlns:a16="http://schemas.microsoft.com/office/drawing/2014/main" xmlns="" id="{E6827EDF-A1C6-446B-BE61-C5A638DD3272}"/>
              </a:ext>
            </a:extLst>
          </p:cNvPr>
          <p:cNvSpPr/>
          <p:nvPr/>
        </p:nvSpPr>
        <p:spPr>
          <a:xfrm>
            <a:off x="956809" y="696666"/>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onsolas" panose="020B0609020204030204" pitchFamily="49" charset="0"/>
                <a:cs typeface="Consolas" panose="020B0609020204030204" pitchFamily="49" charset="0"/>
              </a:rPr>
              <a:t>PROPUESTA</a:t>
            </a:r>
            <a:r>
              <a:rPr lang="es-EC" sz="2333" b="1" dirty="0">
                <a:latin typeface="Consolas" panose="020B0609020204030204" pitchFamily="49" charset="0"/>
                <a:cs typeface="Consolas" panose="020B0609020204030204" pitchFamily="49" charset="0"/>
              </a:rPr>
              <a:t> </a:t>
            </a:r>
          </a:p>
        </p:txBody>
      </p:sp>
      <p:sp>
        <p:nvSpPr>
          <p:cNvPr id="2" name="Rectángulo redondeado 1"/>
          <p:cNvSpPr/>
          <p:nvPr/>
        </p:nvSpPr>
        <p:spPr>
          <a:xfrm>
            <a:off x="1151619" y="1563591"/>
            <a:ext cx="6840760"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smtClean="0"/>
              <a:t>Desarrollo de una Enciclopedia Virtual para la transferencia de conocimientos en el uso de instrumentos y equipos que cuenta una estación meteorológica para consolidar el aprendizaje de los Guardiamarinas </a:t>
            </a:r>
            <a:endParaRPr lang="es-EC" dirty="0"/>
          </a:p>
        </p:txBody>
      </p:sp>
      <p:pic>
        <p:nvPicPr>
          <p:cNvPr id="5" name="Imagen 4"/>
          <p:cNvPicPr>
            <a:picLocks noChangeAspect="1"/>
          </p:cNvPicPr>
          <p:nvPr/>
        </p:nvPicPr>
        <p:blipFill rotWithShape="1">
          <a:blip r:embed="rId2"/>
          <a:srcRect l="12366" t="19484" r="12921" b="8657"/>
          <a:stretch/>
        </p:blipFill>
        <p:spPr>
          <a:xfrm>
            <a:off x="2641099" y="3471385"/>
            <a:ext cx="3861799" cy="2088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81792296"/>
      </p:ext>
    </p:extLst>
  </p:cSld>
  <p:clrMapOvr>
    <a:masterClrMapping/>
  </p:clrMapOvr>
  <p:transition spd="slow" advTm="180000">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14">
            <a:extLst>
              <a:ext uri="{FF2B5EF4-FFF2-40B4-BE49-F238E27FC236}">
                <a16:creationId xmlns:a16="http://schemas.microsoft.com/office/drawing/2014/main" xmlns="" id="{E6827EDF-A1C6-446B-BE61-C5A638DD3272}"/>
              </a:ext>
            </a:extLst>
          </p:cNvPr>
          <p:cNvSpPr/>
          <p:nvPr/>
        </p:nvSpPr>
        <p:spPr>
          <a:xfrm>
            <a:off x="971600" y="769268"/>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latin typeface="Arial" panose="020B0604020202020204" pitchFamily="34" charset="0"/>
                <a:ea typeface="Times New Roman" panose="02020603050405020304" pitchFamily="18" charset="0"/>
                <a:cs typeface="Times New Roman" panose="02020603050405020304" pitchFamily="18" charset="0"/>
              </a:rPr>
              <a:t>DISEÑO LA ENCICLOPEDIA VIRTUAL</a:t>
            </a:r>
            <a:r>
              <a:rPr lang="es-EC" sz="2333" dirty="0" smtClean="0">
                <a:latin typeface="Consolas" panose="020B0609020204030204" pitchFamily="49" charset="0"/>
                <a:cs typeface="Consolas" panose="020B0609020204030204" pitchFamily="49" charset="0"/>
              </a:rPr>
              <a:t> </a:t>
            </a:r>
            <a:endParaRPr lang="es-EC" sz="2333" dirty="0">
              <a:latin typeface="Consolas" panose="020B0609020204030204" pitchFamily="49" charset="0"/>
              <a:cs typeface="Consolas" panose="020B0609020204030204" pitchFamily="49" charset="0"/>
            </a:endParaRPr>
          </a:p>
        </p:txBody>
      </p:sp>
      <p:sp>
        <p:nvSpPr>
          <p:cNvPr id="10" name="Marcador de número de diapositiva 3"/>
          <p:cNvSpPr>
            <a:spLocks noGrp="1"/>
          </p:cNvSpPr>
          <p:nvPr>
            <p:ph type="sldNum" sz="quarter" idx="12"/>
          </p:nvPr>
        </p:nvSpPr>
        <p:spPr>
          <a:xfrm>
            <a:off x="8748464" y="5401374"/>
            <a:ext cx="2133600" cy="304271"/>
          </a:xfrm>
        </p:spPr>
        <p:txBody>
          <a:bodyPr/>
          <a:lstStyle/>
          <a:p>
            <a:pPr>
              <a:defRPr/>
            </a:pPr>
            <a:r>
              <a:rPr lang="en-US" dirty="0" smtClean="0"/>
              <a:t>15</a:t>
            </a:r>
            <a:endParaRPr lang="en-US" dirty="0"/>
          </a:p>
        </p:txBody>
      </p:sp>
      <p:pic>
        <p:nvPicPr>
          <p:cNvPr id="2" name="pag web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0923" y="1529449"/>
            <a:ext cx="7092280" cy="398940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53186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AA0846-90B4-465F-BA95-B48DE52658B6}"/>
              </a:ext>
            </a:extLst>
          </p:cNvPr>
          <p:cNvSpPr>
            <a:spLocks noGrp="1"/>
          </p:cNvSpPr>
          <p:nvPr>
            <p:ph type="title"/>
          </p:nvPr>
        </p:nvSpPr>
        <p:spPr>
          <a:xfrm>
            <a:off x="637220" y="797074"/>
            <a:ext cx="8229600" cy="952500"/>
          </a:xfrm>
        </p:spPr>
        <p:txBody>
          <a:bodyPr/>
          <a:lstStyle/>
          <a:p>
            <a:r>
              <a:rPr lang="es-MX" sz="1800" b="1" dirty="0">
                <a:effectLst/>
                <a:latin typeface="Arial" panose="020B0604020202020204" pitchFamily="34" charset="0"/>
                <a:ea typeface="Times New Roman" panose="02020603050405020304" pitchFamily="18" charset="0"/>
                <a:cs typeface="Times New Roman" panose="02020603050405020304" pitchFamily="18" charset="0"/>
              </a:rPr>
              <a:t/>
            </a:r>
            <a:br>
              <a:rPr lang="es-MX" sz="1800" b="1" dirty="0">
                <a:effectLst/>
                <a:latin typeface="Arial" panose="020B0604020202020204" pitchFamily="34" charset="0"/>
                <a:ea typeface="Times New Roman" panose="02020603050405020304" pitchFamily="18" charset="0"/>
                <a:cs typeface="Times New Roman" panose="02020603050405020304" pitchFamily="18" charset="0"/>
              </a:rPr>
            </a:br>
            <a:endParaRPr lang="es-MX" dirty="0"/>
          </a:p>
        </p:txBody>
      </p:sp>
      <p:pic>
        <p:nvPicPr>
          <p:cNvPr id="4" name="Marcador de contenido 3">
            <a:extLst>
              <a:ext uri="{FF2B5EF4-FFF2-40B4-BE49-F238E27FC236}">
                <a16:creationId xmlns:a16="http://schemas.microsoft.com/office/drawing/2014/main" xmlns="" id="{2E8D3D6B-6825-41E0-9AF0-19003B0FA341}"/>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921396"/>
            <a:ext cx="3512993" cy="2664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Marcador de número de diapositiva 3">
            <a:extLst>
              <a:ext uri="{FF2B5EF4-FFF2-40B4-BE49-F238E27FC236}">
                <a16:creationId xmlns:a16="http://schemas.microsoft.com/office/drawing/2014/main" xmlns="" id="{3A697C89-9723-4324-A27B-BAECB1DC32B1}"/>
              </a:ext>
            </a:extLst>
          </p:cNvPr>
          <p:cNvSpPr>
            <a:spLocks noGrp="1"/>
          </p:cNvSpPr>
          <p:nvPr>
            <p:ph type="sldNum" sz="quarter" idx="12"/>
          </p:nvPr>
        </p:nvSpPr>
        <p:spPr bwMode="auto">
          <a:xfrm>
            <a:off x="8604448" y="5296958"/>
            <a:ext cx="2133600" cy="3042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smtClean="0">
                <a:latin typeface="+mj-lt"/>
              </a:rPr>
              <a:t>16</a:t>
            </a:r>
            <a:endParaRPr lang="en-US" altLang="en-US" dirty="0">
              <a:latin typeface="+mj-lt"/>
            </a:endParaRPr>
          </a:p>
        </p:txBody>
      </p:sp>
      <p:sp>
        <p:nvSpPr>
          <p:cNvPr id="6" name="Rectángulo 14">
            <a:extLst>
              <a:ext uri="{FF2B5EF4-FFF2-40B4-BE49-F238E27FC236}">
                <a16:creationId xmlns:a16="http://schemas.microsoft.com/office/drawing/2014/main" xmlns="" id="{E6827EDF-A1C6-446B-BE61-C5A638DD3272}"/>
              </a:ext>
            </a:extLst>
          </p:cNvPr>
          <p:cNvSpPr/>
          <p:nvPr/>
        </p:nvSpPr>
        <p:spPr>
          <a:xfrm>
            <a:off x="1136830" y="625252"/>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ESTACIÓN METEOROLÓGICA DE ESSUNA</a:t>
            </a:r>
            <a:endParaRPr lang="es-EC" sz="2333" b="1" dirty="0">
              <a:solidFill>
                <a:schemeClr val="bg1"/>
              </a:solidFill>
              <a:latin typeface="Consolas" panose="020B0609020204030204" pitchFamily="49" charset="0"/>
              <a:cs typeface="Consolas" panose="020B0609020204030204" pitchFamily="49" charset="0"/>
            </a:endParaRPr>
          </a:p>
        </p:txBody>
      </p:sp>
      <p:pic>
        <p:nvPicPr>
          <p:cNvPr id="7" name="Marcador de contenido 3">
            <a:extLst>
              <a:ext uri="{FF2B5EF4-FFF2-40B4-BE49-F238E27FC236}">
                <a16:creationId xmlns:a16="http://schemas.microsoft.com/office/drawing/2014/main" xmlns="" id="{02904E19-F12A-44DB-BE50-D1ADE8EA0236}"/>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857194" y="1610389"/>
            <a:ext cx="1731029" cy="1912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xmlns="" id="{5255F6C8-E285-4513-9292-18DE9DD3B7BA}"/>
              </a:ext>
            </a:extLst>
          </p:cNvPr>
          <p:cNvPicPr/>
          <p:nvPr/>
        </p:nvPicPr>
        <p:blipFill rotWithShape="1">
          <a:blip r:embed="rId4" cstate="print">
            <a:extLst>
              <a:ext uri="{28A0092B-C50C-407E-A947-70E740481C1C}">
                <a14:useLocalDpi xmlns:a14="http://schemas.microsoft.com/office/drawing/2010/main" val="0"/>
              </a:ext>
            </a:extLst>
          </a:blip>
          <a:srcRect t="11446"/>
          <a:stretch/>
        </p:blipFill>
        <p:spPr bwMode="auto">
          <a:xfrm>
            <a:off x="6879070" y="3663272"/>
            <a:ext cx="1725378" cy="1967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xmlns="" id="{F642A1C4-D0E5-41FE-84F6-D72C203FFCA0}"/>
              </a:ext>
            </a:extLst>
          </p:cNvPr>
          <p:cNvPicPr/>
          <p:nvPr/>
        </p:nvPicPr>
        <p:blipFill rotWithShape="1">
          <a:blip r:embed="rId5" cstate="print">
            <a:extLst>
              <a:ext uri="{28A0092B-C50C-407E-A947-70E740481C1C}">
                <a14:useLocalDpi xmlns:a14="http://schemas.microsoft.com/office/drawing/2010/main" val="0"/>
              </a:ext>
            </a:extLst>
          </a:blip>
          <a:srcRect l="18526" b="18122"/>
          <a:stretch/>
        </p:blipFill>
        <p:spPr bwMode="auto">
          <a:xfrm>
            <a:off x="6879070" y="1579050"/>
            <a:ext cx="1725378" cy="1944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0" name="Imagen 9" descr="C:\Users\INTEL\AppData\Local\Microsoft\Windows\INetCache\Content.Word\2020-08-11 (1).jpg"/>
          <p:cNvPicPr/>
          <p:nvPr/>
        </p:nvPicPr>
        <p:blipFill>
          <a:blip r:embed="rId6">
            <a:extLst>
              <a:ext uri="{28A0092B-C50C-407E-A947-70E740481C1C}">
                <a14:useLocalDpi xmlns:a14="http://schemas.microsoft.com/office/drawing/2010/main" val="0"/>
              </a:ext>
            </a:extLst>
          </a:blip>
          <a:srcRect/>
          <a:stretch>
            <a:fillRect/>
          </a:stretch>
        </p:blipFill>
        <p:spPr bwMode="auto">
          <a:xfrm>
            <a:off x="4857195" y="3663272"/>
            <a:ext cx="1731028" cy="1967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1070704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redondeado 10"/>
          <p:cNvSpPr/>
          <p:nvPr/>
        </p:nvSpPr>
        <p:spPr>
          <a:xfrm>
            <a:off x="683568" y="2281436"/>
            <a:ext cx="3543816" cy="280831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Marcador de contenido 3">
            <a:extLst>
              <a:ext uri="{FF2B5EF4-FFF2-40B4-BE49-F238E27FC236}">
                <a16:creationId xmlns:a16="http://schemas.microsoft.com/office/drawing/2014/main" xmlns="" id="{19B41FDB-C371-45E3-81C9-209F98D2DE9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618" y="2510219"/>
            <a:ext cx="3199166" cy="23569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a:extLst>
              <a:ext uri="{FF2B5EF4-FFF2-40B4-BE49-F238E27FC236}">
                <a16:creationId xmlns:a16="http://schemas.microsoft.com/office/drawing/2014/main" xmlns="" id="{50DBEC54-9FD5-4236-A7A7-94F98F2C3476}"/>
              </a:ext>
            </a:extLst>
          </p:cNvPr>
          <p:cNvPicPr/>
          <p:nvPr/>
        </p:nvPicPr>
        <p:blipFill rotWithShape="1">
          <a:blip r:embed="rId3" cstate="print">
            <a:extLst>
              <a:ext uri="{28A0092B-C50C-407E-A947-70E740481C1C}">
                <a14:useLocalDpi xmlns:a14="http://schemas.microsoft.com/office/drawing/2010/main" val="0"/>
              </a:ext>
            </a:extLst>
          </a:blip>
          <a:srcRect t="10084" b="25264"/>
          <a:stretch/>
        </p:blipFill>
        <p:spPr bwMode="auto">
          <a:xfrm>
            <a:off x="6165219" y="1465485"/>
            <a:ext cx="2304256" cy="1728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8" name="Marcador de número de diapositiva 3">
            <a:extLst>
              <a:ext uri="{FF2B5EF4-FFF2-40B4-BE49-F238E27FC236}">
                <a16:creationId xmlns:a16="http://schemas.microsoft.com/office/drawing/2014/main" xmlns="" id="{826D3F62-AE33-4175-9B08-180D369647B8}"/>
              </a:ext>
            </a:extLst>
          </p:cNvPr>
          <p:cNvSpPr>
            <a:spLocks noGrp="1"/>
          </p:cNvSpPr>
          <p:nvPr>
            <p:ph type="sldNum" sz="quarter" idx="12"/>
          </p:nvPr>
        </p:nvSpPr>
        <p:spPr bwMode="auto">
          <a:xfrm>
            <a:off x="8604448" y="5296958"/>
            <a:ext cx="2133600" cy="3042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smtClean="0">
                <a:latin typeface="+mj-lt"/>
              </a:rPr>
              <a:t>17</a:t>
            </a:r>
            <a:endParaRPr lang="en-US" altLang="en-US" dirty="0">
              <a:latin typeface="+mj-lt"/>
            </a:endParaRPr>
          </a:p>
        </p:txBody>
      </p:sp>
      <p:sp>
        <p:nvSpPr>
          <p:cNvPr id="9" name="Rectángulo redondeado 8"/>
          <p:cNvSpPr/>
          <p:nvPr/>
        </p:nvSpPr>
        <p:spPr>
          <a:xfrm>
            <a:off x="1671117" y="1647515"/>
            <a:ext cx="1512168" cy="498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Antes  </a:t>
            </a:r>
            <a:endParaRPr lang="es-EC" dirty="0"/>
          </a:p>
        </p:txBody>
      </p:sp>
      <p:sp>
        <p:nvSpPr>
          <p:cNvPr id="10" name="Rectángulo redondeado 9"/>
          <p:cNvSpPr/>
          <p:nvPr/>
        </p:nvSpPr>
        <p:spPr>
          <a:xfrm>
            <a:off x="4440217" y="2728777"/>
            <a:ext cx="1512168" cy="498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Después   </a:t>
            </a:r>
            <a:endParaRPr lang="es-EC" dirty="0"/>
          </a:p>
        </p:txBody>
      </p:sp>
      <p:sp>
        <p:nvSpPr>
          <p:cNvPr id="3" name="Flecha derecha 2"/>
          <p:cNvSpPr/>
          <p:nvPr/>
        </p:nvSpPr>
        <p:spPr>
          <a:xfrm>
            <a:off x="4860461" y="3381108"/>
            <a:ext cx="936104" cy="53040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4">
            <a:extLst>
              <a:ext uri="{FF2B5EF4-FFF2-40B4-BE49-F238E27FC236}">
                <a16:creationId xmlns:a16="http://schemas.microsoft.com/office/drawing/2014/main" xmlns="" id="{E6827EDF-A1C6-446B-BE61-C5A638DD3272}"/>
              </a:ext>
            </a:extLst>
          </p:cNvPr>
          <p:cNvSpPr/>
          <p:nvPr/>
        </p:nvSpPr>
        <p:spPr>
          <a:xfrm>
            <a:off x="1080246" y="737994"/>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RENOVACIONES   </a:t>
            </a:r>
            <a:endParaRPr lang="es-EC" sz="2333" b="1" dirty="0">
              <a:latin typeface="Consolas" panose="020B0609020204030204" pitchFamily="49" charset="0"/>
              <a:cs typeface="Consolas" panose="020B0609020204030204" pitchFamily="49" charset="0"/>
            </a:endParaRPr>
          </a:p>
        </p:txBody>
      </p:sp>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l="24800" t="8000" r="32675" b="6601"/>
          <a:stretch/>
        </p:blipFill>
        <p:spPr>
          <a:xfrm>
            <a:off x="6297430" y="3296973"/>
            <a:ext cx="2039833"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09238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690925608"/>
              </p:ext>
            </p:extLst>
          </p:nvPr>
        </p:nvGraphicFramePr>
        <p:xfrm>
          <a:off x="359024" y="1345332"/>
          <a:ext cx="8784976" cy="4191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ángulo 14">
            <a:extLst>
              <a:ext uri="{FF2B5EF4-FFF2-40B4-BE49-F238E27FC236}">
                <a16:creationId xmlns:a16="http://schemas.microsoft.com/office/drawing/2014/main" xmlns="" id="{66650F59-A3A0-4586-B819-15D2DF0F4F7C}"/>
              </a:ext>
            </a:extLst>
          </p:cNvPr>
          <p:cNvSpPr/>
          <p:nvPr/>
        </p:nvSpPr>
        <p:spPr>
          <a:xfrm>
            <a:off x="1299102" y="625252"/>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onsolas" panose="020B0609020204030204" pitchFamily="49" charset="0"/>
                <a:cs typeface="Consolas" panose="020B0609020204030204" pitchFamily="49" charset="0"/>
              </a:rPr>
              <a:t>AGENDA</a:t>
            </a:r>
          </a:p>
        </p:txBody>
      </p:sp>
    </p:spTree>
  </p:cSld>
  <p:clrMapOvr>
    <a:masterClrMapping/>
  </p:clrMapOvr>
  <p:transition spd="slow" advTm="180000">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t="12884" b="17718"/>
          <a:stretch/>
        </p:blipFill>
        <p:spPr>
          <a:xfrm>
            <a:off x="755576" y="1914331"/>
            <a:ext cx="2065655"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p:nvPr/>
        </p:nvPicPr>
        <p:blipFill rotWithShape="1">
          <a:blip r:embed="rId3"/>
          <a:srcRect l="11730" r="21124"/>
          <a:stretch/>
        </p:blipFill>
        <p:spPr>
          <a:xfrm>
            <a:off x="5436096" y="1561356"/>
            <a:ext cx="3024337" cy="2635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Marcador de número de diapositiva 3"/>
          <p:cNvSpPr>
            <a:spLocks noGrp="1"/>
          </p:cNvSpPr>
          <p:nvPr>
            <p:ph type="sldNum" sz="quarter" idx="12"/>
          </p:nvPr>
        </p:nvSpPr>
        <p:spPr>
          <a:xfrm>
            <a:off x="8748464" y="5296959"/>
            <a:ext cx="2133600" cy="304271"/>
          </a:xfrm>
        </p:spPr>
        <p:txBody>
          <a:bodyPr/>
          <a:lstStyle/>
          <a:p>
            <a:pPr>
              <a:defRPr/>
            </a:pPr>
            <a:r>
              <a:rPr lang="en-US" dirty="0" smtClean="0"/>
              <a:t>18</a:t>
            </a:r>
            <a:endParaRPr lang="en-US" dirty="0"/>
          </a:p>
        </p:txBody>
      </p:sp>
      <p:sp>
        <p:nvSpPr>
          <p:cNvPr id="7" name="Rectángulo 14">
            <a:extLst>
              <a:ext uri="{FF2B5EF4-FFF2-40B4-BE49-F238E27FC236}">
                <a16:creationId xmlns:a16="http://schemas.microsoft.com/office/drawing/2014/main" xmlns="" id="{E6827EDF-A1C6-446B-BE61-C5A638DD3272}"/>
              </a:ext>
            </a:extLst>
          </p:cNvPr>
          <p:cNvSpPr/>
          <p:nvPr/>
        </p:nvSpPr>
        <p:spPr>
          <a:xfrm>
            <a:off x="1080246" y="737994"/>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smtClean="0">
                <a:latin typeface="Consolas" panose="020B0609020204030204" pitchFamily="49" charset="0"/>
                <a:cs typeface="Consolas" panose="020B0609020204030204" pitchFamily="49" charset="0"/>
              </a:rPr>
              <a:t>INSTRUMENTOS OPERATIVOS    </a:t>
            </a:r>
            <a:endParaRPr lang="es-EC" sz="2333" b="1" dirty="0">
              <a:latin typeface="Consolas" panose="020B0609020204030204" pitchFamily="49" charset="0"/>
              <a:cs typeface="Consolas" panose="020B0609020204030204" pitchFamily="49" charset="0"/>
            </a:endParaRPr>
          </a:p>
        </p:txBody>
      </p:sp>
      <p:pic>
        <p:nvPicPr>
          <p:cNvPr id="8" name="Imagen 7"/>
          <p:cNvPicPr>
            <a:picLocks noChangeAspect="1"/>
          </p:cNvPicPr>
          <p:nvPr/>
        </p:nvPicPr>
        <p:blipFill rotWithShape="1">
          <a:blip r:embed="rId4">
            <a:extLst>
              <a:ext uri="{BEBA8EAE-BF5A-486C-A8C5-ECC9F3942E4B}">
                <a14:imgProps xmlns:a14="http://schemas.microsoft.com/office/drawing/2010/main">
                  <a14:imgLayer r:embed="rId5">
                    <a14:imgEffect>
                      <a14:backgroundRemoval t="32422" b="94271" l="11201" r="48023"/>
                    </a14:imgEffect>
                  </a14:imgLayer>
                </a14:imgProps>
              </a:ext>
            </a:extLst>
          </a:blip>
          <a:srcRect l="11392" t="33384" r="53165" b="8077"/>
          <a:stretch/>
        </p:blipFill>
        <p:spPr>
          <a:xfrm>
            <a:off x="6264188" y="4303454"/>
            <a:ext cx="1368152" cy="1270427"/>
          </a:xfrm>
          <a:prstGeom prst="rect">
            <a:avLst/>
          </a:prstGeom>
        </p:spPr>
      </p:pic>
      <p:cxnSp>
        <p:nvCxnSpPr>
          <p:cNvPr id="3" name="Conector recto de flecha 2"/>
          <p:cNvCxnSpPr/>
          <p:nvPr/>
        </p:nvCxnSpPr>
        <p:spPr>
          <a:xfrm>
            <a:off x="1763688" y="2137420"/>
            <a:ext cx="1800200" cy="0"/>
          </a:xfrm>
          <a:prstGeom prst="straightConnector1">
            <a:avLst/>
          </a:prstGeom>
          <a:ln w="349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p:nvPicPr>
        <p:blipFill rotWithShape="1">
          <a:blip r:embed="rId6"/>
          <a:srcRect l="10941" t="34110" r="78687" b="9763"/>
          <a:stretch/>
        </p:blipFill>
        <p:spPr>
          <a:xfrm>
            <a:off x="3814441" y="1914331"/>
            <a:ext cx="1008111" cy="3067009"/>
          </a:xfrm>
          <a:prstGeom prst="rect">
            <a:avLst/>
          </a:prstGeom>
          <a:ln>
            <a:noFill/>
          </a:ln>
          <a:effectLst>
            <a:softEdge rad="112500"/>
          </a:effectLst>
        </p:spPr>
      </p:pic>
      <p:sp>
        <p:nvSpPr>
          <p:cNvPr id="10" name="Elipse 9"/>
          <p:cNvSpPr/>
          <p:nvPr/>
        </p:nvSpPr>
        <p:spPr>
          <a:xfrm>
            <a:off x="3589205" y="1456070"/>
            <a:ext cx="1558859" cy="38884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0524148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xmlns="" id="{ABEDCA02-DBFD-4EC0-A2B1-6E817BB18CCA}"/>
              </a:ext>
            </a:extLst>
          </p:cNvPr>
          <p:cNvSpPr/>
          <p:nvPr/>
        </p:nvSpPr>
        <p:spPr>
          <a:xfrm>
            <a:off x="323528" y="1129308"/>
            <a:ext cx="8892480" cy="4585692"/>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aphicFrame>
        <p:nvGraphicFramePr>
          <p:cNvPr id="6" name="Marcador de contenido 5">
            <a:extLst>
              <a:ext uri="{FF2B5EF4-FFF2-40B4-BE49-F238E27FC236}">
                <a16:creationId xmlns:a16="http://schemas.microsoft.com/office/drawing/2014/main" xmlns="" id="{25497998-3534-43F3-8F82-24D16E2B8412}"/>
              </a:ext>
            </a:extLst>
          </p:cNvPr>
          <p:cNvGraphicFramePr>
            <a:graphicFrameLocks noGrp="1"/>
          </p:cNvGraphicFramePr>
          <p:nvPr>
            <p:ph idx="1"/>
            <p:extLst>
              <p:ext uri="{D42A27DB-BD31-4B8C-83A1-F6EECF244321}">
                <p14:modId xmlns:p14="http://schemas.microsoft.com/office/powerpoint/2010/main" val="1594351961"/>
              </p:ext>
            </p:extLst>
          </p:nvPr>
        </p:nvGraphicFramePr>
        <p:xfrm>
          <a:off x="-756592" y="1417340"/>
          <a:ext cx="9793088"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14">
            <a:extLst>
              <a:ext uri="{FF2B5EF4-FFF2-40B4-BE49-F238E27FC236}">
                <a16:creationId xmlns:a16="http://schemas.microsoft.com/office/drawing/2014/main" xmlns="" id="{2E9979A5-8E9B-40CB-83E7-51B70F0F6F54}"/>
              </a:ext>
            </a:extLst>
          </p:cNvPr>
          <p:cNvSpPr>
            <a:spLocks noGrp="1"/>
          </p:cNvSpPr>
          <p:nvPr>
            <p:ph type="title"/>
          </p:nvPr>
        </p:nvSpPr>
        <p:spPr>
          <a:xfrm>
            <a:off x="755576" y="553244"/>
            <a:ext cx="8075240" cy="368189"/>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CONCLUSIONES </a:t>
            </a:r>
          </a:p>
        </p:txBody>
      </p:sp>
      <p:sp>
        <p:nvSpPr>
          <p:cNvPr id="8" name="Marcador de número de diapositiva 3">
            <a:extLst>
              <a:ext uri="{FF2B5EF4-FFF2-40B4-BE49-F238E27FC236}">
                <a16:creationId xmlns:a16="http://schemas.microsoft.com/office/drawing/2014/main" xmlns="" id="{2A22180B-DC44-4665-AC48-1A69AF5BA895}"/>
              </a:ext>
            </a:extLst>
          </p:cNvPr>
          <p:cNvSpPr>
            <a:spLocks noGrp="1"/>
          </p:cNvSpPr>
          <p:nvPr>
            <p:ph type="sldNum" sz="quarter" idx="12"/>
          </p:nvPr>
        </p:nvSpPr>
        <p:spPr bwMode="auto">
          <a:xfrm>
            <a:off x="8824597" y="5410729"/>
            <a:ext cx="2133600" cy="304271"/>
          </a:xfrm>
          <a:solidFill>
            <a:schemeClr val="tx1"/>
          </a:solidFill>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dirty="0" smtClean="0">
                <a:solidFill>
                  <a:schemeClr val="bg1"/>
                </a:solidFill>
                <a:latin typeface="+mj-lt"/>
              </a:rPr>
              <a:t>19</a:t>
            </a:r>
            <a:endParaRPr lang="en-US" altLang="en-US" dirty="0">
              <a:solidFill>
                <a:schemeClr val="bg1"/>
              </a:solidFill>
              <a:latin typeface="+mj-lt"/>
            </a:endParaRPr>
          </a:p>
        </p:txBody>
      </p:sp>
    </p:spTree>
    <p:extLst>
      <p:ext uri="{BB962C8B-B14F-4D97-AF65-F5344CB8AC3E}">
        <p14:creationId xmlns:p14="http://schemas.microsoft.com/office/powerpoint/2010/main" val="328568336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xmlns="" id="{ABEDCA02-DBFD-4EC0-A2B1-6E817BB18CCA}"/>
              </a:ext>
            </a:extLst>
          </p:cNvPr>
          <p:cNvSpPr/>
          <p:nvPr/>
        </p:nvSpPr>
        <p:spPr>
          <a:xfrm>
            <a:off x="611560" y="1129308"/>
            <a:ext cx="8532440" cy="4585692"/>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aphicFrame>
        <p:nvGraphicFramePr>
          <p:cNvPr id="6" name="Marcador de contenido 5">
            <a:extLst>
              <a:ext uri="{FF2B5EF4-FFF2-40B4-BE49-F238E27FC236}">
                <a16:creationId xmlns:a16="http://schemas.microsoft.com/office/drawing/2014/main" xmlns="" id="{25497998-3534-43F3-8F82-24D16E2B8412}"/>
              </a:ext>
            </a:extLst>
          </p:cNvPr>
          <p:cNvGraphicFramePr>
            <a:graphicFrameLocks noGrp="1"/>
          </p:cNvGraphicFramePr>
          <p:nvPr>
            <p:ph idx="1"/>
            <p:extLst>
              <p:ext uri="{D42A27DB-BD31-4B8C-83A1-F6EECF244321}">
                <p14:modId xmlns:p14="http://schemas.microsoft.com/office/powerpoint/2010/main" val="3841566523"/>
              </p:ext>
            </p:extLst>
          </p:nvPr>
        </p:nvGraphicFramePr>
        <p:xfrm>
          <a:off x="-180528" y="1417340"/>
          <a:ext cx="9217024"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14">
            <a:extLst>
              <a:ext uri="{FF2B5EF4-FFF2-40B4-BE49-F238E27FC236}">
                <a16:creationId xmlns:a16="http://schemas.microsoft.com/office/drawing/2014/main" xmlns="" id="{2E9979A5-8E9B-40CB-83E7-51B70F0F6F54}"/>
              </a:ext>
            </a:extLst>
          </p:cNvPr>
          <p:cNvSpPr>
            <a:spLocks noGrp="1"/>
          </p:cNvSpPr>
          <p:nvPr>
            <p:ph type="title"/>
          </p:nvPr>
        </p:nvSpPr>
        <p:spPr>
          <a:xfrm>
            <a:off x="755576" y="553244"/>
            <a:ext cx="8075240" cy="368189"/>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RECOMENDACIONES </a:t>
            </a:r>
          </a:p>
        </p:txBody>
      </p:sp>
      <p:sp>
        <p:nvSpPr>
          <p:cNvPr id="9" name="Marcador de número de diapositiva 3"/>
          <p:cNvSpPr>
            <a:spLocks noGrp="1"/>
          </p:cNvSpPr>
          <p:nvPr>
            <p:ph type="sldNum" sz="quarter" idx="12"/>
          </p:nvPr>
        </p:nvSpPr>
        <p:spPr>
          <a:xfrm>
            <a:off x="8804200" y="5410729"/>
            <a:ext cx="2133600" cy="304271"/>
          </a:xfrm>
          <a:solidFill>
            <a:schemeClr val="tx1"/>
          </a:solidFill>
        </p:spPr>
        <p:txBody>
          <a:bodyPr/>
          <a:lstStyle/>
          <a:p>
            <a:pPr>
              <a:defRPr/>
            </a:pPr>
            <a:r>
              <a:rPr lang="en-US" dirty="0" smtClean="0">
                <a:solidFill>
                  <a:schemeClr val="bg1"/>
                </a:solidFill>
              </a:rPr>
              <a:t>20</a:t>
            </a:r>
            <a:endParaRPr lang="en-US" dirty="0">
              <a:solidFill>
                <a:schemeClr val="bg1"/>
              </a:solidFill>
            </a:endParaRPr>
          </a:p>
        </p:txBody>
      </p:sp>
    </p:spTree>
    <p:extLst>
      <p:ext uri="{BB962C8B-B14F-4D97-AF65-F5344CB8AC3E}">
        <p14:creationId xmlns:p14="http://schemas.microsoft.com/office/powerpoint/2010/main" val="216490214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D602C7-A4CC-47A1-A272-FAA3F37502AA}"/>
              </a:ext>
            </a:extLst>
          </p:cNvPr>
          <p:cNvSpPr>
            <a:spLocks noGrp="1"/>
          </p:cNvSpPr>
          <p:nvPr>
            <p:ph type="title"/>
          </p:nvPr>
        </p:nvSpPr>
        <p:spPr>
          <a:xfrm>
            <a:off x="-1404664" y="609864"/>
            <a:ext cx="5554960" cy="540404"/>
          </a:xfrm>
        </p:spPr>
        <p:txBody>
          <a:bodyPr/>
          <a:lstStyle/>
          <a:p>
            <a:r>
              <a:rPr lang="es-EC" sz="1800" b="1" dirty="0">
                <a:effectLst/>
                <a:latin typeface="Arial" panose="020B0604020202020204" pitchFamily="34" charset="0"/>
                <a:ea typeface="Times New Roman" panose="02020603050405020304" pitchFamily="18" charset="0"/>
                <a:cs typeface="Times New Roman" panose="02020603050405020304" pitchFamily="18" charset="0"/>
              </a:rPr>
              <a:t>Bibliografía</a:t>
            </a:r>
            <a:r>
              <a:rPr lang="es-MX" sz="1800" b="1" dirty="0">
                <a:effectLst/>
                <a:latin typeface="Arial" panose="020B0604020202020204" pitchFamily="34" charset="0"/>
                <a:ea typeface="Times New Roman" panose="02020603050405020304" pitchFamily="18" charset="0"/>
                <a:cs typeface="Times New Roman" panose="02020603050405020304" pitchFamily="18" charset="0"/>
              </a:rPr>
              <a:t/>
            </a:r>
            <a:br>
              <a:rPr lang="es-MX" sz="1800" b="1" dirty="0">
                <a:effectLst/>
                <a:latin typeface="Arial" panose="020B0604020202020204" pitchFamily="34" charset="0"/>
                <a:ea typeface="Times New Roman" panose="02020603050405020304" pitchFamily="18" charset="0"/>
                <a:cs typeface="Times New Roman" panose="02020603050405020304" pitchFamily="18" charset="0"/>
              </a:rPr>
            </a:br>
            <a:endParaRPr lang="es-MX" dirty="0"/>
          </a:p>
        </p:txBody>
      </p:sp>
      <p:sp>
        <p:nvSpPr>
          <p:cNvPr id="3" name="Marcador de contenido 2">
            <a:extLst>
              <a:ext uri="{FF2B5EF4-FFF2-40B4-BE49-F238E27FC236}">
                <a16:creationId xmlns:a16="http://schemas.microsoft.com/office/drawing/2014/main" xmlns="" id="{8F0B2E20-30B5-4F99-B048-C5C867109BC3}"/>
              </a:ext>
            </a:extLst>
          </p:cNvPr>
          <p:cNvSpPr>
            <a:spLocks noGrp="1"/>
          </p:cNvSpPr>
          <p:nvPr>
            <p:ph idx="1"/>
          </p:nvPr>
        </p:nvSpPr>
        <p:spPr>
          <a:xfrm>
            <a:off x="539552" y="1150268"/>
            <a:ext cx="8229600" cy="4227512"/>
          </a:xfrm>
        </p:spPr>
        <p:txBody>
          <a:bodyPr/>
          <a:lstStyle/>
          <a:p>
            <a:pPr marL="457200" indent="-457200" algn="just">
              <a:spcAft>
                <a:spcPts val="1200"/>
              </a:spcAft>
            </a:pPr>
            <a:r>
              <a:rPr lang="es-EC" sz="1200" dirty="0">
                <a:effectLst/>
                <a:latin typeface="Arial" panose="020B0604020202020204" pitchFamily="34" charset="0"/>
                <a:ea typeface="Calibri" panose="020F0502020204030204" pitchFamily="34" charset="0"/>
                <a:cs typeface="Arial" panose="020B0604020202020204" pitchFamily="34" charset="0"/>
              </a:rPr>
              <a:t>20minutos. (7 de Enero de 2015). </a:t>
            </a:r>
            <a:r>
              <a:rPr lang="es-EC" sz="1200" i="1" dirty="0">
                <a:effectLst/>
                <a:latin typeface="Arial" panose="020B0604020202020204" pitchFamily="34" charset="0"/>
                <a:ea typeface="Calibri" panose="020F0502020204030204" pitchFamily="34" charset="0"/>
                <a:cs typeface="Arial" panose="020B0604020202020204" pitchFamily="34" charset="0"/>
              </a:rPr>
              <a:t>Listas de 20minutos</a:t>
            </a:r>
            <a:r>
              <a:rPr lang="es-EC" sz="1200" dirty="0">
                <a:effectLst/>
                <a:latin typeface="Arial" panose="020B0604020202020204" pitchFamily="34" charset="0"/>
                <a:ea typeface="Calibri" panose="020F0502020204030204" pitchFamily="34" charset="0"/>
                <a:cs typeface="Arial" panose="020B0604020202020204" pitchFamily="34" charset="0"/>
              </a:rPr>
              <a:t>. Obtenido de https://listas.20minutos.es/lista/los-diferentes-tipos-de-nubes-391600/</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457200" indent="-457200" algn="just">
              <a:spcAft>
                <a:spcPts val="1200"/>
              </a:spcAft>
            </a:pPr>
            <a:r>
              <a:rPr lang="es-EC" sz="1200" dirty="0">
                <a:effectLst/>
                <a:latin typeface="Arial" panose="020B0604020202020204" pitchFamily="34" charset="0"/>
                <a:ea typeface="Calibri" panose="020F0502020204030204" pitchFamily="34" charset="0"/>
                <a:cs typeface="Arial" panose="020B0604020202020204" pitchFamily="34" charset="0"/>
              </a:rPr>
              <a:t>ANTONIO, T. C. (s.f.). </a:t>
            </a:r>
            <a:r>
              <a:rPr lang="es-EC" sz="1200" i="1" dirty="0">
                <a:effectLst/>
                <a:latin typeface="Arial" panose="020B0604020202020204" pitchFamily="34" charset="0"/>
                <a:ea typeface="Calibri" panose="020F0502020204030204" pitchFamily="34" charset="0"/>
                <a:cs typeface="Arial" panose="020B0604020202020204" pitchFamily="34" charset="0"/>
              </a:rPr>
              <a:t>DISEÑO E IMPLEMENTACION DE UN PROTOTIPO DE ESTACIÓN METEOROLÓGICA AUTONOMA PARA EL IASA I (ESPE).</a:t>
            </a:r>
            <a:r>
              <a:rPr lang="es-EC" sz="1200" dirty="0">
                <a:effectLst/>
                <a:latin typeface="Arial" panose="020B0604020202020204" pitchFamily="34" charset="0"/>
                <a:ea typeface="Calibri" panose="020F0502020204030204" pitchFamily="34" charset="0"/>
                <a:cs typeface="Arial" panose="020B0604020202020204" pitchFamily="34" charset="0"/>
              </a:rPr>
              <a:t> Obtenido de file:///C:/Users/HP/Downloads/T-ESPE-014186.pdf</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457200" indent="-457200" algn="just">
              <a:spcAft>
                <a:spcPts val="1200"/>
              </a:spcAft>
            </a:pPr>
            <a:r>
              <a:rPr lang="es-EC" sz="1200" i="1" dirty="0" err="1">
                <a:effectLst/>
                <a:latin typeface="Arial" panose="020B0604020202020204" pitchFamily="34" charset="0"/>
                <a:ea typeface="Calibri" panose="020F0502020204030204" pitchFamily="34" charset="0"/>
                <a:cs typeface="Arial" panose="020B0604020202020204" pitchFamily="34" charset="0"/>
              </a:rPr>
              <a:t>boat</a:t>
            </a:r>
            <a:r>
              <a:rPr lang="es-EC" sz="1200" i="1" dirty="0">
                <a:effectLst/>
                <a:latin typeface="Arial" panose="020B0604020202020204" pitchFamily="34" charset="0"/>
                <a:ea typeface="Calibri" panose="020F0502020204030204" pitchFamily="34" charset="0"/>
                <a:cs typeface="Arial" panose="020B0604020202020204" pitchFamily="34" charset="0"/>
              </a:rPr>
              <a:t> </a:t>
            </a:r>
            <a:r>
              <a:rPr lang="es-EC" sz="1200" i="1" dirty="0" err="1">
                <a:effectLst/>
                <a:latin typeface="Arial" panose="020B0604020202020204" pitchFamily="34" charset="0"/>
                <a:ea typeface="Calibri" panose="020F0502020204030204" pitchFamily="34" charset="0"/>
                <a:cs typeface="Arial" panose="020B0604020202020204" pitchFamily="34" charset="0"/>
              </a:rPr>
              <a:t>jump</a:t>
            </a:r>
            <a:r>
              <a:rPr lang="es-EC" sz="1200" dirty="0">
                <a:effectLst/>
                <a:latin typeface="Arial" panose="020B0604020202020204" pitchFamily="34" charset="0"/>
                <a:ea typeface="Calibri" panose="020F0502020204030204" pitchFamily="34" charset="0"/>
                <a:cs typeface="Arial" panose="020B0604020202020204" pitchFamily="34" charset="0"/>
              </a:rPr>
              <a:t>. (28 de Febrero de 2019). Obtenido de https://www.boatjump.com/blog/es/meteorologia-maritima/</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457200" indent="-457200" algn="just">
              <a:spcAft>
                <a:spcPts val="1200"/>
              </a:spcAft>
            </a:pPr>
            <a:r>
              <a:rPr lang="es-EC" sz="1200" dirty="0" err="1">
                <a:effectLst/>
                <a:latin typeface="Arial" panose="020B0604020202020204" pitchFamily="34" charset="0"/>
                <a:ea typeface="Calibri" panose="020F0502020204030204" pitchFamily="34" charset="0"/>
                <a:cs typeface="Arial" panose="020B0604020202020204" pitchFamily="34" charset="0"/>
              </a:rPr>
              <a:t>Catempella</a:t>
            </a:r>
            <a:r>
              <a:rPr lang="es-EC" sz="1200" dirty="0">
                <a:effectLst/>
                <a:latin typeface="Arial" panose="020B0604020202020204" pitchFamily="34" charset="0"/>
                <a:ea typeface="Calibri" panose="020F0502020204030204" pitchFamily="34" charset="0"/>
                <a:cs typeface="Arial" panose="020B0604020202020204" pitchFamily="34" charset="0"/>
              </a:rPr>
              <a:t>, Cerne, &amp; </a:t>
            </a:r>
            <a:r>
              <a:rPr lang="es-EC" sz="1200" dirty="0" err="1">
                <a:effectLst/>
                <a:latin typeface="Arial" panose="020B0604020202020204" pitchFamily="34" charset="0"/>
                <a:ea typeface="Calibri" panose="020F0502020204030204" pitchFamily="34" charset="0"/>
                <a:cs typeface="Arial" panose="020B0604020202020204" pitchFamily="34" charset="0"/>
              </a:rPr>
              <a:t>Salio</a:t>
            </a:r>
            <a:r>
              <a:rPr lang="es-EC" sz="1200" dirty="0">
                <a:effectLst/>
                <a:latin typeface="Arial" panose="020B0604020202020204" pitchFamily="34" charset="0"/>
                <a:ea typeface="Calibri" panose="020F0502020204030204" pitchFamily="34" charset="0"/>
                <a:cs typeface="Arial" panose="020B0604020202020204" pitchFamily="34" charset="0"/>
              </a:rPr>
              <a:t>. (2011).</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457200" indent="-457200" algn="just">
              <a:spcAft>
                <a:spcPts val="1200"/>
              </a:spcAft>
            </a:pPr>
            <a:r>
              <a:rPr lang="es-EC" sz="1200" dirty="0">
                <a:effectLst/>
                <a:latin typeface="Arial" panose="020B0604020202020204" pitchFamily="34" charset="0"/>
                <a:ea typeface="Calibri" panose="020F0502020204030204" pitchFamily="34" charset="0"/>
                <a:cs typeface="Arial" panose="020B0604020202020204" pitchFamily="34" charset="0"/>
              </a:rPr>
              <a:t>Comercial, M. (2020). </a:t>
            </a:r>
            <a:r>
              <a:rPr lang="es-EC" sz="1200" i="1" dirty="0">
                <a:effectLst/>
                <a:latin typeface="Arial" panose="020B0604020202020204" pitchFamily="34" charset="0"/>
                <a:ea typeface="Calibri" panose="020F0502020204030204" pitchFamily="34" charset="0"/>
                <a:cs typeface="Arial" panose="020B0604020202020204" pitchFamily="34" charset="0"/>
              </a:rPr>
              <a:t>Michelle Comercial S. A.</a:t>
            </a:r>
            <a:r>
              <a:rPr lang="es-EC" sz="1200" dirty="0">
                <a:effectLst/>
                <a:latin typeface="Arial" panose="020B0604020202020204" pitchFamily="34" charset="0"/>
                <a:ea typeface="Calibri" panose="020F0502020204030204" pitchFamily="34" charset="0"/>
                <a:cs typeface="Arial" panose="020B0604020202020204" pitchFamily="34" charset="0"/>
              </a:rPr>
              <a:t> Obtenido de http://michelle-comercial.com/equipos-ambientales/metereologia/pluviometro-tipo-hellmann/</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457200" indent="-457200" algn="just">
              <a:spcAft>
                <a:spcPts val="1200"/>
              </a:spcAft>
            </a:pPr>
            <a:r>
              <a:rPr lang="es-EC" sz="1200" dirty="0">
                <a:effectLst/>
                <a:latin typeface="Arial" panose="020B0604020202020204" pitchFamily="34" charset="0"/>
                <a:ea typeface="Calibri" panose="020F0502020204030204" pitchFamily="34" charset="0"/>
                <a:cs typeface="Arial" panose="020B0604020202020204" pitchFamily="34" charset="0"/>
              </a:rPr>
              <a:t>Fuentes, J. L. (2012). </a:t>
            </a:r>
            <a:r>
              <a:rPr lang="es-EC" sz="1200" i="1" dirty="0">
                <a:effectLst/>
                <a:latin typeface="Arial" panose="020B0604020202020204" pitchFamily="34" charset="0"/>
                <a:ea typeface="Calibri" panose="020F0502020204030204" pitchFamily="34" charset="0"/>
                <a:cs typeface="Arial" panose="020B0604020202020204" pitchFamily="34" charset="0"/>
              </a:rPr>
              <a:t>Iniciación a la </a:t>
            </a:r>
            <a:r>
              <a:rPr lang="es-EC" sz="1200" i="1" dirty="0" err="1">
                <a:effectLst/>
                <a:latin typeface="Arial" panose="020B0604020202020204" pitchFamily="34" charset="0"/>
                <a:ea typeface="Calibri" panose="020F0502020204030204" pitchFamily="34" charset="0"/>
                <a:cs typeface="Arial" panose="020B0604020202020204" pitchFamily="34" charset="0"/>
              </a:rPr>
              <a:t>Meteorologia</a:t>
            </a:r>
            <a:r>
              <a:rPr lang="es-EC" sz="1200" i="1" dirty="0">
                <a:effectLst/>
                <a:latin typeface="Arial" panose="020B0604020202020204" pitchFamily="34" charset="0"/>
                <a:ea typeface="Calibri" panose="020F0502020204030204" pitchFamily="34" charset="0"/>
                <a:cs typeface="Arial" panose="020B0604020202020204" pitchFamily="34" charset="0"/>
              </a:rPr>
              <a:t> y </a:t>
            </a:r>
            <a:r>
              <a:rPr lang="es-EC" sz="1200" i="1" dirty="0" err="1">
                <a:effectLst/>
                <a:latin typeface="Arial" panose="020B0604020202020204" pitchFamily="34" charset="0"/>
                <a:ea typeface="Calibri" panose="020F0502020204030204" pitchFamily="34" charset="0"/>
                <a:cs typeface="Arial" panose="020B0604020202020204" pitchFamily="34" charset="0"/>
              </a:rPr>
              <a:t>Climatologia</a:t>
            </a:r>
            <a:r>
              <a:rPr lang="es-EC" sz="1200" i="1" dirty="0">
                <a:effectLst/>
                <a:latin typeface="Arial" panose="020B0604020202020204" pitchFamily="34" charset="0"/>
                <a:ea typeface="Calibri" panose="020F0502020204030204" pitchFamily="34" charset="0"/>
                <a:cs typeface="Arial" panose="020B0604020202020204" pitchFamily="34" charset="0"/>
              </a:rPr>
              <a:t>.</a:t>
            </a:r>
            <a:r>
              <a:rPr lang="es-EC" sz="1200" dirty="0">
                <a:effectLst/>
                <a:latin typeface="Arial" panose="020B0604020202020204" pitchFamily="34" charset="0"/>
                <a:ea typeface="Calibri" panose="020F0502020204030204" pitchFamily="34" charset="0"/>
                <a:cs typeface="Arial" panose="020B0604020202020204" pitchFamily="34" charset="0"/>
              </a:rPr>
              <a:t> Madrid: Ediciones </a:t>
            </a:r>
            <a:r>
              <a:rPr lang="es-EC" sz="1200" dirty="0" err="1">
                <a:effectLst/>
                <a:latin typeface="Arial" panose="020B0604020202020204" pitchFamily="34" charset="0"/>
                <a:ea typeface="Calibri" panose="020F0502020204030204" pitchFamily="34" charset="0"/>
                <a:cs typeface="Arial" panose="020B0604020202020204" pitchFamily="34" charset="0"/>
              </a:rPr>
              <a:t>Mundi</a:t>
            </a:r>
            <a:r>
              <a:rPr lang="es-EC" sz="1200" dirty="0">
                <a:effectLst/>
                <a:latin typeface="Arial" panose="020B0604020202020204" pitchFamily="34" charset="0"/>
                <a:ea typeface="Calibri" panose="020F0502020204030204" pitchFamily="34" charset="0"/>
                <a:cs typeface="Arial" panose="020B0604020202020204" pitchFamily="34" charset="0"/>
              </a:rPr>
              <a:t>-Prensa.</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marL="457200" indent="-457200" algn="just">
              <a:spcAft>
                <a:spcPts val="1200"/>
              </a:spcAft>
            </a:pPr>
            <a:r>
              <a:rPr lang="es-EC" sz="1200" dirty="0">
                <a:effectLst/>
                <a:latin typeface="Arial" panose="020B0604020202020204" pitchFamily="34" charset="0"/>
                <a:ea typeface="Calibri" panose="020F0502020204030204" pitchFamily="34" charset="0"/>
                <a:cs typeface="Arial" panose="020B0604020202020204" pitchFamily="34" charset="0"/>
              </a:rPr>
              <a:t>Gráficas, V. A. (2004). </a:t>
            </a:r>
            <a:r>
              <a:rPr lang="es-EC" sz="1200" i="1" dirty="0" err="1">
                <a:effectLst/>
                <a:latin typeface="Arial" panose="020B0604020202020204" pitchFamily="34" charset="0"/>
                <a:ea typeface="Calibri" panose="020F0502020204030204" pitchFamily="34" charset="0"/>
                <a:cs typeface="Arial" panose="020B0604020202020204" pitchFamily="34" charset="0"/>
              </a:rPr>
              <a:t>Fundacion</a:t>
            </a:r>
            <a:r>
              <a:rPr lang="es-EC" sz="1200" i="1" dirty="0">
                <a:effectLst/>
                <a:latin typeface="Arial" panose="020B0604020202020204" pitchFamily="34" charset="0"/>
                <a:ea typeface="Calibri" panose="020F0502020204030204" pitchFamily="34" charset="0"/>
                <a:cs typeface="Arial" panose="020B0604020202020204" pitchFamily="34" charset="0"/>
              </a:rPr>
              <a:t> Española para la Ciencia y la </a:t>
            </a:r>
            <a:r>
              <a:rPr lang="es-EC" sz="1200" i="1" dirty="0" err="1">
                <a:effectLst/>
                <a:latin typeface="Arial" panose="020B0604020202020204" pitchFamily="34" charset="0"/>
                <a:ea typeface="Calibri" panose="020F0502020204030204" pitchFamily="34" charset="0"/>
                <a:cs typeface="Arial" panose="020B0604020202020204" pitchFamily="34" charset="0"/>
              </a:rPr>
              <a:t>Tecnologia</a:t>
            </a:r>
            <a:r>
              <a:rPr lang="es-EC" sz="1200" i="1" dirty="0">
                <a:effectLst/>
                <a:latin typeface="Arial" panose="020B0604020202020204" pitchFamily="34" charset="0"/>
                <a:ea typeface="Calibri" panose="020F0502020204030204" pitchFamily="34" charset="0"/>
                <a:cs typeface="Arial" panose="020B0604020202020204" pitchFamily="34" charset="0"/>
              </a:rPr>
              <a:t>.</a:t>
            </a:r>
            <a:r>
              <a:rPr lang="es-EC" sz="1200" dirty="0">
                <a:effectLst/>
                <a:latin typeface="Arial" panose="020B0604020202020204" pitchFamily="34" charset="0"/>
                <a:ea typeface="Calibri" panose="020F0502020204030204" pitchFamily="34" charset="0"/>
                <a:cs typeface="Arial" panose="020B0604020202020204" pitchFamily="34" charset="0"/>
              </a:rPr>
              <a:t> Obtenido de </a:t>
            </a:r>
            <a:r>
              <a:rPr lang="es-EC" sz="1200" dirty="0" err="1">
                <a:effectLst/>
                <a:latin typeface="Arial" panose="020B0604020202020204" pitchFamily="34" charset="0"/>
                <a:ea typeface="Calibri" panose="020F0502020204030204" pitchFamily="34" charset="0"/>
                <a:cs typeface="Arial" panose="020B0604020202020204" pitchFamily="34" charset="0"/>
              </a:rPr>
              <a:t>Metereologia</a:t>
            </a:r>
            <a:r>
              <a:rPr lang="es-EC" sz="1200" dirty="0">
                <a:effectLst/>
                <a:latin typeface="Arial" panose="020B0604020202020204" pitchFamily="34" charset="0"/>
                <a:ea typeface="Calibri" panose="020F0502020204030204" pitchFamily="34" charset="0"/>
                <a:cs typeface="Arial" panose="020B0604020202020204" pitchFamily="34" charset="0"/>
              </a:rPr>
              <a:t> y </a:t>
            </a:r>
            <a:r>
              <a:rPr lang="es-EC" sz="1200" dirty="0" err="1">
                <a:effectLst/>
                <a:latin typeface="Arial" panose="020B0604020202020204" pitchFamily="34" charset="0"/>
                <a:ea typeface="Calibri" panose="020F0502020204030204" pitchFamily="34" charset="0"/>
                <a:cs typeface="Arial" panose="020B0604020202020204" pitchFamily="34" charset="0"/>
              </a:rPr>
              <a:t>Climatologia</a:t>
            </a:r>
            <a:r>
              <a:rPr lang="es-EC" sz="1200" dirty="0">
                <a:effectLst/>
                <a:latin typeface="Arial" panose="020B0604020202020204" pitchFamily="34" charset="0"/>
                <a:ea typeface="Calibri" panose="020F0502020204030204" pitchFamily="34" charset="0"/>
                <a:cs typeface="Arial" panose="020B0604020202020204" pitchFamily="34" charset="0"/>
              </a:rPr>
              <a:t>: http://</a:t>
            </a:r>
            <a:r>
              <a:rPr lang="es-EC" sz="1200" dirty="0" smtClean="0">
                <a:effectLst/>
                <a:latin typeface="Arial" panose="020B0604020202020204" pitchFamily="34" charset="0"/>
                <a:ea typeface="Calibri" panose="020F0502020204030204" pitchFamily="34" charset="0"/>
                <a:cs typeface="Arial" panose="020B0604020202020204" pitchFamily="34" charset="0"/>
              </a:rPr>
              <a:t>dspace.unl.edu.ec:9001/jspui/bitstream/123456789/11126/1/Poma%20Godoy%2C%20Vicente%20Roberto.pdf</a:t>
            </a:r>
          </a:p>
          <a:p>
            <a:pPr marL="457200" indent="-457200" algn="just">
              <a:spcAft>
                <a:spcPts val="1200"/>
              </a:spcAft>
            </a:pPr>
            <a:r>
              <a:rPr lang="es-EC" sz="1200" dirty="0" err="1" smtClean="0">
                <a:effectLst/>
                <a:latin typeface="Arial" panose="020B0604020202020204" pitchFamily="34" charset="0"/>
                <a:ea typeface="Calibri" panose="020F0502020204030204" pitchFamily="34" charset="0"/>
                <a:cs typeface="Arial" panose="020B0604020202020204" pitchFamily="34" charset="0"/>
              </a:rPr>
              <a:t>Hernandez</a:t>
            </a:r>
            <a:r>
              <a:rPr lang="es-EC" sz="1200" dirty="0">
                <a:effectLst/>
                <a:latin typeface="Arial" panose="020B0604020202020204" pitchFamily="34" charset="0"/>
                <a:ea typeface="Calibri" panose="020F0502020204030204" pitchFamily="34" charset="0"/>
                <a:cs typeface="Arial" panose="020B0604020202020204" pitchFamily="34" charset="0"/>
              </a:rPr>
              <a:t>, R. (2014). </a:t>
            </a:r>
            <a:r>
              <a:rPr lang="es-EC" sz="1200" i="1" dirty="0">
                <a:effectLst/>
                <a:latin typeface="Arial" panose="020B0604020202020204" pitchFamily="34" charset="0"/>
                <a:ea typeface="Calibri" panose="020F0502020204030204" pitchFamily="34" charset="0"/>
                <a:cs typeface="Arial" panose="020B0604020202020204" pitchFamily="34" charset="0"/>
              </a:rPr>
              <a:t>Metodología de la Investigación 6ta edición. Capítulo 5.</a:t>
            </a:r>
            <a:r>
              <a:rPr lang="es-EC" sz="1200" dirty="0">
                <a:effectLst/>
                <a:latin typeface="Arial" panose="020B0604020202020204" pitchFamily="34" charset="0"/>
                <a:ea typeface="Calibri" panose="020F0502020204030204" pitchFamily="34" charset="0"/>
                <a:cs typeface="Arial" panose="020B0604020202020204" pitchFamily="34" charset="0"/>
              </a:rPr>
              <a:t> México: McGraw Hill.</a:t>
            </a:r>
            <a:endParaRPr lang="es-MX"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05592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835696" y="2569468"/>
            <a:ext cx="6167907" cy="692497"/>
          </a:xfrm>
          <a:prstGeom prst="rect">
            <a:avLst/>
          </a:prstGeom>
          <a:noFill/>
        </p:spPr>
        <p:txBody>
          <a:bodyPr wrap="none" lIns="68580" tIns="34290" rIns="68580" bIns="34290">
            <a:spAutoFit/>
          </a:bodyPr>
          <a:lstStyle/>
          <a:p>
            <a:pPr algn="ctr"/>
            <a:r>
              <a:rPr lang="es-ES" sz="405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GRACIAS POR SU </a:t>
            </a:r>
            <a:r>
              <a:rPr lang="es-ES" sz="405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ATENCIÓN</a:t>
            </a:r>
            <a:endParaRPr lang="es-ES" sz="405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84662843"/>
      </p:ext>
    </p:extLst>
  </p:cSld>
  <p:clrMapOvr>
    <a:masterClrMapping/>
  </p:clrMapOvr>
  <p:transition spd="slow" advTm="180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8820472" y="5375807"/>
            <a:ext cx="2133600" cy="304271"/>
          </a:xfrm>
        </p:spPr>
        <p:txBody>
          <a:bodyPr/>
          <a:lstStyle/>
          <a:p>
            <a:pPr>
              <a:defRPr/>
            </a:pPr>
            <a:r>
              <a:rPr lang="en-US" dirty="0"/>
              <a:t>1</a:t>
            </a:r>
          </a:p>
        </p:txBody>
      </p:sp>
      <p:pic>
        <p:nvPicPr>
          <p:cNvPr id="2050" name="Picture 2" descr="Convertir un problema en oportunidad">
            <a:extLst>
              <a:ext uri="{FF2B5EF4-FFF2-40B4-BE49-F238E27FC236}">
                <a16:creationId xmlns:a16="http://schemas.microsoft.com/office/drawing/2014/main" xmlns="" id="{DB63049C-922B-4CEB-956A-80F6294FC0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3914047"/>
            <a:ext cx="1480378" cy="14803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959700" y="1993404"/>
            <a:ext cx="7567656" cy="1812812"/>
          </a:xfrm>
          <a:prstGeom prst="rect">
            <a:avLst/>
          </a:prstGeom>
          <a:solidFill>
            <a:schemeClr val="tx2">
              <a:lumMod val="5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just"/>
            <a:r>
              <a:rPr lang="es-EC" sz="2000" dirty="0" smtClean="0">
                <a:solidFill>
                  <a:schemeClr val="bg1"/>
                </a:solidFill>
                <a:latin typeface="Arial" panose="020B0604020202020204" pitchFamily="34" charset="0"/>
                <a:cs typeface="Arial" panose="020B0604020202020204" pitchFamily="34" charset="0"/>
              </a:rPr>
              <a:t>La Escuela Superior Naval no cuenta con una estación meteorológica operativa que fortalezca el aprendizaje de los Guardiamarinas en la materia de Meteorología.</a:t>
            </a:r>
            <a:endParaRPr lang="en-US" dirty="0">
              <a:solidFill>
                <a:schemeClr val="bg1"/>
              </a:solidFill>
              <a:latin typeface="Arial" panose="020B0604020202020204" pitchFamily="34" charset="0"/>
              <a:cs typeface="Arial" panose="020B0604020202020204" pitchFamily="34" charset="0"/>
            </a:endParaRPr>
          </a:p>
        </p:txBody>
      </p:sp>
      <p:sp>
        <p:nvSpPr>
          <p:cNvPr id="2" name="Rectángulo 14">
            <a:extLst>
              <a:ext uri="{FF2B5EF4-FFF2-40B4-BE49-F238E27FC236}">
                <a16:creationId xmlns:a16="http://schemas.microsoft.com/office/drawing/2014/main" xmlns="" id="{25E96C41-7D3C-4DDA-97AE-0ECDF509D20C}"/>
              </a:ext>
            </a:extLst>
          </p:cNvPr>
          <p:cNvSpPr/>
          <p:nvPr/>
        </p:nvSpPr>
        <p:spPr>
          <a:xfrm>
            <a:off x="994115" y="913284"/>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onsolas" panose="020B0609020204030204" pitchFamily="49" charset="0"/>
                <a:cs typeface="Consolas" panose="020B0609020204030204" pitchFamily="49" charset="0"/>
              </a:rPr>
              <a:t>PROBLEMA</a:t>
            </a:r>
          </a:p>
        </p:txBody>
      </p:sp>
      <p:sp>
        <p:nvSpPr>
          <p:cNvPr id="3" name="CuadroTexto 2"/>
          <p:cNvSpPr txBox="1"/>
          <p:nvPr/>
        </p:nvSpPr>
        <p:spPr>
          <a:xfrm>
            <a:off x="3519392" y="5371451"/>
            <a:ext cx="2448272" cy="261610"/>
          </a:xfrm>
          <a:prstGeom prst="rect">
            <a:avLst/>
          </a:prstGeom>
          <a:noFill/>
        </p:spPr>
        <p:txBody>
          <a:bodyPr wrap="square" rtlCol="0">
            <a:spAutoFit/>
          </a:bodyPr>
          <a:lstStyle/>
          <a:p>
            <a:r>
              <a:rPr lang="es-EC" sz="1100" b="1" dirty="0" smtClean="0"/>
              <a:t>Fuente</a:t>
            </a:r>
            <a:r>
              <a:rPr lang="es-EC" sz="1100" dirty="0" smtClean="0"/>
              <a:t>: Herramientas educativas </a:t>
            </a:r>
            <a:endParaRPr lang="es-EC" sz="1100" dirty="0"/>
          </a:p>
        </p:txBody>
      </p:sp>
    </p:spTree>
    <p:extLst>
      <p:ext uri="{BB962C8B-B14F-4D97-AF65-F5344CB8AC3E}">
        <p14:creationId xmlns:p14="http://schemas.microsoft.com/office/powerpoint/2010/main" val="1037893029"/>
      </p:ext>
    </p:extLst>
  </p:cSld>
  <p:clrMapOvr>
    <a:masterClrMapping/>
  </p:clrMapOvr>
  <p:transition spd="slow" advTm="180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8820472" y="5441285"/>
            <a:ext cx="2133600" cy="304271"/>
          </a:xfrm>
        </p:spPr>
        <p:txBody>
          <a:bodyPr/>
          <a:lstStyle/>
          <a:p>
            <a:pPr>
              <a:defRPr/>
            </a:pPr>
            <a:r>
              <a:rPr lang="en-US" dirty="0"/>
              <a:t>2</a:t>
            </a:r>
          </a:p>
        </p:txBody>
      </p:sp>
      <p:pic>
        <p:nvPicPr>
          <p:cNvPr id="3074" name="Picture 2" descr="Investigación-Acción: Justificación">
            <a:extLst>
              <a:ext uri="{FF2B5EF4-FFF2-40B4-BE49-F238E27FC236}">
                <a16:creationId xmlns:a16="http://schemas.microsoft.com/office/drawing/2014/main" xmlns="" id="{C3B7925A-522C-4437-A534-9B474819F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5410" y="3385809"/>
            <a:ext cx="1888578" cy="20554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a:extLst>
              <a:ext uri="{FF2B5EF4-FFF2-40B4-BE49-F238E27FC236}">
                <a16:creationId xmlns:a16="http://schemas.microsoft.com/office/drawing/2014/main" xmlns="" id="{4E49C035-089A-45BD-B4FA-C39EE8555549}"/>
              </a:ext>
            </a:extLst>
          </p:cNvPr>
          <p:cNvGraphicFramePr/>
          <p:nvPr>
            <p:extLst>
              <p:ext uri="{D42A27DB-BD31-4B8C-83A1-F6EECF244321}">
                <p14:modId xmlns:p14="http://schemas.microsoft.com/office/powerpoint/2010/main" val="3742481968"/>
              </p:ext>
            </p:extLst>
          </p:nvPr>
        </p:nvGraphicFramePr>
        <p:xfrm>
          <a:off x="179512" y="1288810"/>
          <a:ext cx="6515103" cy="4304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14">
            <a:extLst>
              <a:ext uri="{FF2B5EF4-FFF2-40B4-BE49-F238E27FC236}">
                <a16:creationId xmlns:a16="http://schemas.microsoft.com/office/drawing/2014/main" xmlns="" id="{3C37747B-B591-4790-9633-9D60F237D526}"/>
              </a:ext>
            </a:extLst>
          </p:cNvPr>
          <p:cNvSpPr/>
          <p:nvPr/>
        </p:nvSpPr>
        <p:spPr>
          <a:xfrm>
            <a:off x="1043608" y="604425"/>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onsolas" panose="020B0609020204030204" pitchFamily="49" charset="0"/>
                <a:cs typeface="Consolas" panose="020B0609020204030204" pitchFamily="49" charset="0"/>
              </a:rPr>
              <a:t>JUSTIFICACIÓN</a:t>
            </a:r>
            <a:endParaRPr lang="es-EC" sz="2333" b="1" dirty="0">
              <a:latin typeface="Consolas" panose="020B0609020204030204" pitchFamily="49" charset="0"/>
              <a:cs typeface="Consolas" panose="020B0609020204030204" pitchFamily="49" charset="0"/>
            </a:endParaRPr>
          </a:p>
        </p:txBody>
      </p:sp>
      <p:sp>
        <p:nvSpPr>
          <p:cNvPr id="8" name="CuadroTexto 7"/>
          <p:cNvSpPr txBox="1"/>
          <p:nvPr/>
        </p:nvSpPr>
        <p:spPr>
          <a:xfrm>
            <a:off x="3563888" y="5482555"/>
            <a:ext cx="2448272" cy="261610"/>
          </a:xfrm>
          <a:prstGeom prst="rect">
            <a:avLst/>
          </a:prstGeom>
          <a:noFill/>
        </p:spPr>
        <p:txBody>
          <a:bodyPr wrap="square" rtlCol="0">
            <a:spAutoFit/>
          </a:bodyPr>
          <a:lstStyle/>
          <a:p>
            <a:r>
              <a:rPr lang="es-EC" sz="1100" b="1" dirty="0" smtClean="0"/>
              <a:t>Fuente</a:t>
            </a:r>
            <a:r>
              <a:rPr lang="es-EC" sz="1100" dirty="0" smtClean="0"/>
              <a:t>: Armada del Ecuador </a:t>
            </a:r>
            <a:endParaRPr lang="es-EC" sz="1100" dirty="0"/>
          </a:p>
        </p:txBody>
      </p:sp>
    </p:spTree>
    <p:extLst>
      <p:ext uri="{BB962C8B-B14F-4D97-AF65-F5344CB8AC3E}">
        <p14:creationId xmlns:p14="http://schemas.microsoft.com/office/powerpoint/2010/main" val="3393624791"/>
      </p:ext>
    </p:extLst>
  </p:cSld>
  <p:clrMapOvr>
    <a:masterClrMapping/>
  </p:clrMapOvr>
  <p:transition spd="slow" advTm="180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8820472" y="5409674"/>
            <a:ext cx="2133600" cy="304271"/>
          </a:xfrm>
        </p:spPr>
        <p:txBody>
          <a:bodyPr/>
          <a:lstStyle/>
          <a:p>
            <a:pPr>
              <a:defRPr/>
            </a:pPr>
            <a:r>
              <a:rPr lang="en-US" dirty="0"/>
              <a:t>3</a:t>
            </a:r>
          </a:p>
        </p:txBody>
      </p:sp>
      <p:sp>
        <p:nvSpPr>
          <p:cNvPr id="8" name="Rectángulo 7"/>
          <p:cNvSpPr/>
          <p:nvPr/>
        </p:nvSpPr>
        <p:spPr>
          <a:xfrm>
            <a:off x="1043608" y="1705372"/>
            <a:ext cx="7567656" cy="1535373"/>
          </a:xfrm>
          <a:prstGeom prst="rect">
            <a:avLst/>
          </a:prstGeom>
          <a:solidFill>
            <a:schemeClr val="tx2">
              <a:lumMod val="5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lvl="0" algn="just"/>
            <a:r>
              <a:rPr lang="es-EC" dirty="0">
                <a:solidFill>
                  <a:schemeClr val="bg1"/>
                </a:solidFill>
                <a:latin typeface="Arial" panose="020B0604020202020204" pitchFamily="34" charset="0"/>
                <a:cs typeface="Arial" panose="020B0604020202020204" pitchFamily="34" charset="0"/>
              </a:rPr>
              <a:t>Determinar la importancia de tener una estación meteorológica en la Escuela Superior Naval, a través de un medio didáctico que facilite la transmisión de conocimientos a los </a:t>
            </a:r>
            <a:r>
              <a:rPr lang="es-EC" dirty="0" smtClean="0">
                <a:solidFill>
                  <a:schemeClr val="bg1"/>
                </a:solidFill>
                <a:latin typeface="Arial" panose="020B0604020202020204" pitchFamily="34" charset="0"/>
                <a:cs typeface="Arial" panose="020B0604020202020204" pitchFamily="34" charset="0"/>
              </a:rPr>
              <a:t>Guardiamarinas </a:t>
            </a:r>
            <a:r>
              <a:rPr lang="es-EC" dirty="0">
                <a:solidFill>
                  <a:schemeClr val="bg1"/>
                </a:solidFill>
                <a:latin typeface="Arial" panose="020B0604020202020204" pitchFamily="34" charset="0"/>
                <a:cs typeface="Arial" panose="020B0604020202020204" pitchFamily="34" charset="0"/>
              </a:rPr>
              <a:t>acerca del uso y manejo de los instrumentos meteorológicos. </a:t>
            </a:r>
            <a:endParaRPr lang="en-US" dirty="0">
              <a:solidFill>
                <a:schemeClr val="bg1"/>
              </a:solidFill>
              <a:latin typeface="Arial" panose="020B0604020202020204" pitchFamily="34" charset="0"/>
              <a:cs typeface="Arial" panose="020B0604020202020204" pitchFamily="34" charset="0"/>
            </a:endParaRPr>
          </a:p>
        </p:txBody>
      </p:sp>
      <p:sp>
        <p:nvSpPr>
          <p:cNvPr id="2" name="Rectángulo 14">
            <a:extLst>
              <a:ext uri="{FF2B5EF4-FFF2-40B4-BE49-F238E27FC236}">
                <a16:creationId xmlns:a16="http://schemas.microsoft.com/office/drawing/2014/main" xmlns="" id="{1094A0AB-57F6-40CC-8342-6647D2727A3E}"/>
              </a:ext>
            </a:extLst>
          </p:cNvPr>
          <p:cNvSpPr/>
          <p:nvPr/>
        </p:nvSpPr>
        <p:spPr>
          <a:xfrm>
            <a:off x="1043608" y="841276"/>
            <a:ext cx="7567656"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onsolas" panose="020B0609020204030204" pitchFamily="49" charset="0"/>
                <a:cs typeface="Consolas" panose="020B0609020204030204" pitchFamily="49" charset="0"/>
              </a:rPr>
              <a:t>OBJETIVO GENERAL </a:t>
            </a:r>
          </a:p>
        </p:txBody>
      </p:sp>
      <p:pic>
        <p:nvPicPr>
          <p:cNvPr id="2050" name="Picture 2" descr="Objetivos de la comunicación en publicidad - Gestion.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617171"/>
            <a:ext cx="2189286" cy="194463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3635896" y="5300200"/>
            <a:ext cx="2448272" cy="261610"/>
          </a:xfrm>
          <a:prstGeom prst="rect">
            <a:avLst/>
          </a:prstGeom>
          <a:noFill/>
        </p:spPr>
        <p:txBody>
          <a:bodyPr wrap="square" rtlCol="0">
            <a:spAutoFit/>
          </a:bodyPr>
          <a:lstStyle/>
          <a:p>
            <a:r>
              <a:rPr lang="es-EC" sz="1100" b="1" dirty="0" smtClean="0"/>
              <a:t>Fuente</a:t>
            </a:r>
            <a:r>
              <a:rPr lang="es-EC" sz="1100" dirty="0" smtClean="0"/>
              <a:t>: Herramientas educativas </a:t>
            </a:r>
            <a:endParaRPr lang="es-EC" sz="1100" dirty="0"/>
          </a:p>
        </p:txBody>
      </p:sp>
    </p:spTree>
    <p:extLst>
      <p:ext uri="{BB962C8B-B14F-4D97-AF65-F5344CB8AC3E}">
        <p14:creationId xmlns:p14="http://schemas.microsoft.com/office/powerpoint/2010/main" val="2137755705"/>
      </p:ext>
    </p:extLst>
  </p:cSld>
  <p:clrMapOvr>
    <a:masterClrMapping/>
  </p:clrMapOvr>
  <p:transition spd="slow" advTm="180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xmlns="" id="{314ABCDB-EB90-474D-AA21-B5EDA70A8AAC}"/>
              </a:ext>
            </a:extLst>
          </p:cNvPr>
          <p:cNvSpPr/>
          <p:nvPr/>
        </p:nvSpPr>
        <p:spPr>
          <a:xfrm>
            <a:off x="660755" y="1273324"/>
            <a:ext cx="1606989" cy="43367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Marcador de número de diapositiva 3"/>
          <p:cNvSpPr>
            <a:spLocks noGrp="1"/>
          </p:cNvSpPr>
          <p:nvPr>
            <p:ph type="sldNum" sz="quarter" idx="12"/>
          </p:nvPr>
        </p:nvSpPr>
        <p:spPr>
          <a:xfrm>
            <a:off x="8748726" y="5305772"/>
            <a:ext cx="2133600" cy="304271"/>
          </a:xfrm>
        </p:spPr>
        <p:txBody>
          <a:bodyPr/>
          <a:lstStyle/>
          <a:p>
            <a:pPr>
              <a:defRPr/>
            </a:pPr>
            <a:r>
              <a:rPr lang="en-US" dirty="0"/>
              <a:t>4</a:t>
            </a:r>
          </a:p>
        </p:txBody>
      </p:sp>
      <p:sp>
        <p:nvSpPr>
          <p:cNvPr id="2" name="Rectángulo 14">
            <a:extLst>
              <a:ext uri="{FF2B5EF4-FFF2-40B4-BE49-F238E27FC236}">
                <a16:creationId xmlns:a16="http://schemas.microsoft.com/office/drawing/2014/main" xmlns="" id="{7E15C038-A6E5-4AB4-8B1B-D32ECFECB142}"/>
              </a:ext>
            </a:extLst>
          </p:cNvPr>
          <p:cNvSpPr/>
          <p:nvPr/>
        </p:nvSpPr>
        <p:spPr>
          <a:xfrm>
            <a:off x="788348" y="631778"/>
            <a:ext cx="7704862"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onsolas" panose="020B0609020204030204" pitchFamily="49" charset="0"/>
                <a:cs typeface="Consolas" panose="020B0609020204030204" pitchFamily="49" charset="0"/>
              </a:rPr>
              <a:t>OBJETIVOS </a:t>
            </a:r>
            <a:r>
              <a:rPr lang="es-EC" sz="2400" b="1" dirty="0" smtClean="0">
                <a:latin typeface="Consolas" panose="020B0609020204030204" pitchFamily="49" charset="0"/>
                <a:cs typeface="Consolas" panose="020B0609020204030204" pitchFamily="49" charset="0"/>
              </a:rPr>
              <a:t>ESPECÍFICOS</a:t>
            </a:r>
            <a:endParaRPr lang="es-EC" sz="2400" b="1" dirty="0">
              <a:latin typeface="Consolas" panose="020B0609020204030204" pitchFamily="49" charset="0"/>
              <a:cs typeface="Consolas" panose="020B0609020204030204" pitchFamily="49" charset="0"/>
            </a:endParaRPr>
          </a:p>
        </p:txBody>
      </p:sp>
      <p:graphicFrame>
        <p:nvGraphicFramePr>
          <p:cNvPr id="13" name="Diagrama 12">
            <a:extLst>
              <a:ext uri="{FF2B5EF4-FFF2-40B4-BE49-F238E27FC236}">
                <a16:creationId xmlns:a16="http://schemas.microsoft.com/office/drawing/2014/main" xmlns="" id="{CD6A1446-F216-4A52-81F7-975A24C9E124}"/>
              </a:ext>
            </a:extLst>
          </p:cNvPr>
          <p:cNvGraphicFramePr/>
          <p:nvPr>
            <p:extLst>
              <p:ext uri="{D42A27DB-BD31-4B8C-83A1-F6EECF244321}">
                <p14:modId xmlns:p14="http://schemas.microsoft.com/office/powerpoint/2010/main" val="2134369575"/>
              </p:ext>
            </p:extLst>
          </p:nvPr>
        </p:nvGraphicFramePr>
        <p:xfrm>
          <a:off x="793496" y="1157741"/>
          <a:ext cx="7822489" cy="4536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9967569"/>
      </p:ext>
    </p:extLst>
  </p:cSld>
  <p:clrMapOvr>
    <a:masterClrMapping/>
  </p:clrMapOvr>
  <p:transition spd="slow" advTm="180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4355976" y="1425393"/>
            <a:ext cx="3128661" cy="41764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14">
            <a:extLst>
              <a:ext uri="{FF2B5EF4-FFF2-40B4-BE49-F238E27FC236}">
                <a16:creationId xmlns:a16="http://schemas.microsoft.com/office/drawing/2014/main" xmlns="" id="{DEF3ACCD-9A62-4172-B1C7-AF87258424DD}"/>
              </a:ext>
            </a:extLst>
          </p:cNvPr>
          <p:cNvSpPr/>
          <p:nvPr/>
        </p:nvSpPr>
        <p:spPr>
          <a:xfrm>
            <a:off x="971600" y="663802"/>
            <a:ext cx="7567656"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latin typeface="Consolas" panose="020B0609020204030204" pitchFamily="49" charset="0"/>
                <a:cs typeface="Consolas" panose="020B0609020204030204" pitchFamily="49" charset="0"/>
              </a:rPr>
              <a:t>FUNDAMENTACIÓN TEÓRICA </a:t>
            </a:r>
          </a:p>
        </p:txBody>
      </p:sp>
      <p:graphicFrame>
        <p:nvGraphicFramePr>
          <p:cNvPr id="7" name="Diagrama 6"/>
          <p:cNvGraphicFramePr/>
          <p:nvPr>
            <p:extLst>
              <p:ext uri="{D42A27DB-BD31-4B8C-83A1-F6EECF244321}">
                <p14:modId xmlns:p14="http://schemas.microsoft.com/office/powerpoint/2010/main" val="1899445020"/>
              </p:ext>
            </p:extLst>
          </p:nvPr>
        </p:nvGraphicFramePr>
        <p:xfrm>
          <a:off x="3782749" y="1529528"/>
          <a:ext cx="4464496" cy="4023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adroTexto 9"/>
          <p:cNvSpPr txBox="1"/>
          <p:nvPr/>
        </p:nvSpPr>
        <p:spPr>
          <a:xfrm>
            <a:off x="7169964" y="5514165"/>
            <a:ext cx="2448272" cy="261610"/>
          </a:xfrm>
          <a:prstGeom prst="rect">
            <a:avLst/>
          </a:prstGeom>
          <a:noFill/>
        </p:spPr>
        <p:txBody>
          <a:bodyPr wrap="square" rtlCol="0">
            <a:spAutoFit/>
          </a:bodyPr>
          <a:lstStyle/>
          <a:p>
            <a:r>
              <a:rPr lang="es-EC" sz="1100" b="1" dirty="0" smtClean="0"/>
              <a:t>Fuente</a:t>
            </a:r>
            <a:r>
              <a:rPr lang="es-EC" sz="1100" dirty="0" smtClean="0"/>
              <a:t>: Mentes Brillantes </a:t>
            </a:r>
            <a:endParaRPr lang="es-EC" sz="1100" dirty="0"/>
          </a:p>
        </p:txBody>
      </p:sp>
      <p:sp>
        <p:nvSpPr>
          <p:cNvPr id="12" name="Marcador de número de diapositiva 3"/>
          <p:cNvSpPr>
            <a:spLocks noGrp="1"/>
          </p:cNvSpPr>
          <p:nvPr>
            <p:ph type="sldNum" sz="quarter" idx="12"/>
          </p:nvPr>
        </p:nvSpPr>
        <p:spPr>
          <a:xfrm>
            <a:off x="8784685" y="5362029"/>
            <a:ext cx="2133600" cy="304271"/>
          </a:xfrm>
        </p:spPr>
        <p:txBody>
          <a:bodyPr/>
          <a:lstStyle/>
          <a:p>
            <a:pPr>
              <a:defRPr/>
            </a:pPr>
            <a:r>
              <a:rPr lang="en-US" dirty="0"/>
              <a:t>5</a:t>
            </a:r>
          </a:p>
        </p:txBody>
      </p:sp>
      <p:sp>
        <p:nvSpPr>
          <p:cNvPr id="2" name="Rectángulo redondeado 1"/>
          <p:cNvSpPr/>
          <p:nvPr/>
        </p:nvSpPr>
        <p:spPr>
          <a:xfrm>
            <a:off x="694483" y="2968593"/>
            <a:ext cx="2448272" cy="57606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lnSpc>
                <a:spcPct val="90000"/>
              </a:lnSpc>
              <a:spcBef>
                <a:spcPct val="0"/>
              </a:spcBef>
              <a:spcAft>
                <a:spcPct val="35000"/>
              </a:spcAft>
            </a:pPr>
            <a:r>
              <a:rPr lang="es-ES" b="1" dirty="0">
                <a:solidFill>
                  <a:schemeClr val="bg1"/>
                </a:solidFill>
                <a:latin typeface="Arial" panose="020B0604020202020204" pitchFamily="34" charset="0"/>
                <a:cs typeface="Arial" panose="020B0604020202020204" pitchFamily="34" charset="0"/>
              </a:rPr>
              <a:t>ANTECEDENTES</a:t>
            </a:r>
            <a:endParaRPr lang="es-ES" sz="1400" dirty="0">
              <a:solidFill>
                <a:schemeClr val="bg1"/>
              </a:solidFill>
            </a:endParaRPr>
          </a:p>
        </p:txBody>
      </p:sp>
      <p:sp>
        <p:nvSpPr>
          <p:cNvPr id="3" name="Llaves 2"/>
          <p:cNvSpPr/>
          <p:nvPr/>
        </p:nvSpPr>
        <p:spPr>
          <a:xfrm>
            <a:off x="3245309" y="1327194"/>
            <a:ext cx="5539377" cy="4176525"/>
          </a:xfrm>
          <a:prstGeom prst="bracePair">
            <a:avLst/>
          </a:prstGeom>
          <a:ln w="539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307568139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Marcador de número de diapositiva 3">
            <a:extLst>
              <a:ext uri="{FF2B5EF4-FFF2-40B4-BE49-F238E27FC236}">
                <a16:creationId xmlns:a16="http://schemas.microsoft.com/office/drawing/2014/main" xmlns="" id="{634ED06A-2D72-47E1-9B66-8A0DAD3CAAFF}"/>
              </a:ext>
            </a:extLst>
          </p:cNvPr>
          <p:cNvSpPr txBox="1">
            <a:spLocks/>
          </p:cNvSpPr>
          <p:nvPr/>
        </p:nvSpPr>
        <p:spPr>
          <a:xfrm>
            <a:off x="8805961" y="5335111"/>
            <a:ext cx="2133600" cy="304271"/>
          </a:xfrm>
          <a:prstGeom prst="rect">
            <a:avLst/>
          </a:prstGeom>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6</a:t>
            </a:r>
          </a:p>
        </p:txBody>
      </p:sp>
      <p:graphicFrame>
        <p:nvGraphicFramePr>
          <p:cNvPr id="2" name="Diagrama 1"/>
          <p:cNvGraphicFramePr/>
          <p:nvPr>
            <p:extLst>
              <p:ext uri="{D42A27DB-BD31-4B8C-83A1-F6EECF244321}">
                <p14:modId xmlns:p14="http://schemas.microsoft.com/office/powerpoint/2010/main" val="3675569835"/>
              </p:ext>
            </p:extLst>
          </p:nvPr>
        </p:nvGraphicFramePr>
        <p:xfrm>
          <a:off x="848477" y="1444577"/>
          <a:ext cx="773399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Imagen 26"/>
          <p:cNvPicPr>
            <a:picLocks noChangeAspect="1"/>
          </p:cNvPicPr>
          <p:nvPr/>
        </p:nvPicPr>
        <p:blipFill>
          <a:blip r:embed="rId7"/>
          <a:stretch>
            <a:fillRect/>
          </a:stretch>
        </p:blipFill>
        <p:spPr>
          <a:xfrm>
            <a:off x="480967" y="-11387"/>
            <a:ext cx="2086065" cy="602941"/>
          </a:xfrm>
          <a:prstGeom prst="rect">
            <a:avLst/>
          </a:prstGeom>
          <a:effectLst>
            <a:outerShdw blurRad="50800" dist="38100" dir="2700000" algn="tl" rotWithShape="0">
              <a:prstClr val="black">
                <a:alpha val="40000"/>
              </a:prstClr>
            </a:outerShdw>
          </a:effectLst>
        </p:spPr>
      </p:pic>
      <p:pic>
        <p:nvPicPr>
          <p:cNvPr id="29" name="Imagen 28" descr="ESPE">
            <a:extLst>
              <a:ext uri="{FF2B5EF4-FFF2-40B4-BE49-F238E27FC236}">
                <a16:creationId xmlns:a16="http://schemas.microsoft.com/office/drawing/2014/main" xmlns="" id="{C1CA918F-FA72-498C-A8EE-62F9B1082C2C}"/>
              </a:ext>
            </a:extLst>
          </p:cNvPr>
          <p:cNvPicPr/>
          <p:nvPr/>
        </p:nvPicPr>
        <p:blipFill rotWithShape="1">
          <a:blip r:embed="rId8">
            <a:extLst>
              <a:ext uri="{28A0092B-C50C-407E-A947-70E740481C1C}">
                <a14:useLocalDpi xmlns:a14="http://schemas.microsoft.com/office/drawing/2010/main" val="0"/>
              </a:ext>
            </a:extLst>
          </a:blip>
          <a:srcRect r="4831" b="6358"/>
          <a:stretch/>
        </p:blipFill>
        <p:spPr bwMode="auto">
          <a:xfrm>
            <a:off x="7380312" y="9390"/>
            <a:ext cx="1763688" cy="609864"/>
          </a:xfrm>
          <a:prstGeom prst="rect">
            <a:avLst/>
          </a:prstGeom>
          <a:noFill/>
          <a:ln>
            <a:noFill/>
          </a:ln>
        </p:spPr>
      </p:pic>
      <p:sp>
        <p:nvSpPr>
          <p:cNvPr id="7" name="Rectángulo 14">
            <a:extLst>
              <a:ext uri="{FF2B5EF4-FFF2-40B4-BE49-F238E27FC236}">
                <a16:creationId xmlns:a16="http://schemas.microsoft.com/office/drawing/2014/main" xmlns="" id="{DEF3ACCD-9A62-4172-B1C7-AF87258424DD}"/>
              </a:ext>
            </a:extLst>
          </p:cNvPr>
          <p:cNvSpPr/>
          <p:nvPr/>
        </p:nvSpPr>
        <p:spPr>
          <a:xfrm>
            <a:off x="993920" y="785005"/>
            <a:ext cx="7567656"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METEOROLOGÍA</a:t>
            </a:r>
            <a:r>
              <a:rPr lang="es-EC" sz="2400" b="1" dirty="0" smtClean="0">
                <a:latin typeface="Consolas" panose="020B0609020204030204" pitchFamily="49" charset="0"/>
                <a:cs typeface="Consolas" panose="020B0609020204030204" pitchFamily="49" charset="0"/>
              </a:rPr>
              <a:t> </a:t>
            </a:r>
            <a:endParaRPr lang="es-EC" sz="2400" b="1" dirty="0">
              <a:latin typeface="Consolas" panose="020B0609020204030204" pitchFamily="49" charset="0"/>
              <a:cs typeface="Consolas" panose="020B0609020204030204" pitchFamily="49" charset="0"/>
            </a:endParaRPr>
          </a:p>
        </p:txBody>
      </p:sp>
      <p:sp>
        <p:nvSpPr>
          <p:cNvPr id="8" name="CuadroTexto 7"/>
          <p:cNvSpPr txBox="1"/>
          <p:nvPr/>
        </p:nvSpPr>
        <p:spPr>
          <a:xfrm>
            <a:off x="3553612" y="5508577"/>
            <a:ext cx="2448272" cy="261610"/>
          </a:xfrm>
          <a:prstGeom prst="rect">
            <a:avLst/>
          </a:prstGeom>
          <a:noFill/>
        </p:spPr>
        <p:txBody>
          <a:bodyPr wrap="square" rtlCol="0">
            <a:spAutoFit/>
          </a:bodyPr>
          <a:lstStyle/>
          <a:p>
            <a:r>
              <a:rPr lang="es-EC" sz="1100" b="1" dirty="0" smtClean="0"/>
              <a:t>Fuente</a:t>
            </a:r>
            <a:r>
              <a:rPr lang="es-EC" sz="1100" dirty="0" smtClean="0"/>
              <a:t>: Meteorología INOCAR</a:t>
            </a:r>
            <a:endParaRPr lang="es-EC" sz="1100" dirty="0"/>
          </a:p>
        </p:txBody>
      </p:sp>
    </p:spTree>
    <p:extLst>
      <p:ext uri="{BB962C8B-B14F-4D97-AF65-F5344CB8AC3E}">
        <p14:creationId xmlns:p14="http://schemas.microsoft.com/office/powerpoint/2010/main" val="133571143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redondeado 34"/>
          <p:cNvSpPr/>
          <p:nvPr/>
        </p:nvSpPr>
        <p:spPr>
          <a:xfrm>
            <a:off x="6084168" y="2108535"/>
            <a:ext cx="2880320" cy="175707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esquinas redondeadas 5">
            <a:extLst>
              <a:ext uri="{FF2B5EF4-FFF2-40B4-BE49-F238E27FC236}">
                <a16:creationId xmlns:a16="http://schemas.microsoft.com/office/drawing/2014/main" xmlns="" id="{C83AF553-554A-4817-BDD5-21C72B78A1D4}"/>
              </a:ext>
            </a:extLst>
          </p:cNvPr>
          <p:cNvSpPr/>
          <p:nvPr/>
        </p:nvSpPr>
        <p:spPr>
          <a:xfrm>
            <a:off x="539552" y="2639083"/>
            <a:ext cx="2355129" cy="50405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METEOROLOGÍA</a:t>
            </a:r>
            <a:r>
              <a:rPr lang="es-MX" dirty="0"/>
              <a:t> </a:t>
            </a:r>
          </a:p>
        </p:txBody>
      </p:sp>
      <p:sp>
        <p:nvSpPr>
          <p:cNvPr id="6" name="Rectángulo redondeado 5"/>
          <p:cNvSpPr/>
          <p:nvPr/>
        </p:nvSpPr>
        <p:spPr>
          <a:xfrm>
            <a:off x="3486876" y="304419"/>
            <a:ext cx="2304256" cy="432048"/>
          </a:xfrm>
          <a:prstGeom prst="round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Tipos de estaciones</a:t>
            </a:r>
            <a:endParaRPr lang="es-EC" dirty="0"/>
          </a:p>
        </p:txBody>
      </p:sp>
      <p:sp>
        <p:nvSpPr>
          <p:cNvPr id="7" name="Rectángulo redondeado 6"/>
          <p:cNvSpPr/>
          <p:nvPr/>
        </p:nvSpPr>
        <p:spPr>
          <a:xfrm>
            <a:off x="3496883" y="1086013"/>
            <a:ext cx="2294249" cy="465482"/>
          </a:xfrm>
          <a:prstGeom prst="round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Capas atmosféricas  </a:t>
            </a:r>
            <a:endParaRPr lang="es-EC" dirty="0"/>
          </a:p>
        </p:txBody>
      </p:sp>
      <p:sp>
        <p:nvSpPr>
          <p:cNvPr id="8" name="Rectángulo redondeado 7"/>
          <p:cNvSpPr/>
          <p:nvPr/>
        </p:nvSpPr>
        <p:spPr>
          <a:xfrm>
            <a:off x="3496883" y="1892511"/>
            <a:ext cx="2304256" cy="432048"/>
          </a:xfrm>
          <a:prstGeom prst="round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Tipos de nubes</a:t>
            </a:r>
            <a:endParaRPr lang="es-EC" dirty="0"/>
          </a:p>
        </p:txBody>
      </p:sp>
      <p:sp>
        <p:nvSpPr>
          <p:cNvPr id="9" name="Rectángulo redondeado 8"/>
          <p:cNvSpPr/>
          <p:nvPr/>
        </p:nvSpPr>
        <p:spPr>
          <a:xfrm>
            <a:off x="3496883" y="2711091"/>
            <a:ext cx="2304256" cy="432048"/>
          </a:xfrm>
          <a:prstGeom prst="round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Intensidad del viento</a:t>
            </a:r>
            <a:endParaRPr lang="es-EC" dirty="0"/>
          </a:p>
        </p:txBody>
      </p:sp>
      <p:sp>
        <p:nvSpPr>
          <p:cNvPr id="10" name="Rectángulo redondeado 9"/>
          <p:cNvSpPr/>
          <p:nvPr/>
        </p:nvSpPr>
        <p:spPr>
          <a:xfrm>
            <a:off x="3496883" y="3484155"/>
            <a:ext cx="2304256" cy="432048"/>
          </a:xfrm>
          <a:prstGeom prst="round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Instrumentos </a:t>
            </a:r>
            <a:endParaRPr lang="es-EC" dirty="0"/>
          </a:p>
        </p:txBody>
      </p:sp>
      <p:sp>
        <p:nvSpPr>
          <p:cNvPr id="11" name="Rectángulo redondeado 10"/>
          <p:cNvSpPr/>
          <p:nvPr/>
        </p:nvSpPr>
        <p:spPr>
          <a:xfrm>
            <a:off x="3500264" y="4172930"/>
            <a:ext cx="2290868" cy="484769"/>
          </a:xfrm>
          <a:prstGeom prst="round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Aplicación  en buques de vela </a:t>
            </a:r>
            <a:endParaRPr lang="es-EC" dirty="0"/>
          </a:p>
        </p:txBody>
      </p:sp>
      <p:sp>
        <p:nvSpPr>
          <p:cNvPr id="12" name="Rectángulo redondeado 11"/>
          <p:cNvSpPr/>
          <p:nvPr/>
        </p:nvSpPr>
        <p:spPr>
          <a:xfrm>
            <a:off x="3500264" y="5017740"/>
            <a:ext cx="2304256" cy="432048"/>
          </a:xfrm>
          <a:prstGeom prst="round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Fases lunares </a:t>
            </a:r>
            <a:endParaRPr lang="es-EC" dirty="0"/>
          </a:p>
        </p:txBody>
      </p:sp>
      <p:cxnSp>
        <p:nvCxnSpPr>
          <p:cNvPr id="14" name="Conector recto 13"/>
          <p:cNvCxnSpPr>
            <a:stCxn id="5" idx="3"/>
            <a:endCxn id="6" idx="1"/>
          </p:cNvCxnSpPr>
          <p:nvPr/>
        </p:nvCxnSpPr>
        <p:spPr>
          <a:xfrm flipV="1">
            <a:off x="2894681" y="520443"/>
            <a:ext cx="592195" cy="2370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p:cNvCxnSpPr>
            <a:stCxn id="5" idx="3"/>
            <a:endCxn id="7" idx="1"/>
          </p:cNvCxnSpPr>
          <p:nvPr/>
        </p:nvCxnSpPr>
        <p:spPr>
          <a:xfrm flipV="1">
            <a:off x="2894681" y="1318754"/>
            <a:ext cx="602202" cy="1572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p:cNvCxnSpPr>
            <a:stCxn id="5" idx="3"/>
            <a:endCxn id="8" idx="1"/>
          </p:cNvCxnSpPr>
          <p:nvPr/>
        </p:nvCxnSpPr>
        <p:spPr>
          <a:xfrm flipV="1">
            <a:off x="2894681" y="2108535"/>
            <a:ext cx="602202" cy="782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p:cNvCxnSpPr>
            <a:stCxn id="5" idx="3"/>
            <a:endCxn id="9" idx="1"/>
          </p:cNvCxnSpPr>
          <p:nvPr/>
        </p:nvCxnSpPr>
        <p:spPr>
          <a:xfrm>
            <a:off x="2894681" y="2891111"/>
            <a:ext cx="602202"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p:cNvCxnSpPr>
            <a:stCxn id="12" idx="1"/>
            <a:endCxn id="5" idx="3"/>
          </p:cNvCxnSpPr>
          <p:nvPr/>
        </p:nvCxnSpPr>
        <p:spPr>
          <a:xfrm flipH="1" flipV="1">
            <a:off x="2894681" y="2891111"/>
            <a:ext cx="605583" cy="2342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p:cNvCxnSpPr>
            <a:stCxn id="11" idx="1"/>
            <a:endCxn id="5" idx="3"/>
          </p:cNvCxnSpPr>
          <p:nvPr/>
        </p:nvCxnSpPr>
        <p:spPr>
          <a:xfrm flipH="1" flipV="1">
            <a:off x="2894681" y="2891111"/>
            <a:ext cx="605583" cy="1524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31"/>
          <p:cNvCxnSpPr>
            <a:stCxn id="10" idx="1"/>
            <a:endCxn id="5" idx="3"/>
          </p:cNvCxnSpPr>
          <p:nvPr/>
        </p:nvCxnSpPr>
        <p:spPr>
          <a:xfrm flipH="1" flipV="1">
            <a:off x="2894681" y="2891111"/>
            <a:ext cx="602202" cy="809068"/>
          </a:xfrm>
          <a:prstGeom prst="line">
            <a:avLst/>
          </a:prstGeom>
        </p:spPr>
        <p:style>
          <a:lnRef idx="1">
            <a:schemeClr val="accent1"/>
          </a:lnRef>
          <a:fillRef idx="0">
            <a:schemeClr val="accent1"/>
          </a:fillRef>
          <a:effectRef idx="0">
            <a:schemeClr val="accent1"/>
          </a:effectRef>
          <a:fontRef idx="minor">
            <a:schemeClr val="tx1"/>
          </a:fontRef>
        </p:style>
      </p:cxnSp>
      <p:pic>
        <p:nvPicPr>
          <p:cNvPr id="5122" name="Picture 2" descr="meteorolog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6215" y="2356892"/>
            <a:ext cx="2616225" cy="1308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8" name="Marcador de número de diapositiva 3">
            <a:extLst>
              <a:ext uri="{FF2B5EF4-FFF2-40B4-BE49-F238E27FC236}">
                <a16:creationId xmlns:a16="http://schemas.microsoft.com/office/drawing/2014/main" xmlns="" id="{634ED06A-2D72-47E1-9B66-8A0DAD3CAAFF}"/>
              </a:ext>
            </a:extLst>
          </p:cNvPr>
          <p:cNvSpPr txBox="1">
            <a:spLocks/>
          </p:cNvSpPr>
          <p:nvPr/>
        </p:nvSpPr>
        <p:spPr>
          <a:xfrm>
            <a:off x="8808641" y="5297652"/>
            <a:ext cx="2133600" cy="304271"/>
          </a:xfrm>
          <a:prstGeom prst="rect">
            <a:avLst/>
          </a:prstGeom>
        </p:spPr>
        <p:txBody>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7</a:t>
            </a:r>
          </a:p>
        </p:txBody>
      </p:sp>
      <p:sp>
        <p:nvSpPr>
          <p:cNvPr id="30" name="CuadroTexto 29"/>
          <p:cNvSpPr txBox="1"/>
          <p:nvPr/>
        </p:nvSpPr>
        <p:spPr>
          <a:xfrm>
            <a:off x="6684775" y="3889804"/>
            <a:ext cx="2448272" cy="261610"/>
          </a:xfrm>
          <a:prstGeom prst="rect">
            <a:avLst/>
          </a:prstGeom>
          <a:noFill/>
        </p:spPr>
        <p:txBody>
          <a:bodyPr wrap="square" rtlCol="0">
            <a:spAutoFit/>
          </a:bodyPr>
          <a:lstStyle/>
          <a:p>
            <a:r>
              <a:rPr lang="es-EC" sz="1100" b="1" dirty="0" smtClean="0"/>
              <a:t>Fuente</a:t>
            </a:r>
            <a:r>
              <a:rPr lang="es-EC" sz="1100" dirty="0" smtClean="0"/>
              <a:t>: Meteorología </a:t>
            </a:r>
            <a:endParaRPr lang="es-EC" sz="1100" dirty="0"/>
          </a:p>
        </p:txBody>
      </p:sp>
    </p:spTree>
    <p:extLst>
      <p:ext uri="{BB962C8B-B14F-4D97-AF65-F5344CB8AC3E}">
        <p14:creationId xmlns:p14="http://schemas.microsoft.com/office/powerpoint/2010/main" val="170043719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14230</TotalTime>
  <Words>1090</Words>
  <Application>Microsoft Office PowerPoint</Application>
  <PresentationFormat>Presentación en pantalla (16:10)</PresentationFormat>
  <Paragraphs>169</Paragraphs>
  <Slides>24</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24</vt:i4>
      </vt:variant>
    </vt:vector>
  </HeadingPairs>
  <TitlesOfParts>
    <vt:vector size="30" baseType="lpstr">
      <vt:lpstr>Arial</vt:lpstr>
      <vt:lpstr>Arial Black</vt:lpstr>
      <vt:lpstr>Calibri</vt:lpstr>
      <vt:lpstr>Consolas</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MARCO LEGAL </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CONCLUSIONES </vt:lpstr>
      <vt:lpstr>RECOMENDACIONES </vt:lpstr>
      <vt:lpstr>Bibliografía </vt:lpstr>
      <vt:lpstr>Presentación de PowerPoint</vt:lpstr>
    </vt:vector>
  </TitlesOfParts>
  <Company>RevolucionUnattended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Oscar Barrionuevo</dc:creator>
  <cp:lastModifiedBy>MARIA SUAREZ</cp:lastModifiedBy>
  <cp:revision>573</cp:revision>
  <cp:lastPrinted>2016-08-01T05:52:50Z</cp:lastPrinted>
  <dcterms:created xsi:type="dcterms:W3CDTF">2014-05-07T23:33:20Z</dcterms:created>
  <dcterms:modified xsi:type="dcterms:W3CDTF">2021-03-09T16:49:16Z</dcterms:modified>
</cp:coreProperties>
</file>