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76" r:id="rId3"/>
    <p:sldId id="256" r:id="rId4"/>
    <p:sldId id="258" r:id="rId5"/>
    <p:sldId id="259" r:id="rId6"/>
    <p:sldId id="277" r:id="rId7"/>
    <p:sldId id="260" r:id="rId8"/>
    <p:sldId id="278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zmín Yánez" initials="JY" lastIdx="1" clrIdx="0">
    <p:extLst>
      <p:ext uri="{19B8F6BF-5375-455C-9EA6-DF929625EA0E}">
        <p15:presenceInfo xmlns:p15="http://schemas.microsoft.com/office/powerpoint/2012/main" userId="56d14aae0ca556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8E54"/>
    <a:srgbClr val="DFDFF5"/>
    <a:srgbClr val="F0E0D0"/>
    <a:srgbClr val="E2C4A6"/>
    <a:srgbClr val="D5A97D"/>
    <a:srgbClr val="BCE193"/>
    <a:srgbClr val="D6EDBD"/>
    <a:srgbClr val="E7F4D8"/>
    <a:srgbClr val="F2F9EB"/>
    <a:srgbClr val="E9D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1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165601-CC67-446E-9249-73ECAE3C724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279BAF8-4C57-48B3-BCFD-6D19E4F0722F}">
      <dgm:prSet phldrT="[Texto]" custT="1"/>
      <dgm:spPr>
        <a:noFill/>
        <a:ln w="38100">
          <a:solidFill>
            <a:schemeClr val="accent3">
              <a:lumMod val="85000"/>
            </a:schemeClr>
          </a:solidFill>
        </a:ln>
      </dgm:spPr>
      <dgm:t>
        <a:bodyPr/>
        <a:lstStyle/>
        <a:p>
          <a:r>
            <a:rPr lang="es-EC" sz="1800" dirty="0">
              <a:solidFill>
                <a:schemeClr val="tx1"/>
              </a:solidFill>
            </a:rPr>
            <a:t>Introducción</a:t>
          </a:r>
        </a:p>
      </dgm:t>
    </dgm:pt>
    <dgm:pt modelId="{62317E65-EA60-465E-916C-6CA280A8FE42}" type="parTrans" cxnId="{653B8B0D-1055-4510-B62A-74532101B7E0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73948AA-BF22-40F1-9820-48FC160016FE}" type="sibTrans" cxnId="{653B8B0D-1055-4510-B62A-74532101B7E0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7B0931C6-1E3A-4B32-9EF1-EC96CDD527AB}">
      <dgm:prSet phldrT="[Texto]" custT="1"/>
      <dgm:spPr>
        <a:noFill/>
        <a:ln w="38100">
          <a:solidFill>
            <a:srgbClr val="FFE9A3"/>
          </a:solidFill>
        </a:ln>
      </dgm:spPr>
      <dgm:t>
        <a:bodyPr/>
        <a:lstStyle/>
        <a:p>
          <a:r>
            <a:rPr lang="es-EC" sz="1800" dirty="0">
              <a:solidFill>
                <a:schemeClr val="tx1"/>
              </a:solidFill>
            </a:rPr>
            <a:t>Metodología</a:t>
          </a:r>
        </a:p>
      </dgm:t>
    </dgm:pt>
    <dgm:pt modelId="{F84F012D-5588-4F25-AF92-ECF3300DDEF6}" type="parTrans" cxnId="{A5232169-D545-4DBC-9771-6FAC95E631E7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B464A206-616B-4FEA-987C-A9EE3EA774F0}" type="sibTrans" cxnId="{A5232169-D545-4DBC-9771-6FAC95E631E7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EC9A05FA-54C9-40BA-8995-1E55393129DC}">
      <dgm:prSet phldrT="[Texto]" custT="1"/>
      <dgm:spPr>
        <a:noFill/>
        <a:ln w="38100">
          <a:solidFill>
            <a:srgbClr val="E2C4A6"/>
          </a:solidFill>
        </a:ln>
      </dgm:spPr>
      <dgm:t>
        <a:bodyPr/>
        <a:lstStyle/>
        <a:p>
          <a:r>
            <a:rPr lang="es-EC" sz="1800" dirty="0">
              <a:solidFill>
                <a:schemeClr val="tx1"/>
              </a:solidFill>
            </a:rPr>
            <a:t>Resultados y Discusión</a:t>
          </a:r>
        </a:p>
      </dgm:t>
    </dgm:pt>
    <dgm:pt modelId="{3EA547F2-E9FE-4D78-B1B1-42899EEE55B8}" type="parTrans" cxnId="{6C4F2A15-7339-463D-9E47-C8F5986E8AB9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0B73B7BF-6A94-4E12-83EF-CF4FEE1DF8A7}" type="sibTrans" cxnId="{6C4F2A15-7339-463D-9E47-C8F5986E8AB9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B4364F55-B43E-4F0F-BA61-CF622439908A}">
      <dgm:prSet phldrT="[Texto]" custT="1"/>
      <dgm:spPr>
        <a:noFill/>
        <a:ln w="38100">
          <a:solidFill>
            <a:schemeClr val="accent3">
              <a:lumMod val="85000"/>
            </a:schemeClr>
          </a:solidFill>
        </a:ln>
      </dgm:spPr>
      <dgm:t>
        <a:bodyPr/>
        <a:lstStyle/>
        <a:p>
          <a:r>
            <a:rPr lang="es-EC" sz="1800" dirty="0">
              <a:solidFill>
                <a:schemeClr val="tx1"/>
              </a:solidFill>
            </a:rPr>
            <a:t>Conclusiones</a:t>
          </a:r>
        </a:p>
      </dgm:t>
    </dgm:pt>
    <dgm:pt modelId="{A231F18E-9F28-4818-A5DC-F662F31C44D6}" type="parTrans" cxnId="{29870EF9-19A9-448E-A4DA-7977D2DF774B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82F75716-939F-497B-AE26-46A9BE2DA08E}" type="sibTrans" cxnId="{29870EF9-19A9-448E-A4DA-7977D2DF774B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1C8A212F-CDD5-4469-8CA9-7D164C9B1F2D}">
      <dgm:prSet phldrT="[Texto]" custT="1"/>
      <dgm:spPr>
        <a:noFill/>
        <a:ln w="38100">
          <a:solidFill>
            <a:schemeClr val="accent5">
              <a:lumMod val="90000"/>
            </a:schemeClr>
          </a:solidFill>
        </a:ln>
      </dgm:spPr>
      <dgm:t>
        <a:bodyPr/>
        <a:lstStyle/>
        <a:p>
          <a:r>
            <a:rPr lang="es-EC" sz="1800" dirty="0">
              <a:solidFill>
                <a:schemeClr val="tx1"/>
              </a:solidFill>
            </a:rPr>
            <a:t>Recomendaciones</a:t>
          </a:r>
        </a:p>
      </dgm:t>
    </dgm:pt>
    <dgm:pt modelId="{E288D164-4723-43F5-AA65-E7F40C02D04C}" type="parTrans" cxnId="{2EA1485D-1CDF-4381-89A1-5423D609202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155FC63F-7891-4588-BB02-F0144322D2AB}" type="sibTrans" cxnId="{2EA1485D-1CDF-4381-89A1-5423D609202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D536F4F8-3ABB-4046-BD7D-1744A55212E5}">
      <dgm:prSet phldrT="[Texto]" custT="1"/>
      <dgm:spPr>
        <a:noFill/>
        <a:ln w="38100">
          <a:solidFill>
            <a:srgbClr val="B9D0FF"/>
          </a:solidFill>
        </a:ln>
      </dgm:spPr>
      <dgm:t>
        <a:bodyPr/>
        <a:lstStyle/>
        <a:p>
          <a:r>
            <a:rPr lang="es-EC" sz="1800" dirty="0">
              <a:solidFill>
                <a:schemeClr val="tx1"/>
              </a:solidFill>
            </a:rPr>
            <a:t>Objetivos</a:t>
          </a:r>
        </a:p>
      </dgm:t>
    </dgm:pt>
    <dgm:pt modelId="{9D67A948-47A2-497A-B2B7-6AD53FE040DE}" type="parTrans" cxnId="{2D4FDB68-A6DE-4E6D-852D-0621E156F66C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BB75FB45-A4F3-438A-872A-73E66574F003}" type="sibTrans" cxnId="{2D4FDB68-A6DE-4E6D-852D-0621E156F66C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04D4A010-8D81-4260-8AD7-DEF60DC09DDC}" type="pres">
      <dgm:prSet presAssocID="{63165601-CC67-446E-9249-73ECAE3C724F}" presName="Name0" presStyleCnt="0">
        <dgm:presLayoutVars>
          <dgm:chMax val="7"/>
          <dgm:chPref val="7"/>
          <dgm:dir/>
        </dgm:presLayoutVars>
      </dgm:prSet>
      <dgm:spPr/>
    </dgm:pt>
    <dgm:pt modelId="{331F679B-1CEC-4D3D-8128-04695B4D3449}" type="pres">
      <dgm:prSet presAssocID="{63165601-CC67-446E-9249-73ECAE3C724F}" presName="Name1" presStyleCnt="0"/>
      <dgm:spPr/>
    </dgm:pt>
    <dgm:pt modelId="{016230A1-ADA4-4D1B-8F92-26D0A19B5027}" type="pres">
      <dgm:prSet presAssocID="{63165601-CC67-446E-9249-73ECAE3C724F}" presName="cycle" presStyleCnt="0"/>
      <dgm:spPr/>
    </dgm:pt>
    <dgm:pt modelId="{1C3A36EE-BBCD-4900-B963-A590AD1DE221}" type="pres">
      <dgm:prSet presAssocID="{63165601-CC67-446E-9249-73ECAE3C724F}" presName="srcNode" presStyleLbl="node1" presStyleIdx="0" presStyleCnt="6"/>
      <dgm:spPr/>
    </dgm:pt>
    <dgm:pt modelId="{9FA38C6B-D022-475C-B07E-9514AEB5EAD8}" type="pres">
      <dgm:prSet presAssocID="{63165601-CC67-446E-9249-73ECAE3C724F}" presName="conn" presStyleLbl="parChTrans1D2" presStyleIdx="0" presStyleCnt="1"/>
      <dgm:spPr/>
    </dgm:pt>
    <dgm:pt modelId="{1E3FDFD0-92B0-471D-B926-2B0CDD53F847}" type="pres">
      <dgm:prSet presAssocID="{63165601-CC67-446E-9249-73ECAE3C724F}" presName="extraNode" presStyleLbl="node1" presStyleIdx="0" presStyleCnt="6"/>
      <dgm:spPr/>
    </dgm:pt>
    <dgm:pt modelId="{CFA97563-BC41-45B5-953C-98D30DC42953}" type="pres">
      <dgm:prSet presAssocID="{63165601-CC67-446E-9249-73ECAE3C724F}" presName="dstNode" presStyleLbl="node1" presStyleIdx="0" presStyleCnt="6"/>
      <dgm:spPr/>
    </dgm:pt>
    <dgm:pt modelId="{7DEBB584-6742-4E06-B676-52E4306E80F3}" type="pres">
      <dgm:prSet presAssocID="{7279BAF8-4C57-48B3-BCFD-6D19E4F0722F}" presName="text_1" presStyleLbl="node1" presStyleIdx="0" presStyleCnt="6">
        <dgm:presLayoutVars>
          <dgm:bulletEnabled val="1"/>
        </dgm:presLayoutVars>
      </dgm:prSet>
      <dgm:spPr/>
    </dgm:pt>
    <dgm:pt modelId="{B758990D-E885-4986-B912-9C77267D5884}" type="pres">
      <dgm:prSet presAssocID="{7279BAF8-4C57-48B3-BCFD-6D19E4F0722F}" presName="accent_1" presStyleCnt="0"/>
      <dgm:spPr/>
    </dgm:pt>
    <dgm:pt modelId="{A5389F7C-E11B-454E-9324-9C217254F77A}" type="pres">
      <dgm:prSet presAssocID="{7279BAF8-4C57-48B3-BCFD-6D19E4F0722F}" presName="accentRepeatNode" presStyleLbl="solidFgAcc1" presStyleIdx="0" presStyleCnt="6"/>
      <dgm:spPr>
        <a:solidFill>
          <a:schemeClr val="accent3">
            <a:lumMod val="95000"/>
          </a:schemeClr>
        </a:solidFill>
        <a:ln>
          <a:solidFill>
            <a:schemeClr val="accent3">
              <a:lumMod val="95000"/>
            </a:schemeClr>
          </a:solidFill>
        </a:ln>
      </dgm:spPr>
    </dgm:pt>
    <dgm:pt modelId="{9B881942-4510-4191-A7C3-C8E4AA520C52}" type="pres">
      <dgm:prSet presAssocID="{D536F4F8-3ABB-4046-BD7D-1744A55212E5}" presName="text_2" presStyleLbl="node1" presStyleIdx="1" presStyleCnt="6">
        <dgm:presLayoutVars>
          <dgm:bulletEnabled val="1"/>
        </dgm:presLayoutVars>
      </dgm:prSet>
      <dgm:spPr/>
    </dgm:pt>
    <dgm:pt modelId="{97D4BCA0-DEFB-43D2-9339-A6F2CD020F49}" type="pres">
      <dgm:prSet presAssocID="{D536F4F8-3ABB-4046-BD7D-1744A55212E5}" presName="accent_2" presStyleCnt="0"/>
      <dgm:spPr/>
    </dgm:pt>
    <dgm:pt modelId="{CF1CBCEA-0708-42FB-B190-88C18697E2A7}" type="pres">
      <dgm:prSet presAssocID="{D536F4F8-3ABB-4046-BD7D-1744A55212E5}" presName="accentRepeatNode" presStyleLbl="solidFgAcc1" presStyleIdx="1" presStyleCnt="6"/>
      <dgm:spPr>
        <a:solidFill>
          <a:srgbClr val="B9D0FF"/>
        </a:solidFill>
        <a:ln>
          <a:solidFill>
            <a:srgbClr val="B9D0FF"/>
          </a:solidFill>
        </a:ln>
      </dgm:spPr>
    </dgm:pt>
    <dgm:pt modelId="{581B95B6-D54A-4491-931B-18D34C6EF7BD}" type="pres">
      <dgm:prSet presAssocID="{7B0931C6-1E3A-4B32-9EF1-EC96CDD527AB}" presName="text_3" presStyleLbl="node1" presStyleIdx="2" presStyleCnt="6">
        <dgm:presLayoutVars>
          <dgm:bulletEnabled val="1"/>
        </dgm:presLayoutVars>
      </dgm:prSet>
      <dgm:spPr/>
    </dgm:pt>
    <dgm:pt modelId="{BA92F78A-0C08-4060-9CA3-D2A6532887F4}" type="pres">
      <dgm:prSet presAssocID="{7B0931C6-1E3A-4B32-9EF1-EC96CDD527AB}" presName="accent_3" presStyleCnt="0"/>
      <dgm:spPr/>
    </dgm:pt>
    <dgm:pt modelId="{CEA08408-C01A-4F88-AE68-462EAB51E53D}" type="pres">
      <dgm:prSet presAssocID="{7B0931C6-1E3A-4B32-9EF1-EC96CDD527AB}" presName="accentRepeatNode" presStyleLbl="solidFgAcc1" presStyleIdx="2" presStyleCnt="6"/>
      <dgm:spPr>
        <a:solidFill>
          <a:srgbClr val="FFE9A3"/>
        </a:solidFill>
        <a:ln>
          <a:solidFill>
            <a:srgbClr val="FFE9A3"/>
          </a:solidFill>
        </a:ln>
      </dgm:spPr>
    </dgm:pt>
    <dgm:pt modelId="{E995F109-78FD-4A28-9302-8717C8EE5904}" type="pres">
      <dgm:prSet presAssocID="{EC9A05FA-54C9-40BA-8995-1E55393129DC}" presName="text_4" presStyleLbl="node1" presStyleIdx="3" presStyleCnt="6">
        <dgm:presLayoutVars>
          <dgm:bulletEnabled val="1"/>
        </dgm:presLayoutVars>
      </dgm:prSet>
      <dgm:spPr/>
    </dgm:pt>
    <dgm:pt modelId="{81A08432-EAE4-42F2-A84B-3B266073159E}" type="pres">
      <dgm:prSet presAssocID="{EC9A05FA-54C9-40BA-8995-1E55393129DC}" presName="accent_4" presStyleCnt="0"/>
      <dgm:spPr/>
    </dgm:pt>
    <dgm:pt modelId="{B85E40D7-A761-49F7-9D38-D0668E5BB497}" type="pres">
      <dgm:prSet presAssocID="{EC9A05FA-54C9-40BA-8995-1E55393129DC}" presName="accentRepeatNode" presStyleLbl="solidFgAcc1" presStyleIdx="3" presStyleCnt="6"/>
      <dgm:spPr>
        <a:solidFill>
          <a:srgbClr val="E2C4A6"/>
        </a:solidFill>
        <a:ln>
          <a:solidFill>
            <a:srgbClr val="E2C4A6"/>
          </a:solidFill>
        </a:ln>
      </dgm:spPr>
    </dgm:pt>
    <dgm:pt modelId="{FCB7F3CD-7739-41C6-9762-92E4EA7F25F0}" type="pres">
      <dgm:prSet presAssocID="{B4364F55-B43E-4F0F-BA61-CF622439908A}" presName="text_5" presStyleLbl="node1" presStyleIdx="4" presStyleCnt="6">
        <dgm:presLayoutVars>
          <dgm:bulletEnabled val="1"/>
        </dgm:presLayoutVars>
      </dgm:prSet>
      <dgm:spPr/>
    </dgm:pt>
    <dgm:pt modelId="{736D4E0B-4223-4197-994A-DC968DB1F3E1}" type="pres">
      <dgm:prSet presAssocID="{B4364F55-B43E-4F0F-BA61-CF622439908A}" presName="accent_5" presStyleCnt="0"/>
      <dgm:spPr/>
    </dgm:pt>
    <dgm:pt modelId="{94F22AC4-7604-4EE8-9E30-36FFC4B35B8D}" type="pres">
      <dgm:prSet presAssocID="{B4364F55-B43E-4F0F-BA61-CF622439908A}" presName="accentRepeatNode" presStyleLbl="solidFgAcc1" presStyleIdx="4" presStyleCnt="6"/>
      <dgm:spPr>
        <a:solidFill>
          <a:schemeClr val="accent3">
            <a:lumMod val="95000"/>
          </a:schemeClr>
        </a:solidFill>
        <a:ln>
          <a:solidFill>
            <a:schemeClr val="accent3">
              <a:lumMod val="95000"/>
            </a:schemeClr>
          </a:solidFill>
        </a:ln>
      </dgm:spPr>
    </dgm:pt>
    <dgm:pt modelId="{7ADA36AD-163D-4C1D-B5AE-5E1ACF99502D}" type="pres">
      <dgm:prSet presAssocID="{1C8A212F-CDD5-4469-8CA9-7D164C9B1F2D}" presName="text_6" presStyleLbl="node1" presStyleIdx="5" presStyleCnt="6">
        <dgm:presLayoutVars>
          <dgm:bulletEnabled val="1"/>
        </dgm:presLayoutVars>
      </dgm:prSet>
      <dgm:spPr/>
    </dgm:pt>
    <dgm:pt modelId="{A37892FB-BBD4-4E9A-B60C-EC73CC2CB6F2}" type="pres">
      <dgm:prSet presAssocID="{1C8A212F-CDD5-4469-8CA9-7D164C9B1F2D}" presName="accent_6" presStyleCnt="0"/>
      <dgm:spPr/>
    </dgm:pt>
    <dgm:pt modelId="{D1BA02FC-EF48-425D-9A10-BCBEA9B1FDCB}" type="pres">
      <dgm:prSet presAssocID="{1C8A212F-CDD5-4469-8CA9-7D164C9B1F2D}" presName="accentRepeatNode" presStyleLbl="solidFgAcc1" presStyleIdx="5" presStyleCnt="6"/>
      <dgm:spPr>
        <a:solidFill>
          <a:srgbClr val="BADDE1"/>
        </a:solidFill>
        <a:ln>
          <a:solidFill>
            <a:srgbClr val="C0DEE2"/>
          </a:solidFill>
        </a:ln>
      </dgm:spPr>
    </dgm:pt>
  </dgm:ptLst>
  <dgm:cxnLst>
    <dgm:cxn modelId="{653B8B0D-1055-4510-B62A-74532101B7E0}" srcId="{63165601-CC67-446E-9249-73ECAE3C724F}" destId="{7279BAF8-4C57-48B3-BCFD-6D19E4F0722F}" srcOrd="0" destOrd="0" parTransId="{62317E65-EA60-465E-916C-6CA280A8FE42}" sibTransId="{273948AA-BF22-40F1-9820-48FC160016FE}"/>
    <dgm:cxn modelId="{6C4F2A15-7339-463D-9E47-C8F5986E8AB9}" srcId="{63165601-CC67-446E-9249-73ECAE3C724F}" destId="{EC9A05FA-54C9-40BA-8995-1E55393129DC}" srcOrd="3" destOrd="0" parTransId="{3EA547F2-E9FE-4D78-B1B1-42899EEE55B8}" sibTransId="{0B73B7BF-6A94-4E12-83EF-CF4FEE1DF8A7}"/>
    <dgm:cxn modelId="{B6A05D26-9C65-47EF-A3D7-CF0BE643A991}" type="presOf" srcId="{B4364F55-B43E-4F0F-BA61-CF622439908A}" destId="{FCB7F3CD-7739-41C6-9762-92E4EA7F25F0}" srcOrd="0" destOrd="0" presId="urn:microsoft.com/office/officeart/2008/layout/VerticalCurvedList"/>
    <dgm:cxn modelId="{D5DA8235-B522-46D1-913E-44CA638250D8}" type="presOf" srcId="{63165601-CC67-446E-9249-73ECAE3C724F}" destId="{04D4A010-8D81-4260-8AD7-DEF60DC09DDC}" srcOrd="0" destOrd="0" presId="urn:microsoft.com/office/officeart/2008/layout/VerticalCurvedList"/>
    <dgm:cxn modelId="{2EA1485D-1CDF-4381-89A1-5423D609202E}" srcId="{63165601-CC67-446E-9249-73ECAE3C724F}" destId="{1C8A212F-CDD5-4469-8CA9-7D164C9B1F2D}" srcOrd="5" destOrd="0" parTransId="{E288D164-4723-43F5-AA65-E7F40C02D04C}" sibTransId="{155FC63F-7891-4588-BB02-F0144322D2AB}"/>
    <dgm:cxn modelId="{D5B42446-64AA-4BFF-A7B7-E3C6B0992FDD}" type="presOf" srcId="{7279BAF8-4C57-48B3-BCFD-6D19E4F0722F}" destId="{7DEBB584-6742-4E06-B676-52E4306E80F3}" srcOrd="0" destOrd="0" presId="urn:microsoft.com/office/officeart/2008/layout/VerticalCurvedList"/>
    <dgm:cxn modelId="{D702B847-DB8F-48B7-95D6-6F727B9F44A1}" type="presOf" srcId="{D536F4F8-3ABB-4046-BD7D-1744A55212E5}" destId="{9B881942-4510-4191-A7C3-C8E4AA520C52}" srcOrd="0" destOrd="0" presId="urn:microsoft.com/office/officeart/2008/layout/VerticalCurvedList"/>
    <dgm:cxn modelId="{2D4FDB68-A6DE-4E6D-852D-0621E156F66C}" srcId="{63165601-CC67-446E-9249-73ECAE3C724F}" destId="{D536F4F8-3ABB-4046-BD7D-1744A55212E5}" srcOrd="1" destOrd="0" parTransId="{9D67A948-47A2-497A-B2B7-6AD53FE040DE}" sibTransId="{BB75FB45-A4F3-438A-872A-73E66574F003}"/>
    <dgm:cxn modelId="{A5232169-D545-4DBC-9771-6FAC95E631E7}" srcId="{63165601-CC67-446E-9249-73ECAE3C724F}" destId="{7B0931C6-1E3A-4B32-9EF1-EC96CDD527AB}" srcOrd="2" destOrd="0" parTransId="{F84F012D-5588-4F25-AF92-ECF3300DDEF6}" sibTransId="{B464A206-616B-4FEA-987C-A9EE3EA774F0}"/>
    <dgm:cxn modelId="{A4A41F58-75B5-48E7-A413-CEAE570899E4}" type="presOf" srcId="{273948AA-BF22-40F1-9820-48FC160016FE}" destId="{9FA38C6B-D022-475C-B07E-9514AEB5EAD8}" srcOrd="0" destOrd="0" presId="urn:microsoft.com/office/officeart/2008/layout/VerticalCurvedList"/>
    <dgm:cxn modelId="{E5EEEBD8-DD5B-4584-AE14-EB27562C75C7}" type="presOf" srcId="{1C8A212F-CDD5-4469-8CA9-7D164C9B1F2D}" destId="{7ADA36AD-163D-4C1D-B5AE-5E1ACF99502D}" srcOrd="0" destOrd="0" presId="urn:microsoft.com/office/officeart/2008/layout/VerticalCurvedList"/>
    <dgm:cxn modelId="{DC20C2EA-0C30-46C1-9490-A06A6877044F}" type="presOf" srcId="{7B0931C6-1E3A-4B32-9EF1-EC96CDD527AB}" destId="{581B95B6-D54A-4491-931B-18D34C6EF7BD}" srcOrd="0" destOrd="0" presId="urn:microsoft.com/office/officeart/2008/layout/VerticalCurvedList"/>
    <dgm:cxn modelId="{29870EF9-19A9-448E-A4DA-7977D2DF774B}" srcId="{63165601-CC67-446E-9249-73ECAE3C724F}" destId="{B4364F55-B43E-4F0F-BA61-CF622439908A}" srcOrd="4" destOrd="0" parTransId="{A231F18E-9F28-4818-A5DC-F662F31C44D6}" sibTransId="{82F75716-939F-497B-AE26-46A9BE2DA08E}"/>
    <dgm:cxn modelId="{7C4994FC-EE73-47FF-9BEF-135A16CD5DD6}" type="presOf" srcId="{EC9A05FA-54C9-40BA-8995-1E55393129DC}" destId="{E995F109-78FD-4A28-9302-8717C8EE5904}" srcOrd="0" destOrd="0" presId="urn:microsoft.com/office/officeart/2008/layout/VerticalCurvedList"/>
    <dgm:cxn modelId="{83C4E2EA-4CA3-470A-BF9E-FA256BAEB162}" type="presParOf" srcId="{04D4A010-8D81-4260-8AD7-DEF60DC09DDC}" destId="{331F679B-1CEC-4D3D-8128-04695B4D3449}" srcOrd="0" destOrd="0" presId="urn:microsoft.com/office/officeart/2008/layout/VerticalCurvedList"/>
    <dgm:cxn modelId="{4A0C9DE2-930E-44BD-889D-D38A9FC6AA85}" type="presParOf" srcId="{331F679B-1CEC-4D3D-8128-04695B4D3449}" destId="{016230A1-ADA4-4D1B-8F92-26D0A19B5027}" srcOrd="0" destOrd="0" presId="urn:microsoft.com/office/officeart/2008/layout/VerticalCurvedList"/>
    <dgm:cxn modelId="{D84339AE-1C07-4231-8CAF-C3A64B3C3CB5}" type="presParOf" srcId="{016230A1-ADA4-4D1B-8F92-26D0A19B5027}" destId="{1C3A36EE-BBCD-4900-B963-A590AD1DE221}" srcOrd="0" destOrd="0" presId="urn:microsoft.com/office/officeart/2008/layout/VerticalCurvedList"/>
    <dgm:cxn modelId="{DF6A65A8-CB4D-40FC-B126-5B5DEBE8B615}" type="presParOf" srcId="{016230A1-ADA4-4D1B-8F92-26D0A19B5027}" destId="{9FA38C6B-D022-475C-B07E-9514AEB5EAD8}" srcOrd="1" destOrd="0" presId="urn:microsoft.com/office/officeart/2008/layout/VerticalCurvedList"/>
    <dgm:cxn modelId="{A9676B8C-29D1-4D9D-A44C-4D71C9097A9B}" type="presParOf" srcId="{016230A1-ADA4-4D1B-8F92-26D0A19B5027}" destId="{1E3FDFD0-92B0-471D-B926-2B0CDD53F847}" srcOrd="2" destOrd="0" presId="urn:microsoft.com/office/officeart/2008/layout/VerticalCurvedList"/>
    <dgm:cxn modelId="{CEF6D0E9-241A-4F3E-8FD3-8A05676FCD7B}" type="presParOf" srcId="{016230A1-ADA4-4D1B-8F92-26D0A19B5027}" destId="{CFA97563-BC41-45B5-953C-98D30DC42953}" srcOrd="3" destOrd="0" presId="urn:microsoft.com/office/officeart/2008/layout/VerticalCurvedList"/>
    <dgm:cxn modelId="{4C0B001C-DD38-4018-A65D-433A3F65C205}" type="presParOf" srcId="{331F679B-1CEC-4D3D-8128-04695B4D3449}" destId="{7DEBB584-6742-4E06-B676-52E4306E80F3}" srcOrd="1" destOrd="0" presId="urn:microsoft.com/office/officeart/2008/layout/VerticalCurvedList"/>
    <dgm:cxn modelId="{DA836E16-564E-404B-B6B2-0633A71E858C}" type="presParOf" srcId="{331F679B-1CEC-4D3D-8128-04695B4D3449}" destId="{B758990D-E885-4986-B912-9C77267D5884}" srcOrd="2" destOrd="0" presId="urn:microsoft.com/office/officeart/2008/layout/VerticalCurvedList"/>
    <dgm:cxn modelId="{BB9EF19E-E8B6-41B0-9EF0-D7EC43451692}" type="presParOf" srcId="{B758990D-E885-4986-B912-9C77267D5884}" destId="{A5389F7C-E11B-454E-9324-9C217254F77A}" srcOrd="0" destOrd="0" presId="urn:microsoft.com/office/officeart/2008/layout/VerticalCurvedList"/>
    <dgm:cxn modelId="{B3617078-363A-488C-B5E0-5D7A2E3CE71F}" type="presParOf" srcId="{331F679B-1CEC-4D3D-8128-04695B4D3449}" destId="{9B881942-4510-4191-A7C3-C8E4AA520C52}" srcOrd="3" destOrd="0" presId="urn:microsoft.com/office/officeart/2008/layout/VerticalCurvedList"/>
    <dgm:cxn modelId="{CE0EE9DC-65E8-4378-893C-C24CAE595160}" type="presParOf" srcId="{331F679B-1CEC-4D3D-8128-04695B4D3449}" destId="{97D4BCA0-DEFB-43D2-9339-A6F2CD020F49}" srcOrd="4" destOrd="0" presId="urn:microsoft.com/office/officeart/2008/layout/VerticalCurvedList"/>
    <dgm:cxn modelId="{9674803B-11A2-410C-8696-C637A63D5D2C}" type="presParOf" srcId="{97D4BCA0-DEFB-43D2-9339-A6F2CD020F49}" destId="{CF1CBCEA-0708-42FB-B190-88C18697E2A7}" srcOrd="0" destOrd="0" presId="urn:microsoft.com/office/officeart/2008/layout/VerticalCurvedList"/>
    <dgm:cxn modelId="{2CD5F343-1B3F-4DB9-ABD1-0F2AD8A85721}" type="presParOf" srcId="{331F679B-1CEC-4D3D-8128-04695B4D3449}" destId="{581B95B6-D54A-4491-931B-18D34C6EF7BD}" srcOrd="5" destOrd="0" presId="urn:microsoft.com/office/officeart/2008/layout/VerticalCurvedList"/>
    <dgm:cxn modelId="{DA88F2E0-12E9-406D-AD3D-39E7E6793D65}" type="presParOf" srcId="{331F679B-1CEC-4D3D-8128-04695B4D3449}" destId="{BA92F78A-0C08-4060-9CA3-D2A6532887F4}" srcOrd="6" destOrd="0" presId="urn:microsoft.com/office/officeart/2008/layout/VerticalCurvedList"/>
    <dgm:cxn modelId="{F5061E71-D982-40F2-B4C4-AEEF1F8D0AE9}" type="presParOf" srcId="{BA92F78A-0C08-4060-9CA3-D2A6532887F4}" destId="{CEA08408-C01A-4F88-AE68-462EAB51E53D}" srcOrd="0" destOrd="0" presId="urn:microsoft.com/office/officeart/2008/layout/VerticalCurvedList"/>
    <dgm:cxn modelId="{3251ECB4-D7E3-42B8-883F-DFCD9BA941FE}" type="presParOf" srcId="{331F679B-1CEC-4D3D-8128-04695B4D3449}" destId="{E995F109-78FD-4A28-9302-8717C8EE5904}" srcOrd="7" destOrd="0" presId="urn:microsoft.com/office/officeart/2008/layout/VerticalCurvedList"/>
    <dgm:cxn modelId="{C89B5DEE-C5AB-4DE6-86DD-F3199761BC80}" type="presParOf" srcId="{331F679B-1CEC-4D3D-8128-04695B4D3449}" destId="{81A08432-EAE4-42F2-A84B-3B266073159E}" srcOrd="8" destOrd="0" presId="urn:microsoft.com/office/officeart/2008/layout/VerticalCurvedList"/>
    <dgm:cxn modelId="{EA279381-B8FA-4DA6-9296-3D77292515C8}" type="presParOf" srcId="{81A08432-EAE4-42F2-A84B-3B266073159E}" destId="{B85E40D7-A761-49F7-9D38-D0668E5BB497}" srcOrd="0" destOrd="0" presId="urn:microsoft.com/office/officeart/2008/layout/VerticalCurvedList"/>
    <dgm:cxn modelId="{3D815208-E731-4D30-A066-8A336ADFC760}" type="presParOf" srcId="{331F679B-1CEC-4D3D-8128-04695B4D3449}" destId="{FCB7F3CD-7739-41C6-9762-92E4EA7F25F0}" srcOrd="9" destOrd="0" presId="urn:microsoft.com/office/officeart/2008/layout/VerticalCurvedList"/>
    <dgm:cxn modelId="{997CA294-5A30-4C99-A6F3-A66F1050DA5D}" type="presParOf" srcId="{331F679B-1CEC-4D3D-8128-04695B4D3449}" destId="{736D4E0B-4223-4197-994A-DC968DB1F3E1}" srcOrd="10" destOrd="0" presId="urn:microsoft.com/office/officeart/2008/layout/VerticalCurvedList"/>
    <dgm:cxn modelId="{6973A3B1-7FBC-4EE2-86AA-D9C3E97985C3}" type="presParOf" srcId="{736D4E0B-4223-4197-994A-DC968DB1F3E1}" destId="{94F22AC4-7604-4EE8-9E30-36FFC4B35B8D}" srcOrd="0" destOrd="0" presId="urn:microsoft.com/office/officeart/2008/layout/VerticalCurvedList"/>
    <dgm:cxn modelId="{7B89DC9F-A312-4AFD-A8F0-4693D2F43B71}" type="presParOf" srcId="{331F679B-1CEC-4D3D-8128-04695B4D3449}" destId="{7ADA36AD-163D-4C1D-B5AE-5E1ACF99502D}" srcOrd="11" destOrd="0" presId="urn:microsoft.com/office/officeart/2008/layout/VerticalCurvedList"/>
    <dgm:cxn modelId="{67318418-4CFF-40A1-A7DC-5AB93784B96E}" type="presParOf" srcId="{331F679B-1CEC-4D3D-8128-04695B4D3449}" destId="{A37892FB-BBD4-4E9A-B60C-EC73CC2CB6F2}" srcOrd="12" destOrd="0" presId="urn:microsoft.com/office/officeart/2008/layout/VerticalCurvedList"/>
    <dgm:cxn modelId="{A997D666-595C-4CF2-B856-20F33352FE8C}" type="presParOf" srcId="{A37892FB-BBD4-4E9A-B60C-EC73CC2CB6F2}" destId="{D1BA02FC-EF48-425D-9A10-BCBEA9B1FD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18F5621-CD95-42FE-B3E1-F3223A4A1355}" type="doc">
      <dgm:prSet loTypeId="urn:microsoft.com/office/officeart/2005/8/layout/process4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A3CA6FC-5380-4774-A4FF-921DE557482A}">
      <dgm:prSet phldrT="[Texto]" custT="1"/>
      <dgm:spPr>
        <a:solidFill>
          <a:srgbClr val="CC9900"/>
        </a:solidFill>
      </dgm:spPr>
      <dgm:t>
        <a:bodyPr/>
        <a:lstStyle/>
        <a:p>
          <a:r>
            <a:rPr lang="es-EC" sz="1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rPr>
            <a:t>P</a:t>
          </a:r>
          <a:r>
            <a:rPr lang="es-EC" sz="12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re-identificación según sus características morfológicas</a:t>
          </a:r>
          <a:endParaRPr lang="es-EC" sz="1200" dirty="0">
            <a:solidFill>
              <a:schemeClr val="tx1"/>
            </a:solidFill>
          </a:endParaRPr>
        </a:p>
      </dgm:t>
    </dgm:pt>
    <dgm:pt modelId="{6D321D8A-DE71-4562-9ECB-235D5ABD5DB7}" type="parTrans" cxnId="{464464A6-7703-428B-B7CB-915CE784D342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D63BD070-81F0-405E-8389-8A1DFF04407B}" type="sibTrans" cxnId="{464464A6-7703-428B-B7CB-915CE784D342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7CFDBA8A-AAB2-4E7D-B5E7-7AA437D3F3F5}">
      <dgm:prSet phldrT="[Texto]" custT="1"/>
      <dgm:spPr>
        <a:solidFill>
          <a:srgbClr val="FFDC79"/>
        </a:solidFill>
      </dgm:spPr>
      <dgm:t>
        <a:bodyPr/>
        <a:lstStyle/>
        <a:p>
          <a:r>
            <a:rPr lang="es-EC" sz="12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35 especímenes pre-identificados como </a:t>
          </a:r>
          <a:r>
            <a:rPr lang="es-EC" sz="1200" i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Bactericera cockerelli </a:t>
          </a:r>
          <a:endParaRPr lang="es-EC" sz="1200" dirty="0">
            <a:solidFill>
              <a:schemeClr val="tx1"/>
            </a:solidFill>
          </a:endParaRPr>
        </a:p>
      </dgm:t>
    </dgm:pt>
    <dgm:pt modelId="{6F7D9C87-609B-44B0-ABD9-0592D6ECFBD5}" type="parTrans" cxnId="{A6D4FA08-355E-4F3E-B86C-BDD21E38AB43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EA6FEC49-AAC3-4830-8FAC-B088683CEAAC}" type="sibTrans" cxnId="{A6D4FA08-355E-4F3E-B86C-BDD21E38AB43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BB314DF2-D7A3-4ACF-A290-AFB438407FEB}">
      <dgm:prSet phldrT="[Texto]" custT="1"/>
      <dgm:spPr>
        <a:solidFill>
          <a:srgbClr val="FFF7E1"/>
        </a:solidFill>
      </dgm:spPr>
      <dgm:t>
        <a:bodyPr/>
        <a:lstStyle/>
        <a:p>
          <a:r>
            <a:rPr lang="es-EC" sz="12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3 insectos pre-identificados como </a:t>
          </a:r>
          <a:r>
            <a:rPr lang="es-EC" sz="1200" i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Tamarixia triozae</a:t>
          </a:r>
          <a:endParaRPr lang="es-EC" sz="1200" dirty="0">
            <a:solidFill>
              <a:schemeClr val="tx1"/>
            </a:solidFill>
          </a:endParaRPr>
        </a:p>
      </dgm:t>
    </dgm:pt>
    <dgm:pt modelId="{B3FCCBD4-8249-4D1C-ABDE-CCC35293E2B9}" type="parTrans" cxnId="{14D97C58-1670-4AC9-9856-92150E442CD1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B3FD16E6-6F60-42CB-9351-2E577E7EC351}" type="sibTrans" cxnId="{14D97C58-1670-4AC9-9856-92150E442CD1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952C8FD7-7DEF-4074-BB30-0276A9AD18DF}" type="pres">
      <dgm:prSet presAssocID="{A18F5621-CD95-42FE-B3E1-F3223A4A1355}" presName="Name0" presStyleCnt="0">
        <dgm:presLayoutVars>
          <dgm:dir/>
          <dgm:animLvl val="lvl"/>
          <dgm:resizeHandles val="exact"/>
        </dgm:presLayoutVars>
      </dgm:prSet>
      <dgm:spPr/>
    </dgm:pt>
    <dgm:pt modelId="{21ACB5CC-62E7-46BB-94BC-E4E2189CC40C}" type="pres">
      <dgm:prSet presAssocID="{BB314DF2-D7A3-4ACF-A290-AFB438407FEB}" presName="boxAndChildren" presStyleCnt="0"/>
      <dgm:spPr/>
    </dgm:pt>
    <dgm:pt modelId="{503EFDD8-B33B-49BC-9C29-EB82902ED5F3}" type="pres">
      <dgm:prSet presAssocID="{BB314DF2-D7A3-4ACF-A290-AFB438407FEB}" presName="parentTextBox" presStyleLbl="node1" presStyleIdx="0" presStyleCnt="3"/>
      <dgm:spPr/>
    </dgm:pt>
    <dgm:pt modelId="{D3734194-8A2C-4FD3-BEEC-75329BF7F1CA}" type="pres">
      <dgm:prSet presAssocID="{EA6FEC49-AAC3-4830-8FAC-B088683CEAAC}" presName="sp" presStyleCnt="0"/>
      <dgm:spPr/>
    </dgm:pt>
    <dgm:pt modelId="{4F445059-ED67-46B0-9E52-3034D696A7C6}" type="pres">
      <dgm:prSet presAssocID="{7CFDBA8A-AAB2-4E7D-B5E7-7AA437D3F3F5}" presName="arrowAndChildren" presStyleCnt="0"/>
      <dgm:spPr/>
    </dgm:pt>
    <dgm:pt modelId="{E22A86C4-8710-4F07-8F77-502043BF119F}" type="pres">
      <dgm:prSet presAssocID="{7CFDBA8A-AAB2-4E7D-B5E7-7AA437D3F3F5}" presName="parentTextArrow" presStyleLbl="node1" presStyleIdx="1" presStyleCnt="3"/>
      <dgm:spPr/>
    </dgm:pt>
    <dgm:pt modelId="{E863CBFF-619C-4328-8D07-7D337A30F438}" type="pres">
      <dgm:prSet presAssocID="{D63BD070-81F0-405E-8389-8A1DFF04407B}" presName="sp" presStyleCnt="0"/>
      <dgm:spPr/>
    </dgm:pt>
    <dgm:pt modelId="{BBD1BB15-2442-495F-9DF7-36E6C6983404}" type="pres">
      <dgm:prSet presAssocID="{0A3CA6FC-5380-4774-A4FF-921DE557482A}" presName="arrowAndChildren" presStyleCnt="0"/>
      <dgm:spPr/>
    </dgm:pt>
    <dgm:pt modelId="{0BD1E457-5E20-44FA-B14E-B78C3C1595E2}" type="pres">
      <dgm:prSet presAssocID="{0A3CA6FC-5380-4774-A4FF-921DE557482A}" presName="parentTextArrow" presStyleLbl="node1" presStyleIdx="2" presStyleCnt="3" custLinFactX="-100000" custLinFactY="-42636" custLinFactNeighborX="-122922" custLinFactNeighborY="-100000"/>
      <dgm:spPr/>
    </dgm:pt>
  </dgm:ptLst>
  <dgm:cxnLst>
    <dgm:cxn modelId="{A6D4FA08-355E-4F3E-B86C-BDD21E38AB43}" srcId="{A18F5621-CD95-42FE-B3E1-F3223A4A1355}" destId="{7CFDBA8A-AAB2-4E7D-B5E7-7AA437D3F3F5}" srcOrd="1" destOrd="0" parTransId="{6F7D9C87-609B-44B0-ABD9-0592D6ECFBD5}" sibTransId="{EA6FEC49-AAC3-4830-8FAC-B088683CEAAC}"/>
    <dgm:cxn modelId="{B97B3729-D6E4-41F4-BA80-1B843F4500F9}" type="presOf" srcId="{7CFDBA8A-AAB2-4E7D-B5E7-7AA437D3F3F5}" destId="{E22A86C4-8710-4F07-8F77-502043BF119F}" srcOrd="0" destOrd="0" presId="urn:microsoft.com/office/officeart/2005/8/layout/process4"/>
    <dgm:cxn modelId="{3FB96C4E-F99D-42C9-9334-32C188E236AB}" type="presOf" srcId="{BB314DF2-D7A3-4ACF-A290-AFB438407FEB}" destId="{503EFDD8-B33B-49BC-9C29-EB82902ED5F3}" srcOrd="0" destOrd="0" presId="urn:microsoft.com/office/officeart/2005/8/layout/process4"/>
    <dgm:cxn modelId="{14D97C58-1670-4AC9-9856-92150E442CD1}" srcId="{A18F5621-CD95-42FE-B3E1-F3223A4A1355}" destId="{BB314DF2-D7A3-4ACF-A290-AFB438407FEB}" srcOrd="2" destOrd="0" parTransId="{B3FCCBD4-8249-4D1C-ABDE-CCC35293E2B9}" sibTransId="{B3FD16E6-6F60-42CB-9351-2E577E7EC351}"/>
    <dgm:cxn modelId="{464464A6-7703-428B-B7CB-915CE784D342}" srcId="{A18F5621-CD95-42FE-B3E1-F3223A4A1355}" destId="{0A3CA6FC-5380-4774-A4FF-921DE557482A}" srcOrd="0" destOrd="0" parTransId="{6D321D8A-DE71-4562-9ECB-235D5ABD5DB7}" sibTransId="{D63BD070-81F0-405E-8389-8A1DFF04407B}"/>
    <dgm:cxn modelId="{0CE2BED5-022B-454C-AF67-B75619FA91ED}" type="presOf" srcId="{A18F5621-CD95-42FE-B3E1-F3223A4A1355}" destId="{952C8FD7-7DEF-4074-BB30-0276A9AD18DF}" srcOrd="0" destOrd="0" presId="urn:microsoft.com/office/officeart/2005/8/layout/process4"/>
    <dgm:cxn modelId="{A0E50EE1-EE09-48C0-A33A-DCA84D501298}" type="presOf" srcId="{0A3CA6FC-5380-4774-A4FF-921DE557482A}" destId="{0BD1E457-5E20-44FA-B14E-B78C3C1595E2}" srcOrd="0" destOrd="0" presId="urn:microsoft.com/office/officeart/2005/8/layout/process4"/>
    <dgm:cxn modelId="{04A78114-9061-4CC5-9B8F-9E1C40ACAD0E}" type="presParOf" srcId="{952C8FD7-7DEF-4074-BB30-0276A9AD18DF}" destId="{21ACB5CC-62E7-46BB-94BC-E4E2189CC40C}" srcOrd="0" destOrd="0" presId="urn:microsoft.com/office/officeart/2005/8/layout/process4"/>
    <dgm:cxn modelId="{71453E2F-D20D-4CA2-9056-D1BA0E2E1F2F}" type="presParOf" srcId="{21ACB5CC-62E7-46BB-94BC-E4E2189CC40C}" destId="{503EFDD8-B33B-49BC-9C29-EB82902ED5F3}" srcOrd="0" destOrd="0" presId="urn:microsoft.com/office/officeart/2005/8/layout/process4"/>
    <dgm:cxn modelId="{401639F4-B07A-4DA8-9298-78BA1FC125F7}" type="presParOf" srcId="{952C8FD7-7DEF-4074-BB30-0276A9AD18DF}" destId="{D3734194-8A2C-4FD3-BEEC-75329BF7F1CA}" srcOrd="1" destOrd="0" presId="urn:microsoft.com/office/officeart/2005/8/layout/process4"/>
    <dgm:cxn modelId="{74D4A8BC-BE6C-4B82-B394-E44AE291C693}" type="presParOf" srcId="{952C8FD7-7DEF-4074-BB30-0276A9AD18DF}" destId="{4F445059-ED67-46B0-9E52-3034D696A7C6}" srcOrd="2" destOrd="0" presId="urn:microsoft.com/office/officeart/2005/8/layout/process4"/>
    <dgm:cxn modelId="{89BC7730-EF1B-4919-97F3-4B262052AD04}" type="presParOf" srcId="{4F445059-ED67-46B0-9E52-3034D696A7C6}" destId="{E22A86C4-8710-4F07-8F77-502043BF119F}" srcOrd="0" destOrd="0" presId="urn:microsoft.com/office/officeart/2005/8/layout/process4"/>
    <dgm:cxn modelId="{D1000AF8-614C-4031-A9A4-48CEDD2A59C8}" type="presParOf" srcId="{952C8FD7-7DEF-4074-BB30-0276A9AD18DF}" destId="{E863CBFF-619C-4328-8D07-7D337A30F438}" srcOrd="3" destOrd="0" presId="urn:microsoft.com/office/officeart/2005/8/layout/process4"/>
    <dgm:cxn modelId="{2A5CFF5F-0720-4C0D-B1B5-F3752B5AF569}" type="presParOf" srcId="{952C8FD7-7DEF-4074-BB30-0276A9AD18DF}" destId="{BBD1BB15-2442-495F-9DF7-36E6C6983404}" srcOrd="4" destOrd="0" presId="urn:microsoft.com/office/officeart/2005/8/layout/process4"/>
    <dgm:cxn modelId="{EC95352A-AFEF-4B4C-ADD6-E3269E440830}" type="presParOf" srcId="{BBD1BB15-2442-495F-9DF7-36E6C6983404}" destId="{0BD1E457-5E20-44FA-B14E-B78C3C1595E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67EBDF-91E7-4CD0-991D-6D69CB889414}" type="doc">
      <dgm:prSet loTypeId="urn:microsoft.com/office/officeart/2005/8/layout/chevron1" loCatId="process" qsTypeId="urn:microsoft.com/office/officeart/2005/8/quickstyle/3d4" qsCatId="3D" csTypeId="urn:microsoft.com/office/officeart/2005/8/colors/accent1_2" csCatId="accent1" phldr="1"/>
      <dgm:spPr/>
    </dgm:pt>
    <dgm:pt modelId="{223C3A8D-E37D-485C-88A0-3AC2B3102A75}">
      <dgm:prSet phldrT="[Texto]" custT="1"/>
      <dgm:spPr>
        <a:solidFill>
          <a:srgbClr val="E2C4A6"/>
        </a:solidFill>
        <a:ln>
          <a:solidFill>
            <a:srgbClr val="E2C4A6"/>
          </a:solidFill>
        </a:ln>
      </dgm:spPr>
      <dgm:t>
        <a:bodyPr/>
        <a:lstStyle/>
        <a:p>
          <a:r>
            <a:rPr lang="es-EC" sz="1100" dirty="0">
              <a:solidFill>
                <a:schemeClr val="tx1"/>
              </a:solidFill>
            </a:rPr>
            <a:t>Swisher et al., 2012, 2014</a:t>
          </a:r>
        </a:p>
      </dgm:t>
    </dgm:pt>
    <dgm:pt modelId="{D9336CAC-799F-437F-9627-2A0B6A7E8C3E}" type="parTrans" cxnId="{532C710F-F9A1-4AC8-A6A3-2BBADA71479B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339646BC-AD30-47FF-9A46-C9C242CC600C}" type="sibTrans" cxnId="{532C710F-F9A1-4AC8-A6A3-2BBADA71479B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75E5F8C-3B21-4DB2-A1FF-0EDBEC5BAC3F}">
      <dgm:prSet phldrT="[Texto]" custT="1"/>
      <dgm:spPr>
        <a:solidFill>
          <a:srgbClr val="D5A97D"/>
        </a:solidFill>
        <a:ln>
          <a:solidFill>
            <a:srgbClr val="E2C4A6"/>
          </a:solidFill>
        </a:ln>
      </dgm:spPr>
      <dgm:t>
        <a:bodyPr/>
        <a:lstStyle/>
        <a:p>
          <a:r>
            <a:rPr lang="es-EC" sz="1100" dirty="0">
              <a:solidFill>
                <a:schemeClr val="tx1"/>
              </a:solidFill>
            </a:rPr>
            <a:t>Amplificación de fragmento de 500bp del gen COI</a:t>
          </a:r>
        </a:p>
      </dgm:t>
    </dgm:pt>
    <dgm:pt modelId="{2D8722F9-1196-40BC-84A4-166F606AAD75}" type="parTrans" cxnId="{686A929F-3E2D-486C-93E0-B70BBDBB9E54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524F7276-5817-43B8-B3DF-C6C5CA0EE62F}" type="sibTrans" cxnId="{686A929F-3E2D-486C-93E0-B70BBDBB9E54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368829C2-4D2D-4E37-90B3-A50498F14B7C}">
      <dgm:prSet phldrT="[Texto]" custT="1"/>
      <dgm:spPr>
        <a:solidFill>
          <a:srgbClr val="C88E54"/>
        </a:solidFill>
      </dgm:spPr>
      <dgm:t>
        <a:bodyPr/>
        <a:lstStyle/>
        <a:p>
          <a:r>
            <a:rPr lang="es-EC" sz="1100" b="1">
              <a:solidFill>
                <a:schemeClr val="tx1"/>
              </a:solidFill>
            </a:rPr>
            <a:t>Determinar Haplotipos </a:t>
          </a:r>
          <a:endParaRPr lang="es-EC" sz="1100" b="1" dirty="0">
            <a:solidFill>
              <a:schemeClr val="tx1"/>
            </a:solidFill>
          </a:endParaRPr>
        </a:p>
      </dgm:t>
    </dgm:pt>
    <dgm:pt modelId="{43E855E5-71BA-48ED-B2A9-091865599F2E}" type="parTrans" cxnId="{736F6015-46E3-49C6-8C3F-46102EF21D45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A4DBADF-F7B5-46D2-A2F4-0FEB894CA895}" type="sibTrans" cxnId="{736F6015-46E3-49C6-8C3F-46102EF21D45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9935B393-0CE7-451F-AEB9-70B4831F8422}" type="pres">
      <dgm:prSet presAssocID="{7D67EBDF-91E7-4CD0-991D-6D69CB889414}" presName="Name0" presStyleCnt="0">
        <dgm:presLayoutVars>
          <dgm:dir/>
          <dgm:animLvl val="lvl"/>
          <dgm:resizeHandles val="exact"/>
        </dgm:presLayoutVars>
      </dgm:prSet>
      <dgm:spPr/>
    </dgm:pt>
    <dgm:pt modelId="{88BCDF3D-E249-4817-AD4B-89C55AFB206B}" type="pres">
      <dgm:prSet presAssocID="{223C3A8D-E37D-485C-88A0-3AC2B3102A7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850128D-6B3C-4AA9-960E-CFD618CCC763}" type="pres">
      <dgm:prSet presAssocID="{339646BC-AD30-47FF-9A46-C9C242CC600C}" presName="parTxOnlySpace" presStyleCnt="0"/>
      <dgm:spPr/>
    </dgm:pt>
    <dgm:pt modelId="{9FD334AC-6114-49E3-8E9F-6F6A5B1E43D7}" type="pres">
      <dgm:prSet presAssocID="{A75E5F8C-3B21-4DB2-A1FF-0EDBEC5BAC3F}" presName="parTxOnly" presStyleLbl="node1" presStyleIdx="1" presStyleCnt="3" custScaleX="147417">
        <dgm:presLayoutVars>
          <dgm:chMax val="0"/>
          <dgm:chPref val="0"/>
          <dgm:bulletEnabled val="1"/>
        </dgm:presLayoutVars>
      </dgm:prSet>
      <dgm:spPr/>
    </dgm:pt>
    <dgm:pt modelId="{356BF19E-5D78-414C-8366-58BBF2D5250A}" type="pres">
      <dgm:prSet presAssocID="{524F7276-5817-43B8-B3DF-C6C5CA0EE62F}" presName="parTxOnlySpace" presStyleCnt="0"/>
      <dgm:spPr/>
    </dgm:pt>
    <dgm:pt modelId="{4C653F9C-D18A-4DD2-A3DA-40BC470B151F}" type="pres">
      <dgm:prSet presAssocID="{368829C2-4D2D-4E37-90B3-A50498F14B7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32C710F-F9A1-4AC8-A6A3-2BBADA71479B}" srcId="{7D67EBDF-91E7-4CD0-991D-6D69CB889414}" destId="{223C3A8D-E37D-485C-88A0-3AC2B3102A75}" srcOrd="0" destOrd="0" parTransId="{D9336CAC-799F-437F-9627-2A0B6A7E8C3E}" sibTransId="{339646BC-AD30-47FF-9A46-C9C242CC600C}"/>
    <dgm:cxn modelId="{736F6015-46E3-49C6-8C3F-46102EF21D45}" srcId="{7D67EBDF-91E7-4CD0-991D-6D69CB889414}" destId="{368829C2-4D2D-4E37-90B3-A50498F14B7C}" srcOrd="2" destOrd="0" parTransId="{43E855E5-71BA-48ED-B2A9-091865599F2E}" sibTransId="{AA4DBADF-F7B5-46D2-A2F4-0FEB894CA895}"/>
    <dgm:cxn modelId="{23726674-CAC8-4550-94F9-598BB9931140}" type="presOf" srcId="{7D67EBDF-91E7-4CD0-991D-6D69CB889414}" destId="{9935B393-0CE7-451F-AEB9-70B4831F8422}" srcOrd="0" destOrd="0" presId="urn:microsoft.com/office/officeart/2005/8/layout/chevron1"/>
    <dgm:cxn modelId="{F4CEEF58-AB61-4A00-AA4C-F403394CF70E}" type="presOf" srcId="{A75E5F8C-3B21-4DB2-A1FF-0EDBEC5BAC3F}" destId="{9FD334AC-6114-49E3-8E9F-6F6A5B1E43D7}" srcOrd="0" destOrd="0" presId="urn:microsoft.com/office/officeart/2005/8/layout/chevron1"/>
    <dgm:cxn modelId="{686A929F-3E2D-486C-93E0-B70BBDBB9E54}" srcId="{7D67EBDF-91E7-4CD0-991D-6D69CB889414}" destId="{A75E5F8C-3B21-4DB2-A1FF-0EDBEC5BAC3F}" srcOrd="1" destOrd="0" parTransId="{2D8722F9-1196-40BC-84A4-166F606AAD75}" sibTransId="{524F7276-5817-43B8-B3DF-C6C5CA0EE62F}"/>
    <dgm:cxn modelId="{9011CEC5-B1F8-4B65-AF19-43DB72D64D2D}" type="presOf" srcId="{368829C2-4D2D-4E37-90B3-A50498F14B7C}" destId="{4C653F9C-D18A-4DD2-A3DA-40BC470B151F}" srcOrd="0" destOrd="0" presId="urn:microsoft.com/office/officeart/2005/8/layout/chevron1"/>
    <dgm:cxn modelId="{087F15EC-A097-4DEA-B7B2-B07433A7CD7A}" type="presOf" srcId="{223C3A8D-E37D-485C-88A0-3AC2B3102A75}" destId="{88BCDF3D-E249-4817-AD4B-89C55AFB206B}" srcOrd="0" destOrd="0" presId="urn:microsoft.com/office/officeart/2005/8/layout/chevron1"/>
    <dgm:cxn modelId="{DC8C8C88-1EFD-4675-B215-04488172FA04}" type="presParOf" srcId="{9935B393-0CE7-451F-AEB9-70B4831F8422}" destId="{88BCDF3D-E249-4817-AD4B-89C55AFB206B}" srcOrd="0" destOrd="0" presId="urn:microsoft.com/office/officeart/2005/8/layout/chevron1"/>
    <dgm:cxn modelId="{3A7FA0DE-A4DD-45A7-9FF6-0158752AFF46}" type="presParOf" srcId="{9935B393-0CE7-451F-AEB9-70B4831F8422}" destId="{E850128D-6B3C-4AA9-960E-CFD618CCC763}" srcOrd="1" destOrd="0" presId="urn:microsoft.com/office/officeart/2005/8/layout/chevron1"/>
    <dgm:cxn modelId="{66CE6A70-6E8C-4AF6-9B83-5025EFA45E3D}" type="presParOf" srcId="{9935B393-0CE7-451F-AEB9-70B4831F8422}" destId="{9FD334AC-6114-49E3-8E9F-6F6A5B1E43D7}" srcOrd="2" destOrd="0" presId="urn:microsoft.com/office/officeart/2005/8/layout/chevron1"/>
    <dgm:cxn modelId="{0ECB8D50-D781-4D9F-8ADC-591E077C66F5}" type="presParOf" srcId="{9935B393-0CE7-451F-AEB9-70B4831F8422}" destId="{356BF19E-5D78-414C-8366-58BBF2D5250A}" srcOrd="3" destOrd="0" presId="urn:microsoft.com/office/officeart/2005/8/layout/chevron1"/>
    <dgm:cxn modelId="{94CFDCF0-07CD-4AC3-8EB4-3D69C30615C4}" type="presParOf" srcId="{9935B393-0CE7-451F-AEB9-70B4831F8422}" destId="{4C653F9C-D18A-4DD2-A3DA-40BC470B151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31AA293-7347-40C7-9CC5-49B925E8B6B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579818F-D5EF-497A-B51E-D7080D77D6CA}">
      <dgm:prSet phldrT="[Texto]" custT="1"/>
      <dgm:spPr>
        <a:gradFill flip="none" rotWithShape="0">
          <a:gsLst>
            <a:gs pos="0">
              <a:srgbClr val="D5A97D">
                <a:shade val="30000"/>
                <a:satMod val="115000"/>
              </a:srgbClr>
            </a:gs>
            <a:gs pos="50000">
              <a:srgbClr val="D5A97D">
                <a:shade val="67500"/>
                <a:satMod val="115000"/>
              </a:srgbClr>
            </a:gs>
            <a:gs pos="100000">
              <a:srgbClr val="D5A97D">
                <a:shade val="100000"/>
                <a:satMod val="115000"/>
              </a:srgbClr>
            </a:gs>
          </a:gsLst>
          <a:lin ang="13500000" scaled="1"/>
          <a:tileRect/>
        </a:gradFill>
        <a:ln w="3175">
          <a:solidFill>
            <a:srgbClr val="E2C4A6"/>
          </a:solidFill>
        </a:ln>
      </dgm:spPr>
      <dgm:t>
        <a:bodyPr/>
        <a:lstStyle/>
        <a:p>
          <a:r>
            <a:rPr lang="es-EC" sz="1100" b="1" dirty="0">
              <a:solidFill>
                <a:schemeClr val="tx1"/>
              </a:solidFill>
            </a:rPr>
            <a:t>Validación del ADN</a:t>
          </a:r>
        </a:p>
      </dgm:t>
    </dgm:pt>
    <dgm:pt modelId="{EC80D98E-DBB0-4D47-9BF8-6048BDEF77C1}" type="parTrans" cxnId="{B2326707-BEB4-4470-A52E-CBBBB2C88F46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F7D9A24A-C99E-4704-A6CB-1147F0FFBF2C}" type="sibTrans" cxnId="{B2326707-BEB4-4470-A52E-CBBBB2C88F46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7B4ABBF9-398C-4592-BE0B-634523AEF4EE}">
      <dgm:prSet phldrT="[Texto]" custT="1"/>
      <dgm:spPr/>
      <dgm:t>
        <a:bodyPr/>
        <a:lstStyle/>
        <a:p>
          <a:endParaRPr lang="es-EC" sz="800" dirty="0">
            <a:solidFill>
              <a:schemeClr val="tx1"/>
            </a:solidFill>
          </a:endParaRPr>
        </a:p>
      </dgm:t>
    </dgm:pt>
    <dgm:pt modelId="{E82078F2-3360-4FBB-AE2A-E47A3EDCF1B5}" type="parTrans" cxnId="{79C2074C-38A5-4DE8-A653-CCCD0DF23B8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78678178-1935-4807-9831-5C9F2828FF2B}" type="sibTrans" cxnId="{79C2074C-38A5-4DE8-A653-CCCD0DF23B8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98BEC9E2-0D5D-40E0-946E-9FB146A7725B}">
      <dgm:prSet phldrT="[Texto]" custT="1"/>
      <dgm:spPr>
        <a:solidFill>
          <a:srgbClr val="E2C4A6"/>
        </a:solidFill>
        <a:ln>
          <a:solidFill>
            <a:srgbClr val="E2C4A6"/>
          </a:solidFill>
        </a:ln>
      </dgm:spPr>
      <dgm:t>
        <a:bodyPr/>
        <a:lstStyle/>
        <a:p>
          <a:r>
            <a:rPr lang="es-EC" sz="1000" dirty="0">
              <a:solidFill>
                <a:schemeClr val="tx1"/>
              </a:solidFill>
            </a:rPr>
            <a:t>Control positivo </a:t>
          </a:r>
          <a:r>
            <a:rPr lang="es-EC" sz="1000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es-EC" sz="1000" dirty="0">
              <a:solidFill>
                <a:schemeClr val="tx1"/>
              </a:solidFill>
            </a:rPr>
            <a:t> Eficiencia del ensayo</a:t>
          </a:r>
        </a:p>
        <a:p>
          <a:r>
            <a:rPr lang="es-EC" sz="1000" dirty="0">
              <a:solidFill>
                <a:schemeClr val="tx1"/>
              </a:solidFill>
            </a:rPr>
            <a:t> Control negativo </a:t>
          </a:r>
          <a:r>
            <a:rPr lang="es-EC" sz="1000" dirty="0">
              <a:solidFill>
                <a:schemeClr val="tx1"/>
              </a:solidFill>
              <a:sym typeface="Wingdings" panose="05000000000000000000" pitchFamily="2" charset="2"/>
            </a:rPr>
            <a:t> </a:t>
          </a:r>
          <a:r>
            <a:rPr lang="es-EC" sz="1000" dirty="0">
              <a:solidFill>
                <a:schemeClr val="tx1"/>
              </a:solidFill>
            </a:rPr>
            <a:t>No contaminación cruzada </a:t>
          </a:r>
        </a:p>
        <a:p>
          <a:r>
            <a:rPr lang="es-EC" sz="1000" dirty="0">
              <a:solidFill>
                <a:schemeClr val="tx1"/>
              </a:solidFill>
            </a:rPr>
            <a:t>(Fox et al., 1991)</a:t>
          </a:r>
        </a:p>
      </dgm:t>
    </dgm:pt>
    <dgm:pt modelId="{0A13F256-3441-4D07-9E82-026FF53C9EA4}" type="parTrans" cxnId="{4E3BF8C8-954E-4E5E-B253-E5C55D72542F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7AC1D5AE-DF13-49E9-8E1D-4B763253F024}" type="sibTrans" cxnId="{4E3BF8C8-954E-4E5E-B253-E5C55D72542F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2D7973FD-D4C7-41BC-B773-AAFCF0E717AC}">
      <dgm:prSet phldrT="[Texto]" custT="1"/>
      <dgm:spPr>
        <a:solidFill>
          <a:srgbClr val="E2C4A6"/>
        </a:solidFill>
        <a:ln>
          <a:solidFill>
            <a:srgbClr val="E2C4A6"/>
          </a:solidFill>
        </a:ln>
      </dgm:spPr>
      <dgm:t>
        <a:bodyPr/>
        <a:lstStyle/>
        <a:p>
          <a:r>
            <a:rPr lang="es-EC" sz="1000" dirty="0">
              <a:solidFill>
                <a:schemeClr val="tx1"/>
              </a:solidFill>
            </a:rPr>
            <a:t>Corroboración de extracción de ácidos nucleicos y funcionamiento de ensayo de PCR (reactivos y equipos)</a:t>
          </a:r>
        </a:p>
        <a:p>
          <a:r>
            <a:rPr lang="es-EC" sz="1000" dirty="0">
              <a:solidFill>
                <a:schemeClr val="tx1"/>
              </a:solidFill>
            </a:rPr>
            <a:t>(Crosslin et al., 2011)</a:t>
          </a:r>
        </a:p>
      </dgm:t>
    </dgm:pt>
    <dgm:pt modelId="{416FE725-DA0A-41FF-B8A8-67E8BAD8AEC6}" type="parTrans" cxnId="{555C1B8E-7E15-4205-A349-7AFEEEB7BD2A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171FB41C-0C8A-4A97-9D02-BE53AB3E067F}" type="sibTrans" cxnId="{555C1B8E-7E15-4205-A349-7AFEEEB7BD2A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A8AAEBD7-06AB-4C6A-87D3-A8851433E03C}" type="pres">
      <dgm:prSet presAssocID="{631AA293-7347-40C7-9CC5-49B925E8B6B5}" presName="rootnode" presStyleCnt="0">
        <dgm:presLayoutVars>
          <dgm:chMax/>
          <dgm:chPref/>
          <dgm:dir/>
          <dgm:animLvl val="lvl"/>
        </dgm:presLayoutVars>
      </dgm:prSet>
      <dgm:spPr/>
    </dgm:pt>
    <dgm:pt modelId="{3B4465AC-AC86-4394-A671-FDDF75F56DB5}" type="pres">
      <dgm:prSet presAssocID="{C579818F-D5EF-497A-B51E-D7080D77D6CA}" presName="composite" presStyleCnt="0"/>
      <dgm:spPr/>
    </dgm:pt>
    <dgm:pt modelId="{C8A9BBA3-D58F-4F22-8DDA-CC0CCC3D7243}" type="pres">
      <dgm:prSet presAssocID="{C579818F-D5EF-497A-B51E-D7080D77D6CA}" presName="bentUpArrow1" presStyleLbl="alignImgPlace1" presStyleIdx="0" presStyleCnt="2" custScaleX="47445" custScaleY="139960" custLinFactNeighborX="-1130" custLinFactNeighborY="12572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C00000"/>
          </a:solidFill>
        </a:ln>
      </dgm:spPr>
    </dgm:pt>
    <dgm:pt modelId="{41A6E86A-2EB7-4AD0-AA0F-7E6FDFD52842}" type="pres">
      <dgm:prSet presAssocID="{C579818F-D5EF-497A-B51E-D7080D77D6CA}" presName="ParentText" presStyleLbl="node1" presStyleIdx="0" presStyleCnt="3" custScaleX="159171" custScaleY="48306" custLinFactNeighborX="-160" custLinFactNeighborY="9173">
        <dgm:presLayoutVars>
          <dgm:chMax val="1"/>
          <dgm:chPref val="1"/>
          <dgm:bulletEnabled val="1"/>
        </dgm:presLayoutVars>
      </dgm:prSet>
      <dgm:spPr/>
    </dgm:pt>
    <dgm:pt modelId="{83566F35-A8E6-4D10-9C72-D3328BB20E08}" type="pres">
      <dgm:prSet presAssocID="{C579818F-D5EF-497A-B51E-D7080D77D6CA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48DD3E77-CFEE-4EC9-A692-E2CA8FE7E39E}" type="pres">
      <dgm:prSet presAssocID="{F7D9A24A-C99E-4704-A6CB-1147F0FFBF2C}" presName="sibTrans" presStyleCnt="0"/>
      <dgm:spPr/>
    </dgm:pt>
    <dgm:pt modelId="{F7437C01-D071-48BB-BEF9-1C459F5EA2E7}" type="pres">
      <dgm:prSet presAssocID="{98BEC9E2-0D5D-40E0-946E-9FB146A7725B}" presName="composite" presStyleCnt="0"/>
      <dgm:spPr/>
    </dgm:pt>
    <dgm:pt modelId="{29C24C02-CBFB-4748-9CF3-1C7E3A9BF0F7}" type="pres">
      <dgm:prSet presAssocID="{98BEC9E2-0D5D-40E0-946E-9FB146A7725B}" presName="bentUpArrow1" presStyleLbl="alignImgPlace1" presStyleIdx="1" presStyleCnt="2" custScaleX="47577" custScaleY="127865" custLinFactNeighborX="-65956" custLinFactNeighborY="79936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C00000"/>
          </a:solidFill>
        </a:ln>
      </dgm:spPr>
    </dgm:pt>
    <dgm:pt modelId="{A4F9F559-310B-4CD7-AF04-5B26886F2AEC}" type="pres">
      <dgm:prSet presAssocID="{98BEC9E2-0D5D-40E0-946E-9FB146A7725B}" presName="ParentText" presStyleLbl="node1" presStyleIdx="1" presStyleCnt="3" custScaleX="226324" custScaleY="115845" custLinFactNeighborX="709" custLinFactNeighborY="31345">
        <dgm:presLayoutVars>
          <dgm:chMax val="1"/>
          <dgm:chPref val="1"/>
          <dgm:bulletEnabled val="1"/>
        </dgm:presLayoutVars>
      </dgm:prSet>
      <dgm:spPr/>
    </dgm:pt>
    <dgm:pt modelId="{4BFE2ADE-4F20-40A2-A430-21E423966407}" type="pres">
      <dgm:prSet presAssocID="{98BEC9E2-0D5D-40E0-946E-9FB146A7725B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4F779F98-E67D-452B-A7BA-DDE1B57371F3}" type="pres">
      <dgm:prSet presAssocID="{7AC1D5AE-DF13-49E9-8E1D-4B763253F024}" presName="sibTrans" presStyleCnt="0"/>
      <dgm:spPr/>
    </dgm:pt>
    <dgm:pt modelId="{558AA824-278E-4129-8831-DFA0E647A706}" type="pres">
      <dgm:prSet presAssocID="{2D7973FD-D4C7-41BC-B773-AAFCF0E717AC}" presName="composite" presStyleCnt="0"/>
      <dgm:spPr/>
    </dgm:pt>
    <dgm:pt modelId="{2220FBDC-5596-4C66-B12A-C18C7D4928BA}" type="pres">
      <dgm:prSet presAssocID="{2D7973FD-D4C7-41BC-B773-AAFCF0E717AC}" presName="ParentText" presStyleLbl="node1" presStyleIdx="2" presStyleCnt="3" custScaleX="211668" custScaleY="135444" custLinFactNeighborX="-1838" custLinFactNeighborY="64049">
        <dgm:presLayoutVars>
          <dgm:chMax val="1"/>
          <dgm:chPref val="1"/>
          <dgm:bulletEnabled val="1"/>
        </dgm:presLayoutVars>
      </dgm:prSet>
      <dgm:spPr/>
    </dgm:pt>
  </dgm:ptLst>
  <dgm:cxnLst>
    <dgm:cxn modelId="{B2326707-BEB4-4470-A52E-CBBBB2C88F46}" srcId="{631AA293-7347-40C7-9CC5-49B925E8B6B5}" destId="{C579818F-D5EF-497A-B51E-D7080D77D6CA}" srcOrd="0" destOrd="0" parTransId="{EC80D98E-DBB0-4D47-9BF8-6048BDEF77C1}" sibTransId="{F7D9A24A-C99E-4704-A6CB-1147F0FFBF2C}"/>
    <dgm:cxn modelId="{5815690E-6578-4E56-86E7-CA460F4810A3}" type="presOf" srcId="{C579818F-D5EF-497A-B51E-D7080D77D6CA}" destId="{41A6E86A-2EB7-4AD0-AA0F-7E6FDFD52842}" srcOrd="0" destOrd="0" presId="urn:microsoft.com/office/officeart/2005/8/layout/StepDownProcess"/>
    <dgm:cxn modelId="{73C4BE34-076D-4B0D-8865-EFCAA2E3B885}" type="presOf" srcId="{631AA293-7347-40C7-9CC5-49B925E8B6B5}" destId="{A8AAEBD7-06AB-4C6A-87D3-A8851433E03C}" srcOrd="0" destOrd="0" presId="urn:microsoft.com/office/officeart/2005/8/layout/StepDownProcess"/>
    <dgm:cxn modelId="{94A87E64-68ED-45CE-8ED7-F43F08611CDF}" type="presOf" srcId="{2D7973FD-D4C7-41BC-B773-AAFCF0E717AC}" destId="{2220FBDC-5596-4C66-B12A-C18C7D4928BA}" srcOrd="0" destOrd="0" presId="urn:microsoft.com/office/officeart/2005/8/layout/StepDownProcess"/>
    <dgm:cxn modelId="{79C2074C-38A5-4DE8-A653-CCCD0DF23B84}" srcId="{C579818F-D5EF-497A-B51E-D7080D77D6CA}" destId="{7B4ABBF9-398C-4592-BE0B-634523AEF4EE}" srcOrd="0" destOrd="0" parTransId="{E82078F2-3360-4FBB-AE2A-E47A3EDCF1B5}" sibTransId="{78678178-1935-4807-9831-5C9F2828FF2B}"/>
    <dgm:cxn modelId="{555C1B8E-7E15-4205-A349-7AFEEEB7BD2A}" srcId="{631AA293-7347-40C7-9CC5-49B925E8B6B5}" destId="{2D7973FD-D4C7-41BC-B773-AAFCF0E717AC}" srcOrd="2" destOrd="0" parTransId="{416FE725-DA0A-41FF-B8A8-67E8BAD8AEC6}" sibTransId="{171FB41C-0C8A-4A97-9D02-BE53AB3E067F}"/>
    <dgm:cxn modelId="{C0DCE89A-5E27-44B2-B0BE-B9F9CD82EFB3}" type="presOf" srcId="{98BEC9E2-0D5D-40E0-946E-9FB146A7725B}" destId="{A4F9F559-310B-4CD7-AF04-5B26886F2AEC}" srcOrd="0" destOrd="0" presId="urn:microsoft.com/office/officeart/2005/8/layout/StepDownProcess"/>
    <dgm:cxn modelId="{9A7638BF-CC50-4F30-B48F-94F14377559E}" type="presOf" srcId="{7B4ABBF9-398C-4592-BE0B-634523AEF4EE}" destId="{83566F35-A8E6-4D10-9C72-D3328BB20E08}" srcOrd="0" destOrd="0" presId="urn:microsoft.com/office/officeart/2005/8/layout/StepDownProcess"/>
    <dgm:cxn modelId="{4E3BF8C8-954E-4E5E-B253-E5C55D72542F}" srcId="{631AA293-7347-40C7-9CC5-49B925E8B6B5}" destId="{98BEC9E2-0D5D-40E0-946E-9FB146A7725B}" srcOrd="1" destOrd="0" parTransId="{0A13F256-3441-4D07-9E82-026FF53C9EA4}" sibTransId="{7AC1D5AE-DF13-49E9-8E1D-4B763253F024}"/>
    <dgm:cxn modelId="{FDE72028-0FF9-47CE-8B72-2B1CEECE829F}" type="presParOf" srcId="{A8AAEBD7-06AB-4C6A-87D3-A8851433E03C}" destId="{3B4465AC-AC86-4394-A671-FDDF75F56DB5}" srcOrd="0" destOrd="0" presId="urn:microsoft.com/office/officeart/2005/8/layout/StepDownProcess"/>
    <dgm:cxn modelId="{81B332B8-0890-4B50-B552-2C246C275404}" type="presParOf" srcId="{3B4465AC-AC86-4394-A671-FDDF75F56DB5}" destId="{C8A9BBA3-D58F-4F22-8DDA-CC0CCC3D7243}" srcOrd="0" destOrd="0" presId="urn:microsoft.com/office/officeart/2005/8/layout/StepDownProcess"/>
    <dgm:cxn modelId="{781A9E18-5862-4EE0-8090-B28F270D917D}" type="presParOf" srcId="{3B4465AC-AC86-4394-A671-FDDF75F56DB5}" destId="{41A6E86A-2EB7-4AD0-AA0F-7E6FDFD52842}" srcOrd="1" destOrd="0" presId="urn:microsoft.com/office/officeart/2005/8/layout/StepDownProcess"/>
    <dgm:cxn modelId="{C20B97DF-5721-4F20-A91D-EE14664BDD8E}" type="presParOf" srcId="{3B4465AC-AC86-4394-A671-FDDF75F56DB5}" destId="{83566F35-A8E6-4D10-9C72-D3328BB20E08}" srcOrd="2" destOrd="0" presId="urn:microsoft.com/office/officeart/2005/8/layout/StepDownProcess"/>
    <dgm:cxn modelId="{82000F8F-9C56-43F5-B417-89F0ABF0AEF1}" type="presParOf" srcId="{A8AAEBD7-06AB-4C6A-87D3-A8851433E03C}" destId="{48DD3E77-CFEE-4EC9-A692-E2CA8FE7E39E}" srcOrd="1" destOrd="0" presId="urn:microsoft.com/office/officeart/2005/8/layout/StepDownProcess"/>
    <dgm:cxn modelId="{6711E68F-43F1-413A-BCA6-F321666350C6}" type="presParOf" srcId="{A8AAEBD7-06AB-4C6A-87D3-A8851433E03C}" destId="{F7437C01-D071-48BB-BEF9-1C459F5EA2E7}" srcOrd="2" destOrd="0" presId="urn:microsoft.com/office/officeart/2005/8/layout/StepDownProcess"/>
    <dgm:cxn modelId="{BAFB518E-6673-4273-90B1-D85E2765EF33}" type="presParOf" srcId="{F7437C01-D071-48BB-BEF9-1C459F5EA2E7}" destId="{29C24C02-CBFB-4748-9CF3-1C7E3A9BF0F7}" srcOrd="0" destOrd="0" presId="urn:microsoft.com/office/officeart/2005/8/layout/StepDownProcess"/>
    <dgm:cxn modelId="{355570C5-4720-4807-9F23-63B812A9F69D}" type="presParOf" srcId="{F7437C01-D071-48BB-BEF9-1C459F5EA2E7}" destId="{A4F9F559-310B-4CD7-AF04-5B26886F2AEC}" srcOrd="1" destOrd="0" presId="urn:microsoft.com/office/officeart/2005/8/layout/StepDownProcess"/>
    <dgm:cxn modelId="{7D8E8902-2976-4D7D-881D-786FA54EB5BE}" type="presParOf" srcId="{F7437C01-D071-48BB-BEF9-1C459F5EA2E7}" destId="{4BFE2ADE-4F20-40A2-A430-21E423966407}" srcOrd="2" destOrd="0" presId="urn:microsoft.com/office/officeart/2005/8/layout/StepDownProcess"/>
    <dgm:cxn modelId="{EB45732E-C73E-4790-AD01-E85C3E47BF64}" type="presParOf" srcId="{A8AAEBD7-06AB-4C6A-87D3-A8851433E03C}" destId="{4F779F98-E67D-452B-A7BA-DDE1B57371F3}" srcOrd="3" destOrd="0" presId="urn:microsoft.com/office/officeart/2005/8/layout/StepDownProcess"/>
    <dgm:cxn modelId="{DF969808-14F6-4C67-AD87-2FD01436A454}" type="presParOf" srcId="{A8AAEBD7-06AB-4C6A-87D3-A8851433E03C}" destId="{558AA824-278E-4129-8831-DFA0E647A706}" srcOrd="4" destOrd="0" presId="urn:microsoft.com/office/officeart/2005/8/layout/StepDownProcess"/>
    <dgm:cxn modelId="{6A0459B5-432F-4640-B25B-0ED764A9148C}" type="presParOf" srcId="{558AA824-278E-4129-8831-DFA0E647A706}" destId="{2220FBDC-5596-4C66-B12A-C18C7D4928B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506D9B8-3278-473A-85C3-7406466683C4}" type="doc">
      <dgm:prSet loTypeId="urn:microsoft.com/office/officeart/2005/8/layout/chevron1" loCatId="process" qsTypeId="urn:microsoft.com/office/officeart/2005/8/quickstyle/3d4" qsCatId="3D" csTypeId="urn:microsoft.com/office/officeart/2005/8/colors/accent1_2" csCatId="accent1" phldr="1"/>
      <dgm:spPr/>
    </dgm:pt>
    <dgm:pt modelId="{A23FDC5C-63B8-48C2-974E-53EB752168F8}">
      <dgm:prSet phldrT="[Texto]" custT="1"/>
      <dgm:spPr>
        <a:solidFill>
          <a:srgbClr val="F0E0D0"/>
        </a:solidFill>
        <a:ln>
          <a:solidFill>
            <a:srgbClr val="E2C4A6"/>
          </a:solidFill>
        </a:ln>
      </dgm:spPr>
      <dgm:t>
        <a:bodyPr/>
        <a:lstStyle/>
        <a:p>
          <a:r>
            <a:rPr lang="es-EC" sz="1050" dirty="0">
              <a:solidFill>
                <a:schemeClr val="tx1"/>
              </a:solidFill>
            </a:rPr>
            <a:t>Amplificación de la secuencia parcial del gen de ARN ribosómico 16S</a:t>
          </a:r>
        </a:p>
      </dgm:t>
    </dgm:pt>
    <dgm:pt modelId="{D5208A1C-16FB-43F3-B336-27D22BB66533}" type="parTrans" cxnId="{DAF5D60A-4A82-49D6-A29F-F24E9B47C2CF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88418312-6E0D-4A09-A23F-D482A524765C}" type="sibTrans" cxnId="{DAF5D60A-4A82-49D6-A29F-F24E9B47C2CF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5670D807-8964-40F8-AFD2-3E59BE416460}">
      <dgm:prSet phldrT="[Texto]" custT="1"/>
      <dgm:spPr>
        <a:solidFill>
          <a:srgbClr val="E2C4A6"/>
        </a:solidFill>
        <a:ln>
          <a:solidFill>
            <a:srgbClr val="E2C4A6"/>
          </a:solidFill>
        </a:ln>
      </dgm:spPr>
      <dgm:t>
        <a:bodyPr/>
        <a:lstStyle/>
        <a:p>
          <a:r>
            <a:rPr lang="es-EC" sz="1050">
              <a:solidFill>
                <a:schemeClr val="tx1"/>
              </a:solidFill>
            </a:rPr>
            <a:t>Presencia/ ausencia de CaLso</a:t>
          </a:r>
          <a:endParaRPr lang="es-EC" sz="1050" dirty="0">
            <a:solidFill>
              <a:schemeClr val="tx1"/>
            </a:solidFill>
          </a:endParaRPr>
        </a:p>
      </dgm:t>
    </dgm:pt>
    <dgm:pt modelId="{93F94A68-B37E-4250-8EF8-D94C6B308918}" type="parTrans" cxnId="{86EDC731-CA6E-4F97-BD78-DBC2B09FF29D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39D417E1-51FB-4A7C-822D-133DBEF4942D}" type="sibTrans" cxnId="{86EDC731-CA6E-4F97-BD78-DBC2B09FF29D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CA26972F-5DE4-4855-8BE1-38C67093C42D}">
      <dgm:prSet phldrT="[Texto]" custT="1"/>
      <dgm:spPr>
        <a:solidFill>
          <a:srgbClr val="C88E54"/>
        </a:solidFill>
        <a:ln>
          <a:solidFill>
            <a:srgbClr val="C88E54"/>
          </a:solidFill>
        </a:ln>
      </dgm:spPr>
      <dgm:t>
        <a:bodyPr/>
        <a:lstStyle/>
        <a:p>
          <a:r>
            <a:rPr lang="es-EC" sz="1050">
              <a:solidFill>
                <a:schemeClr val="tx1"/>
              </a:solidFill>
            </a:rPr>
            <a:t>Plantas como en psílidos de la papa</a:t>
          </a:r>
          <a:endParaRPr lang="es-EC" sz="1050" dirty="0">
            <a:solidFill>
              <a:schemeClr val="tx1"/>
            </a:solidFill>
          </a:endParaRPr>
        </a:p>
      </dgm:t>
    </dgm:pt>
    <dgm:pt modelId="{2EE67869-27D9-4732-B5A3-1BFED75260DB}" type="parTrans" cxnId="{730DCA4D-FB09-4774-A5B0-5BB8B2BAC28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CFA81B0E-1A9F-47A7-9AC4-DF2F27DF5BA1}" type="sibTrans" cxnId="{730DCA4D-FB09-4774-A5B0-5BB8B2BAC28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7D373559-3D75-4245-86B7-D8C45F41CC0D}" type="pres">
      <dgm:prSet presAssocID="{C506D9B8-3278-473A-85C3-7406466683C4}" presName="Name0" presStyleCnt="0">
        <dgm:presLayoutVars>
          <dgm:dir/>
          <dgm:animLvl val="lvl"/>
          <dgm:resizeHandles val="exact"/>
        </dgm:presLayoutVars>
      </dgm:prSet>
      <dgm:spPr/>
    </dgm:pt>
    <dgm:pt modelId="{B2430FC0-4EB7-4FDE-A0F2-92FCFB0A2D13}" type="pres">
      <dgm:prSet presAssocID="{A23FDC5C-63B8-48C2-974E-53EB752168F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8DB292A-D3D2-435F-B8C2-D195370D9D6F}" type="pres">
      <dgm:prSet presAssocID="{88418312-6E0D-4A09-A23F-D482A524765C}" presName="parTxOnlySpace" presStyleCnt="0"/>
      <dgm:spPr/>
    </dgm:pt>
    <dgm:pt modelId="{5ADFAFD1-2175-4C21-959A-434DEA600411}" type="pres">
      <dgm:prSet presAssocID="{5670D807-8964-40F8-AFD2-3E59BE41646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4A5AF8B-1894-4416-9692-B05EE4076974}" type="pres">
      <dgm:prSet presAssocID="{39D417E1-51FB-4A7C-822D-133DBEF4942D}" presName="parTxOnlySpace" presStyleCnt="0"/>
      <dgm:spPr/>
    </dgm:pt>
    <dgm:pt modelId="{F38796B5-6BA5-4CC5-BFD5-C95DD2B98D78}" type="pres">
      <dgm:prSet presAssocID="{CA26972F-5DE4-4855-8BE1-38C67093C42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AF5D60A-4A82-49D6-A29F-F24E9B47C2CF}" srcId="{C506D9B8-3278-473A-85C3-7406466683C4}" destId="{A23FDC5C-63B8-48C2-974E-53EB752168F8}" srcOrd="0" destOrd="0" parTransId="{D5208A1C-16FB-43F3-B336-27D22BB66533}" sibTransId="{88418312-6E0D-4A09-A23F-D482A524765C}"/>
    <dgm:cxn modelId="{94DDDC1D-ED6D-4239-8FA1-087A7875D473}" type="presOf" srcId="{A23FDC5C-63B8-48C2-974E-53EB752168F8}" destId="{B2430FC0-4EB7-4FDE-A0F2-92FCFB0A2D13}" srcOrd="0" destOrd="0" presId="urn:microsoft.com/office/officeart/2005/8/layout/chevron1"/>
    <dgm:cxn modelId="{86EDC731-CA6E-4F97-BD78-DBC2B09FF29D}" srcId="{C506D9B8-3278-473A-85C3-7406466683C4}" destId="{5670D807-8964-40F8-AFD2-3E59BE416460}" srcOrd="1" destOrd="0" parTransId="{93F94A68-B37E-4250-8EF8-D94C6B308918}" sibTransId="{39D417E1-51FB-4A7C-822D-133DBEF4942D}"/>
    <dgm:cxn modelId="{730DCA4D-FB09-4774-A5B0-5BB8B2BAC284}" srcId="{C506D9B8-3278-473A-85C3-7406466683C4}" destId="{CA26972F-5DE4-4855-8BE1-38C67093C42D}" srcOrd="2" destOrd="0" parTransId="{2EE67869-27D9-4732-B5A3-1BFED75260DB}" sibTransId="{CFA81B0E-1A9F-47A7-9AC4-DF2F27DF5BA1}"/>
    <dgm:cxn modelId="{C1D92E99-FAD6-406D-8078-A17B06C8E987}" type="presOf" srcId="{C506D9B8-3278-473A-85C3-7406466683C4}" destId="{7D373559-3D75-4245-86B7-D8C45F41CC0D}" srcOrd="0" destOrd="0" presId="urn:microsoft.com/office/officeart/2005/8/layout/chevron1"/>
    <dgm:cxn modelId="{6BFB70CD-A496-4BC0-9C1A-5D852777964C}" type="presOf" srcId="{5670D807-8964-40F8-AFD2-3E59BE416460}" destId="{5ADFAFD1-2175-4C21-959A-434DEA600411}" srcOrd="0" destOrd="0" presId="urn:microsoft.com/office/officeart/2005/8/layout/chevron1"/>
    <dgm:cxn modelId="{0E889EE8-51C1-4955-B587-C184B16B2B55}" type="presOf" srcId="{CA26972F-5DE4-4855-8BE1-38C67093C42D}" destId="{F38796B5-6BA5-4CC5-BFD5-C95DD2B98D78}" srcOrd="0" destOrd="0" presId="urn:microsoft.com/office/officeart/2005/8/layout/chevron1"/>
    <dgm:cxn modelId="{3AFD7DBC-829A-4058-98A7-DBD89F43042A}" type="presParOf" srcId="{7D373559-3D75-4245-86B7-D8C45F41CC0D}" destId="{B2430FC0-4EB7-4FDE-A0F2-92FCFB0A2D13}" srcOrd="0" destOrd="0" presId="urn:microsoft.com/office/officeart/2005/8/layout/chevron1"/>
    <dgm:cxn modelId="{58235D12-90F0-402F-B248-4B10AFA04E4C}" type="presParOf" srcId="{7D373559-3D75-4245-86B7-D8C45F41CC0D}" destId="{18DB292A-D3D2-435F-B8C2-D195370D9D6F}" srcOrd="1" destOrd="0" presId="urn:microsoft.com/office/officeart/2005/8/layout/chevron1"/>
    <dgm:cxn modelId="{43FCCFCF-6F05-4F55-BA6C-1B56783F9060}" type="presParOf" srcId="{7D373559-3D75-4245-86B7-D8C45F41CC0D}" destId="{5ADFAFD1-2175-4C21-959A-434DEA600411}" srcOrd="2" destOrd="0" presId="urn:microsoft.com/office/officeart/2005/8/layout/chevron1"/>
    <dgm:cxn modelId="{CEF79B85-C912-458F-83F7-894D47798428}" type="presParOf" srcId="{7D373559-3D75-4245-86B7-D8C45F41CC0D}" destId="{A4A5AF8B-1894-4416-9692-B05EE4076974}" srcOrd="3" destOrd="0" presId="urn:microsoft.com/office/officeart/2005/8/layout/chevron1"/>
    <dgm:cxn modelId="{F2D9FB24-F130-40D5-BC58-9421A342ED29}" type="presParOf" srcId="{7D373559-3D75-4245-86B7-D8C45F41CC0D}" destId="{F38796B5-6BA5-4CC5-BFD5-C95DD2B98D7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3C53839-7114-4B00-B95A-A9CFB9CDC40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2F58164-850E-4138-A692-8A9F9E935E66}">
      <dgm:prSet phldrT="[Texto]" custT="1"/>
      <dgm:spPr>
        <a:solidFill>
          <a:srgbClr val="F0E0D0"/>
        </a:solidFill>
      </dgm:spPr>
      <dgm:t>
        <a:bodyPr/>
        <a:lstStyle/>
        <a:p>
          <a:r>
            <a:rPr lang="es-EC" sz="1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Castillo Carrillo et al. (2019)</a:t>
          </a:r>
          <a:endParaRPr lang="es-EC" sz="1100" dirty="0">
            <a:solidFill>
              <a:schemeClr val="tx1"/>
            </a:solidFill>
          </a:endParaRPr>
        </a:p>
      </dgm:t>
    </dgm:pt>
    <dgm:pt modelId="{B7DB624B-8F7E-46AF-B96F-687D0085C29C}" type="parTrans" cxnId="{701D2D34-60CD-4369-811C-2DF030E34A0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F1BC1DEC-3C35-4556-A4EB-53FD7B33C3C1}" type="sibTrans" cxnId="{701D2D34-60CD-4369-811C-2DF030E34A0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DD8CECFE-FBF6-456F-B2CB-C0C33B79ECD7}">
      <dgm:prSet phldrT="[Texto]" custT="1"/>
      <dgm:spPr>
        <a:solidFill>
          <a:srgbClr val="F0E0D0"/>
        </a:solidFill>
      </dgm:spPr>
      <dgm:t>
        <a:bodyPr/>
        <a:lstStyle/>
        <a:p>
          <a:r>
            <a:rPr lang="es-EC" sz="1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Análisis de la secuencia de un fragmento de 470bp del gen COI</a:t>
          </a:r>
          <a:endParaRPr lang="es-EC" sz="1100" dirty="0">
            <a:solidFill>
              <a:schemeClr val="tx1"/>
            </a:solidFill>
          </a:endParaRPr>
        </a:p>
      </dgm:t>
    </dgm:pt>
    <dgm:pt modelId="{1B8C40C6-2235-453A-92E6-B176826EC5CB}" type="parTrans" cxnId="{92A27A70-7F69-4BBF-903A-803637CA17C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9252A9F4-8F61-4950-8FD0-33CBD061FF2F}" type="sibTrans" cxnId="{92A27A70-7F69-4BBF-903A-803637CA17C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8044B858-8F20-4148-AFBD-DE09D4A33A32}">
      <dgm:prSet phldrT="[Texto]" custT="1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es-EC" sz="1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Reporte de la presencia del haplotipo Central de </a:t>
          </a:r>
          <a:r>
            <a:rPr lang="es-EC" sz="11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B. cockerelli </a:t>
          </a:r>
          <a:r>
            <a:rPr lang="es-EC" sz="1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en Pichincha</a:t>
          </a:r>
          <a:endParaRPr lang="es-EC" sz="1100" dirty="0">
            <a:solidFill>
              <a:schemeClr val="tx1"/>
            </a:solidFill>
          </a:endParaRPr>
        </a:p>
      </dgm:t>
    </dgm:pt>
    <dgm:pt modelId="{AE8CA44E-D2F9-4582-8AD4-B0E154CCBC92}" type="parTrans" cxnId="{14EB7004-5D68-47A6-BFF8-B61FE03527EA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FAE593D8-C1C2-4DD0-9C25-505B6F6F99BF}" type="sibTrans" cxnId="{14EB7004-5D68-47A6-BFF8-B61FE03527EA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640E302C-8336-4668-8C52-5CAF3E329C0A}" type="pres">
      <dgm:prSet presAssocID="{A3C53839-7114-4B00-B95A-A9CFB9CDC40E}" presName="Name0" presStyleCnt="0">
        <dgm:presLayoutVars>
          <dgm:dir/>
          <dgm:animLvl val="lvl"/>
          <dgm:resizeHandles val="exact"/>
        </dgm:presLayoutVars>
      </dgm:prSet>
      <dgm:spPr/>
    </dgm:pt>
    <dgm:pt modelId="{BA0F7714-CE18-4B02-8DFB-126607097DB4}" type="pres">
      <dgm:prSet presAssocID="{92F58164-850E-4138-A692-8A9F9E935E66}" presName="parTxOnly" presStyleLbl="node1" presStyleIdx="0" presStyleCnt="3" custLinFactNeighborX="2528" custLinFactNeighborY="-3629">
        <dgm:presLayoutVars>
          <dgm:chMax val="0"/>
          <dgm:chPref val="0"/>
          <dgm:bulletEnabled val="1"/>
        </dgm:presLayoutVars>
      </dgm:prSet>
      <dgm:spPr/>
    </dgm:pt>
    <dgm:pt modelId="{F81F87EC-7344-4B5A-A802-7239DCECED7C}" type="pres">
      <dgm:prSet presAssocID="{F1BC1DEC-3C35-4556-A4EB-53FD7B33C3C1}" presName="parTxOnlySpace" presStyleCnt="0"/>
      <dgm:spPr/>
    </dgm:pt>
    <dgm:pt modelId="{F46ADF3C-86A2-40B5-9F0C-366EF722C7BE}" type="pres">
      <dgm:prSet presAssocID="{DD8CECFE-FBF6-456F-B2CB-C0C33B79ECD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4990C4A-7165-4DD2-95CA-D3819D1E2B3D}" type="pres">
      <dgm:prSet presAssocID="{9252A9F4-8F61-4950-8FD0-33CBD061FF2F}" presName="parTxOnlySpace" presStyleCnt="0"/>
      <dgm:spPr/>
    </dgm:pt>
    <dgm:pt modelId="{D6B898FE-608B-4B70-9E15-00DDCEAF25C8}" type="pres">
      <dgm:prSet presAssocID="{8044B858-8F20-4148-AFBD-DE09D4A33A3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4EB7004-5D68-47A6-BFF8-B61FE03527EA}" srcId="{A3C53839-7114-4B00-B95A-A9CFB9CDC40E}" destId="{8044B858-8F20-4148-AFBD-DE09D4A33A32}" srcOrd="2" destOrd="0" parTransId="{AE8CA44E-D2F9-4582-8AD4-B0E154CCBC92}" sibTransId="{FAE593D8-C1C2-4DD0-9C25-505B6F6F99BF}"/>
    <dgm:cxn modelId="{A9638530-420F-4A90-B797-081E1FFDF497}" type="presOf" srcId="{92F58164-850E-4138-A692-8A9F9E935E66}" destId="{BA0F7714-CE18-4B02-8DFB-126607097DB4}" srcOrd="0" destOrd="0" presId="urn:microsoft.com/office/officeart/2005/8/layout/chevron1"/>
    <dgm:cxn modelId="{701D2D34-60CD-4369-811C-2DF030E34A0C}" srcId="{A3C53839-7114-4B00-B95A-A9CFB9CDC40E}" destId="{92F58164-850E-4138-A692-8A9F9E935E66}" srcOrd="0" destOrd="0" parTransId="{B7DB624B-8F7E-46AF-B96F-687D0085C29C}" sibTransId="{F1BC1DEC-3C35-4556-A4EB-53FD7B33C3C1}"/>
    <dgm:cxn modelId="{2EF3045E-565E-460E-A3F4-45AFFCB521A3}" type="presOf" srcId="{8044B858-8F20-4148-AFBD-DE09D4A33A32}" destId="{D6B898FE-608B-4B70-9E15-00DDCEAF25C8}" srcOrd="0" destOrd="0" presId="urn:microsoft.com/office/officeart/2005/8/layout/chevron1"/>
    <dgm:cxn modelId="{92A27A70-7F69-4BBF-903A-803637CA17C2}" srcId="{A3C53839-7114-4B00-B95A-A9CFB9CDC40E}" destId="{DD8CECFE-FBF6-456F-B2CB-C0C33B79ECD7}" srcOrd="1" destOrd="0" parTransId="{1B8C40C6-2235-453A-92E6-B176826EC5CB}" sibTransId="{9252A9F4-8F61-4950-8FD0-33CBD061FF2F}"/>
    <dgm:cxn modelId="{28C6FD85-823E-43E4-8853-61F6C621F2DA}" type="presOf" srcId="{DD8CECFE-FBF6-456F-B2CB-C0C33B79ECD7}" destId="{F46ADF3C-86A2-40B5-9F0C-366EF722C7BE}" srcOrd="0" destOrd="0" presId="urn:microsoft.com/office/officeart/2005/8/layout/chevron1"/>
    <dgm:cxn modelId="{65D935FC-2B1B-4CF7-BCEF-B8719DDF814A}" type="presOf" srcId="{A3C53839-7114-4B00-B95A-A9CFB9CDC40E}" destId="{640E302C-8336-4668-8C52-5CAF3E329C0A}" srcOrd="0" destOrd="0" presId="urn:microsoft.com/office/officeart/2005/8/layout/chevron1"/>
    <dgm:cxn modelId="{B59F9C4F-CC98-48C4-935D-C0AB1CA0521F}" type="presParOf" srcId="{640E302C-8336-4668-8C52-5CAF3E329C0A}" destId="{BA0F7714-CE18-4B02-8DFB-126607097DB4}" srcOrd="0" destOrd="0" presId="urn:microsoft.com/office/officeart/2005/8/layout/chevron1"/>
    <dgm:cxn modelId="{F04E0A2D-6294-4D19-A844-8E6AB818AA60}" type="presParOf" srcId="{640E302C-8336-4668-8C52-5CAF3E329C0A}" destId="{F81F87EC-7344-4B5A-A802-7239DCECED7C}" srcOrd="1" destOrd="0" presId="urn:microsoft.com/office/officeart/2005/8/layout/chevron1"/>
    <dgm:cxn modelId="{46CFC51A-1F45-4416-BEB5-B01ED85C4315}" type="presParOf" srcId="{640E302C-8336-4668-8C52-5CAF3E329C0A}" destId="{F46ADF3C-86A2-40B5-9F0C-366EF722C7BE}" srcOrd="2" destOrd="0" presId="urn:microsoft.com/office/officeart/2005/8/layout/chevron1"/>
    <dgm:cxn modelId="{A4FC1CD9-DF17-4D84-AAD9-05DB5425E5C4}" type="presParOf" srcId="{640E302C-8336-4668-8C52-5CAF3E329C0A}" destId="{C4990C4A-7165-4DD2-95CA-D3819D1E2B3D}" srcOrd="3" destOrd="0" presId="urn:microsoft.com/office/officeart/2005/8/layout/chevron1"/>
    <dgm:cxn modelId="{0112ED90-435B-471F-9599-A5EEAA3B2558}" type="presParOf" srcId="{640E302C-8336-4668-8C52-5CAF3E329C0A}" destId="{D6B898FE-608B-4B70-9E15-00DDCEAF25C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DBEFEC2-0001-459E-904F-F517668F68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84EFD79-38FB-41BB-B79A-7512696ABAE5}">
      <dgm:prSet phldrT="[Texto]"/>
      <dgm:spPr>
        <a:solidFill>
          <a:srgbClr val="F0E0D0"/>
        </a:solidFill>
        <a:ln w="12700">
          <a:solidFill>
            <a:srgbClr val="C88E54"/>
          </a:solidFill>
        </a:ln>
      </dgm:spPr>
      <dgm:t>
        <a:bodyPr/>
        <a:lstStyle/>
        <a:p>
          <a:r>
            <a:rPr lang="es-EC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(Swisher et al., 2012, 2014)</a:t>
          </a:r>
          <a:endParaRPr lang="es-EC" dirty="0">
            <a:solidFill>
              <a:schemeClr val="tx1"/>
            </a:solidFill>
          </a:endParaRPr>
        </a:p>
      </dgm:t>
    </dgm:pt>
    <dgm:pt modelId="{D00F65FF-1380-4BD8-880B-F028FF4FA0CE}" type="parTrans" cxnId="{A07E93A7-6293-4B29-A1F0-4F52ABE68F6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680EBB9-9596-4EC6-B701-531F1A73BDC4}" type="sibTrans" cxnId="{A07E93A7-6293-4B29-A1F0-4F52ABE68F6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1FB72C1-F415-4F1E-9ABF-50CD6807B381}">
      <dgm:prSet phldrT="[Texto]"/>
      <dgm:spPr>
        <a:solidFill>
          <a:srgbClr val="E7F4D8"/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</a:rPr>
            <a:t>Haplotipo Occidental: 1 SNP</a:t>
          </a:r>
        </a:p>
      </dgm:t>
    </dgm:pt>
    <dgm:pt modelId="{A0204A96-C9E3-4AA2-A45A-3F217B3D80AA}" type="parTrans" cxnId="{385B07D2-91F6-4CFE-8D80-4F006085F52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C1FA715-D7B4-4BD4-9511-2596A3F06B16}" type="sibTrans" cxnId="{385B07D2-91F6-4CFE-8D80-4F006085F52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688872F-71B3-4D59-B6E1-2BD169E6F54C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EC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Haplotipo Noroccidental:</a:t>
          </a:r>
          <a:r>
            <a:rPr lang="es-EC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sym typeface="Wingdings" panose="05000000000000000000" pitchFamily="2" charset="2"/>
            </a:rPr>
            <a:t> </a:t>
          </a:r>
          <a:r>
            <a:rPr lang="es-EC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16 SNPs</a:t>
          </a:r>
          <a:endParaRPr lang="es-EC" dirty="0">
            <a:solidFill>
              <a:schemeClr val="tx1"/>
            </a:solidFill>
          </a:endParaRPr>
        </a:p>
      </dgm:t>
    </dgm:pt>
    <dgm:pt modelId="{296FD0CA-ED8F-458D-A272-2418F40BBC72}" type="parTrans" cxnId="{E4448090-3D66-495A-89AE-67C8375ED23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3A65C92-42CC-400A-8A9A-A319F5989BD8}" type="sibTrans" cxnId="{E4448090-3D66-495A-89AE-67C8375ED23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50EE471-30D2-400B-8EFF-C6A0E883A2A1}">
      <dgm:prSet phldrT="[Texto]"/>
      <dgm:spPr>
        <a:solidFill>
          <a:srgbClr val="DFDFF5"/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Haplotipo Suroccidental:  6 SNPs  </a:t>
          </a:r>
          <a:endParaRPr lang="es-EC" dirty="0">
            <a:solidFill>
              <a:schemeClr val="tx1"/>
            </a:solidFill>
          </a:endParaRPr>
        </a:p>
      </dgm:t>
    </dgm:pt>
    <dgm:pt modelId="{D603A4E0-FF5A-4A4E-A27C-CA48525FA6A3}" type="parTrans" cxnId="{4F24E511-A599-4A0D-96F9-8CE3FA3539F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CE385DF-7603-4DD3-8DBE-1432CF2A7F96}" type="sibTrans" cxnId="{4F24E511-A599-4A0D-96F9-8CE3FA3539F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859BAF2-D7A1-4C65-93D5-A26B5C96F20B}" type="pres">
      <dgm:prSet presAssocID="{FDBEFEC2-0001-459E-904F-F517668F68A5}" presName="Name0" presStyleCnt="0">
        <dgm:presLayoutVars>
          <dgm:dir/>
          <dgm:resizeHandles val="exact"/>
        </dgm:presLayoutVars>
      </dgm:prSet>
      <dgm:spPr/>
    </dgm:pt>
    <dgm:pt modelId="{28B18A5B-227A-4CC3-B379-A9850904B189}" type="pres">
      <dgm:prSet presAssocID="{084EFD79-38FB-41BB-B79A-7512696ABAE5}" presName="node" presStyleLbl="node1" presStyleIdx="0" presStyleCnt="4">
        <dgm:presLayoutVars>
          <dgm:bulletEnabled val="1"/>
        </dgm:presLayoutVars>
      </dgm:prSet>
      <dgm:spPr/>
    </dgm:pt>
    <dgm:pt modelId="{A232D305-3207-4B38-AAF1-2E2748DBFDDF}" type="pres">
      <dgm:prSet presAssocID="{9680EBB9-9596-4EC6-B701-531F1A73BDC4}" presName="sibTrans" presStyleLbl="sibTrans2D1" presStyleIdx="0" presStyleCnt="3"/>
      <dgm:spPr/>
    </dgm:pt>
    <dgm:pt modelId="{2484E58E-5870-4104-86EC-A74DC7208284}" type="pres">
      <dgm:prSet presAssocID="{9680EBB9-9596-4EC6-B701-531F1A73BDC4}" presName="connectorText" presStyleLbl="sibTrans2D1" presStyleIdx="0" presStyleCnt="3"/>
      <dgm:spPr/>
    </dgm:pt>
    <dgm:pt modelId="{CA10AD56-8346-4367-978A-B70EE21F9C21}" type="pres">
      <dgm:prSet presAssocID="{91FB72C1-F415-4F1E-9ABF-50CD6807B381}" presName="node" presStyleLbl="node1" presStyleIdx="1" presStyleCnt="4">
        <dgm:presLayoutVars>
          <dgm:bulletEnabled val="1"/>
        </dgm:presLayoutVars>
      </dgm:prSet>
      <dgm:spPr/>
    </dgm:pt>
    <dgm:pt modelId="{A6C57C47-1B5D-4B45-9A17-C9CAA1C727C6}" type="pres">
      <dgm:prSet presAssocID="{CC1FA715-D7B4-4BD4-9511-2596A3F06B16}" presName="sibTrans" presStyleLbl="sibTrans2D1" presStyleIdx="1" presStyleCnt="3"/>
      <dgm:spPr/>
    </dgm:pt>
    <dgm:pt modelId="{2531DB4B-BB78-4019-AED8-477EBD71B1D9}" type="pres">
      <dgm:prSet presAssocID="{CC1FA715-D7B4-4BD4-9511-2596A3F06B16}" presName="connectorText" presStyleLbl="sibTrans2D1" presStyleIdx="1" presStyleCnt="3"/>
      <dgm:spPr/>
    </dgm:pt>
    <dgm:pt modelId="{04B727BB-1E83-4EDD-A078-089DB0803C3B}" type="pres">
      <dgm:prSet presAssocID="{450EE471-30D2-400B-8EFF-C6A0E883A2A1}" presName="node" presStyleLbl="node1" presStyleIdx="2" presStyleCnt="4">
        <dgm:presLayoutVars>
          <dgm:bulletEnabled val="1"/>
        </dgm:presLayoutVars>
      </dgm:prSet>
      <dgm:spPr/>
    </dgm:pt>
    <dgm:pt modelId="{A7652C6B-0477-4154-8228-B726A6C0FB9A}" type="pres">
      <dgm:prSet presAssocID="{2CE385DF-7603-4DD3-8DBE-1432CF2A7F96}" presName="sibTrans" presStyleLbl="sibTrans2D1" presStyleIdx="2" presStyleCnt="3"/>
      <dgm:spPr/>
    </dgm:pt>
    <dgm:pt modelId="{1A9AEEEE-0C53-4E65-A820-76BE649FFF2A}" type="pres">
      <dgm:prSet presAssocID="{2CE385DF-7603-4DD3-8DBE-1432CF2A7F96}" presName="connectorText" presStyleLbl="sibTrans2D1" presStyleIdx="2" presStyleCnt="3"/>
      <dgm:spPr/>
    </dgm:pt>
    <dgm:pt modelId="{B3EA6395-B9FC-4D31-BE3F-47CEC967EE65}" type="pres">
      <dgm:prSet presAssocID="{2688872F-71B3-4D59-B6E1-2BD169E6F54C}" presName="node" presStyleLbl="node1" presStyleIdx="3" presStyleCnt="4">
        <dgm:presLayoutVars>
          <dgm:bulletEnabled val="1"/>
        </dgm:presLayoutVars>
      </dgm:prSet>
      <dgm:spPr/>
    </dgm:pt>
  </dgm:ptLst>
  <dgm:cxnLst>
    <dgm:cxn modelId="{48BAE510-086D-4F37-91A1-51B4628A3271}" type="presOf" srcId="{9680EBB9-9596-4EC6-B701-531F1A73BDC4}" destId="{2484E58E-5870-4104-86EC-A74DC7208284}" srcOrd="1" destOrd="0" presId="urn:microsoft.com/office/officeart/2005/8/layout/process1"/>
    <dgm:cxn modelId="{4F24E511-A599-4A0D-96F9-8CE3FA3539F0}" srcId="{FDBEFEC2-0001-459E-904F-F517668F68A5}" destId="{450EE471-30D2-400B-8EFF-C6A0E883A2A1}" srcOrd="2" destOrd="0" parTransId="{D603A4E0-FF5A-4A4E-A27C-CA48525FA6A3}" sibTransId="{2CE385DF-7603-4DD3-8DBE-1432CF2A7F96}"/>
    <dgm:cxn modelId="{0ACBD86A-5F8E-4D61-BE72-3492C6159682}" type="presOf" srcId="{CC1FA715-D7B4-4BD4-9511-2596A3F06B16}" destId="{2531DB4B-BB78-4019-AED8-477EBD71B1D9}" srcOrd="1" destOrd="0" presId="urn:microsoft.com/office/officeart/2005/8/layout/process1"/>
    <dgm:cxn modelId="{EFA28574-2888-414B-8DB1-6B7492012E22}" type="presOf" srcId="{CC1FA715-D7B4-4BD4-9511-2596A3F06B16}" destId="{A6C57C47-1B5D-4B45-9A17-C9CAA1C727C6}" srcOrd="0" destOrd="0" presId="urn:microsoft.com/office/officeart/2005/8/layout/process1"/>
    <dgm:cxn modelId="{D6821C8E-43B8-4C82-A30D-7B03226907B1}" type="presOf" srcId="{9680EBB9-9596-4EC6-B701-531F1A73BDC4}" destId="{A232D305-3207-4B38-AAF1-2E2748DBFDDF}" srcOrd="0" destOrd="0" presId="urn:microsoft.com/office/officeart/2005/8/layout/process1"/>
    <dgm:cxn modelId="{E4448090-3D66-495A-89AE-67C8375ED23F}" srcId="{FDBEFEC2-0001-459E-904F-F517668F68A5}" destId="{2688872F-71B3-4D59-B6E1-2BD169E6F54C}" srcOrd="3" destOrd="0" parTransId="{296FD0CA-ED8F-458D-A272-2418F40BBC72}" sibTransId="{73A65C92-42CC-400A-8A9A-A319F5989BD8}"/>
    <dgm:cxn modelId="{084B8F90-D699-4305-8C05-66745907AABE}" type="presOf" srcId="{2CE385DF-7603-4DD3-8DBE-1432CF2A7F96}" destId="{1A9AEEEE-0C53-4E65-A820-76BE649FFF2A}" srcOrd="1" destOrd="0" presId="urn:microsoft.com/office/officeart/2005/8/layout/process1"/>
    <dgm:cxn modelId="{1451EEA0-0C5B-4DEA-9B9B-F7DA42878CCA}" type="presOf" srcId="{2688872F-71B3-4D59-B6E1-2BD169E6F54C}" destId="{B3EA6395-B9FC-4D31-BE3F-47CEC967EE65}" srcOrd="0" destOrd="0" presId="urn:microsoft.com/office/officeart/2005/8/layout/process1"/>
    <dgm:cxn modelId="{7D01DDA6-B266-4BF6-B6E0-461CD52D40E4}" type="presOf" srcId="{91FB72C1-F415-4F1E-9ABF-50CD6807B381}" destId="{CA10AD56-8346-4367-978A-B70EE21F9C21}" srcOrd="0" destOrd="0" presId="urn:microsoft.com/office/officeart/2005/8/layout/process1"/>
    <dgm:cxn modelId="{A07E93A7-6293-4B29-A1F0-4F52ABE68F62}" srcId="{FDBEFEC2-0001-459E-904F-F517668F68A5}" destId="{084EFD79-38FB-41BB-B79A-7512696ABAE5}" srcOrd="0" destOrd="0" parTransId="{D00F65FF-1380-4BD8-880B-F028FF4FA0CE}" sibTransId="{9680EBB9-9596-4EC6-B701-531F1A73BDC4}"/>
    <dgm:cxn modelId="{4FEB8AB0-4D63-422F-AB8E-A8E27AAA92CC}" type="presOf" srcId="{084EFD79-38FB-41BB-B79A-7512696ABAE5}" destId="{28B18A5B-227A-4CC3-B379-A9850904B189}" srcOrd="0" destOrd="0" presId="urn:microsoft.com/office/officeart/2005/8/layout/process1"/>
    <dgm:cxn modelId="{39A30CB1-510D-4F13-A860-7316138BBB1E}" type="presOf" srcId="{2CE385DF-7603-4DD3-8DBE-1432CF2A7F96}" destId="{A7652C6B-0477-4154-8228-B726A6C0FB9A}" srcOrd="0" destOrd="0" presId="urn:microsoft.com/office/officeart/2005/8/layout/process1"/>
    <dgm:cxn modelId="{385B07D2-91F6-4CFE-8D80-4F006085F528}" srcId="{FDBEFEC2-0001-459E-904F-F517668F68A5}" destId="{91FB72C1-F415-4F1E-9ABF-50CD6807B381}" srcOrd="1" destOrd="0" parTransId="{A0204A96-C9E3-4AA2-A45A-3F217B3D80AA}" sibTransId="{CC1FA715-D7B4-4BD4-9511-2596A3F06B16}"/>
    <dgm:cxn modelId="{5F3BACDD-1DD0-4F7A-9927-D9904ED137D2}" type="presOf" srcId="{450EE471-30D2-400B-8EFF-C6A0E883A2A1}" destId="{04B727BB-1E83-4EDD-A078-089DB0803C3B}" srcOrd="0" destOrd="0" presId="urn:microsoft.com/office/officeart/2005/8/layout/process1"/>
    <dgm:cxn modelId="{46FAC8FE-2E81-41F5-9F96-04319DCBD54F}" type="presOf" srcId="{FDBEFEC2-0001-459E-904F-F517668F68A5}" destId="{F859BAF2-D7A1-4C65-93D5-A26B5C96F20B}" srcOrd="0" destOrd="0" presId="urn:microsoft.com/office/officeart/2005/8/layout/process1"/>
    <dgm:cxn modelId="{296F568A-DA26-4A6D-8EDB-7A0F4423836A}" type="presParOf" srcId="{F859BAF2-D7A1-4C65-93D5-A26B5C96F20B}" destId="{28B18A5B-227A-4CC3-B379-A9850904B189}" srcOrd="0" destOrd="0" presId="urn:microsoft.com/office/officeart/2005/8/layout/process1"/>
    <dgm:cxn modelId="{89A786BC-7700-4275-811C-A3C8116A05BC}" type="presParOf" srcId="{F859BAF2-D7A1-4C65-93D5-A26B5C96F20B}" destId="{A232D305-3207-4B38-AAF1-2E2748DBFDDF}" srcOrd="1" destOrd="0" presId="urn:microsoft.com/office/officeart/2005/8/layout/process1"/>
    <dgm:cxn modelId="{8E2CB231-2EF1-407F-A7A1-8AC737ADC427}" type="presParOf" srcId="{A232D305-3207-4B38-AAF1-2E2748DBFDDF}" destId="{2484E58E-5870-4104-86EC-A74DC7208284}" srcOrd="0" destOrd="0" presId="urn:microsoft.com/office/officeart/2005/8/layout/process1"/>
    <dgm:cxn modelId="{DB511F5F-C665-41F7-9D13-6C7CEB7D0243}" type="presParOf" srcId="{F859BAF2-D7A1-4C65-93D5-A26B5C96F20B}" destId="{CA10AD56-8346-4367-978A-B70EE21F9C21}" srcOrd="2" destOrd="0" presId="urn:microsoft.com/office/officeart/2005/8/layout/process1"/>
    <dgm:cxn modelId="{D58D813C-E763-42BE-ACE6-B2146749D825}" type="presParOf" srcId="{F859BAF2-D7A1-4C65-93D5-A26B5C96F20B}" destId="{A6C57C47-1B5D-4B45-9A17-C9CAA1C727C6}" srcOrd="3" destOrd="0" presId="urn:microsoft.com/office/officeart/2005/8/layout/process1"/>
    <dgm:cxn modelId="{6FAFCA56-DE15-4FBF-B346-466B26249321}" type="presParOf" srcId="{A6C57C47-1B5D-4B45-9A17-C9CAA1C727C6}" destId="{2531DB4B-BB78-4019-AED8-477EBD71B1D9}" srcOrd="0" destOrd="0" presId="urn:microsoft.com/office/officeart/2005/8/layout/process1"/>
    <dgm:cxn modelId="{1547E637-FD35-4A0D-A648-42B06D585677}" type="presParOf" srcId="{F859BAF2-D7A1-4C65-93D5-A26B5C96F20B}" destId="{04B727BB-1E83-4EDD-A078-089DB0803C3B}" srcOrd="4" destOrd="0" presId="urn:microsoft.com/office/officeart/2005/8/layout/process1"/>
    <dgm:cxn modelId="{69318C55-C50D-46C9-9B23-1F9012E2CB72}" type="presParOf" srcId="{F859BAF2-D7A1-4C65-93D5-A26B5C96F20B}" destId="{A7652C6B-0477-4154-8228-B726A6C0FB9A}" srcOrd="5" destOrd="0" presId="urn:microsoft.com/office/officeart/2005/8/layout/process1"/>
    <dgm:cxn modelId="{74234494-8B1C-43E2-8AC1-B1042928AF37}" type="presParOf" srcId="{A7652C6B-0477-4154-8228-B726A6C0FB9A}" destId="{1A9AEEEE-0C53-4E65-A820-76BE649FFF2A}" srcOrd="0" destOrd="0" presId="urn:microsoft.com/office/officeart/2005/8/layout/process1"/>
    <dgm:cxn modelId="{73993C48-9BC0-47D0-AC73-BC9D262EF8C1}" type="presParOf" srcId="{F859BAF2-D7A1-4C65-93D5-A26B5C96F20B}" destId="{B3EA6395-B9FC-4D31-BE3F-47CEC967EE6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6A900D-53FB-49FA-9990-B171FDDF7F0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FEE3A81-AF36-4C49-80AE-28263D4EF697}">
      <dgm:prSet phldrT="[Texto]" custT="1"/>
      <dgm:spPr>
        <a:solidFill>
          <a:schemeClr val="accent3">
            <a:lumMod val="95000"/>
          </a:schemeClr>
        </a:solidFill>
        <a:ln w="1905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s-EC" sz="1100" b="1" dirty="0">
              <a:solidFill>
                <a:schemeClr val="tx1"/>
              </a:solidFill>
            </a:rPr>
            <a:t>Dispersión</a:t>
          </a:r>
        </a:p>
        <a:p>
          <a:r>
            <a:rPr lang="es-EC" sz="1100" dirty="0">
              <a:solidFill>
                <a:schemeClr val="tx1"/>
              </a:solidFill>
            </a:rPr>
            <a:t> </a:t>
          </a:r>
          <a:r>
            <a:rPr lang="es-MX" sz="1100" dirty="0">
              <a:solidFill>
                <a:schemeClr val="tx1"/>
              </a:solidFill>
            </a:rPr>
            <a:t>El Salvador, Guatemala, Nicaragua, Honduras, Canadá, Nueva Zelanda y Australia </a:t>
          </a:r>
          <a:endParaRPr lang="es-EC" sz="1100" dirty="0">
            <a:solidFill>
              <a:schemeClr val="tx1"/>
            </a:solidFill>
          </a:endParaRPr>
        </a:p>
      </dgm:t>
    </dgm:pt>
    <dgm:pt modelId="{FE892329-B9F9-4875-9619-61FBC5C6C40D}" type="parTrans" cxnId="{18273506-7389-4AF5-B0EC-85440B31BF83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9C0973A0-C1B4-41C6-A96D-FEBA9673AFF1}" type="sibTrans" cxnId="{18273506-7389-4AF5-B0EC-85440B31BF83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3EC350DF-D44E-4CAC-A285-9400C49CF01A}">
      <dgm:prSet phldrT="[Texto]" custT="1"/>
      <dgm:spPr>
        <a:solidFill>
          <a:schemeClr val="accent3">
            <a:lumMod val="95000"/>
          </a:schemeClr>
        </a:solidFill>
        <a:ln w="1905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s-EC" sz="1100" dirty="0">
              <a:solidFill>
                <a:schemeClr val="tx1"/>
              </a:solidFill>
            </a:rPr>
            <a:t>Viento </a:t>
          </a:r>
        </a:p>
      </dgm:t>
    </dgm:pt>
    <dgm:pt modelId="{DA5F83A1-FEF7-46AA-BCF1-0991526D2931}" type="parTrans" cxnId="{5958D67D-AAA5-4668-B7C0-EFDA6049DE44}">
      <dgm:prSet/>
      <dgm:spPr>
        <a:ln>
          <a:solidFill>
            <a:schemeClr val="accent3">
              <a:lumMod val="65000"/>
            </a:schemeClr>
          </a:solidFill>
        </a:ln>
      </dgm:spPr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84B5F8C1-A858-45A8-8A79-072C703A61E1}" type="sibTrans" cxnId="{5958D67D-AAA5-4668-B7C0-EFDA6049DE44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F957E902-20B6-4F16-A938-8BA1B57F9FB5}">
      <dgm:prSet phldrT="[Texto]" custT="1"/>
      <dgm:spPr>
        <a:solidFill>
          <a:schemeClr val="accent3">
            <a:lumMod val="95000"/>
          </a:schemeClr>
        </a:solidFill>
        <a:ln w="1905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s-EC" sz="1100" dirty="0">
              <a:solidFill>
                <a:schemeClr val="tx1"/>
              </a:solidFill>
            </a:rPr>
            <a:t>Intervención antropogénica</a:t>
          </a:r>
        </a:p>
      </dgm:t>
    </dgm:pt>
    <dgm:pt modelId="{72580479-7CF4-4DED-A0C2-3BC5C1261CD3}" type="parTrans" cxnId="{517DCA55-9127-4E25-A4CE-51F765A9F54A}">
      <dgm:prSet/>
      <dgm:spPr>
        <a:ln>
          <a:solidFill>
            <a:schemeClr val="accent3">
              <a:lumMod val="65000"/>
            </a:schemeClr>
          </a:solidFill>
        </a:ln>
      </dgm:spPr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1CE194D7-600A-4918-A3B1-168E2B116F81}" type="sibTrans" cxnId="{517DCA55-9127-4E25-A4CE-51F765A9F54A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9627385-88AC-4A83-BAA8-82679CC8D860}" type="pres">
      <dgm:prSet presAssocID="{7A6A900D-53FB-49FA-9990-B171FDDF7F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26391F-2FD0-4A6E-969E-F47513EB1C98}" type="pres">
      <dgm:prSet presAssocID="{5FEE3A81-AF36-4C49-80AE-28263D4EF697}" presName="hierRoot1" presStyleCnt="0">
        <dgm:presLayoutVars>
          <dgm:hierBranch val="init"/>
        </dgm:presLayoutVars>
      </dgm:prSet>
      <dgm:spPr/>
    </dgm:pt>
    <dgm:pt modelId="{5FBF29D8-C0EE-486E-A990-603030308396}" type="pres">
      <dgm:prSet presAssocID="{5FEE3A81-AF36-4C49-80AE-28263D4EF697}" presName="rootComposite1" presStyleCnt="0"/>
      <dgm:spPr/>
    </dgm:pt>
    <dgm:pt modelId="{4E138BA0-5AF0-4436-BA2A-BB1498D3D25A}" type="pres">
      <dgm:prSet presAssocID="{5FEE3A81-AF36-4C49-80AE-28263D4EF697}" presName="rootText1" presStyleLbl="node0" presStyleIdx="0" presStyleCnt="1" custScaleX="372787">
        <dgm:presLayoutVars>
          <dgm:chPref val="3"/>
        </dgm:presLayoutVars>
      </dgm:prSet>
      <dgm:spPr/>
    </dgm:pt>
    <dgm:pt modelId="{91A50B02-30DA-4CA2-B95F-980928184484}" type="pres">
      <dgm:prSet presAssocID="{5FEE3A81-AF36-4C49-80AE-28263D4EF697}" presName="rootConnector1" presStyleLbl="node1" presStyleIdx="0" presStyleCnt="0"/>
      <dgm:spPr/>
    </dgm:pt>
    <dgm:pt modelId="{25A30BB3-75CF-4C02-8AF4-5AB149AA437E}" type="pres">
      <dgm:prSet presAssocID="{5FEE3A81-AF36-4C49-80AE-28263D4EF697}" presName="hierChild2" presStyleCnt="0"/>
      <dgm:spPr/>
    </dgm:pt>
    <dgm:pt modelId="{B50FCAAE-B9A5-4A50-BC11-AD9CE209CB1E}" type="pres">
      <dgm:prSet presAssocID="{DA5F83A1-FEF7-46AA-BCF1-0991526D2931}" presName="Name37" presStyleLbl="parChTrans1D2" presStyleIdx="0" presStyleCnt="2"/>
      <dgm:spPr/>
    </dgm:pt>
    <dgm:pt modelId="{AB5F5081-57A3-4CF8-918B-292E456BA6D7}" type="pres">
      <dgm:prSet presAssocID="{3EC350DF-D44E-4CAC-A285-9400C49CF01A}" presName="hierRoot2" presStyleCnt="0">
        <dgm:presLayoutVars>
          <dgm:hierBranch val="init"/>
        </dgm:presLayoutVars>
      </dgm:prSet>
      <dgm:spPr/>
    </dgm:pt>
    <dgm:pt modelId="{F0719FC3-6782-45A7-A29A-2A9AF3ADFAD3}" type="pres">
      <dgm:prSet presAssocID="{3EC350DF-D44E-4CAC-A285-9400C49CF01A}" presName="rootComposite" presStyleCnt="0"/>
      <dgm:spPr/>
    </dgm:pt>
    <dgm:pt modelId="{7C8BC510-DD71-49DD-A21C-C1A3E55EA083}" type="pres">
      <dgm:prSet presAssocID="{3EC350DF-D44E-4CAC-A285-9400C49CF01A}" presName="rootText" presStyleLbl="node2" presStyleIdx="0" presStyleCnt="2" custScaleX="179278" custScaleY="62147">
        <dgm:presLayoutVars>
          <dgm:chPref val="3"/>
        </dgm:presLayoutVars>
      </dgm:prSet>
      <dgm:spPr/>
    </dgm:pt>
    <dgm:pt modelId="{DDA73924-2B2B-410D-B6F4-C3350AE930C0}" type="pres">
      <dgm:prSet presAssocID="{3EC350DF-D44E-4CAC-A285-9400C49CF01A}" presName="rootConnector" presStyleLbl="node2" presStyleIdx="0" presStyleCnt="2"/>
      <dgm:spPr/>
    </dgm:pt>
    <dgm:pt modelId="{DC7B58B7-7134-4433-AE43-236E44C9C1C6}" type="pres">
      <dgm:prSet presAssocID="{3EC350DF-D44E-4CAC-A285-9400C49CF01A}" presName="hierChild4" presStyleCnt="0"/>
      <dgm:spPr/>
    </dgm:pt>
    <dgm:pt modelId="{1A0D9EA1-0007-4CCF-8465-53F6CCC26054}" type="pres">
      <dgm:prSet presAssocID="{3EC350DF-D44E-4CAC-A285-9400C49CF01A}" presName="hierChild5" presStyleCnt="0"/>
      <dgm:spPr/>
    </dgm:pt>
    <dgm:pt modelId="{9B140AD7-0F8A-4395-ABF3-E6966F269B3C}" type="pres">
      <dgm:prSet presAssocID="{72580479-7CF4-4DED-A0C2-3BC5C1261CD3}" presName="Name37" presStyleLbl="parChTrans1D2" presStyleIdx="1" presStyleCnt="2"/>
      <dgm:spPr/>
    </dgm:pt>
    <dgm:pt modelId="{BCCB8017-A7E0-4349-9C96-E25363110780}" type="pres">
      <dgm:prSet presAssocID="{F957E902-20B6-4F16-A938-8BA1B57F9FB5}" presName="hierRoot2" presStyleCnt="0">
        <dgm:presLayoutVars>
          <dgm:hierBranch val="init"/>
        </dgm:presLayoutVars>
      </dgm:prSet>
      <dgm:spPr/>
    </dgm:pt>
    <dgm:pt modelId="{662BFFD7-1DF7-46FA-AE0C-6DCC8D126961}" type="pres">
      <dgm:prSet presAssocID="{F957E902-20B6-4F16-A938-8BA1B57F9FB5}" presName="rootComposite" presStyleCnt="0"/>
      <dgm:spPr/>
    </dgm:pt>
    <dgm:pt modelId="{C65C787F-7EF8-4306-ACEB-03833190157E}" type="pres">
      <dgm:prSet presAssocID="{F957E902-20B6-4F16-A938-8BA1B57F9FB5}" presName="rootText" presStyleLbl="node2" presStyleIdx="1" presStyleCnt="2" custScaleX="172466" custScaleY="62147">
        <dgm:presLayoutVars>
          <dgm:chPref val="3"/>
        </dgm:presLayoutVars>
      </dgm:prSet>
      <dgm:spPr/>
    </dgm:pt>
    <dgm:pt modelId="{979550F8-1A79-4F5C-B80D-D0B0E9D24183}" type="pres">
      <dgm:prSet presAssocID="{F957E902-20B6-4F16-A938-8BA1B57F9FB5}" presName="rootConnector" presStyleLbl="node2" presStyleIdx="1" presStyleCnt="2"/>
      <dgm:spPr/>
    </dgm:pt>
    <dgm:pt modelId="{34CBD418-7CCF-4EAE-8259-607CDDCCF00F}" type="pres">
      <dgm:prSet presAssocID="{F957E902-20B6-4F16-A938-8BA1B57F9FB5}" presName="hierChild4" presStyleCnt="0"/>
      <dgm:spPr/>
    </dgm:pt>
    <dgm:pt modelId="{EB7488FD-9223-4AED-9DA0-21AFECB2DCAE}" type="pres">
      <dgm:prSet presAssocID="{F957E902-20B6-4F16-A938-8BA1B57F9FB5}" presName="hierChild5" presStyleCnt="0"/>
      <dgm:spPr/>
    </dgm:pt>
    <dgm:pt modelId="{A5035AAE-65DF-42A0-B20A-1FDA695FDAA6}" type="pres">
      <dgm:prSet presAssocID="{5FEE3A81-AF36-4C49-80AE-28263D4EF697}" presName="hierChild3" presStyleCnt="0"/>
      <dgm:spPr/>
    </dgm:pt>
  </dgm:ptLst>
  <dgm:cxnLst>
    <dgm:cxn modelId="{18273506-7389-4AF5-B0EC-85440B31BF83}" srcId="{7A6A900D-53FB-49FA-9990-B171FDDF7F0F}" destId="{5FEE3A81-AF36-4C49-80AE-28263D4EF697}" srcOrd="0" destOrd="0" parTransId="{FE892329-B9F9-4875-9619-61FBC5C6C40D}" sibTransId="{9C0973A0-C1B4-41C6-A96D-FEBA9673AFF1}"/>
    <dgm:cxn modelId="{6E951620-8277-4EF4-A39D-E42628519ECF}" type="presOf" srcId="{72580479-7CF4-4DED-A0C2-3BC5C1261CD3}" destId="{9B140AD7-0F8A-4395-ABF3-E6966F269B3C}" srcOrd="0" destOrd="0" presId="urn:microsoft.com/office/officeart/2005/8/layout/orgChart1"/>
    <dgm:cxn modelId="{75399A3A-4C27-4C54-8A31-30BFA2A4F99C}" type="presOf" srcId="{DA5F83A1-FEF7-46AA-BCF1-0991526D2931}" destId="{B50FCAAE-B9A5-4A50-BC11-AD9CE209CB1E}" srcOrd="0" destOrd="0" presId="urn:microsoft.com/office/officeart/2005/8/layout/orgChart1"/>
    <dgm:cxn modelId="{80FCFE53-5873-4314-B308-A223388679D6}" type="presOf" srcId="{F957E902-20B6-4F16-A938-8BA1B57F9FB5}" destId="{C65C787F-7EF8-4306-ACEB-03833190157E}" srcOrd="0" destOrd="0" presId="urn:microsoft.com/office/officeart/2005/8/layout/orgChart1"/>
    <dgm:cxn modelId="{517DCA55-9127-4E25-A4CE-51F765A9F54A}" srcId="{5FEE3A81-AF36-4C49-80AE-28263D4EF697}" destId="{F957E902-20B6-4F16-A938-8BA1B57F9FB5}" srcOrd="1" destOrd="0" parTransId="{72580479-7CF4-4DED-A0C2-3BC5C1261CD3}" sibTransId="{1CE194D7-600A-4918-A3B1-168E2B116F81}"/>
    <dgm:cxn modelId="{5958D67D-AAA5-4668-B7C0-EFDA6049DE44}" srcId="{5FEE3A81-AF36-4C49-80AE-28263D4EF697}" destId="{3EC350DF-D44E-4CAC-A285-9400C49CF01A}" srcOrd="0" destOrd="0" parTransId="{DA5F83A1-FEF7-46AA-BCF1-0991526D2931}" sibTransId="{84B5F8C1-A858-45A8-8A79-072C703A61E1}"/>
    <dgm:cxn modelId="{33CDC28A-F02C-4749-BDCE-6017712EF203}" type="presOf" srcId="{5FEE3A81-AF36-4C49-80AE-28263D4EF697}" destId="{91A50B02-30DA-4CA2-B95F-980928184484}" srcOrd="1" destOrd="0" presId="urn:microsoft.com/office/officeart/2005/8/layout/orgChart1"/>
    <dgm:cxn modelId="{EE85549E-FF14-4B0F-8BAF-56874E93F82C}" type="presOf" srcId="{F957E902-20B6-4F16-A938-8BA1B57F9FB5}" destId="{979550F8-1A79-4F5C-B80D-D0B0E9D24183}" srcOrd="1" destOrd="0" presId="urn:microsoft.com/office/officeart/2005/8/layout/orgChart1"/>
    <dgm:cxn modelId="{C4EF61B4-494F-4963-9CA2-AC046C6FF7CD}" type="presOf" srcId="{7A6A900D-53FB-49FA-9990-B171FDDF7F0F}" destId="{A9627385-88AC-4A83-BAA8-82679CC8D860}" srcOrd="0" destOrd="0" presId="urn:microsoft.com/office/officeart/2005/8/layout/orgChart1"/>
    <dgm:cxn modelId="{787500C7-0F31-4443-A027-381A904FEFBD}" type="presOf" srcId="{3EC350DF-D44E-4CAC-A285-9400C49CF01A}" destId="{7C8BC510-DD71-49DD-A21C-C1A3E55EA083}" srcOrd="0" destOrd="0" presId="urn:microsoft.com/office/officeart/2005/8/layout/orgChart1"/>
    <dgm:cxn modelId="{CDC0A6CE-5185-49BD-BC99-F7952E7D04F8}" type="presOf" srcId="{5FEE3A81-AF36-4C49-80AE-28263D4EF697}" destId="{4E138BA0-5AF0-4436-BA2A-BB1498D3D25A}" srcOrd="0" destOrd="0" presId="urn:microsoft.com/office/officeart/2005/8/layout/orgChart1"/>
    <dgm:cxn modelId="{97AB91E8-155C-4635-8717-61C72D920796}" type="presOf" srcId="{3EC350DF-D44E-4CAC-A285-9400C49CF01A}" destId="{DDA73924-2B2B-410D-B6F4-C3350AE930C0}" srcOrd="1" destOrd="0" presId="urn:microsoft.com/office/officeart/2005/8/layout/orgChart1"/>
    <dgm:cxn modelId="{38116C6E-049D-4993-A87F-1331BE27BE98}" type="presParOf" srcId="{A9627385-88AC-4A83-BAA8-82679CC8D860}" destId="{0026391F-2FD0-4A6E-969E-F47513EB1C98}" srcOrd="0" destOrd="0" presId="urn:microsoft.com/office/officeart/2005/8/layout/orgChart1"/>
    <dgm:cxn modelId="{4D6F97D9-A1B9-4E73-9FAD-189943D8E435}" type="presParOf" srcId="{0026391F-2FD0-4A6E-969E-F47513EB1C98}" destId="{5FBF29D8-C0EE-486E-A990-603030308396}" srcOrd="0" destOrd="0" presId="urn:microsoft.com/office/officeart/2005/8/layout/orgChart1"/>
    <dgm:cxn modelId="{23408946-B4E1-46A8-9045-072CF63DD074}" type="presParOf" srcId="{5FBF29D8-C0EE-486E-A990-603030308396}" destId="{4E138BA0-5AF0-4436-BA2A-BB1498D3D25A}" srcOrd="0" destOrd="0" presId="urn:microsoft.com/office/officeart/2005/8/layout/orgChart1"/>
    <dgm:cxn modelId="{3CA72B44-06ED-4F26-A88C-80C6D2DA60E0}" type="presParOf" srcId="{5FBF29D8-C0EE-486E-A990-603030308396}" destId="{91A50B02-30DA-4CA2-B95F-980928184484}" srcOrd="1" destOrd="0" presId="urn:microsoft.com/office/officeart/2005/8/layout/orgChart1"/>
    <dgm:cxn modelId="{C185FF6E-986B-45AA-9E4D-A3E51F1730B8}" type="presParOf" srcId="{0026391F-2FD0-4A6E-969E-F47513EB1C98}" destId="{25A30BB3-75CF-4C02-8AF4-5AB149AA437E}" srcOrd="1" destOrd="0" presId="urn:microsoft.com/office/officeart/2005/8/layout/orgChart1"/>
    <dgm:cxn modelId="{A90B531F-5738-4A48-A17D-288499096B1E}" type="presParOf" srcId="{25A30BB3-75CF-4C02-8AF4-5AB149AA437E}" destId="{B50FCAAE-B9A5-4A50-BC11-AD9CE209CB1E}" srcOrd="0" destOrd="0" presId="urn:microsoft.com/office/officeart/2005/8/layout/orgChart1"/>
    <dgm:cxn modelId="{281F217C-4B4C-4654-B9FC-5DDDCE364380}" type="presParOf" srcId="{25A30BB3-75CF-4C02-8AF4-5AB149AA437E}" destId="{AB5F5081-57A3-4CF8-918B-292E456BA6D7}" srcOrd="1" destOrd="0" presId="urn:microsoft.com/office/officeart/2005/8/layout/orgChart1"/>
    <dgm:cxn modelId="{9610F6A3-0F70-4588-8C83-159672EEF975}" type="presParOf" srcId="{AB5F5081-57A3-4CF8-918B-292E456BA6D7}" destId="{F0719FC3-6782-45A7-A29A-2A9AF3ADFAD3}" srcOrd="0" destOrd="0" presId="urn:microsoft.com/office/officeart/2005/8/layout/orgChart1"/>
    <dgm:cxn modelId="{BF08A731-3D9B-4871-91C5-759535EC806B}" type="presParOf" srcId="{F0719FC3-6782-45A7-A29A-2A9AF3ADFAD3}" destId="{7C8BC510-DD71-49DD-A21C-C1A3E55EA083}" srcOrd="0" destOrd="0" presId="urn:microsoft.com/office/officeart/2005/8/layout/orgChart1"/>
    <dgm:cxn modelId="{A1CCEE5E-ED09-4BAF-9674-96495BC9E88F}" type="presParOf" srcId="{F0719FC3-6782-45A7-A29A-2A9AF3ADFAD3}" destId="{DDA73924-2B2B-410D-B6F4-C3350AE930C0}" srcOrd="1" destOrd="0" presId="urn:microsoft.com/office/officeart/2005/8/layout/orgChart1"/>
    <dgm:cxn modelId="{46A372A0-8B68-4000-AA92-A9BF494B686D}" type="presParOf" srcId="{AB5F5081-57A3-4CF8-918B-292E456BA6D7}" destId="{DC7B58B7-7134-4433-AE43-236E44C9C1C6}" srcOrd="1" destOrd="0" presId="urn:microsoft.com/office/officeart/2005/8/layout/orgChart1"/>
    <dgm:cxn modelId="{C4795303-BE2F-40A1-9B9F-724C9F6E7A65}" type="presParOf" srcId="{AB5F5081-57A3-4CF8-918B-292E456BA6D7}" destId="{1A0D9EA1-0007-4CCF-8465-53F6CCC26054}" srcOrd="2" destOrd="0" presId="urn:microsoft.com/office/officeart/2005/8/layout/orgChart1"/>
    <dgm:cxn modelId="{B0770C30-9DA8-4FD7-92DE-90516D8AB3EF}" type="presParOf" srcId="{25A30BB3-75CF-4C02-8AF4-5AB149AA437E}" destId="{9B140AD7-0F8A-4395-ABF3-E6966F269B3C}" srcOrd="2" destOrd="0" presId="urn:microsoft.com/office/officeart/2005/8/layout/orgChart1"/>
    <dgm:cxn modelId="{E06FEF80-188F-43D6-BBF0-A11FD3065949}" type="presParOf" srcId="{25A30BB3-75CF-4C02-8AF4-5AB149AA437E}" destId="{BCCB8017-A7E0-4349-9C96-E25363110780}" srcOrd="3" destOrd="0" presId="urn:microsoft.com/office/officeart/2005/8/layout/orgChart1"/>
    <dgm:cxn modelId="{DD4E54D8-2C7E-426A-961B-0B0AE0064681}" type="presParOf" srcId="{BCCB8017-A7E0-4349-9C96-E25363110780}" destId="{662BFFD7-1DF7-46FA-AE0C-6DCC8D126961}" srcOrd="0" destOrd="0" presId="urn:microsoft.com/office/officeart/2005/8/layout/orgChart1"/>
    <dgm:cxn modelId="{64B810F4-9D56-4379-BA12-72196CE7179A}" type="presParOf" srcId="{662BFFD7-1DF7-46FA-AE0C-6DCC8D126961}" destId="{C65C787F-7EF8-4306-ACEB-03833190157E}" srcOrd="0" destOrd="0" presId="urn:microsoft.com/office/officeart/2005/8/layout/orgChart1"/>
    <dgm:cxn modelId="{663E7438-5FB1-4D89-B103-E95BACEA9B42}" type="presParOf" srcId="{662BFFD7-1DF7-46FA-AE0C-6DCC8D126961}" destId="{979550F8-1A79-4F5C-B80D-D0B0E9D24183}" srcOrd="1" destOrd="0" presId="urn:microsoft.com/office/officeart/2005/8/layout/orgChart1"/>
    <dgm:cxn modelId="{8163F0E1-A931-4E9E-82AC-C8A6815C503A}" type="presParOf" srcId="{BCCB8017-A7E0-4349-9C96-E25363110780}" destId="{34CBD418-7CCF-4EAE-8259-607CDDCCF00F}" srcOrd="1" destOrd="0" presId="urn:microsoft.com/office/officeart/2005/8/layout/orgChart1"/>
    <dgm:cxn modelId="{C842EB37-CED7-47DF-AD9E-43D0C69C6C5B}" type="presParOf" srcId="{BCCB8017-A7E0-4349-9C96-E25363110780}" destId="{EB7488FD-9223-4AED-9DA0-21AFECB2DCAE}" srcOrd="2" destOrd="0" presId="urn:microsoft.com/office/officeart/2005/8/layout/orgChart1"/>
    <dgm:cxn modelId="{E34BB27A-967A-4D13-BAD6-D3A529BD4B5E}" type="presParOf" srcId="{0026391F-2FD0-4A6E-969E-F47513EB1C98}" destId="{A5035AAE-65DF-42A0-B20A-1FDA695FDAA6}" srcOrd="2" destOrd="0" presId="urn:microsoft.com/office/officeart/2005/8/layout/orgChart1"/>
  </dgm:cxnLst>
  <dgm:bg>
    <a:noFill/>
  </dgm:bg>
  <dgm:whole>
    <a:ln w="3175"/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5F9D3E-119F-490D-8620-EFB78B274AB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</dgm:pt>
    <dgm:pt modelId="{037F4F42-CE24-42C6-90FD-0D090B13B6F7}">
      <dgm:prSet phldrT="[Texto]" custT="1"/>
      <dgm:spPr>
        <a:solidFill>
          <a:schemeClr val="accent3">
            <a:lumMod val="95000"/>
          </a:schemeClr>
        </a:solidFill>
        <a:ln w="12700">
          <a:solidFill>
            <a:schemeClr val="accent3">
              <a:lumMod val="65000"/>
            </a:schemeClr>
          </a:solidFill>
        </a:ln>
      </dgm:spPr>
      <dgm:t>
        <a:bodyPr/>
        <a:lstStyle/>
        <a:p>
          <a:pPr algn="ctr"/>
          <a:r>
            <a:rPr lang="es-EC" sz="1200" dirty="0">
              <a:solidFill>
                <a:schemeClr val="tx1"/>
              </a:solidFill>
            </a:rPr>
            <a:t>Gen mitocondrial citocromo c oxidasa I (COI)</a:t>
          </a:r>
        </a:p>
      </dgm:t>
    </dgm:pt>
    <dgm:pt modelId="{F0220D50-009C-4778-8680-9E190E85ECE3}" type="parTrans" cxnId="{9974D041-3E1A-4976-8822-1B4AA9A5D219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D0B276E7-9715-4F3F-A80E-ACC9AB82E2CD}" type="sibTrans" cxnId="{9974D041-3E1A-4976-8822-1B4AA9A5D219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C00000">
              <a:alpha val="90000"/>
            </a:srgbClr>
          </a:solidFill>
        </a:ln>
      </dgm:spPr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13A9A86A-2585-47B4-A78A-B6875424912E}">
      <dgm:prSet phldrT="[Texto]" custT="1"/>
      <dgm:spPr>
        <a:solidFill>
          <a:schemeClr val="accent3">
            <a:lumMod val="95000"/>
          </a:schemeClr>
        </a:solidFill>
        <a:ln w="12700">
          <a:solidFill>
            <a:schemeClr val="accent3">
              <a:lumMod val="65000"/>
            </a:schemeClr>
          </a:solidFill>
        </a:ln>
      </dgm:spPr>
      <dgm:t>
        <a:bodyPr/>
        <a:lstStyle/>
        <a:p>
          <a:pPr algn="ctr"/>
          <a:r>
            <a:rPr lang="es-EC" sz="1200" dirty="0">
              <a:solidFill>
                <a:schemeClr val="tx1"/>
              </a:solidFill>
            </a:rPr>
            <a:t>Marcadores de inter-secuencias simples repetitivas (ISSRs) </a:t>
          </a:r>
        </a:p>
      </dgm:t>
    </dgm:pt>
    <dgm:pt modelId="{2DF577D8-7ECA-4C1E-BB9F-6E3327559BC3}" type="parTrans" cxnId="{487D7D27-1D4E-49B5-B3C4-FD5569871586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14864BCA-8ED9-4D46-81BC-259C4C287B8D}" type="sibTrans" cxnId="{487D7D27-1D4E-49B5-B3C4-FD5569871586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C00000">
              <a:alpha val="90000"/>
            </a:srgbClr>
          </a:solidFill>
        </a:ln>
      </dgm:spPr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945B5A89-CDB2-4270-98BD-71EE56BC1298}">
      <dgm:prSet phldrT="[Texto]" custT="1"/>
      <dgm:spPr>
        <a:solidFill>
          <a:schemeClr val="accent3">
            <a:lumMod val="95000"/>
          </a:schemeClr>
        </a:solidFill>
        <a:ln w="12700">
          <a:solidFill>
            <a:schemeClr val="accent3">
              <a:lumMod val="65000"/>
            </a:schemeClr>
          </a:solidFill>
        </a:ln>
      </dgm:spPr>
      <dgm:t>
        <a:bodyPr/>
        <a:lstStyle/>
        <a:p>
          <a:pPr algn="ctr"/>
          <a:r>
            <a:rPr lang="es-EC" sz="1200" dirty="0">
              <a:solidFill>
                <a:schemeClr val="tx1"/>
              </a:solidFill>
            </a:rPr>
            <a:t>Análisis de fusión de alta resolución (HRM)</a:t>
          </a:r>
        </a:p>
      </dgm:t>
    </dgm:pt>
    <dgm:pt modelId="{FA52DD4F-F540-4D2C-8DF0-F0892FE07A79}" type="parTrans" cxnId="{4A597B1A-D680-4A80-9A29-E3B91D4C2B98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FEA50AE2-9AE9-4D50-AE1E-2407E931164F}" type="sibTrans" cxnId="{4A597B1A-D680-4A80-9A29-E3B91D4C2B98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006241BE-8F01-4F2C-850F-A8FDDB244151}" type="pres">
      <dgm:prSet presAssocID="{355F9D3E-119F-490D-8620-EFB78B274AB6}" presName="outerComposite" presStyleCnt="0">
        <dgm:presLayoutVars>
          <dgm:chMax val="5"/>
          <dgm:dir/>
          <dgm:resizeHandles val="exact"/>
        </dgm:presLayoutVars>
      </dgm:prSet>
      <dgm:spPr/>
    </dgm:pt>
    <dgm:pt modelId="{167E2452-C3D4-4D0A-836C-6DFBC1F87ED8}" type="pres">
      <dgm:prSet presAssocID="{355F9D3E-119F-490D-8620-EFB78B274AB6}" presName="dummyMaxCanvas" presStyleCnt="0">
        <dgm:presLayoutVars/>
      </dgm:prSet>
      <dgm:spPr/>
    </dgm:pt>
    <dgm:pt modelId="{3602814C-34E0-4E18-88CA-D6D05E862478}" type="pres">
      <dgm:prSet presAssocID="{355F9D3E-119F-490D-8620-EFB78B274AB6}" presName="ThreeNodes_1" presStyleLbl="node1" presStyleIdx="0" presStyleCnt="3">
        <dgm:presLayoutVars>
          <dgm:bulletEnabled val="1"/>
        </dgm:presLayoutVars>
      </dgm:prSet>
      <dgm:spPr/>
    </dgm:pt>
    <dgm:pt modelId="{1E394A0C-171E-4042-93E9-C348BE80D745}" type="pres">
      <dgm:prSet presAssocID="{355F9D3E-119F-490D-8620-EFB78B274AB6}" presName="ThreeNodes_2" presStyleLbl="node1" presStyleIdx="1" presStyleCnt="3">
        <dgm:presLayoutVars>
          <dgm:bulletEnabled val="1"/>
        </dgm:presLayoutVars>
      </dgm:prSet>
      <dgm:spPr/>
    </dgm:pt>
    <dgm:pt modelId="{DD50936C-BC20-4CBB-AB79-760757568204}" type="pres">
      <dgm:prSet presAssocID="{355F9D3E-119F-490D-8620-EFB78B274AB6}" presName="ThreeNodes_3" presStyleLbl="node1" presStyleIdx="2" presStyleCnt="3">
        <dgm:presLayoutVars>
          <dgm:bulletEnabled val="1"/>
        </dgm:presLayoutVars>
      </dgm:prSet>
      <dgm:spPr/>
    </dgm:pt>
    <dgm:pt modelId="{972668CC-50DE-473A-BD9C-56ADF61C6675}" type="pres">
      <dgm:prSet presAssocID="{355F9D3E-119F-490D-8620-EFB78B274AB6}" presName="ThreeConn_1-2" presStyleLbl="fgAccFollowNode1" presStyleIdx="0" presStyleCnt="2">
        <dgm:presLayoutVars>
          <dgm:bulletEnabled val="1"/>
        </dgm:presLayoutVars>
      </dgm:prSet>
      <dgm:spPr/>
    </dgm:pt>
    <dgm:pt modelId="{D015A60F-30AC-476B-B86C-9BE4486774A3}" type="pres">
      <dgm:prSet presAssocID="{355F9D3E-119F-490D-8620-EFB78B274AB6}" presName="ThreeConn_2-3" presStyleLbl="fgAccFollowNode1" presStyleIdx="1" presStyleCnt="2">
        <dgm:presLayoutVars>
          <dgm:bulletEnabled val="1"/>
        </dgm:presLayoutVars>
      </dgm:prSet>
      <dgm:spPr/>
    </dgm:pt>
    <dgm:pt modelId="{8288E63A-90D9-48CA-8BA3-654DF9BF0F71}" type="pres">
      <dgm:prSet presAssocID="{355F9D3E-119F-490D-8620-EFB78B274AB6}" presName="ThreeNodes_1_text" presStyleLbl="node1" presStyleIdx="2" presStyleCnt="3">
        <dgm:presLayoutVars>
          <dgm:bulletEnabled val="1"/>
        </dgm:presLayoutVars>
      </dgm:prSet>
      <dgm:spPr/>
    </dgm:pt>
    <dgm:pt modelId="{4F356031-38BE-480F-91F7-1FDAD37A7890}" type="pres">
      <dgm:prSet presAssocID="{355F9D3E-119F-490D-8620-EFB78B274AB6}" presName="ThreeNodes_2_text" presStyleLbl="node1" presStyleIdx="2" presStyleCnt="3">
        <dgm:presLayoutVars>
          <dgm:bulletEnabled val="1"/>
        </dgm:presLayoutVars>
      </dgm:prSet>
      <dgm:spPr/>
    </dgm:pt>
    <dgm:pt modelId="{07E1D46E-2A74-47C6-9341-FFA7C9315C31}" type="pres">
      <dgm:prSet presAssocID="{355F9D3E-119F-490D-8620-EFB78B274AB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A597B1A-D680-4A80-9A29-E3B91D4C2B98}" srcId="{355F9D3E-119F-490D-8620-EFB78B274AB6}" destId="{945B5A89-CDB2-4270-98BD-71EE56BC1298}" srcOrd="2" destOrd="0" parTransId="{FA52DD4F-F540-4D2C-8DF0-F0892FE07A79}" sibTransId="{FEA50AE2-9AE9-4D50-AE1E-2407E931164F}"/>
    <dgm:cxn modelId="{70B26623-9976-4DFD-A875-D6D7B5E34102}" type="presOf" srcId="{355F9D3E-119F-490D-8620-EFB78B274AB6}" destId="{006241BE-8F01-4F2C-850F-A8FDDB244151}" srcOrd="0" destOrd="0" presId="urn:microsoft.com/office/officeart/2005/8/layout/vProcess5"/>
    <dgm:cxn modelId="{487D7D27-1D4E-49B5-B3C4-FD5569871586}" srcId="{355F9D3E-119F-490D-8620-EFB78B274AB6}" destId="{13A9A86A-2585-47B4-A78A-B6875424912E}" srcOrd="1" destOrd="0" parTransId="{2DF577D8-7ECA-4C1E-BB9F-6E3327559BC3}" sibTransId="{14864BCA-8ED9-4D46-81BC-259C4C287B8D}"/>
    <dgm:cxn modelId="{B46A473D-E829-4629-AE79-634DA97B882D}" type="presOf" srcId="{13A9A86A-2585-47B4-A78A-B6875424912E}" destId="{1E394A0C-171E-4042-93E9-C348BE80D745}" srcOrd="0" destOrd="0" presId="urn:microsoft.com/office/officeart/2005/8/layout/vProcess5"/>
    <dgm:cxn modelId="{9974D041-3E1A-4976-8822-1B4AA9A5D219}" srcId="{355F9D3E-119F-490D-8620-EFB78B274AB6}" destId="{037F4F42-CE24-42C6-90FD-0D090B13B6F7}" srcOrd="0" destOrd="0" parTransId="{F0220D50-009C-4778-8680-9E190E85ECE3}" sibTransId="{D0B276E7-9715-4F3F-A80E-ACC9AB82E2CD}"/>
    <dgm:cxn modelId="{C7DF526B-913F-4C64-AA1D-6EE7A86E85D6}" type="presOf" srcId="{13A9A86A-2585-47B4-A78A-B6875424912E}" destId="{4F356031-38BE-480F-91F7-1FDAD37A7890}" srcOrd="1" destOrd="0" presId="urn:microsoft.com/office/officeart/2005/8/layout/vProcess5"/>
    <dgm:cxn modelId="{A931E96B-9632-4932-9095-27D88CDAF402}" type="presOf" srcId="{D0B276E7-9715-4F3F-A80E-ACC9AB82E2CD}" destId="{972668CC-50DE-473A-BD9C-56ADF61C6675}" srcOrd="0" destOrd="0" presId="urn:microsoft.com/office/officeart/2005/8/layout/vProcess5"/>
    <dgm:cxn modelId="{8FFE1D51-D725-486D-B95D-3F3B5EC2DE00}" type="presOf" srcId="{14864BCA-8ED9-4D46-81BC-259C4C287B8D}" destId="{D015A60F-30AC-476B-B86C-9BE4486774A3}" srcOrd="0" destOrd="0" presId="urn:microsoft.com/office/officeart/2005/8/layout/vProcess5"/>
    <dgm:cxn modelId="{E649BE7E-F9F6-4076-A646-CF5DC47D1FD7}" type="presOf" srcId="{945B5A89-CDB2-4270-98BD-71EE56BC1298}" destId="{07E1D46E-2A74-47C6-9341-FFA7C9315C31}" srcOrd="1" destOrd="0" presId="urn:microsoft.com/office/officeart/2005/8/layout/vProcess5"/>
    <dgm:cxn modelId="{3B5D9988-EDFB-4D4F-A950-1EF039A21E5E}" type="presOf" srcId="{945B5A89-CDB2-4270-98BD-71EE56BC1298}" destId="{DD50936C-BC20-4CBB-AB79-760757568204}" srcOrd="0" destOrd="0" presId="urn:microsoft.com/office/officeart/2005/8/layout/vProcess5"/>
    <dgm:cxn modelId="{C7C096A3-DB98-4431-A29D-1DA24EF56D11}" type="presOf" srcId="{037F4F42-CE24-42C6-90FD-0D090B13B6F7}" destId="{8288E63A-90D9-48CA-8BA3-654DF9BF0F71}" srcOrd="1" destOrd="0" presId="urn:microsoft.com/office/officeart/2005/8/layout/vProcess5"/>
    <dgm:cxn modelId="{F15DFACA-405E-40EC-AAE4-B4C7BDF388B7}" type="presOf" srcId="{037F4F42-CE24-42C6-90FD-0D090B13B6F7}" destId="{3602814C-34E0-4E18-88CA-D6D05E862478}" srcOrd="0" destOrd="0" presId="urn:microsoft.com/office/officeart/2005/8/layout/vProcess5"/>
    <dgm:cxn modelId="{AB439547-325B-4B8B-B953-6026988A5650}" type="presParOf" srcId="{006241BE-8F01-4F2C-850F-A8FDDB244151}" destId="{167E2452-C3D4-4D0A-836C-6DFBC1F87ED8}" srcOrd="0" destOrd="0" presId="urn:microsoft.com/office/officeart/2005/8/layout/vProcess5"/>
    <dgm:cxn modelId="{5F687E6E-4F8E-475F-AB21-3840C21D4E33}" type="presParOf" srcId="{006241BE-8F01-4F2C-850F-A8FDDB244151}" destId="{3602814C-34E0-4E18-88CA-D6D05E862478}" srcOrd="1" destOrd="0" presId="urn:microsoft.com/office/officeart/2005/8/layout/vProcess5"/>
    <dgm:cxn modelId="{F47B0C8D-EC39-4122-9B3B-D5D8446427C7}" type="presParOf" srcId="{006241BE-8F01-4F2C-850F-A8FDDB244151}" destId="{1E394A0C-171E-4042-93E9-C348BE80D745}" srcOrd="2" destOrd="0" presId="urn:microsoft.com/office/officeart/2005/8/layout/vProcess5"/>
    <dgm:cxn modelId="{C921E95F-28F0-42EE-BC67-B35F6CD0F829}" type="presParOf" srcId="{006241BE-8F01-4F2C-850F-A8FDDB244151}" destId="{DD50936C-BC20-4CBB-AB79-760757568204}" srcOrd="3" destOrd="0" presId="urn:microsoft.com/office/officeart/2005/8/layout/vProcess5"/>
    <dgm:cxn modelId="{71F222D3-499E-4C58-BF5C-704DFD4221BE}" type="presParOf" srcId="{006241BE-8F01-4F2C-850F-A8FDDB244151}" destId="{972668CC-50DE-473A-BD9C-56ADF61C6675}" srcOrd="4" destOrd="0" presId="urn:microsoft.com/office/officeart/2005/8/layout/vProcess5"/>
    <dgm:cxn modelId="{9E62E3D4-C617-487D-8390-33EFCF1CA912}" type="presParOf" srcId="{006241BE-8F01-4F2C-850F-A8FDDB244151}" destId="{D015A60F-30AC-476B-B86C-9BE4486774A3}" srcOrd="5" destOrd="0" presId="urn:microsoft.com/office/officeart/2005/8/layout/vProcess5"/>
    <dgm:cxn modelId="{1F7AEE9A-7CEA-46F9-9763-4E72AF27C7C7}" type="presParOf" srcId="{006241BE-8F01-4F2C-850F-A8FDDB244151}" destId="{8288E63A-90D9-48CA-8BA3-654DF9BF0F71}" srcOrd="6" destOrd="0" presId="urn:microsoft.com/office/officeart/2005/8/layout/vProcess5"/>
    <dgm:cxn modelId="{541ED8EC-D3DC-46AA-8020-71907F507F03}" type="presParOf" srcId="{006241BE-8F01-4F2C-850F-A8FDDB244151}" destId="{4F356031-38BE-480F-91F7-1FDAD37A7890}" srcOrd="7" destOrd="0" presId="urn:microsoft.com/office/officeart/2005/8/layout/vProcess5"/>
    <dgm:cxn modelId="{302168E5-8A93-44B3-ABEC-0A5EA5DE11D2}" type="presParOf" srcId="{006241BE-8F01-4F2C-850F-A8FDDB244151}" destId="{07E1D46E-2A74-47C6-9341-FFA7C9315C31}" srcOrd="8" destOrd="0" presId="urn:microsoft.com/office/officeart/2005/8/layout/vProcess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826C24-83D6-42C7-98DB-D809A0B0AF85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</dgm:pt>
    <dgm:pt modelId="{09906B33-653B-44FB-B873-16402B614530}">
      <dgm:prSet phldrT="[Texto]" custT="1"/>
      <dgm:spPr>
        <a:solidFill>
          <a:srgbClr val="E2F0F2"/>
        </a:solidFill>
        <a:ln w="12700">
          <a:solidFill>
            <a:srgbClr val="0070C0"/>
          </a:solidFill>
        </a:ln>
      </dgm:spPr>
      <dgm:t>
        <a:bodyPr/>
        <a:lstStyle/>
        <a:p>
          <a:r>
            <a:rPr lang="es-EC" sz="1200" dirty="0">
              <a:solidFill>
                <a:schemeClr val="tx1"/>
              </a:solidFill>
            </a:rPr>
            <a:t>Haplotipo Central</a:t>
          </a:r>
        </a:p>
      </dgm:t>
    </dgm:pt>
    <dgm:pt modelId="{47309059-5908-4A97-81DD-87104380D095}" type="parTrans" cxnId="{DEFCDEB4-C494-4116-BA98-0EDB798378B7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4FE01529-2C20-4EBB-8C4E-3A8B23A40E05}" type="sibTrans" cxnId="{DEFCDEB4-C494-4116-BA98-0EDB798378B7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68476F43-3024-43A2-847E-1A4E631C317B}">
      <dgm:prSet phldrT="[Texto]" custT="1"/>
      <dgm:spPr>
        <a:solidFill>
          <a:srgbClr val="D6EDBD"/>
        </a:solidFill>
        <a:ln w="12700">
          <a:solidFill>
            <a:srgbClr val="92D050"/>
          </a:solidFill>
        </a:ln>
      </dgm:spPr>
      <dgm:t>
        <a:bodyPr/>
        <a:lstStyle/>
        <a:p>
          <a:r>
            <a:rPr lang="es-EC" sz="1200" dirty="0">
              <a:solidFill>
                <a:schemeClr val="tx1"/>
              </a:solidFill>
            </a:rPr>
            <a:t>Haplotipo Occidental</a:t>
          </a:r>
        </a:p>
      </dgm:t>
    </dgm:pt>
    <dgm:pt modelId="{84D1FD49-75C4-4E21-B8BE-8B71602E034C}" type="parTrans" cxnId="{340BAE9D-EEA2-4648-94B3-71EEF1E25036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A77B22CC-E902-4AF5-98E7-1A2D77D42AC3}" type="sibTrans" cxnId="{340BAE9D-EEA2-4648-94B3-71EEF1E25036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8624CCDF-9B55-48EB-A6E5-D7C33C933601}">
      <dgm:prSet phldrT="[Texto]" custT="1"/>
      <dgm:spPr>
        <a:solidFill>
          <a:srgbClr val="FFCDCD"/>
        </a:solidFill>
        <a:ln w="12700">
          <a:solidFill>
            <a:srgbClr val="C00000"/>
          </a:solidFill>
        </a:ln>
      </dgm:spPr>
      <dgm:t>
        <a:bodyPr/>
        <a:lstStyle/>
        <a:p>
          <a:r>
            <a:rPr lang="es-EC" sz="1200" dirty="0">
              <a:solidFill>
                <a:schemeClr val="tx1"/>
              </a:solidFill>
            </a:rPr>
            <a:t>Haplotipo Noroccidental</a:t>
          </a:r>
        </a:p>
      </dgm:t>
    </dgm:pt>
    <dgm:pt modelId="{E0BDE625-755F-41C8-A60F-674436745A5C}" type="parTrans" cxnId="{DE4F01A9-BA5B-4B3C-B9AD-7C0AC08C64C4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211502A9-2378-490D-AF10-E941A80A7E42}" type="sibTrans" cxnId="{DE4F01A9-BA5B-4B3C-B9AD-7C0AC08C64C4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44E6A57D-BFF4-456D-8C68-D42095253AA9}">
      <dgm:prSet phldrT="[Texto]" custT="1"/>
      <dgm:spPr>
        <a:solidFill>
          <a:srgbClr val="F0F0FA"/>
        </a:solidFill>
        <a:ln w="12700">
          <a:solidFill>
            <a:srgbClr val="7030A0"/>
          </a:solidFill>
        </a:ln>
      </dgm:spPr>
      <dgm:t>
        <a:bodyPr/>
        <a:lstStyle/>
        <a:p>
          <a:r>
            <a:rPr lang="es-EC" sz="1200" dirty="0">
              <a:solidFill>
                <a:schemeClr val="tx1"/>
              </a:solidFill>
            </a:rPr>
            <a:t>Haplotipo Suroccidental</a:t>
          </a:r>
        </a:p>
      </dgm:t>
    </dgm:pt>
    <dgm:pt modelId="{67E9E6DE-D6AC-4CA3-A0E9-F75E4159AFC1}" type="parTrans" cxnId="{438D831C-2B9F-4612-9B34-C0368A3AC701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157193C1-FFE2-49C5-B280-845AA385D779}" type="sibTrans" cxnId="{438D831C-2B9F-4612-9B34-C0368A3AC701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B43BCF95-4A24-4B71-8C9D-3698896654C8}" type="pres">
      <dgm:prSet presAssocID="{9E826C24-83D6-42C7-98DB-D809A0B0AF85}" presName="Name0" presStyleCnt="0">
        <dgm:presLayoutVars>
          <dgm:dir/>
          <dgm:resizeHandles/>
        </dgm:presLayoutVars>
      </dgm:prSet>
      <dgm:spPr/>
    </dgm:pt>
    <dgm:pt modelId="{C5197287-6BDD-4AD4-88E7-CAF6FF79B7CB}" type="pres">
      <dgm:prSet presAssocID="{09906B33-653B-44FB-B873-16402B614530}" presName="compNode" presStyleCnt="0"/>
      <dgm:spPr/>
    </dgm:pt>
    <dgm:pt modelId="{9ECC0788-15EA-4257-B5D2-E7132EEAE138}" type="pres">
      <dgm:prSet presAssocID="{09906B33-653B-44FB-B873-16402B614530}" presName="dummyConnPt" presStyleCnt="0"/>
      <dgm:spPr/>
    </dgm:pt>
    <dgm:pt modelId="{58B5B7A9-2FEA-4040-91CB-DFCC30A019EC}" type="pres">
      <dgm:prSet presAssocID="{09906B33-653B-44FB-B873-16402B614530}" presName="node" presStyleLbl="node1" presStyleIdx="0" presStyleCnt="4" custScaleX="112006">
        <dgm:presLayoutVars>
          <dgm:bulletEnabled val="1"/>
        </dgm:presLayoutVars>
      </dgm:prSet>
      <dgm:spPr/>
    </dgm:pt>
    <dgm:pt modelId="{244BA06D-E012-4E77-80DF-A25D35C9F491}" type="pres">
      <dgm:prSet presAssocID="{4FE01529-2C20-4EBB-8C4E-3A8B23A40E05}" presName="sibTrans" presStyleLbl="bgSibTrans2D1" presStyleIdx="0" presStyleCnt="3"/>
      <dgm:spPr/>
    </dgm:pt>
    <dgm:pt modelId="{4B43F821-00CE-4940-ABA7-906C721D2E9B}" type="pres">
      <dgm:prSet presAssocID="{68476F43-3024-43A2-847E-1A4E631C317B}" presName="compNode" presStyleCnt="0"/>
      <dgm:spPr/>
    </dgm:pt>
    <dgm:pt modelId="{A53B6909-DD99-481C-8122-9A087CA3DC87}" type="pres">
      <dgm:prSet presAssocID="{68476F43-3024-43A2-847E-1A4E631C317B}" presName="dummyConnPt" presStyleCnt="0"/>
      <dgm:spPr/>
    </dgm:pt>
    <dgm:pt modelId="{20CEBF9F-ED48-4CBE-9AF2-077A2BE4A800}" type="pres">
      <dgm:prSet presAssocID="{68476F43-3024-43A2-847E-1A4E631C317B}" presName="node" presStyleLbl="node1" presStyleIdx="1" presStyleCnt="4" custScaleX="113913">
        <dgm:presLayoutVars>
          <dgm:bulletEnabled val="1"/>
        </dgm:presLayoutVars>
      </dgm:prSet>
      <dgm:spPr/>
    </dgm:pt>
    <dgm:pt modelId="{8EA3C395-56E3-47B6-BEB9-0EEAF7AD857E}" type="pres">
      <dgm:prSet presAssocID="{A77B22CC-E902-4AF5-98E7-1A2D77D42AC3}" presName="sibTrans" presStyleLbl="bgSibTrans2D1" presStyleIdx="1" presStyleCnt="3"/>
      <dgm:spPr/>
    </dgm:pt>
    <dgm:pt modelId="{6D3FC38F-E4C0-4DF5-836A-02F17BD55021}" type="pres">
      <dgm:prSet presAssocID="{8624CCDF-9B55-48EB-A6E5-D7C33C933601}" presName="compNode" presStyleCnt="0"/>
      <dgm:spPr/>
    </dgm:pt>
    <dgm:pt modelId="{F9952D60-6D47-49F5-A340-E21EA04D2011}" type="pres">
      <dgm:prSet presAssocID="{8624CCDF-9B55-48EB-A6E5-D7C33C933601}" presName="dummyConnPt" presStyleCnt="0"/>
      <dgm:spPr/>
    </dgm:pt>
    <dgm:pt modelId="{4897C062-A965-49EA-80E0-A99B81BE3C78}" type="pres">
      <dgm:prSet presAssocID="{8624CCDF-9B55-48EB-A6E5-D7C33C933601}" presName="node" presStyleLbl="node1" presStyleIdx="2" presStyleCnt="4" custScaleX="110257">
        <dgm:presLayoutVars>
          <dgm:bulletEnabled val="1"/>
        </dgm:presLayoutVars>
      </dgm:prSet>
      <dgm:spPr/>
    </dgm:pt>
    <dgm:pt modelId="{6230C3EB-0AAF-46C1-AF49-DD7CDD897A2E}" type="pres">
      <dgm:prSet presAssocID="{211502A9-2378-490D-AF10-E941A80A7E42}" presName="sibTrans" presStyleLbl="bgSibTrans2D1" presStyleIdx="2" presStyleCnt="3"/>
      <dgm:spPr/>
    </dgm:pt>
    <dgm:pt modelId="{C5551F3D-7D07-464C-AD98-E88D281BDA10}" type="pres">
      <dgm:prSet presAssocID="{44E6A57D-BFF4-456D-8C68-D42095253AA9}" presName="compNode" presStyleCnt="0"/>
      <dgm:spPr/>
    </dgm:pt>
    <dgm:pt modelId="{E5E55121-C510-4F52-9485-E371AD35738F}" type="pres">
      <dgm:prSet presAssocID="{44E6A57D-BFF4-456D-8C68-D42095253AA9}" presName="dummyConnPt" presStyleCnt="0"/>
      <dgm:spPr/>
    </dgm:pt>
    <dgm:pt modelId="{9ED53054-41E6-48A3-BB29-301D02294296}" type="pres">
      <dgm:prSet presAssocID="{44E6A57D-BFF4-456D-8C68-D42095253AA9}" presName="node" presStyleLbl="node1" presStyleIdx="3" presStyleCnt="4" custScaleX="112164">
        <dgm:presLayoutVars>
          <dgm:bulletEnabled val="1"/>
        </dgm:presLayoutVars>
      </dgm:prSet>
      <dgm:spPr/>
    </dgm:pt>
  </dgm:ptLst>
  <dgm:cxnLst>
    <dgm:cxn modelId="{306E560A-B3E3-4C2B-A04A-F6D7DA361975}" type="presOf" srcId="{44E6A57D-BFF4-456D-8C68-D42095253AA9}" destId="{9ED53054-41E6-48A3-BB29-301D02294296}" srcOrd="0" destOrd="0" presId="urn:microsoft.com/office/officeart/2005/8/layout/bProcess4"/>
    <dgm:cxn modelId="{438D831C-2B9F-4612-9B34-C0368A3AC701}" srcId="{9E826C24-83D6-42C7-98DB-D809A0B0AF85}" destId="{44E6A57D-BFF4-456D-8C68-D42095253AA9}" srcOrd="3" destOrd="0" parTransId="{67E9E6DE-D6AC-4CA3-A0E9-F75E4159AFC1}" sibTransId="{157193C1-FFE2-49C5-B280-845AA385D779}"/>
    <dgm:cxn modelId="{47975927-C9C9-4B13-966C-81DEF79A0D8F}" type="presOf" srcId="{9E826C24-83D6-42C7-98DB-D809A0B0AF85}" destId="{B43BCF95-4A24-4B71-8C9D-3698896654C8}" srcOrd="0" destOrd="0" presId="urn:microsoft.com/office/officeart/2005/8/layout/bProcess4"/>
    <dgm:cxn modelId="{C22F1B34-BAAC-409D-9D21-46459721C875}" type="presOf" srcId="{68476F43-3024-43A2-847E-1A4E631C317B}" destId="{20CEBF9F-ED48-4CBE-9AF2-077A2BE4A800}" srcOrd="0" destOrd="0" presId="urn:microsoft.com/office/officeart/2005/8/layout/bProcess4"/>
    <dgm:cxn modelId="{7F770F44-F76C-4748-BD70-3BD787CBD52F}" type="presOf" srcId="{4FE01529-2C20-4EBB-8C4E-3A8B23A40E05}" destId="{244BA06D-E012-4E77-80DF-A25D35C9F491}" srcOrd="0" destOrd="0" presId="urn:microsoft.com/office/officeart/2005/8/layout/bProcess4"/>
    <dgm:cxn modelId="{AE37D751-D2C3-483E-9651-90BD13E21320}" type="presOf" srcId="{09906B33-653B-44FB-B873-16402B614530}" destId="{58B5B7A9-2FEA-4040-91CB-DFCC30A019EC}" srcOrd="0" destOrd="0" presId="urn:microsoft.com/office/officeart/2005/8/layout/bProcess4"/>
    <dgm:cxn modelId="{340BAE9D-EEA2-4648-94B3-71EEF1E25036}" srcId="{9E826C24-83D6-42C7-98DB-D809A0B0AF85}" destId="{68476F43-3024-43A2-847E-1A4E631C317B}" srcOrd="1" destOrd="0" parTransId="{84D1FD49-75C4-4E21-B8BE-8B71602E034C}" sibTransId="{A77B22CC-E902-4AF5-98E7-1A2D77D42AC3}"/>
    <dgm:cxn modelId="{DE4F01A9-BA5B-4B3C-B9AD-7C0AC08C64C4}" srcId="{9E826C24-83D6-42C7-98DB-D809A0B0AF85}" destId="{8624CCDF-9B55-48EB-A6E5-D7C33C933601}" srcOrd="2" destOrd="0" parTransId="{E0BDE625-755F-41C8-A60F-674436745A5C}" sibTransId="{211502A9-2378-490D-AF10-E941A80A7E42}"/>
    <dgm:cxn modelId="{60C558B4-C390-4CD3-A3DA-C58D7B71EB8C}" type="presOf" srcId="{8624CCDF-9B55-48EB-A6E5-D7C33C933601}" destId="{4897C062-A965-49EA-80E0-A99B81BE3C78}" srcOrd="0" destOrd="0" presId="urn:microsoft.com/office/officeart/2005/8/layout/bProcess4"/>
    <dgm:cxn modelId="{DEFCDEB4-C494-4116-BA98-0EDB798378B7}" srcId="{9E826C24-83D6-42C7-98DB-D809A0B0AF85}" destId="{09906B33-653B-44FB-B873-16402B614530}" srcOrd="0" destOrd="0" parTransId="{47309059-5908-4A97-81DD-87104380D095}" sibTransId="{4FE01529-2C20-4EBB-8C4E-3A8B23A40E05}"/>
    <dgm:cxn modelId="{F933DBD2-514A-485C-9AEB-73659D1DEB3A}" type="presOf" srcId="{211502A9-2378-490D-AF10-E941A80A7E42}" destId="{6230C3EB-0AAF-46C1-AF49-DD7CDD897A2E}" srcOrd="0" destOrd="0" presId="urn:microsoft.com/office/officeart/2005/8/layout/bProcess4"/>
    <dgm:cxn modelId="{A10530D8-2790-4854-BD77-7031690E3E61}" type="presOf" srcId="{A77B22CC-E902-4AF5-98E7-1A2D77D42AC3}" destId="{8EA3C395-56E3-47B6-BEB9-0EEAF7AD857E}" srcOrd="0" destOrd="0" presId="urn:microsoft.com/office/officeart/2005/8/layout/bProcess4"/>
    <dgm:cxn modelId="{7A4AEE02-3674-4AF6-8379-39FA5FA8793E}" type="presParOf" srcId="{B43BCF95-4A24-4B71-8C9D-3698896654C8}" destId="{C5197287-6BDD-4AD4-88E7-CAF6FF79B7CB}" srcOrd="0" destOrd="0" presId="urn:microsoft.com/office/officeart/2005/8/layout/bProcess4"/>
    <dgm:cxn modelId="{2CE378C4-8B27-4A8B-98B2-CE951933FDF2}" type="presParOf" srcId="{C5197287-6BDD-4AD4-88E7-CAF6FF79B7CB}" destId="{9ECC0788-15EA-4257-B5D2-E7132EEAE138}" srcOrd="0" destOrd="0" presId="urn:microsoft.com/office/officeart/2005/8/layout/bProcess4"/>
    <dgm:cxn modelId="{778C300C-2A55-4D08-AED7-692527CB0698}" type="presParOf" srcId="{C5197287-6BDD-4AD4-88E7-CAF6FF79B7CB}" destId="{58B5B7A9-2FEA-4040-91CB-DFCC30A019EC}" srcOrd="1" destOrd="0" presId="urn:microsoft.com/office/officeart/2005/8/layout/bProcess4"/>
    <dgm:cxn modelId="{7FE88D43-DE74-4145-91FC-2B5ECB2E774D}" type="presParOf" srcId="{B43BCF95-4A24-4B71-8C9D-3698896654C8}" destId="{244BA06D-E012-4E77-80DF-A25D35C9F491}" srcOrd="1" destOrd="0" presId="urn:microsoft.com/office/officeart/2005/8/layout/bProcess4"/>
    <dgm:cxn modelId="{D549F071-30ED-4FD6-A542-FCA3004C09EC}" type="presParOf" srcId="{B43BCF95-4A24-4B71-8C9D-3698896654C8}" destId="{4B43F821-00CE-4940-ABA7-906C721D2E9B}" srcOrd="2" destOrd="0" presId="urn:microsoft.com/office/officeart/2005/8/layout/bProcess4"/>
    <dgm:cxn modelId="{33F44297-9883-4D41-9BDE-9F7AA5CD52D7}" type="presParOf" srcId="{4B43F821-00CE-4940-ABA7-906C721D2E9B}" destId="{A53B6909-DD99-481C-8122-9A087CA3DC87}" srcOrd="0" destOrd="0" presId="urn:microsoft.com/office/officeart/2005/8/layout/bProcess4"/>
    <dgm:cxn modelId="{30E04EFF-6B2C-436A-86F2-8C365E798FC7}" type="presParOf" srcId="{4B43F821-00CE-4940-ABA7-906C721D2E9B}" destId="{20CEBF9F-ED48-4CBE-9AF2-077A2BE4A800}" srcOrd="1" destOrd="0" presId="urn:microsoft.com/office/officeart/2005/8/layout/bProcess4"/>
    <dgm:cxn modelId="{3FCFB9E5-9E61-48E1-99DF-2D1397BBF71F}" type="presParOf" srcId="{B43BCF95-4A24-4B71-8C9D-3698896654C8}" destId="{8EA3C395-56E3-47B6-BEB9-0EEAF7AD857E}" srcOrd="3" destOrd="0" presId="urn:microsoft.com/office/officeart/2005/8/layout/bProcess4"/>
    <dgm:cxn modelId="{3FA37322-C32C-4A8E-9E6D-D9B9D64ECC0C}" type="presParOf" srcId="{B43BCF95-4A24-4B71-8C9D-3698896654C8}" destId="{6D3FC38F-E4C0-4DF5-836A-02F17BD55021}" srcOrd="4" destOrd="0" presId="urn:microsoft.com/office/officeart/2005/8/layout/bProcess4"/>
    <dgm:cxn modelId="{D9CE9896-0A3B-44AB-8295-6EEF0EF0F5FE}" type="presParOf" srcId="{6D3FC38F-E4C0-4DF5-836A-02F17BD55021}" destId="{F9952D60-6D47-49F5-A340-E21EA04D2011}" srcOrd="0" destOrd="0" presId="urn:microsoft.com/office/officeart/2005/8/layout/bProcess4"/>
    <dgm:cxn modelId="{CBCB5803-9C91-4824-A237-D199130BD7A5}" type="presParOf" srcId="{6D3FC38F-E4C0-4DF5-836A-02F17BD55021}" destId="{4897C062-A965-49EA-80E0-A99B81BE3C78}" srcOrd="1" destOrd="0" presId="urn:microsoft.com/office/officeart/2005/8/layout/bProcess4"/>
    <dgm:cxn modelId="{4C729E90-282D-43F3-8D93-E697095EFF60}" type="presParOf" srcId="{B43BCF95-4A24-4B71-8C9D-3698896654C8}" destId="{6230C3EB-0AAF-46C1-AF49-DD7CDD897A2E}" srcOrd="5" destOrd="0" presId="urn:microsoft.com/office/officeart/2005/8/layout/bProcess4"/>
    <dgm:cxn modelId="{7E8C6492-E4FC-4388-A848-BBC55F80FDB2}" type="presParOf" srcId="{B43BCF95-4A24-4B71-8C9D-3698896654C8}" destId="{C5551F3D-7D07-464C-AD98-E88D281BDA10}" srcOrd="6" destOrd="0" presId="urn:microsoft.com/office/officeart/2005/8/layout/bProcess4"/>
    <dgm:cxn modelId="{628013B1-8458-4FC3-A61B-BAE7B7AF42AF}" type="presParOf" srcId="{C5551F3D-7D07-464C-AD98-E88D281BDA10}" destId="{E5E55121-C510-4F52-9485-E371AD35738F}" srcOrd="0" destOrd="0" presId="urn:microsoft.com/office/officeart/2005/8/layout/bProcess4"/>
    <dgm:cxn modelId="{3F54D3C2-2E6F-4862-B31C-9162D6F6F0DF}" type="presParOf" srcId="{C5551F3D-7D07-464C-AD98-E88D281BDA10}" destId="{9ED53054-41E6-48A3-BB29-301D0229429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12B94E-C436-4632-860F-8F0F48F4A3D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B170106-BB33-48CD-9E77-4F253ADA12B2}">
      <dgm:prSet phldrT="[Texto]" custT="1"/>
      <dgm:spPr>
        <a:solidFill>
          <a:srgbClr val="CBE4E7"/>
        </a:solidFill>
      </dgm:spPr>
      <dgm:t>
        <a:bodyPr/>
        <a:lstStyle/>
        <a:p>
          <a:r>
            <a:rPr lang="es-EC" sz="1100" b="1">
              <a:solidFill>
                <a:schemeClr val="tx1"/>
              </a:solidFill>
            </a:rPr>
            <a:t>Haplotipo Central</a:t>
          </a:r>
          <a:endParaRPr lang="es-EC" sz="1100" b="1" dirty="0">
            <a:solidFill>
              <a:schemeClr val="tx1"/>
            </a:solidFill>
          </a:endParaRPr>
        </a:p>
      </dgm:t>
    </dgm:pt>
    <dgm:pt modelId="{B5791A6E-3019-4406-8DAA-4749791D70D5}" type="parTrans" cxnId="{60793E3E-9389-4E56-8141-DED805E6850A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51E0CE92-EF70-46EC-B30D-5904684EFDB6}" type="sibTrans" cxnId="{60793E3E-9389-4E56-8141-DED805E6850A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BFB194D-CA08-4484-B1BF-C5018C9F2512}">
      <dgm:prSet phldrT="[Texto]" custT="1"/>
      <dgm:spPr>
        <a:solidFill>
          <a:srgbClr val="E2F0F2"/>
        </a:solidFill>
        <a:ln w="12700">
          <a:solidFill>
            <a:schemeClr val="accent1">
              <a:lumMod val="90000"/>
            </a:schemeClr>
          </a:solidFill>
        </a:ln>
      </dgm:spPr>
      <dgm:t>
        <a:bodyPr/>
        <a:lstStyle/>
        <a:p>
          <a:r>
            <a:rPr lang="es-EC" sz="1100">
              <a:solidFill>
                <a:schemeClr val="tx1"/>
              </a:solidFill>
            </a:rPr>
            <a:t>Índice de crecimiento, desarrollo y supervivencia mayor que el haplotipos Occidental y Noroccidental</a:t>
          </a:r>
          <a:endParaRPr lang="es-EC" sz="1100" dirty="0">
            <a:solidFill>
              <a:schemeClr val="tx1"/>
            </a:solidFill>
          </a:endParaRPr>
        </a:p>
      </dgm:t>
    </dgm:pt>
    <dgm:pt modelId="{DDE2DFDB-3F4F-415F-963E-95870A1E5455}" type="parTrans" cxnId="{3BA25B8C-DE84-429C-8F0F-D0C28DDEF41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8FE074B7-FD53-42E0-BAC1-E1E30AD9274D}" type="sibTrans" cxnId="{3BA25B8C-DE84-429C-8F0F-D0C28DDEF41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20D2B419-3746-4070-AC3C-FB33AE497129}">
      <dgm:prSet phldrT="[Texto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EC" sz="1100" b="1">
              <a:solidFill>
                <a:schemeClr val="tx1"/>
              </a:solidFill>
            </a:rPr>
            <a:t>Haplotipo Noroccidental</a:t>
          </a:r>
          <a:endParaRPr lang="es-EC" sz="1100" b="1" dirty="0">
            <a:solidFill>
              <a:schemeClr val="tx1"/>
            </a:solidFill>
          </a:endParaRPr>
        </a:p>
      </dgm:t>
    </dgm:pt>
    <dgm:pt modelId="{AD8ED121-DC4A-45E3-B6A2-5367E42F7D15}" type="parTrans" cxnId="{DFF5BE80-F12A-49F5-AEF2-0214BCDF7E6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0E7637F7-323C-405A-83EE-6F67EBE57716}" type="sibTrans" cxnId="{DFF5BE80-F12A-49F5-AEF2-0214BCDF7E6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830DC359-F947-4F3E-9142-F166F0A557B2}">
      <dgm:prSet phldrT="[Texto]" custT="1"/>
      <dgm:spPr>
        <a:solidFill>
          <a:srgbClr val="FFE7E7"/>
        </a:solidFill>
        <a:ln w="12700">
          <a:solidFill>
            <a:srgbClr val="C00000"/>
          </a:solidFill>
        </a:ln>
      </dgm:spPr>
      <dgm:t>
        <a:bodyPr/>
        <a:lstStyle/>
        <a:p>
          <a:r>
            <a:rPr lang="es-EC" sz="1100">
              <a:solidFill>
                <a:schemeClr val="tx1"/>
              </a:solidFill>
            </a:rPr>
            <a:t>No produce huevos viables al aparearse entre otros haplotipos </a:t>
          </a:r>
          <a:endParaRPr lang="es-EC" sz="1100" dirty="0">
            <a:solidFill>
              <a:schemeClr val="tx1"/>
            </a:solidFill>
          </a:endParaRPr>
        </a:p>
      </dgm:t>
    </dgm:pt>
    <dgm:pt modelId="{69E44273-358F-450B-BCEC-28EB1EA150EE}" type="parTrans" cxnId="{A26E0C0A-C100-438A-BD2D-2E5C14CAB0A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10D9C8B6-386A-40AB-9DE0-B564F89F1FC3}" type="sibTrans" cxnId="{A26E0C0A-C100-438A-BD2D-2E5C14CAB0A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FE59F844-BD06-4798-9F1D-E6113DFD7ABD}">
      <dgm:prSet phldrT="[Texto]" custT="1"/>
      <dgm:spPr>
        <a:solidFill>
          <a:srgbClr val="D6EDBD"/>
        </a:solidFill>
      </dgm:spPr>
      <dgm:t>
        <a:bodyPr/>
        <a:lstStyle/>
        <a:p>
          <a:r>
            <a:rPr lang="es-EC" sz="1100" b="1">
              <a:solidFill>
                <a:schemeClr val="tx1"/>
              </a:solidFill>
            </a:rPr>
            <a:t>Haplotipo Occidental</a:t>
          </a:r>
          <a:endParaRPr lang="es-EC" sz="1100" b="1" dirty="0">
            <a:solidFill>
              <a:schemeClr val="tx1"/>
            </a:solidFill>
          </a:endParaRPr>
        </a:p>
      </dgm:t>
    </dgm:pt>
    <dgm:pt modelId="{126F8E08-29C5-4EE8-91BF-80E0371F7D5B}" type="parTrans" cxnId="{3E886882-48B8-42DD-B758-90E4D20C1208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ED8D7DAC-3B50-4FDE-A434-0B05EA6E9F0A}" type="sibTrans" cxnId="{3E886882-48B8-42DD-B758-90E4D20C1208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060B1E54-E4A7-459D-8D7B-E959F2614A2D}">
      <dgm:prSet phldrT="[Texto]" custT="1"/>
      <dgm:spPr>
        <a:solidFill>
          <a:srgbClr val="E7F4D8"/>
        </a:solidFill>
        <a:ln w="12700">
          <a:solidFill>
            <a:srgbClr val="92D050"/>
          </a:solidFill>
        </a:ln>
      </dgm:spPr>
      <dgm:t>
        <a:bodyPr/>
        <a:lstStyle/>
        <a:p>
          <a:r>
            <a:rPr lang="es-EC" sz="1100">
              <a:solidFill>
                <a:schemeClr val="tx1"/>
              </a:solidFill>
            </a:rPr>
            <a:t>Mayor resistencia a pesticidas en comparación con el haplotipo Central</a:t>
          </a:r>
          <a:endParaRPr lang="es-EC" sz="1100" dirty="0">
            <a:solidFill>
              <a:schemeClr val="tx1"/>
            </a:solidFill>
          </a:endParaRPr>
        </a:p>
      </dgm:t>
    </dgm:pt>
    <dgm:pt modelId="{F6DABF3F-AB38-4B70-89CC-40BD31624665}" type="parTrans" cxnId="{B05AC075-24BB-4FAB-BE84-0FF1678661BB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C58D960-8C94-46CA-8F1D-8ABA4854224A}" type="sibTrans" cxnId="{B05AC075-24BB-4FAB-BE84-0FF1678661BB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2DA8F0EE-443B-4BF4-9258-46436AF0BB4A}" type="pres">
      <dgm:prSet presAssocID="{3412B94E-C436-4632-860F-8F0F48F4A3DB}" presName="theList" presStyleCnt="0">
        <dgm:presLayoutVars>
          <dgm:dir/>
          <dgm:animLvl val="lvl"/>
          <dgm:resizeHandles val="exact"/>
        </dgm:presLayoutVars>
      </dgm:prSet>
      <dgm:spPr/>
    </dgm:pt>
    <dgm:pt modelId="{0614D160-A3CF-474F-9414-A985D591A8C8}" type="pres">
      <dgm:prSet presAssocID="{2B170106-BB33-48CD-9E77-4F253ADA12B2}" presName="compNode" presStyleCnt="0"/>
      <dgm:spPr/>
    </dgm:pt>
    <dgm:pt modelId="{9E937BC3-C9DE-4762-8B92-B0FC1BCBB7AD}" type="pres">
      <dgm:prSet presAssocID="{2B170106-BB33-48CD-9E77-4F253ADA12B2}" presName="aNode" presStyleLbl="bgShp" presStyleIdx="0" presStyleCnt="3"/>
      <dgm:spPr/>
    </dgm:pt>
    <dgm:pt modelId="{5910385C-80FA-4EE6-9D76-F3EC03A98322}" type="pres">
      <dgm:prSet presAssocID="{2B170106-BB33-48CD-9E77-4F253ADA12B2}" presName="textNode" presStyleLbl="bgShp" presStyleIdx="0" presStyleCnt="3"/>
      <dgm:spPr/>
    </dgm:pt>
    <dgm:pt modelId="{557CF137-4685-4350-A208-709E0AE464BE}" type="pres">
      <dgm:prSet presAssocID="{2B170106-BB33-48CD-9E77-4F253ADA12B2}" presName="compChildNode" presStyleCnt="0"/>
      <dgm:spPr/>
    </dgm:pt>
    <dgm:pt modelId="{221C1923-8934-4CF7-A558-559A41156991}" type="pres">
      <dgm:prSet presAssocID="{2B170106-BB33-48CD-9E77-4F253ADA12B2}" presName="theInnerList" presStyleCnt="0"/>
      <dgm:spPr/>
    </dgm:pt>
    <dgm:pt modelId="{C5FCCAB5-3AB7-491E-92D6-27C8D712F39A}" type="pres">
      <dgm:prSet presAssocID="{ABFB194D-CA08-4484-B1BF-C5018C9F2512}" presName="childNode" presStyleLbl="node1" presStyleIdx="0" presStyleCnt="3">
        <dgm:presLayoutVars>
          <dgm:bulletEnabled val="1"/>
        </dgm:presLayoutVars>
      </dgm:prSet>
      <dgm:spPr/>
    </dgm:pt>
    <dgm:pt modelId="{9DD349FD-07AC-447B-B54F-B8B59AD79067}" type="pres">
      <dgm:prSet presAssocID="{2B170106-BB33-48CD-9E77-4F253ADA12B2}" presName="aSpace" presStyleCnt="0"/>
      <dgm:spPr/>
    </dgm:pt>
    <dgm:pt modelId="{ECD93E55-57B6-4291-AD90-6ADA81E34766}" type="pres">
      <dgm:prSet presAssocID="{20D2B419-3746-4070-AC3C-FB33AE497129}" presName="compNode" presStyleCnt="0"/>
      <dgm:spPr/>
    </dgm:pt>
    <dgm:pt modelId="{41604CB2-AB73-42BA-8584-1E64E83D4C3B}" type="pres">
      <dgm:prSet presAssocID="{20D2B419-3746-4070-AC3C-FB33AE497129}" presName="aNode" presStyleLbl="bgShp" presStyleIdx="1" presStyleCnt="3"/>
      <dgm:spPr/>
    </dgm:pt>
    <dgm:pt modelId="{19311C1A-2F2D-4CFB-BE5F-C20FE1BB4FD0}" type="pres">
      <dgm:prSet presAssocID="{20D2B419-3746-4070-AC3C-FB33AE497129}" presName="textNode" presStyleLbl="bgShp" presStyleIdx="1" presStyleCnt="3"/>
      <dgm:spPr/>
    </dgm:pt>
    <dgm:pt modelId="{9080F279-52A5-4723-85A0-2383E86B515C}" type="pres">
      <dgm:prSet presAssocID="{20D2B419-3746-4070-AC3C-FB33AE497129}" presName="compChildNode" presStyleCnt="0"/>
      <dgm:spPr/>
    </dgm:pt>
    <dgm:pt modelId="{F56592A0-4670-4463-AEBC-86B51644B342}" type="pres">
      <dgm:prSet presAssocID="{20D2B419-3746-4070-AC3C-FB33AE497129}" presName="theInnerList" presStyleCnt="0"/>
      <dgm:spPr/>
    </dgm:pt>
    <dgm:pt modelId="{95870545-C2BE-4E8C-A8D9-870FAB436EAB}" type="pres">
      <dgm:prSet presAssocID="{830DC359-F947-4F3E-9142-F166F0A557B2}" presName="childNode" presStyleLbl="node1" presStyleIdx="1" presStyleCnt="3">
        <dgm:presLayoutVars>
          <dgm:bulletEnabled val="1"/>
        </dgm:presLayoutVars>
      </dgm:prSet>
      <dgm:spPr/>
    </dgm:pt>
    <dgm:pt modelId="{6C5BAB41-BD4E-47D3-8F41-26ACA905F2B2}" type="pres">
      <dgm:prSet presAssocID="{20D2B419-3746-4070-AC3C-FB33AE497129}" presName="aSpace" presStyleCnt="0"/>
      <dgm:spPr/>
    </dgm:pt>
    <dgm:pt modelId="{0599E982-6F83-42C4-92BA-10603C017AA2}" type="pres">
      <dgm:prSet presAssocID="{FE59F844-BD06-4798-9F1D-E6113DFD7ABD}" presName="compNode" presStyleCnt="0"/>
      <dgm:spPr/>
    </dgm:pt>
    <dgm:pt modelId="{C374214E-A10A-4DCA-BF65-4637D37B646F}" type="pres">
      <dgm:prSet presAssocID="{FE59F844-BD06-4798-9F1D-E6113DFD7ABD}" presName="aNode" presStyleLbl="bgShp" presStyleIdx="2" presStyleCnt="3"/>
      <dgm:spPr/>
    </dgm:pt>
    <dgm:pt modelId="{92A9185B-13E8-4554-BC3F-EAD162C993F2}" type="pres">
      <dgm:prSet presAssocID="{FE59F844-BD06-4798-9F1D-E6113DFD7ABD}" presName="textNode" presStyleLbl="bgShp" presStyleIdx="2" presStyleCnt="3"/>
      <dgm:spPr/>
    </dgm:pt>
    <dgm:pt modelId="{126932D5-1D0B-4B5B-AC44-5568B824768C}" type="pres">
      <dgm:prSet presAssocID="{FE59F844-BD06-4798-9F1D-E6113DFD7ABD}" presName="compChildNode" presStyleCnt="0"/>
      <dgm:spPr/>
    </dgm:pt>
    <dgm:pt modelId="{C729E6E9-2FDA-4B6F-8A18-176482733DDF}" type="pres">
      <dgm:prSet presAssocID="{FE59F844-BD06-4798-9F1D-E6113DFD7ABD}" presName="theInnerList" presStyleCnt="0"/>
      <dgm:spPr/>
    </dgm:pt>
    <dgm:pt modelId="{2E71090F-4591-4BF4-B470-E3867A698AD8}" type="pres">
      <dgm:prSet presAssocID="{060B1E54-E4A7-459D-8D7B-E959F2614A2D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75FEA001-842A-476C-8AC2-D29818341A46}" type="presOf" srcId="{ABFB194D-CA08-4484-B1BF-C5018C9F2512}" destId="{C5FCCAB5-3AB7-491E-92D6-27C8D712F39A}" srcOrd="0" destOrd="0" presId="urn:microsoft.com/office/officeart/2005/8/layout/lProcess2"/>
    <dgm:cxn modelId="{29EB6107-65DA-42B3-896B-E62F99B7F425}" type="presOf" srcId="{060B1E54-E4A7-459D-8D7B-E959F2614A2D}" destId="{2E71090F-4591-4BF4-B470-E3867A698AD8}" srcOrd="0" destOrd="0" presId="urn:microsoft.com/office/officeart/2005/8/layout/lProcess2"/>
    <dgm:cxn modelId="{A26E0C0A-C100-438A-BD2D-2E5C14CAB0AF}" srcId="{20D2B419-3746-4070-AC3C-FB33AE497129}" destId="{830DC359-F947-4F3E-9142-F166F0A557B2}" srcOrd="0" destOrd="0" parTransId="{69E44273-358F-450B-BCEC-28EB1EA150EE}" sibTransId="{10D9C8B6-386A-40AB-9DE0-B564F89F1FC3}"/>
    <dgm:cxn modelId="{FBF5790E-89CA-41CE-A8AE-A153DD7DB711}" type="presOf" srcId="{20D2B419-3746-4070-AC3C-FB33AE497129}" destId="{41604CB2-AB73-42BA-8584-1E64E83D4C3B}" srcOrd="0" destOrd="0" presId="urn:microsoft.com/office/officeart/2005/8/layout/lProcess2"/>
    <dgm:cxn modelId="{B20D0638-82F1-4078-B656-E2F7B7228ABD}" type="presOf" srcId="{830DC359-F947-4F3E-9142-F166F0A557B2}" destId="{95870545-C2BE-4E8C-A8D9-870FAB436EAB}" srcOrd="0" destOrd="0" presId="urn:microsoft.com/office/officeart/2005/8/layout/lProcess2"/>
    <dgm:cxn modelId="{60793E3E-9389-4E56-8141-DED805E6850A}" srcId="{3412B94E-C436-4632-860F-8F0F48F4A3DB}" destId="{2B170106-BB33-48CD-9E77-4F253ADA12B2}" srcOrd="0" destOrd="0" parTransId="{B5791A6E-3019-4406-8DAA-4749791D70D5}" sibTransId="{51E0CE92-EF70-46EC-B30D-5904684EFDB6}"/>
    <dgm:cxn modelId="{B05AC075-24BB-4FAB-BE84-0FF1678661BB}" srcId="{FE59F844-BD06-4798-9F1D-E6113DFD7ABD}" destId="{060B1E54-E4A7-459D-8D7B-E959F2614A2D}" srcOrd="0" destOrd="0" parTransId="{F6DABF3F-AB38-4B70-89CC-40BD31624665}" sibTransId="{7C58D960-8C94-46CA-8F1D-8ABA4854224A}"/>
    <dgm:cxn modelId="{DFF5BE80-F12A-49F5-AEF2-0214BCDF7E6F}" srcId="{3412B94E-C436-4632-860F-8F0F48F4A3DB}" destId="{20D2B419-3746-4070-AC3C-FB33AE497129}" srcOrd="1" destOrd="0" parTransId="{AD8ED121-DC4A-45E3-B6A2-5367E42F7D15}" sibTransId="{0E7637F7-323C-405A-83EE-6F67EBE57716}"/>
    <dgm:cxn modelId="{3E886882-48B8-42DD-B758-90E4D20C1208}" srcId="{3412B94E-C436-4632-860F-8F0F48F4A3DB}" destId="{FE59F844-BD06-4798-9F1D-E6113DFD7ABD}" srcOrd="2" destOrd="0" parTransId="{126F8E08-29C5-4EE8-91BF-80E0371F7D5B}" sibTransId="{ED8D7DAC-3B50-4FDE-A434-0B05EA6E9F0A}"/>
    <dgm:cxn modelId="{1BB2DC83-27E0-4E5C-8A86-FB6FAF1BC916}" type="presOf" srcId="{20D2B419-3746-4070-AC3C-FB33AE497129}" destId="{19311C1A-2F2D-4CFB-BE5F-C20FE1BB4FD0}" srcOrd="1" destOrd="0" presId="urn:microsoft.com/office/officeart/2005/8/layout/lProcess2"/>
    <dgm:cxn modelId="{3BA25B8C-DE84-429C-8F0F-D0C28DDEF419}" srcId="{2B170106-BB33-48CD-9E77-4F253ADA12B2}" destId="{ABFB194D-CA08-4484-B1BF-C5018C9F2512}" srcOrd="0" destOrd="0" parTransId="{DDE2DFDB-3F4F-415F-963E-95870A1E5455}" sibTransId="{8FE074B7-FD53-42E0-BAC1-E1E30AD9274D}"/>
    <dgm:cxn modelId="{B495A68D-7BAB-4BF3-B7D3-B75C51B8958D}" type="presOf" srcId="{2B170106-BB33-48CD-9E77-4F253ADA12B2}" destId="{5910385C-80FA-4EE6-9D76-F3EC03A98322}" srcOrd="1" destOrd="0" presId="urn:microsoft.com/office/officeart/2005/8/layout/lProcess2"/>
    <dgm:cxn modelId="{A89129A5-F42C-4A7E-879E-9C5489456571}" type="presOf" srcId="{3412B94E-C436-4632-860F-8F0F48F4A3DB}" destId="{2DA8F0EE-443B-4BF4-9258-46436AF0BB4A}" srcOrd="0" destOrd="0" presId="urn:microsoft.com/office/officeart/2005/8/layout/lProcess2"/>
    <dgm:cxn modelId="{1C8044BB-2B26-4D33-BC32-42B942EE6B10}" type="presOf" srcId="{FE59F844-BD06-4798-9F1D-E6113DFD7ABD}" destId="{92A9185B-13E8-4554-BC3F-EAD162C993F2}" srcOrd="1" destOrd="0" presId="urn:microsoft.com/office/officeart/2005/8/layout/lProcess2"/>
    <dgm:cxn modelId="{45873CCB-2751-4370-B911-4813B024E0C1}" type="presOf" srcId="{2B170106-BB33-48CD-9E77-4F253ADA12B2}" destId="{9E937BC3-C9DE-4762-8B92-B0FC1BCBB7AD}" srcOrd="0" destOrd="0" presId="urn:microsoft.com/office/officeart/2005/8/layout/lProcess2"/>
    <dgm:cxn modelId="{D1457FD4-064B-450A-94A1-11738DBDE3FA}" type="presOf" srcId="{FE59F844-BD06-4798-9F1D-E6113DFD7ABD}" destId="{C374214E-A10A-4DCA-BF65-4637D37B646F}" srcOrd="0" destOrd="0" presId="urn:microsoft.com/office/officeart/2005/8/layout/lProcess2"/>
    <dgm:cxn modelId="{4F8B9EEA-2E30-4C08-969C-99889A302728}" type="presParOf" srcId="{2DA8F0EE-443B-4BF4-9258-46436AF0BB4A}" destId="{0614D160-A3CF-474F-9414-A985D591A8C8}" srcOrd="0" destOrd="0" presId="urn:microsoft.com/office/officeart/2005/8/layout/lProcess2"/>
    <dgm:cxn modelId="{6C2ED3B4-C78B-4C62-A2BB-823EEAA4BE48}" type="presParOf" srcId="{0614D160-A3CF-474F-9414-A985D591A8C8}" destId="{9E937BC3-C9DE-4762-8B92-B0FC1BCBB7AD}" srcOrd="0" destOrd="0" presId="urn:microsoft.com/office/officeart/2005/8/layout/lProcess2"/>
    <dgm:cxn modelId="{E3681B4F-7667-4383-8983-32083D20D55B}" type="presParOf" srcId="{0614D160-A3CF-474F-9414-A985D591A8C8}" destId="{5910385C-80FA-4EE6-9D76-F3EC03A98322}" srcOrd="1" destOrd="0" presId="urn:microsoft.com/office/officeart/2005/8/layout/lProcess2"/>
    <dgm:cxn modelId="{4A0D717F-8C77-4CFF-A163-DC5D4D447B95}" type="presParOf" srcId="{0614D160-A3CF-474F-9414-A985D591A8C8}" destId="{557CF137-4685-4350-A208-709E0AE464BE}" srcOrd="2" destOrd="0" presId="urn:microsoft.com/office/officeart/2005/8/layout/lProcess2"/>
    <dgm:cxn modelId="{415F7BFF-915F-4830-BA15-B003CEE6E381}" type="presParOf" srcId="{557CF137-4685-4350-A208-709E0AE464BE}" destId="{221C1923-8934-4CF7-A558-559A41156991}" srcOrd="0" destOrd="0" presId="urn:microsoft.com/office/officeart/2005/8/layout/lProcess2"/>
    <dgm:cxn modelId="{A712B2C1-0120-4254-8726-248A6F0AA095}" type="presParOf" srcId="{221C1923-8934-4CF7-A558-559A41156991}" destId="{C5FCCAB5-3AB7-491E-92D6-27C8D712F39A}" srcOrd="0" destOrd="0" presId="urn:microsoft.com/office/officeart/2005/8/layout/lProcess2"/>
    <dgm:cxn modelId="{47C0D897-F252-4BEA-8146-8CB411DCC3E9}" type="presParOf" srcId="{2DA8F0EE-443B-4BF4-9258-46436AF0BB4A}" destId="{9DD349FD-07AC-447B-B54F-B8B59AD79067}" srcOrd="1" destOrd="0" presId="urn:microsoft.com/office/officeart/2005/8/layout/lProcess2"/>
    <dgm:cxn modelId="{1D035EB6-B7E7-44CE-8314-2CEE0B66DC56}" type="presParOf" srcId="{2DA8F0EE-443B-4BF4-9258-46436AF0BB4A}" destId="{ECD93E55-57B6-4291-AD90-6ADA81E34766}" srcOrd="2" destOrd="0" presId="urn:microsoft.com/office/officeart/2005/8/layout/lProcess2"/>
    <dgm:cxn modelId="{E18B7D28-309D-4035-A6AD-422463A89C5F}" type="presParOf" srcId="{ECD93E55-57B6-4291-AD90-6ADA81E34766}" destId="{41604CB2-AB73-42BA-8584-1E64E83D4C3B}" srcOrd="0" destOrd="0" presId="urn:microsoft.com/office/officeart/2005/8/layout/lProcess2"/>
    <dgm:cxn modelId="{8B0D91C4-E769-479B-A5FB-86DF34FC1F25}" type="presParOf" srcId="{ECD93E55-57B6-4291-AD90-6ADA81E34766}" destId="{19311C1A-2F2D-4CFB-BE5F-C20FE1BB4FD0}" srcOrd="1" destOrd="0" presId="urn:microsoft.com/office/officeart/2005/8/layout/lProcess2"/>
    <dgm:cxn modelId="{34F51E6E-323C-4875-A367-C7C0E3E9CD35}" type="presParOf" srcId="{ECD93E55-57B6-4291-AD90-6ADA81E34766}" destId="{9080F279-52A5-4723-85A0-2383E86B515C}" srcOrd="2" destOrd="0" presId="urn:microsoft.com/office/officeart/2005/8/layout/lProcess2"/>
    <dgm:cxn modelId="{B60E2F08-A1CB-4FCC-8AA5-E136B9DD6028}" type="presParOf" srcId="{9080F279-52A5-4723-85A0-2383E86B515C}" destId="{F56592A0-4670-4463-AEBC-86B51644B342}" srcOrd="0" destOrd="0" presId="urn:microsoft.com/office/officeart/2005/8/layout/lProcess2"/>
    <dgm:cxn modelId="{15207A08-87D7-4CC1-94C9-EC74AA6903B4}" type="presParOf" srcId="{F56592A0-4670-4463-AEBC-86B51644B342}" destId="{95870545-C2BE-4E8C-A8D9-870FAB436EAB}" srcOrd="0" destOrd="0" presId="urn:microsoft.com/office/officeart/2005/8/layout/lProcess2"/>
    <dgm:cxn modelId="{6002481D-C289-48E7-98E4-2DBA144C7E47}" type="presParOf" srcId="{2DA8F0EE-443B-4BF4-9258-46436AF0BB4A}" destId="{6C5BAB41-BD4E-47D3-8F41-26ACA905F2B2}" srcOrd="3" destOrd="0" presId="urn:microsoft.com/office/officeart/2005/8/layout/lProcess2"/>
    <dgm:cxn modelId="{0DE6F05D-1140-4738-B108-86E26CE53950}" type="presParOf" srcId="{2DA8F0EE-443B-4BF4-9258-46436AF0BB4A}" destId="{0599E982-6F83-42C4-92BA-10603C017AA2}" srcOrd="4" destOrd="0" presId="urn:microsoft.com/office/officeart/2005/8/layout/lProcess2"/>
    <dgm:cxn modelId="{BC7B5CB5-F5AE-4C27-AAB1-7B47DADB32D2}" type="presParOf" srcId="{0599E982-6F83-42C4-92BA-10603C017AA2}" destId="{C374214E-A10A-4DCA-BF65-4637D37B646F}" srcOrd="0" destOrd="0" presId="urn:microsoft.com/office/officeart/2005/8/layout/lProcess2"/>
    <dgm:cxn modelId="{37554ABE-2B1A-4C1E-B5A4-5807565B3565}" type="presParOf" srcId="{0599E982-6F83-42C4-92BA-10603C017AA2}" destId="{92A9185B-13E8-4554-BC3F-EAD162C993F2}" srcOrd="1" destOrd="0" presId="urn:microsoft.com/office/officeart/2005/8/layout/lProcess2"/>
    <dgm:cxn modelId="{67F91292-AC52-4379-A38B-AD98D61FEDF9}" type="presParOf" srcId="{0599E982-6F83-42C4-92BA-10603C017AA2}" destId="{126932D5-1D0B-4B5B-AC44-5568B824768C}" srcOrd="2" destOrd="0" presId="urn:microsoft.com/office/officeart/2005/8/layout/lProcess2"/>
    <dgm:cxn modelId="{768B789E-A47C-4909-B1A9-9D9A7A0058A0}" type="presParOf" srcId="{126932D5-1D0B-4B5B-AC44-5568B824768C}" destId="{C729E6E9-2FDA-4B6F-8A18-176482733DDF}" srcOrd="0" destOrd="0" presId="urn:microsoft.com/office/officeart/2005/8/layout/lProcess2"/>
    <dgm:cxn modelId="{C9B6B934-376E-4D14-B40B-08B04FAAA291}" type="presParOf" srcId="{C729E6E9-2FDA-4B6F-8A18-176482733DDF}" destId="{2E71090F-4591-4BF4-B470-E3867A698AD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16345A-EA1F-4643-9F4B-5A11B3D7F2A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7ADBEBA-E732-4D05-9C6D-58E2E3E86CD8}">
      <dgm:prSet phldrT="[Texto]" custT="1"/>
      <dgm:spPr>
        <a:solidFill>
          <a:schemeClr val="accent3">
            <a:lumMod val="85000"/>
          </a:schemeClr>
        </a:solidFill>
        <a:ln w="12700">
          <a:solidFill>
            <a:schemeClr val="accent3">
              <a:lumMod val="65000"/>
            </a:schemeClr>
          </a:solidFill>
        </a:ln>
      </dgm:spPr>
      <dgm:t>
        <a:bodyPr/>
        <a:lstStyle/>
        <a:p>
          <a:r>
            <a:rPr lang="es-EC" sz="1200" dirty="0">
              <a:solidFill>
                <a:schemeClr val="tx1"/>
              </a:solidFill>
            </a:rPr>
            <a:t>Controles culturales</a:t>
          </a:r>
        </a:p>
      </dgm:t>
    </dgm:pt>
    <dgm:pt modelId="{32BD138C-CA56-4D8B-AE6C-7A28078CC19A}" type="parTrans" cxnId="{8BA2AD7C-A665-4D1B-987A-50DC58016522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84B8A511-E32B-48A5-AE75-525A2011F722}" type="sibTrans" cxnId="{8BA2AD7C-A665-4D1B-987A-50DC58016522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364CFB3D-0276-4E80-A752-3A26CB4A8997}">
      <dgm:prSet phldrT="[Texto]" custT="1"/>
      <dgm:spPr>
        <a:solidFill>
          <a:srgbClr val="ECECEC"/>
        </a:solidFill>
        <a:ln w="12700">
          <a:solidFill>
            <a:schemeClr val="accent3">
              <a:lumMod val="65000"/>
            </a:schemeClr>
          </a:solidFill>
        </a:ln>
      </dgm:spPr>
      <dgm:t>
        <a:bodyPr/>
        <a:lstStyle/>
        <a:p>
          <a:r>
            <a:rPr lang="es-EC" sz="1200" dirty="0">
              <a:solidFill>
                <a:schemeClr val="tx1"/>
              </a:solidFill>
            </a:rPr>
            <a:t>Controles biológicos</a:t>
          </a:r>
        </a:p>
      </dgm:t>
    </dgm:pt>
    <dgm:pt modelId="{32A89F33-19F1-462C-BAAC-99CD77C03786}" type="parTrans" cxnId="{987DAFD2-F551-4793-93FA-CEAC4FD54FC5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C8ACF636-A286-4D73-854F-27C33629A12C}" type="sibTrans" cxnId="{987DAFD2-F551-4793-93FA-CEAC4FD54FC5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2FB9026B-3FDF-4B9A-ABA4-8E35A555E64B}">
      <dgm:prSet phldrT="[Texto]" custT="1"/>
      <dgm:spPr>
        <a:solidFill>
          <a:srgbClr val="F7F7F7"/>
        </a:solidFill>
        <a:ln w="12700">
          <a:solidFill>
            <a:schemeClr val="accent3">
              <a:lumMod val="65000"/>
            </a:schemeClr>
          </a:solidFill>
        </a:ln>
      </dgm:spPr>
      <dgm:t>
        <a:bodyPr/>
        <a:lstStyle/>
        <a:p>
          <a:r>
            <a:rPr lang="es-EC" sz="1200" dirty="0">
              <a:solidFill>
                <a:schemeClr val="tx1"/>
              </a:solidFill>
            </a:rPr>
            <a:t>Controles químicos</a:t>
          </a:r>
        </a:p>
      </dgm:t>
    </dgm:pt>
    <dgm:pt modelId="{A5E0C62F-976F-4973-A6AB-DA5CFA784815}" type="parTrans" cxnId="{CB0B40F1-F9B1-4B84-BD2E-C9E9AE8D0EC9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555F2F47-5321-43FE-917E-7DF5F314EEA7}" type="sibTrans" cxnId="{CB0B40F1-F9B1-4B84-BD2E-C9E9AE8D0EC9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BDB380D9-6743-4B6F-AAB5-DCF5CA283527}" type="pres">
      <dgm:prSet presAssocID="{D716345A-EA1F-4643-9F4B-5A11B3D7F2A3}" presName="Name0" presStyleCnt="0">
        <dgm:presLayoutVars>
          <dgm:chMax val="7"/>
          <dgm:chPref val="7"/>
          <dgm:dir/>
        </dgm:presLayoutVars>
      </dgm:prSet>
      <dgm:spPr/>
    </dgm:pt>
    <dgm:pt modelId="{F0F8A1BC-94DE-4D32-840F-8D3E054EC222}" type="pres">
      <dgm:prSet presAssocID="{D716345A-EA1F-4643-9F4B-5A11B3D7F2A3}" presName="Name1" presStyleCnt="0"/>
      <dgm:spPr/>
    </dgm:pt>
    <dgm:pt modelId="{A609C38D-7A57-415A-9473-882C0BC0E415}" type="pres">
      <dgm:prSet presAssocID="{D716345A-EA1F-4643-9F4B-5A11B3D7F2A3}" presName="cycle" presStyleCnt="0"/>
      <dgm:spPr/>
    </dgm:pt>
    <dgm:pt modelId="{210DEF2C-7E16-472B-94F2-76B23C9C227F}" type="pres">
      <dgm:prSet presAssocID="{D716345A-EA1F-4643-9F4B-5A11B3D7F2A3}" presName="srcNode" presStyleLbl="node1" presStyleIdx="0" presStyleCnt="3"/>
      <dgm:spPr/>
    </dgm:pt>
    <dgm:pt modelId="{A64DE97D-5CE1-4865-9E82-5E47C49C233C}" type="pres">
      <dgm:prSet presAssocID="{D716345A-EA1F-4643-9F4B-5A11B3D7F2A3}" presName="conn" presStyleLbl="parChTrans1D2" presStyleIdx="0" presStyleCnt="1"/>
      <dgm:spPr/>
    </dgm:pt>
    <dgm:pt modelId="{247B44D1-6F58-4688-B0A0-E8DEB65F779A}" type="pres">
      <dgm:prSet presAssocID="{D716345A-EA1F-4643-9F4B-5A11B3D7F2A3}" presName="extraNode" presStyleLbl="node1" presStyleIdx="0" presStyleCnt="3"/>
      <dgm:spPr/>
    </dgm:pt>
    <dgm:pt modelId="{3C5332B4-EFC6-40F8-B434-744F9DFD1C3F}" type="pres">
      <dgm:prSet presAssocID="{D716345A-EA1F-4643-9F4B-5A11B3D7F2A3}" presName="dstNode" presStyleLbl="node1" presStyleIdx="0" presStyleCnt="3"/>
      <dgm:spPr/>
    </dgm:pt>
    <dgm:pt modelId="{919BCF37-6C6D-48C0-9D64-E420D7F52C08}" type="pres">
      <dgm:prSet presAssocID="{67ADBEBA-E732-4D05-9C6D-58E2E3E86CD8}" presName="text_1" presStyleLbl="node1" presStyleIdx="0" presStyleCnt="3">
        <dgm:presLayoutVars>
          <dgm:bulletEnabled val="1"/>
        </dgm:presLayoutVars>
      </dgm:prSet>
      <dgm:spPr/>
    </dgm:pt>
    <dgm:pt modelId="{1A0B4A53-86AA-43B1-8955-C6C54A7B1EE5}" type="pres">
      <dgm:prSet presAssocID="{67ADBEBA-E732-4D05-9C6D-58E2E3E86CD8}" presName="accent_1" presStyleCnt="0"/>
      <dgm:spPr/>
    </dgm:pt>
    <dgm:pt modelId="{1AA7FA47-D49D-49F1-B930-64C4EB933A05}" type="pres">
      <dgm:prSet presAssocID="{67ADBEBA-E732-4D05-9C6D-58E2E3E86CD8}" presName="accentRepeatNode" presStyleLbl="solidFgAcc1" presStyleIdx="0" presStyleCnt="3"/>
      <dgm:spPr>
        <a:ln w="12700">
          <a:solidFill>
            <a:schemeClr val="accent3">
              <a:lumMod val="65000"/>
            </a:schemeClr>
          </a:solidFill>
        </a:ln>
      </dgm:spPr>
    </dgm:pt>
    <dgm:pt modelId="{044313AD-CF99-4D65-9D59-82E25CA8767B}" type="pres">
      <dgm:prSet presAssocID="{364CFB3D-0276-4E80-A752-3A26CB4A8997}" presName="text_2" presStyleLbl="node1" presStyleIdx="1" presStyleCnt="3">
        <dgm:presLayoutVars>
          <dgm:bulletEnabled val="1"/>
        </dgm:presLayoutVars>
      </dgm:prSet>
      <dgm:spPr/>
    </dgm:pt>
    <dgm:pt modelId="{9E4F7A5E-2EA4-475B-AA1E-B93F0B170618}" type="pres">
      <dgm:prSet presAssocID="{364CFB3D-0276-4E80-A752-3A26CB4A8997}" presName="accent_2" presStyleCnt="0"/>
      <dgm:spPr/>
    </dgm:pt>
    <dgm:pt modelId="{CD5CA471-24DD-4C6B-A0D5-3358D250ABB3}" type="pres">
      <dgm:prSet presAssocID="{364CFB3D-0276-4E80-A752-3A26CB4A8997}" presName="accentRepeatNode" presStyleLbl="solidFgAcc1" presStyleIdx="1" presStyleCnt="3"/>
      <dgm:spPr>
        <a:ln w="12700">
          <a:solidFill>
            <a:schemeClr val="accent3">
              <a:lumMod val="65000"/>
            </a:schemeClr>
          </a:solidFill>
        </a:ln>
      </dgm:spPr>
    </dgm:pt>
    <dgm:pt modelId="{C75CAC89-DF97-4C60-9669-4247C2EFD45F}" type="pres">
      <dgm:prSet presAssocID="{2FB9026B-3FDF-4B9A-ABA4-8E35A555E64B}" presName="text_3" presStyleLbl="node1" presStyleIdx="2" presStyleCnt="3">
        <dgm:presLayoutVars>
          <dgm:bulletEnabled val="1"/>
        </dgm:presLayoutVars>
      </dgm:prSet>
      <dgm:spPr/>
    </dgm:pt>
    <dgm:pt modelId="{EABA4A8D-3B2E-4411-A1EC-99A208673EE0}" type="pres">
      <dgm:prSet presAssocID="{2FB9026B-3FDF-4B9A-ABA4-8E35A555E64B}" presName="accent_3" presStyleCnt="0"/>
      <dgm:spPr/>
    </dgm:pt>
    <dgm:pt modelId="{EB09611E-88A9-44EB-873B-67061B41CB5B}" type="pres">
      <dgm:prSet presAssocID="{2FB9026B-3FDF-4B9A-ABA4-8E35A555E64B}" presName="accentRepeatNode" presStyleLbl="solidFgAcc1" presStyleIdx="2" presStyleCnt="3"/>
      <dgm:spPr>
        <a:ln w="12700">
          <a:solidFill>
            <a:schemeClr val="accent3">
              <a:lumMod val="65000"/>
            </a:schemeClr>
          </a:solidFill>
        </a:ln>
      </dgm:spPr>
    </dgm:pt>
  </dgm:ptLst>
  <dgm:cxnLst>
    <dgm:cxn modelId="{F091CD37-F867-4B17-8F63-B1822E5D0457}" type="presOf" srcId="{2FB9026B-3FDF-4B9A-ABA4-8E35A555E64B}" destId="{C75CAC89-DF97-4C60-9669-4247C2EFD45F}" srcOrd="0" destOrd="0" presId="urn:microsoft.com/office/officeart/2008/layout/VerticalCurvedList"/>
    <dgm:cxn modelId="{0C37B677-71E0-49FA-BBEC-27939D3C26E5}" type="presOf" srcId="{D716345A-EA1F-4643-9F4B-5A11B3D7F2A3}" destId="{BDB380D9-6743-4B6F-AAB5-DCF5CA283527}" srcOrd="0" destOrd="0" presId="urn:microsoft.com/office/officeart/2008/layout/VerticalCurvedList"/>
    <dgm:cxn modelId="{8BA2AD7C-A665-4D1B-987A-50DC58016522}" srcId="{D716345A-EA1F-4643-9F4B-5A11B3D7F2A3}" destId="{67ADBEBA-E732-4D05-9C6D-58E2E3E86CD8}" srcOrd="0" destOrd="0" parTransId="{32BD138C-CA56-4D8B-AE6C-7A28078CC19A}" sibTransId="{84B8A511-E32B-48A5-AE75-525A2011F722}"/>
    <dgm:cxn modelId="{92554C8B-C34D-4080-AE38-0563607C793E}" type="presOf" srcId="{67ADBEBA-E732-4D05-9C6D-58E2E3E86CD8}" destId="{919BCF37-6C6D-48C0-9D64-E420D7F52C08}" srcOrd="0" destOrd="0" presId="urn:microsoft.com/office/officeart/2008/layout/VerticalCurvedList"/>
    <dgm:cxn modelId="{EFEF05CB-8B25-464C-9329-4182BB9C1B26}" type="presOf" srcId="{84B8A511-E32B-48A5-AE75-525A2011F722}" destId="{A64DE97D-5CE1-4865-9E82-5E47C49C233C}" srcOrd="0" destOrd="0" presId="urn:microsoft.com/office/officeart/2008/layout/VerticalCurvedList"/>
    <dgm:cxn modelId="{987DAFD2-F551-4793-93FA-CEAC4FD54FC5}" srcId="{D716345A-EA1F-4643-9F4B-5A11B3D7F2A3}" destId="{364CFB3D-0276-4E80-A752-3A26CB4A8997}" srcOrd="1" destOrd="0" parTransId="{32A89F33-19F1-462C-BAAC-99CD77C03786}" sibTransId="{C8ACF636-A286-4D73-854F-27C33629A12C}"/>
    <dgm:cxn modelId="{3B79F5E2-2ACA-42ED-9D90-D7D600311204}" type="presOf" srcId="{364CFB3D-0276-4E80-A752-3A26CB4A8997}" destId="{044313AD-CF99-4D65-9D59-82E25CA8767B}" srcOrd="0" destOrd="0" presId="urn:microsoft.com/office/officeart/2008/layout/VerticalCurvedList"/>
    <dgm:cxn modelId="{CB0B40F1-F9B1-4B84-BD2E-C9E9AE8D0EC9}" srcId="{D716345A-EA1F-4643-9F4B-5A11B3D7F2A3}" destId="{2FB9026B-3FDF-4B9A-ABA4-8E35A555E64B}" srcOrd="2" destOrd="0" parTransId="{A5E0C62F-976F-4973-A6AB-DA5CFA784815}" sibTransId="{555F2F47-5321-43FE-917E-7DF5F314EEA7}"/>
    <dgm:cxn modelId="{B73F719F-C7EE-4581-90CB-C903DCDEED38}" type="presParOf" srcId="{BDB380D9-6743-4B6F-AAB5-DCF5CA283527}" destId="{F0F8A1BC-94DE-4D32-840F-8D3E054EC222}" srcOrd="0" destOrd="0" presId="urn:microsoft.com/office/officeart/2008/layout/VerticalCurvedList"/>
    <dgm:cxn modelId="{15B28C54-0490-4EE8-A26A-D1861A72371F}" type="presParOf" srcId="{F0F8A1BC-94DE-4D32-840F-8D3E054EC222}" destId="{A609C38D-7A57-415A-9473-882C0BC0E415}" srcOrd="0" destOrd="0" presId="urn:microsoft.com/office/officeart/2008/layout/VerticalCurvedList"/>
    <dgm:cxn modelId="{B4637181-4EFB-438A-A379-6B150D6E7DAC}" type="presParOf" srcId="{A609C38D-7A57-415A-9473-882C0BC0E415}" destId="{210DEF2C-7E16-472B-94F2-76B23C9C227F}" srcOrd="0" destOrd="0" presId="urn:microsoft.com/office/officeart/2008/layout/VerticalCurvedList"/>
    <dgm:cxn modelId="{79B9DDF4-71A3-450C-8DD1-0376884021A6}" type="presParOf" srcId="{A609C38D-7A57-415A-9473-882C0BC0E415}" destId="{A64DE97D-5CE1-4865-9E82-5E47C49C233C}" srcOrd="1" destOrd="0" presId="urn:microsoft.com/office/officeart/2008/layout/VerticalCurvedList"/>
    <dgm:cxn modelId="{64EA7FA4-A716-4A96-AF3A-6D621129EA4F}" type="presParOf" srcId="{A609C38D-7A57-415A-9473-882C0BC0E415}" destId="{247B44D1-6F58-4688-B0A0-E8DEB65F779A}" srcOrd="2" destOrd="0" presId="urn:microsoft.com/office/officeart/2008/layout/VerticalCurvedList"/>
    <dgm:cxn modelId="{99258A33-03E8-49FE-858E-D3CF2326A716}" type="presParOf" srcId="{A609C38D-7A57-415A-9473-882C0BC0E415}" destId="{3C5332B4-EFC6-40F8-B434-744F9DFD1C3F}" srcOrd="3" destOrd="0" presId="urn:microsoft.com/office/officeart/2008/layout/VerticalCurvedList"/>
    <dgm:cxn modelId="{0ADE1B10-E523-4166-9B79-59FDF4B5B3BB}" type="presParOf" srcId="{F0F8A1BC-94DE-4D32-840F-8D3E054EC222}" destId="{919BCF37-6C6D-48C0-9D64-E420D7F52C08}" srcOrd="1" destOrd="0" presId="urn:microsoft.com/office/officeart/2008/layout/VerticalCurvedList"/>
    <dgm:cxn modelId="{63332A52-3DAB-49BE-B82D-6F648EEEAE55}" type="presParOf" srcId="{F0F8A1BC-94DE-4D32-840F-8D3E054EC222}" destId="{1A0B4A53-86AA-43B1-8955-C6C54A7B1EE5}" srcOrd="2" destOrd="0" presId="urn:microsoft.com/office/officeart/2008/layout/VerticalCurvedList"/>
    <dgm:cxn modelId="{13F03A5F-85E3-4BC7-AB0D-7753B049C5D2}" type="presParOf" srcId="{1A0B4A53-86AA-43B1-8955-C6C54A7B1EE5}" destId="{1AA7FA47-D49D-49F1-B930-64C4EB933A05}" srcOrd="0" destOrd="0" presId="urn:microsoft.com/office/officeart/2008/layout/VerticalCurvedList"/>
    <dgm:cxn modelId="{63F8F67A-D33B-401A-A513-D17DE1660CE3}" type="presParOf" srcId="{F0F8A1BC-94DE-4D32-840F-8D3E054EC222}" destId="{044313AD-CF99-4D65-9D59-82E25CA8767B}" srcOrd="3" destOrd="0" presId="urn:microsoft.com/office/officeart/2008/layout/VerticalCurvedList"/>
    <dgm:cxn modelId="{902685A9-401D-4E30-BBC8-590878AF14BD}" type="presParOf" srcId="{F0F8A1BC-94DE-4D32-840F-8D3E054EC222}" destId="{9E4F7A5E-2EA4-475B-AA1E-B93F0B170618}" srcOrd="4" destOrd="0" presId="urn:microsoft.com/office/officeart/2008/layout/VerticalCurvedList"/>
    <dgm:cxn modelId="{068860D7-BA10-4D55-ABD8-6AFF3C583E0F}" type="presParOf" srcId="{9E4F7A5E-2EA4-475B-AA1E-B93F0B170618}" destId="{CD5CA471-24DD-4C6B-A0D5-3358D250ABB3}" srcOrd="0" destOrd="0" presId="urn:microsoft.com/office/officeart/2008/layout/VerticalCurvedList"/>
    <dgm:cxn modelId="{1F4D3BE2-7F52-436F-A900-23558BE48BFC}" type="presParOf" srcId="{F0F8A1BC-94DE-4D32-840F-8D3E054EC222}" destId="{C75CAC89-DF97-4C60-9669-4247C2EFD45F}" srcOrd="5" destOrd="0" presId="urn:microsoft.com/office/officeart/2008/layout/VerticalCurvedList"/>
    <dgm:cxn modelId="{D7730738-4CD4-49ED-8FF6-F2F330BC5E77}" type="presParOf" srcId="{F0F8A1BC-94DE-4D32-840F-8D3E054EC222}" destId="{EABA4A8D-3B2E-4411-A1EC-99A208673EE0}" srcOrd="6" destOrd="0" presId="urn:microsoft.com/office/officeart/2008/layout/VerticalCurvedList"/>
    <dgm:cxn modelId="{AB062EF6-7C49-436E-AAB0-5B4103BCB7D2}" type="presParOf" srcId="{EABA4A8D-3B2E-4411-A1EC-99A208673EE0}" destId="{EB09611E-88A9-44EB-873B-67061B41CB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5E63D2-7B8B-4DC8-B375-6732AD0A97B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5993A254-6189-4B8C-A6B7-96DCD2821451}">
      <dgm:prSet phldrT="[Texto]"/>
      <dgm:spPr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</dgm:spPr>
      <dgm:t>
        <a:bodyPr/>
        <a:lstStyle/>
        <a:p>
          <a:endParaRPr lang="es-EC" dirty="0"/>
        </a:p>
      </dgm:t>
    </dgm:pt>
    <dgm:pt modelId="{D9DF2293-B358-48FF-9F1A-385F4BA9220D}" type="parTrans" cxnId="{75A9CA84-2DC0-456D-8EDB-70859DE568CD}">
      <dgm:prSet/>
      <dgm:spPr/>
      <dgm:t>
        <a:bodyPr/>
        <a:lstStyle/>
        <a:p>
          <a:endParaRPr lang="es-EC"/>
        </a:p>
      </dgm:t>
    </dgm:pt>
    <dgm:pt modelId="{B5EA217B-6EE4-4857-BCA3-40F28345E251}" type="sibTrans" cxnId="{75A9CA84-2DC0-456D-8EDB-70859DE568CD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 w="3175">
          <a:solidFill>
            <a:srgbClr val="C00000"/>
          </a:solidFill>
        </a:ln>
      </dgm:spPr>
      <dgm:t>
        <a:bodyPr/>
        <a:lstStyle/>
        <a:p>
          <a:endParaRPr lang="es-EC"/>
        </a:p>
      </dgm:t>
    </dgm:pt>
    <dgm:pt modelId="{BB75AE38-DE1F-4128-B8E6-A0F5EFFC8ED7}">
      <dgm:prSet phldrT="[Texto]"/>
      <dgm:spPr>
        <a:blipFill rotWithShape="0">
          <a:blip xmlns:r="http://schemas.openxmlformats.org/officeDocument/2006/relationships" r:embed="rId3"/>
          <a:srcRect/>
          <a:stretch>
            <a:fillRect l="-34000" r="-34000"/>
          </a:stretch>
        </a:blipFill>
      </dgm:spPr>
      <dgm:t>
        <a:bodyPr/>
        <a:lstStyle/>
        <a:p>
          <a:endParaRPr lang="es-EC" dirty="0"/>
        </a:p>
      </dgm:t>
    </dgm:pt>
    <dgm:pt modelId="{A4B6C005-529B-4226-8679-3EB8F859E9DC}" type="parTrans" cxnId="{5BB44F1E-31B1-40FD-98F9-657D052E1FEE}">
      <dgm:prSet/>
      <dgm:spPr/>
      <dgm:t>
        <a:bodyPr/>
        <a:lstStyle/>
        <a:p>
          <a:endParaRPr lang="es-EC"/>
        </a:p>
      </dgm:t>
    </dgm:pt>
    <dgm:pt modelId="{51DCE6FB-4D88-48E9-BF4A-F7BB1B0B2175}" type="sibTrans" cxnId="{5BB44F1E-31B1-40FD-98F9-657D052E1FEE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 w="3175">
          <a:solidFill>
            <a:srgbClr val="C00000"/>
          </a:solidFill>
        </a:ln>
      </dgm:spPr>
      <dgm:t>
        <a:bodyPr/>
        <a:lstStyle/>
        <a:p>
          <a:endParaRPr lang="es-EC"/>
        </a:p>
      </dgm:t>
    </dgm:pt>
    <dgm:pt modelId="{99D6E99A-720B-4E78-84CD-2D8E1A460689}">
      <dgm:prSet phldrT="[Texto]"/>
      <dgm:spPr>
        <a:blipFill rotWithShape="0">
          <a:blip xmlns:r="http://schemas.openxmlformats.org/officeDocument/2006/relationships" r:embed="rId4"/>
          <a:srcRect/>
          <a:stretch>
            <a:fillRect l="-20000" r="-20000"/>
          </a:stretch>
        </a:blipFill>
      </dgm:spPr>
      <dgm:t>
        <a:bodyPr/>
        <a:lstStyle/>
        <a:p>
          <a:endParaRPr lang="es-EC" dirty="0"/>
        </a:p>
      </dgm:t>
    </dgm:pt>
    <dgm:pt modelId="{BC2D2756-E75F-4875-A817-08ED49656B0E}" type="parTrans" cxnId="{02494FB5-9A52-41FA-9F82-37725D1AA4A4}">
      <dgm:prSet/>
      <dgm:spPr/>
      <dgm:t>
        <a:bodyPr/>
        <a:lstStyle/>
        <a:p>
          <a:endParaRPr lang="es-EC"/>
        </a:p>
      </dgm:t>
    </dgm:pt>
    <dgm:pt modelId="{2958A9A7-F375-47A2-A1FE-80960E6FAF3A}" type="sibTrans" cxnId="{02494FB5-9A52-41FA-9F82-37725D1AA4A4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 w="3175">
          <a:solidFill>
            <a:srgbClr val="C00000"/>
          </a:solidFill>
        </a:ln>
      </dgm:spPr>
      <dgm:t>
        <a:bodyPr/>
        <a:lstStyle/>
        <a:p>
          <a:endParaRPr lang="es-EC"/>
        </a:p>
      </dgm:t>
    </dgm:pt>
    <dgm:pt modelId="{F8F50F76-4E39-4FDA-9338-20A9DE88629E}" type="pres">
      <dgm:prSet presAssocID="{8C5E63D2-7B8B-4DC8-B375-6732AD0A97B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3A6822E-6763-45CA-B34E-8D69CD877B23}" type="pres">
      <dgm:prSet presAssocID="{5993A254-6189-4B8C-A6B7-96DCD2821451}" presName="gear1" presStyleLbl="node1" presStyleIdx="0" presStyleCnt="3">
        <dgm:presLayoutVars>
          <dgm:chMax val="1"/>
          <dgm:bulletEnabled val="1"/>
        </dgm:presLayoutVars>
      </dgm:prSet>
      <dgm:spPr/>
    </dgm:pt>
    <dgm:pt modelId="{BC01D58B-2DD9-4455-B623-6632B1B2EA7D}" type="pres">
      <dgm:prSet presAssocID="{5993A254-6189-4B8C-A6B7-96DCD2821451}" presName="gear1srcNode" presStyleLbl="node1" presStyleIdx="0" presStyleCnt="3"/>
      <dgm:spPr/>
    </dgm:pt>
    <dgm:pt modelId="{2C8F1F80-7B77-41D3-8D05-CDD81CADA3ED}" type="pres">
      <dgm:prSet presAssocID="{5993A254-6189-4B8C-A6B7-96DCD2821451}" presName="gear1dstNode" presStyleLbl="node1" presStyleIdx="0" presStyleCnt="3"/>
      <dgm:spPr/>
    </dgm:pt>
    <dgm:pt modelId="{8C963F60-8A01-4D7A-99D3-8AAAAC2176B7}" type="pres">
      <dgm:prSet presAssocID="{BB75AE38-DE1F-4128-B8E6-A0F5EFFC8ED7}" presName="gear2" presStyleLbl="node1" presStyleIdx="1" presStyleCnt="3">
        <dgm:presLayoutVars>
          <dgm:chMax val="1"/>
          <dgm:bulletEnabled val="1"/>
        </dgm:presLayoutVars>
      </dgm:prSet>
      <dgm:spPr/>
    </dgm:pt>
    <dgm:pt modelId="{2D6478A3-910E-4F24-8E9B-8D60898FE4BB}" type="pres">
      <dgm:prSet presAssocID="{BB75AE38-DE1F-4128-B8E6-A0F5EFFC8ED7}" presName="gear2srcNode" presStyleLbl="node1" presStyleIdx="1" presStyleCnt="3"/>
      <dgm:spPr/>
    </dgm:pt>
    <dgm:pt modelId="{20A8257E-20F4-4F3E-9C39-083A16F0D563}" type="pres">
      <dgm:prSet presAssocID="{BB75AE38-DE1F-4128-B8E6-A0F5EFFC8ED7}" presName="gear2dstNode" presStyleLbl="node1" presStyleIdx="1" presStyleCnt="3"/>
      <dgm:spPr/>
    </dgm:pt>
    <dgm:pt modelId="{9D04F853-BA62-438B-9120-6BA96349A3D1}" type="pres">
      <dgm:prSet presAssocID="{99D6E99A-720B-4E78-84CD-2D8E1A460689}" presName="gear3" presStyleLbl="node1" presStyleIdx="2" presStyleCnt="3"/>
      <dgm:spPr/>
    </dgm:pt>
    <dgm:pt modelId="{1DA64423-1463-403A-9C60-8D76965D9D67}" type="pres">
      <dgm:prSet presAssocID="{99D6E99A-720B-4E78-84CD-2D8E1A46068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BF7D559-2B08-48F8-95FF-52E9E0828483}" type="pres">
      <dgm:prSet presAssocID="{99D6E99A-720B-4E78-84CD-2D8E1A460689}" presName="gear3srcNode" presStyleLbl="node1" presStyleIdx="2" presStyleCnt="3"/>
      <dgm:spPr/>
    </dgm:pt>
    <dgm:pt modelId="{14AF31DE-3692-4800-BFA1-8C20D585B70C}" type="pres">
      <dgm:prSet presAssocID="{99D6E99A-720B-4E78-84CD-2D8E1A460689}" presName="gear3dstNode" presStyleLbl="node1" presStyleIdx="2" presStyleCnt="3"/>
      <dgm:spPr/>
    </dgm:pt>
    <dgm:pt modelId="{D26AA55D-2457-4E0C-9576-11393B76B895}" type="pres">
      <dgm:prSet presAssocID="{B5EA217B-6EE4-4857-BCA3-40F28345E251}" presName="connector1" presStyleLbl="sibTrans2D1" presStyleIdx="0" presStyleCnt="3"/>
      <dgm:spPr/>
    </dgm:pt>
    <dgm:pt modelId="{6ADAFF34-3AB6-45C0-9E98-969B72CCEA61}" type="pres">
      <dgm:prSet presAssocID="{51DCE6FB-4D88-48E9-BF4A-F7BB1B0B2175}" presName="connector2" presStyleLbl="sibTrans2D1" presStyleIdx="1" presStyleCnt="3"/>
      <dgm:spPr/>
    </dgm:pt>
    <dgm:pt modelId="{C7A9FB9F-FC4D-4087-AA97-6FC6B36BC189}" type="pres">
      <dgm:prSet presAssocID="{2958A9A7-F375-47A2-A1FE-80960E6FAF3A}" presName="connector3" presStyleLbl="sibTrans2D1" presStyleIdx="2" presStyleCnt="3"/>
      <dgm:spPr/>
    </dgm:pt>
  </dgm:ptLst>
  <dgm:cxnLst>
    <dgm:cxn modelId="{C1C4B203-CC86-4CE0-B651-701AA956A28A}" type="presOf" srcId="{2958A9A7-F375-47A2-A1FE-80960E6FAF3A}" destId="{C7A9FB9F-FC4D-4087-AA97-6FC6B36BC189}" srcOrd="0" destOrd="0" presId="urn:microsoft.com/office/officeart/2005/8/layout/gear1"/>
    <dgm:cxn modelId="{B7359E19-E982-434A-B292-BB0FFDC374C5}" type="presOf" srcId="{BB75AE38-DE1F-4128-B8E6-A0F5EFFC8ED7}" destId="{20A8257E-20F4-4F3E-9C39-083A16F0D563}" srcOrd="2" destOrd="0" presId="urn:microsoft.com/office/officeart/2005/8/layout/gear1"/>
    <dgm:cxn modelId="{6ABD071B-4225-47C3-AF30-6D7E0C584B1B}" type="presOf" srcId="{99D6E99A-720B-4E78-84CD-2D8E1A460689}" destId="{2BF7D559-2B08-48F8-95FF-52E9E0828483}" srcOrd="2" destOrd="0" presId="urn:microsoft.com/office/officeart/2005/8/layout/gear1"/>
    <dgm:cxn modelId="{5BB44F1E-31B1-40FD-98F9-657D052E1FEE}" srcId="{8C5E63D2-7B8B-4DC8-B375-6732AD0A97BF}" destId="{BB75AE38-DE1F-4128-B8E6-A0F5EFFC8ED7}" srcOrd="1" destOrd="0" parTransId="{A4B6C005-529B-4226-8679-3EB8F859E9DC}" sibTransId="{51DCE6FB-4D88-48E9-BF4A-F7BB1B0B2175}"/>
    <dgm:cxn modelId="{1D454823-2701-4826-93A1-9B66D89D8339}" type="presOf" srcId="{99D6E99A-720B-4E78-84CD-2D8E1A460689}" destId="{14AF31DE-3692-4800-BFA1-8C20D585B70C}" srcOrd="3" destOrd="0" presId="urn:microsoft.com/office/officeart/2005/8/layout/gear1"/>
    <dgm:cxn modelId="{E8BEA42D-AE55-4D8F-8653-CCB47FBA531E}" type="presOf" srcId="{99D6E99A-720B-4E78-84CD-2D8E1A460689}" destId="{9D04F853-BA62-438B-9120-6BA96349A3D1}" srcOrd="0" destOrd="0" presId="urn:microsoft.com/office/officeart/2005/8/layout/gear1"/>
    <dgm:cxn modelId="{6FD01F3F-8441-472C-9170-808BA1E006D9}" type="presOf" srcId="{8C5E63D2-7B8B-4DC8-B375-6732AD0A97BF}" destId="{F8F50F76-4E39-4FDA-9338-20A9DE88629E}" srcOrd="0" destOrd="0" presId="urn:microsoft.com/office/officeart/2005/8/layout/gear1"/>
    <dgm:cxn modelId="{CE44835F-B85F-45DE-A1B5-FA853A5F0E17}" type="presOf" srcId="{99D6E99A-720B-4E78-84CD-2D8E1A460689}" destId="{1DA64423-1463-403A-9C60-8D76965D9D67}" srcOrd="1" destOrd="0" presId="urn:microsoft.com/office/officeart/2005/8/layout/gear1"/>
    <dgm:cxn modelId="{1148FE67-697F-49CF-9015-0E0DB6E8AFFE}" type="presOf" srcId="{BB75AE38-DE1F-4128-B8E6-A0F5EFFC8ED7}" destId="{8C963F60-8A01-4D7A-99D3-8AAAAC2176B7}" srcOrd="0" destOrd="0" presId="urn:microsoft.com/office/officeart/2005/8/layout/gear1"/>
    <dgm:cxn modelId="{3F6F646B-30BB-41E2-A4D7-434D3235F70C}" type="presOf" srcId="{B5EA217B-6EE4-4857-BCA3-40F28345E251}" destId="{D26AA55D-2457-4E0C-9576-11393B76B895}" srcOrd="0" destOrd="0" presId="urn:microsoft.com/office/officeart/2005/8/layout/gear1"/>
    <dgm:cxn modelId="{75A9CA84-2DC0-456D-8EDB-70859DE568CD}" srcId="{8C5E63D2-7B8B-4DC8-B375-6732AD0A97BF}" destId="{5993A254-6189-4B8C-A6B7-96DCD2821451}" srcOrd="0" destOrd="0" parTransId="{D9DF2293-B358-48FF-9F1A-385F4BA9220D}" sibTransId="{B5EA217B-6EE4-4857-BCA3-40F28345E251}"/>
    <dgm:cxn modelId="{ECDC5387-4EE1-452A-906C-62ECD03EEEEB}" type="presOf" srcId="{BB75AE38-DE1F-4128-B8E6-A0F5EFFC8ED7}" destId="{2D6478A3-910E-4F24-8E9B-8D60898FE4BB}" srcOrd="1" destOrd="0" presId="urn:microsoft.com/office/officeart/2005/8/layout/gear1"/>
    <dgm:cxn modelId="{4D58058D-F987-4219-AE1A-677B29EFF28D}" type="presOf" srcId="{51DCE6FB-4D88-48E9-BF4A-F7BB1B0B2175}" destId="{6ADAFF34-3AB6-45C0-9E98-969B72CCEA61}" srcOrd="0" destOrd="0" presId="urn:microsoft.com/office/officeart/2005/8/layout/gear1"/>
    <dgm:cxn modelId="{CB4FCAA5-5C4F-40D0-8E2B-19DCBCD85AA4}" type="presOf" srcId="{5993A254-6189-4B8C-A6B7-96DCD2821451}" destId="{2C8F1F80-7B77-41D3-8D05-CDD81CADA3ED}" srcOrd="2" destOrd="0" presId="urn:microsoft.com/office/officeart/2005/8/layout/gear1"/>
    <dgm:cxn modelId="{229926B2-1F8A-406C-BBFE-9FFAD9FCDE8E}" type="presOf" srcId="{5993A254-6189-4B8C-A6B7-96DCD2821451}" destId="{93A6822E-6763-45CA-B34E-8D69CD877B23}" srcOrd="0" destOrd="0" presId="urn:microsoft.com/office/officeart/2005/8/layout/gear1"/>
    <dgm:cxn modelId="{02494FB5-9A52-41FA-9F82-37725D1AA4A4}" srcId="{8C5E63D2-7B8B-4DC8-B375-6732AD0A97BF}" destId="{99D6E99A-720B-4E78-84CD-2D8E1A460689}" srcOrd="2" destOrd="0" parTransId="{BC2D2756-E75F-4875-A817-08ED49656B0E}" sibTransId="{2958A9A7-F375-47A2-A1FE-80960E6FAF3A}"/>
    <dgm:cxn modelId="{F5097FBF-633B-4E49-BD5E-1EAF42969AB6}" type="presOf" srcId="{5993A254-6189-4B8C-A6B7-96DCD2821451}" destId="{BC01D58B-2DD9-4455-B623-6632B1B2EA7D}" srcOrd="1" destOrd="0" presId="urn:microsoft.com/office/officeart/2005/8/layout/gear1"/>
    <dgm:cxn modelId="{54EA65A5-410C-47B8-A1AA-B9A544A34E9A}" type="presParOf" srcId="{F8F50F76-4E39-4FDA-9338-20A9DE88629E}" destId="{93A6822E-6763-45CA-B34E-8D69CD877B23}" srcOrd="0" destOrd="0" presId="urn:microsoft.com/office/officeart/2005/8/layout/gear1"/>
    <dgm:cxn modelId="{35CD1613-1D37-4896-9ED1-9CCF1BC68784}" type="presParOf" srcId="{F8F50F76-4E39-4FDA-9338-20A9DE88629E}" destId="{BC01D58B-2DD9-4455-B623-6632B1B2EA7D}" srcOrd="1" destOrd="0" presId="urn:microsoft.com/office/officeart/2005/8/layout/gear1"/>
    <dgm:cxn modelId="{5CF10D3A-C7A8-48A9-82FA-6DAF8EF6F4DE}" type="presParOf" srcId="{F8F50F76-4E39-4FDA-9338-20A9DE88629E}" destId="{2C8F1F80-7B77-41D3-8D05-CDD81CADA3ED}" srcOrd="2" destOrd="0" presId="urn:microsoft.com/office/officeart/2005/8/layout/gear1"/>
    <dgm:cxn modelId="{2583E562-F9BB-429E-8330-056341EF2309}" type="presParOf" srcId="{F8F50F76-4E39-4FDA-9338-20A9DE88629E}" destId="{8C963F60-8A01-4D7A-99D3-8AAAAC2176B7}" srcOrd="3" destOrd="0" presId="urn:microsoft.com/office/officeart/2005/8/layout/gear1"/>
    <dgm:cxn modelId="{9AE47A01-23E6-45E0-99FB-8D894B7924D5}" type="presParOf" srcId="{F8F50F76-4E39-4FDA-9338-20A9DE88629E}" destId="{2D6478A3-910E-4F24-8E9B-8D60898FE4BB}" srcOrd="4" destOrd="0" presId="urn:microsoft.com/office/officeart/2005/8/layout/gear1"/>
    <dgm:cxn modelId="{EEFDC05F-0FD6-466B-B786-D3C70D1A8C98}" type="presParOf" srcId="{F8F50F76-4E39-4FDA-9338-20A9DE88629E}" destId="{20A8257E-20F4-4F3E-9C39-083A16F0D563}" srcOrd="5" destOrd="0" presId="urn:microsoft.com/office/officeart/2005/8/layout/gear1"/>
    <dgm:cxn modelId="{8F377378-405B-4BD0-8730-2DB23B0C381A}" type="presParOf" srcId="{F8F50F76-4E39-4FDA-9338-20A9DE88629E}" destId="{9D04F853-BA62-438B-9120-6BA96349A3D1}" srcOrd="6" destOrd="0" presId="urn:microsoft.com/office/officeart/2005/8/layout/gear1"/>
    <dgm:cxn modelId="{E16F136C-1AF4-4887-8F8B-16F11EBC1FD2}" type="presParOf" srcId="{F8F50F76-4E39-4FDA-9338-20A9DE88629E}" destId="{1DA64423-1463-403A-9C60-8D76965D9D67}" srcOrd="7" destOrd="0" presId="urn:microsoft.com/office/officeart/2005/8/layout/gear1"/>
    <dgm:cxn modelId="{3422BA05-BC41-4A4F-86BB-A08DD8B4F880}" type="presParOf" srcId="{F8F50F76-4E39-4FDA-9338-20A9DE88629E}" destId="{2BF7D559-2B08-48F8-95FF-52E9E0828483}" srcOrd="8" destOrd="0" presId="urn:microsoft.com/office/officeart/2005/8/layout/gear1"/>
    <dgm:cxn modelId="{08E57E97-4291-48A9-AE8A-6D16C698BA49}" type="presParOf" srcId="{F8F50F76-4E39-4FDA-9338-20A9DE88629E}" destId="{14AF31DE-3692-4800-BFA1-8C20D585B70C}" srcOrd="9" destOrd="0" presId="urn:microsoft.com/office/officeart/2005/8/layout/gear1"/>
    <dgm:cxn modelId="{025DEF39-136D-4062-BEAC-16A0926D38C5}" type="presParOf" srcId="{F8F50F76-4E39-4FDA-9338-20A9DE88629E}" destId="{D26AA55D-2457-4E0C-9576-11393B76B895}" srcOrd="10" destOrd="0" presId="urn:microsoft.com/office/officeart/2005/8/layout/gear1"/>
    <dgm:cxn modelId="{8330242C-5E70-4BE5-8293-FBB43F2F24D2}" type="presParOf" srcId="{F8F50F76-4E39-4FDA-9338-20A9DE88629E}" destId="{6ADAFF34-3AB6-45C0-9E98-969B72CCEA61}" srcOrd="11" destOrd="0" presId="urn:microsoft.com/office/officeart/2005/8/layout/gear1"/>
    <dgm:cxn modelId="{6B303D2E-DCB7-475D-8B94-01A99A5004F9}" type="presParOf" srcId="{F8F50F76-4E39-4FDA-9338-20A9DE88629E}" destId="{C7A9FB9F-FC4D-4087-AA97-6FC6B36BC18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28644E-EC99-4268-8788-04BB0D88B82A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8C53D124-49B9-4689-A174-08B484FA7D91}">
      <dgm:prSet phldrT="[Texto]" custT="1"/>
      <dgm:spPr/>
      <dgm:t>
        <a:bodyPr/>
        <a:lstStyle/>
        <a:p>
          <a:r>
            <a:rPr lang="es-EC" sz="1200">
              <a:solidFill>
                <a:schemeClr val="tx1"/>
              </a:solidFill>
            </a:rPr>
            <a:t>Participación de taxónomos expertos</a:t>
          </a:r>
          <a:endParaRPr lang="es-EC" sz="1200" dirty="0">
            <a:solidFill>
              <a:schemeClr val="tx1"/>
            </a:solidFill>
          </a:endParaRPr>
        </a:p>
      </dgm:t>
    </dgm:pt>
    <dgm:pt modelId="{281E3B85-3997-4439-8609-A929E1AF80AA}" type="parTrans" cxnId="{EF9D8E6B-5741-4463-9209-71D85C1E22A7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8A907457-68AC-47CF-8389-4A05A9B77969}" type="sibTrans" cxnId="{EF9D8E6B-5741-4463-9209-71D85C1E22A7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AA928B94-109E-41A4-BD97-FD7C781F5E86}">
      <dgm:prSet phldrT="[Texto]" custT="1"/>
      <dgm:spPr/>
      <dgm:t>
        <a:bodyPr/>
        <a:lstStyle/>
        <a:p>
          <a:r>
            <a:rPr lang="es-EC" sz="1200">
              <a:solidFill>
                <a:schemeClr val="tx1"/>
              </a:solidFill>
            </a:rPr>
            <a:t>Plasticidad fenotípica</a:t>
          </a:r>
          <a:endParaRPr lang="es-EC" sz="1200" dirty="0">
            <a:solidFill>
              <a:schemeClr val="tx1"/>
            </a:solidFill>
          </a:endParaRPr>
        </a:p>
      </dgm:t>
    </dgm:pt>
    <dgm:pt modelId="{02197A8E-F2B7-4E34-8EB8-FA955CE400EE}" type="parTrans" cxnId="{CA2D9924-0ADB-402E-9DF0-689BDBEF82BF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F07C9B2B-5076-48BF-A6E7-2D4594327214}" type="sibTrans" cxnId="{CA2D9924-0ADB-402E-9DF0-689BDBEF82BF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C57EF442-3F20-488A-B513-701C8DEF277A}">
      <dgm:prSet phldrT="[Texto]" custT="1"/>
      <dgm:spPr/>
      <dgm:t>
        <a:bodyPr/>
        <a:lstStyle/>
        <a:p>
          <a:r>
            <a:rPr lang="es-EC" sz="1200">
              <a:solidFill>
                <a:schemeClr val="tx1"/>
              </a:solidFill>
            </a:rPr>
            <a:t>Presencia de especies crípticas</a:t>
          </a:r>
          <a:endParaRPr lang="es-EC" sz="1200" dirty="0">
            <a:solidFill>
              <a:schemeClr val="tx1"/>
            </a:solidFill>
          </a:endParaRPr>
        </a:p>
      </dgm:t>
    </dgm:pt>
    <dgm:pt modelId="{54155CFD-1C35-4572-9A99-93A6CF2838E4}" type="parTrans" cxnId="{157E7F34-C031-4107-BCCB-5171A7F15D32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0EA3FB46-6C22-45DA-82DA-1DC8566A0836}" type="sibTrans" cxnId="{157E7F34-C031-4107-BCCB-5171A7F15D32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D9A3E960-9064-41A0-95D1-E488401FA5C2}">
      <dgm:prSet phldrT="[Texto]" custT="1"/>
      <dgm:spPr/>
      <dgm:t>
        <a:bodyPr/>
        <a:lstStyle/>
        <a:p>
          <a:r>
            <a:rPr lang="es-EC" sz="1200">
              <a:solidFill>
                <a:schemeClr val="tx1"/>
              </a:solidFill>
            </a:rPr>
            <a:t>Mayoría de claves taxonómicas para etapas adultas</a:t>
          </a:r>
          <a:endParaRPr lang="es-EC" sz="1200" dirty="0">
            <a:solidFill>
              <a:schemeClr val="tx1"/>
            </a:solidFill>
          </a:endParaRPr>
        </a:p>
      </dgm:t>
    </dgm:pt>
    <dgm:pt modelId="{6F0C6DCC-41C1-4946-9848-8483736C1B2F}" type="parTrans" cxnId="{E54DAAA4-B51D-4D5F-B8CD-765CE1837E53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7DF90A6E-54F7-49A9-9F81-492581A5F818}" type="sibTrans" cxnId="{E54DAAA4-B51D-4D5F-B8CD-765CE1837E53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DBF2E44E-F16F-428B-BAF9-E878A52C02F4}">
      <dgm:prSet phldrT="[Texto]" custT="1"/>
      <dgm:spPr/>
      <dgm:t>
        <a:bodyPr/>
        <a:lstStyle/>
        <a:p>
          <a:r>
            <a:rPr lang="es-EC" sz="1200">
              <a:solidFill>
                <a:schemeClr val="tx1"/>
              </a:solidFill>
            </a:rPr>
            <a:t>Procesos complicados y tardíos</a:t>
          </a:r>
          <a:endParaRPr lang="es-EC" sz="1200" dirty="0">
            <a:solidFill>
              <a:schemeClr val="tx1"/>
            </a:solidFill>
          </a:endParaRPr>
        </a:p>
      </dgm:t>
    </dgm:pt>
    <dgm:pt modelId="{AA3B580E-8E0B-4A72-BF6F-26A15DCF5237}" type="parTrans" cxnId="{FB849D4C-FC7C-444E-B236-074DAABC1C81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2B7EC160-D1BA-4DB2-AEF7-C544E4060ACA}" type="sibTrans" cxnId="{FB849D4C-FC7C-444E-B236-074DAABC1C81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3411A3C8-6057-4052-8A68-C9203C34A07C}" type="pres">
      <dgm:prSet presAssocID="{5B28644E-EC99-4268-8788-04BB0D88B82A}" presName="Name0" presStyleCnt="0">
        <dgm:presLayoutVars>
          <dgm:chMax val="7"/>
          <dgm:chPref val="7"/>
          <dgm:dir/>
        </dgm:presLayoutVars>
      </dgm:prSet>
      <dgm:spPr/>
    </dgm:pt>
    <dgm:pt modelId="{D839554A-44E1-4AE8-8E4B-FEDC15212112}" type="pres">
      <dgm:prSet presAssocID="{5B28644E-EC99-4268-8788-04BB0D88B82A}" presName="Name1" presStyleCnt="0"/>
      <dgm:spPr/>
    </dgm:pt>
    <dgm:pt modelId="{D6727305-D545-4F07-85C0-3759FB8222A3}" type="pres">
      <dgm:prSet presAssocID="{5B28644E-EC99-4268-8788-04BB0D88B82A}" presName="cycle" presStyleCnt="0"/>
      <dgm:spPr/>
    </dgm:pt>
    <dgm:pt modelId="{7FFEA155-4A8E-46B8-8F60-D921424B269D}" type="pres">
      <dgm:prSet presAssocID="{5B28644E-EC99-4268-8788-04BB0D88B82A}" presName="srcNode" presStyleLbl="node1" presStyleIdx="0" presStyleCnt="5"/>
      <dgm:spPr/>
    </dgm:pt>
    <dgm:pt modelId="{7972A41F-FE68-432F-BE96-2DDAD4BFED60}" type="pres">
      <dgm:prSet presAssocID="{5B28644E-EC99-4268-8788-04BB0D88B82A}" presName="conn" presStyleLbl="parChTrans1D2" presStyleIdx="0" presStyleCnt="1"/>
      <dgm:spPr/>
    </dgm:pt>
    <dgm:pt modelId="{F00945FC-8AF7-4997-8AE2-33B99B037711}" type="pres">
      <dgm:prSet presAssocID="{5B28644E-EC99-4268-8788-04BB0D88B82A}" presName="extraNode" presStyleLbl="node1" presStyleIdx="0" presStyleCnt="5"/>
      <dgm:spPr/>
    </dgm:pt>
    <dgm:pt modelId="{85F8317A-A19D-4812-A5BE-D4C02A481BED}" type="pres">
      <dgm:prSet presAssocID="{5B28644E-EC99-4268-8788-04BB0D88B82A}" presName="dstNode" presStyleLbl="node1" presStyleIdx="0" presStyleCnt="5"/>
      <dgm:spPr/>
    </dgm:pt>
    <dgm:pt modelId="{E49FD204-8C66-4009-ACA1-DE241D35359D}" type="pres">
      <dgm:prSet presAssocID="{8C53D124-49B9-4689-A174-08B484FA7D91}" presName="text_1" presStyleLbl="node1" presStyleIdx="0" presStyleCnt="5">
        <dgm:presLayoutVars>
          <dgm:bulletEnabled val="1"/>
        </dgm:presLayoutVars>
      </dgm:prSet>
      <dgm:spPr/>
    </dgm:pt>
    <dgm:pt modelId="{2FA4537C-B3E3-433C-9809-794CDB06B116}" type="pres">
      <dgm:prSet presAssocID="{8C53D124-49B9-4689-A174-08B484FA7D91}" presName="accent_1" presStyleCnt="0"/>
      <dgm:spPr/>
    </dgm:pt>
    <dgm:pt modelId="{32CB4F83-135A-44FC-9C9C-B26B2FA792A3}" type="pres">
      <dgm:prSet presAssocID="{8C53D124-49B9-4689-A174-08B484FA7D91}" presName="accentRepeatNode" presStyleLbl="solidFgAcc1" presStyleIdx="0" presStyleCnt="5"/>
      <dgm:spPr/>
    </dgm:pt>
    <dgm:pt modelId="{700455E9-5DC4-4077-9315-F2B3884B0BAD}" type="pres">
      <dgm:prSet presAssocID="{D9A3E960-9064-41A0-95D1-E488401FA5C2}" presName="text_2" presStyleLbl="node1" presStyleIdx="1" presStyleCnt="5">
        <dgm:presLayoutVars>
          <dgm:bulletEnabled val="1"/>
        </dgm:presLayoutVars>
      </dgm:prSet>
      <dgm:spPr/>
    </dgm:pt>
    <dgm:pt modelId="{80AD324C-F2F4-464F-9387-736DAF3F02AC}" type="pres">
      <dgm:prSet presAssocID="{D9A3E960-9064-41A0-95D1-E488401FA5C2}" presName="accent_2" presStyleCnt="0"/>
      <dgm:spPr/>
    </dgm:pt>
    <dgm:pt modelId="{9ECB6EDF-54CF-4795-A0FB-2ADCC86BC57F}" type="pres">
      <dgm:prSet presAssocID="{D9A3E960-9064-41A0-95D1-E488401FA5C2}" presName="accentRepeatNode" presStyleLbl="solidFgAcc1" presStyleIdx="1" presStyleCnt="5"/>
      <dgm:spPr/>
    </dgm:pt>
    <dgm:pt modelId="{4E9BBD0D-9ADF-4D8C-8940-4D7200C9B6F8}" type="pres">
      <dgm:prSet presAssocID="{AA928B94-109E-41A4-BD97-FD7C781F5E86}" presName="text_3" presStyleLbl="node1" presStyleIdx="2" presStyleCnt="5">
        <dgm:presLayoutVars>
          <dgm:bulletEnabled val="1"/>
        </dgm:presLayoutVars>
      </dgm:prSet>
      <dgm:spPr/>
    </dgm:pt>
    <dgm:pt modelId="{E350BEB4-9303-4C74-9F5C-F3F4E203B236}" type="pres">
      <dgm:prSet presAssocID="{AA928B94-109E-41A4-BD97-FD7C781F5E86}" presName="accent_3" presStyleCnt="0"/>
      <dgm:spPr/>
    </dgm:pt>
    <dgm:pt modelId="{E155C58F-266B-4EFA-B7F6-06120F124EBC}" type="pres">
      <dgm:prSet presAssocID="{AA928B94-109E-41A4-BD97-FD7C781F5E86}" presName="accentRepeatNode" presStyleLbl="solidFgAcc1" presStyleIdx="2" presStyleCnt="5"/>
      <dgm:spPr/>
    </dgm:pt>
    <dgm:pt modelId="{5018F63B-A2DD-4543-A6BF-8DC4B12800D6}" type="pres">
      <dgm:prSet presAssocID="{C57EF442-3F20-488A-B513-701C8DEF277A}" presName="text_4" presStyleLbl="node1" presStyleIdx="3" presStyleCnt="5">
        <dgm:presLayoutVars>
          <dgm:bulletEnabled val="1"/>
        </dgm:presLayoutVars>
      </dgm:prSet>
      <dgm:spPr/>
    </dgm:pt>
    <dgm:pt modelId="{C248C229-0198-4A31-93DC-DF6A49746174}" type="pres">
      <dgm:prSet presAssocID="{C57EF442-3F20-488A-B513-701C8DEF277A}" presName="accent_4" presStyleCnt="0"/>
      <dgm:spPr/>
    </dgm:pt>
    <dgm:pt modelId="{F226BDF6-225F-4840-9900-B6B7AABB2BCA}" type="pres">
      <dgm:prSet presAssocID="{C57EF442-3F20-488A-B513-701C8DEF277A}" presName="accentRepeatNode" presStyleLbl="solidFgAcc1" presStyleIdx="3" presStyleCnt="5"/>
      <dgm:spPr/>
    </dgm:pt>
    <dgm:pt modelId="{70C688AE-7DE6-49A0-8BF1-7439F0C3BFFF}" type="pres">
      <dgm:prSet presAssocID="{DBF2E44E-F16F-428B-BAF9-E878A52C02F4}" presName="text_5" presStyleLbl="node1" presStyleIdx="4" presStyleCnt="5">
        <dgm:presLayoutVars>
          <dgm:bulletEnabled val="1"/>
        </dgm:presLayoutVars>
      </dgm:prSet>
      <dgm:spPr/>
    </dgm:pt>
    <dgm:pt modelId="{D568FC3B-98FF-4BB3-9559-83F6D8373F07}" type="pres">
      <dgm:prSet presAssocID="{DBF2E44E-F16F-428B-BAF9-E878A52C02F4}" presName="accent_5" presStyleCnt="0"/>
      <dgm:spPr/>
    </dgm:pt>
    <dgm:pt modelId="{ABAE5F4C-A307-4902-BD32-2EBF37B50032}" type="pres">
      <dgm:prSet presAssocID="{DBF2E44E-F16F-428B-BAF9-E878A52C02F4}" presName="accentRepeatNode" presStyleLbl="solidFgAcc1" presStyleIdx="4" presStyleCnt="5"/>
      <dgm:spPr/>
    </dgm:pt>
  </dgm:ptLst>
  <dgm:cxnLst>
    <dgm:cxn modelId="{C948CE12-3E59-48C1-A219-2A7FDA99302D}" type="presOf" srcId="{8A907457-68AC-47CF-8389-4A05A9B77969}" destId="{7972A41F-FE68-432F-BE96-2DDAD4BFED60}" srcOrd="0" destOrd="0" presId="urn:microsoft.com/office/officeart/2008/layout/VerticalCurvedList"/>
    <dgm:cxn modelId="{CA2D9924-0ADB-402E-9DF0-689BDBEF82BF}" srcId="{5B28644E-EC99-4268-8788-04BB0D88B82A}" destId="{AA928B94-109E-41A4-BD97-FD7C781F5E86}" srcOrd="2" destOrd="0" parTransId="{02197A8E-F2B7-4E34-8EB8-FA955CE400EE}" sibTransId="{F07C9B2B-5076-48BF-A6E7-2D4594327214}"/>
    <dgm:cxn modelId="{157E7F34-C031-4107-BCCB-5171A7F15D32}" srcId="{5B28644E-EC99-4268-8788-04BB0D88B82A}" destId="{C57EF442-3F20-488A-B513-701C8DEF277A}" srcOrd="3" destOrd="0" parTransId="{54155CFD-1C35-4572-9A99-93A6CF2838E4}" sibTransId="{0EA3FB46-6C22-45DA-82DA-1DC8566A0836}"/>
    <dgm:cxn modelId="{AD79D736-6C65-4268-8196-D2541FD5B0DD}" type="presOf" srcId="{D9A3E960-9064-41A0-95D1-E488401FA5C2}" destId="{700455E9-5DC4-4077-9315-F2B3884B0BAD}" srcOrd="0" destOrd="0" presId="urn:microsoft.com/office/officeart/2008/layout/VerticalCurvedList"/>
    <dgm:cxn modelId="{2D80815B-5CF1-46A3-9863-83A859B82A4E}" type="presOf" srcId="{AA928B94-109E-41A4-BD97-FD7C781F5E86}" destId="{4E9BBD0D-9ADF-4D8C-8940-4D7200C9B6F8}" srcOrd="0" destOrd="0" presId="urn:microsoft.com/office/officeart/2008/layout/VerticalCurvedList"/>
    <dgm:cxn modelId="{EF9D8E6B-5741-4463-9209-71D85C1E22A7}" srcId="{5B28644E-EC99-4268-8788-04BB0D88B82A}" destId="{8C53D124-49B9-4689-A174-08B484FA7D91}" srcOrd="0" destOrd="0" parTransId="{281E3B85-3997-4439-8609-A929E1AF80AA}" sibTransId="{8A907457-68AC-47CF-8389-4A05A9B77969}"/>
    <dgm:cxn modelId="{FB849D4C-FC7C-444E-B236-074DAABC1C81}" srcId="{5B28644E-EC99-4268-8788-04BB0D88B82A}" destId="{DBF2E44E-F16F-428B-BAF9-E878A52C02F4}" srcOrd="4" destOrd="0" parTransId="{AA3B580E-8E0B-4A72-BF6F-26A15DCF5237}" sibTransId="{2B7EC160-D1BA-4DB2-AEF7-C544E4060ACA}"/>
    <dgm:cxn modelId="{3302ED6E-9DA9-4C20-AA64-381EADDEFF84}" type="presOf" srcId="{DBF2E44E-F16F-428B-BAF9-E878A52C02F4}" destId="{70C688AE-7DE6-49A0-8BF1-7439F0C3BFFF}" srcOrd="0" destOrd="0" presId="urn:microsoft.com/office/officeart/2008/layout/VerticalCurvedList"/>
    <dgm:cxn modelId="{BFD81EA1-FF9E-410E-A645-CE50BC6A41B1}" type="presOf" srcId="{5B28644E-EC99-4268-8788-04BB0D88B82A}" destId="{3411A3C8-6057-4052-8A68-C9203C34A07C}" srcOrd="0" destOrd="0" presId="urn:microsoft.com/office/officeart/2008/layout/VerticalCurvedList"/>
    <dgm:cxn modelId="{E54DAAA4-B51D-4D5F-B8CD-765CE1837E53}" srcId="{5B28644E-EC99-4268-8788-04BB0D88B82A}" destId="{D9A3E960-9064-41A0-95D1-E488401FA5C2}" srcOrd="1" destOrd="0" parTransId="{6F0C6DCC-41C1-4946-9848-8483736C1B2F}" sibTransId="{7DF90A6E-54F7-49A9-9F81-492581A5F818}"/>
    <dgm:cxn modelId="{D33DFACE-1381-40BB-9A2B-BD327C31B5FE}" type="presOf" srcId="{C57EF442-3F20-488A-B513-701C8DEF277A}" destId="{5018F63B-A2DD-4543-A6BF-8DC4B12800D6}" srcOrd="0" destOrd="0" presId="urn:microsoft.com/office/officeart/2008/layout/VerticalCurvedList"/>
    <dgm:cxn modelId="{29F920E4-D9BE-4195-A60A-E3201926BC9E}" type="presOf" srcId="{8C53D124-49B9-4689-A174-08B484FA7D91}" destId="{E49FD204-8C66-4009-ACA1-DE241D35359D}" srcOrd="0" destOrd="0" presId="urn:microsoft.com/office/officeart/2008/layout/VerticalCurvedList"/>
    <dgm:cxn modelId="{135CC5AC-F453-45CA-A508-A14AA015FF74}" type="presParOf" srcId="{3411A3C8-6057-4052-8A68-C9203C34A07C}" destId="{D839554A-44E1-4AE8-8E4B-FEDC15212112}" srcOrd="0" destOrd="0" presId="urn:microsoft.com/office/officeart/2008/layout/VerticalCurvedList"/>
    <dgm:cxn modelId="{DC9611C7-860A-4C31-9295-9C17F29F4D2B}" type="presParOf" srcId="{D839554A-44E1-4AE8-8E4B-FEDC15212112}" destId="{D6727305-D545-4F07-85C0-3759FB8222A3}" srcOrd="0" destOrd="0" presId="urn:microsoft.com/office/officeart/2008/layout/VerticalCurvedList"/>
    <dgm:cxn modelId="{69486963-2D34-473E-B7E0-0C49D2A92945}" type="presParOf" srcId="{D6727305-D545-4F07-85C0-3759FB8222A3}" destId="{7FFEA155-4A8E-46B8-8F60-D921424B269D}" srcOrd="0" destOrd="0" presId="urn:microsoft.com/office/officeart/2008/layout/VerticalCurvedList"/>
    <dgm:cxn modelId="{91DD730A-4831-4B52-AC2A-A93D4B6DB890}" type="presParOf" srcId="{D6727305-D545-4F07-85C0-3759FB8222A3}" destId="{7972A41F-FE68-432F-BE96-2DDAD4BFED60}" srcOrd="1" destOrd="0" presId="urn:microsoft.com/office/officeart/2008/layout/VerticalCurvedList"/>
    <dgm:cxn modelId="{BB24CF1A-C34E-4FB5-855C-D5ABCE3B15CA}" type="presParOf" srcId="{D6727305-D545-4F07-85C0-3759FB8222A3}" destId="{F00945FC-8AF7-4997-8AE2-33B99B037711}" srcOrd="2" destOrd="0" presId="urn:microsoft.com/office/officeart/2008/layout/VerticalCurvedList"/>
    <dgm:cxn modelId="{426615DC-C2A1-4D39-9AA8-A1FE1602548E}" type="presParOf" srcId="{D6727305-D545-4F07-85C0-3759FB8222A3}" destId="{85F8317A-A19D-4812-A5BE-D4C02A481BED}" srcOrd="3" destOrd="0" presId="urn:microsoft.com/office/officeart/2008/layout/VerticalCurvedList"/>
    <dgm:cxn modelId="{2E77733D-E3C9-4768-B0CB-9DB9CD8D2E65}" type="presParOf" srcId="{D839554A-44E1-4AE8-8E4B-FEDC15212112}" destId="{E49FD204-8C66-4009-ACA1-DE241D35359D}" srcOrd="1" destOrd="0" presId="urn:microsoft.com/office/officeart/2008/layout/VerticalCurvedList"/>
    <dgm:cxn modelId="{AAC23EDB-0ECB-4FF3-AFD5-C62A03279239}" type="presParOf" srcId="{D839554A-44E1-4AE8-8E4B-FEDC15212112}" destId="{2FA4537C-B3E3-433C-9809-794CDB06B116}" srcOrd="2" destOrd="0" presId="urn:microsoft.com/office/officeart/2008/layout/VerticalCurvedList"/>
    <dgm:cxn modelId="{5412F1FB-151C-469B-9BD6-48B73AD528D5}" type="presParOf" srcId="{2FA4537C-B3E3-433C-9809-794CDB06B116}" destId="{32CB4F83-135A-44FC-9C9C-B26B2FA792A3}" srcOrd="0" destOrd="0" presId="urn:microsoft.com/office/officeart/2008/layout/VerticalCurvedList"/>
    <dgm:cxn modelId="{BAE499E5-8B22-420F-A60F-9E4A0DD7D6DF}" type="presParOf" srcId="{D839554A-44E1-4AE8-8E4B-FEDC15212112}" destId="{700455E9-5DC4-4077-9315-F2B3884B0BAD}" srcOrd="3" destOrd="0" presId="urn:microsoft.com/office/officeart/2008/layout/VerticalCurvedList"/>
    <dgm:cxn modelId="{2FB6C630-6EED-4E05-9BE8-81CE788F4D47}" type="presParOf" srcId="{D839554A-44E1-4AE8-8E4B-FEDC15212112}" destId="{80AD324C-F2F4-464F-9387-736DAF3F02AC}" srcOrd="4" destOrd="0" presId="urn:microsoft.com/office/officeart/2008/layout/VerticalCurvedList"/>
    <dgm:cxn modelId="{0A1D348B-2379-49D5-A0D6-A79B022E52C7}" type="presParOf" srcId="{80AD324C-F2F4-464F-9387-736DAF3F02AC}" destId="{9ECB6EDF-54CF-4795-A0FB-2ADCC86BC57F}" srcOrd="0" destOrd="0" presId="urn:microsoft.com/office/officeart/2008/layout/VerticalCurvedList"/>
    <dgm:cxn modelId="{2B9819B5-FD7A-43DD-BD2F-209C9E56AA01}" type="presParOf" srcId="{D839554A-44E1-4AE8-8E4B-FEDC15212112}" destId="{4E9BBD0D-9ADF-4D8C-8940-4D7200C9B6F8}" srcOrd="5" destOrd="0" presId="urn:microsoft.com/office/officeart/2008/layout/VerticalCurvedList"/>
    <dgm:cxn modelId="{FD0BFE81-4889-4057-A5C2-92C5F71077BB}" type="presParOf" srcId="{D839554A-44E1-4AE8-8E4B-FEDC15212112}" destId="{E350BEB4-9303-4C74-9F5C-F3F4E203B236}" srcOrd="6" destOrd="0" presId="urn:microsoft.com/office/officeart/2008/layout/VerticalCurvedList"/>
    <dgm:cxn modelId="{F4975622-B737-48A3-8E19-2191AA19BA81}" type="presParOf" srcId="{E350BEB4-9303-4C74-9F5C-F3F4E203B236}" destId="{E155C58F-266B-4EFA-B7F6-06120F124EBC}" srcOrd="0" destOrd="0" presId="urn:microsoft.com/office/officeart/2008/layout/VerticalCurvedList"/>
    <dgm:cxn modelId="{981BDD07-10EC-4B49-B2A6-41CF68DF3C2D}" type="presParOf" srcId="{D839554A-44E1-4AE8-8E4B-FEDC15212112}" destId="{5018F63B-A2DD-4543-A6BF-8DC4B12800D6}" srcOrd="7" destOrd="0" presId="urn:microsoft.com/office/officeart/2008/layout/VerticalCurvedList"/>
    <dgm:cxn modelId="{85EC0C5F-76AF-44FA-ABCB-6198E8175DF3}" type="presParOf" srcId="{D839554A-44E1-4AE8-8E4B-FEDC15212112}" destId="{C248C229-0198-4A31-93DC-DF6A49746174}" srcOrd="8" destOrd="0" presId="urn:microsoft.com/office/officeart/2008/layout/VerticalCurvedList"/>
    <dgm:cxn modelId="{56A73EBA-D372-4D03-AA56-1860A48522D3}" type="presParOf" srcId="{C248C229-0198-4A31-93DC-DF6A49746174}" destId="{F226BDF6-225F-4840-9900-B6B7AABB2BCA}" srcOrd="0" destOrd="0" presId="urn:microsoft.com/office/officeart/2008/layout/VerticalCurvedList"/>
    <dgm:cxn modelId="{BBFC6EEC-55DC-4106-AD54-156C8AF35A90}" type="presParOf" srcId="{D839554A-44E1-4AE8-8E4B-FEDC15212112}" destId="{70C688AE-7DE6-49A0-8BF1-7439F0C3BFFF}" srcOrd="9" destOrd="0" presId="urn:microsoft.com/office/officeart/2008/layout/VerticalCurvedList"/>
    <dgm:cxn modelId="{9EA543DF-3EEE-4B81-8E47-CD2C9F2157AB}" type="presParOf" srcId="{D839554A-44E1-4AE8-8E4B-FEDC15212112}" destId="{D568FC3B-98FF-4BB3-9559-83F6D8373F07}" srcOrd="10" destOrd="0" presId="urn:microsoft.com/office/officeart/2008/layout/VerticalCurvedList"/>
    <dgm:cxn modelId="{64F0813C-BF0D-4CE4-A4BF-7A47CE2526A5}" type="presParOf" srcId="{D568FC3B-98FF-4BB3-9559-83F6D8373F07}" destId="{ABAE5F4C-A307-4902-BD32-2EBF37B500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CEBA28-8AA1-40A0-8B39-2D09C6A499C4}" type="doc">
      <dgm:prSet loTypeId="urn:microsoft.com/office/officeart/2005/8/layout/process1" loCatId="process" qsTypeId="urn:microsoft.com/office/officeart/2005/8/quickstyle/simple3" qsCatId="simple" csTypeId="urn:microsoft.com/office/officeart/2005/8/colors/colorful4" csCatId="colorful" phldr="1"/>
      <dgm:spPr/>
    </dgm:pt>
    <dgm:pt modelId="{C00D2437-DC4F-45FA-B085-D3F6E7E0A63A}">
      <dgm:prSet phldrT="[Texto]" custT="1"/>
      <dgm:spPr/>
      <dgm:t>
        <a:bodyPr/>
        <a:lstStyle/>
        <a:p>
          <a:r>
            <a:rPr lang="es-EC" sz="1200"/>
            <a:t>Tamaño reducido</a:t>
          </a:r>
          <a:endParaRPr lang="es-EC" sz="1200" dirty="0"/>
        </a:p>
      </dgm:t>
    </dgm:pt>
    <dgm:pt modelId="{F49E3AA5-DF5A-44D1-BFAF-E9A45CA8422E}" type="parTrans" cxnId="{C41BAA17-2DC5-425F-AF80-5ED19BCB4E1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4802431-FB3A-4D2F-8ED5-C42A5A755CEF}" type="sibTrans" cxnId="{C41BAA17-2DC5-425F-AF80-5ED19BCB4E1F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C00000"/>
          </a:solidFill>
        </a:ln>
      </dgm:spPr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BA09EF5E-A478-4181-B5A2-0A9B5F5A00DD}">
      <dgm:prSet phldrT="[Texto]" custT="1"/>
      <dgm:spPr/>
      <dgm:t>
        <a:bodyPr/>
        <a:lstStyle/>
        <a:p>
          <a:r>
            <a:rPr lang="es-EC" sz="1200"/>
            <a:t>Presencia de extremos conservados</a:t>
          </a:r>
          <a:endParaRPr lang="es-EC" sz="1200" dirty="0"/>
        </a:p>
      </dgm:t>
    </dgm:pt>
    <dgm:pt modelId="{F4A9C744-4CAB-4E9D-B2E8-8C218B90BA68}" type="parTrans" cxnId="{FCE5D171-5B0B-4C15-A658-A3BA69A818E4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BB4EE343-3A58-4BB7-A4AE-C15A9D385CC2}" type="sibTrans" cxnId="{FCE5D171-5B0B-4C15-A658-A3BA69A818E4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C00000"/>
          </a:solidFill>
        </a:ln>
      </dgm:spPr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0F129DC9-09BE-4960-9B93-685C41B646B4}">
      <dgm:prSet phldrT="[Texto]" custT="1"/>
      <dgm:spPr/>
      <dgm:t>
        <a:bodyPr/>
        <a:lstStyle/>
        <a:p>
          <a:r>
            <a:rPr lang="es-EC" sz="1200"/>
            <a:t>Elevada tasa de evolución molecular</a:t>
          </a:r>
          <a:endParaRPr lang="es-EC" sz="1200" dirty="0"/>
        </a:p>
      </dgm:t>
    </dgm:pt>
    <dgm:pt modelId="{822521DC-7388-4922-96F3-FEF903A9F686}" type="parTrans" cxnId="{ACE90595-ADF3-4759-9CAB-7653FFE7366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9F290E6-706E-4E0F-A0E0-CB6450F62A53}" type="sibTrans" cxnId="{ACE90595-ADF3-4759-9CAB-7653FFE7366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5D2229F-6D70-4B63-BCAA-2CE18CB7B9A2}" type="pres">
      <dgm:prSet presAssocID="{58CEBA28-8AA1-40A0-8B39-2D09C6A499C4}" presName="Name0" presStyleCnt="0">
        <dgm:presLayoutVars>
          <dgm:dir/>
          <dgm:resizeHandles val="exact"/>
        </dgm:presLayoutVars>
      </dgm:prSet>
      <dgm:spPr/>
    </dgm:pt>
    <dgm:pt modelId="{D0338D8C-0326-49DB-A9FE-E28DF114806B}" type="pres">
      <dgm:prSet presAssocID="{C00D2437-DC4F-45FA-B085-D3F6E7E0A63A}" presName="node" presStyleLbl="node1" presStyleIdx="0" presStyleCnt="3">
        <dgm:presLayoutVars>
          <dgm:bulletEnabled val="1"/>
        </dgm:presLayoutVars>
      </dgm:prSet>
      <dgm:spPr/>
    </dgm:pt>
    <dgm:pt modelId="{130597D7-718A-40A4-84D8-5C20D0E03D44}" type="pres">
      <dgm:prSet presAssocID="{24802431-FB3A-4D2F-8ED5-C42A5A755CEF}" presName="sibTrans" presStyleLbl="sibTrans2D1" presStyleIdx="0" presStyleCnt="2"/>
      <dgm:spPr/>
    </dgm:pt>
    <dgm:pt modelId="{C2C65229-6E0C-488B-8306-E0AF60892C91}" type="pres">
      <dgm:prSet presAssocID="{24802431-FB3A-4D2F-8ED5-C42A5A755CEF}" presName="connectorText" presStyleLbl="sibTrans2D1" presStyleIdx="0" presStyleCnt="2"/>
      <dgm:spPr/>
    </dgm:pt>
    <dgm:pt modelId="{99CECC99-03FB-4ABC-A01C-015338B85660}" type="pres">
      <dgm:prSet presAssocID="{BA09EF5E-A478-4181-B5A2-0A9B5F5A00DD}" presName="node" presStyleLbl="node1" presStyleIdx="1" presStyleCnt="3">
        <dgm:presLayoutVars>
          <dgm:bulletEnabled val="1"/>
        </dgm:presLayoutVars>
      </dgm:prSet>
      <dgm:spPr/>
    </dgm:pt>
    <dgm:pt modelId="{3C461E41-257E-457D-A16D-2134A21CE7A4}" type="pres">
      <dgm:prSet presAssocID="{BB4EE343-3A58-4BB7-A4AE-C15A9D385CC2}" presName="sibTrans" presStyleLbl="sibTrans2D1" presStyleIdx="1" presStyleCnt="2"/>
      <dgm:spPr/>
    </dgm:pt>
    <dgm:pt modelId="{27563DC3-B64D-4892-AF50-DC2719E19860}" type="pres">
      <dgm:prSet presAssocID="{BB4EE343-3A58-4BB7-A4AE-C15A9D385CC2}" presName="connectorText" presStyleLbl="sibTrans2D1" presStyleIdx="1" presStyleCnt="2"/>
      <dgm:spPr/>
    </dgm:pt>
    <dgm:pt modelId="{FF09CB39-8E0C-4C00-A3CE-1FF281E11304}" type="pres">
      <dgm:prSet presAssocID="{0F129DC9-09BE-4960-9B93-685C41B646B4}" presName="node" presStyleLbl="node1" presStyleIdx="2" presStyleCnt="3">
        <dgm:presLayoutVars>
          <dgm:bulletEnabled val="1"/>
        </dgm:presLayoutVars>
      </dgm:prSet>
      <dgm:spPr/>
    </dgm:pt>
  </dgm:ptLst>
  <dgm:cxnLst>
    <dgm:cxn modelId="{C41BAA17-2DC5-425F-AF80-5ED19BCB4E1F}" srcId="{58CEBA28-8AA1-40A0-8B39-2D09C6A499C4}" destId="{C00D2437-DC4F-45FA-B085-D3F6E7E0A63A}" srcOrd="0" destOrd="0" parTransId="{F49E3AA5-DF5A-44D1-BFAF-E9A45CA8422E}" sibTransId="{24802431-FB3A-4D2F-8ED5-C42A5A755CEF}"/>
    <dgm:cxn modelId="{69741D22-E6DF-4047-97AC-595A7E44DDFD}" type="presOf" srcId="{BB4EE343-3A58-4BB7-A4AE-C15A9D385CC2}" destId="{27563DC3-B64D-4892-AF50-DC2719E19860}" srcOrd="1" destOrd="0" presId="urn:microsoft.com/office/officeart/2005/8/layout/process1"/>
    <dgm:cxn modelId="{21B2893E-A2A0-4A29-AD78-3DAE8F196FC0}" type="presOf" srcId="{58CEBA28-8AA1-40A0-8B39-2D09C6A499C4}" destId="{C5D2229F-6D70-4B63-BCAA-2CE18CB7B9A2}" srcOrd="0" destOrd="0" presId="urn:microsoft.com/office/officeart/2005/8/layout/process1"/>
    <dgm:cxn modelId="{2F789441-A2C0-4717-AB94-F38E1A3C19DE}" type="presOf" srcId="{BA09EF5E-A478-4181-B5A2-0A9B5F5A00DD}" destId="{99CECC99-03FB-4ABC-A01C-015338B85660}" srcOrd="0" destOrd="0" presId="urn:microsoft.com/office/officeart/2005/8/layout/process1"/>
    <dgm:cxn modelId="{872B406B-46E0-4426-95B3-1AA818008112}" type="presOf" srcId="{BB4EE343-3A58-4BB7-A4AE-C15A9D385CC2}" destId="{3C461E41-257E-457D-A16D-2134A21CE7A4}" srcOrd="0" destOrd="0" presId="urn:microsoft.com/office/officeart/2005/8/layout/process1"/>
    <dgm:cxn modelId="{DA5A6A70-5E8F-4378-AC20-CB7B7162A340}" type="presOf" srcId="{C00D2437-DC4F-45FA-B085-D3F6E7E0A63A}" destId="{D0338D8C-0326-49DB-A9FE-E28DF114806B}" srcOrd="0" destOrd="0" presId="urn:microsoft.com/office/officeart/2005/8/layout/process1"/>
    <dgm:cxn modelId="{FCE5D171-5B0B-4C15-A658-A3BA69A818E4}" srcId="{58CEBA28-8AA1-40A0-8B39-2D09C6A499C4}" destId="{BA09EF5E-A478-4181-B5A2-0A9B5F5A00DD}" srcOrd="1" destOrd="0" parTransId="{F4A9C744-4CAB-4E9D-B2E8-8C218B90BA68}" sibTransId="{BB4EE343-3A58-4BB7-A4AE-C15A9D385CC2}"/>
    <dgm:cxn modelId="{ACE90595-ADF3-4759-9CAB-7653FFE73661}" srcId="{58CEBA28-8AA1-40A0-8B39-2D09C6A499C4}" destId="{0F129DC9-09BE-4960-9B93-685C41B646B4}" srcOrd="2" destOrd="0" parTransId="{822521DC-7388-4922-96F3-FEF903A9F686}" sibTransId="{09F290E6-706E-4E0F-A0E0-CB6450F62A53}"/>
    <dgm:cxn modelId="{6AD27AAE-9A67-49B1-8276-F604F3A003EA}" type="presOf" srcId="{0F129DC9-09BE-4960-9B93-685C41B646B4}" destId="{FF09CB39-8E0C-4C00-A3CE-1FF281E11304}" srcOrd="0" destOrd="0" presId="urn:microsoft.com/office/officeart/2005/8/layout/process1"/>
    <dgm:cxn modelId="{4A741CF1-B3F6-4DE9-9C70-75ADCAA9A386}" type="presOf" srcId="{24802431-FB3A-4D2F-8ED5-C42A5A755CEF}" destId="{C2C65229-6E0C-488B-8306-E0AF60892C91}" srcOrd="1" destOrd="0" presId="urn:microsoft.com/office/officeart/2005/8/layout/process1"/>
    <dgm:cxn modelId="{2369ADF1-A991-4A8B-9172-89EDCEF72EE5}" type="presOf" srcId="{24802431-FB3A-4D2F-8ED5-C42A5A755CEF}" destId="{130597D7-718A-40A4-84D8-5C20D0E03D44}" srcOrd="0" destOrd="0" presId="urn:microsoft.com/office/officeart/2005/8/layout/process1"/>
    <dgm:cxn modelId="{62ACB5C6-B109-4A15-AFEB-CAC6232A1FAB}" type="presParOf" srcId="{C5D2229F-6D70-4B63-BCAA-2CE18CB7B9A2}" destId="{D0338D8C-0326-49DB-A9FE-E28DF114806B}" srcOrd="0" destOrd="0" presId="urn:microsoft.com/office/officeart/2005/8/layout/process1"/>
    <dgm:cxn modelId="{74DFE9C1-6C5C-4340-983D-E670D0A840E9}" type="presParOf" srcId="{C5D2229F-6D70-4B63-BCAA-2CE18CB7B9A2}" destId="{130597D7-718A-40A4-84D8-5C20D0E03D44}" srcOrd="1" destOrd="0" presId="urn:microsoft.com/office/officeart/2005/8/layout/process1"/>
    <dgm:cxn modelId="{639FF3C1-242B-4F00-9419-D1635788DAED}" type="presParOf" srcId="{130597D7-718A-40A4-84D8-5C20D0E03D44}" destId="{C2C65229-6E0C-488B-8306-E0AF60892C91}" srcOrd="0" destOrd="0" presId="urn:microsoft.com/office/officeart/2005/8/layout/process1"/>
    <dgm:cxn modelId="{DE4B52EC-7783-4FB9-828D-81C82785582C}" type="presParOf" srcId="{C5D2229F-6D70-4B63-BCAA-2CE18CB7B9A2}" destId="{99CECC99-03FB-4ABC-A01C-015338B85660}" srcOrd="2" destOrd="0" presId="urn:microsoft.com/office/officeart/2005/8/layout/process1"/>
    <dgm:cxn modelId="{F46B9615-E4E2-4297-BAD3-449A98595B07}" type="presParOf" srcId="{C5D2229F-6D70-4B63-BCAA-2CE18CB7B9A2}" destId="{3C461E41-257E-457D-A16D-2134A21CE7A4}" srcOrd="3" destOrd="0" presId="urn:microsoft.com/office/officeart/2005/8/layout/process1"/>
    <dgm:cxn modelId="{5B319324-A300-4FDC-8AC3-84621BFEAE95}" type="presParOf" srcId="{3C461E41-257E-457D-A16D-2134A21CE7A4}" destId="{27563DC3-B64D-4892-AF50-DC2719E19860}" srcOrd="0" destOrd="0" presId="urn:microsoft.com/office/officeart/2005/8/layout/process1"/>
    <dgm:cxn modelId="{78561A27-DCC4-4316-9882-8E5D70794EFA}" type="presParOf" srcId="{C5D2229F-6D70-4B63-BCAA-2CE18CB7B9A2}" destId="{FF09CB39-8E0C-4C00-A3CE-1FF281E1130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38C6B-D022-475C-B07E-9514AEB5EAD8}">
      <dsp:nvSpPr>
        <dsp:cNvPr id="0" name=""/>
        <dsp:cNvSpPr/>
      </dsp:nvSpPr>
      <dsp:spPr>
        <a:xfrm>
          <a:off x="-5432501" y="-831831"/>
          <a:ext cx="6468496" cy="6468496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BB584-6742-4E06-B676-52E4306E80F3}">
      <dsp:nvSpPr>
        <dsp:cNvPr id="0" name=""/>
        <dsp:cNvSpPr/>
      </dsp:nvSpPr>
      <dsp:spPr>
        <a:xfrm>
          <a:off x="386208" y="253022"/>
          <a:ext cx="9028603" cy="505852"/>
        </a:xfrm>
        <a:prstGeom prst="rect">
          <a:avLst/>
        </a:prstGeom>
        <a:noFill/>
        <a:ln w="38100" cap="flat" cmpd="sng" algn="ctr">
          <a:solidFill>
            <a:schemeClr val="accent3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tx1"/>
              </a:solidFill>
            </a:rPr>
            <a:t>Introducción</a:t>
          </a:r>
        </a:p>
      </dsp:txBody>
      <dsp:txXfrm>
        <a:off x="386208" y="253022"/>
        <a:ext cx="9028603" cy="505852"/>
      </dsp:txXfrm>
    </dsp:sp>
    <dsp:sp modelId="{A5389F7C-E11B-454E-9324-9C217254F77A}">
      <dsp:nvSpPr>
        <dsp:cNvPr id="0" name=""/>
        <dsp:cNvSpPr/>
      </dsp:nvSpPr>
      <dsp:spPr>
        <a:xfrm>
          <a:off x="70050" y="189790"/>
          <a:ext cx="632316" cy="632316"/>
        </a:xfrm>
        <a:prstGeom prst="ellipse">
          <a:avLst/>
        </a:prstGeom>
        <a:solidFill>
          <a:schemeClr val="accent3">
            <a:lumMod val="95000"/>
          </a:schemeClr>
        </a:solidFill>
        <a:ln w="25400" cap="flat" cmpd="sng" algn="ctr">
          <a:solidFill>
            <a:schemeClr val="accent3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81942-4510-4191-A7C3-C8E4AA520C52}">
      <dsp:nvSpPr>
        <dsp:cNvPr id="0" name=""/>
        <dsp:cNvSpPr/>
      </dsp:nvSpPr>
      <dsp:spPr>
        <a:xfrm>
          <a:off x="802307" y="1011705"/>
          <a:ext cx="8612504" cy="505852"/>
        </a:xfrm>
        <a:prstGeom prst="rect">
          <a:avLst/>
        </a:prstGeom>
        <a:noFill/>
        <a:ln w="38100" cap="flat" cmpd="sng" algn="ctr">
          <a:solidFill>
            <a:srgbClr val="B9D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tx1"/>
              </a:solidFill>
            </a:rPr>
            <a:t>Objetivos</a:t>
          </a:r>
        </a:p>
      </dsp:txBody>
      <dsp:txXfrm>
        <a:off x="802307" y="1011705"/>
        <a:ext cx="8612504" cy="505852"/>
      </dsp:txXfrm>
    </dsp:sp>
    <dsp:sp modelId="{CF1CBCEA-0708-42FB-B190-88C18697E2A7}">
      <dsp:nvSpPr>
        <dsp:cNvPr id="0" name=""/>
        <dsp:cNvSpPr/>
      </dsp:nvSpPr>
      <dsp:spPr>
        <a:xfrm>
          <a:off x="486149" y="948474"/>
          <a:ext cx="632316" cy="632316"/>
        </a:xfrm>
        <a:prstGeom prst="ellipse">
          <a:avLst/>
        </a:prstGeom>
        <a:solidFill>
          <a:srgbClr val="B9D0FF"/>
        </a:solidFill>
        <a:ln w="25400" cap="flat" cmpd="sng" algn="ctr">
          <a:solidFill>
            <a:srgbClr val="B9D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B95B6-D54A-4491-931B-18D34C6EF7BD}">
      <dsp:nvSpPr>
        <dsp:cNvPr id="0" name=""/>
        <dsp:cNvSpPr/>
      </dsp:nvSpPr>
      <dsp:spPr>
        <a:xfrm>
          <a:off x="992578" y="1770389"/>
          <a:ext cx="8422233" cy="505852"/>
        </a:xfrm>
        <a:prstGeom prst="rect">
          <a:avLst/>
        </a:prstGeom>
        <a:noFill/>
        <a:ln w="38100" cap="flat" cmpd="sng" algn="ctr">
          <a:solidFill>
            <a:srgbClr val="FFE9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tx1"/>
              </a:solidFill>
            </a:rPr>
            <a:t>Metodología</a:t>
          </a:r>
        </a:p>
      </dsp:txBody>
      <dsp:txXfrm>
        <a:off x="992578" y="1770389"/>
        <a:ext cx="8422233" cy="505852"/>
      </dsp:txXfrm>
    </dsp:sp>
    <dsp:sp modelId="{CEA08408-C01A-4F88-AE68-462EAB51E53D}">
      <dsp:nvSpPr>
        <dsp:cNvPr id="0" name=""/>
        <dsp:cNvSpPr/>
      </dsp:nvSpPr>
      <dsp:spPr>
        <a:xfrm>
          <a:off x="676420" y="1707157"/>
          <a:ext cx="632316" cy="632316"/>
        </a:xfrm>
        <a:prstGeom prst="ellipse">
          <a:avLst/>
        </a:prstGeom>
        <a:solidFill>
          <a:srgbClr val="FFE9A3"/>
        </a:solidFill>
        <a:ln w="25400" cap="flat" cmpd="sng" algn="ctr">
          <a:solidFill>
            <a:srgbClr val="FFE9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5F109-78FD-4A28-9302-8717C8EE5904}">
      <dsp:nvSpPr>
        <dsp:cNvPr id="0" name=""/>
        <dsp:cNvSpPr/>
      </dsp:nvSpPr>
      <dsp:spPr>
        <a:xfrm>
          <a:off x="992578" y="2528591"/>
          <a:ext cx="8422233" cy="505852"/>
        </a:xfrm>
        <a:prstGeom prst="rect">
          <a:avLst/>
        </a:prstGeom>
        <a:noFill/>
        <a:ln w="38100" cap="flat" cmpd="sng" algn="ctr">
          <a:solidFill>
            <a:srgbClr val="E2C4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tx1"/>
              </a:solidFill>
            </a:rPr>
            <a:t>Resultados y Discusión</a:t>
          </a:r>
        </a:p>
      </dsp:txBody>
      <dsp:txXfrm>
        <a:off x="992578" y="2528591"/>
        <a:ext cx="8422233" cy="505852"/>
      </dsp:txXfrm>
    </dsp:sp>
    <dsp:sp modelId="{B85E40D7-A761-49F7-9D38-D0668E5BB497}">
      <dsp:nvSpPr>
        <dsp:cNvPr id="0" name=""/>
        <dsp:cNvSpPr/>
      </dsp:nvSpPr>
      <dsp:spPr>
        <a:xfrm>
          <a:off x="676420" y="2465360"/>
          <a:ext cx="632316" cy="632316"/>
        </a:xfrm>
        <a:prstGeom prst="ellipse">
          <a:avLst/>
        </a:prstGeom>
        <a:solidFill>
          <a:srgbClr val="E2C4A6"/>
        </a:solidFill>
        <a:ln w="25400" cap="flat" cmpd="sng" algn="ctr">
          <a:solidFill>
            <a:srgbClr val="E2C4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7F3CD-7739-41C6-9762-92E4EA7F25F0}">
      <dsp:nvSpPr>
        <dsp:cNvPr id="0" name=""/>
        <dsp:cNvSpPr/>
      </dsp:nvSpPr>
      <dsp:spPr>
        <a:xfrm>
          <a:off x="802307" y="3287275"/>
          <a:ext cx="8612504" cy="505852"/>
        </a:xfrm>
        <a:prstGeom prst="rect">
          <a:avLst/>
        </a:prstGeom>
        <a:noFill/>
        <a:ln w="38100" cap="flat" cmpd="sng" algn="ctr">
          <a:solidFill>
            <a:schemeClr val="accent3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tx1"/>
              </a:solidFill>
            </a:rPr>
            <a:t>Conclusiones</a:t>
          </a:r>
        </a:p>
      </dsp:txBody>
      <dsp:txXfrm>
        <a:off x="802307" y="3287275"/>
        <a:ext cx="8612504" cy="505852"/>
      </dsp:txXfrm>
    </dsp:sp>
    <dsp:sp modelId="{94F22AC4-7604-4EE8-9E30-36FFC4B35B8D}">
      <dsp:nvSpPr>
        <dsp:cNvPr id="0" name=""/>
        <dsp:cNvSpPr/>
      </dsp:nvSpPr>
      <dsp:spPr>
        <a:xfrm>
          <a:off x="486149" y="3224043"/>
          <a:ext cx="632316" cy="632316"/>
        </a:xfrm>
        <a:prstGeom prst="ellipse">
          <a:avLst/>
        </a:prstGeom>
        <a:solidFill>
          <a:schemeClr val="accent3">
            <a:lumMod val="95000"/>
          </a:schemeClr>
        </a:solidFill>
        <a:ln w="25400" cap="flat" cmpd="sng" algn="ctr">
          <a:solidFill>
            <a:schemeClr val="accent3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A36AD-163D-4C1D-B5AE-5E1ACF99502D}">
      <dsp:nvSpPr>
        <dsp:cNvPr id="0" name=""/>
        <dsp:cNvSpPr/>
      </dsp:nvSpPr>
      <dsp:spPr>
        <a:xfrm>
          <a:off x="386208" y="4045958"/>
          <a:ext cx="9028603" cy="505852"/>
        </a:xfrm>
        <a:prstGeom prst="rect">
          <a:avLst/>
        </a:prstGeom>
        <a:noFill/>
        <a:ln w="38100" cap="flat" cmpd="sng" algn="ctr">
          <a:solidFill>
            <a:schemeClr val="accent5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tx1"/>
              </a:solidFill>
            </a:rPr>
            <a:t>Recomendaciones</a:t>
          </a:r>
        </a:p>
      </dsp:txBody>
      <dsp:txXfrm>
        <a:off x="386208" y="4045958"/>
        <a:ext cx="9028603" cy="505852"/>
      </dsp:txXfrm>
    </dsp:sp>
    <dsp:sp modelId="{D1BA02FC-EF48-425D-9A10-BCBEA9B1FDCB}">
      <dsp:nvSpPr>
        <dsp:cNvPr id="0" name=""/>
        <dsp:cNvSpPr/>
      </dsp:nvSpPr>
      <dsp:spPr>
        <a:xfrm>
          <a:off x="70050" y="3982726"/>
          <a:ext cx="632316" cy="632316"/>
        </a:xfrm>
        <a:prstGeom prst="ellipse">
          <a:avLst/>
        </a:prstGeom>
        <a:solidFill>
          <a:srgbClr val="BADDE1"/>
        </a:solidFill>
        <a:ln w="25400" cap="flat" cmpd="sng" algn="ctr">
          <a:solidFill>
            <a:srgbClr val="C0DEE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EFDD8-B33B-49BC-9C29-EB82902ED5F3}">
      <dsp:nvSpPr>
        <dsp:cNvPr id="0" name=""/>
        <dsp:cNvSpPr/>
      </dsp:nvSpPr>
      <dsp:spPr>
        <a:xfrm>
          <a:off x="0" y="1393195"/>
          <a:ext cx="5377419" cy="457277"/>
        </a:xfrm>
        <a:prstGeom prst="rect">
          <a:avLst/>
        </a:prstGeom>
        <a:solidFill>
          <a:srgbClr val="FFF7E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3 insectos pre-identificados como </a:t>
          </a:r>
          <a:r>
            <a:rPr lang="es-EC" sz="1200" i="1" kern="12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Tamarixia triozae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0" y="1393195"/>
        <a:ext cx="5377419" cy="457277"/>
      </dsp:txXfrm>
    </dsp:sp>
    <dsp:sp modelId="{E22A86C4-8710-4F07-8F77-502043BF119F}">
      <dsp:nvSpPr>
        <dsp:cNvPr id="0" name=""/>
        <dsp:cNvSpPr/>
      </dsp:nvSpPr>
      <dsp:spPr>
        <a:xfrm rot="10800000">
          <a:off x="0" y="696761"/>
          <a:ext cx="5377419" cy="703293"/>
        </a:xfrm>
        <a:prstGeom prst="upArrowCallout">
          <a:avLst/>
        </a:prstGeom>
        <a:solidFill>
          <a:srgbClr val="FFDC7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35 especímenes pre-identificados como </a:t>
          </a:r>
          <a:r>
            <a:rPr lang="es-EC" sz="1200" i="1" kern="12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Bactericera cockerelli </a:t>
          </a:r>
          <a:endParaRPr lang="es-EC" sz="1200" kern="1200" dirty="0">
            <a:solidFill>
              <a:schemeClr val="tx1"/>
            </a:solidFill>
          </a:endParaRPr>
        </a:p>
      </dsp:txBody>
      <dsp:txXfrm rot="10800000">
        <a:off x="0" y="696761"/>
        <a:ext cx="5377419" cy="456979"/>
      </dsp:txXfrm>
    </dsp:sp>
    <dsp:sp modelId="{0BD1E457-5E20-44FA-B14E-B78C3C1595E2}">
      <dsp:nvSpPr>
        <dsp:cNvPr id="0" name=""/>
        <dsp:cNvSpPr/>
      </dsp:nvSpPr>
      <dsp:spPr>
        <a:xfrm rot="10800000">
          <a:off x="0" y="0"/>
          <a:ext cx="5377419" cy="703293"/>
        </a:xfrm>
        <a:prstGeom prst="upArrowCallout">
          <a:avLst/>
        </a:prstGeom>
        <a:solidFill>
          <a:srgbClr val="CC99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rPr>
            <a:t>P</a:t>
          </a:r>
          <a:r>
            <a:rPr lang="es-EC" sz="1200" kern="12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re-identificación según sus características morfológicas</a:t>
          </a:r>
          <a:endParaRPr lang="es-EC" sz="1200" kern="1200" dirty="0">
            <a:solidFill>
              <a:schemeClr val="tx1"/>
            </a:solidFill>
          </a:endParaRPr>
        </a:p>
      </dsp:txBody>
      <dsp:txXfrm rot="10800000">
        <a:off x="0" y="0"/>
        <a:ext cx="5377419" cy="4569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CDF3D-E249-4817-AD4B-89C55AFB206B}">
      <dsp:nvSpPr>
        <dsp:cNvPr id="0" name=""/>
        <dsp:cNvSpPr/>
      </dsp:nvSpPr>
      <dsp:spPr>
        <a:xfrm>
          <a:off x="1913" y="193964"/>
          <a:ext cx="1455246" cy="582098"/>
        </a:xfrm>
        <a:prstGeom prst="chevron">
          <a:avLst/>
        </a:prstGeom>
        <a:solidFill>
          <a:srgbClr val="E2C4A6"/>
        </a:solidFill>
        <a:ln>
          <a:solidFill>
            <a:srgbClr val="E2C4A6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</a:rPr>
            <a:t>Swisher et al., 2012, 2014</a:t>
          </a:r>
        </a:p>
      </dsp:txBody>
      <dsp:txXfrm>
        <a:off x="292962" y="193964"/>
        <a:ext cx="873148" cy="582098"/>
      </dsp:txXfrm>
    </dsp:sp>
    <dsp:sp modelId="{9FD334AC-6114-49E3-8E9F-6F6A5B1E43D7}">
      <dsp:nvSpPr>
        <dsp:cNvPr id="0" name=""/>
        <dsp:cNvSpPr/>
      </dsp:nvSpPr>
      <dsp:spPr>
        <a:xfrm>
          <a:off x="1311635" y="193964"/>
          <a:ext cx="2145281" cy="582098"/>
        </a:xfrm>
        <a:prstGeom prst="chevron">
          <a:avLst/>
        </a:prstGeom>
        <a:solidFill>
          <a:srgbClr val="D5A97D"/>
        </a:solidFill>
        <a:ln>
          <a:solidFill>
            <a:srgbClr val="E2C4A6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</a:rPr>
            <a:t>Amplificación de fragmento de 500bp del gen COI</a:t>
          </a:r>
        </a:p>
      </dsp:txBody>
      <dsp:txXfrm>
        <a:off x="1602684" y="193964"/>
        <a:ext cx="1563183" cy="582098"/>
      </dsp:txXfrm>
    </dsp:sp>
    <dsp:sp modelId="{4C653F9C-D18A-4DD2-A3DA-40BC470B151F}">
      <dsp:nvSpPr>
        <dsp:cNvPr id="0" name=""/>
        <dsp:cNvSpPr/>
      </dsp:nvSpPr>
      <dsp:spPr>
        <a:xfrm>
          <a:off x="3311392" y="193964"/>
          <a:ext cx="1455246" cy="582098"/>
        </a:xfrm>
        <a:prstGeom prst="chevron">
          <a:avLst/>
        </a:prstGeom>
        <a:solidFill>
          <a:srgbClr val="C88E5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>
              <a:solidFill>
                <a:schemeClr val="tx1"/>
              </a:solidFill>
            </a:rPr>
            <a:t>Determinar Haplotipos 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3602441" y="193964"/>
        <a:ext cx="873148" cy="5820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9BBA3-D58F-4F22-8DDA-CC0CCC3D7243}">
      <dsp:nvSpPr>
        <dsp:cNvPr id="0" name=""/>
        <dsp:cNvSpPr/>
      </dsp:nvSpPr>
      <dsp:spPr>
        <a:xfrm rot="5400000">
          <a:off x="385639" y="1493592"/>
          <a:ext cx="975996" cy="37666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31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6E86A-2EB7-4AD0-AA0F-7E6FDFD52842}">
      <dsp:nvSpPr>
        <dsp:cNvPr id="0" name=""/>
        <dsp:cNvSpPr/>
      </dsp:nvSpPr>
      <dsp:spPr>
        <a:xfrm>
          <a:off x="1" y="712051"/>
          <a:ext cx="1868522" cy="396929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D5A97D">
                <a:shade val="30000"/>
                <a:satMod val="115000"/>
              </a:srgbClr>
            </a:gs>
            <a:gs pos="50000">
              <a:srgbClr val="D5A97D">
                <a:shade val="67500"/>
                <a:satMod val="115000"/>
              </a:srgbClr>
            </a:gs>
            <a:gs pos="100000">
              <a:srgbClr val="D5A97D">
                <a:shade val="100000"/>
                <a:satMod val="115000"/>
              </a:srgbClr>
            </a:gs>
          </a:gsLst>
          <a:lin ang="13500000" scaled="1"/>
          <a:tileRect/>
        </a:gradFill>
        <a:ln w="3175" cap="flat" cmpd="sng" algn="ctr">
          <a:solidFill>
            <a:srgbClr val="E2C4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solidFill>
                <a:schemeClr val="tx1"/>
              </a:solidFill>
            </a:rPr>
            <a:t>Validación del ADN</a:t>
          </a:r>
        </a:p>
      </dsp:txBody>
      <dsp:txXfrm>
        <a:off x="19381" y="731431"/>
        <a:ext cx="1829762" cy="358169"/>
      </dsp:txXfrm>
    </dsp:sp>
    <dsp:sp modelId="{83566F35-A8E6-4D10-9C72-D3328BB20E08}">
      <dsp:nvSpPr>
        <dsp:cNvPr id="0" name=""/>
        <dsp:cNvSpPr/>
      </dsp:nvSpPr>
      <dsp:spPr>
        <a:xfrm>
          <a:off x="1523095" y="502660"/>
          <a:ext cx="853789" cy="664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800" kern="1200" dirty="0">
            <a:solidFill>
              <a:schemeClr val="tx1"/>
            </a:solidFill>
          </a:endParaRPr>
        </a:p>
      </dsp:txBody>
      <dsp:txXfrm>
        <a:off x="1523095" y="502660"/>
        <a:ext cx="853789" cy="664132"/>
      </dsp:txXfrm>
    </dsp:sp>
    <dsp:sp modelId="{29C24C02-CBFB-4748-9CF3-1C7E3A9BF0F7}">
      <dsp:nvSpPr>
        <dsp:cNvPr id="0" name=""/>
        <dsp:cNvSpPr/>
      </dsp:nvSpPr>
      <dsp:spPr>
        <a:xfrm rot="5400000">
          <a:off x="1447319" y="3090289"/>
          <a:ext cx="891652" cy="3777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31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9F559-310B-4CD7-AF04-5B26886F2AEC}">
      <dsp:nvSpPr>
        <dsp:cNvPr id="0" name=""/>
        <dsp:cNvSpPr/>
      </dsp:nvSpPr>
      <dsp:spPr>
        <a:xfrm>
          <a:off x="1150204" y="1744220"/>
          <a:ext cx="2656837" cy="951896"/>
        </a:xfrm>
        <a:prstGeom prst="roundRect">
          <a:avLst>
            <a:gd name="adj" fmla="val 16670"/>
          </a:avLst>
        </a:prstGeom>
        <a:solidFill>
          <a:srgbClr val="E2C4A6"/>
        </a:solidFill>
        <a:ln w="25400" cap="flat" cmpd="sng" algn="ctr">
          <a:solidFill>
            <a:srgbClr val="E2C4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Control positivo </a:t>
          </a:r>
          <a:r>
            <a:rPr lang="es-EC" sz="1000" kern="1200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es-EC" sz="1000" kern="1200" dirty="0">
              <a:solidFill>
                <a:schemeClr val="tx1"/>
              </a:solidFill>
            </a:rPr>
            <a:t> Eficiencia del ensayo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 Control negativo </a:t>
          </a:r>
          <a:r>
            <a:rPr lang="es-EC" sz="1000" kern="1200" dirty="0">
              <a:solidFill>
                <a:schemeClr val="tx1"/>
              </a:solidFill>
              <a:sym typeface="Wingdings" panose="05000000000000000000" pitchFamily="2" charset="2"/>
            </a:rPr>
            <a:t> </a:t>
          </a:r>
          <a:r>
            <a:rPr lang="es-EC" sz="1000" kern="1200" dirty="0">
              <a:solidFill>
                <a:schemeClr val="tx1"/>
              </a:solidFill>
            </a:rPr>
            <a:t>No contaminación cruzada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(Fox et al., 1991)</a:t>
          </a:r>
        </a:p>
      </dsp:txBody>
      <dsp:txXfrm>
        <a:off x="1196680" y="1790696"/>
        <a:ext cx="2563885" cy="858944"/>
      </dsp:txXfrm>
    </dsp:sp>
    <dsp:sp modelId="{4BFE2ADE-4F20-40A2-A430-21E423966407}">
      <dsp:nvSpPr>
        <dsp:cNvPr id="0" name=""/>
        <dsp:cNvSpPr/>
      </dsp:nvSpPr>
      <dsp:spPr>
        <a:xfrm>
          <a:off x="3057254" y="1630125"/>
          <a:ext cx="853789" cy="664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0FBDC-5596-4C66-B12A-C18C7D4928BA}">
      <dsp:nvSpPr>
        <dsp:cNvPr id="0" name=""/>
        <dsp:cNvSpPr/>
      </dsp:nvSpPr>
      <dsp:spPr>
        <a:xfrm>
          <a:off x="2260307" y="3074613"/>
          <a:ext cx="2484789" cy="1112940"/>
        </a:xfrm>
        <a:prstGeom prst="roundRect">
          <a:avLst>
            <a:gd name="adj" fmla="val 16670"/>
          </a:avLst>
        </a:prstGeom>
        <a:solidFill>
          <a:srgbClr val="E2C4A6"/>
        </a:solidFill>
        <a:ln w="25400" cap="flat" cmpd="sng" algn="ctr">
          <a:solidFill>
            <a:srgbClr val="E2C4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Corroboración de extracción de ácidos nucleicos y funcionamiento de ensayo de PCR (reactivos y equipos)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(Crosslin et al., 2011)</a:t>
          </a:r>
        </a:p>
      </dsp:txBody>
      <dsp:txXfrm>
        <a:off x="2314646" y="3128952"/>
        <a:ext cx="2376111" cy="10042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30FC0-4EB7-4FDE-A0F2-92FCFB0A2D13}">
      <dsp:nvSpPr>
        <dsp:cNvPr id="0" name=""/>
        <dsp:cNvSpPr/>
      </dsp:nvSpPr>
      <dsp:spPr>
        <a:xfrm>
          <a:off x="1545" y="451378"/>
          <a:ext cx="1882725" cy="753090"/>
        </a:xfrm>
        <a:prstGeom prst="chevron">
          <a:avLst/>
        </a:prstGeom>
        <a:solidFill>
          <a:srgbClr val="F0E0D0"/>
        </a:solidFill>
        <a:ln>
          <a:solidFill>
            <a:srgbClr val="E2C4A6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 dirty="0">
              <a:solidFill>
                <a:schemeClr val="tx1"/>
              </a:solidFill>
            </a:rPr>
            <a:t>Amplificación de la secuencia parcial del gen de ARN ribosómico 16S</a:t>
          </a:r>
        </a:p>
      </dsp:txBody>
      <dsp:txXfrm>
        <a:off x="378090" y="451378"/>
        <a:ext cx="1129635" cy="753090"/>
      </dsp:txXfrm>
    </dsp:sp>
    <dsp:sp modelId="{5ADFAFD1-2175-4C21-959A-434DEA600411}">
      <dsp:nvSpPr>
        <dsp:cNvPr id="0" name=""/>
        <dsp:cNvSpPr/>
      </dsp:nvSpPr>
      <dsp:spPr>
        <a:xfrm>
          <a:off x="1695998" y="451378"/>
          <a:ext cx="1882725" cy="753090"/>
        </a:xfrm>
        <a:prstGeom prst="chevron">
          <a:avLst/>
        </a:prstGeom>
        <a:solidFill>
          <a:srgbClr val="E2C4A6"/>
        </a:solidFill>
        <a:ln>
          <a:solidFill>
            <a:srgbClr val="E2C4A6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>
              <a:solidFill>
                <a:schemeClr val="tx1"/>
              </a:solidFill>
            </a:rPr>
            <a:t>Presencia/ ausencia de CaLso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2072543" y="451378"/>
        <a:ext cx="1129635" cy="753090"/>
      </dsp:txXfrm>
    </dsp:sp>
    <dsp:sp modelId="{F38796B5-6BA5-4CC5-BFD5-C95DD2B98D78}">
      <dsp:nvSpPr>
        <dsp:cNvPr id="0" name=""/>
        <dsp:cNvSpPr/>
      </dsp:nvSpPr>
      <dsp:spPr>
        <a:xfrm>
          <a:off x="3390451" y="451378"/>
          <a:ext cx="1882725" cy="753090"/>
        </a:xfrm>
        <a:prstGeom prst="chevron">
          <a:avLst/>
        </a:prstGeom>
        <a:solidFill>
          <a:srgbClr val="C88E54"/>
        </a:solidFill>
        <a:ln>
          <a:solidFill>
            <a:srgbClr val="C88E54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>
              <a:solidFill>
                <a:schemeClr val="tx1"/>
              </a:solidFill>
            </a:rPr>
            <a:t>Plantas como en psílidos de la papa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3766996" y="451378"/>
        <a:ext cx="1129635" cy="75309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F7714-CE18-4B02-8DFB-126607097DB4}">
      <dsp:nvSpPr>
        <dsp:cNvPr id="0" name=""/>
        <dsp:cNvSpPr/>
      </dsp:nvSpPr>
      <dsp:spPr>
        <a:xfrm>
          <a:off x="10972" y="0"/>
          <a:ext cx="3276600" cy="665785"/>
        </a:xfrm>
        <a:prstGeom prst="chevron">
          <a:avLst/>
        </a:prstGeom>
        <a:solidFill>
          <a:srgbClr val="F0E0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Castillo Carrillo et al. (2019)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343865" y="0"/>
        <a:ext cx="2610815" cy="665785"/>
      </dsp:txXfrm>
    </dsp:sp>
    <dsp:sp modelId="{F46ADF3C-86A2-40B5-9F0C-366EF722C7BE}">
      <dsp:nvSpPr>
        <dsp:cNvPr id="0" name=""/>
        <dsp:cNvSpPr/>
      </dsp:nvSpPr>
      <dsp:spPr>
        <a:xfrm>
          <a:off x="2951629" y="0"/>
          <a:ext cx="3276600" cy="665785"/>
        </a:xfrm>
        <a:prstGeom prst="chevron">
          <a:avLst/>
        </a:prstGeom>
        <a:solidFill>
          <a:srgbClr val="F0E0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Análisis de la secuencia de un fragmento de 470bp del gen COI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3284522" y="0"/>
        <a:ext cx="2610815" cy="665785"/>
      </dsp:txXfrm>
    </dsp:sp>
    <dsp:sp modelId="{D6B898FE-608B-4B70-9E15-00DDCEAF25C8}">
      <dsp:nvSpPr>
        <dsp:cNvPr id="0" name=""/>
        <dsp:cNvSpPr/>
      </dsp:nvSpPr>
      <dsp:spPr>
        <a:xfrm>
          <a:off x="5900569" y="0"/>
          <a:ext cx="3276600" cy="665785"/>
        </a:xfrm>
        <a:prstGeom prst="chevron">
          <a:avLst/>
        </a:prstGeom>
        <a:solidFill>
          <a:schemeClr val="accent5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Reporte de la presencia del haplotipo Central de </a:t>
          </a:r>
          <a:r>
            <a:rPr lang="es-EC" sz="1100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B. cockerelli </a:t>
          </a:r>
          <a:r>
            <a:rPr lang="es-EC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en Pichincha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6233462" y="0"/>
        <a:ext cx="2610815" cy="6657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18A5B-227A-4CC3-B379-A9850904B189}">
      <dsp:nvSpPr>
        <dsp:cNvPr id="0" name=""/>
        <dsp:cNvSpPr/>
      </dsp:nvSpPr>
      <dsp:spPr>
        <a:xfrm>
          <a:off x="2243" y="35419"/>
          <a:ext cx="980901" cy="588541"/>
        </a:xfrm>
        <a:prstGeom prst="roundRect">
          <a:avLst>
            <a:gd name="adj" fmla="val 10000"/>
          </a:avLst>
        </a:prstGeom>
        <a:solidFill>
          <a:srgbClr val="F0E0D0"/>
        </a:solidFill>
        <a:ln w="12700" cap="flat" cmpd="sng" algn="ctr">
          <a:solidFill>
            <a:srgbClr val="C88E5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(Swisher et al., 2012, 2014)</a:t>
          </a:r>
          <a:endParaRPr lang="es-EC" sz="1000" kern="1200" dirty="0">
            <a:solidFill>
              <a:schemeClr val="tx1"/>
            </a:solidFill>
          </a:endParaRPr>
        </a:p>
      </dsp:txBody>
      <dsp:txXfrm>
        <a:off x="19481" y="52657"/>
        <a:ext cx="946425" cy="554065"/>
      </dsp:txXfrm>
    </dsp:sp>
    <dsp:sp modelId="{A232D305-3207-4B38-AAF1-2E2748DBFDDF}">
      <dsp:nvSpPr>
        <dsp:cNvPr id="0" name=""/>
        <dsp:cNvSpPr/>
      </dsp:nvSpPr>
      <dsp:spPr>
        <a:xfrm>
          <a:off x="1081235" y="208058"/>
          <a:ext cx="207951" cy="2432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>
            <a:solidFill>
              <a:schemeClr val="tx1"/>
            </a:solidFill>
          </a:endParaRPr>
        </a:p>
      </dsp:txBody>
      <dsp:txXfrm>
        <a:off x="1081235" y="256711"/>
        <a:ext cx="145566" cy="145957"/>
      </dsp:txXfrm>
    </dsp:sp>
    <dsp:sp modelId="{CA10AD56-8346-4367-978A-B70EE21F9C21}">
      <dsp:nvSpPr>
        <dsp:cNvPr id="0" name=""/>
        <dsp:cNvSpPr/>
      </dsp:nvSpPr>
      <dsp:spPr>
        <a:xfrm>
          <a:off x="1375505" y="35419"/>
          <a:ext cx="980901" cy="588541"/>
        </a:xfrm>
        <a:prstGeom prst="roundRect">
          <a:avLst>
            <a:gd name="adj" fmla="val 10000"/>
          </a:avLst>
        </a:prstGeom>
        <a:solidFill>
          <a:srgbClr val="E7F4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Haplotipo Occidental: 1 SNP</a:t>
          </a:r>
        </a:p>
      </dsp:txBody>
      <dsp:txXfrm>
        <a:off x="1392743" y="52657"/>
        <a:ext cx="946425" cy="554065"/>
      </dsp:txXfrm>
    </dsp:sp>
    <dsp:sp modelId="{A6C57C47-1B5D-4B45-9A17-C9CAA1C727C6}">
      <dsp:nvSpPr>
        <dsp:cNvPr id="0" name=""/>
        <dsp:cNvSpPr/>
      </dsp:nvSpPr>
      <dsp:spPr>
        <a:xfrm>
          <a:off x="2454497" y="208058"/>
          <a:ext cx="207951" cy="2432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>
            <a:solidFill>
              <a:schemeClr val="tx1"/>
            </a:solidFill>
          </a:endParaRPr>
        </a:p>
      </dsp:txBody>
      <dsp:txXfrm>
        <a:off x="2454497" y="256711"/>
        <a:ext cx="145566" cy="145957"/>
      </dsp:txXfrm>
    </dsp:sp>
    <dsp:sp modelId="{04B727BB-1E83-4EDD-A078-089DB0803C3B}">
      <dsp:nvSpPr>
        <dsp:cNvPr id="0" name=""/>
        <dsp:cNvSpPr/>
      </dsp:nvSpPr>
      <dsp:spPr>
        <a:xfrm>
          <a:off x="2748768" y="35419"/>
          <a:ext cx="980901" cy="588541"/>
        </a:xfrm>
        <a:prstGeom prst="roundRect">
          <a:avLst>
            <a:gd name="adj" fmla="val 10000"/>
          </a:avLst>
        </a:prstGeom>
        <a:solidFill>
          <a:srgbClr val="DFDFF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Haplotipo Suroccidental:  6 SNPs  </a:t>
          </a:r>
          <a:endParaRPr lang="es-EC" sz="1000" kern="1200" dirty="0">
            <a:solidFill>
              <a:schemeClr val="tx1"/>
            </a:solidFill>
          </a:endParaRPr>
        </a:p>
      </dsp:txBody>
      <dsp:txXfrm>
        <a:off x="2766006" y="52657"/>
        <a:ext cx="946425" cy="554065"/>
      </dsp:txXfrm>
    </dsp:sp>
    <dsp:sp modelId="{A7652C6B-0477-4154-8228-B726A6C0FB9A}">
      <dsp:nvSpPr>
        <dsp:cNvPr id="0" name=""/>
        <dsp:cNvSpPr/>
      </dsp:nvSpPr>
      <dsp:spPr>
        <a:xfrm>
          <a:off x="3827760" y="208058"/>
          <a:ext cx="207951" cy="2432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>
            <a:solidFill>
              <a:schemeClr val="tx1"/>
            </a:solidFill>
          </a:endParaRPr>
        </a:p>
      </dsp:txBody>
      <dsp:txXfrm>
        <a:off x="3827760" y="256711"/>
        <a:ext cx="145566" cy="145957"/>
      </dsp:txXfrm>
    </dsp:sp>
    <dsp:sp modelId="{B3EA6395-B9FC-4D31-BE3F-47CEC967EE65}">
      <dsp:nvSpPr>
        <dsp:cNvPr id="0" name=""/>
        <dsp:cNvSpPr/>
      </dsp:nvSpPr>
      <dsp:spPr>
        <a:xfrm>
          <a:off x="4122030" y="35419"/>
          <a:ext cx="980901" cy="5885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Haplotipo Noroccidental:</a:t>
          </a:r>
          <a:r>
            <a:rPr lang="es-EC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sym typeface="Wingdings" panose="05000000000000000000" pitchFamily="2" charset="2"/>
            </a:rPr>
            <a:t> </a:t>
          </a:r>
          <a:r>
            <a:rPr lang="es-EC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16 SNPs</a:t>
          </a:r>
          <a:endParaRPr lang="es-EC" sz="1000" kern="1200" dirty="0">
            <a:solidFill>
              <a:schemeClr val="tx1"/>
            </a:solidFill>
          </a:endParaRPr>
        </a:p>
      </dsp:txBody>
      <dsp:txXfrm>
        <a:off x="4139268" y="52657"/>
        <a:ext cx="946425" cy="554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40AD7-0F8A-4395-ABF3-E6966F269B3C}">
      <dsp:nvSpPr>
        <dsp:cNvPr id="0" name=""/>
        <dsp:cNvSpPr/>
      </dsp:nvSpPr>
      <dsp:spPr>
        <a:xfrm>
          <a:off x="2022670" y="583104"/>
          <a:ext cx="1086669" cy="227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941"/>
              </a:lnTo>
              <a:lnTo>
                <a:pt x="1086669" y="113941"/>
              </a:lnTo>
              <a:lnTo>
                <a:pt x="1086669" y="227883"/>
              </a:lnTo>
            </a:path>
          </a:pathLst>
        </a:custGeom>
        <a:noFill/>
        <a:ln w="254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FCAAE-B9A5-4A50-BC11-AD9CE209CB1E}">
      <dsp:nvSpPr>
        <dsp:cNvPr id="0" name=""/>
        <dsp:cNvSpPr/>
      </dsp:nvSpPr>
      <dsp:spPr>
        <a:xfrm>
          <a:off x="972961" y="583104"/>
          <a:ext cx="1049708" cy="227883"/>
        </a:xfrm>
        <a:custGeom>
          <a:avLst/>
          <a:gdLst/>
          <a:ahLst/>
          <a:cxnLst/>
          <a:rect l="0" t="0" r="0" b="0"/>
          <a:pathLst>
            <a:path>
              <a:moveTo>
                <a:pt x="1049708" y="0"/>
              </a:moveTo>
              <a:lnTo>
                <a:pt x="1049708" y="113941"/>
              </a:lnTo>
              <a:lnTo>
                <a:pt x="0" y="113941"/>
              </a:lnTo>
              <a:lnTo>
                <a:pt x="0" y="227883"/>
              </a:lnTo>
            </a:path>
          </a:pathLst>
        </a:custGeom>
        <a:noFill/>
        <a:ln w="254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38BA0-5AF0-4436-BA2A-BB1498D3D25A}">
      <dsp:nvSpPr>
        <dsp:cNvPr id="0" name=""/>
        <dsp:cNvSpPr/>
      </dsp:nvSpPr>
      <dsp:spPr>
        <a:xfrm>
          <a:off x="1" y="40523"/>
          <a:ext cx="4045338" cy="542580"/>
        </a:xfrm>
        <a:prstGeom prst="rect">
          <a:avLst/>
        </a:prstGeom>
        <a:solidFill>
          <a:schemeClr val="accent3">
            <a:lumMod val="9500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solidFill>
                <a:schemeClr val="tx1"/>
              </a:solidFill>
            </a:rPr>
            <a:t>Dispersión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</a:rPr>
            <a:t> </a:t>
          </a:r>
          <a:r>
            <a:rPr lang="es-MX" sz="1100" kern="1200" dirty="0">
              <a:solidFill>
                <a:schemeClr val="tx1"/>
              </a:solidFill>
            </a:rPr>
            <a:t>El Salvador, Guatemala, Nicaragua, Honduras, Canadá, Nueva Zelanda y Australia 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" y="40523"/>
        <a:ext cx="4045338" cy="542580"/>
      </dsp:txXfrm>
    </dsp:sp>
    <dsp:sp modelId="{7C8BC510-DD71-49DD-A21C-C1A3E55EA083}">
      <dsp:nvSpPr>
        <dsp:cNvPr id="0" name=""/>
        <dsp:cNvSpPr/>
      </dsp:nvSpPr>
      <dsp:spPr>
        <a:xfrm>
          <a:off x="234" y="810987"/>
          <a:ext cx="1945454" cy="337197"/>
        </a:xfrm>
        <a:prstGeom prst="rect">
          <a:avLst/>
        </a:prstGeom>
        <a:solidFill>
          <a:schemeClr val="accent3">
            <a:lumMod val="9500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</a:rPr>
            <a:t>Viento </a:t>
          </a:r>
        </a:p>
      </dsp:txBody>
      <dsp:txXfrm>
        <a:off x="234" y="810987"/>
        <a:ext cx="1945454" cy="337197"/>
      </dsp:txXfrm>
    </dsp:sp>
    <dsp:sp modelId="{C65C787F-7EF8-4306-ACEB-03833190157E}">
      <dsp:nvSpPr>
        <dsp:cNvPr id="0" name=""/>
        <dsp:cNvSpPr/>
      </dsp:nvSpPr>
      <dsp:spPr>
        <a:xfrm>
          <a:off x="2173572" y="810987"/>
          <a:ext cx="1871533" cy="337197"/>
        </a:xfrm>
        <a:prstGeom prst="rect">
          <a:avLst/>
        </a:prstGeom>
        <a:solidFill>
          <a:schemeClr val="accent3">
            <a:lumMod val="9500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</a:rPr>
            <a:t>Intervención antropogénica</a:t>
          </a:r>
        </a:p>
      </dsp:txBody>
      <dsp:txXfrm>
        <a:off x="2173572" y="810987"/>
        <a:ext cx="1871533" cy="337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2814C-34E0-4E18-88CA-D6D05E862478}">
      <dsp:nvSpPr>
        <dsp:cNvPr id="0" name=""/>
        <dsp:cNvSpPr/>
      </dsp:nvSpPr>
      <dsp:spPr>
        <a:xfrm>
          <a:off x="0" y="0"/>
          <a:ext cx="2720340" cy="584649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 w="127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Gen mitocondrial citocromo c oxidasa I (COI)</a:t>
          </a:r>
        </a:p>
      </dsp:txBody>
      <dsp:txXfrm>
        <a:off x="17124" y="17124"/>
        <a:ext cx="2089457" cy="550401"/>
      </dsp:txXfrm>
    </dsp:sp>
    <dsp:sp modelId="{1E394A0C-171E-4042-93E9-C348BE80D745}">
      <dsp:nvSpPr>
        <dsp:cNvPr id="0" name=""/>
        <dsp:cNvSpPr/>
      </dsp:nvSpPr>
      <dsp:spPr>
        <a:xfrm>
          <a:off x="240029" y="682091"/>
          <a:ext cx="2720340" cy="584649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 w="127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Marcadores de inter-secuencias simples repetitivas (ISSRs) </a:t>
          </a:r>
        </a:p>
      </dsp:txBody>
      <dsp:txXfrm>
        <a:off x="257153" y="699215"/>
        <a:ext cx="2066039" cy="550401"/>
      </dsp:txXfrm>
    </dsp:sp>
    <dsp:sp modelId="{DD50936C-BC20-4CBB-AB79-760757568204}">
      <dsp:nvSpPr>
        <dsp:cNvPr id="0" name=""/>
        <dsp:cNvSpPr/>
      </dsp:nvSpPr>
      <dsp:spPr>
        <a:xfrm>
          <a:off x="480059" y="1364182"/>
          <a:ext cx="2720340" cy="584649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 w="127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Análisis de fusión de alta resolución (HRM)</a:t>
          </a:r>
        </a:p>
      </dsp:txBody>
      <dsp:txXfrm>
        <a:off x="497183" y="1381306"/>
        <a:ext cx="2066039" cy="550401"/>
      </dsp:txXfrm>
    </dsp:sp>
    <dsp:sp modelId="{972668CC-50DE-473A-BD9C-56ADF61C6675}">
      <dsp:nvSpPr>
        <dsp:cNvPr id="0" name=""/>
        <dsp:cNvSpPr/>
      </dsp:nvSpPr>
      <dsp:spPr>
        <a:xfrm>
          <a:off x="2340317" y="443359"/>
          <a:ext cx="380022" cy="380022"/>
        </a:xfrm>
        <a:prstGeom prst="downArrow">
          <a:avLst>
            <a:gd name="adj1" fmla="val 55000"/>
            <a:gd name="adj2" fmla="val 45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3175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kern="1200">
            <a:solidFill>
              <a:schemeClr val="tx1"/>
            </a:solidFill>
          </a:endParaRPr>
        </a:p>
      </dsp:txBody>
      <dsp:txXfrm>
        <a:off x="2425822" y="443359"/>
        <a:ext cx="209012" cy="285967"/>
      </dsp:txXfrm>
    </dsp:sp>
    <dsp:sp modelId="{D015A60F-30AC-476B-B86C-9BE4486774A3}">
      <dsp:nvSpPr>
        <dsp:cNvPr id="0" name=""/>
        <dsp:cNvSpPr/>
      </dsp:nvSpPr>
      <dsp:spPr>
        <a:xfrm>
          <a:off x="2580347" y="1121552"/>
          <a:ext cx="380022" cy="380022"/>
        </a:xfrm>
        <a:prstGeom prst="downArrow">
          <a:avLst>
            <a:gd name="adj1" fmla="val 55000"/>
            <a:gd name="adj2" fmla="val 45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3175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kern="1200">
            <a:solidFill>
              <a:schemeClr val="tx1"/>
            </a:solidFill>
          </a:endParaRPr>
        </a:p>
      </dsp:txBody>
      <dsp:txXfrm>
        <a:off x="2665852" y="1121552"/>
        <a:ext cx="209012" cy="2859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BA06D-E012-4E77-80DF-A25D35C9F491}">
      <dsp:nvSpPr>
        <dsp:cNvPr id="0" name=""/>
        <dsp:cNvSpPr/>
      </dsp:nvSpPr>
      <dsp:spPr>
        <a:xfrm rot="5400000">
          <a:off x="265330" y="597779"/>
          <a:ext cx="922137" cy="112002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5B7A9-2FEA-4040-91CB-DFCC30A019EC}">
      <dsp:nvSpPr>
        <dsp:cNvPr id="0" name=""/>
        <dsp:cNvSpPr/>
      </dsp:nvSpPr>
      <dsp:spPr>
        <a:xfrm>
          <a:off x="397191" y="1049"/>
          <a:ext cx="1393880" cy="746681"/>
        </a:xfrm>
        <a:prstGeom prst="roundRect">
          <a:avLst>
            <a:gd name="adj" fmla="val 10000"/>
          </a:avLst>
        </a:prstGeom>
        <a:solidFill>
          <a:srgbClr val="E2F0F2"/>
        </a:solidFill>
        <a:ln w="127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Haplotipo Central</a:t>
          </a:r>
        </a:p>
      </dsp:txBody>
      <dsp:txXfrm>
        <a:off x="419061" y="22919"/>
        <a:ext cx="1350140" cy="702941"/>
      </dsp:txXfrm>
    </dsp:sp>
    <dsp:sp modelId="{8EA3C395-56E3-47B6-BEB9-0EEAF7AD857E}">
      <dsp:nvSpPr>
        <dsp:cNvPr id="0" name=""/>
        <dsp:cNvSpPr/>
      </dsp:nvSpPr>
      <dsp:spPr>
        <a:xfrm>
          <a:off x="732786" y="1064455"/>
          <a:ext cx="1804833" cy="112002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EBF9F-ED48-4CBE-9AF2-077A2BE4A800}">
      <dsp:nvSpPr>
        <dsp:cNvPr id="0" name=""/>
        <dsp:cNvSpPr/>
      </dsp:nvSpPr>
      <dsp:spPr>
        <a:xfrm>
          <a:off x="385325" y="934401"/>
          <a:ext cx="1417612" cy="746681"/>
        </a:xfrm>
        <a:prstGeom prst="roundRect">
          <a:avLst>
            <a:gd name="adj" fmla="val 10000"/>
          </a:avLst>
        </a:prstGeom>
        <a:solidFill>
          <a:srgbClr val="D6EDBD"/>
        </a:solidFill>
        <a:ln w="127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Haplotipo Occidental</a:t>
          </a:r>
        </a:p>
      </dsp:txBody>
      <dsp:txXfrm>
        <a:off x="407195" y="956271"/>
        <a:ext cx="1373872" cy="702941"/>
      </dsp:txXfrm>
    </dsp:sp>
    <dsp:sp modelId="{6230C3EB-0AAF-46C1-AF49-DD7CDD897A2E}">
      <dsp:nvSpPr>
        <dsp:cNvPr id="0" name=""/>
        <dsp:cNvSpPr/>
      </dsp:nvSpPr>
      <dsp:spPr>
        <a:xfrm rot="16200000">
          <a:off x="2082734" y="597779"/>
          <a:ext cx="922137" cy="112002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7C062-A965-49EA-80E0-A99B81BE3C78}">
      <dsp:nvSpPr>
        <dsp:cNvPr id="0" name=""/>
        <dsp:cNvSpPr/>
      </dsp:nvSpPr>
      <dsp:spPr>
        <a:xfrm>
          <a:off x="2225478" y="934401"/>
          <a:ext cx="1372114" cy="746681"/>
        </a:xfrm>
        <a:prstGeom prst="roundRect">
          <a:avLst>
            <a:gd name="adj" fmla="val 10000"/>
          </a:avLst>
        </a:prstGeom>
        <a:solidFill>
          <a:srgbClr val="FFCDCD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Haplotipo Noroccidental</a:t>
          </a:r>
        </a:p>
      </dsp:txBody>
      <dsp:txXfrm>
        <a:off x="2247348" y="956271"/>
        <a:ext cx="1328374" cy="702941"/>
      </dsp:txXfrm>
    </dsp:sp>
    <dsp:sp modelId="{9ED53054-41E6-48A3-BB29-301D02294296}">
      <dsp:nvSpPr>
        <dsp:cNvPr id="0" name=""/>
        <dsp:cNvSpPr/>
      </dsp:nvSpPr>
      <dsp:spPr>
        <a:xfrm>
          <a:off x="2213612" y="1049"/>
          <a:ext cx="1395846" cy="746681"/>
        </a:xfrm>
        <a:prstGeom prst="roundRect">
          <a:avLst>
            <a:gd name="adj" fmla="val 10000"/>
          </a:avLst>
        </a:prstGeom>
        <a:solidFill>
          <a:srgbClr val="F0F0FA"/>
        </a:solidFill>
        <a:ln w="127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Haplotipo Suroccidental</a:t>
          </a:r>
        </a:p>
      </dsp:txBody>
      <dsp:txXfrm>
        <a:off x="2235482" y="22919"/>
        <a:ext cx="1352106" cy="702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37BC3-C9DE-4762-8B92-B0FC1BCBB7AD}">
      <dsp:nvSpPr>
        <dsp:cNvPr id="0" name=""/>
        <dsp:cNvSpPr/>
      </dsp:nvSpPr>
      <dsp:spPr>
        <a:xfrm>
          <a:off x="601" y="0"/>
          <a:ext cx="1564316" cy="2846984"/>
        </a:xfrm>
        <a:prstGeom prst="roundRect">
          <a:avLst>
            <a:gd name="adj" fmla="val 10000"/>
          </a:avLst>
        </a:prstGeom>
        <a:solidFill>
          <a:srgbClr val="CBE4E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>
              <a:solidFill>
                <a:schemeClr val="tx1"/>
              </a:solidFill>
            </a:rPr>
            <a:t>Haplotipo Central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601" y="0"/>
        <a:ext cx="1564316" cy="854095"/>
      </dsp:txXfrm>
    </dsp:sp>
    <dsp:sp modelId="{C5FCCAB5-3AB7-491E-92D6-27C8D712F39A}">
      <dsp:nvSpPr>
        <dsp:cNvPr id="0" name=""/>
        <dsp:cNvSpPr/>
      </dsp:nvSpPr>
      <dsp:spPr>
        <a:xfrm>
          <a:off x="157033" y="854095"/>
          <a:ext cx="1251453" cy="1850539"/>
        </a:xfrm>
        <a:prstGeom prst="roundRect">
          <a:avLst>
            <a:gd name="adj" fmla="val 10000"/>
          </a:avLst>
        </a:prstGeom>
        <a:solidFill>
          <a:srgbClr val="E2F0F2"/>
        </a:solidFill>
        <a:ln w="12700" cap="flat" cmpd="sng" algn="ctr">
          <a:solidFill>
            <a:schemeClr val="accent1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>
              <a:solidFill>
                <a:schemeClr val="tx1"/>
              </a:solidFill>
            </a:rPr>
            <a:t>Índice de crecimiento, desarrollo y supervivencia mayor que el haplotipos Occidental y Noroccidental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93687" y="890749"/>
        <a:ext cx="1178145" cy="1777231"/>
      </dsp:txXfrm>
    </dsp:sp>
    <dsp:sp modelId="{41604CB2-AB73-42BA-8584-1E64E83D4C3B}">
      <dsp:nvSpPr>
        <dsp:cNvPr id="0" name=""/>
        <dsp:cNvSpPr/>
      </dsp:nvSpPr>
      <dsp:spPr>
        <a:xfrm>
          <a:off x="1682241" y="0"/>
          <a:ext cx="1564316" cy="28469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>
              <a:solidFill>
                <a:schemeClr val="tx1"/>
              </a:solidFill>
            </a:rPr>
            <a:t>Haplotipo Noroccidental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1682241" y="0"/>
        <a:ext cx="1564316" cy="854095"/>
      </dsp:txXfrm>
    </dsp:sp>
    <dsp:sp modelId="{95870545-C2BE-4E8C-A8D9-870FAB436EAB}">
      <dsp:nvSpPr>
        <dsp:cNvPr id="0" name=""/>
        <dsp:cNvSpPr/>
      </dsp:nvSpPr>
      <dsp:spPr>
        <a:xfrm>
          <a:off x="1838673" y="854095"/>
          <a:ext cx="1251453" cy="1850539"/>
        </a:xfrm>
        <a:prstGeom prst="roundRect">
          <a:avLst>
            <a:gd name="adj" fmla="val 10000"/>
          </a:avLst>
        </a:prstGeom>
        <a:solidFill>
          <a:srgbClr val="FFE7E7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>
              <a:solidFill>
                <a:schemeClr val="tx1"/>
              </a:solidFill>
            </a:rPr>
            <a:t>No produce huevos viables al aparearse entre otros haplotipos 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875327" y="890749"/>
        <a:ext cx="1178145" cy="1777231"/>
      </dsp:txXfrm>
    </dsp:sp>
    <dsp:sp modelId="{C374214E-A10A-4DCA-BF65-4637D37B646F}">
      <dsp:nvSpPr>
        <dsp:cNvPr id="0" name=""/>
        <dsp:cNvSpPr/>
      </dsp:nvSpPr>
      <dsp:spPr>
        <a:xfrm>
          <a:off x="3363881" y="0"/>
          <a:ext cx="1564316" cy="2846984"/>
        </a:xfrm>
        <a:prstGeom prst="roundRect">
          <a:avLst>
            <a:gd name="adj" fmla="val 10000"/>
          </a:avLst>
        </a:prstGeom>
        <a:solidFill>
          <a:srgbClr val="D6EDB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>
              <a:solidFill>
                <a:schemeClr val="tx1"/>
              </a:solidFill>
            </a:rPr>
            <a:t>Haplotipo Occidental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3363881" y="0"/>
        <a:ext cx="1564316" cy="854095"/>
      </dsp:txXfrm>
    </dsp:sp>
    <dsp:sp modelId="{2E71090F-4591-4BF4-B470-E3867A698AD8}">
      <dsp:nvSpPr>
        <dsp:cNvPr id="0" name=""/>
        <dsp:cNvSpPr/>
      </dsp:nvSpPr>
      <dsp:spPr>
        <a:xfrm>
          <a:off x="3520313" y="854095"/>
          <a:ext cx="1251453" cy="1850539"/>
        </a:xfrm>
        <a:prstGeom prst="roundRect">
          <a:avLst>
            <a:gd name="adj" fmla="val 10000"/>
          </a:avLst>
        </a:prstGeom>
        <a:solidFill>
          <a:srgbClr val="E7F4D8"/>
        </a:solidFill>
        <a:ln w="127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>
              <a:solidFill>
                <a:schemeClr val="tx1"/>
              </a:solidFill>
            </a:rPr>
            <a:t>Mayor resistencia a pesticidas en comparación con el haplotipo Central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3556967" y="890749"/>
        <a:ext cx="1178145" cy="17772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DE97D-5CE1-4865-9E82-5E47C49C233C}">
      <dsp:nvSpPr>
        <dsp:cNvPr id="0" name=""/>
        <dsp:cNvSpPr/>
      </dsp:nvSpPr>
      <dsp:spPr>
        <a:xfrm>
          <a:off x="-1560525" y="-243188"/>
          <a:ext cx="1868867" cy="1868867"/>
        </a:xfrm>
        <a:prstGeom prst="blockArc">
          <a:avLst>
            <a:gd name="adj1" fmla="val 18900000"/>
            <a:gd name="adj2" fmla="val 2700000"/>
            <a:gd name="adj3" fmla="val 115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BCF37-6C6D-48C0-9D64-E420D7F52C08}">
      <dsp:nvSpPr>
        <dsp:cNvPr id="0" name=""/>
        <dsp:cNvSpPr/>
      </dsp:nvSpPr>
      <dsp:spPr>
        <a:xfrm>
          <a:off x="198133" y="138249"/>
          <a:ext cx="3824517" cy="276498"/>
        </a:xfrm>
        <a:prstGeom prst="rect">
          <a:avLst/>
        </a:prstGeom>
        <a:solidFill>
          <a:schemeClr val="accent3">
            <a:lumMod val="85000"/>
          </a:schemeClr>
        </a:solidFill>
        <a:ln w="127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47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Controles culturales</a:t>
          </a:r>
        </a:p>
      </dsp:txBody>
      <dsp:txXfrm>
        <a:off x="198133" y="138249"/>
        <a:ext cx="3824517" cy="276498"/>
      </dsp:txXfrm>
    </dsp:sp>
    <dsp:sp modelId="{1AA7FA47-D49D-49F1-B930-64C4EB933A05}">
      <dsp:nvSpPr>
        <dsp:cNvPr id="0" name=""/>
        <dsp:cNvSpPr/>
      </dsp:nvSpPr>
      <dsp:spPr>
        <a:xfrm>
          <a:off x="25321" y="103686"/>
          <a:ext cx="345622" cy="345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313AD-CF99-4D65-9D59-82E25CA8767B}">
      <dsp:nvSpPr>
        <dsp:cNvPr id="0" name=""/>
        <dsp:cNvSpPr/>
      </dsp:nvSpPr>
      <dsp:spPr>
        <a:xfrm>
          <a:off x="298640" y="552996"/>
          <a:ext cx="3724010" cy="276498"/>
        </a:xfrm>
        <a:prstGeom prst="rect">
          <a:avLst/>
        </a:prstGeom>
        <a:solidFill>
          <a:srgbClr val="ECECEC"/>
        </a:solidFill>
        <a:ln w="127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47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Controles biológicos</a:t>
          </a:r>
        </a:p>
      </dsp:txBody>
      <dsp:txXfrm>
        <a:off x="298640" y="552996"/>
        <a:ext cx="3724010" cy="276498"/>
      </dsp:txXfrm>
    </dsp:sp>
    <dsp:sp modelId="{CD5CA471-24DD-4C6B-A0D5-3358D250ABB3}">
      <dsp:nvSpPr>
        <dsp:cNvPr id="0" name=""/>
        <dsp:cNvSpPr/>
      </dsp:nvSpPr>
      <dsp:spPr>
        <a:xfrm>
          <a:off x="125828" y="518434"/>
          <a:ext cx="345622" cy="345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CAC89-DF97-4C60-9669-4247C2EFD45F}">
      <dsp:nvSpPr>
        <dsp:cNvPr id="0" name=""/>
        <dsp:cNvSpPr/>
      </dsp:nvSpPr>
      <dsp:spPr>
        <a:xfrm>
          <a:off x="198133" y="967743"/>
          <a:ext cx="3824517" cy="276498"/>
        </a:xfrm>
        <a:prstGeom prst="rect">
          <a:avLst/>
        </a:prstGeom>
        <a:solidFill>
          <a:srgbClr val="F7F7F7"/>
        </a:solidFill>
        <a:ln w="127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47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tx1"/>
              </a:solidFill>
            </a:rPr>
            <a:t>Controles químicos</a:t>
          </a:r>
        </a:p>
      </dsp:txBody>
      <dsp:txXfrm>
        <a:off x="198133" y="967743"/>
        <a:ext cx="3824517" cy="276498"/>
      </dsp:txXfrm>
    </dsp:sp>
    <dsp:sp modelId="{EB09611E-88A9-44EB-873B-67061B41CB5B}">
      <dsp:nvSpPr>
        <dsp:cNvPr id="0" name=""/>
        <dsp:cNvSpPr/>
      </dsp:nvSpPr>
      <dsp:spPr>
        <a:xfrm>
          <a:off x="25321" y="933181"/>
          <a:ext cx="345622" cy="345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6822E-6763-45CA-B34E-8D69CD877B23}">
      <dsp:nvSpPr>
        <dsp:cNvPr id="0" name=""/>
        <dsp:cNvSpPr/>
      </dsp:nvSpPr>
      <dsp:spPr>
        <a:xfrm>
          <a:off x="1858872" y="1291454"/>
          <a:ext cx="1578443" cy="1578443"/>
        </a:xfrm>
        <a:prstGeom prst="gear9">
          <a:avLst/>
        </a:prstGeom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100" kern="1200" dirty="0"/>
        </a:p>
      </dsp:txBody>
      <dsp:txXfrm>
        <a:off x="2176209" y="1661197"/>
        <a:ext cx="943769" cy="811352"/>
      </dsp:txXfrm>
    </dsp:sp>
    <dsp:sp modelId="{8C963F60-8A01-4D7A-99D3-8AAAAC2176B7}">
      <dsp:nvSpPr>
        <dsp:cNvPr id="0" name=""/>
        <dsp:cNvSpPr/>
      </dsp:nvSpPr>
      <dsp:spPr>
        <a:xfrm>
          <a:off x="940505" y="918367"/>
          <a:ext cx="1147959" cy="1147959"/>
        </a:xfrm>
        <a:prstGeom prst="gear6">
          <a:avLst/>
        </a:prstGeom>
        <a:blipFill rotWithShape="0">
          <a:blip xmlns:r="http://schemas.openxmlformats.org/officeDocument/2006/relationships" r:embed="rId2"/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600" kern="1200" dirty="0"/>
        </a:p>
      </dsp:txBody>
      <dsp:txXfrm>
        <a:off x="1229507" y="1209116"/>
        <a:ext cx="569955" cy="566461"/>
      </dsp:txXfrm>
    </dsp:sp>
    <dsp:sp modelId="{9D04F853-BA62-438B-9120-6BA96349A3D1}">
      <dsp:nvSpPr>
        <dsp:cNvPr id="0" name=""/>
        <dsp:cNvSpPr/>
      </dsp:nvSpPr>
      <dsp:spPr>
        <a:xfrm rot="20700000">
          <a:off x="1583479" y="126392"/>
          <a:ext cx="1124765" cy="1124765"/>
        </a:xfrm>
        <a:prstGeom prst="gear6">
          <a:avLst/>
        </a:prstGeom>
        <a:blipFill rotWithShape="0">
          <a:blip xmlns:r="http://schemas.openxmlformats.org/officeDocument/2006/relationships" r:embed="rId3"/>
          <a:srcRect/>
          <a:stretch>
            <a:fillRect l="-20000" r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4000" kern="1200" dirty="0"/>
        </a:p>
      </dsp:txBody>
      <dsp:txXfrm rot="-20700000">
        <a:off x="1830173" y="373086"/>
        <a:ext cx="631377" cy="631377"/>
      </dsp:txXfrm>
    </dsp:sp>
    <dsp:sp modelId="{D26AA55D-2457-4E0C-9576-11393B76B895}">
      <dsp:nvSpPr>
        <dsp:cNvPr id="0" name=""/>
        <dsp:cNvSpPr/>
      </dsp:nvSpPr>
      <dsp:spPr>
        <a:xfrm>
          <a:off x="1723547" y="1061100"/>
          <a:ext cx="2020408" cy="2020408"/>
        </a:xfrm>
        <a:prstGeom prst="circularArrow">
          <a:avLst>
            <a:gd name="adj1" fmla="val 4687"/>
            <a:gd name="adj2" fmla="val 299029"/>
            <a:gd name="adj3" fmla="val 2473108"/>
            <a:gd name="adj4" fmla="val 15957359"/>
            <a:gd name="adj5" fmla="val 5469"/>
          </a:avLst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3175">
          <a:solidFill>
            <a:srgbClr val="C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AFF34-3AB6-45C0-9E98-969B72CCEA61}">
      <dsp:nvSpPr>
        <dsp:cNvPr id="0" name=""/>
        <dsp:cNvSpPr/>
      </dsp:nvSpPr>
      <dsp:spPr>
        <a:xfrm>
          <a:off x="737203" y="670051"/>
          <a:ext cx="1467952" cy="146795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3175">
          <a:solidFill>
            <a:srgbClr val="C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9FB9F-FC4D-4087-AA97-6FC6B36BC189}">
      <dsp:nvSpPr>
        <dsp:cNvPr id="0" name=""/>
        <dsp:cNvSpPr/>
      </dsp:nvSpPr>
      <dsp:spPr>
        <a:xfrm>
          <a:off x="1323309" y="-114289"/>
          <a:ext cx="1582748" cy="158274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3175">
          <a:solidFill>
            <a:srgbClr val="C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2A41F-FE68-432F-BE96-2DDAD4BFED60}">
      <dsp:nvSpPr>
        <dsp:cNvPr id="0" name=""/>
        <dsp:cNvSpPr/>
      </dsp:nvSpPr>
      <dsp:spPr>
        <a:xfrm>
          <a:off x="-2609646" y="-402682"/>
          <a:ext cx="3115148" cy="3115148"/>
        </a:xfrm>
        <a:prstGeom prst="blockArc">
          <a:avLst>
            <a:gd name="adj1" fmla="val 18900000"/>
            <a:gd name="adj2" fmla="val 2700000"/>
            <a:gd name="adj3" fmla="val 693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FD204-8C66-4009-ACA1-DE241D35359D}">
      <dsp:nvSpPr>
        <dsp:cNvPr id="0" name=""/>
        <dsp:cNvSpPr/>
      </dsp:nvSpPr>
      <dsp:spPr>
        <a:xfrm>
          <a:off x="222437" y="144315"/>
          <a:ext cx="4105995" cy="28881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247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>
              <a:solidFill>
                <a:schemeClr val="tx1"/>
              </a:solidFill>
            </a:rPr>
            <a:t>Participación de taxónomos expertos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222437" y="144315"/>
        <a:ext cx="4105995" cy="288815"/>
      </dsp:txXfrm>
    </dsp:sp>
    <dsp:sp modelId="{32CB4F83-135A-44FC-9C9C-B26B2FA792A3}">
      <dsp:nvSpPr>
        <dsp:cNvPr id="0" name=""/>
        <dsp:cNvSpPr/>
      </dsp:nvSpPr>
      <dsp:spPr>
        <a:xfrm>
          <a:off x="41928" y="108213"/>
          <a:ext cx="361019" cy="361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455E9-5DC4-4077-9315-F2B3884B0BAD}">
      <dsp:nvSpPr>
        <dsp:cNvPr id="0" name=""/>
        <dsp:cNvSpPr/>
      </dsp:nvSpPr>
      <dsp:spPr>
        <a:xfrm>
          <a:off x="429394" y="577399"/>
          <a:ext cx="3899038" cy="28881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05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247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>
              <a:solidFill>
                <a:schemeClr val="tx1"/>
              </a:solidFill>
            </a:rPr>
            <a:t>Mayoría de claves taxonómicas para etapas adultas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429394" y="577399"/>
        <a:ext cx="3899038" cy="288815"/>
      </dsp:txXfrm>
    </dsp:sp>
    <dsp:sp modelId="{9ECB6EDF-54CF-4795-A0FB-2ADCC86BC57F}">
      <dsp:nvSpPr>
        <dsp:cNvPr id="0" name=""/>
        <dsp:cNvSpPr/>
      </dsp:nvSpPr>
      <dsp:spPr>
        <a:xfrm>
          <a:off x="248884" y="541297"/>
          <a:ext cx="361019" cy="361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105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BBD0D-9ADF-4D8C-8940-4D7200C9B6F8}">
      <dsp:nvSpPr>
        <dsp:cNvPr id="0" name=""/>
        <dsp:cNvSpPr/>
      </dsp:nvSpPr>
      <dsp:spPr>
        <a:xfrm>
          <a:off x="492913" y="1010483"/>
          <a:ext cx="3835519" cy="28881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11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247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>
              <a:solidFill>
                <a:schemeClr val="tx1"/>
              </a:solidFill>
            </a:rPr>
            <a:t>Plasticidad fenotípica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492913" y="1010483"/>
        <a:ext cx="3835519" cy="288815"/>
      </dsp:txXfrm>
    </dsp:sp>
    <dsp:sp modelId="{E155C58F-266B-4EFA-B7F6-06120F124EBC}">
      <dsp:nvSpPr>
        <dsp:cNvPr id="0" name=""/>
        <dsp:cNvSpPr/>
      </dsp:nvSpPr>
      <dsp:spPr>
        <a:xfrm>
          <a:off x="312403" y="974381"/>
          <a:ext cx="361019" cy="361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21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8F63B-A2DD-4543-A6BF-8DC4B12800D6}">
      <dsp:nvSpPr>
        <dsp:cNvPr id="0" name=""/>
        <dsp:cNvSpPr/>
      </dsp:nvSpPr>
      <dsp:spPr>
        <a:xfrm>
          <a:off x="429394" y="1443568"/>
          <a:ext cx="3899038" cy="28881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11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247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>
              <a:solidFill>
                <a:schemeClr val="tx1"/>
              </a:solidFill>
            </a:rPr>
            <a:t>Presencia de especies crípticas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429394" y="1443568"/>
        <a:ext cx="3899038" cy="288815"/>
      </dsp:txXfrm>
    </dsp:sp>
    <dsp:sp modelId="{F226BDF6-225F-4840-9900-B6B7AABB2BCA}">
      <dsp:nvSpPr>
        <dsp:cNvPr id="0" name=""/>
        <dsp:cNvSpPr/>
      </dsp:nvSpPr>
      <dsp:spPr>
        <a:xfrm>
          <a:off x="248884" y="1407466"/>
          <a:ext cx="361019" cy="361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21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688AE-7DE6-49A0-8BF1-7439F0C3BFFF}">
      <dsp:nvSpPr>
        <dsp:cNvPr id="0" name=""/>
        <dsp:cNvSpPr/>
      </dsp:nvSpPr>
      <dsp:spPr>
        <a:xfrm>
          <a:off x="222437" y="1876652"/>
          <a:ext cx="4105995" cy="28881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05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247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>
              <a:solidFill>
                <a:schemeClr val="tx1"/>
              </a:solidFill>
            </a:rPr>
            <a:t>Procesos complicados y tardíos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222437" y="1876652"/>
        <a:ext cx="4105995" cy="288815"/>
      </dsp:txXfrm>
    </dsp:sp>
    <dsp:sp modelId="{ABAE5F4C-A307-4902-BD32-2EBF37B50032}">
      <dsp:nvSpPr>
        <dsp:cNvPr id="0" name=""/>
        <dsp:cNvSpPr/>
      </dsp:nvSpPr>
      <dsp:spPr>
        <a:xfrm>
          <a:off x="41928" y="1840550"/>
          <a:ext cx="361019" cy="361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105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38D8C-0326-49DB-A9FE-E28DF114806B}">
      <dsp:nvSpPr>
        <dsp:cNvPr id="0" name=""/>
        <dsp:cNvSpPr/>
      </dsp:nvSpPr>
      <dsp:spPr>
        <a:xfrm>
          <a:off x="4353" y="0"/>
          <a:ext cx="1301084" cy="616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/>
            <a:t>Tamaño reducido</a:t>
          </a:r>
          <a:endParaRPr lang="es-EC" sz="1200" kern="1200" dirty="0"/>
        </a:p>
      </dsp:txBody>
      <dsp:txXfrm>
        <a:off x="22416" y="18063"/>
        <a:ext cx="1264958" cy="580595"/>
      </dsp:txXfrm>
    </dsp:sp>
    <dsp:sp modelId="{130597D7-718A-40A4-84D8-5C20D0E03D44}">
      <dsp:nvSpPr>
        <dsp:cNvPr id="0" name=""/>
        <dsp:cNvSpPr/>
      </dsp:nvSpPr>
      <dsp:spPr>
        <a:xfrm>
          <a:off x="1435546" y="147026"/>
          <a:ext cx="275830" cy="32266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C0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50" kern="1200">
            <a:solidFill>
              <a:schemeClr val="tx1"/>
            </a:solidFill>
          </a:endParaRPr>
        </a:p>
      </dsp:txBody>
      <dsp:txXfrm>
        <a:off x="1435546" y="211560"/>
        <a:ext cx="193081" cy="193601"/>
      </dsp:txXfrm>
    </dsp:sp>
    <dsp:sp modelId="{99CECC99-03FB-4ABC-A01C-015338B85660}">
      <dsp:nvSpPr>
        <dsp:cNvPr id="0" name=""/>
        <dsp:cNvSpPr/>
      </dsp:nvSpPr>
      <dsp:spPr>
        <a:xfrm>
          <a:off x="1825872" y="0"/>
          <a:ext cx="1301084" cy="616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571487"/>
                <a:satOff val="19812"/>
                <a:lumOff val="44804"/>
                <a:alphaOff val="0"/>
                <a:tint val="50000"/>
                <a:satMod val="300000"/>
              </a:schemeClr>
            </a:gs>
            <a:gs pos="35000">
              <a:schemeClr val="accent4">
                <a:hueOff val="5571487"/>
                <a:satOff val="19812"/>
                <a:lumOff val="44804"/>
                <a:alphaOff val="0"/>
                <a:tint val="37000"/>
                <a:satMod val="300000"/>
              </a:schemeClr>
            </a:gs>
            <a:gs pos="100000">
              <a:schemeClr val="accent4">
                <a:hueOff val="5571487"/>
                <a:satOff val="19812"/>
                <a:lumOff val="448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/>
            <a:t>Presencia de extremos conservados</a:t>
          </a:r>
          <a:endParaRPr lang="es-EC" sz="1200" kern="1200" dirty="0"/>
        </a:p>
      </dsp:txBody>
      <dsp:txXfrm>
        <a:off x="1843935" y="18063"/>
        <a:ext cx="1264958" cy="580595"/>
      </dsp:txXfrm>
    </dsp:sp>
    <dsp:sp modelId="{3C461E41-257E-457D-A16D-2134A21CE7A4}">
      <dsp:nvSpPr>
        <dsp:cNvPr id="0" name=""/>
        <dsp:cNvSpPr/>
      </dsp:nvSpPr>
      <dsp:spPr>
        <a:xfrm>
          <a:off x="3257065" y="147026"/>
          <a:ext cx="275830" cy="32266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C0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50" kern="1200">
            <a:solidFill>
              <a:schemeClr val="tx1"/>
            </a:solidFill>
          </a:endParaRPr>
        </a:p>
      </dsp:txBody>
      <dsp:txXfrm>
        <a:off x="3257065" y="211560"/>
        <a:ext cx="193081" cy="193601"/>
      </dsp:txXfrm>
    </dsp:sp>
    <dsp:sp modelId="{FF09CB39-8E0C-4C00-A3CE-1FF281E11304}">
      <dsp:nvSpPr>
        <dsp:cNvPr id="0" name=""/>
        <dsp:cNvSpPr/>
      </dsp:nvSpPr>
      <dsp:spPr>
        <a:xfrm>
          <a:off x="3647390" y="0"/>
          <a:ext cx="1301084" cy="616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1142974"/>
                <a:satOff val="39624"/>
                <a:lumOff val="89608"/>
                <a:alphaOff val="0"/>
                <a:tint val="50000"/>
                <a:satMod val="300000"/>
              </a:schemeClr>
            </a:gs>
            <a:gs pos="35000">
              <a:schemeClr val="accent4">
                <a:hueOff val="11142974"/>
                <a:satOff val="39624"/>
                <a:lumOff val="89608"/>
                <a:alphaOff val="0"/>
                <a:tint val="37000"/>
                <a:satMod val="300000"/>
              </a:schemeClr>
            </a:gs>
            <a:gs pos="100000">
              <a:schemeClr val="accent4">
                <a:hueOff val="11142974"/>
                <a:satOff val="39624"/>
                <a:lumOff val="8960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/>
            <a:t>Elevada tasa de evolución molecular</a:t>
          </a:r>
          <a:endParaRPr lang="es-EC" sz="1200" kern="1200" dirty="0"/>
        </a:p>
      </dsp:txBody>
      <dsp:txXfrm>
        <a:off x="3665453" y="18063"/>
        <a:ext cx="1264958" cy="580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C29AC-B71C-426D-9B29-FEFEA7368ED3}" type="datetimeFigureOut">
              <a:rPr lang="es-EC" smtClean="0"/>
              <a:t>13/10/2020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8121A-0FE2-4CB1-9272-DFE1BC5482F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603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0870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9374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1468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8007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5574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580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9434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1825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317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2334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789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9176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640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81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874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1018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213300-3D9C-4745-B099-1E61D7E04F27}" type="datetimeFigureOut">
              <a:rPr lang="es-EC" smtClean="0"/>
              <a:t>13/10/2020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B5A394-ED76-4161-A7A2-8B111CB5C78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818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54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912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106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298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048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2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947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0241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28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45.gif"/><Relationship Id="rId7" Type="http://schemas.openxmlformats.org/officeDocument/2006/relationships/diagramColors" Target="../diagrams/colors8.xml"/><Relationship Id="rId12" Type="http://schemas.openxmlformats.org/officeDocument/2006/relationships/diagramQuickStyle" Target="../diagrams/quickStyl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11" Type="http://schemas.openxmlformats.org/officeDocument/2006/relationships/diagramLayout" Target="../diagrams/layout9.xml"/><Relationship Id="rId5" Type="http://schemas.openxmlformats.org/officeDocument/2006/relationships/diagramLayout" Target="../diagrams/layout8.xml"/><Relationship Id="rId15" Type="http://schemas.openxmlformats.org/officeDocument/2006/relationships/image" Target="../media/image11.jpeg"/><Relationship Id="rId10" Type="http://schemas.openxmlformats.org/officeDocument/2006/relationships/diagramData" Target="../diagrams/data9.xml"/><Relationship Id="rId4" Type="http://schemas.openxmlformats.org/officeDocument/2006/relationships/diagramData" Target="../diagrams/data8.xml"/><Relationship Id="rId9" Type="http://schemas.openxmlformats.org/officeDocument/2006/relationships/image" Target="../media/image46.jpeg"/><Relationship Id="rId14" Type="http://schemas.microsoft.com/office/2007/relationships/diagramDrawing" Target="../diagrams/drawin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48.gif"/><Relationship Id="rId4" Type="http://schemas.openxmlformats.org/officeDocument/2006/relationships/diagramLayout" Target="../diagrams/layout10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5" Type="http://schemas.openxmlformats.org/officeDocument/2006/relationships/image" Target="../media/image60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8.jpeg"/><Relationship Id="rId4" Type="http://schemas.openxmlformats.org/officeDocument/2006/relationships/image" Target="../media/image65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3" Type="http://schemas.openxmlformats.org/officeDocument/2006/relationships/image" Target="../media/image67.png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2" Type="http://schemas.openxmlformats.org/officeDocument/2006/relationships/notesSlide" Target="../notesSlides/notesSlide6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diagramDrawing" Target="../diagrams/drawing11.xml"/><Relationship Id="rId5" Type="http://schemas.openxmlformats.org/officeDocument/2006/relationships/image" Target="../media/image69.jpeg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image" Target="../media/image68.png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70.png"/><Relationship Id="rId7" Type="http://schemas.openxmlformats.org/officeDocument/2006/relationships/diagramLayout" Target="../diagrams/layout13.xm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3.xml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0" Type="http://schemas.microsoft.com/office/2007/relationships/diagramDrawing" Target="../diagrams/drawing13.xml"/><Relationship Id="rId4" Type="http://schemas.openxmlformats.org/officeDocument/2006/relationships/image" Target="../media/image71.png"/><Relationship Id="rId9" Type="http://schemas.openxmlformats.org/officeDocument/2006/relationships/diagramColors" Target="../diagrams/colors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3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74.png"/><Relationship Id="rId7" Type="http://schemas.openxmlformats.org/officeDocument/2006/relationships/diagramLayout" Target="../diagrams/layout14.xm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4.xml"/><Relationship Id="rId11" Type="http://schemas.openxmlformats.org/officeDocument/2006/relationships/image" Target="../media/image38.jpeg"/><Relationship Id="rId5" Type="http://schemas.openxmlformats.org/officeDocument/2006/relationships/image" Target="../media/image5.png"/><Relationship Id="rId10" Type="http://schemas.microsoft.com/office/2007/relationships/diagramDrawing" Target="../diagrams/drawing14.xml"/><Relationship Id="rId4" Type="http://schemas.openxmlformats.org/officeDocument/2006/relationships/image" Target="../media/image76.png"/><Relationship Id="rId9" Type="http://schemas.openxmlformats.org/officeDocument/2006/relationships/diagramColors" Target="../diagrams/colors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77.png"/><Relationship Id="rId7" Type="http://schemas.openxmlformats.org/officeDocument/2006/relationships/diagramLayout" Target="../diagrams/layout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5.xml"/><Relationship Id="rId5" Type="http://schemas.openxmlformats.org/officeDocument/2006/relationships/image" Target="../media/image35.png"/><Relationship Id="rId10" Type="http://schemas.microsoft.com/office/2007/relationships/diagramDrawing" Target="../diagrams/drawing15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24.png"/><Relationship Id="rId15" Type="http://schemas.openxmlformats.org/officeDocument/2006/relationships/image" Target="../media/image29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23.png"/><Relationship Id="rId9" Type="http://schemas.openxmlformats.org/officeDocument/2006/relationships/diagramData" Target="../diagrams/data2.xml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4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11.jpeg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 Imagen">
            <a:extLst>
              <a:ext uri="{FF2B5EF4-FFF2-40B4-BE49-F238E27FC236}">
                <a16:creationId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9" y="28770"/>
            <a:ext cx="4132144" cy="11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Resultado de imagen para iniap">
            <a:extLst>
              <a:ext uri="{FF2B5EF4-FFF2-40B4-BE49-F238E27FC236}">
                <a16:creationId xmlns:a16="http://schemas.microsoft.com/office/drawing/2014/main" id="{985A9D01-BD0D-4521-874D-A6340CD84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37"/>
          <a:stretch/>
        </p:blipFill>
        <p:spPr bwMode="auto">
          <a:xfrm>
            <a:off x="5765147" y="0"/>
            <a:ext cx="3672224" cy="111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https://fbcdn-sphotos-a-a.akamaihd.net/hphotos-ak-prn2/v/t1.0-9/561555_539585476057504_1273806807_n.jpg?oh=699fc7aaa479ad9f93dd10d95817a090&amp;oe=56B437F6&amp;__gda__=1455616928_5795031d282348af18ad7296bfb775ba">
            <a:extLst>
              <a:ext uri="{FF2B5EF4-FFF2-40B4-BE49-F238E27FC236}">
                <a16:creationId xmlns:a16="http://schemas.microsoft.com/office/drawing/2014/main" id="{9691AE9A-B960-4966-B9AF-FDA280D1DAD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0"/>
            <a:ext cx="1121626" cy="117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2 Subtítulo">
            <a:extLst>
              <a:ext uri="{FF2B5EF4-FFF2-40B4-BE49-F238E27FC236}">
                <a16:creationId xmlns:a16="http://schemas.microsoft.com/office/drawing/2014/main" id="{0234D1A7-7A9E-4D33-95F9-3F00138F5DED}"/>
              </a:ext>
            </a:extLst>
          </p:cNvPr>
          <p:cNvSpPr txBox="1">
            <a:spLocks/>
          </p:cNvSpPr>
          <p:nvPr/>
        </p:nvSpPr>
        <p:spPr>
          <a:xfrm>
            <a:off x="2259007" y="1559874"/>
            <a:ext cx="8711305" cy="3738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200" b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DEPARTAMENTO DE CIENCIAS DE LA VIDA Y DE</a:t>
            </a:r>
            <a:r>
              <a:rPr kumimoji="0" lang="es-EC" sz="12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LA AGRICULTURA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200" b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200" b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CARRERA DE INGENIERÍA EN BIOTECNOLOGÍA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200" b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200" b="1" noProof="0" dirty="0">
                <a:solidFill>
                  <a:sysClr val="windowText" lastClr="000000"/>
                </a:solidFill>
                <a:latin typeface="+mj-lt"/>
              </a:rPr>
              <a:t>TRABAJO DE TITULACIÓN , PREVIO A LA OBTENCIÓN DEL TÍTULO DE INGENIERA EN BIOTECNOLOGÍA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“</a:t>
            </a:r>
            <a:r>
              <a:rPr lang="es-EC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Identificación molecular de los principales insectos asociados con la enfermedad de la punta morada de la papa (</a:t>
            </a:r>
            <a:r>
              <a:rPr lang="es-EC" sz="12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Solanum tuberosum</a:t>
            </a:r>
            <a:r>
              <a:rPr lang="es-EC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L.) en las provincias de Cotopaxi, Pichincha e Imbabura</a:t>
            </a: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200" b="1" dirty="0">
                <a:solidFill>
                  <a:sysClr val="windowText" lastClr="000000"/>
                </a:solidFill>
              </a:rPr>
              <a:t>Elaborado por</a:t>
            </a:r>
            <a:endParaRPr kumimoji="0" lang="es-EC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Yánez Atiencia, Paola Jazmín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200" b="0" i="0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Director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200" dirty="0">
                <a:solidFill>
                  <a:sysClr val="windowText" lastClr="000000"/>
                </a:solidFill>
              </a:rPr>
              <a:t>Segovia Salcedo, María Claudia PhD.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C" sz="1200" dirty="0">
              <a:solidFill>
                <a:sysClr val="windowText" lastClr="000000"/>
              </a:solidFill>
            </a:endParaRPr>
          </a:p>
          <a:p>
            <a:pPr marL="271780" marR="5080" indent="-259715" algn="ctr">
              <a:lnSpc>
                <a:spcPct val="100000"/>
              </a:lnSpc>
              <a:spcBef>
                <a:spcPts val="100"/>
              </a:spcBef>
            </a:pPr>
            <a:r>
              <a:rPr lang="es-EC" sz="1200" b="1" spc="5" dirty="0">
                <a:cs typeface="Calibri"/>
              </a:rPr>
              <a:t>Sangolquí</a:t>
            </a:r>
            <a:r>
              <a:rPr lang="es-EC" sz="1200" b="1" dirty="0">
                <a:cs typeface="Calibri"/>
              </a:rPr>
              <a:t>  </a:t>
            </a:r>
          </a:p>
          <a:p>
            <a:pPr marL="271780" marR="5080" indent="-259715" algn="ctr">
              <a:lnSpc>
                <a:spcPct val="100000"/>
              </a:lnSpc>
              <a:spcBef>
                <a:spcPts val="100"/>
              </a:spcBef>
            </a:pPr>
            <a:r>
              <a:rPr lang="es-EC" sz="1200" b="1" spc="-10" dirty="0">
                <a:cs typeface="Calibri"/>
              </a:rPr>
              <a:t>2020</a:t>
            </a:r>
            <a:endParaRPr lang="es-EC" sz="1200" b="1" dirty="0"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5280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FCDB3406-2676-4C37-B575-645D2A60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F09D887-8F9C-4440-8FA3-6A26360C1D94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INTRODUCCIÓN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FCAA23B-8B7F-4DBD-B5E1-13ACCF0ACDAC}"/>
              </a:ext>
            </a:extLst>
          </p:cNvPr>
          <p:cNvSpPr txBox="1"/>
          <p:nvPr/>
        </p:nvSpPr>
        <p:spPr>
          <a:xfrm>
            <a:off x="663761" y="1004933"/>
            <a:ext cx="4355914" cy="281081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/>
              <a:t>Enfoque tradicional </a:t>
            </a:r>
          </a:p>
        </p:txBody>
      </p:sp>
      <p:pic>
        <p:nvPicPr>
          <p:cNvPr id="7170" name="Picture 2" descr="Laboratorio virtual de insectos">
            <a:extLst>
              <a:ext uri="{FF2B5EF4-FFF2-40B4-BE49-F238E27FC236}">
                <a16:creationId xmlns:a16="http://schemas.microsoft.com/office/drawing/2014/main" id="{7A4E1238-9E63-482E-AA11-974F9EEC0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2" y="1286014"/>
            <a:ext cx="3360680" cy="1738318"/>
          </a:xfrm>
          <a:prstGeom prst="rect">
            <a:avLst/>
          </a:prstGeom>
          <a:noFill/>
          <a:ln>
            <a:solidFill>
              <a:schemeClr val="accent3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BE8784C-093F-42D2-AF99-F36E746893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3795672"/>
              </p:ext>
            </p:extLst>
          </p:nvPr>
        </p:nvGraphicFramePr>
        <p:xfrm>
          <a:off x="663761" y="3542448"/>
          <a:ext cx="4355914" cy="2309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16D2F21A-B8E6-45D1-85B3-1423489410FE}"/>
              </a:ext>
            </a:extLst>
          </p:cNvPr>
          <p:cNvSpPr txBox="1"/>
          <p:nvPr/>
        </p:nvSpPr>
        <p:spPr>
          <a:xfrm>
            <a:off x="663761" y="3202772"/>
            <a:ext cx="1651000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/>
              <a:t>Inconvenientes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23F2CEE-07C9-4149-B024-8317BB0D1F5F}"/>
              </a:ext>
            </a:extLst>
          </p:cNvPr>
          <p:cNvSpPr txBox="1"/>
          <p:nvPr/>
        </p:nvSpPr>
        <p:spPr>
          <a:xfrm>
            <a:off x="6642972" y="1009015"/>
            <a:ext cx="4885267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/>
              <a:t>Métodos moleculares </a:t>
            </a:r>
          </a:p>
        </p:txBody>
      </p:sp>
      <p:pic>
        <p:nvPicPr>
          <p:cNvPr id="7172" name="Picture 4" descr="Código de barras del ADN - ppt descargar">
            <a:extLst>
              <a:ext uri="{FF2B5EF4-FFF2-40B4-BE49-F238E27FC236}">
                <a16:creationId xmlns:a16="http://schemas.microsoft.com/office/drawing/2014/main" id="{FCD18018-479B-430A-872F-B1917AA35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3333" r="9444" b="6050"/>
          <a:stretch/>
        </p:blipFill>
        <p:spPr bwMode="auto">
          <a:xfrm>
            <a:off x="6642972" y="1282638"/>
            <a:ext cx="2501028" cy="17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75B7675E-F848-4659-B2B0-1FEB3674C3AB}"/>
              </a:ext>
            </a:extLst>
          </p:cNvPr>
          <p:cNvSpPr txBox="1"/>
          <p:nvPr/>
        </p:nvSpPr>
        <p:spPr>
          <a:xfrm>
            <a:off x="9144001" y="1289980"/>
            <a:ext cx="2378218" cy="1754326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Técnica empleada para la identificación de especies mediante el uso de secuencias cortas y estándares de ADN de un gen o genes específicos</a:t>
            </a:r>
          </a:p>
          <a:p>
            <a:pPr algn="ctr"/>
            <a:endParaRPr lang="es-EC" sz="1200" dirty="0"/>
          </a:p>
          <a:p>
            <a:pPr algn="ctr"/>
            <a:endParaRPr lang="es-EC" sz="12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9302F4D-940E-44BD-9D62-2A9A63BE68EA}"/>
              </a:ext>
            </a:extLst>
          </p:cNvPr>
          <p:cNvSpPr txBox="1"/>
          <p:nvPr/>
        </p:nvSpPr>
        <p:spPr>
          <a:xfrm>
            <a:off x="6631952" y="3291023"/>
            <a:ext cx="4896287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</a:rPr>
              <a:t>G</a:t>
            </a:r>
            <a:r>
              <a:rPr lang="es-EC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mitocondrial citocromo c oxidasa 1 (COI)</a:t>
            </a:r>
            <a:endParaRPr lang="es-EC" sz="1200" b="1" dirty="0"/>
          </a:p>
        </p:txBody>
      </p:sp>
      <p:graphicFrame>
        <p:nvGraphicFramePr>
          <p:cNvPr id="28" name="Diagrama 27">
            <a:extLst>
              <a:ext uri="{FF2B5EF4-FFF2-40B4-BE49-F238E27FC236}">
                <a16:creationId xmlns:a16="http://schemas.microsoft.com/office/drawing/2014/main" id="{C4460D1E-C7AD-4855-BD09-E6EAAACF9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329921"/>
              </p:ext>
            </p:extLst>
          </p:nvPr>
        </p:nvGraphicFramePr>
        <p:xfrm>
          <a:off x="6600996" y="3770856"/>
          <a:ext cx="4952829" cy="616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6" name="CuadroTexto 35">
            <a:extLst>
              <a:ext uri="{FF2B5EF4-FFF2-40B4-BE49-F238E27FC236}">
                <a16:creationId xmlns:a16="http://schemas.microsoft.com/office/drawing/2014/main" id="{3E0DDEAF-73D3-467D-8A1E-F53EAEB916BC}"/>
              </a:ext>
            </a:extLst>
          </p:cNvPr>
          <p:cNvSpPr txBox="1"/>
          <p:nvPr/>
        </p:nvSpPr>
        <p:spPr>
          <a:xfrm>
            <a:off x="6642972" y="4645860"/>
            <a:ext cx="4879247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/>
              <a:t>Haplotipos de </a:t>
            </a:r>
            <a:r>
              <a:rPr lang="es-MX" sz="1200" i="1" dirty="0"/>
              <a:t>B. cockerelli </a:t>
            </a:r>
            <a:r>
              <a:rPr lang="es-MX" sz="1200" dirty="0">
                <a:sym typeface="Wingdings" panose="05000000000000000000" pitchFamily="2" charset="2"/>
              </a:rPr>
              <a:t> F</a:t>
            </a:r>
            <a:r>
              <a:rPr lang="es-MX" sz="1200" dirty="0"/>
              <a:t>ragmento de 500bp del gen COI</a:t>
            </a:r>
            <a:endParaRPr lang="es-EC" sz="12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E164317-7A8E-4A27-948F-4D6784A4E4A5}"/>
              </a:ext>
            </a:extLst>
          </p:cNvPr>
          <p:cNvSpPr txBox="1"/>
          <p:nvPr/>
        </p:nvSpPr>
        <p:spPr>
          <a:xfrm>
            <a:off x="6642972" y="5387864"/>
            <a:ext cx="4879247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/>
              <a:t>Polimorfismos de nucleótidos únicos (SNPs)</a:t>
            </a:r>
            <a:endParaRPr lang="es-EC" sz="12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91E2610-FC28-4125-B6A9-88A278731913}"/>
              </a:ext>
            </a:extLst>
          </p:cNvPr>
          <p:cNvSpPr txBox="1"/>
          <p:nvPr/>
        </p:nvSpPr>
        <p:spPr>
          <a:xfrm>
            <a:off x="319596" y="644547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(Hebert et al., 2003; Jinbo et al., 2011).</a:t>
            </a:r>
            <a:endParaRPr lang="es-EC" sz="110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D12FA27-389F-45BE-9896-60458CF11D5D}"/>
              </a:ext>
            </a:extLst>
          </p:cNvPr>
          <p:cNvSpPr txBox="1"/>
          <p:nvPr/>
        </p:nvSpPr>
        <p:spPr>
          <a:xfrm>
            <a:off x="8408894" y="150708"/>
            <a:ext cx="3113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C" sz="1600" b="1" dirty="0"/>
              <a:t>Identificación de Plagas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762C04C-F32E-43F9-880A-E96D00C6AE1F}"/>
              </a:ext>
            </a:extLst>
          </p:cNvPr>
          <p:cNvSpPr txBox="1"/>
          <p:nvPr/>
        </p:nvSpPr>
        <p:spPr>
          <a:xfrm>
            <a:off x="4036483" y="1286015"/>
            <a:ext cx="983192" cy="1754326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s-EC" sz="1200" dirty="0"/>
          </a:p>
          <a:p>
            <a:pPr algn="ctr"/>
            <a:endParaRPr lang="es-EC" sz="1200" dirty="0"/>
          </a:p>
          <a:p>
            <a:pPr algn="ctr"/>
            <a:endParaRPr lang="es-EC" sz="1200" dirty="0"/>
          </a:p>
          <a:p>
            <a:pPr algn="ctr"/>
            <a:endParaRPr lang="es-EC" sz="1200" dirty="0"/>
          </a:p>
          <a:p>
            <a:pPr algn="ctr"/>
            <a:r>
              <a:rPr lang="es-EC" sz="1200" dirty="0"/>
              <a:t>Morfología</a:t>
            </a:r>
          </a:p>
          <a:p>
            <a:pPr algn="ctr"/>
            <a:endParaRPr lang="es-EC" sz="1200" dirty="0"/>
          </a:p>
          <a:p>
            <a:pPr algn="ctr"/>
            <a:endParaRPr lang="es-EC" sz="1200" dirty="0"/>
          </a:p>
          <a:p>
            <a:pPr algn="ctr"/>
            <a:endParaRPr lang="es-EC" sz="1200" dirty="0"/>
          </a:p>
          <a:p>
            <a:pPr algn="ctr"/>
            <a:endParaRPr lang="es-EC" sz="1200" dirty="0"/>
          </a:p>
        </p:txBody>
      </p:sp>
      <p:sp>
        <p:nvSpPr>
          <p:cNvPr id="44" name="Flecha: hacia arriba 43">
            <a:extLst>
              <a:ext uri="{FF2B5EF4-FFF2-40B4-BE49-F238E27FC236}">
                <a16:creationId xmlns:a16="http://schemas.microsoft.com/office/drawing/2014/main" id="{B5D41016-2BAE-4A51-A8F5-134011BB19F6}"/>
              </a:ext>
            </a:extLst>
          </p:cNvPr>
          <p:cNvSpPr/>
          <p:nvPr/>
        </p:nvSpPr>
        <p:spPr>
          <a:xfrm rot="5400000">
            <a:off x="5673143" y="3315705"/>
            <a:ext cx="321839" cy="328131"/>
          </a:xfrm>
          <a:prstGeom prst="upArrow">
            <a:avLst/>
          </a:prstGeom>
          <a:blipFill>
            <a:blip r:embed="rId15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Flecha: hacia arriba 48">
            <a:extLst>
              <a:ext uri="{FF2B5EF4-FFF2-40B4-BE49-F238E27FC236}">
                <a16:creationId xmlns:a16="http://schemas.microsoft.com/office/drawing/2014/main" id="{6F93A3FE-6A9D-4626-8C66-FCDE28EAC4B0}"/>
              </a:ext>
            </a:extLst>
          </p:cNvPr>
          <p:cNvSpPr/>
          <p:nvPr/>
        </p:nvSpPr>
        <p:spPr>
          <a:xfrm rot="10800000">
            <a:off x="8916490" y="5005509"/>
            <a:ext cx="321839" cy="328131"/>
          </a:xfrm>
          <a:prstGeom prst="upArrow">
            <a:avLst/>
          </a:prstGeom>
          <a:blipFill>
            <a:blip r:embed="rId15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9908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3DB1EFF3-2C60-4577-8258-AE0D6DE06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990C05-5902-4FD5-A17C-FF6A7FD49A93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OBJETIVOS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F9576B-4C13-4B00-877F-30BE1ACA3882}"/>
              </a:ext>
            </a:extLst>
          </p:cNvPr>
          <p:cNvSpPr txBox="1"/>
          <p:nvPr/>
        </p:nvSpPr>
        <p:spPr>
          <a:xfrm>
            <a:off x="663490" y="1221253"/>
            <a:ext cx="10825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Objetivo General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BC76F9-7B2E-423B-8148-48231B3DA55D}"/>
              </a:ext>
            </a:extLst>
          </p:cNvPr>
          <p:cNvSpPr txBox="1"/>
          <p:nvPr/>
        </p:nvSpPr>
        <p:spPr>
          <a:xfrm>
            <a:off x="663490" y="3520228"/>
            <a:ext cx="10825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Objetivos Específicos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4E089F0-C43F-4461-86F1-4740C326DFFB}"/>
              </a:ext>
            </a:extLst>
          </p:cNvPr>
          <p:cNvSpPr txBox="1"/>
          <p:nvPr/>
        </p:nvSpPr>
        <p:spPr>
          <a:xfrm>
            <a:off x="663490" y="3882421"/>
            <a:ext cx="108627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Caracterizar molecularmente una muestra de </a:t>
            </a:r>
            <a:r>
              <a:rPr lang="es-EC" i="1" dirty="0"/>
              <a:t>Bactericera cockerelli </a:t>
            </a:r>
            <a:r>
              <a:rPr lang="es-EC" dirty="0"/>
              <a:t>para determinar su haplotipo.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Detectar la presencia/ausencia de </a:t>
            </a:r>
            <a:r>
              <a:rPr lang="es-EC" i="1" dirty="0"/>
              <a:t>Candidatus</a:t>
            </a:r>
            <a:r>
              <a:rPr lang="es-EC" dirty="0"/>
              <a:t> Liberibacter solanacearum (CaLso).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Identificar molecularmente una muestra de </a:t>
            </a:r>
            <a:r>
              <a:rPr lang="es-EC" i="1" dirty="0"/>
              <a:t>Tamarixia triozae</a:t>
            </a:r>
            <a:r>
              <a:rPr lang="es-EC" dirty="0"/>
              <a:t>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46E575C-4DD7-44A3-B4D7-FFEA9F2F0AD6}"/>
              </a:ext>
            </a:extLst>
          </p:cNvPr>
          <p:cNvSpPr txBox="1"/>
          <p:nvPr/>
        </p:nvSpPr>
        <p:spPr>
          <a:xfrm>
            <a:off x="663490" y="1765319"/>
            <a:ext cx="1082560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/>
              <a:t>Identificar molecularmente los principales insectos asociados con la enfermedad de la punta morada de la papa (</a:t>
            </a:r>
            <a:r>
              <a:rPr lang="es-MX" i="1" dirty="0"/>
              <a:t>Solanum tuberosum </a:t>
            </a:r>
            <a:r>
              <a:rPr lang="es-MX" dirty="0"/>
              <a:t>L.) en las provincias de Cotopaxi, Pichincha e Imbabura.</a:t>
            </a:r>
          </a:p>
        </p:txBody>
      </p:sp>
    </p:spTree>
    <p:extLst>
      <p:ext uri="{BB962C8B-B14F-4D97-AF65-F5344CB8AC3E}">
        <p14:creationId xmlns:p14="http://schemas.microsoft.com/office/powerpoint/2010/main" val="3148174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E5BBFA26-6016-473A-BB69-D39F3A3435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723444"/>
              </p:ext>
            </p:extLst>
          </p:nvPr>
        </p:nvGraphicFramePr>
        <p:xfrm>
          <a:off x="625528" y="4060778"/>
          <a:ext cx="5377419" cy="185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438AAE89-88F4-451D-AA52-BDB1A45E0C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32" r="12951"/>
          <a:stretch/>
        </p:blipFill>
        <p:spPr>
          <a:xfrm>
            <a:off x="643466" y="810146"/>
            <a:ext cx="3939748" cy="26737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A2D85E1-2F62-407C-B2EA-B986BAAA2AC0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METODOLOGÍA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90FDD0-8FF3-41B2-BB8B-7B4C7951BEDA}"/>
              </a:ext>
            </a:extLst>
          </p:cNvPr>
          <p:cNvSpPr txBox="1"/>
          <p:nvPr/>
        </p:nvSpPr>
        <p:spPr>
          <a:xfrm>
            <a:off x="8161540" y="104073"/>
            <a:ext cx="338699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C" sz="1600" b="1" dirty="0"/>
              <a:t>Material Biológico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5B6B3A-1723-46B4-A3F8-AD0A96EF7657}"/>
              </a:ext>
            </a:extLst>
          </p:cNvPr>
          <p:cNvSpPr txBox="1"/>
          <p:nvPr/>
        </p:nvSpPr>
        <p:spPr>
          <a:xfrm>
            <a:off x="4576925" y="806197"/>
            <a:ext cx="1426022" cy="2677656"/>
          </a:xfrm>
          <a:prstGeom prst="rect">
            <a:avLst/>
          </a:prstGeom>
          <a:solidFill>
            <a:srgbClr val="FFF1C9"/>
          </a:solidFill>
          <a:ln>
            <a:solidFill>
              <a:srgbClr val="CC9900"/>
            </a:solidFill>
          </a:ln>
        </p:spPr>
        <p:txBody>
          <a:bodyPr wrap="square">
            <a:spAutoFit/>
          </a:bodyPr>
          <a:lstStyle/>
          <a:p>
            <a:pPr algn="ctr"/>
            <a:endParaRPr lang="es-EC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endParaRPr lang="es-EC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M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uestra de insectos colectada en las provincias de Cotopaxi, Pichincha e Imbabura durante septiembre de 2017 y diciembre de 2019 </a:t>
            </a:r>
          </a:p>
          <a:p>
            <a:pPr algn="ctr"/>
            <a:endParaRPr lang="es-EC" sz="1200" dirty="0">
              <a:latin typeface="Arial" panose="020B0604020202020204" pitchFamily="34" charset="0"/>
            </a:endParaRPr>
          </a:p>
          <a:p>
            <a:pPr algn="ctr"/>
            <a:endParaRPr lang="es-EC" sz="1200" dirty="0"/>
          </a:p>
        </p:txBody>
      </p:sp>
      <p:pic>
        <p:nvPicPr>
          <p:cNvPr id="22" name="4 Imagen">
            <a:extLst>
              <a:ext uri="{FF2B5EF4-FFF2-40B4-BE49-F238E27FC236}">
                <a16:creationId xmlns:a16="http://schemas.microsoft.com/office/drawing/2014/main" id="{86B2BD35-BABB-4D42-AB11-B7BC92E74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Mapa del Ecuador con Nombres, Provincias y Capitales 【Para Descargar e  Imprimir】">
            <a:extLst>
              <a:ext uri="{FF2B5EF4-FFF2-40B4-BE49-F238E27FC236}">
                <a16:creationId xmlns:a16="http://schemas.microsoft.com/office/drawing/2014/main" id="{5A480587-A71B-447C-9C2F-6EDDA723B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6"/>
          <a:stretch/>
        </p:blipFill>
        <p:spPr bwMode="auto">
          <a:xfrm>
            <a:off x="6945518" y="806197"/>
            <a:ext cx="4603016" cy="34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Descarga gratuita de Ubicación, Iconos De Equipo, Símbolo Imágen de Png">
            <a:extLst>
              <a:ext uri="{FF2B5EF4-FFF2-40B4-BE49-F238E27FC236}">
                <a16:creationId xmlns:a16="http://schemas.microsoft.com/office/drawing/2014/main" id="{32946A20-721C-4FF6-A4AD-005729F5D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778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76" y="1296742"/>
            <a:ext cx="132900" cy="1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Descarga gratuita de Ubicación, Iconos De Equipo, Símbolo Imágen de Png">
            <a:extLst>
              <a:ext uri="{FF2B5EF4-FFF2-40B4-BE49-F238E27FC236}">
                <a16:creationId xmlns:a16="http://schemas.microsoft.com/office/drawing/2014/main" id="{E36EA7B9-8D41-4A5D-88E3-731015A6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778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660" y="1910425"/>
            <a:ext cx="132900" cy="1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a 27">
            <a:extLst>
              <a:ext uri="{FF2B5EF4-FFF2-40B4-BE49-F238E27FC236}">
                <a16:creationId xmlns:a16="http://schemas.microsoft.com/office/drawing/2014/main" id="{3589AE8F-EF3B-4BDB-BE36-9C16596FA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755552"/>
              </p:ext>
            </p:extLst>
          </p:nvPr>
        </p:nvGraphicFramePr>
        <p:xfrm>
          <a:off x="6945518" y="4219939"/>
          <a:ext cx="4603017" cy="16916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534339">
                  <a:extLst>
                    <a:ext uri="{9D8B030D-6E8A-4147-A177-3AD203B41FA5}">
                      <a16:colId xmlns:a16="http://schemas.microsoft.com/office/drawing/2014/main" val="2291571752"/>
                    </a:ext>
                  </a:extLst>
                </a:gridCol>
                <a:gridCol w="1534339">
                  <a:extLst>
                    <a:ext uri="{9D8B030D-6E8A-4147-A177-3AD203B41FA5}">
                      <a16:colId xmlns:a16="http://schemas.microsoft.com/office/drawing/2014/main" val="792509792"/>
                    </a:ext>
                  </a:extLst>
                </a:gridCol>
                <a:gridCol w="1534339">
                  <a:extLst>
                    <a:ext uri="{9D8B030D-6E8A-4147-A177-3AD203B41FA5}">
                      <a16:colId xmlns:a16="http://schemas.microsoft.com/office/drawing/2014/main" val="25678172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C" sz="900" dirty="0"/>
                        <a:t>Cotopaxi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/>
                        <a:t>Imbabura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/>
                        <a:t>Pichincha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9680587"/>
                  </a:ext>
                </a:extLst>
              </a:tr>
              <a:tr h="1423509">
                <a:tc>
                  <a:txBody>
                    <a:bodyPr/>
                    <a:lstStyle/>
                    <a:p>
                      <a:pPr algn="ctr"/>
                      <a:r>
                        <a:rPr lang="es-EC" sz="900" dirty="0"/>
                        <a:t>Cangahua</a:t>
                      </a:r>
                    </a:p>
                    <a:p>
                      <a:pPr algn="ctr"/>
                      <a:r>
                        <a:rPr lang="es-EC" sz="900" dirty="0"/>
                        <a:t>Cerro Azul</a:t>
                      </a:r>
                    </a:p>
                    <a:p>
                      <a:pPr algn="ctr"/>
                      <a:r>
                        <a:rPr lang="es-EC" sz="900" dirty="0"/>
                        <a:t>Chanchaló</a:t>
                      </a:r>
                    </a:p>
                    <a:p>
                      <a:pPr algn="ctr"/>
                      <a:r>
                        <a:rPr lang="es-EC" sz="900" dirty="0"/>
                        <a:t>Chitán</a:t>
                      </a:r>
                    </a:p>
                    <a:p>
                      <a:pPr algn="ctr"/>
                      <a:r>
                        <a:rPr lang="es-EC" sz="900" dirty="0"/>
                        <a:t>Milagro Pastocalle</a:t>
                      </a:r>
                    </a:p>
                    <a:p>
                      <a:pPr algn="ctr"/>
                      <a:r>
                        <a:rPr lang="es-EC" sz="900" dirty="0"/>
                        <a:t>Jatunera</a:t>
                      </a:r>
                    </a:p>
                    <a:p>
                      <a:pPr algn="ctr"/>
                      <a:r>
                        <a:rPr lang="es-EC" sz="900" dirty="0"/>
                        <a:t>La Hoya</a:t>
                      </a:r>
                    </a:p>
                    <a:p>
                      <a:pPr algn="ctr"/>
                      <a:r>
                        <a:rPr lang="es-EC" sz="900" dirty="0"/>
                        <a:t>Pichalo Alto</a:t>
                      </a:r>
                    </a:p>
                    <a:p>
                      <a:pPr algn="ctr"/>
                      <a:r>
                        <a:rPr lang="es-EC" sz="900" dirty="0"/>
                        <a:t>Salache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/>
                        <a:t>Carpuela</a:t>
                      </a:r>
                    </a:p>
                    <a:p>
                      <a:pPr algn="ctr"/>
                      <a:r>
                        <a:rPr lang="es-EC" sz="900" dirty="0"/>
                        <a:t>Chilcapamba</a:t>
                      </a:r>
                    </a:p>
                    <a:p>
                      <a:pPr algn="ctr"/>
                      <a:r>
                        <a:rPr lang="es-EC" sz="900" dirty="0"/>
                        <a:t>Colimburo</a:t>
                      </a:r>
                    </a:p>
                    <a:p>
                      <a:pPr algn="ctr"/>
                      <a:r>
                        <a:rPr lang="es-EC" sz="900" dirty="0"/>
                        <a:t>Cuambo</a:t>
                      </a:r>
                    </a:p>
                    <a:p>
                      <a:pPr algn="ctr"/>
                      <a:r>
                        <a:rPr lang="es-EC" sz="900" dirty="0"/>
                        <a:t>El Inca</a:t>
                      </a:r>
                    </a:p>
                    <a:p>
                      <a:pPr algn="ctr"/>
                      <a:r>
                        <a:rPr lang="es-EC" sz="900" dirty="0"/>
                        <a:t>Mariana Acosta</a:t>
                      </a:r>
                    </a:p>
                    <a:p>
                      <a:pPr algn="ctr"/>
                      <a:r>
                        <a:rPr lang="es-EC" sz="900" dirty="0"/>
                        <a:t>San Pablo</a:t>
                      </a:r>
                    </a:p>
                    <a:p>
                      <a:pPr algn="ctr"/>
                      <a:r>
                        <a:rPr lang="es-EC" sz="900" dirty="0"/>
                        <a:t>Tumbatú</a:t>
                      </a:r>
                    </a:p>
                    <a:p>
                      <a:pPr algn="ctr"/>
                      <a:r>
                        <a:rPr lang="es-EC" sz="900" dirty="0"/>
                        <a:t>Tunibamba</a:t>
                      </a:r>
                    </a:p>
                    <a:p>
                      <a:pPr algn="ctr"/>
                      <a:r>
                        <a:rPr lang="es-EC" sz="900" dirty="0"/>
                        <a:t>Ugshapungo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/>
                        <a:t>Checha</a:t>
                      </a:r>
                    </a:p>
                    <a:p>
                      <a:pPr algn="ctr"/>
                      <a:r>
                        <a:rPr lang="es-EC" sz="900" dirty="0"/>
                        <a:t>EESC</a:t>
                      </a:r>
                    </a:p>
                    <a:p>
                      <a:pPr algn="ctr"/>
                      <a:r>
                        <a:rPr lang="es-EC" sz="900" dirty="0"/>
                        <a:t>Machachi</a:t>
                      </a:r>
                    </a:p>
                    <a:p>
                      <a:pPr algn="ctr"/>
                      <a:r>
                        <a:rPr lang="es-EC" sz="900" dirty="0"/>
                        <a:t>Tumbaco CADET</a:t>
                      </a:r>
                    </a:p>
                    <a:p>
                      <a:pPr algn="ctr"/>
                      <a:r>
                        <a:rPr lang="es-EC" sz="900" dirty="0"/>
                        <a:t>Latacunga</a:t>
                      </a:r>
                    </a:p>
                    <a:p>
                      <a:pPr algn="ctr"/>
                      <a:endParaRPr lang="es-EC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225127"/>
                  </a:ext>
                </a:extLst>
              </a:tr>
            </a:tbl>
          </a:graphicData>
        </a:graphic>
      </p:graphicFrame>
      <p:pic>
        <p:nvPicPr>
          <p:cNvPr id="28" name="Picture 14" descr="Descarga gratuita de Ubicación, Iconos De Equipo, Símbolo Imágen de Png">
            <a:extLst>
              <a:ext uri="{FF2B5EF4-FFF2-40B4-BE49-F238E27FC236}">
                <a16:creationId xmlns:a16="http://schemas.microsoft.com/office/drawing/2014/main" id="{35C52796-703D-4BDB-8220-195CAF36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778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676" y="1806516"/>
            <a:ext cx="132900" cy="1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763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BC99FD-F544-41C3-BF3A-511036F27FCB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METODOLOGÍA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8C05675-1FB3-43E2-ABF2-907CE964A1A4}"/>
              </a:ext>
            </a:extLst>
          </p:cNvPr>
          <p:cNvSpPr txBox="1"/>
          <p:nvPr/>
        </p:nvSpPr>
        <p:spPr>
          <a:xfrm>
            <a:off x="316132" y="988768"/>
            <a:ext cx="3294544" cy="2616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D6A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100" dirty="0"/>
              <a:t>Extracción de ADN</a:t>
            </a:r>
          </a:p>
        </p:txBody>
      </p:sp>
      <p:pic>
        <p:nvPicPr>
          <p:cNvPr id="9" name="4 Imagen">
            <a:extLst>
              <a:ext uri="{FF2B5EF4-FFF2-40B4-BE49-F238E27FC236}">
                <a16:creationId xmlns:a16="http://schemas.microsoft.com/office/drawing/2014/main" id="{AE370608-9AAD-42FF-8D07-46DF8C00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1D679D2-F091-4991-8A74-3336109730AF}"/>
              </a:ext>
            </a:extLst>
          </p:cNvPr>
          <p:cNvSpPr txBox="1"/>
          <p:nvPr/>
        </p:nvSpPr>
        <p:spPr>
          <a:xfrm>
            <a:off x="316132" y="2124659"/>
            <a:ext cx="3294544" cy="230832"/>
          </a:xfrm>
          <a:prstGeom prst="rect">
            <a:avLst/>
          </a:prstGeom>
          <a:solidFill>
            <a:srgbClr val="FFF7E1"/>
          </a:solidFill>
          <a:ln>
            <a:solidFill>
              <a:srgbClr val="CC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s-EC" sz="9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rocedimiento de extracción rápida de psílidos (RPEX) </a:t>
            </a:r>
            <a:endParaRPr lang="es-EC" sz="9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5AC9DE7-BB45-4FAE-B175-5F8C96C218F1}"/>
              </a:ext>
            </a:extLst>
          </p:cNvPr>
          <p:cNvSpPr txBox="1"/>
          <p:nvPr/>
        </p:nvSpPr>
        <p:spPr>
          <a:xfrm>
            <a:off x="316132" y="2397491"/>
            <a:ext cx="3294544" cy="230832"/>
          </a:xfrm>
          <a:prstGeom prst="rect">
            <a:avLst/>
          </a:prstGeom>
          <a:solidFill>
            <a:srgbClr val="FFF7E1"/>
          </a:solidFill>
          <a:ln>
            <a:solidFill>
              <a:srgbClr val="CC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es-EC" sz="9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it Wizard® Genomic DNA Purification de Promega</a:t>
            </a:r>
            <a:endParaRPr lang="es-EC" sz="900" dirty="0"/>
          </a:p>
        </p:txBody>
      </p:sp>
      <p:pic>
        <p:nvPicPr>
          <p:cNvPr id="9218" name="Picture 2" descr="Espectrofotómetro UV-Vis - 6 - 384 well | Epoch™ - Biotek Instruments -  benchtop / de microplacas / de microvolúmenes">
            <a:extLst>
              <a:ext uri="{FF2B5EF4-FFF2-40B4-BE49-F238E27FC236}">
                <a16:creationId xmlns:a16="http://schemas.microsoft.com/office/drawing/2014/main" id="{30D81BA3-2BB5-4525-B0C4-943165F3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12" y="1410674"/>
            <a:ext cx="1466876" cy="117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ABF5900-0ED5-48F6-972B-E69FB607FFC3}"/>
              </a:ext>
            </a:extLst>
          </p:cNvPr>
          <p:cNvSpPr txBox="1"/>
          <p:nvPr/>
        </p:nvSpPr>
        <p:spPr>
          <a:xfrm>
            <a:off x="4339995" y="988768"/>
            <a:ext cx="3803220" cy="2616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D6A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100" dirty="0"/>
              <a:t>Cuantificación de ADN y preparación de diluciones</a:t>
            </a:r>
            <a:endParaRPr lang="es-EC" sz="1100" dirty="0"/>
          </a:p>
        </p:txBody>
      </p:sp>
      <p:pic>
        <p:nvPicPr>
          <p:cNvPr id="9222" name="Picture 6" descr="Dilutions. Solve problems involving the dilution of solutions. Include:  dilution of stock solutions, mixing common solutions with different volumes  and. - ppt download">
            <a:extLst>
              <a:ext uri="{FF2B5EF4-FFF2-40B4-BE49-F238E27FC236}">
                <a16:creationId xmlns:a16="http://schemas.microsoft.com/office/drawing/2014/main" id="{713EE1CC-B62D-40C1-89E4-20AE63FDD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7" r="24527" b="52438"/>
          <a:stretch/>
        </p:blipFill>
        <p:spPr bwMode="auto">
          <a:xfrm>
            <a:off x="6499326" y="1401235"/>
            <a:ext cx="1336895" cy="97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C27BBB3-B136-427D-9521-DD75D11D711E}"/>
              </a:ext>
            </a:extLst>
          </p:cNvPr>
          <p:cNvSpPr txBox="1"/>
          <p:nvPr/>
        </p:nvSpPr>
        <p:spPr>
          <a:xfrm>
            <a:off x="6089979" y="2368075"/>
            <a:ext cx="21812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10ng/µl</a:t>
            </a:r>
            <a:endParaRPr lang="es-EC" sz="1200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4E01C3B-055A-4415-9867-78AC5BBBD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173" y="1259471"/>
            <a:ext cx="1844812" cy="1663449"/>
          </a:xfrm>
          <a:prstGeom prst="rect">
            <a:avLst/>
          </a:prstGeom>
        </p:spPr>
      </p:pic>
      <p:pic>
        <p:nvPicPr>
          <p:cNvPr id="9226" name="Picture 10" descr="Electroforesis en gel - Wikipedia, la enciclopedia libre">
            <a:extLst>
              <a:ext uri="{FF2B5EF4-FFF2-40B4-BE49-F238E27FC236}">
                <a16:creationId xmlns:a16="http://schemas.microsoft.com/office/drawing/2014/main" id="{5D1A00F4-1A44-484A-A13B-7D2824CF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07" y="3991514"/>
            <a:ext cx="2100111" cy="120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Team:Ecuador/Sponsoring - 2018.igem.org">
            <a:extLst>
              <a:ext uri="{FF2B5EF4-FFF2-40B4-BE49-F238E27FC236}">
                <a16:creationId xmlns:a16="http://schemas.microsoft.com/office/drawing/2014/main" id="{8D21A9BA-8842-4D1A-8345-B854DEEA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49" y="3710333"/>
            <a:ext cx="1337516" cy="8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Macrogen to build big data system to predict diseases for Korean population">
            <a:extLst>
              <a:ext uri="{FF2B5EF4-FFF2-40B4-BE49-F238E27FC236}">
                <a16:creationId xmlns:a16="http://schemas.microsoft.com/office/drawing/2014/main" id="{B8D5288B-639F-46C1-A903-672D4FB5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69" y="4722150"/>
            <a:ext cx="1337517" cy="73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Resultado de imagen para Blast NCBI">
            <a:extLst>
              <a:ext uri="{FF2B5EF4-FFF2-40B4-BE49-F238E27FC236}">
                <a16:creationId xmlns:a16="http://schemas.microsoft.com/office/drawing/2014/main" id="{B90AED43-3A60-48DE-8C1A-CDF4B9D1C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1703" y="3710333"/>
            <a:ext cx="2100886" cy="89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MEGA, Análisis Molecular Genética Evolutiva - MEGA, Molecular Evolutionary  Genetics Analysis - qwe.wiki">
            <a:extLst>
              <a:ext uri="{FF2B5EF4-FFF2-40B4-BE49-F238E27FC236}">
                <a16:creationId xmlns:a16="http://schemas.microsoft.com/office/drawing/2014/main" id="{C1F9572C-5668-408B-9DE6-F977B52D1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7" b="25324"/>
          <a:stretch/>
        </p:blipFill>
        <p:spPr bwMode="auto">
          <a:xfrm>
            <a:off x="3253836" y="4858599"/>
            <a:ext cx="2100886" cy="5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2746CAD-33B1-4314-B1AF-683636D3A2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132" y="1279085"/>
            <a:ext cx="3249272" cy="788542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2223CF6B-E9A0-4719-ADF4-AD382A0EE1DF}"/>
              </a:ext>
            </a:extLst>
          </p:cNvPr>
          <p:cNvSpPr txBox="1"/>
          <p:nvPr/>
        </p:nvSpPr>
        <p:spPr>
          <a:xfrm>
            <a:off x="8690294" y="987238"/>
            <a:ext cx="3179486" cy="2616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D6A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100" dirty="0"/>
              <a:t>Reacción en cadena de la Polimerasa (PCR)</a:t>
            </a:r>
            <a:endParaRPr lang="es-EC" sz="11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4E9FBCA-4531-497B-B78A-300AECF563EC}"/>
              </a:ext>
            </a:extLst>
          </p:cNvPr>
          <p:cNvSpPr txBox="1"/>
          <p:nvPr/>
        </p:nvSpPr>
        <p:spPr>
          <a:xfrm>
            <a:off x="9358969" y="5499593"/>
            <a:ext cx="2510811" cy="2616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D6A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100" dirty="0"/>
              <a:t>Electroforesis</a:t>
            </a:r>
            <a:endParaRPr lang="es-EC" sz="11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3E34815-55B0-46D7-8630-3D72B0D48E06}"/>
              </a:ext>
            </a:extLst>
          </p:cNvPr>
          <p:cNvSpPr txBox="1"/>
          <p:nvPr/>
        </p:nvSpPr>
        <p:spPr>
          <a:xfrm rot="10800000" flipV="1">
            <a:off x="9621056" y="3758079"/>
            <a:ext cx="1844812" cy="161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C" sz="1050" dirty="0"/>
              <a:t>Gel de agarosa al 2%</a:t>
            </a:r>
          </a:p>
        </p:txBody>
      </p:sp>
      <p:sp>
        <p:nvSpPr>
          <p:cNvPr id="39" name="Flecha: arriba y abajo 38">
            <a:extLst>
              <a:ext uri="{FF2B5EF4-FFF2-40B4-BE49-F238E27FC236}">
                <a16:creationId xmlns:a16="http://schemas.microsoft.com/office/drawing/2014/main" id="{EFF9CAAB-F550-4C4F-8CE8-DA1E79B85027}"/>
              </a:ext>
            </a:extLst>
          </p:cNvPr>
          <p:cNvSpPr/>
          <p:nvPr/>
        </p:nvSpPr>
        <p:spPr>
          <a:xfrm>
            <a:off x="7323052" y="4541447"/>
            <a:ext cx="154787" cy="338005"/>
          </a:xfrm>
          <a:prstGeom prst="upDownArrow">
            <a:avLst/>
          </a:prstGeom>
          <a:blipFill>
            <a:blip r:embed="rId13"/>
            <a:tile tx="0" ty="0" sx="100000" sy="100000" flip="none" algn="tl"/>
          </a:blip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C826EE0-4FA1-470D-97DC-826A2AEDE725}"/>
              </a:ext>
            </a:extLst>
          </p:cNvPr>
          <p:cNvSpPr txBox="1"/>
          <p:nvPr/>
        </p:nvSpPr>
        <p:spPr>
          <a:xfrm>
            <a:off x="6182527" y="5499593"/>
            <a:ext cx="2510811" cy="2616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D6A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100" dirty="0"/>
              <a:t>Secuenciación Sanger</a:t>
            </a:r>
            <a:endParaRPr lang="es-EC" sz="1100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6A8A897-BB57-4110-9221-B12313822A03}"/>
              </a:ext>
            </a:extLst>
          </p:cNvPr>
          <p:cNvSpPr txBox="1"/>
          <p:nvPr/>
        </p:nvSpPr>
        <p:spPr>
          <a:xfrm>
            <a:off x="319176" y="5499593"/>
            <a:ext cx="5113066" cy="2616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D6A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100" dirty="0"/>
              <a:t>Análisis Bioinformático</a:t>
            </a:r>
            <a:endParaRPr lang="es-EC" sz="1100" dirty="0"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AAB08BAE-7758-40F1-924B-75C634BBE67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095" r="30404" b="32570"/>
          <a:stretch/>
        </p:blipFill>
        <p:spPr>
          <a:xfrm>
            <a:off x="316132" y="3893945"/>
            <a:ext cx="1785875" cy="49966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6576B518-054D-40B3-886A-95183A8523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132" y="4410414"/>
            <a:ext cx="1785875" cy="428453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A8A6B55E-C27C-4164-B2BA-324DB488496A}"/>
              </a:ext>
            </a:extLst>
          </p:cNvPr>
          <p:cNvSpPr txBox="1"/>
          <p:nvPr/>
        </p:nvSpPr>
        <p:spPr>
          <a:xfrm rot="10800000" flipV="1">
            <a:off x="316131" y="3705381"/>
            <a:ext cx="1785875" cy="161583"/>
          </a:xfrm>
          <a:prstGeom prst="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C" sz="1050" dirty="0"/>
              <a:t>Haplotipos de </a:t>
            </a:r>
            <a:r>
              <a:rPr lang="es-EC" sz="105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B. cockerelli </a:t>
            </a:r>
            <a:endParaRPr lang="es-EC" sz="1050" dirty="0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C308969-D81C-4580-983D-BDE57DAB844D}"/>
              </a:ext>
            </a:extLst>
          </p:cNvPr>
          <p:cNvSpPr txBox="1"/>
          <p:nvPr/>
        </p:nvSpPr>
        <p:spPr>
          <a:xfrm>
            <a:off x="316132" y="4867384"/>
            <a:ext cx="1785875" cy="261610"/>
          </a:xfrm>
          <a:prstGeom prst="rect">
            <a:avLst/>
          </a:prstGeom>
          <a:solidFill>
            <a:srgbClr val="FFF1C9"/>
          </a:solidFill>
          <a:ln>
            <a:solidFill>
              <a:srgbClr val="CC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Análisis de secuencias</a:t>
            </a:r>
            <a:endParaRPr lang="es-EC" sz="1100" dirty="0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0D3AC779-97FA-4A49-8FE5-D6E4687BFBF9}"/>
              </a:ext>
            </a:extLst>
          </p:cNvPr>
          <p:cNvSpPr txBox="1"/>
          <p:nvPr/>
        </p:nvSpPr>
        <p:spPr>
          <a:xfrm>
            <a:off x="316135" y="5170608"/>
            <a:ext cx="1785875" cy="261610"/>
          </a:xfrm>
          <a:prstGeom prst="rect">
            <a:avLst/>
          </a:prstGeom>
          <a:solidFill>
            <a:srgbClr val="FFF1C9"/>
          </a:solidFill>
          <a:ln>
            <a:solidFill>
              <a:srgbClr val="CC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latin typeface="Arial" panose="020B0604020202020204" pitchFamily="34" charset="0"/>
              </a:rPr>
              <a:t>Árbol filogenético</a:t>
            </a:r>
            <a:endParaRPr lang="es-EC" sz="1100" dirty="0"/>
          </a:p>
        </p:txBody>
      </p:sp>
      <p:sp>
        <p:nvSpPr>
          <p:cNvPr id="65" name="Flecha: hacia arriba 64">
            <a:extLst>
              <a:ext uri="{FF2B5EF4-FFF2-40B4-BE49-F238E27FC236}">
                <a16:creationId xmlns:a16="http://schemas.microsoft.com/office/drawing/2014/main" id="{51C1F2FC-4583-4A5A-82C9-7713DD82BEF5}"/>
              </a:ext>
            </a:extLst>
          </p:cNvPr>
          <p:cNvSpPr/>
          <p:nvPr/>
        </p:nvSpPr>
        <p:spPr>
          <a:xfrm rot="5400000">
            <a:off x="3862175" y="1821041"/>
            <a:ext cx="321839" cy="328131"/>
          </a:xfrm>
          <a:prstGeom prst="upArrow">
            <a:avLst/>
          </a:prstGeom>
          <a:blipFill>
            <a:blip r:embed="rId13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/>
          </a:p>
        </p:txBody>
      </p:sp>
      <p:sp>
        <p:nvSpPr>
          <p:cNvPr id="66" name="Flecha: hacia arriba 65">
            <a:extLst>
              <a:ext uri="{FF2B5EF4-FFF2-40B4-BE49-F238E27FC236}">
                <a16:creationId xmlns:a16="http://schemas.microsoft.com/office/drawing/2014/main" id="{42E4CBCC-F9D0-483A-A910-3FEFCD3FC6FA}"/>
              </a:ext>
            </a:extLst>
          </p:cNvPr>
          <p:cNvSpPr/>
          <p:nvPr/>
        </p:nvSpPr>
        <p:spPr>
          <a:xfrm rot="5400000">
            <a:off x="8261860" y="1839155"/>
            <a:ext cx="321839" cy="328131"/>
          </a:xfrm>
          <a:prstGeom prst="upArrow">
            <a:avLst/>
          </a:prstGeom>
          <a:blipFill>
            <a:blip r:embed="rId13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/>
          </a:p>
        </p:txBody>
      </p:sp>
      <p:sp>
        <p:nvSpPr>
          <p:cNvPr id="67" name="Flecha: hacia arriba 66">
            <a:extLst>
              <a:ext uri="{FF2B5EF4-FFF2-40B4-BE49-F238E27FC236}">
                <a16:creationId xmlns:a16="http://schemas.microsoft.com/office/drawing/2014/main" id="{F4F83148-1AC5-4C79-A55B-899EC1A617F0}"/>
              </a:ext>
            </a:extLst>
          </p:cNvPr>
          <p:cNvSpPr/>
          <p:nvPr/>
        </p:nvSpPr>
        <p:spPr>
          <a:xfrm rot="10800000">
            <a:off x="10119117" y="3176433"/>
            <a:ext cx="321839" cy="328131"/>
          </a:xfrm>
          <a:prstGeom prst="upArrow">
            <a:avLst/>
          </a:prstGeom>
          <a:blipFill>
            <a:blip r:embed="rId13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8" name="Flecha: hacia arriba 67">
            <a:extLst>
              <a:ext uri="{FF2B5EF4-FFF2-40B4-BE49-F238E27FC236}">
                <a16:creationId xmlns:a16="http://schemas.microsoft.com/office/drawing/2014/main" id="{0A6D9F7D-096C-468B-9A08-8B4686925CD4}"/>
              </a:ext>
            </a:extLst>
          </p:cNvPr>
          <p:cNvSpPr/>
          <p:nvPr/>
        </p:nvSpPr>
        <p:spPr>
          <a:xfrm rot="16200000">
            <a:off x="8765265" y="4478667"/>
            <a:ext cx="321839" cy="316409"/>
          </a:xfrm>
          <a:prstGeom prst="upArrow">
            <a:avLst/>
          </a:prstGeom>
          <a:blipFill>
            <a:blip r:embed="rId13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9" name="Flecha: hacia arriba 68">
            <a:extLst>
              <a:ext uri="{FF2B5EF4-FFF2-40B4-BE49-F238E27FC236}">
                <a16:creationId xmlns:a16="http://schemas.microsoft.com/office/drawing/2014/main" id="{935C5844-0BD0-4CE9-A552-68243314E232}"/>
              </a:ext>
            </a:extLst>
          </p:cNvPr>
          <p:cNvSpPr/>
          <p:nvPr/>
        </p:nvSpPr>
        <p:spPr>
          <a:xfrm rot="16200000">
            <a:off x="5716947" y="4478667"/>
            <a:ext cx="321839" cy="316409"/>
          </a:xfrm>
          <a:prstGeom prst="upArrow">
            <a:avLst/>
          </a:prstGeom>
          <a:blipFill>
            <a:blip r:embed="rId13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1" name="Flecha: hacia arriba 70">
            <a:extLst>
              <a:ext uri="{FF2B5EF4-FFF2-40B4-BE49-F238E27FC236}">
                <a16:creationId xmlns:a16="http://schemas.microsoft.com/office/drawing/2014/main" id="{3265F2CF-C4F7-4D99-81B2-1237C1726AD5}"/>
              </a:ext>
            </a:extLst>
          </p:cNvPr>
          <p:cNvSpPr/>
          <p:nvPr/>
        </p:nvSpPr>
        <p:spPr>
          <a:xfrm rot="16200000">
            <a:off x="2455734" y="4411939"/>
            <a:ext cx="321839" cy="316409"/>
          </a:xfrm>
          <a:prstGeom prst="upArrow">
            <a:avLst/>
          </a:prstGeom>
          <a:blipFill>
            <a:blip r:embed="rId13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280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917DE872-6311-477E-9E9D-F5DC9C779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054" y="5954860"/>
            <a:ext cx="2958289" cy="79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011EE3E-4527-43F3-9BFB-FA519690D61F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METODOLOGÍA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BFBABE-3E5E-4DDC-881C-C6C9B5B55FEC}"/>
              </a:ext>
            </a:extLst>
          </p:cNvPr>
          <p:cNvSpPr txBox="1"/>
          <p:nvPr/>
        </p:nvSpPr>
        <p:spPr>
          <a:xfrm>
            <a:off x="167429" y="3788172"/>
            <a:ext cx="3804903" cy="267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dirty="0"/>
              <a:t>Amplificación del gen COI de </a:t>
            </a:r>
            <a:r>
              <a:rPr lang="es-MX" sz="1100" b="1" i="1" dirty="0"/>
              <a:t>Bactericera cockerelli </a:t>
            </a:r>
            <a:endParaRPr lang="es-EC" sz="1100" b="1" i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E98A4B8-B541-4C41-8D19-E0FC0D4ACA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1"/>
          <a:stretch/>
        </p:blipFill>
        <p:spPr>
          <a:xfrm>
            <a:off x="167429" y="4281136"/>
            <a:ext cx="3832565" cy="128901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858A5B5-761F-4E4B-A409-6F3F93D28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792" y="4281152"/>
            <a:ext cx="4279062" cy="128949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30E463B0-7C43-436D-9A4E-86BDB4787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664" y="4281151"/>
            <a:ext cx="3716057" cy="128949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84CF199D-B85C-4E06-90E7-E6A8C462694D}"/>
              </a:ext>
            </a:extLst>
          </p:cNvPr>
          <p:cNvSpPr txBox="1"/>
          <p:nvPr/>
        </p:nvSpPr>
        <p:spPr>
          <a:xfrm>
            <a:off x="8444995" y="3784870"/>
            <a:ext cx="3548023" cy="27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dirty="0"/>
              <a:t>Identificación molecular de </a:t>
            </a:r>
            <a:r>
              <a:rPr lang="es-MX" sz="1100" b="1" i="1" dirty="0"/>
              <a:t>Tamarixia triozae</a:t>
            </a:r>
            <a:endParaRPr lang="es-EC" sz="1100" b="1" i="1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47F4D22-CFC9-4CAE-8464-A689757988D9}"/>
              </a:ext>
            </a:extLst>
          </p:cNvPr>
          <p:cNvSpPr txBox="1"/>
          <p:nvPr/>
        </p:nvSpPr>
        <p:spPr>
          <a:xfrm>
            <a:off x="4200294" y="3789371"/>
            <a:ext cx="4017902" cy="27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Detección de </a:t>
            </a:r>
            <a:r>
              <a:rPr lang="es-EC" sz="11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Candidatus</a:t>
            </a:r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Liberibacter solanacearum</a:t>
            </a:r>
            <a:endParaRPr lang="es-EC" sz="1100" b="1" dirty="0"/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9B031457-558C-4AED-BD48-983EA4777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361" y="1219981"/>
            <a:ext cx="9071278" cy="2000537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6DC25A7E-CFFF-4A68-B9F5-C1C3C50E78BB}"/>
              </a:ext>
            </a:extLst>
          </p:cNvPr>
          <p:cNvSpPr txBox="1"/>
          <p:nvPr/>
        </p:nvSpPr>
        <p:spPr>
          <a:xfrm>
            <a:off x="8161540" y="104073"/>
            <a:ext cx="403046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1600" b="1" dirty="0"/>
              <a:t>Ensayos de PCR convencional</a:t>
            </a:r>
          </a:p>
        </p:txBody>
      </p:sp>
    </p:spTree>
    <p:extLst>
      <p:ext uri="{BB962C8B-B14F-4D97-AF65-F5344CB8AC3E}">
        <p14:creationId xmlns:p14="http://schemas.microsoft.com/office/powerpoint/2010/main" val="1867207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6D557A61-3D74-4D2C-B22B-98881C8D7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F49F1E5-197B-479D-9B53-27662B31AD9A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6EC84F6-DE1C-4B1D-A430-B752F2319F64}"/>
              </a:ext>
            </a:extLst>
          </p:cNvPr>
          <p:cNvSpPr txBox="1"/>
          <p:nvPr/>
        </p:nvSpPr>
        <p:spPr>
          <a:xfrm>
            <a:off x="7489272" y="149094"/>
            <a:ext cx="637222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1600" b="1" dirty="0"/>
              <a:t>Extracción de ADN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0D8595F-1824-400D-9D28-DD55E60A51C4}"/>
              </a:ext>
            </a:extLst>
          </p:cNvPr>
          <p:cNvSpPr txBox="1"/>
          <p:nvPr/>
        </p:nvSpPr>
        <p:spPr>
          <a:xfrm>
            <a:off x="1261698" y="3584131"/>
            <a:ext cx="2667000" cy="1892826"/>
          </a:xfrm>
          <a:prstGeom prst="rect">
            <a:avLst/>
          </a:prstGeom>
          <a:solidFill>
            <a:srgbClr val="E2C4A6"/>
          </a:solidFill>
          <a:ln>
            <a:solidFill>
              <a:srgbClr val="E2C4A6"/>
            </a:solidFill>
          </a:ln>
        </p:spPr>
        <p:txBody>
          <a:bodyPr wrap="square">
            <a:spAutoFit/>
          </a:bodyPr>
          <a:lstStyle/>
          <a:p>
            <a:pPr lvl="0" algn="ctr"/>
            <a:endParaRPr lang="es-EC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ctr"/>
            <a:endParaRPr lang="es-EC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ctr"/>
            <a:endParaRPr lang="es-EC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Para e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nsayos moleculares con insectos se considera adecuada una concentración de ADN entre 5 y 50ng/µL (Crosslin et al., 2006).</a:t>
            </a:r>
          </a:p>
          <a:p>
            <a:pPr lvl="0" algn="ctr"/>
            <a:endParaRPr lang="es-EC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ctr"/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ctr"/>
            <a:endParaRPr lang="es-EC" sz="900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21FAE1C1-4861-465C-9FAA-A42F5D2A3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199" y="1366761"/>
            <a:ext cx="6965198" cy="1573174"/>
          </a:xfrm>
          <a:prstGeom prst="rect">
            <a:avLst/>
          </a:prstGeom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0F0E810B-DACC-4655-8301-41848ABC7B11}"/>
              </a:ext>
            </a:extLst>
          </p:cNvPr>
          <p:cNvGrpSpPr/>
          <p:nvPr/>
        </p:nvGrpSpPr>
        <p:grpSpPr>
          <a:xfrm>
            <a:off x="7581900" y="3584131"/>
            <a:ext cx="3348402" cy="1903322"/>
            <a:chOff x="6022306" y="305396"/>
            <a:chExt cx="2189289" cy="2189289"/>
          </a:xfrm>
          <a:solidFill>
            <a:srgbClr val="E2C4A6"/>
          </a:solidFill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4F813986-9F0A-427C-87BC-112AB9608618}"/>
                </a:ext>
              </a:extLst>
            </p:cNvPr>
            <p:cNvSpPr/>
            <p:nvPr/>
          </p:nvSpPr>
          <p:spPr>
            <a:xfrm>
              <a:off x="6022306" y="305396"/>
              <a:ext cx="2189289" cy="2189289"/>
            </a:xfrm>
            <a:prstGeom prst="rect">
              <a:avLst/>
            </a:prstGeom>
            <a:grpFill/>
            <a:ln>
              <a:solidFill>
                <a:srgbClr val="E2C4A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Elipse 4">
              <a:extLst>
                <a:ext uri="{FF2B5EF4-FFF2-40B4-BE49-F238E27FC236}">
                  <a16:creationId xmlns:a16="http://schemas.microsoft.com/office/drawing/2014/main" id="{5A021025-2BCD-4ED9-A829-2FC4172A49DA}"/>
                </a:ext>
              </a:extLst>
            </p:cNvPr>
            <p:cNvSpPr txBox="1"/>
            <p:nvPr/>
          </p:nvSpPr>
          <p:spPr>
            <a:xfrm>
              <a:off x="6163565" y="626009"/>
              <a:ext cx="1931281" cy="1548061"/>
            </a:xfrm>
            <a:prstGeom prst="rect">
              <a:avLst/>
            </a:prstGeom>
            <a:grpFill/>
            <a:ln>
              <a:solidFill>
                <a:srgbClr val="E2C4A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100" b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Metodología RPEX </a:t>
              </a:r>
              <a:r>
                <a:rPr lang="es-MX" sz="110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 ha comparado con métodos basados en el uso de CTAB y kits comerciales, obteniendo los mismos resultados en pruebas de PCR (Crosslin et al., 2013). </a:t>
              </a:r>
              <a:endParaRPr lang="es-EC" sz="1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8D400F1-F2D0-4E42-8B23-FCEED18248E8}"/>
              </a:ext>
            </a:extLst>
          </p:cNvPr>
          <p:cNvGrpSpPr/>
          <p:nvPr/>
        </p:nvGrpSpPr>
        <p:grpSpPr>
          <a:xfrm>
            <a:off x="4566873" y="3616311"/>
            <a:ext cx="2376852" cy="1903322"/>
            <a:chOff x="1720135" y="941902"/>
            <a:chExt cx="2200965" cy="847770"/>
          </a:xfrm>
          <a:solidFill>
            <a:srgbClr val="E2C4A6"/>
          </a:solidFill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ADAE498A-79BC-455E-87A2-B9831076E326}"/>
                </a:ext>
              </a:extLst>
            </p:cNvPr>
            <p:cNvSpPr/>
            <p:nvPr/>
          </p:nvSpPr>
          <p:spPr>
            <a:xfrm>
              <a:off x="1720135" y="941902"/>
              <a:ext cx="2200965" cy="847770"/>
            </a:xfrm>
            <a:prstGeom prst="rect">
              <a:avLst/>
            </a:prstGeom>
            <a:grpFill/>
            <a:ln>
              <a:solidFill>
                <a:srgbClr val="E2C4A6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AB071CF8-7FBC-4E40-B9F6-833409459A23}"/>
                </a:ext>
              </a:extLst>
            </p:cNvPr>
            <p:cNvSpPr txBox="1"/>
            <p:nvPr/>
          </p:nvSpPr>
          <p:spPr>
            <a:xfrm>
              <a:off x="1720135" y="941902"/>
              <a:ext cx="2200965" cy="847770"/>
            </a:xfrm>
            <a:prstGeom prst="rect">
              <a:avLst/>
            </a:prstGeom>
            <a:grpFill/>
            <a:ln>
              <a:solidFill>
                <a:srgbClr val="E2C4A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100" kern="1200" dirty="0">
                  <a:solidFill>
                    <a:schemeClr val="tx1"/>
                  </a:solidFill>
                </a:rPr>
                <a:t>ADN se considera de calidad óptima por tener un valor de pureza comprendido entre 1.8 y 2 (Ruíz Sesma et al., 2010).</a:t>
              </a:r>
              <a:endParaRPr lang="es-EC" sz="11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3" name="Picture 4" descr="Bactericera cockerelli? Female? - Bactericera cockerelli - BugGuide.Net">
            <a:extLst>
              <a:ext uri="{FF2B5EF4-FFF2-40B4-BE49-F238E27FC236}">
                <a16:creationId xmlns:a16="http://schemas.microsoft.com/office/drawing/2014/main" id="{41F2CD39-1FD9-4972-87A6-D48168A90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1896" y="1477823"/>
            <a:ext cx="1184365" cy="67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Tamarixia for Tomato Potato Psyllid Control - Beneficial Invertebrates -  Bioforce">
            <a:extLst>
              <a:ext uri="{FF2B5EF4-FFF2-40B4-BE49-F238E27FC236}">
                <a16:creationId xmlns:a16="http://schemas.microsoft.com/office/drawing/2014/main" id="{4CC4FF7E-AF31-4487-B0A7-ED7FD923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1" b="8373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0323" y="1986486"/>
            <a:ext cx="1247509" cy="10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lecha: hacia arriba 43">
            <a:extLst>
              <a:ext uri="{FF2B5EF4-FFF2-40B4-BE49-F238E27FC236}">
                <a16:creationId xmlns:a16="http://schemas.microsoft.com/office/drawing/2014/main" id="{6ED3AD8D-E1B7-49E1-B787-0C92AD121DD8}"/>
              </a:ext>
            </a:extLst>
          </p:cNvPr>
          <p:cNvSpPr/>
          <p:nvPr/>
        </p:nvSpPr>
        <p:spPr>
          <a:xfrm rot="5400000">
            <a:off x="7078353" y="4366478"/>
            <a:ext cx="321839" cy="328131"/>
          </a:xfrm>
          <a:prstGeom prst="upArrow">
            <a:avLst/>
          </a:prstGeom>
          <a:blipFill>
            <a:blip r:embed="rId8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/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EC32497E-6AD8-45E1-A9A3-54FE1A164E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2760"/>
          <a:stretch/>
        </p:blipFill>
        <p:spPr>
          <a:xfrm>
            <a:off x="8835248" y="1567323"/>
            <a:ext cx="886399" cy="1247774"/>
          </a:xfrm>
          <a:prstGeom prst="rect">
            <a:avLst/>
          </a:prstGeom>
        </p:spPr>
      </p:pic>
      <p:sp>
        <p:nvSpPr>
          <p:cNvPr id="48" name="Flecha: hacia arriba 47">
            <a:extLst>
              <a:ext uri="{FF2B5EF4-FFF2-40B4-BE49-F238E27FC236}">
                <a16:creationId xmlns:a16="http://schemas.microsoft.com/office/drawing/2014/main" id="{C5C4014B-98DF-4DB0-A76D-4D24FD969ADD}"/>
              </a:ext>
            </a:extLst>
          </p:cNvPr>
          <p:cNvSpPr/>
          <p:nvPr/>
        </p:nvSpPr>
        <p:spPr>
          <a:xfrm rot="5400000">
            <a:off x="4063326" y="4351915"/>
            <a:ext cx="321839" cy="328131"/>
          </a:xfrm>
          <a:prstGeom prst="upArrow">
            <a:avLst/>
          </a:prstGeom>
          <a:blipFill>
            <a:blip r:embed="rId8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36226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Imagen 39">
            <a:extLst>
              <a:ext uri="{FF2B5EF4-FFF2-40B4-BE49-F238E27FC236}">
                <a16:creationId xmlns:a16="http://schemas.microsoft.com/office/drawing/2014/main" id="{C92820F9-F375-4DA4-9D15-48CADB48F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2"/>
          <a:stretch>
            <a:fillRect/>
          </a:stretch>
        </p:blipFill>
        <p:spPr bwMode="auto">
          <a:xfrm>
            <a:off x="917872" y="942085"/>
            <a:ext cx="4669831" cy="14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Imagen 40">
            <a:extLst>
              <a:ext uri="{FF2B5EF4-FFF2-40B4-BE49-F238E27FC236}">
                <a16:creationId xmlns:a16="http://schemas.microsoft.com/office/drawing/2014/main" id="{F3330FD1-E0EF-47FC-BD5B-1F53D57B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6"/>
          <a:stretch>
            <a:fillRect/>
          </a:stretch>
        </p:blipFill>
        <p:spPr bwMode="auto">
          <a:xfrm>
            <a:off x="917871" y="2351619"/>
            <a:ext cx="4669831" cy="13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Imagen 28">
            <a:extLst>
              <a:ext uri="{FF2B5EF4-FFF2-40B4-BE49-F238E27FC236}">
                <a16:creationId xmlns:a16="http://schemas.microsoft.com/office/drawing/2014/main" id="{150C9A66-02C9-4D43-9562-FFA0DFF87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3"/>
          <a:stretch/>
        </p:blipFill>
        <p:spPr bwMode="auto">
          <a:xfrm>
            <a:off x="1974177" y="3701206"/>
            <a:ext cx="2631265" cy="168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22D14196-A09B-4ED1-B215-A4F9B968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1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" name="4 Imagen">
            <a:extLst>
              <a:ext uri="{FF2B5EF4-FFF2-40B4-BE49-F238E27FC236}">
                <a16:creationId xmlns:a16="http://schemas.microsoft.com/office/drawing/2014/main" id="{EC999821-C0A4-4198-BCFE-BC05ED8B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RESULTADOS Y DISCUSIÓN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D47CDE-2233-4F0B-845A-35FD981DB822}"/>
              </a:ext>
            </a:extLst>
          </p:cNvPr>
          <p:cNvSpPr txBox="1"/>
          <p:nvPr/>
        </p:nvSpPr>
        <p:spPr>
          <a:xfrm>
            <a:off x="6750049" y="121034"/>
            <a:ext cx="5530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/>
              <a:t>Amplificación del gen COI de </a:t>
            </a:r>
            <a:r>
              <a:rPr lang="es-MX" sz="1400" b="1" i="1" dirty="0"/>
              <a:t>Bactericera cockerelli </a:t>
            </a:r>
            <a:endParaRPr lang="es-EC" sz="1400" b="1" i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F0DFF2-87EC-4904-9BD8-4C9D502F6AF3}"/>
              </a:ext>
            </a:extLst>
          </p:cNvPr>
          <p:cNvSpPr txBox="1"/>
          <p:nvPr/>
        </p:nvSpPr>
        <p:spPr>
          <a:xfrm>
            <a:off x="917871" y="5397551"/>
            <a:ext cx="466983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Carril M: TrackIt 1Kb DNA Ladder (Invitrogen). Carriles 1-35: Muestras de insectos individuales de </a:t>
            </a:r>
            <a:r>
              <a:rPr lang="es-EC" sz="105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B. cockerelli </a:t>
            </a:r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(10ng/µL), Carril CN: Control Negativo; Carril CP: Control Positivo.</a:t>
            </a:r>
            <a:endParaRPr lang="es-EC" sz="1050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BF9A428D-BD7B-4C6F-81F3-6F0EB04F77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748615"/>
              </p:ext>
            </p:extLst>
          </p:nvPr>
        </p:nvGraphicFramePr>
        <p:xfrm>
          <a:off x="6505575" y="753998"/>
          <a:ext cx="4768553" cy="970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F7033852-21B6-4D31-9BCB-8EB6DDC9B0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432292"/>
              </p:ext>
            </p:extLst>
          </p:nvPr>
        </p:nvGraphicFramePr>
        <p:xfrm>
          <a:off x="6505575" y="1625495"/>
          <a:ext cx="4768553" cy="418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494173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n 12">
            <a:extLst>
              <a:ext uri="{FF2B5EF4-FFF2-40B4-BE49-F238E27FC236}">
                <a16:creationId xmlns:a16="http://schemas.microsoft.com/office/drawing/2014/main" id="{FF622553-6D8A-4216-BC8C-5F2314E4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50143"/>
          <a:stretch>
            <a:fillRect/>
          </a:stretch>
        </p:blipFill>
        <p:spPr bwMode="auto">
          <a:xfrm>
            <a:off x="744863" y="805867"/>
            <a:ext cx="4257675" cy="15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Imagen 19">
            <a:extLst>
              <a:ext uri="{FF2B5EF4-FFF2-40B4-BE49-F238E27FC236}">
                <a16:creationId xmlns:a16="http://schemas.microsoft.com/office/drawing/2014/main" id="{AD319419-C501-4C47-9E6D-5FF795E1C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3"/>
          <a:stretch>
            <a:fillRect/>
          </a:stretch>
        </p:blipFill>
        <p:spPr bwMode="auto">
          <a:xfrm>
            <a:off x="744862" y="2336728"/>
            <a:ext cx="4257675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Imagen 27">
            <a:extLst>
              <a:ext uri="{FF2B5EF4-FFF2-40B4-BE49-F238E27FC236}">
                <a16:creationId xmlns:a16="http://schemas.microsoft.com/office/drawing/2014/main" id="{87ACDB49-E6BD-4469-9FF2-F58C9CAD3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 b="9221"/>
          <a:stretch/>
        </p:blipFill>
        <p:spPr bwMode="auto">
          <a:xfrm>
            <a:off x="1664098" y="3949122"/>
            <a:ext cx="2419202" cy="153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13AD3174-605F-4FC4-9645-DD0388353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6014280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0F33A4F-D4CF-43E6-987E-4ECBC68C5017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RESULTADOS Y DISCUSIÓN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B25F11C-5B87-49F9-8E3F-1C4E7AB3AFC3}"/>
              </a:ext>
            </a:extLst>
          </p:cNvPr>
          <p:cNvSpPr txBox="1"/>
          <p:nvPr/>
        </p:nvSpPr>
        <p:spPr>
          <a:xfrm>
            <a:off x="6746673" y="188606"/>
            <a:ext cx="5846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Detección de </a:t>
            </a:r>
            <a:r>
              <a:rPr lang="es-EC" sz="14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Candidatus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Liberibacter solanacearum (CaLso)</a:t>
            </a:r>
            <a:endParaRPr lang="es-EC" sz="14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F6E00F5-3907-4C1A-BCE6-6EE3259DDDC9}"/>
              </a:ext>
            </a:extLst>
          </p:cNvPr>
          <p:cNvSpPr txBox="1"/>
          <p:nvPr/>
        </p:nvSpPr>
        <p:spPr>
          <a:xfrm>
            <a:off x="744862" y="5475052"/>
            <a:ext cx="425767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Carril M: Marcador TrackIt 1Kb DNA Ladder (Invitrogen). Carriles 1-35: Muestras de insectos individuales de </a:t>
            </a:r>
            <a:r>
              <a:rPr lang="es-EC" sz="105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B. cockerelli</a:t>
            </a:r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(10ng/µL); Carril CN: Control Negativo; Carril CP1: Control Positivo</a:t>
            </a:r>
            <a:endParaRPr lang="es-EC" sz="105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46CCAE3-9C5D-441D-929B-072C255E28F4}"/>
              </a:ext>
            </a:extLst>
          </p:cNvPr>
          <p:cNvSpPr txBox="1"/>
          <p:nvPr/>
        </p:nvSpPr>
        <p:spPr>
          <a:xfrm>
            <a:off x="4009303" y="4465159"/>
            <a:ext cx="84121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̴ 1160 bp</a:t>
            </a:r>
            <a:endParaRPr lang="es-EC" sz="105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4B5E147-705D-40D6-BA82-834B3C7968FB}"/>
              </a:ext>
            </a:extLst>
          </p:cNvPr>
          <p:cNvSpPr txBox="1"/>
          <p:nvPr/>
        </p:nvSpPr>
        <p:spPr>
          <a:xfrm>
            <a:off x="6202214" y="834410"/>
            <a:ext cx="5244923" cy="461665"/>
          </a:xfrm>
          <a:prstGeom prst="rect">
            <a:avLst/>
          </a:prstGeom>
          <a:solidFill>
            <a:srgbClr val="F0E0D0"/>
          </a:solidFill>
        </p:spPr>
        <p:txBody>
          <a:bodyPr wrap="square">
            <a:spAutoFit/>
          </a:bodyPr>
          <a:lstStyle/>
          <a:p>
            <a:pPr algn="ctr"/>
            <a:r>
              <a:rPr lang="es-EC" sz="1200" dirty="0"/>
              <a:t>(Castillo Carrillo et al., 2019; Liefting, Sutherland, et al., 2009; Secor et al., 2009).</a:t>
            </a: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018AD8FF-DD0F-4494-B9DB-5BDD8A788C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013699"/>
              </p:ext>
            </p:extLst>
          </p:nvPr>
        </p:nvGraphicFramePr>
        <p:xfrm>
          <a:off x="6221693" y="1307434"/>
          <a:ext cx="5274723" cy="1655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id="{20635A85-A1B7-4013-96F6-2193849BD742}"/>
              </a:ext>
            </a:extLst>
          </p:cNvPr>
          <p:cNvSpPr txBox="1"/>
          <p:nvPr/>
        </p:nvSpPr>
        <p:spPr>
          <a:xfrm>
            <a:off x="8434313" y="3464804"/>
            <a:ext cx="3032303" cy="1200329"/>
          </a:xfrm>
          <a:prstGeom prst="rect">
            <a:avLst/>
          </a:prstGeom>
          <a:solidFill>
            <a:srgbClr val="F0E0D0"/>
          </a:solidFill>
        </p:spPr>
        <p:txBody>
          <a:bodyPr wrap="square" anchor="ctr">
            <a:spAutoFit/>
          </a:bodyPr>
          <a:lstStyle/>
          <a:p>
            <a:pPr algn="ctr"/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Caicedo et al. (2020)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Detección de la presencia de CaLso en Pichincha, tanto en plantas de papa como en adultos de </a:t>
            </a:r>
            <a:r>
              <a:rPr lang="es-EC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B. cockerelli.</a:t>
            </a:r>
          </a:p>
          <a:p>
            <a:pPr algn="ctr"/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2296" name="Picture 8" descr="TeMuestroEcuador | Un blog sobre lo que Ecuador tiene para ofrecer desde  sus montanas, islas, selva, playas… etc">
            <a:extLst>
              <a:ext uri="{FF2B5EF4-FFF2-40B4-BE49-F238E27FC236}">
                <a16:creationId xmlns:a16="http://schemas.microsoft.com/office/drawing/2014/main" id="{0F811302-FA33-4B34-898E-126F6A07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94" y="2956520"/>
            <a:ext cx="2062084" cy="22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0AA452E3-20C2-4F9F-A531-B8965E50DB0D}"/>
              </a:ext>
            </a:extLst>
          </p:cNvPr>
          <p:cNvSpPr txBox="1"/>
          <p:nvPr/>
        </p:nvSpPr>
        <p:spPr>
          <a:xfrm>
            <a:off x="6200915" y="5532759"/>
            <a:ext cx="5246222" cy="461665"/>
          </a:xfrm>
          <a:prstGeom prst="rect">
            <a:avLst/>
          </a:prstGeom>
          <a:solidFill>
            <a:srgbClr val="F0E0D0"/>
          </a:solidFill>
          <a:ln>
            <a:solidFill>
              <a:srgbClr val="C88E5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Confirmación de la presencia de CaLso en el país 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Imbabura (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psílido colectado en 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octubre de 2019) </a:t>
            </a:r>
            <a:endParaRPr lang="es-EC" sz="1200" dirty="0"/>
          </a:p>
        </p:txBody>
      </p:sp>
      <p:sp>
        <p:nvSpPr>
          <p:cNvPr id="26" name="Flecha: hacia arriba 25">
            <a:extLst>
              <a:ext uri="{FF2B5EF4-FFF2-40B4-BE49-F238E27FC236}">
                <a16:creationId xmlns:a16="http://schemas.microsoft.com/office/drawing/2014/main" id="{0EFDB852-B31A-4047-9099-2A25A9D38B86}"/>
              </a:ext>
            </a:extLst>
          </p:cNvPr>
          <p:cNvSpPr/>
          <p:nvPr/>
        </p:nvSpPr>
        <p:spPr>
          <a:xfrm rot="10800000">
            <a:off x="8698134" y="1352074"/>
            <a:ext cx="321839" cy="328131"/>
          </a:xfrm>
          <a:prstGeom prst="upArrow">
            <a:avLst/>
          </a:prstGeom>
          <a:blipFill>
            <a:blip r:embed="rId12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6554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467B7F0-BF8B-4B64-81A7-D5A654469024}"/>
              </a:ext>
            </a:extLst>
          </p:cNvPr>
          <p:cNvPicPr/>
          <p:nvPr/>
        </p:nvPicPr>
        <p:blipFill rotWithShape="1">
          <a:blip r:embed="rId3"/>
          <a:srcRect r="784"/>
          <a:stretch/>
        </p:blipFill>
        <p:spPr bwMode="auto">
          <a:xfrm>
            <a:off x="895708" y="916537"/>
            <a:ext cx="3089593" cy="2896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B4FC1209-E0AD-47F0-B208-74975A86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792364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100D51-4D4C-482F-9F42-FBFE91CD0A63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RESULTADOS Y DISCUSIÓN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89A23E-BB8E-418C-80B9-C9ABA4F95210}"/>
              </a:ext>
            </a:extLst>
          </p:cNvPr>
          <p:cNvSpPr txBox="1"/>
          <p:nvPr/>
        </p:nvSpPr>
        <p:spPr>
          <a:xfrm>
            <a:off x="7926327" y="181697"/>
            <a:ext cx="40655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/>
              <a:t>Identificación molecular de </a:t>
            </a:r>
            <a:r>
              <a:rPr lang="es-MX" sz="1400" b="1" i="1" dirty="0"/>
              <a:t>Tamarixia triozae</a:t>
            </a:r>
            <a:endParaRPr lang="es-EC" sz="1400" b="1" i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FEE20A1-A236-44A3-82AB-A93FE3828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964"/>
          <a:stretch/>
        </p:blipFill>
        <p:spPr>
          <a:xfrm>
            <a:off x="5944517" y="916537"/>
            <a:ext cx="5351774" cy="4905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4B55A6A-0734-4C8B-9CD9-6D5040F0B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741"/>
          <a:stretch/>
        </p:blipFill>
        <p:spPr>
          <a:xfrm>
            <a:off x="5944516" y="1410392"/>
            <a:ext cx="5351775" cy="6872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7BFC5FB-CAA8-482B-8115-CA4A185C13AC}"/>
              </a:ext>
            </a:extLst>
          </p:cNvPr>
          <p:cNvSpPr txBox="1"/>
          <p:nvPr/>
        </p:nvSpPr>
        <p:spPr>
          <a:xfrm>
            <a:off x="938667" y="3883894"/>
            <a:ext cx="308959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Carril 1 y 6: Marcador TrackIt 1Kb Plus DNA Ladder (Invitrogen). Carril 2: </a:t>
            </a:r>
            <a:r>
              <a:rPr lang="es-EC" sz="1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T. triozae</a:t>
            </a:r>
            <a:r>
              <a:rPr lang="es-EC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cuyo ADN se extrajo con metodología RPEX. Carriles 3-4: </a:t>
            </a:r>
            <a:r>
              <a:rPr lang="es-EC" sz="1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T. triozae</a:t>
            </a:r>
            <a:r>
              <a:rPr lang="es-EC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cuyo ADN se extrajo con Kit de Promega. Carril 5: Control Negativo (CN).</a:t>
            </a:r>
            <a:endParaRPr lang="es-EC" sz="1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2D2A012-B040-4996-86A8-488C14CBC1E2}"/>
              </a:ext>
            </a:extLst>
          </p:cNvPr>
          <p:cNvSpPr txBox="1"/>
          <p:nvPr/>
        </p:nvSpPr>
        <p:spPr>
          <a:xfrm>
            <a:off x="1968503" y="3500161"/>
            <a:ext cx="13525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latin typeface="Arial" panose="020B0604020202020204" pitchFamily="34" charset="0"/>
                <a:ea typeface="Calibri" panose="020F0502020204030204" pitchFamily="34" charset="0"/>
              </a:rPr>
              <a:t>B</a:t>
            </a:r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andas de  ̴ 780 bp</a:t>
            </a:r>
            <a:endParaRPr lang="es-EC" sz="105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0860BE7-6BA9-4271-A70D-BC0A915EC46D}"/>
              </a:ext>
            </a:extLst>
          </p:cNvPr>
          <p:cNvSpPr txBox="1"/>
          <p:nvPr/>
        </p:nvSpPr>
        <p:spPr>
          <a:xfrm>
            <a:off x="895708" y="4940904"/>
            <a:ext cx="3089593" cy="769441"/>
          </a:xfrm>
          <a:prstGeom prst="rect">
            <a:avLst/>
          </a:prstGeom>
          <a:solidFill>
            <a:srgbClr val="F0E0D0"/>
          </a:solidFill>
          <a:ln>
            <a:solidFill>
              <a:srgbClr val="C88E5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Castillo Carrillo et al. (2016)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Identificación de </a:t>
            </a:r>
            <a:r>
              <a:rPr lang="es-EC" sz="11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T. triozae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MX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mediante los cebadores ITS5-Ttr/ RNA2-Ttr, obteniendo un fragmento de alrededor de 780bp</a:t>
            </a:r>
            <a:endParaRPr lang="es-EC" sz="11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A285B80-0A17-4DDC-9C6B-DA9873BC7394}"/>
              </a:ext>
            </a:extLst>
          </p:cNvPr>
          <p:cNvSpPr txBox="1"/>
          <p:nvPr/>
        </p:nvSpPr>
        <p:spPr>
          <a:xfrm>
            <a:off x="8937051" y="2174486"/>
            <a:ext cx="2359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Diglyphus isaea 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(Walker) (Hymenoptera: Eulophidae)</a:t>
            </a:r>
            <a:r>
              <a:rPr lang="es-EC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2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814530A-918D-46DA-A0AD-55A161444ECB}"/>
              </a:ext>
            </a:extLst>
          </p:cNvPr>
          <p:cNvSpPr txBox="1"/>
          <p:nvPr/>
        </p:nvSpPr>
        <p:spPr>
          <a:xfrm>
            <a:off x="5947369" y="2225870"/>
            <a:ext cx="2380441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Tamarixia triozae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(Burks) (Hymenoptera: Eulophidae) </a:t>
            </a:r>
            <a:endParaRPr lang="es-EC" sz="1100" dirty="0"/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916641AF-5C49-432F-86B5-D32767443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557" y="2649776"/>
            <a:ext cx="2364734" cy="162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146A9C44-3C73-416D-8CFE-1594C947E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 bwMode="auto">
          <a:xfrm>
            <a:off x="5944516" y="2656757"/>
            <a:ext cx="2359240" cy="162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33765787-9953-48BC-98E0-4CC33AC41BF7}"/>
              </a:ext>
            </a:extLst>
          </p:cNvPr>
          <p:cNvSpPr txBox="1"/>
          <p:nvPr/>
        </p:nvSpPr>
        <p:spPr>
          <a:xfrm>
            <a:off x="8888296" y="4035286"/>
            <a:ext cx="16361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color metálico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BD31643-D619-47E5-9A7D-70FB14541E75}"/>
              </a:ext>
            </a:extLst>
          </p:cNvPr>
          <p:cNvSpPr txBox="1"/>
          <p:nvPr/>
        </p:nvSpPr>
        <p:spPr>
          <a:xfrm>
            <a:off x="5935664" y="4000944"/>
            <a:ext cx="16361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color no metálico 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CE1574C-81CD-4A8A-A6FB-50B314B75FAA}"/>
              </a:ext>
            </a:extLst>
          </p:cNvPr>
          <p:cNvSpPr txBox="1"/>
          <p:nvPr/>
        </p:nvSpPr>
        <p:spPr>
          <a:xfrm>
            <a:off x="5935663" y="4490421"/>
            <a:ext cx="5360628" cy="600164"/>
          </a:xfrm>
          <a:prstGeom prst="rect">
            <a:avLst/>
          </a:prstGeom>
          <a:solidFill>
            <a:srgbClr val="F0E0D0"/>
          </a:solidFill>
          <a:ln>
            <a:solidFill>
              <a:srgbClr val="C88E5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100" dirty="0"/>
              <a:t>Ambas especies se han reportado en países de Europa, América del Norte y Centroamérica (Castillo Carrillo et al., 2016; Hansson &amp; Navone, 2017; Luna-Cruz et al., 2015; Zhang et al., 2012).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8413C7E-DAA0-427E-B593-56DB657F26EC}"/>
              </a:ext>
            </a:extLst>
          </p:cNvPr>
          <p:cNvSpPr txBox="1"/>
          <p:nvPr/>
        </p:nvSpPr>
        <p:spPr>
          <a:xfrm>
            <a:off x="5935663" y="5279458"/>
            <a:ext cx="5360628" cy="430887"/>
          </a:xfrm>
          <a:prstGeom prst="rect">
            <a:avLst/>
          </a:prstGeom>
          <a:solidFill>
            <a:srgbClr val="F0E0D0"/>
          </a:solidFill>
          <a:ln>
            <a:solidFill>
              <a:srgbClr val="C88E5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100" dirty="0"/>
              <a:t>Reportes oficiales de </a:t>
            </a:r>
            <a:r>
              <a:rPr lang="es-MX" sz="1100" i="1" dirty="0"/>
              <a:t>D. isaea </a:t>
            </a:r>
            <a:r>
              <a:rPr lang="es-MX" sz="1100" dirty="0"/>
              <a:t>en países de Sudamérica como Brasil (Carvalho et al., 2011). </a:t>
            </a:r>
            <a:endParaRPr lang="es-EC" sz="1100" dirty="0"/>
          </a:p>
        </p:txBody>
      </p:sp>
      <p:sp>
        <p:nvSpPr>
          <p:cNvPr id="44" name="Flecha: hacia arriba 43">
            <a:extLst>
              <a:ext uri="{FF2B5EF4-FFF2-40B4-BE49-F238E27FC236}">
                <a16:creationId xmlns:a16="http://schemas.microsoft.com/office/drawing/2014/main" id="{5EECA76A-0250-4786-A4D3-55D18ACDD3FF}"/>
              </a:ext>
            </a:extLst>
          </p:cNvPr>
          <p:cNvSpPr/>
          <p:nvPr/>
        </p:nvSpPr>
        <p:spPr>
          <a:xfrm rot="5400000">
            <a:off x="4912408" y="3112534"/>
            <a:ext cx="321839" cy="328131"/>
          </a:xfrm>
          <a:prstGeom prst="upArrow">
            <a:avLst/>
          </a:prstGeom>
          <a:blipFill>
            <a:blip r:embed="rId8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405695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32A3E2D-BA87-4967-8BDB-684A65BB9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72"/>
          <a:stretch/>
        </p:blipFill>
        <p:spPr>
          <a:xfrm>
            <a:off x="736561" y="860226"/>
            <a:ext cx="3961156" cy="40451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8EFD30A-3E93-4EB4-ADC1-C3683625F6C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20126" y="1247042"/>
            <a:ext cx="5530851" cy="2986352"/>
          </a:xfrm>
          <a:prstGeom prst="rect">
            <a:avLst/>
          </a:prstGeom>
        </p:spPr>
      </p:pic>
      <p:pic>
        <p:nvPicPr>
          <p:cNvPr id="8" name="4 Imagen">
            <a:extLst>
              <a:ext uri="{FF2B5EF4-FFF2-40B4-BE49-F238E27FC236}">
                <a16:creationId xmlns:a16="http://schemas.microsoft.com/office/drawing/2014/main" id="{1AB478A7-CAD5-4654-B08E-E6A20E18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CD6678E-5ED0-425A-9D43-56342CB454B9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RESULTADOS Y DISCUSIÓN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F679A9-4C51-48C6-915C-4CF075ECF428}"/>
              </a:ext>
            </a:extLst>
          </p:cNvPr>
          <p:cNvSpPr txBox="1"/>
          <p:nvPr/>
        </p:nvSpPr>
        <p:spPr>
          <a:xfrm>
            <a:off x="6864349" y="150920"/>
            <a:ext cx="5530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/>
              <a:t>Determinación de haplotipos de </a:t>
            </a:r>
            <a:r>
              <a:rPr lang="es-MX" sz="1400" b="1" i="1" dirty="0"/>
              <a:t>Bactericera cockerelli </a:t>
            </a:r>
            <a:endParaRPr lang="es-EC" sz="1400" b="1" i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E9AB67-51C9-47EC-B2BA-C37BEFAE5C06}"/>
              </a:ext>
            </a:extLst>
          </p:cNvPr>
          <p:cNvSpPr txBox="1"/>
          <p:nvPr/>
        </p:nvSpPr>
        <p:spPr>
          <a:xfrm>
            <a:off x="5920126" y="925421"/>
            <a:ext cx="5535313" cy="26161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100" dirty="0"/>
              <a:t>Haplotipo Central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9906A20-60A2-4078-9AFF-08560D612F24}"/>
              </a:ext>
            </a:extLst>
          </p:cNvPr>
          <p:cNvSpPr txBox="1"/>
          <p:nvPr/>
        </p:nvSpPr>
        <p:spPr>
          <a:xfrm>
            <a:off x="5920126" y="4265950"/>
            <a:ext cx="5668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00" dirty="0"/>
              <a:t>Las secuencias de los haplotipos reportados poseen los siguientes números de accesión: Haplotipo Central-Nebraska (JQ708094.1), Haplotipo Central-Pichincha (MK054304.1), Haplotipo Occidental-Hermiston (JQ708095.1), Haplotipo Suroccidental-Farmington (KC305359.1) y Haplotipo Noroccidental-Prosser (JQ708093.1).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FAEFF93E-6445-4C04-BDA3-FE39E5336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6640188"/>
              </p:ext>
            </p:extLst>
          </p:nvPr>
        </p:nvGraphicFramePr>
        <p:xfrm>
          <a:off x="2271118" y="5134281"/>
          <a:ext cx="9179859" cy="665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6" name="Picture 4" descr="Bactericera cockerelli? Female? - Bactericera cockerelli - BugGuide.Net">
            <a:extLst>
              <a:ext uri="{FF2B5EF4-FFF2-40B4-BE49-F238E27FC236}">
                <a16:creationId xmlns:a16="http://schemas.microsoft.com/office/drawing/2014/main" id="{E6D0943C-AE3B-462E-8B49-B4E500FD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561" y="5129412"/>
            <a:ext cx="1184365" cy="67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lecha: hacia arriba 27">
            <a:extLst>
              <a:ext uri="{FF2B5EF4-FFF2-40B4-BE49-F238E27FC236}">
                <a16:creationId xmlns:a16="http://schemas.microsoft.com/office/drawing/2014/main" id="{6B4F3ECD-6DDA-465F-A390-C6344BFE6103}"/>
              </a:ext>
            </a:extLst>
          </p:cNvPr>
          <p:cNvSpPr/>
          <p:nvPr/>
        </p:nvSpPr>
        <p:spPr>
          <a:xfrm rot="5400000">
            <a:off x="5024655" y="2648785"/>
            <a:ext cx="321839" cy="328131"/>
          </a:xfrm>
          <a:prstGeom prst="upArrow">
            <a:avLst/>
          </a:prstGeom>
          <a:blipFill>
            <a:blip r:embed="rId12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4F65AAD-963B-4B94-BD02-213E1C92BE8E}"/>
              </a:ext>
            </a:extLst>
          </p:cNvPr>
          <p:cNvSpPr/>
          <p:nvPr/>
        </p:nvSpPr>
        <p:spPr>
          <a:xfrm>
            <a:off x="5920127" y="1639760"/>
            <a:ext cx="476212" cy="9342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CE667D1-054D-4784-B360-97B3A4C4F4B4}"/>
              </a:ext>
            </a:extLst>
          </p:cNvPr>
          <p:cNvSpPr/>
          <p:nvPr/>
        </p:nvSpPr>
        <p:spPr>
          <a:xfrm>
            <a:off x="5920127" y="2127352"/>
            <a:ext cx="476212" cy="9342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5D61676-63BA-4468-92F0-3CF54D9B6796}"/>
              </a:ext>
            </a:extLst>
          </p:cNvPr>
          <p:cNvSpPr/>
          <p:nvPr/>
        </p:nvSpPr>
        <p:spPr>
          <a:xfrm>
            <a:off x="5920127" y="2614944"/>
            <a:ext cx="476212" cy="9342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5E24D7DB-8D10-4C68-A6AA-FA3A91D937C6}"/>
              </a:ext>
            </a:extLst>
          </p:cNvPr>
          <p:cNvSpPr/>
          <p:nvPr/>
        </p:nvSpPr>
        <p:spPr>
          <a:xfrm>
            <a:off x="5920127" y="3103140"/>
            <a:ext cx="476212" cy="9342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1687926-7CCA-41C8-A31C-AF601DBB4F15}"/>
              </a:ext>
            </a:extLst>
          </p:cNvPr>
          <p:cNvSpPr/>
          <p:nvPr/>
        </p:nvSpPr>
        <p:spPr>
          <a:xfrm>
            <a:off x="5920127" y="3588411"/>
            <a:ext cx="476212" cy="9342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CC8E1C19-6CF6-4235-9EA6-90EB2240B1D4}"/>
              </a:ext>
            </a:extLst>
          </p:cNvPr>
          <p:cNvSpPr/>
          <p:nvPr/>
        </p:nvSpPr>
        <p:spPr>
          <a:xfrm>
            <a:off x="5920127" y="4073682"/>
            <a:ext cx="476212" cy="9342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644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B8B1AF-51EA-48FB-862D-8631C3BC3345}"/>
              </a:ext>
            </a:extLst>
          </p:cNvPr>
          <p:cNvSpPr txBox="1"/>
          <p:nvPr/>
        </p:nvSpPr>
        <p:spPr>
          <a:xfrm>
            <a:off x="395796" y="179495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CONTENIDO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F2A2058-103D-43E7-89C2-321B0AE35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5859911"/>
              </p:ext>
            </p:extLst>
          </p:nvPr>
        </p:nvGraphicFramePr>
        <p:xfrm>
          <a:off x="1355150" y="1026583"/>
          <a:ext cx="9481699" cy="4804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5073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3EE5832-51C7-4C61-99E1-924499F8B57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9596" y="990315"/>
            <a:ext cx="6045345" cy="3790937"/>
          </a:xfrm>
          <a:prstGeom prst="rect">
            <a:avLst/>
          </a:prstGeom>
        </p:spPr>
      </p:pic>
      <p:pic>
        <p:nvPicPr>
          <p:cNvPr id="4" name="4 Imagen">
            <a:extLst>
              <a:ext uri="{FF2B5EF4-FFF2-40B4-BE49-F238E27FC236}">
                <a16:creationId xmlns:a16="http://schemas.microsoft.com/office/drawing/2014/main" id="{C70CB9F8-9041-4257-8F0D-250093231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FDAB06F-78A5-4CBD-B5B6-4E4E737C9BCE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1740AC-0792-4219-B813-783A07F6B71E}"/>
              </a:ext>
            </a:extLst>
          </p:cNvPr>
          <p:cNvSpPr txBox="1"/>
          <p:nvPr/>
        </p:nvSpPr>
        <p:spPr>
          <a:xfrm>
            <a:off x="6902449" y="181697"/>
            <a:ext cx="5530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/>
              <a:t>Determinación de haplotipos de </a:t>
            </a:r>
            <a:r>
              <a:rPr lang="es-MX" sz="1400" b="1" i="1" dirty="0"/>
              <a:t>Bactericera cockerelli </a:t>
            </a:r>
            <a:endParaRPr lang="es-EC" sz="1400" b="1" i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ECB866A-1EC9-41D6-8AB5-9BD01B1553F8}"/>
              </a:ext>
            </a:extLst>
          </p:cNvPr>
          <p:cNvSpPr txBox="1"/>
          <p:nvPr/>
        </p:nvSpPr>
        <p:spPr>
          <a:xfrm>
            <a:off x="319597" y="4962774"/>
            <a:ext cx="604534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números en los nodos son los valores de Bootstrap (100 réplicas) obtenidos con el método Neighbor Joining y el modelo T92. La especie </a:t>
            </a:r>
            <a:r>
              <a:rPr lang="es-EC" sz="105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Cervaphis Quercus </a:t>
            </a:r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usó como grupo externo. Los números en paréntesis corresponden a los números de acceso en el GenBank.</a:t>
            </a:r>
            <a:endParaRPr lang="es-EC" sz="105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0075C38-6B33-4280-B50A-B186AF6239F9}"/>
              </a:ext>
            </a:extLst>
          </p:cNvPr>
          <p:cNvSpPr txBox="1"/>
          <p:nvPr/>
        </p:nvSpPr>
        <p:spPr>
          <a:xfrm>
            <a:off x="6694122" y="990316"/>
            <a:ext cx="5178282" cy="646331"/>
          </a:xfrm>
          <a:prstGeom prst="rect">
            <a:avLst/>
          </a:prstGeom>
          <a:solidFill>
            <a:srgbClr val="F0E0D0"/>
          </a:solidFill>
          <a:ln>
            <a:solidFill>
              <a:srgbClr val="C88E5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H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aplotipo Occidental es el más cercano genéticamente al haplotipo Central, seguido del haplotipo Suroccidental y Noroccidental respectivamente.</a:t>
            </a:r>
            <a:endParaRPr lang="es-EC" sz="12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95B7A8D-DF39-48EC-8C68-5B464FAC4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"/>
          <a:stretch/>
        </p:blipFill>
        <p:spPr>
          <a:xfrm>
            <a:off x="6767228" y="1636647"/>
            <a:ext cx="5105176" cy="3243828"/>
          </a:xfrm>
          <a:prstGeom prst="rect">
            <a:avLst/>
          </a:prstGeom>
        </p:spPr>
      </p:pic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4F63BC8D-7DD7-46C1-A4B2-E6DCAEA76E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866758"/>
              </p:ext>
            </p:extLst>
          </p:nvPr>
        </p:nvGraphicFramePr>
        <p:xfrm>
          <a:off x="6694122" y="4921624"/>
          <a:ext cx="5105176" cy="65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21751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CEFFC95F-446C-4DD7-BF7E-9CA13AB7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76A0E5F-7A5A-4F74-9276-8AC47DDD20CB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CONCLUSIONES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FEDCD8-22A8-4741-A3BD-4D747B33E624}"/>
              </a:ext>
            </a:extLst>
          </p:cNvPr>
          <p:cNvSpPr txBox="1"/>
          <p:nvPr/>
        </p:nvSpPr>
        <p:spPr>
          <a:xfrm>
            <a:off x="876299" y="1081118"/>
            <a:ext cx="10487026" cy="410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Mediante ensayos moleculares y el uso de herramientas bioinformáticas se caracterizó molecularmente una muestra de 26 psílidos de la papa, determinando que todos los insectos corresponden al </a:t>
            </a:r>
            <a:r>
              <a:rPr lang="es-MX" sz="1600" b="1" dirty="0"/>
              <a:t>haplotipo Central de </a:t>
            </a:r>
            <a:r>
              <a:rPr lang="es-MX" sz="1600" b="1" i="1" dirty="0"/>
              <a:t>B. cockerelli. </a:t>
            </a:r>
          </a:p>
          <a:p>
            <a:pPr algn="just">
              <a:lnSpc>
                <a:spcPct val="150000"/>
              </a:lnSpc>
            </a:pPr>
            <a:endParaRPr lang="es-MX" sz="1600" i="1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La técnica de PCR convencional permitió una validación exitosa del ADN extraído de los psílidos de la papa, así como la detección de la </a:t>
            </a:r>
            <a:r>
              <a:rPr lang="es-MX" sz="1600" b="1" dirty="0"/>
              <a:t>presencia de CaLso </a:t>
            </a:r>
            <a:r>
              <a:rPr lang="es-MX" sz="1600" dirty="0"/>
              <a:t>en un espécimen de </a:t>
            </a:r>
            <a:r>
              <a:rPr lang="es-MX" sz="1600" i="1" dirty="0"/>
              <a:t>B. cockerelli</a:t>
            </a:r>
            <a:r>
              <a:rPr lang="es-MX" sz="1600" dirty="0"/>
              <a:t>, colectado en la provincia de </a:t>
            </a:r>
            <a:r>
              <a:rPr lang="es-MX" sz="1600" b="1" dirty="0"/>
              <a:t>Imbabura</a:t>
            </a:r>
            <a:r>
              <a:rPr lang="es-MX" sz="1600" dirty="0"/>
              <a:t>, en la localidad de Tunibamba.</a:t>
            </a:r>
          </a:p>
          <a:p>
            <a:pPr algn="just">
              <a:lnSpc>
                <a:spcPct val="150000"/>
              </a:lnSpc>
            </a:pPr>
            <a:endParaRPr lang="es-MX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Gracias al análisis de las secuencias de los insectos identificados morfológicamente como el parasitoide </a:t>
            </a:r>
            <a:r>
              <a:rPr lang="es-MX" sz="1600" i="1" dirty="0"/>
              <a:t>Tamarixia triozae</a:t>
            </a:r>
            <a:r>
              <a:rPr lang="es-MX" sz="1600" dirty="0"/>
              <a:t>, se pudo esclarecer que la identidad de los insectos colectados se relaciona con </a:t>
            </a:r>
            <a:r>
              <a:rPr lang="es-MX" sz="1600" b="1" i="1" dirty="0"/>
              <a:t>Diglyphus isaea</a:t>
            </a:r>
            <a:r>
              <a:rPr lang="es-MX" sz="1600" dirty="0"/>
              <a:t>, el cual es un enemigo natural de los minadores de hojas (</a:t>
            </a:r>
            <a:r>
              <a:rPr lang="es-MX" sz="1600" i="1" dirty="0"/>
              <a:t>Liriomyza</a:t>
            </a:r>
            <a:r>
              <a:rPr lang="es-MX" sz="1600" dirty="0"/>
              <a:t> spp.)</a:t>
            </a:r>
          </a:p>
        </p:txBody>
      </p:sp>
    </p:spTree>
    <p:extLst>
      <p:ext uri="{BB962C8B-B14F-4D97-AF65-F5344CB8AC3E}">
        <p14:creationId xmlns:p14="http://schemas.microsoft.com/office/powerpoint/2010/main" val="308801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70D16A48-17CB-4034-A6BE-E55DD6E2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6508627-1C6F-4F5D-B977-700EBC8EA641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RECOMENDACIONES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952BA7-B12D-408A-89B3-A3A0691E7C38}"/>
              </a:ext>
            </a:extLst>
          </p:cNvPr>
          <p:cNvSpPr txBox="1"/>
          <p:nvPr/>
        </p:nvSpPr>
        <p:spPr>
          <a:xfrm>
            <a:off x="509587" y="1171433"/>
            <a:ext cx="11172825" cy="410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Caracterizar molecularmente una población mayor de </a:t>
            </a:r>
            <a:r>
              <a:rPr lang="es-MX" sz="1600" i="1" dirty="0"/>
              <a:t>B. cockerelli </a:t>
            </a:r>
            <a:r>
              <a:rPr lang="es-MX" sz="1600" dirty="0"/>
              <a:t>utilizando </a:t>
            </a:r>
            <a:r>
              <a:rPr lang="es-MX" sz="1600" b="1" dirty="0"/>
              <a:t>métodos complementarios </a:t>
            </a:r>
            <a:r>
              <a:rPr lang="es-MX" sz="1600" dirty="0"/>
              <a:t>como ensayos con enzimas de restricción o análisis de fusión de alta resolución.</a:t>
            </a:r>
          </a:p>
          <a:p>
            <a:pPr algn="just">
              <a:lnSpc>
                <a:spcPct val="150000"/>
              </a:lnSpc>
            </a:pPr>
            <a:endParaRPr lang="es-MX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Durante los ensayos de PCR incluir un </a:t>
            </a:r>
            <a:r>
              <a:rPr lang="es-MX" sz="1600" b="1" dirty="0"/>
              <a:t>control positivo de los insectos que se pretenden identificar</a:t>
            </a:r>
            <a:r>
              <a:rPr lang="es-MX" sz="1600" dirty="0"/>
              <a:t>, puesto que sin este control el análisis de los fragmentos diana se vuelve ambiguo y sujeto a la interpretación del observador.</a:t>
            </a:r>
          </a:p>
          <a:p>
            <a:pPr algn="just">
              <a:lnSpc>
                <a:spcPct val="150000"/>
              </a:lnSpc>
            </a:pPr>
            <a:endParaRPr lang="es-MX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En futuros análisis genéticos de </a:t>
            </a:r>
            <a:r>
              <a:rPr lang="es-MX" sz="1600" i="1" dirty="0"/>
              <a:t>B. cockerelli </a:t>
            </a:r>
            <a:r>
              <a:rPr lang="es-MX" sz="1600" dirty="0"/>
              <a:t>se recomienda el empleo de tecnologías más avanzadas, como la </a:t>
            </a:r>
            <a:r>
              <a:rPr lang="es-MX" sz="1600" b="1" dirty="0"/>
              <a:t>secuenciación masiva </a:t>
            </a:r>
            <a:r>
              <a:rPr lang="es-MX" sz="1600" dirty="0"/>
              <a:t>para analizar </a:t>
            </a:r>
            <a:r>
              <a:rPr lang="es-MX" sz="1600" b="1" dirty="0"/>
              <a:t>varios genes del mitogenoma </a:t>
            </a:r>
            <a:r>
              <a:rPr lang="es-MX" sz="1600" dirty="0"/>
              <a:t>de los psílidos de la papa.</a:t>
            </a:r>
          </a:p>
          <a:p>
            <a:pPr algn="just">
              <a:lnSpc>
                <a:spcPct val="150000"/>
              </a:lnSpc>
            </a:pPr>
            <a:endParaRPr lang="es-MX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Se recomienda realizar monitoreos periódicos de la entomofauna presente en los cultivos de papa, a fin de analizar los posibles </a:t>
            </a:r>
            <a:r>
              <a:rPr lang="es-MX" sz="1600" b="1" dirty="0"/>
              <a:t>vectores de fitopatógenos </a:t>
            </a:r>
            <a:r>
              <a:rPr lang="es-MX" sz="1600" dirty="0"/>
              <a:t>y desarrollar estrategias oportunas para su control.</a:t>
            </a:r>
          </a:p>
        </p:txBody>
      </p:sp>
    </p:spTree>
    <p:extLst>
      <p:ext uri="{BB962C8B-B14F-4D97-AF65-F5344CB8AC3E}">
        <p14:creationId xmlns:p14="http://schemas.microsoft.com/office/powerpoint/2010/main" val="364772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67A0105D-2E27-45FD-9E2E-1A0CCE4F0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8147A3C-D17A-495B-AC06-4440270B016C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AGRADECIMIENTOS</a:t>
            </a:r>
          </a:p>
        </p:txBody>
      </p:sp>
      <p:pic>
        <p:nvPicPr>
          <p:cNvPr id="7" name="Picture 4" descr="Resultado de imagen para INIAP">
            <a:extLst>
              <a:ext uri="{FF2B5EF4-FFF2-40B4-BE49-F238E27FC236}">
                <a16:creationId xmlns:a16="http://schemas.microsoft.com/office/drawing/2014/main" id="{A48A3639-B706-479A-967A-5B376FD5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4" y="1231342"/>
            <a:ext cx="2334774" cy="129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6BFE72-F746-4E8A-828F-95C839B18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69" y="1231343"/>
            <a:ext cx="1248784" cy="1291845"/>
          </a:xfrm>
          <a:prstGeom prst="rect">
            <a:avLst/>
          </a:prstGeom>
        </p:spPr>
      </p:pic>
      <p:pic>
        <p:nvPicPr>
          <p:cNvPr id="11" name="Picture 2" descr="Resultado de imagen para universidad fuerzas armadas">
            <a:extLst>
              <a:ext uri="{FF2B5EF4-FFF2-40B4-BE49-F238E27FC236}">
                <a16:creationId xmlns:a16="http://schemas.microsoft.com/office/drawing/2014/main" id="{5225F0AE-9DAD-4A2E-95D4-332D683D5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r="6387"/>
          <a:stretch/>
        </p:blipFill>
        <p:spPr bwMode="auto">
          <a:xfrm>
            <a:off x="4030462" y="1231342"/>
            <a:ext cx="4255695" cy="129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97D4FF7-D885-41DF-AF54-D28E3AA2686A}"/>
              </a:ext>
            </a:extLst>
          </p:cNvPr>
          <p:cNvSpPr/>
          <p:nvPr/>
        </p:nvSpPr>
        <p:spPr>
          <a:xfrm>
            <a:off x="656043" y="3448409"/>
            <a:ext cx="25234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/>
              <a:t>Carmen Castillo, PhD</a:t>
            </a:r>
          </a:p>
          <a:p>
            <a:pPr algn="ctr"/>
            <a:r>
              <a:rPr lang="es-EC" sz="1600" dirty="0"/>
              <a:t>Instituto Nacional de</a:t>
            </a:r>
          </a:p>
          <a:p>
            <a:pPr algn="ctr"/>
            <a:r>
              <a:rPr lang="es-EC" sz="1600" dirty="0"/>
              <a:t>Investigaciones Agropecuarias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EF3131B-BFD4-464A-973B-F6D7DF2C47DE}"/>
              </a:ext>
            </a:extLst>
          </p:cNvPr>
          <p:cNvSpPr/>
          <p:nvPr/>
        </p:nvSpPr>
        <p:spPr>
          <a:xfrm>
            <a:off x="4686789" y="3571519"/>
            <a:ext cx="2943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/>
              <a:t>Claudia Segovia, PhD. </a:t>
            </a:r>
          </a:p>
          <a:p>
            <a:pPr algn="ctr"/>
            <a:r>
              <a:rPr lang="es-MX" sz="1600" dirty="0"/>
              <a:t>Directora del Proyecto de Titulación</a:t>
            </a:r>
            <a:endParaRPr lang="es-EC" sz="1600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5702B4-06CD-4F75-AC36-FD0F4D81FA5A}"/>
              </a:ext>
            </a:extLst>
          </p:cNvPr>
          <p:cNvSpPr/>
          <p:nvPr/>
        </p:nvSpPr>
        <p:spPr>
          <a:xfrm>
            <a:off x="3863751" y="5257325"/>
            <a:ext cx="4464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+mn-lt"/>
              </a:rPr>
              <a:t>Familiares y Amigos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1763020-8886-4D67-BE82-690DC21503E2}"/>
              </a:ext>
            </a:extLst>
          </p:cNvPr>
          <p:cNvSpPr/>
          <p:nvPr/>
        </p:nvSpPr>
        <p:spPr>
          <a:xfrm>
            <a:off x="9114979" y="3571519"/>
            <a:ext cx="2523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/>
              <a:t>Francisco Flores, PhD. </a:t>
            </a:r>
          </a:p>
          <a:p>
            <a:pPr algn="ctr"/>
            <a:r>
              <a:rPr lang="es-MX" sz="1600" dirty="0"/>
              <a:t>Codirector del Proyecto de Titulación</a:t>
            </a:r>
          </a:p>
        </p:txBody>
      </p:sp>
    </p:spTree>
    <p:extLst>
      <p:ext uri="{BB962C8B-B14F-4D97-AF65-F5344CB8AC3E}">
        <p14:creationId xmlns:p14="http://schemas.microsoft.com/office/powerpoint/2010/main" val="119002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>
            <a:extLst>
              <a:ext uri="{FF2B5EF4-FFF2-40B4-BE49-F238E27FC236}">
                <a16:creationId xmlns:a16="http://schemas.microsoft.com/office/drawing/2014/main" id="{269FDD5F-B367-4772-8D9F-E0956AFB5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INTRODUCCIÓN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53E8B3-63D1-4A56-A0D5-2BD762A9114A}"/>
              </a:ext>
            </a:extLst>
          </p:cNvPr>
          <p:cNvSpPr txBox="1"/>
          <p:nvPr/>
        </p:nvSpPr>
        <p:spPr>
          <a:xfrm>
            <a:off x="620789" y="948433"/>
            <a:ext cx="3409673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Cultivo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papa (</a:t>
            </a:r>
            <a:r>
              <a:rPr lang="es-EC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Solanum tuberosum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L.) en Ecuador</a:t>
            </a:r>
            <a:endParaRPr lang="es-EC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DEAF4FE-2AEA-4804-9871-AF122B8BA3E0}"/>
              </a:ext>
            </a:extLst>
          </p:cNvPr>
          <p:cNvSpPr txBox="1"/>
          <p:nvPr/>
        </p:nvSpPr>
        <p:spPr>
          <a:xfrm>
            <a:off x="620786" y="4986878"/>
            <a:ext cx="3409675" cy="83099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Representa el 7% de la canasta básica familiar.</a:t>
            </a:r>
            <a:endParaRPr lang="es-EC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Involucra la participación de 250 mil personas.</a:t>
            </a:r>
            <a:endParaRPr lang="es-EC" sz="1200" dirty="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FBFAFEE0-122A-4663-B7E6-BF4C08F73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8" y="1675175"/>
            <a:ext cx="3409673" cy="3067484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F8395927-9A0A-4D8A-B501-200A269BD730}"/>
              </a:ext>
            </a:extLst>
          </p:cNvPr>
          <p:cNvSpPr txBox="1"/>
          <p:nvPr/>
        </p:nvSpPr>
        <p:spPr>
          <a:xfrm>
            <a:off x="5348197" y="5540876"/>
            <a:ext cx="2528494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Plagas y enfermedades</a:t>
            </a:r>
            <a:endParaRPr lang="es-EC" sz="1200" dirty="0"/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CA4F3716-8111-411A-AC36-DA678AA48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197" y="3117989"/>
            <a:ext cx="2528494" cy="2016161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AA0C8FD5-96F4-4C7C-84DE-7359C39D5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077" y="1389827"/>
            <a:ext cx="1641132" cy="114911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4EB90BA1-F3AD-46DE-B626-AFFC67CA6C92}"/>
              </a:ext>
            </a:extLst>
          </p:cNvPr>
          <p:cNvSpPr txBox="1"/>
          <p:nvPr/>
        </p:nvSpPr>
        <p:spPr>
          <a:xfrm>
            <a:off x="5348197" y="2830516"/>
            <a:ext cx="2528494" cy="28395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/>
              <a:t>Punta Morada de la Papa (PMP)</a:t>
            </a:r>
          </a:p>
        </p:txBody>
      </p:sp>
      <p:sp>
        <p:nvSpPr>
          <p:cNvPr id="56" name="Flecha: hacia arriba 55">
            <a:extLst>
              <a:ext uri="{FF2B5EF4-FFF2-40B4-BE49-F238E27FC236}">
                <a16:creationId xmlns:a16="http://schemas.microsoft.com/office/drawing/2014/main" id="{8312622E-A065-4532-AA9B-4E43CE0E8C93}"/>
              </a:ext>
            </a:extLst>
          </p:cNvPr>
          <p:cNvSpPr/>
          <p:nvPr/>
        </p:nvSpPr>
        <p:spPr>
          <a:xfrm>
            <a:off x="6451523" y="5141182"/>
            <a:ext cx="321839" cy="328131"/>
          </a:xfrm>
          <a:prstGeom prst="upArrow">
            <a:avLst/>
          </a:prstGeom>
          <a:blipFill>
            <a:blip r:embed="rId6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C2262D1-1028-4A63-8904-1D5FB0ADF362}"/>
              </a:ext>
            </a:extLst>
          </p:cNvPr>
          <p:cNvSpPr txBox="1"/>
          <p:nvPr/>
        </p:nvSpPr>
        <p:spPr>
          <a:xfrm>
            <a:off x="9194425" y="955330"/>
            <a:ext cx="2376786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isminución del rendimiento de papa de hasta el 90%</a:t>
            </a:r>
            <a:endParaRPr lang="es-EC" sz="1200" dirty="0"/>
          </a:p>
        </p:txBody>
      </p:sp>
      <p:pic>
        <p:nvPicPr>
          <p:cNvPr id="2050" name="Picture 2" descr="Control químico – Agriculturers.com | Red de Especialistas en Agricultura">
            <a:extLst>
              <a:ext uri="{FF2B5EF4-FFF2-40B4-BE49-F238E27FC236}">
                <a16:creationId xmlns:a16="http://schemas.microsoft.com/office/drawing/2014/main" id="{BAAC0E92-14C5-4FA7-A881-B9D0E594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425" y="3530736"/>
            <a:ext cx="2376783" cy="16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0AE56C8-47BD-4C61-ACEF-EBF5FF0028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4425" y="1608585"/>
            <a:ext cx="716399" cy="706237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81569387-3F4A-4A82-A1C0-28F78C088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0125" y="1966174"/>
            <a:ext cx="749866" cy="720650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C7F1F499-3F0C-468C-B510-21A80C091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0666" y="2376144"/>
            <a:ext cx="749867" cy="705496"/>
          </a:xfrm>
          <a:prstGeom prst="rect">
            <a:avLst/>
          </a:prstGeom>
        </p:spPr>
      </p:pic>
      <p:sp>
        <p:nvSpPr>
          <p:cNvPr id="74" name="CuadroTexto 73">
            <a:extLst>
              <a:ext uri="{FF2B5EF4-FFF2-40B4-BE49-F238E27FC236}">
                <a16:creationId xmlns:a16="http://schemas.microsoft.com/office/drawing/2014/main" id="{CD392715-7451-4FA3-B075-77DDAE4B6747}"/>
              </a:ext>
            </a:extLst>
          </p:cNvPr>
          <p:cNvSpPr txBox="1"/>
          <p:nvPr/>
        </p:nvSpPr>
        <p:spPr>
          <a:xfrm>
            <a:off x="10010318" y="2691209"/>
            <a:ext cx="824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Monitoreo del vector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E8C21B6A-1B49-4D9B-A2BE-5B7D859087BE}"/>
              </a:ext>
            </a:extLst>
          </p:cNvPr>
          <p:cNvSpPr txBox="1"/>
          <p:nvPr/>
        </p:nvSpPr>
        <p:spPr>
          <a:xfrm>
            <a:off x="9140154" y="2376144"/>
            <a:ext cx="824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Semillas certificadas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492448CC-A969-4EEF-928A-6D39AA2D940F}"/>
              </a:ext>
            </a:extLst>
          </p:cNvPr>
          <p:cNvSpPr txBox="1"/>
          <p:nvPr/>
        </p:nvSpPr>
        <p:spPr>
          <a:xfrm>
            <a:off x="10770860" y="3068911"/>
            <a:ext cx="824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Prácticas culturales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4D6A3474-3E19-428F-AC89-750F2DE923BF}"/>
              </a:ext>
            </a:extLst>
          </p:cNvPr>
          <p:cNvSpPr txBox="1"/>
          <p:nvPr/>
        </p:nvSpPr>
        <p:spPr>
          <a:xfrm>
            <a:off x="9194425" y="5545174"/>
            <a:ext cx="2376783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Control químico excesivo 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AF72D875-C634-4775-915A-4A6C2114C505}"/>
              </a:ext>
            </a:extLst>
          </p:cNvPr>
          <p:cNvSpPr txBox="1"/>
          <p:nvPr/>
        </p:nvSpPr>
        <p:spPr>
          <a:xfrm>
            <a:off x="319596" y="6446752"/>
            <a:ext cx="6094520" cy="2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(Cuesta et al., 2018; MAG, 2019; INEC, 2020)</a:t>
            </a:r>
          </a:p>
        </p:txBody>
      </p:sp>
      <p:sp>
        <p:nvSpPr>
          <p:cNvPr id="87" name="Flecha: hacia arriba 86">
            <a:extLst>
              <a:ext uri="{FF2B5EF4-FFF2-40B4-BE49-F238E27FC236}">
                <a16:creationId xmlns:a16="http://schemas.microsoft.com/office/drawing/2014/main" id="{7FAAB600-894B-43C0-BBB8-15C319BCBDAA}"/>
              </a:ext>
            </a:extLst>
          </p:cNvPr>
          <p:cNvSpPr/>
          <p:nvPr/>
        </p:nvSpPr>
        <p:spPr>
          <a:xfrm rot="5400000">
            <a:off x="8374638" y="3044851"/>
            <a:ext cx="321839" cy="328131"/>
          </a:xfrm>
          <a:prstGeom prst="upArrow">
            <a:avLst/>
          </a:prstGeom>
          <a:blipFill>
            <a:blip r:embed="rId6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41385054-8D62-423E-9627-B0CE211A388E}"/>
              </a:ext>
            </a:extLst>
          </p:cNvPr>
          <p:cNvSpPr txBox="1"/>
          <p:nvPr/>
        </p:nvSpPr>
        <p:spPr>
          <a:xfrm>
            <a:off x="5348196" y="952434"/>
            <a:ext cx="2528495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s-EC" sz="1200" i="1" dirty="0"/>
              <a:t>Bactericera cockerelli </a:t>
            </a:r>
          </a:p>
        </p:txBody>
      </p:sp>
      <p:sp>
        <p:nvSpPr>
          <p:cNvPr id="92" name="Flecha: doblada 91">
            <a:extLst>
              <a:ext uri="{FF2B5EF4-FFF2-40B4-BE49-F238E27FC236}">
                <a16:creationId xmlns:a16="http://schemas.microsoft.com/office/drawing/2014/main" id="{DE427197-C626-4720-8A13-0825427DA87A}"/>
              </a:ext>
            </a:extLst>
          </p:cNvPr>
          <p:cNvSpPr/>
          <p:nvPr/>
        </p:nvSpPr>
        <p:spPr>
          <a:xfrm>
            <a:off x="5674280" y="2142618"/>
            <a:ext cx="440530" cy="542767"/>
          </a:xfrm>
          <a:prstGeom prst="bentArrow">
            <a:avLst/>
          </a:prstGeom>
          <a:blipFill>
            <a:blip r:embed="rId6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2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ángulo 93">
            <a:extLst>
              <a:ext uri="{FF2B5EF4-FFF2-40B4-BE49-F238E27FC236}">
                <a16:creationId xmlns:a16="http://schemas.microsoft.com/office/drawing/2014/main" id="{7880D3F2-2782-45DB-A9AC-650ED1E20435}"/>
              </a:ext>
            </a:extLst>
          </p:cNvPr>
          <p:cNvSpPr/>
          <p:nvPr/>
        </p:nvSpPr>
        <p:spPr>
          <a:xfrm>
            <a:off x="8870943" y="1420840"/>
            <a:ext cx="3061837" cy="4243371"/>
          </a:xfrm>
          <a:prstGeom prst="rect">
            <a:avLst/>
          </a:prstGeom>
          <a:solidFill>
            <a:srgbClr val="ECECEC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id="{964E20CC-7069-4223-A603-2AA0D6C9D01A}"/>
              </a:ext>
            </a:extLst>
          </p:cNvPr>
          <p:cNvSpPr/>
          <p:nvPr/>
        </p:nvSpPr>
        <p:spPr>
          <a:xfrm>
            <a:off x="3354332" y="1429839"/>
            <a:ext cx="5516611" cy="4243371"/>
          </a:xfrm>
          <a:prstGeom prst="rect">
            <a:avLst/>
          </a:prstGeom>
          <a:solidFill>
            <a:srgbClr val="F7F7F7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22A245BC-30C1-4244-A001-E2E7471C8B0F}"/>
              </a:ext>
            </a:extLst>
          </p:cNvPr>
          <p:cNvSpPr/>
          <p:nvPr/>
        </p:nvSpPr>
        <p:spPr>
          <a:xfrm>
            <a:off x="291021" y="1429840"/>
            <a:ext cx="3063311" cy="4243371"/>
          </a:xfrm>
          <a:prstGeom prst="rect">
            <a:avLst/>
          </a:prstGeom>
          <a:solidFill>
            <a:srgbClr val="ECECEC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43429F44-B55E-45E2-96B3-707F007D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851" y="5908461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2234DDB-5D64-4A7A-A383-C61AE6DCB345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INTRODUCCIÓN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CC05B4-3E72-4A96-A1D3-F1643CBAA8E5}"/>
              </a:ext>
            </a:extLst>
          </p:cNvPr>
          <p:cNvSpPr txBox="1"/>
          <p:nvPr/>
        </p:nvSpPr>
        <p:spPr>
          <a:xfrm>
            <a:off x="6650039" y="34450"/>
            <a:ext cx="6094520" cy="508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200000"/>
              </a:lnSpc>
              <a:spcBef>
                <a:spcPts val="200"/>
              </a:spcBef>
            </a:pPr>
            <a:r>
              <a:rPr lang="es-EC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Enfermedad de la punta morada de la papa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A941C1C-EFCC-47F4-940E-68C544D13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3" r="39967" b="7459"/>
          <a:stretch/>
        </p:blipFill>
        <p:spPr>
          <a:xfrm>
            <a:off x="1352874" y="2571183"/>
            <a:ext cx="997186" cy="16393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23320E-C069-4B0F-AE1B-35AFB1A6C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71"/>
          <a:stretch/>
        </p:blipFill>
        <p:spPr>
          <a:xfrm rot="5400000">
            <a:off x="2087584" y="3541119"/>
            <a:ext cx="1539110" cy="82693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170CFE3-C9EF-4C0B-A4D1-01171B5E9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93" r="7617"/>
          <a:stretch/>
        </p:blipFill>
        <p:spPr>
          <a:xfrm>
            <a:off x="386405" y="1884817"/>
            <a:ext cx="874945" cy="182260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9F9DB55B-8CB4-4801-9C67-DD12BDCC1C2F}"/>
              </a:ext>
            </a:extLst>
          </p:cNvPr>
          <p:cNvSpPr txBox="1"/>
          <p:nvPr/>
        </p:nvSpPr>
        <p:spPr>
          <a:xfrm>
            <a:off x="291021" y="1122063"/>
            <a:ext cx="3058261" cy="3077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5000"/>
                  <a:shade val="30000"/>
                  <a:satMod val="115000"/>
                </a:schemeClr>
              </a:gs>
              <a:gs pos="50000">
                <a:schemeClr val="accent3">
                  <a:lumMod val="95000"/>
                  <a:shade val="67500"/>
                  <a:satMod val="115000"/>
                </a:schemeClr>
              </a:gs>
              <a:gs pos="100000">
                <a:schemeClr val="accent3">
                  <a:lumMod val="9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ea typeface="Calibri" panose="020F0502020204030204" pitchFamily="34" charset="0"/>
              </a:rPr>
              <a:t>Sintomatología</a:t>
            </a:r>
            <a:endParaRPr lang="es-EC" sz="1400" b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2ADA2E9-0F56-4D50-8FFC-72FCAC469802}"/>
              </a:ext>
            </a:extLst>
          </p:cNvPr>
          <p:cNvSpPr txBox="1"/>
          <p:nvPr/>
        </p:nvSpPr>
        <p:spPr>
          <a:xfrm>
            <a:off x="3354332" y="1122063"/>
            <a:ext cx="5516611" cy="3077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5000"/>
                  <a:shade val="30000"/>
                  <a:satMod val="115000"/>
                </a:schemeClr>
              </a:gs>
              <a:gs pos="50000">
                <a:schemeClr val="accent3">
                  <a:lumMod val="95000"/>
                  <a:shade val="67500"/>
                  <a:satMod val="115000"/>
                </a:schemeClr>
              </a:gs>
              <a:gs pos="100000">
                <a:schemeClr val="accent3">
                  <a:lumMod val="9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ea typeface="Calibri" panose="020F0502020204030204" pitchFamily="34" charset="0"/>
              </a:rPr>
              <a:t>Agentes causales</a:t>
            </a:r>
            <a:endParaRPr lang="es-EC" sz="1400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0A3AABA-A2D7-4890-8006-86D1EEC800AC}"/>
              </a:ext>
            </a:extLst>
          </p:cNvPr>
          <p:cNvSpPr txBox="1"/>
          <p:nvPr/>
        </p:nvSpPr>
        <p:spPr>
          <a:xfrm>
            <a:off x="8875993" y="1122063"/>
            <a:ext cx="3061837" cy="3077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5000"/>
                  <a:shade val="30000"/>
                  <a:satMod val="115000"/>
                </a:schemeClr>
              </a:gs>
              <a:gs pos="50000">
                <a:schemeClr val="accent3">
                  <a:lumMod val="95000"/>
                  <a:shade val="67500"/>
                  <a:satMod val="115000"/>
                </a:schemeClr>
              </a:gs>
              <a:gs pos="100000">
                <a:schemeClr val="accent3">
                  <a:lumMod val="9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ea typeface="Calibri" panose="020F0502020204030204" pitchFamily="34" charset="0"/>
              </a:rPr>
              <a:t>Vectores</a:t>
            </a:r>
            <a:endParaRPr lang="es-EC" sz="1400" b="1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720AE47-5B68-4200-9655-BB6A0919CF66}"/>
              </a:ext>
            </a:extLst>
          </p:cNvPr>
          <p:cNvSpPr txBox="1"/>
          <p:nvPr/>
        </p:nvSpPr>
        <p:spPr>
          <a:xfrm>
            <a:off x="378135" y="1612789"/>
            <a:ext cx="8749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50" dirty="0"/>
              <a:t>Clorosis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395DA62-9C46-430E-A5BE-89D88E255121}"/>
              </a:ext>
            </a:extLst>
          </p:cNvPr>
          <p:cNvSpPr txBox="1"/>
          <p:nvPr/>
        </p:nvSpPr>
        <p:spPr>
          <a:xfrm>
            <a:off x="1352874" y="1763744"/>
            <a:ext cx="102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50" dirty="0"/>
              <a:t>Hojas moradas y enrollamiento apical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BAD8B83-B735-4693-B6D0-DE502F10E85D}"/>
              </a:ext>
            </a:extLst>
          </p:cNvPr>
          <p:cNvSpPr txBox="1"/>
          <p:nvPr/>
        </p:nvSpPr>
        <p:spPr>
          <a:xfrm>
            <a:off x="2445506" y="2741142"/>
            <a:ext cx="88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50" dirty="0"/>
              <a:t>Tubérculos aéreos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E827AEF-E0B7-44AC-9829-1942A011D1BA}"/>
              </a:ext>
            </a:extLst>
          </p:cNvPr>
          <p:cNvSpPr txBox="1"/>
          <p:nvPr/>
        </p:nvSpPr>
        <p:spPr>
          <a:xfrm>
            <a:off x="292495" y="5052651"/>
            <a:ext cx="299887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nanismo, tubérculos delgados, acortamiento entre los nudos y muerte temprana.</a:t>
            </a:r>
            <a:endParaRPr lang="es-EC" sz="1100" dirty="0"/>
          </a:p>
        </p:txBody>
      </p:sp>
      <p:pic>
        <p:nvPicPr>
          <p:cNvPr id="3074" name="Picture 2" descr="La habilidad de un fitoplasma – Neurociencia">
            <a:extLst>
              <a:ext uri="{FF2B5EF4-FFF2-40B4-BE49-F238E27FC236}">
                <a16:creationId xmlns:a16="http://schemas.microsoft.com/office/drawing/2014/main" id="{E3115C68-64FE-44B0-8B4F-D68F81FB7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t="16270" r="37580" b="26100"/>
          <a:stretch/>
        </p:blipFill>
        <p:spPr bwMode="auto">
          <a:xfrm>
            <a:off x="6936574" y="1579597"/>
            <a:ext cx="1806533" cy="149191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D332D54-B699-4406-A584-8C2AC703F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583862" y="3115835"/>
            <a:ext cx="1533700" cy="1723436"/>
          </a:xfrm>
          <a:prstGeom prst="rect">
            <a:avLst/>
          </a:prstGeom>
          <a:ln w="28575">
            <a:noFill/>
          </a:ln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B9186F81-8E12-44B3-98F6-7EB1DD3276C6}"/>
              </a:ext>
            </a:extLst>
          </p:cNvPr>
          <p:cNvSpPr txBox="1"/>
          <p:nvPr/>
        </p:nvSpPr>
        <p:spPr>
          <a:xfrm>
            <a:off x="4657623" y="1611587"/>
            <a:ext cx="1201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/>
              <a:t>Fitoplasmas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A13361E-3A22-480C-A7B3-1B925A734A9C}"/>
              </a:ext>
            </a:extLst>
          </p:cNvPr>
          <p:cNvSpPr txBox="1"/>
          <p:nvPr/>
        </p:nvSpPr>
        <p:spPr>
          <a:xfrm>
            <a:off x="5135583" y="3198167"/>
            <a:ext cx="3473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i="1" dirty="0"/>
              <a:t>Candidatus</a:t>
            </a:r>
            <a:r>
              <a:rPr lang="es-EC" sz="1200" b="1" dirty="0"/>
              <a:t> Liberibacter solanacearum (CaLso) 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311A761F-D506-4394-BB8E-21144CF77EE6}"/>
              </a:ext>
            </a:extLst>
          </p:cNvPr>
          <p:cNvSpPr txBox="1"/>
          <p:nvPr/>
        </p:nvSpPr>
        <p:spPr>
          <a:xfrm>
            <a:off x="3459939" y="1938936"/>
            <a:ext cx="34306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100" dirty="0"/>
              <a:t>Género:</a:t>
            </a:r>
            <a:r>
              <a:rPr lang="es-EC" sz="1100" i="1" dirty="0"/>
              <a:t> Candidatus </a:t>
            </a:r>
            <a:r>
              <a:rPr lang="es-EC" sz="1100" dirty="0"/>
              <a:t>Phytoplasma</a:t>
            </a:r>
          </a:p>
          <a:p>
            <a:pPr algn="just"/>
            <a:r>
              <a:rPr lang="es-EC" sz="1100" dirty="0"/>
              <a:t>Diámetro: 200-800nm</a:t>
            </a:r>
          </a:p>
          <a:p>
            <a:pPr algn="just"/>
            <a:r>
              <a:rPr lang="es-EC" sz="1100" dirty="0"/>
              <a:t>Cepas:16SrI, 16SrII, 16SrIII, 16SrVI, 16SrXII, 16SrXIII y 16SrXVIII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18BBEF39-323B-42D4-842E-4E6AE6DCB81E}"/>
              </a:ext>
            </a:extLst>
          </p:cNvPr>
          <p:cNvSpPr txBox="1"/>
          <p:nvPr/>
        </p:nvSpPr>
        <p:spPr>
          <a:xfrm>
            <a:off x="5258375" y="3841673"/>
            <a:ext cx="35408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/>
              <a:t>Género: </a:t>
            </a:r>
            <a:r>
              <a:rPr lang="es-EC" sz="1100" i="1" dirty="0"/>
              <a:t>Candidatus</a:t>
            </a:r>
            <a:r>
              <a:rPr lang="es-EC" sz="1100" dirty="0"/>
              <a:t> Liberibacter</a:t>
            </a:r>
          </a:p>
          <a:p>
            <a:r>
              <a:rPr lang="es-EC" sz="1100" dirty="0"/>
              <a:t>Dimensiones: </a:t>
            </a:r>
            <a:r>
              <a:rPr lang="es-EC" sz="1100" dirty="0">
                <a:effectLst/>
                <a:ea typeface="Calibri" panose="020F0502020204030204" pitchFamily="34" charset="0"/>
              </a:rPr>
              <a:t>3µm de largo y 0.3µm de ancho </a:t>
            </a:r>
          </a:p>
          <a:p>
            <a:r>
              <a:rPr lang="es-EC" sz="1100" dirty="0"/>
              <a:t>Haplotipos: A y B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17801D8D-598C-4A93-8ED7-E76385B124C2}"/>
              </a:ext>
            </a:extLst>
          </p:cNvPr>
          <p:cNvSpPr txBox="1"/>
          <p:nvPr/>
        </p:nvSpPr>
        <p:spPr>
          <a:xfrm>
            <a:off x="3488994" y="4879054"/>
            <a:ext cx="52541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Ecuador: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1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Candidatus Phytoplasma aurantifolia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grupo 16SrII) y otro fitoplasma del subgrupo 16SrI-F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100" dirty="0">
                <a:latin typeface="Arial" panose="020B0604020202020204" pitchFamily="34" charset="0"/>
              </a:rPr>
              <a:t>Haplotipo A de CaLso</a:t>
            </a:r>
            <a:endParaRPr lang="es-EC" sz="1100" dirty="0"/>
          </a:p>
        </p:txBody>
      </p:sp>
      <p:pic>
        <p:nvPicPr>
          <p:cNvPr id="3080" name="Picture 8" descr="Identify and Control Leafhoppers">
            <a:extLst>
              <a:ext uri="{FF2B5EF4-FFF2-40B4-BE49-F238E27FC236}">
                <a16:creationId xmlns:a16="http://schemas.microsoft.com/office/drawing/2014/main" id="{06609623-233C-450D-B0BB-EF9724343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4" b="18183"/>
          <a:stretch/>
        </p:blipFill>
        <p:spPr bwMode="auto">
          <a:xfrm>
            <a:off x="8949702" y="1879353"/>
            <a:ext cx="1490898" cy="87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CuadroTexto 83">
            <a:extLst>
              <a:ext uri="{FF2B5EF4-FFF2-40B4-BE49-F238E27FC236}">
                <a16:creationId xmlns:a16="http://schemas.microsoft.com/office/drawing/2014/main" id="{95D06E4C-7A74-4081-835F-F0579CD7821A}"/>
              </a:ext>
            </a:extLst>
          </p:cNvPr>
          <p:cNvSpPr txBox="1"/>
          <p:nvPr/>
        </p:nvSpPr>
        <p:spPr>
          <a:xfrm>
            <a:off x="9094398" y="2806986"/>
            <a:ext cx="1201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50" dirty="0"/>
              <a:t>Saltones</a:t>
            </a:r>
          </a:p>
        </p:txBody>
      </p:sp>
      <p:pic>
        <p:nvPicPr>
          <p:cNvPr id="3082" name="Picture 10" descr="Identificación y control de las cigarras">
            <a:extLst>
              <a:ext uri="{FF2B5EF4-FFF2-40B4-BE49-F238E27FC236}">
                <a16:creationId xmlns:a16="http://schemas.microsoft.com/office/drawing/2014/main" id="{22FC17BD-4E0B-49F9-BBDB-7FB82981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937" y="1611587"/>
            <a:ext cx="1201505" cy="12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CuadroTexto 84">
            <a:extLst>
              <a:ext uri="{FF2B5EF4-FFF2-40B4-BE49-F238E27FC236}">
                <a16:creationId xmlns:a16="http://schemas.microsoft.com/office/drawing/2014/main" id="{4C918CB9-A12F-4353-8C14-87FA05BAD5B6}"/>
              </a:ext>
            </a:extLst>
          </p:cNvPr>
          <p:cNvSpPr txBox="1"/>
          <p:nvPr/>
        </p:nvSpPr>
        <p:spPr>
          <a:xfrm>
            <a:off x="10604790" y="2818086"/>
            <a:ext cx="1201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50" dirty="0"/>
              <a:t>Cigarras</a:t>
            </a:r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73CD7FBA-D0BD-4AF2-935E-B9A49F6662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2998" b="25150"/>
          <a:stretch/>
        </p:blipFill>
        <p:spPr>
          <a:xfrm>
            <a:off x="9697299" y="4807835"/>
            <a:ext cx="1424508" cy="207232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CEBB8995-69B4-4E81-A403-279D4051E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2945" y="3241247"/>
            <a:ext cx="2117832" cy="148289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8" name="CuadroTexto 107">
            <a:extLst>
              <a:ext uri="{FF2B5EF4-FFF2-40B4-BE49-F238E27FC236}">
                <a16:creationId xmlns:a16="http://schemas.microsoft.com/office/drawing/2014/main" id="{1146EEEB-91AA-4024-B4FE-327E45890F7A}"/>
              </a:ext>
            </a:extLst>
          </p:cNvPr>
          <p:cNvSpPr txBox="1"/>
          <p:nvPr/>
        </p:nvSpPr>
        <p:spPr>
          <a:xfrm>
            <a:off x="9064008" y="5213808"/>
            <a:ext cx="27531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dirty="0"/>
              <a:t>Ecuador: Primer reporte en Pichincha (2017)</a:t>
            </a:r>
            <a:endParaRPr lang="es-EC" sz="1100" b="1" dirty="0"/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ED35E28C-E74D-41AD-BBF2-B10F11AA29DD}"/>
              </a:ext>
            </a:extLst>
          </p:cNvPr>
          <p:cNvSpPr txBox="1"/>
          <p:nvPr/>
        </p:nvSpPr>
        <p:spPr>
          <a:xfrm>
            <a:off x="319596" y="6432711"/>
            <a:ext cx="74753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dirty="0"/>
              <a:t>(Crizón, 2017; Cuesta et al., 2018; Castillo Carrillo et al., 2018; Liefting et al., 2009)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1682688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FA09D816-D39F-4D1F-BE27-580D4555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63EDD2A-C388-41A1-9A48-941ACFC29E43}"/>
              </a:ext>
            </a:extLst>
          </p:cNvPr>
          <p:cNvSpPr txBox="1"/>
          <p:nvPr/>
        </p:nvSpPr>
        <p:spPr>
          <a:xfrm>
            <a:off x="6575283" y="150708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600" b="1" i="1" dirty="0"/>
              <a:t>Bactericera cockerelli </a:t>
            </a:r>
            <a:r>
              <a:rPr lang="es-EC" sz="1600" b="1" dirty="0"/>
              <a:t>Šulc. (Hemiptera: Triozidae)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BD585D-3CE2-40BE-ACF8-0F5DC7009A22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INTRODUCCIÓN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E30AE3A-9631-4F12-AA0D-9EEEE620E015}"/>
              </a:ext>
            </a:extLst>
          </p:cNvPr>
          <p:cNvPicPr/>
          <p:nvPr/>
        </p:nvPicPr>
        <p:blipFill rotWithShape="1">
          <a:blip r:embed="rId4"/>
          <a:srcRect l="3919" t="1464" r="2609" b="3395"/>
          <a:stretch/>
        </p:blipFill>
        <p:spPr bwMode="auto">
          <a:xfrm>
            <a:off x="7029143" y="797385"/>
            <a:ext cx="3747226" cy="3398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E656E5-F9CD-472A-A750-AE46D9FCD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74"/>
          <a:stretch/>
        </p:blipFill>
        <p:spPr>
          <a:xfrm>
            <a:off x="6512226" y="4367271"/>
            <a:ext cx="2412834" cy="156435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671B41-CD7F-4909-ABD1-B6FE68CDA3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54" t="5224"/>
          <a:stretch/>
        </p:blipFill>
        <p:spPr>
          <a:xfrm>
            <a:off x="8894267" y="4367270"/>
            <a:ext cx="2412834" cy="1566362"/>
          </a:xfrm>
          <a:prstGeom prst="rect">
            <a:avLst/>
          </a:prstGeom>
        </p:spPr>
      </p:pic>
      <p:pic>
        <p:nvPicPr>
          <p:cNvPr id="4104" name="Picture 8" descr="Chile (pimiento) - Wikipedia, la enciclopedia libre">
            <a:extLst>
              <a:ext uri="{FF2B5EF4-FFF2-40B4-BE49-F238E27FC236}">
                <a16:creationId xmlns:a16="http://schemas.microsoft.com/office/drawing/2014/main" id="{25D22C62-C7CA-4FA6-8881-21061427D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12779" b="11713"/>
          <a:stretch/>
        </p:blipFill>
        <p:spPr bwMode="auto">
          <a:xfrm>
            <a:off x="896870" y="2679586"/>
            <a:ext cx="2069517" cy="15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ómo eliminar el Mildiu del pimiento? | Jardinedia">
            <a:extLst>
              <a:ext uri="{FF2B5EF4-FFF2-40B4-BE49-F238E27FC236}">
                <a16:creationId xmlns:a16="http://schemas.microsoft.com/office/drawing/2014/main" id="{85E47C7C-4E5A-48F4-9DB8-D909EB6A0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82" b="9243"/>
          <a:stretch/>
        </p:blipFill>
        <p:spPr bwMode="auto">
          <a:xfrm>
            <a:off x="2966393" y="2768390"/>
            <a:ext cx="1963848" cy="14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D436672-92F4-444D-A5CD-5389131FA29D}"/>
              </a:ext>
            </a:extLst>
          </p:cNvPr>
          <p:cNvSpPr txBox="1"/>
          <p:nvPr/>
        </p:nvSpPr>
        <p:spPr>
          <a:xfrm>
            <a:off x="896869" y="809391"/>
            <a:ext cx="4033371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/>
              <a:t>Originario del suroeste de Estados Unidos y el norte de México </a:t>
            </a:r>
            <a:endParaRPr lang="es-EC" sz="1200" dirty="0"/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CC18C5F9-94AD-4303-BF24-6F7C4B11E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9151363"/>
              </p:ext>
            </p:extLst>
          </p:nvPr>
        </p:nvGraphicFramePr>
        <p:xfrm>
          <a:off x="884899" y="4278640"/>
          <a:ext cx="4045341" cy="1188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7" name="CuadroTexto 36">
            <a:extLst>
              <a:ext uri="{FF2B5EF4-FFF2-40B4-BE49-F238E27FC236}">
                <a16:creationId xmlns:a16="http://schemas.microsoft.com/office/drawing/2014/main" id="{E847782F-1FD7-4656-811D-BCC7928F03DF}"/>
              </a:ext>
            </a:extLst>
          </p:cNvPr>
          <p:cNvSpPr txBox="1"/>
          <p:nvPr/>
        </p:nvSpPr>
        <p:spPr>
          <a:xfrm>
            <a:off x="884899" y="5633791"/>
            <a:ext cx="4045341" cy="2616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5000"/>
                  <a:shade val="30000"/>
                  <a:satMod val="115000"/>
                </a:schemeClr>
              </a:gs>
              <a:gs pos="50000">
                <a:schemeClr val="accent3">
                  <a:lumMod val="95000"/>
                  <a:shade val="67500"/>
                  <a:satMod val="115000"/>
                </a:schemeClr>
              </a:gs>
              <a:gs pos="100000">
                <a:schemeClr val="accent3">
                  <a:lumMod val="9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Imbabura, Cotopaxi, Carchi y Pichincha </a:t>
            </a:r>
            <a:endParaRPr lang="es-EC" sz="1100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7510032-AA1B-4843-B387-8F1258FE906E}"/>
              </a:ext>
            </a:extLst>
          </p:cNvPr>
          <p:cNvSpPr txBox="1"/>
          <p:nvPr/>
        </p:nvSpPr>
        <p:spPr>
          <a:xfrm>
            <a:off x="8600299" y="2433365"/>
            <a:ext cx="7179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00" dirty="0"/>
              <a:t>0.3 mm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D0BE111-1B60-4540-A428-600A4A9E5313}"/>
              </a:ext>
            </a:extLst>
          </p:cNvPr>
          <p:cNvSpPr txBox="1"/>
          <p:nvPr/>
        </p:nvSpPr>
        <p:spPr>
          <a:xfrm>
            <a:off x="9560261" y="4113356"/>
            <a:ext cx="9832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00" dirty="0"/>
              <a:t>0.23-1.6 mm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BB45097-04A1-4583-8835-7D7F59B89569}"/>
              </a:ext>
            </a:extLst>
          </p:cNvPr>
          <p:cNvSpPr txBox="1"/>
          <p:nvPr/>
        </p:nvSpPr>
        <p:spPr>
          <a:xfrm>
            <a:off x="7492920" y="4121051"/>
            <a:ext cx="912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00" dirty="0"/>
              <a:t>2.5-3 mm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1FE29B2A-FAA3-42A7-8423-D1A3C34E9CB7}"/>
              </a:ext>
            </a:extLst>
          </p:cNvPr>
          <p:cNvSpPr txBox="1"/>
          <p:nvPr/>
        </p:nvSpPr>
        <p:spPr>
          <a:xfrm>
            <a:off x="319596" y="6445470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/>
              <a:t>(Cuesta et al., 2018; Rubio Covarrubias et al., 2013)</a:t>
            </a:r>
          </a:p>
        </p:txBody>
      </p:sp>
      <p:pic>
        <p:nvPicPr>
          <p:cNvPr id="4100" name="Picture 4" descr="Agrotendencia.tv: Cultivo de Papa - Manejo, cosecha y más">
            <a:extLst>
              <a:ext uri="{FF2B5EF4-FFF2-40B4-BE49-F238E27FC236}">
                <a16:creationId xmlns:a16="http://schemas.microsoft.com/office/drawing/2014/main" id="{C7BD861D-0A39-4067-AF18-67DB6B0D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47" y="1317364"/>
            <a:ext cx="2069517" cy="159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9E6C564-148D-456A-BF65-FB95757BA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5" r="1"/>
          <a:stretch/>
        </p:blipFill>
        <p:spPr bwMode="auto">
          <a:xfrm>
            <a:off x="2966387" y="1317364"/>
            <a:ext cx="1963854" cy="151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4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50D0D3A3-D7B2-4539-8F6E-B8E4E40C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DB4948-B6A5-4ADB-8124-689756069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919" y="3294605"/>
            <a:ext cx="1836878" cy="195297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A8E3C2-05F7-40C9-A5C0-14C4DDD9D257}"/>
              </a:ext>
            </a:extLst>
          </p:cNvPr>
          <p:cNvSpPr txBox="1"/>
          <p:nvPr/>
        </p:nvSpPr>
        <p:spPr>
          <a:xfrm>
            <a:off x="696897" y="951565"/>
            <a:ext cx="5086725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b="1" dirty="0"/>
              <a:t>Daño directo: </a:t>
            </a:r>
            <a:r>
              <a:rPr lang="es-EC" sz="1200" dirty="0"/>
              <a:t>Enfermedad del amarillamiento del psílido </a:t>
            </a:r>
          </a:p>
        </p:txBody>
      </p:sp>
      <p:pic>
        <p:nvPicPr>
          <p:cNvPr id="6" name="Picture 14" descr="Psyllid Yellows Zebra Chip - Identification and Control">
            <a:extLst>
              <a:ext uri="{FF2B5EF4-FFF2-40B4-BE49-F238E27FC236}">
                <a16:creationId xmlns:a16="http://schemas.microsoft.com/office/drawing/2014/main" id="{3E5A57CC-76C1-4633-B4AA-36512ED49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5091" r="1874" b="8926"/>
          <a:stretch/>
        </p:blipFill>
        <p:spPr bwMode="auto">
          <a:xfrm>
            <a:off x="2124767" y="3294605"/>
            <a:ext cx="2543362" cy="22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BB61F36-8FEC-45B3-8923-387285D1A9B6}"/>
              </a:ext>
            </a:extLst>
          </p:cNvPr>
          <p:cNvSpPr txBox="1"/>
          <p:nvPr/>
        </p:nvSpPr>
        <p:spPr>
          <a:xfrm>
            <a:off x="6408380" y="5294662"/>
            <a:ext cx="5086721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b="1" dirty="0"/>
              <a:t>Daño indirecto: </a:t>
            </a:r>
            <a:r>
              <a:rPr lang="es-EC" sz="1200" dirty="0"/>
              <a:t>vector de fitopatógenos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F6D20C-DC7F-4BB9-98F6-B3F15BD23084}"/>
              </a:ext>
            </a:extLst>
          </p:cNvPr>
          <p:cNvSpPr txBox="1"/>
          <p:nvPr/>
        </p:nvSpPr>
        <p:spPr>
          <a:xfrm>
            <a:off x="6408380" y="946420"/>
            <a:ext cx="2641978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ym typeface="Wingdings" panose="05000000000000000000" pitchFamily="2" charset="2"/>
              </a:rPr>
              <a:t>Zebra chip</a:t>
            </a:r>
            <a:endParaRPr lang="es-EC" sz="12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DBBF447-D185-4C80-A4A8-FCAECDA504B6}"/>
              </a:ext>
            </a:extLst>
          </p:cNvPr>
          <p:cNvSpPr txBox="1"/>
          <p:nvPr/>
        </p:nvSpPr>
        <p:spPr>
          <a:xfrm>
            <a:off x="9050358" y="946420"/>
            <a:ext cx="2444743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/>
              <a:t>Punta Morada de la Papa</a:t>
            </a:r>
            <a:endParaRPr lang="es-EC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06666D-1715-4640-9D99-7E5093F2AA1E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INTRODUCCIÓN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9FEDAC3-49A1-4312-B409-FE5E558E2889}"/>
              </a:ext>
            </a:extLst>
          </p:cNvPr>
          <p:cNvSpPr txBox="1"/>
          <p:nvPr/>
        </p:nvSpPr>
        <p:spPr>
          <a:xfrm>
            <a:off x="6575283" y="150708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600" b="1" i="1" dirty="0"/>
              <a:t>Bactericera cockerelli </a:t>
            </a:r>
            <a:r>
              <a:rPr lang="es-EC" sz="1600" b="1" dirty="0"/>
              <a:t>Šulc. (Hemiptera: Triozidae)</a:t>
            </a:r>
          </a:p>
        </p:txBody>
      </p:sp>
      <p:pic>
        <p:nvPicPr>
          <p:cNvPr id="16386" name="Picture 2" descr="2 Psyllid yellows disease symptoms. See also Plate 4.2. (Photo: J. Munyaneza)">
            <a:extLst>
              <a:ext uri="{FF2B5EF4-FFF2-40B4-BE49-F238E27FC236}">
                <a16:creationId xmlns:a16="http://schemas.microsoft.com/office/drawing/2014/main" id="{9C9F27D2-14CF-4780-8DEA-A8C70D09E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 bwMode="auto">
          <a:xfrm>
            <a:off x="3240260" y="1286338"/>
            <a:ext cx="2543362" cy="200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otato Pests PP | Utah Veg | USU">
            <a:extLst>
              <a:ext uri="{FF2B5EF4-FFF2-40B4-BE49-F238E27FC236}">
                <a16:creationId xmlns:a16="http://schemas.microsoft.com/office/drawing/2014/main" id="{9DF50A79-BF5D-42AB-B9B2-28DC946D8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" r="17621" b="1701"/>
          <a:stretch/>
        </p:blipFill>
        <p:spPr bwMode="auto">
          <a:xfrm>
            <a:off x="696897" y="1286338"/>
            <a:ext cx="2543362" cy="200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Sabes lo que es la &quot;zebra chip de la papa&quot;? Es una importante enfermedad  que es necesario conocer. Descarga gratis esta interesante publicación de  Agrocabildo y sigue aprendiendo. - Agroislas">
            <a:extLst>
              <a:ext uri="{FF2B5EF4-FFF2-40B4-BE49-F238E27FC236}">
                <a16:creationId xmlns:a16="http://schemas.microsoft.com/office/drawing/2014/main" id="{5E9B11BE-56B0-485D-ACCA-2E9D508BE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 bwMode="auto">
          <a:xfrm>
            <a:off x="6408380" y="1286338"/>
            <a:ext cx="2641978" cy="200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BFC27A7-149B-4A82-85F2-AF880150D6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052"/>
          <a:stretch/>
        </p:blipFill>
        <p:spPr>
          <a:xfrm>
            <a:off x="9053391" y="1286338"/>
            <a:ext cx="2441710" cy="200826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EF8DEA35-3027-4AA7-9D07-E3CCC66AE560}"/>
              </a:ext>
            </a:extLst>
          </p:cNvPr>
          <p:cNvSpPr txBox="1"/>
          <p:nvPr/>
        </p:nvSpPr>
        <p:spPr>
          <a:xfrm>
            <a:off x="319596" y="6446950"/>
            <a:ext cx="63341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/>
              <a:t>(EPPO, 2013;</a:t>
            </a:r>
            <a:r>
              <a:rPr lang="es-EC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Cuesta et al., 2018</a:t>
            </a:r>
            <a:r>
              <a:rPr lang="es-EC" sz="11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09672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61DB07CF-5B7E-42F9-A973-1AC916CA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FC7C2CE-0C4A-4A41-A492-021E9F7E266E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INTRODUCCIÓN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4523C77-A3AD-409B-8203-41A494B43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2"/>
          <a:stretch/>
        </p:blipFill>
        <p:spPr>
          <a:xfrm>
            <a:off x="5124450" y="1195831"/>
            <a:ext cx="6461760" cy="4105801"/>
          </a:xfrm>
          <a:prstGeom prst="rect">
            <a:avLst/>
          </a:prstGeom>
        </p:spPr>
      </p:pic>
      <p:graphicFrame>
        <p:nvGraphicFramePr>
          <p:cNvPr id="31" name="Diagrama 30">
            <a:extLst>
              <a:ext uri="{FF2B5EF4-FFF2-40B4-BE49-F238E27FC236}">
                <a16:creationId xmlns:a16="http://schemas.microsoft.com/office/drawing/2014/main" id="{11A35DCC-0A47-4580-BE76-4A178E7570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668322"/>
              </p:ext>
            </p:extLst>
          </p:nvPr>
        </p:nvGraphicFramePr>
        <p:xfrm>
          <a:off x="904875" y="1195830"/>
          <a:ext cx="3200400" cy="1948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2" name="Diagrama 31">
            <a:extLst>
              <a:ext uri="{FF2B5EF4-FFF2-40B4-BE49-F238E27FC236}">
                <a16:creationId xmlns:a16="http://schemas.microsoft.com/office/drawing/2014/main" id="{B5C2720D-B95B-4E94-8A7C-4555566D3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271436"/>
              </p:ext>
            </p:extLst>
          </p:nvPr>
        </p:nvGraphicFramePr>
        <p:xfrm>
          <a:off x="507682" y="3619500"/>
          <a:ext cx="3994785" cy="1682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5" name="CuadroTexto 44">
            <a:extLst>
              <a:ext uri="{FF2B5EF4-FFF2-40B4-BE49-F238E27FC236}">
                <a16:creationId xmlns:a16="http://schemas.microsoft.com/office/drawing/2014/main" id="{D668976A-98F5-4728-B739-BFCCC819E98B}"/>
              </a:ext>
            </a:extLst>
          </p:cNvPr>
          <p:cNvSpPr txBox="1"/>
          <p:nvPr/>
        </p:nvSpPr>
        <p:spPr>
          <a:xfrm>
            <a:off x="323426" y="6445470"/>
            <a:ext cx="75636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(</a:t>
            </a:r>
            <a:r>
              <a:rPr lang="es-EC" sz="1100" dirty="0">
                <a:solidFill>
                  <a:schemeClr val="tx1"/>
                </a:solidFill>
              </a:rPr>
              <a:t>Swisher et al., 2012, 2014</a:t>
            </a:r>
            <a:r>
              <a:rPr lang="en-US" sz="1100" dirty="0">
                <a:solidFill>
                  <a:schemeClr val="tx1"/>
                </a:solidFill>
              </a:rPr>
              <a:t>)</a:t>
            </a:r>
            <a:endParaRPr lang="es-EC" sz="1100" dirty="0">
              <a:solidFill>
                <a:schemeClr val="tx1"/>
              </a:solidFill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995602C-7242-448A-AB0E-5CC599EEA2F8}"/>
              </a:ext>
            </a:extLst>
          </p:cNvPr>
          <p:cNvSpPr txBox="1"/>
          <p:nvPr/>
        </p:nvSpPr>
        <p:spPr>
          <a:xfrm>
            <a:off x="6575283" y="150708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600" b="1" i="1" dirty="0"/>
              <a:t>Bactericera cockerelli </a:t>
            </a:r>
            <a:r>
              <a:rPr lang="es-EC" sz="1600" b="1" dirty="0"/>
              <a:t>Šulc. (Hemiptera: Triozidae)</a:t>
            </a:r>
          </a:p>
        </p:txBody>
      </p:sp>
    </p:spTree>
    <p:extLst>
      <p:ext uri="{BB962C8B-B14F-4D97-AF65-F5344CB8AC3E}">
        <p14:creationId xmlns:p14="http://schemas.microsoft.com/office/powerpoint/2010/main" val="330877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3CFBCEEA-2BF6-4235-9E13-E16320975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658E26-C18C-4C30-A1DE-6A481D8DA0CF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INTRODUCCIÓN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F2B1CD-6548-4402-BCB4-BFA10991BD6E}"/>
              </a:ext>
            </a:extLst>
          </p:cNvPr>
          <p:cNvSpPr txBox="1"/>
          <p:nvPr/>
        </p:nvSpPr>
        <p:spPr>
          <a:xfrm>
            <a:off x="6575283" y="150708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600" b="1" i="1" dirty="0"/>
              <a:t>Bactericera cockerelli </a:t>
            </a:r>
            <a:r>
              <a:rPr lang="es-EC" sz="1600" b="1" dirty="0"/>
              <a:t>Šulc. (Hemiptera: Triozidae)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D6F231-F232-455D-A031-FA982835FE0B}"/>
              </a:ext>
            </a:extLst>
          </p:cNvPr>
          <p:cNvSpPr txBox="1"/>
          <p:nvPr/>
        </p:nvSpPr>
        <p:spPr>
          <a:xfrm>
            <a:off x="687916" y="1250824"/>
            <a:ext cx="5257714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H</a:t>
            </a:r>
            <a:r>
              <a:rPr lang="es-EC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aplotipo Central: 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México, Honduras, El Salvador, Nicaragua y Ecuador</a:t>
            </a:r>
          </a:p>
          <a:p>
            <a:r>
              <a:rPr lang="es-EC" sz="1200" b="1" dirty="0">
                <a:latin typeface="Arial" panose="020B0604020202020204" pitchFamily="34" charset="0"/>
              </a:rPr>
              <a:t>Haplotipo Occidental: </a:t>
            </a:r>
            <a:r>
              <a:rPr lang="es-EC" sz="1200" dirty="0">
                <a:latin typeface="Arial" panose="020B0604020202020204" pitchFamily="34" charset="0"/>
              </a:rPr>
              <a:t>Nueva Zelanda</a:t>
            </a:r>
            <a:endParaRPr lang="es-EC" sz="1200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43F6269-27EB-41C6-84C9-699717E362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037382"/>
              </p:ext>
            </p:extLst>
          </p:nvPr>
        </p:nvGraphicFramePr>
        <p:xfrm>
          <a:off x="6575283" y="1839316"/>
          <a:ext cx="4928800" cy="2846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FF95421B-688A-4457-A59E-08D88E8F7CAE}"/>
              </a:ext>
            </a:extLst>
          </p:cNvPr>
          <p:cNvSpPr txBox="1"/>
          <p:nvPr/>
        </p:nvSpPr>
        <p:spPr>
          <a:xfrm>
            <a:off x="6575283" y="1250824"/>
            <a:ext cx="4928801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Correlación con diferencias Biológicas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AC73BB8-1AC6-4BF5-8365-3DAC50D99728}"/>
              </a:ext>
            </a:extLst>
          </p:cNvPr>
          <p:cNvSpPr txBox="1"/>
          <p:nvPr/>
        </p:nvSpPr>
        <p:spPr>
          <a:xfrm>
            <a:off x="6575283" y="5140970"/>
            <a:ext cx="4928801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/>
              <a:t>La comprensión de los haplotipos de </a:t>
            </a:r>
            <a:r>
              <a:rPr lang="es-MX" sz="1200" i="1" dirty="0"/>
              <a:t>B. cockerelli </a:t>
            </a:r>
            <a:r>
              <a:rPr lang="es-MX" sz="1200" dirty="0"/>
              <a:t>y sus diferencias biológicas es indispensable para reducir las poblaciones de esta plaga</a:t>
            </a:r>
            <a:endParaRPr lang="es-EC" sz="1200" dirty="0"/>
          </a:p>
        </p:txBody>
      </p:sp>
      <p:pic>
        <p:nvPicPr>
          <p:cNvPr id="17410" name="Picture 2" descr="CNDH : México y centroamérica deben formar frente - New Jersey Hispano">
            <a:extLst>
              <a:ext uri="{FF2B5EF4-FFF2-40B4-BE49-F238E27FC236}">
                <a16:creationId xmlns:a16="http://schemas.microsoft.com/office/drawing/2014/main" id="{36C6A3CA-6856-46DF-9062-C394E2A6A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16" y="1834665"/>
            <a:ext cx="5199927" cy="376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Bactericera cockerelli? Female? - Bactericera cockerelli - BugGuide.Net">
            <a:extLst>
              <a:ext uri="{FF2B5EF4-FFF2-40B4-BE49-F238E27FC236}">
                <a16:creationId xmlns:a16="http://schemas.microsoft.com/office/drawing/2014/main" id="{1588A4FC-7C8F-4223-A415-2CBF6E7A0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0525" flipH="1">
            <a:off x="725352" y="4552455"/>
            <a:ext cx="1521246" cy="86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FA3AA2E-02FF-4847-89EF-51ABB23186EE}"/>
              </a:ext>
            </a:extLst>
          </p:cNvPr>
          <p:cNvSpPr/>
          <p:nvPr/>
        </p:nvSpPr>
        <p:spPr>
          <a:xfrm>
            <a:off x="687916" y="4383902"/>
            <a:ext cx="1653907" cy="1194656"/>
          </a:xfrm>
          <a:prstGeom prst="roundRect">
            <a:avLst/>
          </a:prstGeom>
          <a:noFill/>
          <a:ln w="317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3" name="Picture 14" descr="Descarga gratuita de Ubicación, Iconos De Equipo, Símbolo Imágen de Png">
            <a:extLst>
              <a:ext uri="{FF2B5EF4-FFF2-40B4-BE49-F238E27FC236}">
                <a16:creationId xmlns:a16="http://schemas.microsoft.com/office/drawing/2014/main" id="{0AA31DC9-C3BD-43FD-9892-36A53708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778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72" y="3764964"/>
            <a:ext cx="132900" cy="1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Descarga gratuita de Ubicación, Iconos De Equipo, Símbolo Imágen de Png">
            <a:extLst>
              <a:ext uri="{FF2B5EF4-FFF2-40B4-BE49-F238E27FC236}">
                <a16:creationId xmlns:a16="http://schemas.microsoft.com/office/drawing/2014/main" id="{92C8EFE7-206D-4BF6-A2D3-EC9DF7F38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778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28" y="3587764"/>
            <a:ext cx="132900" cy="1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Descarga gratuita de Ubicación, Iconos De Equipo, Símbolo Imágen de Png">
            <a:extLst>
              <a:ext uri="{FF2B5EF4-FFF2-40B4-BE49-F238E27FC236}">
                <a16:creationId xmlns:a16="http://schemas.microsoft.com/office/drawing/2014/main" id="{00083DC5-F828-477F-A75A-119A0627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778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41" y="3740164"/>
            <a:ext cx="132900" cy="1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Descarga gratuita de Ubicación, Iconos De Equipo, Símbolo Imágen de Png">
            <a:extLst>
              <a:ext uri="{FF2B5EF4-FFF2-40B4-BE49-F238E27FC236}">
                <a16:creationId xmlns:a16="http://schemas.microsoft.com/office/drawing/2014/main" id="{7336B41F-9AE8-4C94-B947-0AC2A369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778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51" y="3151664"/>
            <a:ext cx="132900" cy="1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Descarga gratuita de Ubicación, Iconos De Equipo, Símbolo Imágen de Png">
            <a:extLst>
              <a:ext uri="{FF2B5EF4-FFF2-40B4-BE49-F238E27FC236}">
                <a16:creationId xmlns:a16="http://schemas.microsoft.com/office/drawing/2014/main" id="{910693E2-AC8A-491F-9842-EEC721B52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778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22" y="4963770"/>
            <a:ext cx="132900" cy="1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7A36A49-2190-4BA6-8933-52331FDDEC7D}"/>
              </a:ext>
            </a:extLst>
          </p:cNvPr>
          <p:cNvSpPr txBox="1"/>
          <p:nvPr/>
        </p:nvSpPr>
        <p:spPr>
          <a:xfrm>
            <a:off x="323426" y="6445470"/>
            <a:ext cx="75636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(</a:t>
            </a:r>
            <a:r>
              <a:rPr lang="es-EC" sz="1100" dirty="0">
                <a:solidFill>
                  <a:schemeClr val="tx1"/>
                </a:solidFill>
              </a:rPr>
              <a:t>Swisher et al., 2012, 2014; Liu &amp; Trumble, 2007</a:t>
            </a:r>
            <a:r>
              <a:rPr lang="en-US" sz="1100" dirty="0">
                <a:solidFill>
                  <a:schemeClr val="tx1"/>
                </a:solidFill>
              </a:rPr>
              <a:t>)</a:t>
            </a:r>
            <a:endParaRPr lang="es-EC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4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07F94F6B-33D4-474A-B03E-871195B8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6DCD780-CD60-4E3A-9EC0-10E4D897ED20}"/>
              </a:ext>
            </a:extLst>
          </p:cNvPr>
          <p:cNvSpPr txBox="1"/>
          <p:nvPr/>
        </p:nvSpPr>
        <p:spPr>
          <a:xfrm>
            <a:off x="319596" y="150920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INTRODUCCIÓN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834F77E-4D3E-4D2F-867E-BFC029458A94}"/>
              </a:ext>
            </a:extLst>
          </p:cNvPr>
          <p:cNvSpPr txBox="1"/>
          <p:nvPr/>
        </p:nvSpPr>
        <p:spPr>
          <a:xfrm>
            <a:off x="633942" y="1027147"/>
            <a:ext cx="4035486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sz="1200" dirty="0"/>
              <a:t>Programas de manejo integrado de plagas (MIP) 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70B1B85A-B6DF-42D7-99F2-6D3E490DD1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074901"/>
              </p:ext>
            </p:extLst>
          </p:nvPr>
        </p:nvGraphicFramePr>
        <p:xfrm>
          <a:off x="633941" y="1329939"/>
          <a:ext cx="4035486" cy="1382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DC9566E3-4181-4015-8C96-4C2C2836A9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893657"/>
              </p:ext>
            </p:extLst>
          </p:nvPr>
        </p:nvGraphicFramePr>
        <p:xfrm>
          <a:off x="649316" y="2712430"/>
          <a:ext cx="4004735" cy="286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2187E1A2-2418-474F-8DA6-3632978E26FC}"/>
              </a:ext>
            </a:extLst>
          </p:cNvPr>
          <p:cNvSpPr txBox="1"/>
          <p:nvPr/>
        </p:nvSpPr>
        <p:spPr>
          <a:xfrm>
            <a:off x="1052050" y="4679401"/>
            <a:ext cx="1576322" cy="270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1100" i="1" dirty="0"/>
              <a:t>Chysoperla rufilabris</a:t>
            </a:r>
            <a:r>
              <a:rPr lang="es-EC" sz="1100" dirty="0"/>
              <a:t>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8D4466C-C18C-4ED1-9DE1-AD6CA0BD41EB}"/>
              </a:ext>
            </a:extLst>
          </p:cNvPr>
          <p:cNvSpPr txBox="1"/>
          <p:nvPr/>
        </p:nvSpPr>
        <p:spPr>
          <a:xfrm>
            <a:off x="3123977" y="3063325"/>
            <a:ext cx="1145099" cy="270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1100" i="1" dirty="0"/>
              <a:t>Orius tristicolor</a:t>
            </a:r>
            <a:r>
              <a:rPr lang="es-EC" sz="1100" dirty="0"/>
              <a:t>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229DF5C-B88A-4BD2-B113-A09050A4807C}"/>
              </a:ext>
            </a:extLst>
          </p:cNvPr>
          <p:cNvSpPr txBox="1"/>
          <p:nvPr/>
        </p:nvSpPr>
        <p:spPr>
          <a:xfrm>
            <a:off x="2356428" y="5582328"/>
            <a:ext cx="1784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1050" i="1" dirty="0"/>
              <a:t>Hippodamia convergens</a:t>
            </a:r>
            <a:r>
              <a:rPr lang="es-EC" sz="1050" dirty="0"/>
              <a:t>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77CD4D3-099E-482A-BF9F-FB3B1D3EC65D}"/>
              </a:ext>
            </a:extLst>
          </p:cNvPr>
          <p:cNvSpPr txBox="1"/>
          <p:nvPr/>
        </p:nvSpPr>
        <p:spPr>
          <a:xfrm>
            <a:off x="633941" y="2931442"/>
            <a:ext cx="1206270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/>
              <a:t>Enemigos </a:t>
            </a:r>
          </a:p>
          <a:p>
            <a:pPr algn="ctr"/>
            <a:r>
              <a:rPr lang="es-EC" sz="1200" dirty="0"/>
              <a:t>naturales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5263D4-300B-47BD-B5F4-8460EF2A60FE}"/>
              </a:ext>
            </a:extLst>
          </p:cNvPr>
          <p:cNvSpPr txBox="1"/>
          <p:nvPr/>
        </p:nvSpPr>
        <p:spPr>
          <a:xfrm>
            <a:off x="6173258" y="1027147"/>
            <a:ext cx="5384800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Tamarixia triozae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(Burks) (Hymenoptera: Eulophidae) </a:t>
            </a:r>
            <a:endParaRPr lang="es-EC" sz="1200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D4434C86-D969-4A2C-883A-9C30C5991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"/>
          <a:stretch/>
        </p:blipFill>
        <p:spPr bwMode="auto">
          <a:xfrm>
            <a:off x="6173259" y="1528375"/>
            <a:ext cx="2810944" cy="217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AF863D9-348E-4C6A-A436-EA21401A6B5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862" t="1831"/>
          <a:stretch/>
        </p:blipFill>
        <p:spPr>
          <a:xfrm>
            <a:off x="8984202" y="1528375"/>
            <a:ext cx="2558482" cy="2174561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CADD1205-4CB3-4248-A76B-682811161BA9}"/>
              </a:ext>
            </a:extLst>
          </p:cNvPr>
          <p:cNvSpPr txBox="1"/>
          <p:nvPr/>
        </p:nvSpPr>
        <p:spPr>
          <a:xfrm>
            <a:off x="6173258" y="3914680"/>
            <a:ext cx="5384800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taca a las ninfas de </a:t>
            </a:r>
            <a:r>
              <a:rPr lang="es-EC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B. cockerelli 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el cuarto y quinto 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estadio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desarrollo</a:t>
            </a:r>
            <a:endParaRPr lang="es-EC" sz="12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F4D9684-8604-4889-B3C4-5B7804F23B3E}"/>
              </a:ext>
            </a:extLst>
          </p:cNvPr>
          <p:cNvSpPr txBox="1"/>
          <p:nvPr/>
        </p:nvSpPr>
        <p:spPr>
          <a:xfrm>
            <a:off x="6173258" y="4717532"/>
            <a:ext cx="5384800" cy="29225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C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arasita un promedio de 4.66 ninfas en 6 horas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925692D-1F9D-432B-9178-351299AD6364}"/>
              </a:ext>
            </a:extLst>
          </p:cNvPr>
          <p:cNvSpPr txBox="1"/>
          <p:nvPr/>
        </p:nvSpPr>
        <p:spPr>
          <a:xfrm>
            <a:off x="6173258" y="5557116"/>
            <a:ext cx="5384800" cy="27699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Presentan una mortalidad de hasta el 91% debido al uso de pesticidas </a:t>
            </a:r>
            <a:endParaRPr lang="es-EC" sz="1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6450922-9AAF-42EF-B86D-DC626F100A00}"/>
              </a:ext>
            </a:extLst>
          </p:cNvPr>
          <p:cNvSpPr txBox="1"/>
          <p:nvPr/>
        </p:nvSpPr>
        <p:spPr>
          <a:xfrm>
            <a:off x="6575283" y="150708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600" b="1" i="1" dirty="0"/>
              <a:t>Bactericera cockerelli </a:t>
            </a:r>
            <a:r>
              <a:rPr lang="es-EC" sz="1600" b="1" dirty="0"/>
              <a:t>Šulc. (Hemiptera: Triozidae)</a:t>
            </a:r>
          </a:p>
        </p:txBody>
      </p:sp>
      <p:sp>
        <p:nvSpPr>
          <p:cNvPr id="51" name="Flecha: hacia arriba 50">
            <a:extLst>
              <a:ext uri="{FF2B5EF4-FFF2-40B4-BE49-F238E27FC236}">
                <a16:creationId xmlns:a16="http://schemas.microsoft.com/office/drawing/2014/main" id="{9F0CD88E-F646-48B9-BDBA-489F7E975C31}"/>
              </a:ext>
            </a:extLst>
          </p:cNvPr>
          <p:cNvSpPr/>
          <p:nvPr/>
        </p:nvSpPr>
        <p:spPr>
          <a:xfrm rot="5400000">
            <a:off x="5116739" y="3034365"/>
            <a:ext cx="321839" cy="328131"/>
          </a:xfrm>
          <a:prstGeom prst="upArrow">
            <a:avLst/>
          </a:prstGeom>
          <a:blipFill>
            <a:blip r:embed="rId15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Flecha: hacia arriba 51">
            <a:extLst>
              <a:ext uri="{FF2B5EF4-FFF2-40B4-BE49-F238E27FC236}">
                <a16:creationId xmlns:a16="http://schemas.microsoft.com/office/drawing/2014/main" id="{0B065233-566A-434E-A9B4-EE14E50DD37F}"/>
              </a:ext>
            </a:extLst>
          </p:cNvPr>
          <p:cNvSpPr/>
          <p:nvPr/>
        </p:nvSpPr>
        <p:spPr>
          <a:xfrm rot="10800000">
            <a:off x="8823282" y="4278583"/>
            <a:ext cx="321839" cy="328131"/>
          </a:xfrm>
          <a:prstGeom prst="upArrow">
            <a:avLst/>
          </a:prstGeom>
          <a:blipFill>
            <a:blip r:embed="rId15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Flecha: hacia arriba 54">
            <a:extLst>
              <a:ext uri="{FF2B5EF4-FFF2-40B4-BE49-F238E27FC236}">
                <a16:creationId xmlns:a16="http://schemas.microsoft.com/office/drawing/2014/main" id="{39CB9832-18A7-49A0-AB6B-F69ECA5C13C8}"/>
              </a:ext>
            </a:extLst>
          </p:cNvPr>
          <p:cNvSpPr/>
          <p:nvPr/>
        </p:nvSpPr>
        <p:spPr>
          <a:xfrm rot="10800000">
            <a:off x="8796833" y="5096695"/>
            <a:ext cx="321839" cy="328131"/>
          </a:xfrm>
          <a:prstGeom prst="upArrow">
            <a:avLst/>
          </a:prstGeom>
          <a:blipFill>
            <a:blip r:embed="rId15"/>
            <a:tile tx="0" ty="0" sx="100000" sy="100000" flip="none" algn="tl"/>
          </a:blipFill>
          <a:ln w="3175">
            <a:solidFill>
              <a:srgbClr val="8E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E46C598-F4FA-4237-876E-3B48B36B573A}"/>
              </a:ext>
            </a:extLst>
          </p:cNvPr>
          <p:cNvSpPr txBox="1"/>
          <p:nvPr/>
        </p:nvSpPr>
        <p:spPr>
          <a:xfrm>
            <a:off x="319596" y="6440470"/>
            <a:ext cx="75636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(Rojas et al., 2015; </a:t>
            </a:r>
            <a:r>
              <a:rPr lang="es-EC" sz="1100" dirty="0">
                <a:solidFill>
                  <a:schemeClr val="tx1"/>
                </a:solidFill>
              </a:rPr>
              <a:t>Swisher et al., 2012, 2014; Vereijssen et al., 2018</a:t>
            </a:r>
            <a:r>
              <a:rPr lang="en-US" sz="1100" dirty="0">
                <a:solidFill>
                  <a:schemeClr val="tx1"/>
                </a:solidFill>
              </a:rPr>
              <a:t>)</a:t>
            </a:r>
            <a:endParaRPr lang="es-EC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24388"/>
      </p:ext>
    </p:extLst>
  </p:cSld>
  <p:clrMapOvr>
    <a:masterClrMapping/>
  </p:clrMapOvr>
</p:sld>
</file>

<file path=ppt/theme/theme1.xml><?xml version="1.0" encoding="utf-8"?>
<a:theme xmlns:a="http://schemas.openxmlformats.org/drawingml/2006/main" name="ESP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PE" id="{B7658B6F-28EC-41C3-8A2A-6DF267BB6152}" vid="{BCB81F39-CD0B-418A-8216-DC87326EFA8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ESPE</Template>
  <TotalTime>4309</TotalTime>
  <Words>2025</Words>
  <Application>Microsoft Office PowerPoint</Application>
  <PresentationFormat>Panorámica</PresentationFormat>
  <Paragraphs>303</Paragraphs>
  <Slides>23</Slides>
  <Notes>13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Wingdings</vt:lpstr>
      <vt:lpstr>ESPE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Jazmín Yánez</dc:creator>
  <cp:lastModifiedBy>Jazmín Yánez</cp:lastModifiedBy>
  <cp:revision>177</cp:revision>
  <dcterms:created xsi:type="dcterms:W3CDTF">2020-09-29T22:55:11Z</dcterms:created>
  <dcterms:modified xsi:type="dcterms:W3CDTF">2020-10-13T23:20:48Z</dcterms:modified>
</cp:coreProperties>
</file>