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6"/>
  </p:notesMasterIdLst>
  <p:sldIdLst>
    <p:sldId id="301" r:id="rId2"/>
    <p:sldId id="258" r:id="rId3"/>
    <p:sldId id="313" r:id="rId4"/>
    <p:sldId id="257" r:id="rId5"/>
    <p:sldId id="314" r:id="rId6"/>
    <p:sldId id="259" r:id="rId7"/>
    <p:sldId id="263" r:id="rId8"/>
    <p:sldId id="264" r:id="rId9"/>
    <p:sldId id="315" r:id="rId10"/>
    <p:sldId id="268" r:id="rId11"/>
    <p:sldId id="270" r:id="rId12"/>
    <p:sldId id="302" r:id="rId13"/>
    <p:sldId id="303" r:id="rId14"/>
    <p:sldId id="304" r:id="rId15"/>
    <p:sldId id="305" r:id="rId16"/>
    <p:sldId id="271" r:id="rId17"/>
    <p:sldId id="306" r:id="rId18"/>
    <p:sldId id="307" r:id="rId19"/>
    <p:sldId id="278" r:id="rId20"/>
    <p:sldId id="309" r:id="rId21"/>
    <p:sldId id="310" r:id="rId22"/>
    <p:sldId id="318" r:id="rId23"/>
    <p:sldId id="317" r:id="rId24"/>
    <p:sldId id="256" r:id="rId25"/>
  </p:sldIdLst>
  <p:sldSz cx="9144000" cy="5143500" type="screen16x9"/>
  <p:notesSz cx="6858000" cy="9144000"/>
  <p:embeddedFontLst>
    <p:embeddedFont>
      <p:font typeface="AR DARLING" panose="020B0604020202020204" charset="0"/>
      <p:regular r:id="rId27"/>
    </p:embeddedFont>
    <p:embeddedFont>
      <p:font typeface="Calibri" panose="020F0502020204030204" pitchFamily="34" charset="0"/>
      <p:regular r:id="rId28"/>
      <p:bold r:id="rId29"/>
      <p:italic r:id="rId30"/>
      <p:boldItalic r:id="rId31"/>
    </p:embeddedFont>
    <p:embeddedFont>
      <p:font typeface="Candara" panose="020E050203030302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Montserrat" panose="020B0604020202020204"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Patrick Hand" panose="020B0604020202020204" charset="0"/>
      <p:regular r:id="rId48"/>
    </p:embeddedFont>
    <p:embeddedFont>
      <p:font typeface="Roboto" panose="020B0604020202020204" charset="0"/>
      <p:regular r:id="rId49"/>
      <p:bold r:id="rId50"/>
      <p:italic r:id="rId51"/>
      <p:boldItalic r:id="rId52"/>
    </p:embeddedFont>
    <p:embeddedFont>
      <p:font typeface="Staatliches" panose="020B0604020202020204" charset="0"/>
      <p:regular r:id="rId53"/>
    </p:embeddedFont>
    <p:embeddedFont>
      <p:font typeface="Tahoma" panose="020B0604030504040204" pitchFamily="3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0">
          <p15:clr>
            <a:srgbClr val="9AA0A6"/>
          </p15:clr>
        </p15:guide>
        <p15:guide id="2" orient="horz" pos="2880">
          <p15:clr>
            <a:srgbClr val="9AA0A6"/>
          </p15:clr>
        </p15:guide>
        <p15:guide id="3" pos="430">
          <p15:clr>
            <a:srgbClr val="9AA0A6"/>
          </p15:clr>
        </p15:guide>
        <p15:guide id="4" pos="5330">
          <p15:clr>
            <a:srgbClr val="9AA0A6"/>
          </p15:clr>
        </p15:guide>
        <p15:guide id="5" orient="horz" pos="623">
          <p15:clr>
            <a:srgbClr val="9AA0A6"/>
          </p15:clr>
        </p15:guide>
        <p15:guide id="6" orient="horz" pos="96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3F2"/>
    <a:srgbClr val="FFCC66"/>
    <a:srgbClr val="F9D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A8BC86-BD5B-4DB1-8875-0F1288F164B8}">
  <a:tblStyle styleId="{99A8BC86-BD5B-4DB1-8875-0F1288F164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3" autoAdjust="0"/>
    <p:restoredTop sz="94660"/>
  </p:normalViewPr>
  <p:slideViewPr>
    <p:cSldViewPr snapToGrid="0">
      <p:cViewPr varScale="1">
        <p:scale>
          <a:sx n="90" d="100"/>
          <a:sy n="90" d="100"/>
        </p:scale>
        <p:origin x="852" y="84"/>
      </p:cViewPr>
      <p:guideLst>
        <p:guide orient="horz" pos="360"/>
        <p:guide orient="horz" pos="2880"/>
        <p:guide pos="430"/>
        <p:guide pos="5330"/>
        <p:guide orient="horz" pos="623"/>
        <p:guide orient="horz" pos="9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s-US" sz="1100"/>
              <a:t>A partir de la emergencia sanitaria covid-19, ¿cuál de los siguientes ámbitos usted ha trabajado con mayor atención en el infante?</a:t>
            </a:r>
            <a:endParaRPr lang="en-US" sz="1100"/>
          </a:p>
        </c:rich>
      </c:tx>
      <c:overlay val="0"/>
      <c:spPr>
        <a:noFill/>
        <a:ln>
          <a:noFill/>
        </a:ln>
        <a:effectLst/>
      </c:spPr>
    </c:title>
    <c:autoTitleDeleted val="0"/>
    <c:plotArea>
      <c:layout>
        <c:manualLayout>
          <c:layoutTarget val="inner"/>
          <c:xMode val="edge"/>
          <c:yMode val="edge"/>
          <c:x val="0.65420745827510618"/>
          <c:y val="0.26828994860490918"/>
          <c:w val="0.34579254172489388"/>
          <c:h val="0.45954836341473548"/>
        </c:manualLayout>
      </c:layout>
      <c:pieChart>
        <c:varyColors val="1"/>
        <c:ser>
          <c:idx val="0"/>
          <c:order val="0"/>
          <c:tx>
            <c:strRef>
              <c:f>Hoja1!$B$1</c:f>
              <c:strCache>
                <c:ptCount val="1"/>
                <c:pt idx="0">
                  <c:v>Ventas</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49F-40C0-AB47-25C07EB1CB1C}"/>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49F-40C0-AB47-25C07EB1CB1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49F-40C0-AB47-25C07EB1CB1C}"/>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49F-40C0-AB47-25C07EB1CB1C}"/>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49F-40C0-AB47-25C07EB1CB1C}"/>
              </c:ext>
            </c:extLst>
          </c:dPt>
          <c:dPt>
            <c:idx val="5"/>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F49F-40C0-AB47-25C07EB1CB1C}"/>
              </c:ext>
            </c:extLst>
          </c:dPt>
          <c:dPt>
            <c:idx val="6"/>
            <c:bubble3D val="0"/>
            <c:spPr>
              <a:solidFill>
                <a:schemeClr val="accent6">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F49F-40C0-AB47-25C07EB1CB1C}"/>
              </c:ext>
            </c:extLst>
          </c:dPt>
          <c:dLbls>
            <c:dLbl>
              <c:idx val="3"/>
              <c:delete val="1"/>
              <c:extLst>
                <c:ext xmlns:c15="http://schemas.microsoft.com/office/drawing/2012/chart" uri="{CE6537A1-D6FC-4f65-9D91-7224C49458BB}"/>
                <c:ext xmlns:c16="http://schemas.microsoft.com/office/drawing/2014/chart" uri="{C3380CC4-5D6E-409C-BE32-E72D297353CC}">
                  <c16:uniqueId val="{00000007-F49F-40C0-AB47-25C07EB1CB1C}"/>
                </c:ext>
              </c:extLst>
            </c:dLbl>
            <c:dLbl>
              <c:idx val="4"/>
              <c:delete val="1"/>
              <c:extLst>
                <c:ext xmlns:c15="http://schemas.microsoft.com/office/drawing/2012/chart" uri="{CE6537A1-D6FC-4f65-9D91-7224C49458BB}"/>
                <c:ext xmlns:c16="http://schemas.microsoft.com/office/drawing/2014/chart" uri="{C3380CC4-5D6E-409C-BE32-E72D297353CC}">
                  <c16:uniqueId val="{00000009-F49F-40C0-AB47-25C07EB1CB1C}"/>
                </c:ext>
              </c:extLst>
            </c:dLbl>
            <c:dLbl>
              <c:idx val="5"/>
              <c:delete val="1"/>
              <c:extLst>
                <c:ext xmlns:c15="http://schemas.microsoft.com/office/drawing/2012/chart" uri="{CE6537A1-D6FC-4f65-9D91-7224C49458BB}"/>
                <c:ext xmlns:c16="http://schemas.microsoft.com/office/drawing/2014/chart" uri="{C3380CC4-5D6E-409C-BE32-E72D297353CC}">
                  <c16:uniqueId val="{0000000B-F49F-40C0-AB47-25C07EB1CB1C}"/>
                </c:ext>
              </c:extLst>
            </c:dLbl>
            <c:dLbl>
              <c:idx val="6"/>
              <c:delete val="1"/>
              <c:extLst>
                <c:ext xmlns:c15="http://schemas.microsoft.com/office/drawing/2012/chart" uri="{CE6537A1-D6FC-4f65-9D91-7224C49458BB}"/>
                <c:ext xmlns:c16="http://schemas.microsoft.com/office/drawing/2014/chart" uri="{C3380CC4-5D6E-409C-BE32-E72D297353CC}">
                  <c16:uniqueId val="{0000000D-F49F-40C0-AB47-25C07EB1CB1C}"/>
                </c:ext>
              </c:extLst>
            </c:dLbl>
            <c:spPr>
              <a:noFill/>
              <a:ln>
                <a:noFill/>
              </a:ln>
              <a:effectLst/>
            </c:spPr>
            <c:txPr>
              <a:bodyPr rot="0" vert="horz"/>
              <a:lstStyle/>
              <a:p>
                <a:pPr>
                  <a:defRPr sz="2000" b="1">
                    <a:solidFill>
                      <a:srgbClr val="002060"/>
                    </a:solidFill>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Convivencia</c:v>
                </c:pt>
                <c:pt idx="1">
                  <c:v>Relación Lógico/matemático</c:v>
                </c:pt>
                <c:pt idx="2">
                  <c:v>Identidad y Autonomía</c:v>
                </c:pt>
                <c:pt idx="3">
                  <c:v>Descubrimiento y comprensión del medio natural y cultural</c:v>
                </c:pt>
                <c:pt idx="4">
                  <c:v>Comprensión y expresión oral y escrita</c:v>
                </c:pt>
                <c:pt idx="5">
                  <c:v>Comprensión y expresión artística</c:v>
                </c:pt>
                <c:pt idx="6">
                  <c:v>Expresión Corporal</c:v>
                </c:pt>
              </c:strCache>
            </c:strRef>
          </c:cat>
          <c:val>
            <c:numRef>
              <c:f>Hoja1!$B$2:$B$8</c:f>
              <c:numCache>
                <c:formatCode>General</c:formatCode>
                <c:ptCount val="7"/>
                <c:pt idx="0">
                  <c:v>50</c:v>
                </c:pt>
                <c:pt idx="1">
                  <c:v>33.33</c:v>
                </c:pt>
                <c:pt idx="2">
                  <c:v>16.670000000000002</c:v>
                </c:pt>
                <c:pt idx="3">
                  <c:v>0</c:v>
                </c:pt>
                <c:pt idx="4">
                  <c:v>0</c:v>
                </c:pt>
                <c:pt idx="5">
                  <c:v>0</c:v>
                </c:pt>
                <c:pt idx="6">
                  <c:v>0</c:v>
                </c:pt>
              </c:numCache>
            </c:numRef>
          </c:val>
          <c:extLst>
            <c:ext xmlns:c16="http://schemas.microsoft.com/office/drawing/2014/chart" uri="{C3380CC4-5D6E-409C-BE32-E72D297353CC}">
              <c16:uniqueId val="{0000000E-F49F-40C0-AB47-25C07EB1CB1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9.5145604251716583E-3"/>
          <c:y val="0.29147597412491522"/>
          <c:w val="0.67970386171848041"/>
          <c:h val="0.62053993250843642"/>
        </c:manualLayout>
      </c:layout>
      <c:overlay val="0"/>
      <c:spPr>
        <a:noFill/>
        <a:ln>
          <a:noFill/>
        </a:ln>
        <a:effectLst/>
      </c:spPr>
      <c:txPr>
        <a:bodyPr rot="0" vert="horz"/>
        <a:lstStyle/>
        <a:p>
          <a:pPr>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200" b="1" i="0" u="none" strike="noStrike" kern="1200" cap="none" spc="50" baseline="0">
                <a:solidFill>
                  <a:sysClr val="windowText" lastClr="000000"/>
                </a:solidFill>
                <a:latin typeface="Times New Roman" panose="02020603050405020304" pitchFamily="18" charset="0"/>
                <a:ea typeface="+mn-ea"/>
                <a:cs typeface="Times New Roman" panose="02020603050405020304" pitchFamily="18" charset="0"/>
              </a:defRPr>
            </a:pPr>
            <a:r>
              <a:rPr lang="es-US" sz="1200" b="1">
                <a:effectLst/>
              </a:rPr>
              <a:t>¿En qué herramientas digitales usted fue capacitada durante la emergencia sanitaria COVID-19?</a:t>
            </a:r>
            <a:endParaRPr lang="es-EC" sz="1200">
              <a:effectLst/>
            </a:endParaRPr>
          </a:p>
        </c:rich>
      </c:tx>
      <c:layout>
        <c:manualLayout>
          <c:xMode val="edge"/>
          <c:yMode val="edge"/>
          <c:x val="0.14212765957446807"/>
          <c:y val="0"/>
        </c:manualLayout>
      </c:layout>
      <c:overlay val="0"/>
      <c:spPr>
        <a:noFill/>
        <a:ln>
          <a:noFill/>
        </a:ln>
        <a:effectLst/>
      </c:spPr>
      <c:txPr>
        <a:bodyPr rot="0" spcFirstLastPara="1" vertOverflow="ellipsis" vert="horz" wrap="square" anchor="ctr" anchorCtr="1"/>
        <a:lstStyle/>
        <a:p>
          <a:pPr>
            <a:defRPr sz="1200" b="1" i="0" u="none" strike="noStrike" kern="1200" cap="none" spc="5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pieChart>
        <c:varyColors val="1"/>
        <c:ser>
          <c:idx val="0"/>
          <c:order val="0"/>
          <c:tx>
            <c:strRef>
              <c:f>Hoja1!$B$1</c:f>
              <c:strCache>
                <c:ptCount val="1"/>
                <c:pt idx="0">
                  <c:v>Ventas</c:v>
                </c:pt>
              </c:strCache>
            </c:strRef>
          </c:tx>
          <c:dPt>
            <c:idx val="0"/>
            <c:bubble3D val="0"/>
            <c:spPr>
              <a:solidFill>
                <a:schemeClr val="accent4">
                  <a:shade val="4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BD2-42F9-9E7E-A61C456D461D}"/>
              </c:ext>
            </c:extLst>
          </c:dPt>
          <c:dPt>
            <c:idx val="1"/>
            <c:bubble3D val="0"/>
            <c:spPr>
              <a:solidFill>
                <a:schemeClr val="accent4">
                  <a:shade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BD2-42F9-9E7E-A61C456D461D}"/>
              </c:ext>
            </c:extLst>
          </c:dPt>
          <c:dPt>
            <c:idx val="2"/>
            <c:bubble3D val="0"/>
            <c:spPr>
              <a:solidFill>
                <a:schemeClr val="accent4">
                  <a:shade val="8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BD2-42F9-9E7E-A61C456D461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BD2-42F9-9E7E-A61C456D461D}"/>
              </c:ext>
            </c:extLst>
          </c:dPt>
          <c:dPt>
            <c:idx val="4"/>
            <c:bubble3D val="0"/>
            <c:spPr>
              <a:solidFill>
                <a:schemeClr val="accent4">
                  <a:tint val="8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BD2-42F9-9E7E-A61C456D461D}"/>
              </c:ext>
            </c:extLst>
          </c:dPt>
          <c:dPt>
            <c:idx val="5"/>
            <c:bubble3D val="0"/>
            <c:spPr>
              <a:solidFill>
                <a:schemeClr val="accent4">
                  <a:tint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FBD2-42F9-9E7E-A61C456D461D}"/>
              </c:ext>
            </c:extLst>
          </c:dPt>
          <c:dPt>
            <c:idx val="6"/>
            <c:bubble3D val="0"/>
            <c:spPr>
              <a:solidFill>
                <a:schemeClr val="accent4">
                  <a:tint val="4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FBD2-42F9-9E7E-A61C456D461D}"/>
              </c:ext>
            </c:extLst>
          </c:dPt>
          <c:dLbls>
            <c:dLbl>
              <c:idx val="1"/>
              <c:delete val="1"/>
              <c:extLst>
                <c:ext xmlns:c15="http://schemas.microsoft.com/office/drawing/2012/chart" uri="{CE6537A1-D6FC-4f65-9D91-7224C49458BB}"/>
                <c:ext xmlns:c16="http://schemas.microsoft.com/office/drawing/2014/chart" uri="{C3380CC4-5D6E-409C-BE32-E72D297353CC}">
                  <c16:uniqueId val="{00000003-FBD2-42F9-9E7E-A61C456D461D}"/>
                </c:ext>
              </c:extLst>
            </c:dLbl>
            <c:dLbl>
              <c:idx val="2"/>
              <c:delete val="1"/>
              <c:extLst>
                <c:ext xmlns:c15="http://schemas.microsoft.com/office/drawing/2012/chart" uri="{CE6537A1-D6FC-4f65-9D91-7224C49458BB}"/>
                <c:ext xmlns:c16="http://schemas.microsoft.com/office/drawing/2014/chart" uri="{C3380CC4-5D6E-409C-BE32-E72D297353CC}">
                  <c16:uniqueId val="{00000005-FBD2-42F9-9E7E-A61C456D461D}"/>
                </c:ext>
              </c:extLst>
            </c:dLbl>
            <c:dLbl>
              <c:idx val="3"/>
              <c:delete val="1"/>
              <c:extLst>
                <c:ext xmlns:c15="http://schemas.microsoft.com/office/drawing/2012/chart" uri="{CE6537A1-D6FC-4f65-9D91-7224C49458BB}"/>
                <c:ext xmlns:c16="http://schemas.microsoft.com/office/drawing/2014/chart" uri="{C3380CC4-5D6E-409C-BE32-E72D297353CC}">
                  <c16:uniqueId val="{00000007-FBD2-42F9-9E7E-A61C456D461D}"/>
                </c:ext>
              </c:extLst>
            </c:dLbl>
            <c:dLbl>
              <c:idx val="4"/>
              <c:delete val="1"/>
              <c:extLst>
                <c:ext xmlns:c15="http://schemas.microsoft.com/office/drawing/2012/chart" uri="{CE6537A1-D6FC-4f65-9D91-7224C49458BB}"/>
                <c:ext xmlns:c16="http://schemas.microsoft.com/office/drawing/2014/chart" uri="{C3380CC4-5D6E-409C-BE32-E72D297353CC}">
                  <c16:uniqueId val="{00000009-FBD2-42F9-9E7E-A61C456D461D}"/>
                </c:ext>
              </c:extLst>
            </c:dLbl>
            <c:dLbl>
              <c:idx val="5"/>
              <c:delete val="1"/>
              <c:extLst>
                <c:ext xmlns:c15="http://schemas.microsoft.com/office/drawing/2012/chart" uri="{CE6537A1-D6FC-4f65-9D91-7224C49458BB}"/>
                <c:ext xmlns:c16="http://schemas.microsoft.com/office/drawing/2014/chart" uri="{C3380CC4-5D6E-409C-BE32-E72D297353CC}">
                  <c16:uniqueId val="{0000000B-FBD2-42F9-9E7E-A61C456D461D}"/>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Hoja1!$A$2:$A$8</c:f>
              <c:strCache>
                <c:ptCount val="7"/>
                <c:pt idx="0">
                  <c:v>PowerPoint</c:v>
                </c:pt>
                <c:pt idx="1">
                  <c:v>Quizizz</c:v>
                </c:pt>
                <c:pt idx="2">
                  <c:v>Kahoot</c:v>
                </c:pt>
                <c:pt idx="3">
                  <c:v>Educaplay</c:v>
                </c:pt>
                <c:pt idx="4">
                  <c:v>Genially</c:v>
                </c:pt>
                <c:pt idx="5">
                  <c:v>PowToon</c:v>
                </c:pt>
                <c:pt idx="6">
                  <c:v>Otro</c:v>
                </c:pt>
              </c:strCache>
            </c:strRef>
          </c:cat>
          <c:val>
            <c:numRef>
              <c:f>Hoja1!$B$2:$B$8</c:f>
              <c:numCache>
                <c:formatCode>General</c:formatCode>
                <c:ptCount val="7"/>
                <c:pt idx="0">
                  <c:v>83.33</c:v>
                </c:pt>
                <c:pt idx="1">
                  <c:v>0</c:v>
                </c:pt>
                <c:pt idx="2">
                  <c:v>0</c:v>
                </c:pt>
                <c:pt idx="3">
                  <c:v>0</c:v>
                </c:pt>
                <c:pt idx="4">
                  <c:v>0</c:v>
                </c:pt>
                <c:pt idx="5">
                  <c:v>0</c:v>
                </c:pt>
                <c:pt idx="6">
                  <c:v>16.670000000000002</c:v>
                </c:pt>
              </c:numCache>
            </c:numRef>
          </c:val>
          <c:extLst>
            <c:ext xmlns:c16="http://schemas.microsoft.com/office/drawing/2014/chart" uri="{C3380CC4-5D6E-409C-BE32-E72D297353CC}">
              <c16:uniqueId val="{0000000E-FBD2-42F9-9E7E-A61C456D461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0000"/>
          <a:lumOff val="40000"/>
        </a:schemeClr>
      </a:solidFill>
      <a:prstDash val="solid"/>
      <a:round/>
    </a:ln>
    <a:effectLst/>
  </c:spPr>
  <c:txPr>
    <a:bodyPr/>
    <a:lstStyle/>
    <a:p>
      <a:pPr>
        <a:defRPr>
          <a:solidFill>
            <a:sysClr val="windowText" lastClr="000000"/>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Usted</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recibió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alguna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inducción</a:t>
            </a:r>
            <a:r>
              <a:rPr lang="en-US" sz="1100" dirty="0">
                <a:latin typeface="Times New Roman" panose="02020603050405020304" pitchFamily="18" charset="0"/>
                <a:cs typeface="Times New Roman" panose="02020603050405020304" pitchFamily="18" charset="0"/>
              </a:rPr>
              <a:t> de </a:t>
            </a:r>
            <a:r>
              <a:rPr lang="en-US" sz="1100" dirty="0" err="1">
                <a:latin typeface="Times New Roman" panose="02020603050405020304" pitchFamily="18" charset="0"/>
                <a:cs typeface="Times New Roman" panose="02020603050405020304" pitchFamily="18" charset="0"/>
              </a:rPr>
              <a:t>parte</a:t>
            </a:r>
            <a:r>
              <a:rPr lang="en-US" sz="1100" dirty="0">
                <a:latin typeface="Times New Roman" panose="02020603050405020304" pitchFamily="18" charset="0"/>
                <a:cs typeface="Times New Roman" panose="02020603050405020304" pitchFamily="18" charset="0"/>
              </a:rPr>
              <a:t> de la </a:t>
            </a:r>
            <a:r>
              <a:rPr lang="en-US" sz="1100" dirty="0" err="1">
                <a:latin typeface="Times New Roman" panose="02020603050405020304" pitchFamily="18" charset="0"/>
                <a:cs typeface="Times New Roman" panose="02020603050405020304" pitchFamily="18" charset="0"/>
              </a:rPr>
              <a:t>docente</a:t>
            </a:r>
            <a:r>
              <a:rPr lang="en-US" sz="1100" dirty="0">
                <a:latin typeface="Times New Roman" panose="02020603050405020304" pitchFamily="18" charset="0"/>
                <a:cs typeface="Times New Roman" panose="02020603050405020304" pitchFamily="18" charset="0"/>
              </a:rPr>
              <a:t> para el </a:t>
            </a:r>
            <a:r>
              <a:rPr lang="en-US" sz="1100" dirty="0" err="1">
                <a:latin typeface="Times New Roman" panose="02020603050405020304" pitchFamily="18" charset="0"/>
                <a:cs typeface="Times New Roman" panose="02020603050405020304" pitchFamily="18" charset="0"/>
              </a:rPr>
              <a:t>manejo</a:t>
            </a:r>
            <a:r>
              <a:rPr lang="en-US" sz="1100" dirty="0">
                <a:latin typeface="Times New Roman" panose="02020603050405020304" pitchFamily="18" charset="0"/>
                <a:cs typeface="Times New Roman" panose="02020603050405020304" pitchFamily="18" charset="0"/>
              </a:rPr>
              <a:t> de </a:t>
            </a:r>
            <a:r>
              <a:rPr lang="en-US" sz="1100" dirty="0" err="1">
                <a:latin typeface="Times New Roman" panose="02020603050405020304" pitchFamily="18" charset="0"/>
                <a:cs typeface="Times New Roman" panose="02020603050405020304" pitchFamily="18" charset="0"/>
              </a:rPr>
              <a:t>estas</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herramientas</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durante</a:t>
            </a:r>
            <a:r>
              <a:rPr lang="en-US" sz="1100" dirty="0">
                <a:latin typeface="Times New Roman" panose="02020603050405020304" pitchFamily="18" charset="0"/>
                <a:cs typeface="Times New Roman" panose="02020603050405020304" pitchFamily="18" charset="0"/>
              </a:rPr>
              <a:t> la </a:t>
            </a:r>
            <a:r>
              <a:rPr lang="en-US" sz="1100" dirty="0" err="1">
                <a:latin typeface="Times New Roman" panose="02020603050405020304" pitchFamily="18" charset="0"/>
                <a:cs typeface="Times New Roman" panose="02020603050405020304" pitchFamily="18" charset="0"/>
              </a:rPr>
              <a:t>emergencia</a:t>
            </a:r>
            <a:r>
              <a:rPr lang="en-US" sz="1100" dirty="0">
                <a:latin typeface="Times New Roman" panose="02020603050405020304" pitchFamily="18" charset="0"/>
                <a:cs typeface="Times New Roman" panose="02020603050405020304" pitchFamily="18" charset="0"/>
              </a:rPr>
              <a:t> sanitaria Covid-19?</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C"/>
        </a:p>
      </c:txPr>
    </c:title>
    <c:autoTitleDeleted val="0"/>
    <c:plotArea>
      <c:layout/>
      <c:pieChart>
        <c:varyColors val="1"/>
        <c:ser>
          <c:idx val="0"/>
          <c:order val="0"/>
          <c:tx>
            <c:strRef>
              <c:f>Hoja1!$B$1</c:f>
              <c:strCache>
                <c:ptCount val="1"/>
                <c:pt idx="0">
                  <c:v>Pregunta 13</c:v>
                </c:pt>
              </c:strCache>
            </c:strRef>
          </c:tx>
          <c:dPt>
            <c:idx val="0"/>
            <c:bubble3D val="0"/>
            <c:spPr>
              <a:solidFill>
                <a:schemeClr val="accent6"/>
              </a:solidFill>
              <a:ln>
                <a:noFill/>
              </a:ln>
              <a:effectLst/>
            </c:spPr>
            <c:extLst>
              <c:ext xmlns:c16="http://schemas.microsoft.com/office/drawing/2014/chart" uri="{C3380CC4-5D6E-409C-BE32-E72D297353CC}">
                <c16:uniqueId val="{00000001-A290-41A9-9E70-1B95D65CCFBE}"/>
              </c:ext>
            </c:extLst>
          </c:dPt>
          <c:dPt>
            <c:idx val="1"/>
            <c:bubble3D val="0"/>
            <c:spPr>
              <a:solidFill>
                <a:schemeClr val="accent5"/>
              </a:solidFill>
              <a:ln>
                <a:noFill/>
              </a:ln>
              <a:effectLst/>
            </c:spPr>
            <c:extLst>
              <c:ext xmlns:c16="http://schemas.microsoft.com/office/drawing/2014/chart" uri="{C3380CC4-5D6E-409C-BE32-E72D297353CC}">
                <c16:uniqueId val="{00000003-A290-41A9-9E70-1B95D65CCFB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41.67</c:v>
                </c:pt>
                <c:pt idx="1">
                  <c:v>58.33</c:v>
                </c:pt>
              </c:numCache>
            </c:numRef>
          </c:val>
          <c:extLst>
            <c:ext xmlns:c16="http://schemas.microsoft.com/office/drawing/2014/chart" uri="{C3380CC4-5D6E-409C-BE32-E72D297353CC}">
              <c16:uniqueId val="{00000000-4A40-4052-ADE6-3588F510CD39}"/>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solidFill>
        <a:schemeClr val="accent4">
          <a:lumMod val="75000"/>
        </a:schemeClr>
      </a:solidFill>
      <a:prstDash val="soli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latin typeface="Times New Roman" panose="02020603050405020304" pitchFamily="18" charset="0"/>
                <a:cs typeface="Times New Roman" panose="02020603050405020304" pitchFamily="18" charset="0"/>
              </a:rPr>
              <a:t>¿Cuáles son las actividades que la maestra utiliza para motivarle a su hijo en la clase virtual? </a:t>
            </a:r>
          </a:p>
        </c:rich>
      </c:tx>
      <c:overlay val="0"/>
    </c:title>
    <c:autoTitleDeleted val="0"/>
    <c:plotArea>
      <c:layout/>
      <c:pieChart>
        <c:varyColors val="1"/>
        <c:ser>
          <c:idx val="0"/>
          <c:order val="0"/>
          <c:tx>
            <c:strRef>
              <c:f>Hoja1!$B$1</c:f>
              <c:strCache>
                <c:ptCount val="1"/>
                <c:pt idx="0">
                  <c:v>Pregunta 13</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Hoja1!$A$2:$A$6</c:f>
              <c:strCache>
                <c:ptCount val="5"/>
                <c:pt idx="0">
                  <c:v>Presenta videos educativos</c:v>
                </c:pt>
                <c:pt idx="1">
                  <c:v>Realiza actividades lúdicas</c:v>
                </c:pt>
                <c:pt idx="2">
                  <c:v>Usa disfraces</c:v>
                </c:pt>
                <c:pt idx="3">
                  <c:v>Presentaciones interactivas</c:v>
                </c:pt>
                <c:pt idx="4">
                  <c:v>Otras</c:v>
                </c:pt>
              </c:strCache>
            </c:strRef>
          </c:cat>
          <c:val>
            <c:numRef>
              <c:f>Hoja1!$B$2:$B$6</c:f>
              <c:numCache>
                <c:formatCode>General</c:formatCode>
                <c:ptCount val="5"/>
                <c:pt idx="0">
                  <c:v>21.67</c:v>
                </c:pt>
                <c:pt idx="1">
                  <c:v>55</c:v>
                </c:pt>
                <c:pt idx="2">
                  <c:v>6.66</c:v>
                </c:pt>
                <c:pt idx="3">
                  <c:v>8.33</c:v>
                </c:pt>
                <c:pt idx="4">
                  <c:v>8.33</c:v>
                </c:pt>
              </c:numCache>
            </c:numRef>
          </c:val>
          <c:extLst>
            <c:ext xmlns:c16="http://schemas.microsoft.com/office/drawing/2014/chart" uri="{C3380CC4-5D6E-409C-BE32-E72D297353CC}">
              <c16:uniqueId val="{00000000-16AA-402F-B384-7684AF63CD94}"/>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spPr>
    <a:ln>
      <a:solidFill>
        <a:schemeClr val="accent4">
          <a:lumMod val="75000"/>
        </a:schemeClr>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¿Las docentes tienen dificultades en el uso de herramientas tecnológicas?</a:t>
            </a:r>
          </a:p>
        </c:rich>
      </c:tx>
      <c:layout>
        <c:manualLayout>
          <c:xMode val="edge"/>
          <c:yMode val="edge"/>
          <c:x val="0.11880541297246851"/>
          <c:y val="4.3032694305980154E-2"/>
        </c:manualLayout>
      </c:layout>
      <c:overlay val="0"/>
    </c:title>
    <c:autoTitleDeleted val="0"/>
    <c:plotArea>
      <c:layout/>
      <c:pieChart>
        <c:varyColors val="1"/>
        <c:ser>
          <c:idx val="0"/>
          <c:order val="0"/>
          <c:tx>
            <c:strRef>
              <c:f>Hoja1!$B$1</c:f>
              <c:strCache>
                <c:ptCount val="1"/>
                <c:pt idx="0">
                  <c:v>Pregunta 13</c:v>
                </c:pt>
              </c:strCache>
            </c:strRef>
          </c:tx>
          <c:dLbls>
            <c:spPr>
              <a:noFill/>
              <a:ln>
                <a:noFill/>
              </a:ln>
              <a:effectLst/>
            </c:spPr>
            <c:txPr>
              <a:bodyPr/>
              <a:lstStyle/>
              <a:p>
                <a:pPr>
                  <a:defRPr sz="1400" b="1"/>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Hoja1!$A$2:$A$4</c:f>
              <c:strCache>
                <c:ptCount val="3"/>
                <c:pt idx="0">
                  <c:v>Sí</c:v>
                </c:pt>
                <c:pt idx="1">
                  <c:v>No</c:v>
                </c:pt>
                <c:pt idx="2">
                  <c:v>A veces</c:v>
                </c:pt>
              </c:strCache>
            </c:strRef>
          </c:cat>
          <c:val>
            <c:numRef>
              <c:f>Hoja1!$B$2:$B$4</c:f>
              <c:numCache>
                <c:formatCode>General</c:formatCode>
                <c:ptCount val="3"/>
                <c:pt idx="1">
                  <c:v>50</c:v>
                </c:pt>
                <c:pt idx="2">
                  <c:v>50</c:v>
                </c:pt>
              </c:numCache>
            </c:numRef>
          </c:val>
          <c:extLst>
            <c:ext xmlns:c16="http://schemas.microsoft.com/office/drawing/2014/chart" uri="{C3380CC4-5D6E-409C-BE32-E72D297353CC}">
              <c16:uniqueId val="{00000000-4B64-47CD-A234-7262D313309B}"/>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r>
              <a:rPr lang="en-US" sz="1400"/>
              <a:t>Logra que los niños se mantengan activos por medio de entornos virtuales.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EC"/>
        </a:p>
      </c:txPr>
    </c:title>
    <c:autoTitleDeleted val="0"/>
    <c:plotArea>
      <c:layout/>
      <c:pieChart>
        <c:varyColors val="1"/>
        <c:ser>
          <c:idx val="0"/>
          <c:order val="0"/>
          <c:tx>
            <c:strRef>
              <c:f>Hoja1!$B$1</c:f>
              <c:strCache>
                <c:ptCount val="1"/>
                <c:pt idx="0">
                  <c:v>Indicador 13</c:v>
                </c:pt>
              </c:strCache>
            </c:strRef>
          </c:tx>
          <c:dPt>
            <c:idx val="0"/>
            <c:bubble3D val="0"/>
            <c:spPr>
              <a:solidFill>
                <a:schemeClr val="accent2"/>
              </a:solidFill>
              <a:ln>
                <a:noFill/>
              </a:ln>
              <a:effectLst/>
            </c:spPr>
            <c:extLst>
              <c:ext xmlns:c16="http://schemas.microsoft.com/office/drawing/2014/chart" uri="{C3380CC4-5D6E-409C-BE32-E72D297353CC}">
                <c16:uniqueId val="{00000001-67C9-4DA0-BDA2-27D9B3DB23DF}"/>
              </c:ext>
            </c:extLst>
          </c:dPt>
          <c:dPt>
            <c:idx val="1"/>
            <c:bubble3D val="0"/>
            <c:spPr>
              <a:solidFill>
                <a:schemeClr val="accent4"/>
              </a:solidFill>
              <a:ln>
                <a:noFill/>
              </a:ln>
              <a:effectLst/>
            </c:spPr>
            <c:extLst>
              <c:ext xmlns:c16="http://schemas.microsoft.com/office/drawing/2014/chart" uri="{C3380CC4-5D6E-409C-BE32-E72D297353CC}">
                <c16:uniqueId val="{00000003-67C9-4DA0-BDA2-27D9B3DB23DF}"/>
              </c:ext>
            </c:extLst>
          </c:dPt>
          <c:dPt>
            <c:idx val="2"/>
            <c:bubble3D val="0"/>
            <c:spPr>
              <a:solidFill>
                <a:schemeClr val="accent6"/>
              </a:solidFill>
              <a:ln>
                <a:noFill/>
              </a:ln>
              <a:effectLst/>
            </c:spPr>
            <c:extLst>
              <c:ext xmlns:c16="http://schemas.microsoft.com/office/drawing/2014/chart" uri="{C3380CC4-5D6E-409C-BE32-E72D297353CC}">
                <c16:uniqueId val="{00000005-67C9-4DA0-BDA2-27D9B3DB23DF}"/>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67C9-4DA0-BDA2-27D9B3DB23DF}"/>
              </c:ext>
            </c:extLst>
          </c:dPt>
          <c:dLbls>
            <c:spPr>
              <a:noFill/>
              <a:ln>
                <a:noFill/>
              </a:ln>
              <a:effectLst/>
            </c:spPr>
            <c:txPr>
              <a:bodyPr rot="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Hoja1!$A$2:$A$5</c:f>
              <c:strCache>
                <c:ptCount val="4"/>
                <c:pt idx="0">
                  <c:v>Siempre</c:v>
                </c:pt>
                <c:pt idx="1">
                  <c:v>A veces </c:v>
                </c:pt>
                <c:pt idx="2">
                  <c:v>Casi nunca</c:v>
                </c:pt>
                <c:pt idx="3">
                  <c:v>No aplica</c:v>
                </c:pt>
              </c:strCache>
            </c:strRef>
          </c:cat>
          <c:val>
            <c:numRef>
              <c:f>Hoja1!$B$2:$B$5</c:f>
              <c:numCache>
                <c:formatCode>General</c:formatCode>
                <c:ptCount val="4"/>
                <c:pt idx="1">
                  <c:v>66.67</c:v>
                </c:pt>
                <c:pt idx="2">
                  <c:v>33.33</c:v>
                </c:pt>
              </c:numCache>
            </c:numRef>
          </c:val>
          <c:extLst>
            <c:ext xmlns:c16="http://schemas.microsoft.com/office/drawing/2014/chart" uri="{C3380CC4-5D6E-409C-BE32-E72D297353CC}">
              <c16:uniqueId val="{00000000-7E9F-49AE-A670-76240610AC74}"/>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C0DDC-BEDF-4681-8BC7-A0B3ABF31B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s-EC"/>
        </a:p>
      </dgm:t>
    </dgm:pt>
    <dgm:pt modelId="{41B496B4-4CCC-4A11-A1A6-E6EBB1FA6842}">
      <dgm:prSet phldrT="[Texto]" custT="1"/>
      <dgm:spPr/>
      <dgm:t>
        <a:bodyPr/>
        <a:lstStyle/>
        <a:p>
          <a:r>
            <a:rPr lang="es-ES" sz="1600" dirty="0">
              <a:latin typeface="Times New Roman" panose="02020603050405020304" pitchFamily="18" charset="0"/>
              <a:cs typeface="Times New Roman" panose="02020603050405020304" pitchFamily="18" charset="0"/>
            </a:rPr>
            <a:t>Educación</a:t>
          </a:r>
          <a:endParaRPr lang="es-EC" sz="1600" dirty="0">
            <a:latin typeface="Times New Roman" panose="02020603050405020304" pitchFamily="18" charset="0"/>
            <a:cs typeface="Times New Roman" panose="02020603050405020304" pitchFamily="18" charset="0"/>
          </a:endParaRPr>
        </a:p>
      </dgm:t>
    </dgm:pt>
    <dgm:pt modelId="{D4E3A809-2757-4838-B860-41224BB0CCCA}" type="parTrans" cxnId="{AB7CA793-CCAE-41DA-8543-05FD9635645D}">
      <dgm:prSet/>
      <dgm:spPr/>
      <dgm:t>
        <a:bodyPr/>
        <a:lstStyle/>
        <a:p>
          <a:endParaRPr lang="es-EC"/>
        </a:p>
      </dgm:t>
    </dgm:pt>
    <dgm:pt modelId="{23DF7C57-51D5-4EE9-824F-976FD7BD5428}" type="sibTrans" cxnId="{AB7CA793-CCAE-41DA-8543-05FD9635645D}">
      <dgm:prSet/>
      <dgm:spPr/>
      <dgm:t>
        <a:bodyPr/>
        <a:lstStyle/>
        <a:p>
          <a:endParaRPr lang="es-EC"/>
        </a:p>
      </dgm:t>
    </dgm:pt>
    <dgm:pt modelId="{5ABB24C6-9199-48CE-A894-448495083C8F}">
      <dgm:prSet phldrT="[Texto]" custT="1"/>
      <dgm:spPr/>
      <dgm:t>
        <a:bodyPr/>
        <a:lstStyle/>
        <a:p>
          <a:r>
            <a:rPr lang="es-ES" sz="1600" dirty="0">
              <a:latin typeface="Times New Roman" panose="02020603050405020304" pitchFamily="18" charset="0"/>
              <a:cs typeface="Times New Roman" panose="02020603050405020304" pitchFamily="18" charset="0"/>
            </a:rPr>
            <a:t>Presencial</a:t>
          </a:r>
          <a:endParaRPr lang="es-EC" sz="1600" dirty="0">
            <a:latin typeface="Times New Roman" panose="02020603050405020304" pitchFamily="18" charset="0"/>
            <a:cs typeface="Times New Roman" panose="02020603050405020304" pitchFamily="18" charset="0"/>
          </a:endParaRPr>
        </a:p>
      </dgm:t>
    </dgm:pt>
    <dgm:pt modelId="{1BA3F95B-F7F4-4FD5-8999-5CE1E2DD7025}" type="parTrans" cxnId="{3DA8F96E-276E-4C7D-AE07-ED89E1C41357}">
      <dgm:prSet/>
      <dgm:spPr/>
      <dgm:t>
        <a:bodyPr/>
        <a:lstStyle/>
        <a:p>
          <a:endParaRPr lang="es-EC"/>
        </a:p>
      </dgm:t>
    </dgm:pt>
    <dgm:pt modelId="{FF802D99-4D7D-4170-A4C2-16718AD7481A}" type="sibTrans" cxnId="{3DA8F96E-276E-4C7D-AE07-ED89E1C41357}">
      <dgm:prSet/>
      <dgm:spPr/>
      <dgm:t>
        <a:bodyPr/>
        <a:lstStyle/>
        <a:p>
          <a:endParaRPr lang="es-EC"/>
        </a:p>
      </dgm:t>
    </dgm:pt>
    <dgm:pt modelId="{BF7FA3B9-DB59-41FF-B378-314ED24CCC11}">
      <dgm:prSet phldrT="[Texto]" custT="1"/>
      <dgm:spPr/>
      <dgm:t>
        <a:bodyPr/>
        <a:lstStyle/>
        <a:p>
          <a:r>
            <a:rPr lang="es-ES" sz="1600" dirty="0">
              <a:latin typeface="Times New Roman" panose="02020603050405020304" pitchFamily="18" charset="0"/>
              <a:cs typeface="Times New Roman" panose="02020603050405020304" pitchFamily="18" charset="0"/>
            </a:rPr>
            <a:t>Virtual</a:t>
          </a:r>
          <a:endParaRPr lang="es-EC" sz="1600" dirty="0">
            <a:latin typeface="Times New Roman" panose="02020603050405020304" pitchFamily="18" charset="0"/>
            <a:cs typeface="Times New Roman" panose="02020603050405020304" pitchFamily="18" charset="0"/>
          </a:endParaRPr>
        </a:p>
      </dgm:t>
    </dgm:pt>
    <dgm:pt modelId="{17989BDB-695A-4C7F-8BA1-C9BB41BB579C}" type="parTrans" cxnId="{D5F50A2D-7D26-439D-9A84-4FA21C4E99A0}">
      <dgm:prSet/>
      <dgm:spPr/>
      <dgm:t>
        <a:bodyPr/>
        <a:lstStyle/>
        <a:p>
          <a:endParaRPr lang="es-EC"/>
        </a:p>
      </dgm:t>
    </dgm:pt>
    <dgm:pt modelId="{1FE19F4C-3778-4A8C-A429-5FA29DF511DD}" type="sibTrans" cxnId="{D5F50A2D-7D26-439D-9A84-4FA21C4E99A0}">
      <dgm:prSet/>
      <dgm:spPr/>
      <dgm:t>
        <a:bodyPr/>
        <a:lstStyle/>
        <a:p>
          <a:endParaRPr lang="es-EC"/>
        </a:p>
      </dgm:t>
    </dgm:pt>
    <dgm:pt modelId="{CD4D9E3C-19CE-4A32-842F-9D5953B878B4}">
      <dgm:prSet phldrT="[Texto]" custT="1"/>
      <dgm:spPr/>
      <dgm:t>
        <a:bodyPr/>
        <a:lstStyle/>
        <a:p>
          <a:r>
            <a:rPr lang="es-ES" sz="1600" dirty="0">
              <a:latin typeface="Times New Roman" panose="02020603050405020304" pitchFamily="18" charset="0"/>
              <a:cs typeface="Times New Roman" panose="02020603050405020304" pitchFamily="18" charset="0"/>
            </a:rPr>
            <a:t>Docentes</a:t>
          </a:r>
          <a:endParaRPr lang="es-EC" sz="1600" dirty="0">
            <a:latin typeface="Times New Roman" panose="02020603050405020304" pitchFamily="18" charset="0"/>
            <a:cs typeface="Times New Roman" panose="02020603050405020304" pitchFamily="18" charset="0"/>
          </a:endParaRPr>
        </a:p>
      </dgm:t>
    </dgm:pt>
    <dgm:pt modelId="{65ADBA16-6F66-47B4-A79C-95E22E65F8FF}" type="parTrans" cxnId="{41CF538F-34A2-4E6B-84F3-38675E9B4325}">
      <dgm:prSet/>
      <dgm:spPr/>
      <dgm:t>
        <a:bodyPr/>
        <a:lstStyle/>
        <a:p>
          <a:endParaRPr lang="es-EC"/>
        </a:p>
      </dgm:t>
    </dgm:pt>
    <dgm:pt modelId="{A2163DF2-ABBB-43DB-B8A7-492A91E237A4}" type="sibTrans" cxnId="{41CF538F-34A2-4E6B-84F3-38675E9B4325}">
      <dgm:prSet/>
      <dgm:spPr/>
      <dgm:t>
        <a:bodyPr/>
        <a:lstStyle/>
        <a:p>
          <a:endParaRPr lang="es-EC"/>
        </a:p>
      </dgm:t>
    </dgm:pt>
    <dgm:pt modelId="{F8E05053-42A1-4924-9DAD-1A6F1B022D9F}">
      <dgm:prSet phldrT="[Texto]" custT="1"/>
      <dgm:spPr/>
      <dgm:t>
        <a:bodyPr/>
        <a:lstStyle/>
        <a:p>
          <a:r>
            <a:rPr lang="es-ES" sz="1600" dirty="0">
              <a:latin typeface="Times New Roman" panose="02020603050405020304" pitchFamily="18" charset="0"/>
              <a:cs typeface="Times New Roman" panose="02020603050405020304" pitchFamily="18" charset="0"/>
            </a:rPr>
            <a:t>EVA</a:t>
          </a:r>
          <a:endParaRPr lang="es-EC" sz="1600" dirty="0">
            <a:latin typeface="Times New Roman" panose="02020603050405020304" pitchFamily="18" charset="0"/>
            <a:cs typeface="Times New Roman" panose="02020603050405020304" pitchFamily="18" charset="0"/>
          </a:endParaRPr>
        </a:p>
      </dgm:t>
    </dgm:pt>
    <dgm:pt modelId="{8C799768-A976-4753-AC18-CFC1C4B90C8F}" type="parTrans" cxnId="{F6A2A353-877F-4193-B7EE-85274C0E7860}">
      <dgm:prSet/>
      <dgm:spPr/>
      <dgm:t>
        <a:bodyPr/>
        <a:lstStyle/>
        <a:p>
          <a:endParaRPr lang="es-EC"/>
        </a:p>
      </dgm:t>
    </dgm:pt>
    <dgm:pt modelId="{F3669428-675D-439D-A23B-D0A1D5962FFA}" type="sibTrans" cxnId="{F6A2A353-877F-4193-B7EE-85274C0E7860}">
      <dgm:prSet/>
      <dgm:spPr/>
      <dgm:t>
        <a:bodyPr/>
        <a:lstStyle/>
        <a:p>
          <a:endParaRPr lang="es-EC"/>
        </a:p>
      </dgm:t>
    </dgm:pt>
    <dgm:pt modelId="{B360B707-986D-4428-867F-A9960CF549E3}">
      <dgm:prSet phldrT="[Texto]" custT="1"/>
      <dgm:spPr/>
      <dgm:t>
        <a:bodyPr/>
        <a:lstStyle/>
        <a:p>
          <a:r>
            <a:rPr lang="es-ES" sz="1600" dirty="0">
              <a:latin typeface="Times New Roman" panose="02020603050405020304" pitchFamily="18" charset="0"/>
              <a:cs typeface="Times New Roman" panose="02020603050405020304" pitchFamily="18" charset="0"/>
            </a:rPr>
            <a:t>Plan de estudio</a:t>
          </a:r>
          <a:endParaRPr lang="es-EC" sz="1600" dirty="0">
            <a:latin typeface="Times New Roman" panose="02020603050405020304" pitchFamily="18" charset="0"/>
            <a:cs typeface="Times New Roman" panose="02020603050405020304" pitchFamily="18" charset="0"/>
          </a:endParaRPr>
        </a:p>
      </dgm:t>
    </dgm:pt>
    <dgm:pt modelId="{4674C912-6EB4-4B2C-ABCD-ECD221C2A4DE}" type="parTrans" cxnId="{E7D96A90-DDD4-48A0-B47F-DDA3E280E84F}">
      <dgm:prSet/>
      <dgm:spPr/>
      <dgm:t>
        <a:bodyPr/>
        <a:lstStyle/>
        <a:p>
          <a:endParaRPr lang="es-EC"/>
        </a:p>
      </dgm:t>
    </dgm:pt>
    <dgm:pt modelId="{FCB1CAC6-81E6-44B0-A7D4-3BFE2FAFA90C}" type="sibTrans" cxnId="{E7D96A90-DDD4-48A0-B47F-DDA3E280E84F}">
      <dgm:prSet/>
      <dgm:spPr/>
      <dgm:t>
        <a:bodyPr/>
        <a:lstStyle/>
        <a:p>
          <a:endParaRPr lang="es-EC"/>
        </a:p>
      </dgm:t>
    </dgm:pt>
    <dgm:pt modelId="{B7B3DEEF-71D2-43EB-AF66-7EEAB8D49F70}">
      <dgm:prSet phldrT="[Texto]" custT="1"/>
      <dgm:spPr/>
      <dgm:t>
        <a:bodyPr/>
        <a:lstStyle/>
        <a:p>
          <a:r>
            <a:rPr lang="es-ES" sz="1600" dirty="0">
              <a:latin typeface="Times New Roman" panose="02020603050405020304" pitchFamily="18" charset="0"/>
              <a:cs typeface="Times New Roman" panose="02020603050405020304" pitchFamily="18" charset="0"/>
            </a:rPr>
            <a:t>Institución</a:t>
          </a:r>
          <a:endParaRPr lang="es-EC" sz="1600" dirty="0">
            <a:latin typeface="Times New Roman" panose="02020603050405020304" pitchFamily="18" charset="0"/>
            <a:cs typeface="Times New Roman" panose="02020603050405020304" pitchFamily="18" charset="0"/>
          </a:endParaRPr>
        </a:p>
      </dgm:t>
    </dgm:pt>
    <dgm:pt modelId="{5E28A423-FCDA-4671-8A3A-62A6635242F6}" type="parTrans" cxnId="{0AABE75B-0161-4434-91D8-07F0D97C4412}">
      <dgm:prSet/>
      <dgm:spPr/>
      <dgm:t>
        <a:bodyPr/>
        <a:lstStyle/>
        <a:p>
          <a:endParaRPr lang="es-EC"/>
        </a:p>
      </dgm:t>
    </dgm:pt>
    <dgm:pt modelId="{F17132B6-FAAB-4B8C-9901-FAD74952C7B5}" type="sibTrans" cxnId="{0AABE75B-0161-4434-91D8-07F0D97C4412}">
      <dgm:prSet/>
      <dgm:spPr/>
      <dgm:t>
        <a:bodyPr/>
        <a:lstStyle/>
        <a:p>
          <a:endParaRPr lang="es-EC"/>
        </a:p>
      </dgm:t>
    </dgm:pt>
    <dgm:pt modelId="{1E8D96A3-D637-46BA-B11D-C170F7A3F78F}">
      <dgm:prSet phldrT="[Texto]" custT="1"/>
      <dgm:spPr/>
      <dgm:t>
        <a:bodyPr/>
        <a:lstStyle/>
        <a:p>
          <a:r>
            <a:rPr lang="es-ES" sz="1600" dirty="0">
              <a:latin typeface="Times New Roman" panose="02020603050405020304" pitchFamily="18" charset="0"/>
              <a:cs typeface="Times New Roman" panose="02020603050405020304" pitchFamily="18" charset="0"/>
            </a:rPr>
            <a:t>Plataformas virtuales educativas</a:t>
          </a:r>
          <a:endParaRPr lang="es-EC" sz="1600" dirty="0">
            <a:latin typeface="Times New Roman" panose="02020603050405020304" pitchFamily="18" charset="0"/>
            <a:cs typeface="Times New Roman" panose="02020603050405020304" pitchFamily="18" charset="0"/>
          </a:endParaRPr>
        </a:p>
      </dgm:t>
    </dgm:pt>
    <dgm:pt modelId="{C0D23709-720B-4A96-8BB6-1960D97EA063}" type="parTrans" cxnId="{BB5016F2-C284-4850-A623-AB7298472A2A}">
      <dgm:prSet/>
      <dgm:spPr/>
      <dgm:t>
        <a:bodyPr/>
        <a:lstStyle/>
        <a:p>
          <a:endParaRPr lang="es-EC"/>
        </a:p>
      </dgm:t>
    </dgm:pt>
    <dgm:pt modelId="{3700279C-DF0B-4AB6-9106-595B6856F605}" type="sibTrans" cxnId="{BB5016F2-C284-4850-A623-AB7298472A2A}">
      <dgm:prSet/>
      <dgm:spPr/>
      <dgm:t>
        <a:bodyPr/>
        <a:lstStyle/>
        <a:p>
          <a:endParaRPr lang="es-EC"/>
        </a:p>
      </dgm:t>
    </dgm:pt>
    <dgm:pt modelId="{9F0A332B-ED7E-4B87-8489-3287C6B105F3}">
      <dgm:prSet phldrT="[Texto]" custT="1"/>
      <dgm:spPr/>
      <dgm:t>
        <a:bodyPr/>
        <a:lstStyle/>
        <a:p>
          <a:r>
            <a:rPr lang="es-ES" sz="1600" dirty="0">
              <a:latin typeface="Times New Roman" panose="02020603050405020304" pitchFamily="18" charset="0"/>
              <a:cs typeface="Times New Roman" panose="02020603050405020304" pitchFamily="18" charset="0"/>
            </a:rPr>
            <a:t>Capacitaciones </a:t>
          </a:r>
          <a:endParaRPr lang="es-EC" sz="1600" dirty="0">
            <a:latin typeface="Times New Roman" panose="02020603050405020304" pitchFamily="18" charset="0"/>
            <a:cs typeface="Times New Roman" panose="02020603050405020304" pitchFamily="18" charset="0"/>
          </a:endParaRPr>
        </a:p>
      </dgm:t>
    </dgm:pt>
    <dgm:pt modelId="{07201A95-E56D-4C0C-A841-77E52A8D323C}" type="parTrans" cxnId="{1FA6374B-CFD9-4591-BDFC-76F3E4C527F6}">
      <dgm:prSet/>
      <dgm:spPr/>
      <dgm:t>
        <a:bodyPr/>
        <a:lstStyle/>
        <a:p>
          <a:endParaRPr lang="es-EC"/>
        </a:p>
      </dgm:t>
    </dgm:pt>
    <dgm:pt modelId="{271D672B-C32C-493B-ACBF-5BC9A21479A1}" type="sibTrans" cxnId="{1FA6374B-CFD9-4591-BDFC-76F3E4C527F6}">
      <dgm:prSet/>
      <dgm:spPr/>
      <dgm:t>
        <a:bodyPr/>
        <a:lstStyle/>
        <a:p>
          <a:endParaRPr lang="es-EC"/>
        </a:p>
      </dgm:t>
    </dgm:pt>
    <dgm:pt modelId="{5331E3B3-7237-4DE8-87D6-E59AC691A293}">
      <dgm:prSet phldrT="[Texto]" custT="1"/>
      <dgm:spPr/>
      <dgm:t>
        <a:bodyPr/>
        <a:lstStyle/>
        <a:p>
          <a:endParaRPr lang="es-EC" sz="1600" dirty="0">
            <a:latin typeface="Times New Roman" panose="02020603050405020304" pitchFamily="18" charset="0"/>
            <a:cs typeface="Times New Roman" panose="02020603050405020304" pitchFamily="18" charset="0"/>
          </a:endParaRPr>
        </a:p>
      </dgm:t>
    </dgm:pt>
    <dgm:pt modelId="{38CE4BEC-B964-4A9B-9F74-BF56512100E2}" type="parTrans" cxnId="{37B0F5FA-0EB3-4F37-A985-2FCCB2396BE7}">
      <dgm:prSet/>
      <dgm:spPr/>
      <dgm:t>
        <a:bodyPr/>
        <a:lstStyle/>
        <a:p>
          <a:endParaRPr lang="es-EC"/>
        </a:p>
      </dgm:t>
    </dgm:pt>
    <dgm:pt modelId="{A11F5525-6C15-46A3-BAC8-6ECDC785233D}" type="sibTrans" cxnId="{37B0F5FA-0EB3-4F37-A985-2FCCB2396BE7}">
      <dgm:prSet/>
      <dgm:spPr/>
      <dgm:t>
        <a:bodyPr/>
        <a:lstStyle/>
        <a:p>
          <a:endParaRPr lang="es-EC"/>
        </a:p>
      </dgm:t>
    </dgm:pt>
    <dgm:pt modelId="{61171D5B-91F7-488C-A35A-7297A8DE27D3}">
      <dgm:prSet phldrT="[Texto]" custT="1"/>
      <dgm:spPr/>
      <dgm:t>
        <a:bodyPr/>
        <a:lstStyle/>
        <a:p>
          <a:r>
            <a:rPr lang="es-ES" sz="1600" dirty="0">
              <a:latin typeface="Times New Roman" panose="02020603050405020304" pitchFamily="18" charset="0"/>
              <a:cs typeface="Times New Roman" panose="02020603050405020304" pitchFamily="18" charset="0"/>
            </a:rPr>
            <a:t>COVID-19</a:t>
          </a:r>
          <a:endParaRPr lang="es-EC" sz="1600" dirty="0">
            <a:latin typeface="Times New Roman" panose="02020603050405020304" pitchFamily="18" charset="0"/>
            <a:cs typeface="Times New Roman" panose="02020603050405020304" pitchFamily="18" charset="0"/>
          </a:endParaRPr>
        </a:p>
      </dgm:t>
    </dgm:pt>
    <dgm:pt modelId="{D5282E8C-EDC2-468A-B917-23D98975EFB1}" type="parTrans" cxnId="{9FDE2C18-FCB9-4943-98FC-8FAB9E1536DD}">
      <dgm:prSet/>
      <dgm:spPr/>
      <dgm:t>
        <a:bodyPr/>
        <a:lstStyle/>
        <a:p>
          <a:endParaRPr lang="es-EC"/>
        </a:p>
      </dgm:t>
    </dgm:pt>
    <dgm:pt modelId="{D09F7DA9-1C5F-40B1-A417-A5A9B0606285}" type="sibTrans" cxnId="{9FDE2C18-FCB9-4943-98FC-8FAB9E1536DD}">
      <dgm:prSet/>
      <dgm:spPr/>
      <dgm:t>
        <a:bodyPr/>
        <a:lstStyle/>
        <a:p>
          <a:endParaRPr lang="es-EC"/>
        </a:p>
      </dgm:t>
    </dgm:pt>
    <dgm:pt modelId="{1CB087AF-D309-4C07-B74E-9AA51A61DDFA}" type="pres">
      <dgm:prSet presAssocID="{D45C0DDC-BEDF-4681-8BC7-A0B3ABF31BED}" presName="Name0" presStyleCnt="0">
        <dgm:presLayoutVars>
          <dgm:dir/>
          <dgm:animLvl val="lvl"/>
          <dgm:resizeHandles val="exact"/>
        </dgm:presLayoutVars>
      </dgm:prSet>
      <dgm:spPr/>
    </dgm:pt>
    <dgm:pt modelId="{C1BEDCA2-393E-47A2-A2B4-A95D98508EA2}" type="pres">
      <dgm:prSet presAssocID="{D45C0DDC-BEDF-4681-8BC7-A0B3ABF31BED}" presName="tSp" presStyleCnt="0"/>
      <dgm:spPr/>
    </dgm:pt>
    <dgm:pt modelId="{B6CA3B8C-EFB2-4E75-9412-002AE94F1168}" type="pres">
      <dgm:prSet presAssocID="{D45C0DDC-BEDF-4681-8BC7-A0B3ABF31BED}" presName="bSp" presStyleCnt="0"/>
      <dgm:spPr/>
    </dgm:pt>
    <dgm:pt modelId="{004F62DD-6607-48CA-AC16-ADB0FD6FDECB}" type="pres">
      <dgm:prSet presAssocID="{D45C0DDC-BEDF-4681-8BC7-A0B3ABF31BED}" presName="process" presStyleCnt="0"/>
      <dgm:spPr/>
    </dgm:pt>
    <dgm:pt modelId="{5A3E26D0-C6C0-4EC1-8DAA-0119D443AE94}" type="pres">
      <dgm:prSet presAssocID="{41B496B4-4CCC-4A11-A1A6-E6EBB1FA6842}" presName="composite1" presStyleCnt="0"/>
      <dgm:spPr/>
    </dgm:pt>
    <dgm:pt modelId="{93BDBC6C-A0D3-40D2-98F4-62EEDF68610E}" type="pres">
      <dgm:prSet presAssocID="{41B496B4-4CCC-4A11-A1A6-E6EBB1FA6842}" presName="dummyNode1" presStyleLbl="node1" presStyleIdx="0" presStyleCnt="3"/>
      <dgm:spPr/>
    </dgm:pt>
    <dgm:pt modelId="{157E992C-2CB7-4366-835B-43D2B33185E0}" type="pres">
      <dgm:prSet presAssocID="{41B496B4-4CCC-4A11-A1A6-E6EBB1FA6842}" presName="childNode1" presStyleLbl="bgAcc1" presStyleIdx="0" presStyleCnt="3">
        <dgm:presLayoutVars>
          <dgm:bulletEnabled val="1"/>
        </dgm:presLayoutVars>
      </dgm:prSet>
      <dgm:spPr/>
    </dgm:pt>
    <dgm:pt modelId="{164EC8F5-7926-47AF-B65B-CE51D79F1439}" type="pres">
      <dgm:prSet presAssocID="{41B496B4-4CCC-4A11-A1A6-E6EBB1FA6842}" presName="childNode1tx" presStyleLbl="bgAcc1" presStyleIdx="0" presStyleCnt="3">
        <dgm:presLayoutVars>
          <dgm:bulletEnabled val="1"/>
        </dgm:presLayoutVars>
      </dgm:prSet>
      <dgm:spPr/>
    </dgm:pt>
    <dgm:pt modelId="{F46CA372-25ED-4882-B176-8C44224DC130}" type="pres">
      <dgm:prSet presAssocID="{41B496B4-4CCC-4A11-A1A6-E6EBB1FA6842}" presName="parentNode1" presStyleLbl="node1" presStyleIdx="0" presStyleCnt="3">
        <dgm:presLayoutVars>
          <dgm:chMax val="1"/>
          <dgm:bulletEnabled val="1"/>
        </dgm:presLayoutVars>
      </dgm:prSet>
      <dgm:spPr/>
    </dgm:pt>
    <dgm:pt modelId="{937E5732-4971-4B18-A54B-7273DBD6B528}" type="pres">
      <dgm:prSet presAssocID="{41B496B4-4CCC-4A11-A1A6-E6EBB1FA6842}" presName="connSite1" presStyleCnt="0"/>
      <dgm:spPr/>
    </dgm:pt>
    <dgm:pt modelId="{2962FBB1-1973-46F9-BF49-DECE72F928A7}" type="pres">
      <dgm:prSet presAssocID="{23DF7C57-51D5-4EE9-824F-976FD7BD5428}" presName="Name9" presStyleLbl="sibTrans2D1" presStyleIdx="0" presStyleCnt="2"/>
      <dgm:spPr/>
    </dgm:pt>
    <dgm:pt modelId="{36844793-7F1F-4719-AFF8-3F86014A16AC}" type="pres">
      <dgm:prSet presAssocID="{CD4D9E3C-19CE-4A32-842F-9D5953B878B4}" presName="composite2" presStyleCnt="0"/>
      <dgm:spPr/>
    </dgm:pt>
    <dgm:pt modelId="{162FC3EC-0463-4665-8855-F33AFC2D9AD6}" type="pres">
      <dgm:prSet presAssocID="{CD4D9E3C-19CE-4A32-842F-9D5953B878B4}" presName="dummyNode2" presStyleLbl="node1" presStyleIdx="0" presStyleCnt="3"/>
      <dgm:spPr/>
    </dgm:pt>
    <dgm:pt modelId="{5CA55D7B-FD65-40D4-950E-EDA232B2A342}" type="pres">
      <dgm:prSet presAssocID="{CD4D9E3C-19CE-4A32-842F-9D5953B878B4}" presName="childNode2" presStyleLbl="bgAcc1" presStyleIdx="1" presStyleCnt="3">
        <dgm:presLayoutVars>
          <dgm:bulletEnabled val="1"/>
        </dgm:presLayoutVars>
      </dgm:prSet>
      <dgm:spPr/>
    </dgm:pt>
    <dgm:pt modelId="{576D3F51-E01A-4073-BDDC-1CB138783068}" type="pres">
      <dgm:prSet presAssocID="{CD4D9E3C-19CE-4A32-842F-9D5953B878B4}" presName="childNode2tx" presStyleLbl="bgAcc1" presStyleIdx="1" presStyleCnt="3">
        <dgm:presLayoutVars>
          <dgm:bulletEnabled val="1"/>
        </dgm:presLayoutVars>
      </dgm:prSet>
      <dgm:spPr/>
    </dgm:pt>
    <dgm:pt modelId="{F35D34FE-85A6-4FFB-9FFA-7863C8BB765B}" type="pres">
      <dgm:prSet presAssocID="{CD4D9E3C-19CE-4A32-842F-9D5953B878B4}" presName="parentNode2" presStyleLbl="node1" presStyleIdx="1" presStyleCnt="3">
        <dgm:presLayoutVars>
          <dgm:chMax val="0"/>
          <dgm:bulletEnabled val="1"/>
        </dgm:presLayoutVars>
      </dgm:prSet>
      <dgm:spPr/>
    </dgm:pt>
    <dgm:pt modelId="{FAB9C749-8B66-4225-8C7B-4E5349189BF1}" type="pres">
      <dgm:prSet presAssocID="{CD4D9E3C-19CE-4A32-842F-9D5953B878B4}" presName="connSite2" presStyleCnt="0"/>
      <dgm:spPr/>
    </dgm:pt>
    <dgm:pt modelId="{839B907D-466F-4CB5-AFA1-860322B9BA00}" type="pres">
      <dgm:prSet presAssocID="{A2163DF2-ABBB-43DB-B8A7-492A91E237A4}" presName="Name18" presStyleLbl="sibTrans2D1" presStyleIdx="1" presStyleCnt="2" custLinFactNeighborX="11691" custLinFactNeighborY="-1482"/>
      <dgm:spPr/>
    </dgm:pt>
    <dgm:pt modelId="{1C71F1F8-F9B4-491A-9C75-3A26B63ED53B}" type="pres">
      <dgm:prSet presAssocID="{B7B3DEEF-71D2-43EB-AF66-7EEAB8D49F70}" presName="composite1" presStyleCnt="0"/>
      <dgm:spPr/>
    </dgm:pt>
    <dgm:pt modelId="{8EE67A4E-9706-4B5F-8F4F-5E2211C24C60}" type="pres">
      <dgm:prSet presAssocID="{B7B3DEEF-71D2-43EB-AF66-7EEAB8D49F70}" presName="dummyNode1" presStyleLbl="node1" presStyleIdx="1" presStyleCnt="3"/>
      <dgm:spPr/>
    </dgm:pt>
    <dgm:pt modelId="{D8F13BF8-BCC0-4342-928A-6AD8C1F7B791}" type="pres">
      <dgm:prSet presAssocID="{B7B3DEEF-71D2-43EB-AF66-7EEAB8D49F70}" presName="childNode1" presStyleLbl="bgAcc1" presStyleIdx="2" presStyleCnt="3">
        <dgm:presLayoutVars>
          <dgm:bulletEnabled val="1"/>
        </dgm:presLayoutVars>
      </dgm:prSet>
      <dgm:spPr/>
    </dgm:pt>
    <dgm:pt modelId="{CBB5A338-6BA0-447C-B67B-5087AF9E6155}" type="pres">
      <dgm:prSet presAssocID="{B7B3DEEF-71D2-43EB-AF66-7EEAB8D49F70}" presName="childNode1tx" presStyleLbl="bgAcc1" presStyleIdx="2" presStyleCnt="3">
        <dgm:presLayoutVars>
          <dgm:bulletEnabled val="1"/>
        </dgm:presLayoutVars>
      </dgm:prSet>
      <dgm:spPr/>
    </dgm:pt>
    <dgm:pt modelId="{B1A7621E-0DC1-4A58-A209-1562B820FDD2}" type="pres">
      <dgm:prSet presAssocID="{B7B3DEEF-71D2-43EB-AF66-7EEAB8D49F70}" presName="parentNode1" presStyleLbl="node1" presStyleIdx="2" presStyleCnt="3" custLinFactNeighborX="82" custLinFactNeighborY="2191">
        <dgm:presLayoutVars>
          <dgm:chMax val="1"/>
          <dgm:bulletEnabled val="1"/>
        </dgm:presLayoutVars>
      </dgm:prSet>
      <dgm:spPr/>
    </dgm:pt>
    <dgm:pt modelId="{8507BB63-7897-43A6-99C6-69DE77ABCF61}" type="pres">
      <dgm:prSet presAssocID="{B7B3DEEF-71D2-43EB-AF66-7EEAB8D49F70}" presName="connSite1" presStyleCnt="0"/>
      <dgm:spPr/>
    </dgm:pt>
  </dgm:ptLst>
  <dgm:cxnLst>
    <dgm:cxn modelId="{FDC18701-C0B9-44D3-BD82-6F1AA410D774}" type="presOf" srcId="{F8E05053-42A1-4924-9DAD-1A6F1B022D9F}" destId="{5CA55D7B-FD65-40D4-950E-EDA232B2A342}" srcOrd="0" destOrd="0" presId="urn:microsoft.com/office/officeart/2005/8/layout/hProcess4"/>
    <dgm:cxn modelId="{23B4E50B-4D73-4FD3-9F31-E63601C1A575}" type="presOf" srcId="{B7B3DEEF-71D2-43EB-AF66-7EEAB8D49F70}" destId="{B1A7621E-0DC1-4A58-A209-1562B820FDD2}" srcOrd="0" destOrd="0" presId="urn:microsoft.com/office/officeart/2005/8/layout/hProcess4"/>
    <dgm:cxn modelId="{ED980012-3037-4494-92C7-0566E82C4C44}" type="presOf" srcId="{61171D5B-91F7-488C-A35A-7297A8DE27D3}" destId="{157E992C-2CB7-4366-835B-43D2B33185E0}" srcOrd="0" destOrd="0" presId="urn:microsoft.com/office/officeart/2005/8/layout/hProcess4"/>
    <dgm:cxn modelId="{9FDE2C18-FCB9-4943-98FC-8FAB9E1536DD}" srcId="{41B496B4-4CCC-4A11-A1A6-E6EBB1FA6842}" destId="{61171D5B-91F7-488C-A35A-7297A8DE27D3}" srcOrd="0" destOrd="0" parTransId="{D5282E8C-EDC2-468A-B917-23D98975EFB1}" sibTransId="{D09F7DA9-1C5F-40B1-A417-A5A9B0606285}"/>
    <dgm:cxn modelId="{316B2324-6DA2-400D-B1DC-D9DA6BD57055}" type="presOf" srcId="{BF7FA3B9-DB59-41FF-B378-314ED24CCC11}" destId="{157E992C-2CB7-4366-835B-43D2B33185E0}" srcOrd="0" destOrd="2" presId="urn:microsoft.com/office/officeart/2005/8/layout/hProcess4"/>
    <dgm:cxn modelId="{D5F50A2D-7D26-439D-9A84-4FA21C4E99A0}" srcId="{41B496B4-4CCC-4A11-A1A6-E6EBB1FA6842}" destId="{BF7FA3B9-DB59-41FF-B378-314ED24CCC11}" srcOrd="2" destOrd="0" parTransId="{17989BDB-695A-4C7F-8BA1-C9BB41BB579C}" sibTransId="{1FE19F4C-3778-4A8C-A429-5FA29DF511DD}"/>
    <dgm:cxn modelId="{4387483C-1719-47C5-AC13-C8756E6720AA}" type="presOf" srcId="{41B496B4-4CCC-4A11-A1A6-E6EBB1FA6842}" destId="{F46CA372-25ED-4882-B176-8C44224DC130}" srcOrd="0" destOrd="0" presId="urn:microsoft.com/office/officeart/2005/8/layout/hProcess4"/>
    <dgm:cxn modelId="{9526095B-0DD0-4D26-97E5-A0ED54E753BC}" type="presOf" srcId="{A2163DF2-ABBB-43DB-B8A7-492A91E237A4}" destId="{839B907D-466F-4CB5-AFA1-860322B9BA00}" srcOrd="0" destOrd="0" presId="urn:microsoft.com/office/officeart/2005/8/layout/hProcess4"/>
    <dgm:cxn modelId="{0AABE75B-0161-4434-91D8-07F0D97C4412}" srcId="{D45C0DDC-BEDF-4681-8BC7-A0B3ABF31BED}" destId="{B7B3DEEF-71D2-43EB-AF66-7EEAB8D49F70}" srcOrd="2" destOrd="0" parTransId="{5E28A423-FCDA-4671-8A3A-62A6635242F6}" sibTransId="{F17132B6-FAAB-4B8C-9901-FAD74952C7B5}"/>
    <dgm:cxn modelId="{F9099963-66E7-4829-A950-65205749BF8A}" type="presOf" srcId="{9F0A332B-ED7E-4B87-8489-3287C6B105F3}" destId="{CBB5A338-6BA0-447C-B67B-5087AF9E6155}" srcOrd="1" destOrd="1" presId="urn:microsoft.com/office/officeart/2005/8/layout/hProcess4"/>
    <dgm:cxn modelId="{1FA6374B-CFD9-4591-BDFC-76F3E4C527F6}" srcId="{B7B3DEEF-71D2-43EB-AF66-7EEAB8D49F70}" destId="{9F0A332B-ED7E-4B87-8489-3287C6B105F3}" srcOrd="1" destOrd="0" parTransId="{07201A95-E56D-4C0C-A841-77E52A8D323C}" sibTransId="{271D672B-C32C-493B-ACBF-5BC9A21479A1}"/>
    <dgm:cxn modelId="{3DA8F96E-276E-4C7D-AE07-ED89E1C41357}" srcId="{41B496B4-4CCC-4A11-A1A6-E6EBB1FA6842}" destId="{5ABB24C6-9199-48CE-A894-448495083C8F}" srcOrd="1" destOrd="0" parTransId="{1BA3F95B-F7F4-4FD5-8999-5CE1E2DD7025}" sibTransId="{FF802D99-4D7D-4170-A4C2-16718AD7481A}"/>
    <dgm:cxn modelId="{AD151871-07D7-4006-8445-2A9F06B5D4AB}" type="presOf" srcId="{9F0A332B-ED7E-4B87-8489-3287C6B105F3}" destId="{D8F13BF8-BCC0-4342-928A-6AD8C1F7B791}" srcOrd="0" destOrd="1" presId="urn:microsoft.com/office/officeart/2005/8/layout/hProcess4"/>
    <dgm:cxn modelId="{F6A2A353-877F-4193-B7EE-85274C0E7860}" srcId="{CD4D9E3C-19CE-4A32-842F-9D5953B878B4}" destId="{F8E05053-42A1-4924-9DAD-1A6F1B022D9F}" srcOrd="0" destOrd="0" parTransId="{8C799768-A976-4753-AC18-CFC1C4B90C8F}" sibTransId="{F3669428-675D-439D-A23B-D0A1D5962FFA}"/>
    <dgm:cxn modelId="{21EA7456-E776-4E6D-BC7A-A221F8BEF6F6}" type="presOf" srcId="{1E8D96A3-D637-46BA-B11D-C170F7A3F78F}" destId="{CBB5A338-6BA0-447C-B67B-5087AF9E6155}" srcOrd="1" destOrd="0" presId="urn:microsoft.com/office/officeart/2005/8/layout/hProcess4"/>
    <dgm:cxn modelId="{138F6177-F34E-4B83-911D-ECEC87948AFA}" type="presOf" srcId="{5331E3B3-7237-4DE8-87D6-E59AC691A293}" destId="{157E992C-2CB7-4366-835B-43D2B33185E0}" srcOrd="0" destOrd="3" presId="urn:microsoft.com/office/officeart/2005/8/layout/hProcess4"/>
    <dgm:cxn modelId="{84B36A78-E901-4193-948B-6370291350C1}" type="presOf" srcId="{B360B707-986D-4428-867F-A9960CF549E3}" destId="{576D3F51-E01A-4073-BDDC-1CB138783068}" srcOrd="1" destOrd="1" presId="urn:microsoft.com/office/officeart/2005/8/layout/hProcess4"/>
    <dgm:cxn modelId="{9C4B4A8A-DA51-48FD-B6E8-1E2FAB7DAA41}" type="presOf" srcId="{5ABB24C6-9199-48CE-A894-448495083C8F}" destId="{157E992C-2CB7-4366-835B-43D2B33185E0}" srcOrd="0" destOrd="1" presId="urn:microsoft.com/office/officeart/2005/8/layout/hProcess4"/>
    <dgm:cxn modelId="{41CF538F-34A2-4E6B-84F3-38675E9B4325}" srcId="{D45C0DDC-BEDF-4681-8BC7-A0B3ABF31BED}" destId="{CD4D9E3C-19CE-4A32-842F-9D5953B878B4}" srcOrd="1" destOrd="0" parTransId="{65ADBA16-6F66-47B4-A79C-95E22E65F8FF}" sibTransId="{A2163DF2-ABBB-43DB-B8A7-492A91E237A4}"/>
    <dgm:cxn modelId="{E7D96A90-DDD4-48A0-B47F-DDA3E280E84F}" srcId="{CD4D9E3C-19CE-4A32-842F-9D5953B878B4}" destId="{B360B707-986D-4428-867F-A9960CF549E3}" srcOrd="1" destOrd="0" parTransId="{4674C912-6EB4-4B2C-ABCD-ECD221C2A4DE}" sibTransId="{FCB1CAC6-81E6-44B0-A7D4-3BFE2FAFA90C}"/>
    <dgm:cxn modelId="{AB7CA793-CCAE-41DA-8543-05FD9635645D}" srcId="{D45C0DDC-BEDF-4681-8BC7-A0B3ABF31BED}" destId="{41B496B4-4CCC-4A11-A1A6-E6EBB1FA6842}" srcOrd="0" destOrd="0" parTransId="{D4E3A809-2757-4838-B860-41224BB0CCCA}" sibTransId="{23DF7C57-51D5-4EE9-824F-976FD7BD5428}"/>
    <dgm:cxn modelId="{E23DD59E-DF0E-4785-919F-A8E95669C879}" type="presOf" srcId="{5331E3B3-7237-4DE8-87D6-E59AC691A293}" destId="{164EC8F5-7926-47AF-B65B-CE51D79F1439}" srcOrd="1" destOrd="3" presId="urn:microsoft.com/office/officeart/2005/8/layout/hProcess4"/>
    <dgm:cxn modelId="{76A619B3-D71D-47DD-B953-7198BD8B5FA7}" type="presOf" srcId="{23DF7C57-51D5-4EE9-824F-976FD7BD5428}" destId="{2962FBB1-1973-46F9-BF49-DECE72F928A7}" srcOrd="0" destOrd="0" presId="urn:microsoft.com/office/officeart/2005/8/layout/hProcess4"/>
    <dgm:cxn modelId="{697B23B8-A2DB-491D-A417-962626765FFF}" type="presOf" srcId="{F8E05053-42A1-4924-9DAD-1A6F1B022D9F}" destId="{576D3F51-E01A-4073-BDDC-1CB138783068}" srcOrd="1" destOrd="0" presId="urn:microsoft.com/office/officeart/2005/8/layout/hProcess4"/>
    <dgm:cxn modelId="{86EA59BF-2B6F-4AAB-B90B-9F2E9D0FBCDB}" type="presOf" srcId="{61171D5B-91F7-488C-A35A-7297A8DE27D3}" destId="{164EC8F5-7926-47AF-B65B-CE51D79F1439}" srcOrd="1" destOrd="0" presId="urn:microsoft.com/office/officeart/2005/8/layout/hProcess4"/>
    <dgm:cxn modelId="{BC3206C1-1F06-4E9B-9A6C-A787546CE8A6}" type="presOf" srcId="{1E8D96A3-D637-46BA-B11D-C170F7A3F78F}" destId="{D8F13BF8-BCC0-4342-928A-6AD8C1F7B791}" srcOrd="0" destOrd="0" presId="urn:microsoft.com/office/officeart/2005/8/layout/hProcess4"/>
    <dgm:cxn modelId="{02D4E0C3-8B2A-483A-84C2-8DD51EAA535C}" type="presOf" srcId="{B360B707-986D-4428-867F-A9960CF549E3}" destId="{5CA55D7B-FD65-40D4-950E-EDA232B2A342}" srcOrd="0" destOrd="1" presId="urn:microsoft.com/office/officeart/2005/8/layout/hProcess4"/>
    <dgm:cxn modelId="{557C7DCF-9FCF-4ACC-8799-C91E15A6A78E}" type="presOf" srcId="{5ABB24C6-9199-48CE-A894-448495083C8F}" destId="{164EC8F5-7926-47AF-B65B-CE51D79F1439}" srcOrd="1" destOrd="1" presId="urn:microsoft.com/office/officeart/2005/8/layout/hProcess4"/>
    <dgm:cxn modelId="{AE33B5DA-2825-40A6-BA1B-C53EA49A2A66}" type="presOf" srcId="{CD4D9E3C-19CE-4A32-842F-9D5953B878B4}" destId="{F35D34FE-85A6-4FFB-9FFA-7863C8BB765B}" srcOrd="0" destOrd="0" presId="urn:microsoft.com/office/officeart/2005/8/layout/hProcess4"/>
    <dgm:cxn modelId="{CE243CE3-E65B-4F0D-B41F-ECEDD9A0E89E}" type="presOf" srcId="{D45C0DDC-BEDF-4681-8BC7-A0B3ABF31BED}" destId="{1CB087AF-D309-4C07-B74E-9AA51A61DDFA}" srcOrd="0" destOrd="0" presId="urn:microsoft.com/office/officeart/2005/8/layout/hProcess4"/>
    <dgm:cxn modelId="{BB5016F2-C284-4850-A623-AB7298472A2A}" srcId="{B7B3DEEF-71D2-43EB-AF66-7EEAB8D49F70}" destId="{1E8D96A3-D637-46BA-B11D-C170F7A3F78F}" srcOrd="0" destOrd="0" parTransId="{C0D23709-720B-4A96-8BB6-1960D97EA063}" sibTransId="{3700279C-DF0B-4AB6-9106-595B6856F605}"/>
    <dgm:cxn modelId="{2CEE94F3-5FAE-4CE4-84B1-498B87D55AEE}" type="presOf" srcId="{BF7FA3B9-DB59-41FF-B378-314ED24CCC11}" destId="{164EC8F5-7926-47AF-B65B-CE51D79F1439}" srcOrd="1" destOrd="2" presId="urn:microsoft.com/office/officeart/2005/8/layout/hProcess4"/>
    <dgm:cxn modelId="{37B0F5FA-0EB3-4F37-A985-2FCCB2396BE7}" srcId="{41B496B4-4CCC-4A11-A1A6-E6EBB1FA6842}" destId="{5331E3B3-7237-4DE8-87D6-E59AC691A293}" srcOrd="3" destOrd="0" parTransId="{38CE4BEC-B964-4A9B-9F74-BF56512100E2}" sibTransId="{A11F5525-6C15-46A3-BAC8-6ECDC785233D}"/>
    <dgm:cxn modelId="{58DDE72A-CDEA-49C7-ACEA-348CAA019DF4}" type="presParOf" srcId="{1CB087AF-D309-4C07-B74E-9AA51A61DDFA}" destId="{C1BEDCA2-393E-47A2-A2B4-A95D98508EA2}" srcOrd="0" destOrd="0" presId="urn:microsoft.com/office/officeart/2005/8/layout/hProcess4"/>
    <dgm:cxn modelId="{1BBBC91C-4983-45FE-A98B-14ACBBFE6350}" type="presParOf" srcId="{1CB087AF-D309-4C07-B74E-9AA51A61DDFA}" destId="{B6CA3B8C-EFB2-4E75-9412-002AE94F1168}" srcOrd="1" destOrd="0" presId="urn:microsoft.com/office/officeart/2005/8/layout/hProcess4"/>
    <dgm:cxn modelId="{E141E3BF-3BA6-4E25-8CAF-711901AA9A73}" type="presParOf" srcId="{1CB087AF-D309-4C07-B74E-9AA51A61DDFA}" destId="{004F62DD-6607-48CA-AC16-ADB0FD6FDECB}" srcOrd="2" destOrd="0" presId="urn:microsoft.com/office/officeart/2005/8/layout/hProcess4"/>
    <dgm:cxn modelId="{61D8CE95-860F-4147-8D40-221AEAC389B3}" type="presParOf" srcId="{004F62DD-6607-48CA-AC16-ADB0FD6FDECB}" destId="{5A3E26D0-C6C0-4EC1-8DAA-0119D443AE94}" srcOrd="0" destOrd="0" presId="urn:microsoft.com/office/officeart/2005/8/layout/hProcess4"/>
    <dgm:cxn modelId="{ECB47084-2388-4C47-9C8D-E9EE1AD1B6F2}" type="presParOf" srcId="{5A3E26D0-C6C0-4EC1-8DAA-0119D443AE94}" destId="{93BDBC6C-A0D3-40D2-98F4-62EEDF68610E}" srcOrd="0" destOrd="0" presId="urn:microsoft.com/office/officeart/2005/8/layout/hProcess4"/>
    <dgm:cxn modelId="{BBD6676F-1D5C-442F-A4DF-2C985194FFCB}" type="presParOf" srcId="{5A3E26D0-C6C0-4EC1-8DAA-0119D443AE94}" destId="{157E992C-2CB7-4366-835B-43D2B33185E0}" srcOrd="1" destOrd="0" presId="urn:microsoft.com/office/officeart/2005/8/layout/hProcess4"/>
    <dgm:cxn modelId="{4D73192A-232A-40F1-8C06-287D69978CA3}" type="presParOf" srcId="{5A3E26D0-C6C0-4EC1-8DAA-0119D443AE94}" destId="{164EC8F5-7926-47AF-B65B-CE51D79F1439}" srcOrd="2" destOrd="0" presId="urn:microsoft.com/office/officeart/2005/8/layout/hProcess4"/>
    <dgm:cxn modelId="{556B5025-B68B-4C82-9E0F-DFFC8E153789}" type="presParOf" srcId="{5A3E26D0-C6C0-4EC1-8DAA-0119D443AE94}" destId="{F46CA372-25ED-4882-B176-8C44224DC130}" srcOrd="3" destOrd="0" presId="urn:microsoft.com/office/officeart/2005/8/layout/hProcess4"/>
    <dgm:cxn modelId="{7528E518-065B-47BD-BC94-F0C658F258C4}" type="presParOf" srcId="{5A3E26D0-C6C0-4EC1-8DAA-0119D443AE94}" destId="{937E5732-4971-4B18-A54B-7273DBD6B528}" srcOrd="4" destOrd="0" presId="urn:microsoft.com/office/officeart/2005/8/layout/hProcess4"/>
    <dgm:cxn modelId="{FB6B3EFB-A4E8-48A9-B491-C3D2D6229FAF}" type="presParOf" srcId="{004F62DD-6607-48CA-AC16-ADB0FD6FDECB}" destId="{2962FBB1-1973-46F9-BF49-DECE72F928A7}" srcOrd="1" destOrd="0" presId="urn:microsoft.com/office/officeart/2005/8/layout/hProcess4"/>
    <dgm:cxn modelId="{E72077C4-612C-4ED1-8A5B-4F3AA9AFD325}" type="presParOf" srcId="{004F62DD-6607-48CA-AC16-ADB0FD6FDECB}" destId="{36844793-7F1F-4719-AFF8-3F86014A16AC}" srcOrd="2" destOrd="0" presId="urn:microsoft.com/office/officeart/2005/8/layout/hProcess4"/>
    <dgm:cxn modelId="{7EEF7C16-61AE-461A-9C5A-24F1B7AC2485}" type="presParOf" srcId="{36844793-7F1F-4719-AFF8-3F86014A16AC}" destId="{162FC3EC-0463-4665-8855-F33AFC2D9AD6}" srcOrd="0" destOrd="0" presId="urn:microsoft.com/office/officeart/2005/8/layout/hProcess4"/>
    <dgm:cxn modelId="{EDB1752A-0257-4378-95CB-784CA217CC41}" type="presParOf" srcId="{36844793-7F1F-4719-AFF8-3F86014A16AC}" destId="{5CA55D7B-FD65-40D4-950E-EDA232B2A342}" srcOrd="1" destOrd="0" presId="urn:microsoft.com/office/officeart/2005/8/layout/hProcess4"/>
    <dgm:cxn modelId="{95A06762-C04F-4F32-B1E4-7DC5EFB6FA19}" type="presParOf" srcId="{36844793-7F1F-4719-AFF8-3F86014A16AC}" destId="{576D3F51-E01A-4073-BDDC-1CB138783068}" srcOrd="2" destOrd="0" presId="urn:microsoft.com/office/officeart/2005/8/layout/hProcess4"/>
    <dgm:cxn modelId="{C0FB77A1-4861-49A4-8C78-FF20FAB365A8}" type="presParOf" srcId="{36844793-7F1F-4719-AFF8-3F86014A16AC}" destId="{F35D34FE-85A6-4FFB-9FFA-7863C8BB765B}" srcOrd="3" destOrd="0" presId="urn:microsoft.com/office/officeart/2005/8/layout/hProcess4"/>
    <dgm:cxn modelId="{991765D8-00F3-4EC6-89A2-510353EAA627}" type="presParOf" srcId="{36844793-7F1F-4719-AFF8-3F86014A16AC}" destId="{FAB9C749-8B66-4225-8C7B-4E5349189BF1}" srcOrd="4" destOrd="0" presId="urn:microsoft.com/office/officeart/2005/8/layout/hProcess4"/>
    <dgm:cxn modelId="{07F99E05-77C9-423F-BA01-0F2D53723F7D}" type="presParOf" srcId="{004F62DD-6607-48CA-AC16-ADB0FD6FDECB}" destId="{839B907D-466F-4CB5-AFA1-860322B9BA00}" srcOrd="3" destOrd="0" presId="urn:microsoft.com/office/officeart/2005/8/layout/hProcess4"/>
    <dgm:cxn modelId="{FB6F5AB2-34A7-4FC9-8459-5C1FE7984CD2}" type="presParOf" srcId="{004F62DD-6607-48CA-AC16-ADB0FD6FDECB}" destId="{1C71F1F8-F9B4-491A-9C75-3A26B63ED53B}" srcOrd="4" destOrd="0" presId="urn:microsoft.com/office/officeart/2005/8/layout/hProcess4"/>
    <dgm:cxn modelId="{7CDA8DA3-1ECE-4658-9D88-B28D7E8E0230}" type="presParOf" srcId="{1C71F1F8-F9B4-491A-9C75-3A26B63ED53B}" destId="{8EE67A4E-9706-4B5F-8F4F-5E2211C24C60}" srcOrd="0" destOrd="0" presId="urn:microsoft.com/office/officeart/2005/8/layout/hProcess4"/>
    <dgm:cxn modelId="{3C59E665-8D39-4323-B407-96AC62537D15}" type="presParOf" srcId="{1C71F1F8-F9B4-491A-9C75-3A26B63ED53B}" destId="{D8F13BF8-BCC0-4342-928A-6AD8C1F7B791}" srcOrd="1" destOrd="0" presId="urn:microsoft.com/office/officeart/2005/8/layout/hProcess4"/>
    <dgm:cxn modelId="{BA9C5864-D782-4004-A065-E9B865C4D04B}" type="presParOf" srcId="{1C71F1F8-F9B4-491A-9C75-3A26B63ED53B}" destId="{CBB5A338-6BA0-447C-B67B-5087AF9E6155}" srcOrd="2" destOrd="0" presId="urn:microsoft.com/office/officeart/2005/8/layout/hProcess4"/>
    <dgm:cxn modelId="{B50D487D-5BAB-4080-A11A-3CE849978D6B}" type="presParOf" srcId="{1C71F1F8-F9B4-491A-9C75-3A26B63ED53B}" destId="{B1A7621E-0DC1-4A58-A209-1562B820FDD2}" srcOrd="3" destOrd="0" presId="urn:microsoft.com/office/officeart/2005/8/layout/hProcess4"/>
    <dgm:cxn modelId="{6B646831-EA30-401C-88FC-D53DF397A3A4}" type="presParOf" srcId="{1C71F1F8-F9B4-491A-9C75-3A26B63ED53B}" destId="{8507BB63-7897-43A6-99C6-69DE77ABCF61}"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3F6DF-CCFB-4BDF-A59C-D9E25FD76F3D}" type="doc">
      <dgm:prSet loTypeId="urn:microsoft.com/office/officeart/2005/8/layout/process5" loCatId="process" qsTypeId="urn:microsoft.com/office/officeart/2005/8/quickstyle/simple5" qsCatId="simple" csTypeId="urn:microsoft.com/office/officeart/2005/8/colors/colorful1" csCatId="colorful" phldr="1"/>
      <dgm:spPr/>
      <dgm:t>
        <a:bodyPr/>
        <a:lstStyle/>
        <a:p>
          <a:endParaRPr lang="es-EC"/>
        </a:p>
      </dgm:t>
    </dgm:pt>
    <dgm:pt modelId="{423BC5C4-D37D-4AE1-91EE-6CE076B84B42}">
      <dgm:prSet phldrT="[Texto]" custT="1"/>
      <dgm:spPr/>
      <dgm:t>
        <a:bodyPr/>
        <a:lstStyle/>
        <a:p>
          <a:r>
            <a:rPr lang="es-ES" sz="1400" b="1" dirty="0">
              <a:solidFill>
                <a:schemeClr val="tx1"/>
              </a:solidFill>
              <a:latin typeface="Times New Roman" panose="02020603050405020304" pitchFamily="18" charset="0"/>
              <a:cs typeface="Times New Roman" panose="02020603050405020304" pitchFamily="18" charset="0"/>
            </a:rPr>
            <a:t>Provincia: </a:t>
          </a:r>
          <a:r>
            <a:rPr lang="es-ES" sz="1400" dirty="0">
              <a:solidFill>
                <a:schemeClr val="tx1"/>
              </a:solidFill>
              <a:latin typeface="Times New Roman" panose="02020603050405020304" pitchFamily="18" charset="0"/>
              <a:cs typeface="Times New Roman" panose="02020603050405020304" pitchFamily="18" charset="0"/>
            </a:rPr>
            <a:t>Pichincha</a:t>
          </a:r>
        </a:p>
        <a:p>
          <a:r>
            <a:rPr lang="es-ES" sz="1400" b="1" dirty="0">
              <a:solidFill>
                <a:schemeClr val="tx1"/>
              </a:solidFill>
              <a:latin typeface="Times New Roman" panose="02020603050405020304" pitchFamily="18" charset="0"/>
              <a:cs typeface="Times New Roman" panose="02020603050405020304" pitchFamily="18" charset="0"/>
            </a:rPr>
            <a:t>Cantón: </a:t>
          </a:r>
          <a:r>
            <a:rPr lang="es-ES" sz="1400" dirty="0">
              <a:solidFill>
                <a:schemeClr val="tx1"/>
              </a:solidFill>
              <a:latin typeface="Times New Roman" panose="02020603050405020304" pitchFamily="18" charset="0"/>
              <a:cs typeface="Times New Roman" panose="02020603050405020304" pitchFamily="18" charset="0"/>
            </a:rPr>
            <a:t>Quito</a:t>
          </a:r>
        </a:p>
        <a:p>
          <a:r>
            <a:rPr lang="es-EC" sz="1400" b="1" dirty="0">
              <a:solidFill>
                <a:schemeClr val="tx1"/>
              </a:solidFill>
              <a:latin typeface="Times New Roman" panose="02020603050405020304" pitchFamily="18" charset="0"/>
              <a:cs typeface="Times New Roman" panose="02020603050405020304" pitchFamily="18" charset="0"/>
            </a:rPr>
            <a:t>Parroquia: </a:t>
          </a:r>
          <a:r>
            <a:rPr lang="es-EC" sz="1400" dirty="0">
              <a:solidFill>
                <a:schemeClr val="tx1"/>
              </a:solidFill>
              <a:latin typeface="Times New Roman" panose="02020603050405020304" pitchFamily="18" charset="0"/>
              <a:cs typeface="Times New Roman" panose="02020603050405020304" pitchFamily="18" charset="0"/>
            </a:rPr>
            <a:t>Benalcázar</a:t>
          </a:r>
        </a:p>
      </dgm:t>
    </dgm:pt>
    <dgm:pt modelId="{05C506C2-372E-466F-BF5D-5A51CF144759}" type="parTrans" cxnId="{BC52433C-35FC-4C2A-BE52-FB8BD1285A07}">
      <dgm:prSet/>
      <dgm:spPr/>
      <dgm:t>
        <a:bodyPr/>
        <a:lstStyle/>
        <a:p>
          <a:endParaRPr lang="es-EC"/>
        </a:p>
      </dgm:t>
    </dgm:pt>
    <dgm:pt modelId="{22404EC4-5DAF-4411-B54D-FC5E69D1C7BA}" type="sibTrans" cxnId="{BC52433C-35FC-4C2A-BE52-FB8BD1285A07}">
      <dgm:prSet/>
      <dgm:spPr/>
      <dgm:t>
        <a:bodyPr/>
        <a:lstStyle/>
        <a:p>
          <a:endParaRPr lang="es-EC"/>
        </a:p>
      </dgm:t>
    </dgm:pt>
    <dgm:pt modelId="{BA085027-BA78-4DE7-8C41-D3FC6BFFBA11}">
      <dgm:prSet phldrT="[Texto]" custT="1"/>
      <dgm:spPr/>
      <dgm:t>
        <a:bodyPr/>
        <a:lstStyle/>
        <a:p>
          <a:r>
            <a:rPr lang="es-EC" sz="1400" dirty="0">
              <a:solidFill>
                <a:schemeClr val="tx1"/>
              </a:solidFill>
              <a:latin typeface="Times New Roman" panose="02020603050405020304" pitchFamily="18" charset="0"/>
              <a:cs typeface="Times New Roman" panose="02020603050405020304" pitchFamily="18" charset="0"/>
            </a:rPr>
            <a:t>COLEGIO MILITAR “ELOY ALFARO”</a:t>
          </a:r>
        </a:p>
      </dgm:t>
    </dgm:pt>
    <dgm:pt modelId="{4A91B3F0-0778-4367-AC59-092561A87147}" type="parTrans" cxnId="{B1C68100-FEEF-4BDD-8F71-D1B6161784D1}">
      <dgm:prSet/>
      <dgm:spPr/>
      <dgm:t>
        <a:bodyPr/>
        <a:lstStyle/>
        <a:p>
          <a:endParaRPr lang="es-EC"/>
        </a:p>
      </dgm:t>
    </dgm:pt>
    <dgm:pt modelId="{DF86710A-D669-4F09-AEA7-5CAC2655F698}" type="sibTrans" cxnId="{B1C68100-FEEF-4BDD-8F71-D1B6161784D1}">
      <dgm:prSet/>
      <dgm:spPr/>
      <dgm:t>
        <a:bodyPr/>
        <a:lstStyle/>
        <a:p>
          <a:endParaRPr lang="es-EC"/>
        </a:p>
      </dgm:t>
    </dgm:pt>
    <dgm:pt modelId="{85FD4281-3E2F-4E44-8182-C44922D96C46}">
      <dgm:prSet phldrT="[Texto]" custT="1"/>
      <dgm:spPr/>
      <dgm:t>
        <a:bodyPr/>
        <a:lstStyle/>
        <a:p>
          <a:r>
            <a:rPr lang="es-ES" sz="1400" dirty="0">
              <a:solidFill>
                <a:schemeClr val="tx1"/>
              </a:solidFill>
              <a:latin typeface="Times New Roman" panose="02020603050405020304" pitchFamily="18" charset="0"/>
              <a:cs typeface="Times New Roman" panose="02020603050405020304" pitchFamily="18" charset="0"/>
            </a:rPr>
            <a:t>Primer </a:t>
          </a:r>
          <a:r>
            <a:rPr lang="es-ES" sz="1400" dirty="0" err="1">
              <a:solidFill>
                <a:schemeClr val="tx1"/>
              </a:solidFill>
              <a:latin typeface="Times New Roman" panose="02020603050405020304" pitchFamily="18" charset="0"/>
              <a:cs typeface="Times New Roman" panose="02020603050405020304" pitchFamily="18" charset="0"/>
            </a:rPr>
            <a:t>Quimestre</a:t>
          </a:r>
          <a:r>
            <a:rPr lang="es-ES" sz="1400" dirty="0">
              <a:solidFill>
                <a:schemeClr val="tx1"/>
              </a:solidFill>
              <a:latin typeface="Times New Roman" panose="02020603050405020304" pitchFamily="18" charset="0"/>
              <a:cs typeface="Times New Roman" panose="02020603050405020304" pitchFamily="18" charset="0"/>
            </a:rPr>
            <a:t> del año lectivo 2020 - 2021</a:t>
          </a:r>
          <a:endParaRPr lang="es-EC" sz="1400" dirty="0">
            <a:solidFill>
              <a:schemeClr val="tx1"/>
            </a:solidFill>
            <a:latin typeface="Times New Roman" panose="02020603050405020304" pitchFamily="18" charset="0"/>
            <a:cs typeface="Times New Roman" panose="02020603050405020304" pitchFamily="18" charset="0"/>
          </a:endParaRPr>
        </a:p>
      </dgm:t>
    </dgm:pt>
    <dgm:pt modelId="{F6028C1E-4222-48F4-9A5E-8C28D5867AA0}" type="parTrans" cxnId="{8715F7AE-69EE-4308-9E35-B6753BDC4FBE}">
      <dgm:prSet/>
      <dgm:spPr/>
      <dgm:t>
        <a:bodyPr/>
        <a:lstStyle/>
        <a:p>
          <a:endParaRPr lang="es-EC"/>
        </a:p>
      </dgm:t>
    </dgm:pt>
    <dgm:pt modelId="{F0D057B6-7E69-40E2-8457-2DBA45CB55AB}" type="sibTrans" cxnId="{8715F7AE-69EE-4308-9E35-B6753BDC4FBE}">
      <dgm:prSet/>
      <dgm:spPr/>
      <dgm:t>
        <a:bodyPr/>
        <a:lstStyle/>
        <a:p>
          <a:endParaRPr lang="es-EC"/>
        </a:p>
      </dgm:t>
    </dgm:pt>
    <dgm:pt modelId="{623C0E3C-7C82-43B1-8ED3-3742FC6484E6}">
      <dgm:prSet phldrT="[Texto]" custT="1"/>
      <dgm:spPr/>
      <dgm:t>
        <a:bodyPr/>
        <a:lstStyle/>
        <a:p>
          <a:pPr algn="l"/>
          <a:r>
            <a:rPr lang="es-EC" sz="1400" dirty="0">
              <a:solidFill>
                <a:schemeClr val="tx1"/>
              </a:solidFill>
              <a:latin typeface="Times New Roman" panose="02020603050405020304" pitchFamily="18" charset="0"/>
              <a:cs typeface="Times New Roman" panose="02020603050405020304" pitchFamily="18" charset="0"/>
            </a:rPr>
            <a:t>- Docentes titulares </a:t>
          </a:r>
        </a:p>
        <a:p>
          <a:pPr algn="l"/>
          <a:r>
            <a:rPr lang="es-EC" sz="1400" dirty="0">
              <a:solidFill>
                <a:schemeClr val="tx1"/>
              </a:solidFill>
              <a:latin typeface="Times New Roman" panose="02020603050405020304" pitchFamily="18" charset="0"/>
              <a:cs typeface="Times New Roman" panose="02020603050405020304" pitchFamily="18" charset="0"/>
            </a:rPr>
            <a:t>- Coordinador </a:t>
          </a:r>
        </a:p>
        <a:p>
          <a:pPr algn="l"/>
          <a:r>
            <a:rPr lang="es-EC" sz="1400" dirty="0">
              <a:solidFill>
                <a:schemeClr val="tx1"/>
              </a:solidFill>
              <a:latin typeface="Times New Roman" panose="02020603050405020304" pitchFamily="18" charset="0"/>
              <a:cs typeface="Times New Roman" panose="02020603050405020304" pitchFamily="18" charset="0"/>
            </a:rPr>
            <a:t>- Inspector </a:t>
          </a:r>
        </a:p>
        <a:p>
          <a:pPr algn="l"/>
          <a:r>
            <a:rPr lang="es-EC" sz="1400" dirty="0">
              <a:solidFill>
                <a:schemeClr val="tx1"/>
              </a:solidFill>
              <a:latin typeface="Times New Roman" panose="02020603050405020304" pitchFamily="18" charset="0"/>
              <a:cs typeface="Times New Roman" panose="02020603050405020304" pitchFamily="18" charset="0"/>
            </a:rPr>
            <a:t>- Padres de familia de preparatoria</a:t>
          </a:r>
        </a:p>
      </dgm:t>
    </dgm:pt>
    <dgm:pt modelId="{4F9961CE-D2E7-4AB5-8EF7-E9D7CBB0F4BF}" type="parTrans" cxnId="{5C41964C-4D99-4D26-9F99-E0D529795B41}">
      <dgm:prSet/>
      <dgm:spPr/>
      <dgm:t>
        <a:bodyPr/>
        <a:lstStyle/>
        <a:p>
          <a:endParaRPr lang="es-EC"/>
        </a:p>
      </dgm:t>
    </dgm:pt>
    <dgm:pt modelId="{320971AD-F311-4E77-9DF8-0E69CABBCE35}" type="sibTrans" cxnId="{5C41964C-4D99-4D26-9F99-E0D529795B41}">
      <dgm:prSet/>
      <dgm:spPr/>
      <dgm:t>
        <a:bodyPr/>
        <a:lstStyle/>
        <a:p>
          <a:endParaRPr lang="es-EC"/>
        </a:p>
      </dgm:t>
    </dgm:pt>
    <dgm:pt modelId="{80515F2E-8D43-4449-8E6C-258237385E0B}" type="pres">
      <dgm:prSet presAssocID="{46B3F6DF-CCFB-4BDF-A59C-D9E25FD76F3D}" presName="diagram" presStyleCnt="0">
        <dgm:presLayoutVars>
          <dgm:dir/>
          <dgm:resizeHandles val="exact"/>
        </dgm:presLayoutVars>
      </dgm:prSet>
      <dgm:spPr/>
    </dgm:pt>
    <dgm:pt modelId="{3DBFE799-E014-4FD0-91E1-AF949AF44F4F}" type="pres">
      <dgm:prSet presAssocID="{423BC5C4-D37D-4AE1-91EE-6CE076B84B42}" presName="node" presStyleLbl="node1" presStyleIdx="0" presStyleCnt="4">
        <dgm:presLayoutVars>
          <dgm:bulletEnabled val="1"/>
        </dgm:presLayoutVars>
      </dgm:prSet>
      <dgm:spPr/>
    </dgm:pt>
    <dgm:pt modelId="{664840A1-4C93-4EF7-A39B-E135FADDEFBE}" type="pres">
      <dgm:prSet presAssocID="{22404EC4-5DAF-4411-B54D-FC5E69D1C7BA}" presName="sibTrans" presStyleLbl="sibTrans2D1" presStyleIdx="0" presStyleCnt="3"/>
      <dgm:spPr/>
    </dgm:pt>
    <dgm:pt modelId="{69FD797C-24FF-4D8C-A2C1-2869D1B0463D}" type="pres">
      <dgm:prSet presAssocID="{22404EC4-5DAF-4411-B54D-FC5E69D1C7BA}" presName="connectorText" presStyleLbl="sibTrans2D1" presStyleIdx="0" presStyleCnt="3"/>
      <dgm:spPr/>
    </dgm:pt>
    <dgm:pt modelId="{E0A360E3-F1C1-41D1-BEFD-E41BDB393761}" type="pres">
      <dgm:prSet presAssocID="{BA085027-BA78-4DE7-8C41-D3FC6BFFBA11}" presName="node" presStyleLbl="node1" presStyleIdx="1" presStyleCnt="4">
        <dgm:presLayoutVars>
          <dgm:bulletEnabled val="1"/>
        </dgm:presLayoutVars>
      </dgm:prSet>
      <dgm:spPr/>
    </dgm:pt>
    <dgm:pt modelId="{BFCB9BDF-5E6E-4F1E-8546-DBA67B013FA2}" type="pres">
      <dgm:prSet presAssocID="{DF86710A-D669-4F09-AEA7-5CAC2655F698}" presName="sibTrans" presStyleLbl="sibTrans2D1" presStyleIdx="1" presStyleCnt="3"/>
      <dgm:spPr/>
    </dgm:pt>
    <dgm:pt modelId="{08688A5E-6F68-4EE9-B402-17A6FCEAD492}" type="pres">
      <dgm:prSet presAssocID="{DF86710A-D669-4F09-AEA7-5CAC2655F698}" presName="connectorText" presStyleLbl="sibTrans2D1" presStyleIdx="1" presStyleCnt="3"/>
      <dgm:spPr/>
    </dgm:pt>
    <dgm:pt modelId="{3C144A83-95D5-43D2-8DCE-7AB2D0EC9910}" type="pres">
      <dgm:prSet presAssocID="{85FD4281-3E2F-4E44-8182-C44922D96C46}" presName="node" presStyleLbl="node1" presStyleIdx="2" presStyleCnt="4">
        <dgm:presLayoutVars>
          <dgm:bulletEnabled val="1"/>
        </dgm:presLayoutVars>
      </dgm:prSet>
      <dgm:spPr/>
    </dgm:pt>
    <dgm:pt modelId="{DCE36761-B17F-4365-9C68-5F8375DABECA}" type="pres">
      <dgm:prSet presAssocID="{F0D057B6-7E69-40E2-8457-2DBA45CB55AB}" presName="sibTrans" presStyleLbl="sibTrans2D1" presStyleIdx="2" presStyleCnt="3"/>
      <dgm:spPr/>
    </dgm:pt>
    <dgm:pt modelId="{B278FFB4-509F-4614-A47C-61655D33DF67}" type="pres">
      <dgm:prSet presAssocID="{F0D057B6-7E69-40E2-8457-2DBA45CB55AB}" presName="connectorText" presStyleLbl="sibTrans2D1" presStyleIdx="2" presStyleCnt="3"/>
      <dgm:spPr/>
    </dgm:pt>
    <dgm:pt modelId="{378A6306-6624-4CEF-8327-2FF3475A4BF0}" type="pres">
      <dgm:prSet presAssocID="{623C0E3C-7C82-43B1-8ED3-3742FC6484E6}" presName="node" presStyleLbl="node1" presStyleIdx="3" presStyleCnt="4">
        <dgm:presLayoutVars>
          <dgm:bulletEnabled val="1"/>
        </dgm:presLayoutVars>
      </dgm:prSet>
      <dgm:spPr/>
    </dgm:pt>
  </dgm:ptLst>
  <dgm:cxnLst>
    <dgm:cxn modelId="{B1C68100-FEEF-4BDD-8F71-D1B6161784D1}" srcId="{46B3F6DF-CCFB-4BDF-A59C-D9E25FD76F3D}" destId="{BA085027-BA78-4DE7-8C41-D3FC6BFFBA11}" srcOrd="1" destOrd="0" parTransId="{4A91B3F0-0778-4367-AC59-092561A87147}" sibTransId="{DF86710A-D669-4F09-AEA7-5CAC2655F698}"/>
    <dgm:cxn modelId="{19786207-49C5-4D53-ABA7-4FE81FDEDCB9}" type="presOf" srcId="{F0D057B6-7E69-40E2-8457-2DBA45CB55AB}" destId="{DCE36761-B17F-4365-9C68-5F8375DABECA}" srcOrd="0" destOrd="0" presId="urn:microsoft.com/office/officeart/2005/8/layout/process5"/>
    <dgm:cxn modelId="{8C7E7431-83AB-4DF3-BD38-E05906C5F98F}" type="presOf" srcId="{DF86710A-D669-4F09-AEA7-5CAC2655F698}" destId="{BFCB9BDF-5E6E-4F1E-8546-DBA67B013FA2}" srcOrd="0" destOrd="0" presId="urn:microsoft.com/office/officeart/2005/8/layout/process5"/>
    <dgm:cxn modelId="{2C07993B-1B1E-471E-A3F9-3128A4E9757C}" type="presOf" srcId="{22404EC4-5DAF-4411-B54D-FC5E69D1C7BA}" destId="{664840A1-4C93-4EF7-A39B-E135FADDEFBE}" srcOrd="0" destOrd="0" presId="urn:microsoft.com/office/officeart/2005/8/layout/process5"/>
    <dgm:cxn modelId="{BC52433C-35FC-4C2A-BE52-FB8BD1285A07}" srcId="{46B3F6DF-CCFB-4BDF-A59C-D9E25FD76F3D}" destId="{423BC5C4-D37D-4AE1-91EE-6CE076B84B42}" srcOrd="0" destOrd="0" parTransId="{05C506C2-372E-466F-BF5D-5A51CF144759}" sibTransId="{22404EC4-5DAF-4411-B54D-FC5E69D1C7BA}"/>
    <dgm:cxn modelId="{C29F2A62-5356-44B1-9551-709620F19CF1}" type="presOf" srcId="{46B3F6DF-CCFB-4BDF-A59C-D9E25FD76F3D}" destId="{80515F2E-8D43-4449-8E6C-258237385E0B}" srcOrd="0" destOrd="0" presId="urn:microsoft.com/office/officeart/2005/8/layout/process5"/>
    <dgm:cxn modelId="{622DBB44-E195-4A2F-B27C-86571C27F669}" type="presOf" srcId="{423BC5C4-D37D-4AE1-91EE-6CE076B84B42}" destId="{3DBFE799-E014-4FD0-91E1-AF949AF44F4F}" srcOrd="0" destOrd="0" presId="urn:microsoft.com/office/officeart/2005/8/layout/process5"/>
    <dgm:cxn modelId="{19333E65-48CA-448F-9602-34D09EC8630F}" type="presOf" srcId="{DF86710A-D669-4F09-AEA7-5CAC2655F698}" destId="{08688A5E-6F68-4EE9-B402-17A6FCEAD492}" srcOrd="1" destOrd="0" presId="urn:microsoft.com/office/officeart/2005/8/layout/process5"/>
    <dgm:cxn modelId="{30C6064C-1B46-4D19-8013-A4E44D19AB17}" type="presOf" srcId="{623C0E3C-7C82-43B1-8ED3-3742FC6484E6}" destId="{378A6306-6624-4CEF-8327-2FF3475A4BF0}" srcOrd="0" destOrd="0" presId="urn:microsoft.com/office/officeart/2005/8/layout/process5"/>
    <dgm:cxn modelId="{5C41964C-4D99-4D26-9F99-E0D529795B41}" srcId="{46B3F6DF-CCFB-4BDF-A59C-D9E25FD76F3D}" destId="{623C0E3C-7C82-43B1-8ED3-3742FC6484E6}" srcOrd="3" destOrd="0" parTransId="{4F9961CE-D2E7-4AB5-8EF7-E9D7CBB0F4BF}" sibTransId="{320971AD-F311-4E77-9DF8-0E69CABBCE35}"/>
    <dgm:cxn modelId="{9E65946E-3B68-4176-8BD8-4265D29F2BE3}" type="presOf" srcId="{BA085027-BA78-4DE7-8C41-D3FC6BFFBA11}" destId="{E0A360E3-F1C1-41D1-BEFD-E41BDB393761}" srcOrd="0" destOrd="0" presId="urn:microsoft.com/office/officeart/2005/8/layout/process5"/>
    <dgm:cxn modelId="{339E7980-5D72-438B-9CED-9A28154DB527}" type="presOf" srcId="{F0D057B6-7E69-40E2-8457-2DBA45CB55AB}" destId="{B278FFB4-509F-4614-A47C-61655D33DF67}" srcOrd="1" destOrd="0" presId="urn:microsoft.com/office/officeart/2005/8/layout/process5"/>
    <dgm:cxn modelId="{8715F7AE-69EE-4308-9E35-B6753BDC4FBE}" srcId="{46B3F6DF-CCFB-4BDF-A59C-D9E25FD76F3D}" destId="{85FD4281-3E2F-4E44-8182-C44922D96C46}" srcOrd="2" destOrd="0" parTransId="{F6028C1E-4222-48F4-9A5E-8C28D5867AA0}" sibTransId="{F0D057B6-7E69-40E2-8457-2DBA45CB55AB}"/>
    <dgm:cxn modelId="{10774BBF-B4AE-4998-97CE-062C08F3804B}" type="presOf" srcId="{22404EC4-5DAF-4411-B54D-FC5E69D1C7BA}" destId="{69FD797C-24FF-4D8C-A2C1-2869D1B0463D}" srcOrd="1" destOrd="0" presId="urn:microsoft.com/office/officeart/2005/8/layout/process5"/>
    <dgm:cxn modelId="{BAE276DA-EB9F-407A-9BFE-4E08DDBE27FE}" type="presOf" srcId="{85FD4281-3E2F-4E44-8182-C44922D96C46}" destId="{3C144A83-95D5-43D2-8DCE-7AB2D0EC9910}" srcOrd="0" destOrd="0" presId="urn:microsoft.com/office/officeart/2005/8/layout/process5"/>
    <dgm:cxn modelId="{0D745A9A-3DA5-4A58-AD28-31173F67EE53}" type="presParOf" srcId="{80515F2E-8D43-4449-8E6C-258237385E0B}" destId="{3DBFE799-E014-4FD0-91E1-AF949AF44F4F}" srcOrd="0" destOrd="0" presId="urn:microsoft.com/office/officeart/2005/8/layout/process5"/>
    <dgm:cxn modelId="{3CEEF5FB-B96B-4870-BA73-8310632265F1}" type="presParOf" srcId="{80515F2E-8D43-4449-8E6C-258237385E0B}" destId="{664840A1-4C93-4EF7-A39B-E135FADDEFBE}" srcOrd="1" destOrd="0" presId="urn:microsoft.com/office/officeart/2005/8/layout/process5"/>
    <dgm:cxn modelId="{760A0317-DF18-4AD2-827D-C991B3C0FE4E}" type="presParOf" srcId="{664840A1-4C93-4EF7-A39B-E135FADDEFBE}" destId="{69FD797C-24FF-4D8C-A2C1-2869D1B0463D}" srcOrd="0" destOrd="0" presId="urn:microsoft.com/office/officeart/2005/8/layout/process5"/>
    <dgm:cxn modelId="{554BA372-8AEF-42E8-86D1-559BFC0B2885}" type="presParOf" srcId="{80515F2E-8D43-4449-8E6C-258237385E0B}" destId="{E0A360E3-F1C1-41D1-BEFD-E41BDB393761}" srcOrd="2" destOrd="0" presId="urn:microsoft.com/office/officeart/2005/8/layout/process5"/>
    <dgm:cxn modelId="{96E46AAE-E815-4AC3-A38E-4505E38118BE}" type="presParOf" srcId="{80515F2E-8D43-4449-8E6C-258237385E0B}" destId="{BFCB9BDF-5E6E-4F1E-8546-DBA67B013FA2}" srcOrd="3" destOrd="0" presId="urn:microsoft.com/office/officeart/2005/8/layout/process5"/>
    <dgm:cxn modelId="{068F5A43-2187-45A4-8C23-9E61828D4BBE}" type="presParOf" srcId="{BFCB9BDF-5E6E-4F1E-8546-DBA67B013FA2}" destId="{08688A5E-6F68-4EE9-B402-17A6FCEAD492}" srcOrd="0" destOrd="0" presId="urn:microsoft.com/office/officeart/2005/8/layout/process5"/>
    <dgm:cxn modelId="{834E0FBA-C5AB-4583-BE72-1C478D3EBB59}" type="presParOf" srcId="{80515F2E-8D43-4449-8E6C-258237385E0B}" destId="{3C144A83-95D5-43D2-8DCE-7AB2D0EC9910}" srcOrd="4" destOrd="0" presId="urn:microsoft.com/office/officeart/2005/8/layout/process5"/>
    <dgm:cxn modelId="{164915DC-1E42-4475-B9C6-401EBD8A5B34}" type="presParOf" srcId="{80515F2E-8D43-4449-8E6C-258237385E0B}" destId="{DCE36761-B17F-4365-9C68-5F8375DABECA}" srcOrd="5" destOrd="0" presId="urn:microsoft.com/office/officeart/2005/8/layout/process5"/>
    <dgm:cxn modelId="{B07EDD4C-9754-4CA5-9342-1676EF472E33}" type="presParOf" srcId="{DCE36761-B17F-4365-9C68-5F8375DABECA}" destId="{B278FFB4-509F-4614-A47C-61655D33DF67}" srcOrd="0" destOrd="0" presId="urn:microsoft.com/office/officeart/2005/8/layout/process5"/>
    <dgm:cxn modelId="{C8474E1F-4218-4BAF-B296-B7CD6074A200}" type="presParOf" srcId="{80515F2E-8D43-4449-8E6C-258237385E0B}" destId="{378A6306-6624-4CEF-8327-2FF3475A4BF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C5C74-7492-4964-9005-37E4859F4113}"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D2FDE533-2604-49BE-AA92-F577DB975D14}">
      <dgm:prSet phldrT="[Texto]" custT="1">
        <dgm:style>
          <a:lnRef idx="1">
            <a:schemeClr val="accent4"/>
          </a:lnRef>
          <a:fillRef idx="2">
            <a:schemeClr val="accent4"/>
          </a:fillRef>
          <a:effectRef idx="1">
            <a:schemeClr val="accent4"/>
          </a:effectRef>
          <a:fontRef idx="minor">
            <a:schemeClr val="dk1"/>
          </a:fontRef>
        </dgm:style>
      </dgm:prSet>
      <dgm:spPr>
        <a:solidFill>
          <a:schemeClr val="tx1">
            <a:lumMod val="20000"/>
            <a:lumOff val="80000"/>
          </a:schemeClr>
        </a:solidFill>
        <a:ln>
          <a:solidFill>
            <a:schemeClr val="accent1"/>
          </a:solidFill>
        </a:ln>
      </dgm:spPr>
      <dgm:t>
        <a:bodyPr/>
        <a:lstStyle/>
        <a:p>
          <a:r>
            <a:rPr lang="es-EC" sz="1400" dirty="0">
              <a:solidFill>
                <a:schemeClr val="tx1"/>
              </a:solidFill>
              <a:latin typeface="Times New Roman" panose="02020603050405020304" pitchFamily="18" charset="0"/>
              <a:cs typeface="Times New Roman" panose="02020603050405020304" pitchFamily="18" charset="0"/>
            </a:rPr>
            <a:t>Las docentes han sido capacitadas en plataformas virtuales, tanto de “Microsoft Teams y Zoom” aplicada en el proceso de enseñanza aprendizaje en niños de preparatoria.</a:t>
          </a:r>
        </a:p>
      </dgm:t>
    </dgm:pt>
    <dgm:pt modelId="{92109AC1-C252-4116-B2C8-2D50F6F50578}" type="parTrans" cxnId="{4F191232-5E6E-4954-AA48-BA86C3F3D93F}">
      <dgm:prSet/>
      <dgm:spPr/>
      <dgm:t>
        <a:bodyPr/>
        <a:lstStyle/>
        <a:p>
          <a:endParaRPr lang="es-EC"/>
        </a:p>
      </dgm:t>
    </dgm:pt>
    <dgm:pt modelId="{E7D051AF-C2D8-433C-9A6D-DA78E37854D8}" type="sibTrans" cxnId="{4F191232-5E6E-4954-AA48-BA86C3F3D93F}">
      <dgm:prSet/>
      <dgm:spPr/>
      <dgm:t>
        <a:bodyPr/>
        <a:lstStyle/>
        <a:p>
          <a:endParaRPr lang="es-EC"/>
        </a:p>
      </dgm:t>
    </dgm:pt>
    <dgm:pt modelId="{A737E6BA-A9E8-48FD-8D48-0E6263E3DDA5}">
      <dgm:prSet phldrT="[Texto]" custT="1"/>
      <dgm:spPr/>
      <dgm:t>
        <a:bodyPr/>
        <a:lstStyle/>
        <a:p>
          <a:r>
            <a:rPr lang="es-ES" sz="1400" dirty="0">
              <a:solidFill>
                <a:schemeClr val="tx1"/>
              </a:solidFill>
              <a:latin typeface="Times New Roman" panose="02020603050405020304" pitchFamily="18" charset="0"/>
              <a:cs typeface="Times New Roman" panose="02020603050405020304" pitchFamily="18" charset="0"/>
            </a:rPr>
            <a:t>Las docentes tienen bajo nivel de competencia digital ya que no explotan las TICS en el momento de impartir sus clases.</a:t>
          </a:r>
          <a:endParaRPr lang="es-EC" sz="1400" dirty="0">
            <a:solidFill>
              <a:schemeClr val="tx1"/>
            </a:solidFill>
            <a:latin typeface="Times New Roman" panose="02020603050405020304" pitchFamily="18" charset="0"/>
            <a:cs typeface="Times New Roman" panose="02020603050405020304" pitchFamily="18" charset="0"/>
          </a:endParaRPr>
        </a:p>
      </dgm:t>
    </dgm:pt>
    <dgm:pt modelId="{A4707EAF-8DF6-4FA4-8860-30212159294A}" type="parTrans" cxnId="{F740AFD1-A8BC-47B2-B85A-E34A6BEDECFC}">
      <dgm:prSet/>
      <dgm:spPr/>
      <dgm:t>
        <a:bodyPr/>
        <a:lstStyle/>
        <a:p>
          <a:endParaRPr lang="es-EC"/>
        </a:p>
      </dgm:t>
    </dgm:pt>
    <dgm:pt modelId="{5F21671C-355C-48FE-996E-793E0E376C34}" type="sibTrans" cxnId="{F740AFD1-A8BC-47B2-B85A-E34A6BEDECFC}">
      <dgm:prSet/>
      <dgm:spPr/>
      <dgm:t>
        <a:bodyPr/>
        <a:lstStyle/>
        <a:p>
          <a:endParaRPr lang="es-EC"/>
        </a:p>
      </dgm:t>
    </dgm:pt>
    <dgm:pt modelId="{35602244-7483-47DC-AD92-1D391A80012E}">
      <dgm:prSet phldrT="[Texto]" custT="1"/>
      <dgm:spPr/>
      <dgm:t>
        <a:bodyPr/>
        <a:lstStyle/>
        <a:p>
          <a:r>
            <a:rPr lang="es-ES" sz="1400" dirty="0">
              <a:solidFill>
                <a:schemeClr val="tx1"/>
              </a:solidFill>
              <a:latin typeface="Times New Roman" panose="02020603050405020304" pitchFamily="18" charset="0"/>
              <a:cs typeface="Times New Roman" panose="02020603050405020304" pitchFamily="18" charset="0"/>
            </a:rPr>
            <a:t>La herramienta tecnológica que mas usan las docentes es PowerPoint para el aprendizaje del ámbito de descubrimiento del medio natural.</a:t>
          </a:r>
          <a:endParaRPr lang="es-EC" sz="1400" dirty="0">
            <a:solidFill>
              <a:schemeClr val="tx1"/>
            </a:solidFill>
            <a:latin typeface="Times New Roman" panose="02020603050405020304" pitchFamily="18" charset="0"/>
            <a:cs typeface="Times New Roman" panose="02020603050405020304" pitchFamily="18" charset="0"/>
          </a:endParaRPr>
        </a:p>
      </dgm:t>
    </dgm:pt>
    <dgm:pt modelId="{2926489B-D7F5-42B0-BEEE-DE0BA5570A07}" type="parTrans" cxnId="{40807F74-399E-4F3F-8507-A7310695DA41}">
      <dgm:prSet/>
      <dgm:spPr/>
      <dgm:t>
        <a:bodyPr/>
        <a:lstStyle/>
        <a:p>
          <a:endParaRPr lang="es-EC"/>
        </a:p>
      </dgm:t>
    </dgm:pt>
    <dgm:pt modelId="{63B87524-8DFE-4D52-9616-11EF2EB0AC24}" type="sibTrans" cxnId="{40807F74-399E-4F3F-8507-A7310695DA41}">
      <dgm:prSet/>
      <dgm:spPr/>
      <dgm:t>
        <a:bodyPr/>
        <a:lstStyle/>
        <a:p>
          <a:endParaRPr lang="es-EC"/>
        </a:p>
      </dgm:t>
    </dgm:pt>
    <dgm:pt modelId="{5304C885-4946-4CB2-8E8A-AD78B2AFAB8B}">
      <dgm:prSet phldrT="[Texto]" custT="1"/>
      <dgm:spPr/>
      <dgm:t>
        <a:bodyPr/>
        <a:lstStyle/>
        <a:p>
          <a:r>
            <a:rPr lang="es-EC" sz="1400" dirty="0">
              <a:solidFill>
                <a:schemeClr val="tx1"/>
              </a:solidFill>
              <a:latin typeface="Times New Roman" panose="02020603050405020304" pitchFamily="18" charset="0"/>
              <a:cs typeface="Times New Roman" panose="02020603050405020304" pitchFamily="18" charset="0"/>
            </a:rPr>
            <a:t>Las docentes manifiestan la necesidad de contar con una propuesta </a:t>
          </a:r>
          <a:r>
            <a:rPr lang="es-ES" sz="1400" dirty="0">
              <a:solidFill>
                <a:schemeClr val="tx1"/>
              </a:solidFill>
              <a:latin typeface="Times New Roman" panose="02020603050405020304" pitchFamily="18" charset="0"/>
              <a:cs typeface="Times New Roman" panose="02020603050405020304" pitchFamily="18" charset="0"/>
            </a:rPr>
            <a:t>alternativa “Guía didáctica de actividades” para aplicar en sus clases con los niños de 5 a 6 años.</a:t>
          </a:r>
          <a:endParaRPr lang="es-EC" sz="1400" dirty="0">
            <a:solidFill>
              <a:schemeClr val="tx1"/>
            </a:solidFill>
            <a:latin typeface="Times New Roman" panose="02020603050405020304" pitchFamily="18" charset="0"/>
            <a:cs typeface="Times New Roman" panose="02020603050405020304" pitchFamily="18" charset="0"/>
          </a:endParaRPr>
        </a:p>
      </dgm:t>
    </dgm:pt>
    <dgm:pt modelId="{4569CB03-60C2-42AB-8B01-82875740B2C7}" type="parTrans" cxnId="{75421715-0234-4212-8477-0CB5A323D19B}">
      <dgm:prSet/>
      <dgm:spPr/>
      <dgm:t>
        <a:bodyPr/>
        <a:lstStyle/>
        <a:p>
          <a:endParaRPr lang="es-EC"/>
        </a:p>
      </dgm:t>
    </dgm:pt>
    <dgm:pt modelId="{5B3C0042-719B-4A3F-A3F7-60275B7B0CD1}" type="sibTrans" cxnId="{75421715-0234-4212-8477-0CB5A323D19B}">
      <dgm:prSet/>
      <dgm:spPr/>
      <dgm:t>
        <a:bodyPr/>
        <a:lstStyle/>
        <a:p>
          <a:endParaRPr lang="es-EC"/>
        </a:p>
      </dgm:t>
    </dgm:pt>
    <dgm:pt modelId="{11319A3B-7D41-4C30-A4A8-E11051453A41}">
      <dgm:prSet phldrT="[Texto]" custT="1"/>
      <dgm:spPr/>
      <dgm:t>
        <a:bodyPr/>
        <a:lstStyle/>
        <a:p>
          <a:r>
            <a:rPr lang="es-ES" sz="1400" dirty="0">
              <a:solidFill>
                <a:schemeClr val="tx1"/>
              </a:solidFill>
              <a:latin typeface="Times New Roman" panose="02020603050405020304" pitchFamily="18" charset="0"/>
              <a:cs typeface="Times New Roman" panose="02020603050405020304" pitchFamily="18" charset="0"/>
            </a:rPr>
            <a:t>Los EVAS y los ámbitos de aprendizaje fundamentados por autores clásicos y contemporáneos en el siglo XXI.</a:t>
          </a:r>
          <a:endParaRPr lang="es-EC" sz="1400" dirty="0">
            <a:solidFill>
              <a:schemeClr val="tx1"/>
            </a:solidFill>
            <a:latin typeface="Times New Roman" panose="02020603050405020304" pitchFamily="18" charset="0"/>
            <a:cs typeface="Times New Roman" panose="02020603050405020304" pitchFamily="18" charset="0"/>
          </a:endParaRPr>
        </a:p>
      </dgm:t>
    </dgm:pt>
    <dgm:pt modelId="{857903C0-8664-4D70-89F5-F2115123495E}" type="parTrans" cxnId="{6E5DFC3B-4E6F-4DF4-B039-7347BDB37AC3}">
      <dgm:prSet/>
      <dgm:spPr/>
      <dgm:t>
        <a:bodyPr/>
        <a:lstStyle/>
        <a:p>
          <a:endParaRPr lang="es-EC"/>
        </a:p>
      </dgm:t>
    </dgm:pt>
    <dgm:pt modelId="{424C1911-C984-47A6-9C6C-B4FABD178F93}" type="sibTrans" cxnId="{6E5DFC3B-4E6F-4DF4-B039-7347BDB37AC3}">
      <dgm:prSet/>
      <dgm:spPr/>
      <dgm:t>
        <a:bodyPr/>
        <a:lstStyle/>
        <a:p>
          <a:endParaRPr lang="es-EC"/>
        </a:p>
      </dgm:t>
    </dgm:pt>
    <dgm:pt modelId="{2B7028A2-3B9D-4041-A8BC-620E923C0325}" type="pres">
      <dgm:prSet presAssocID="{684C5C74-7492-4964-9005-37E4859F4113}" presName="Name0" presStyleCnt="0">
        <dgm:presLayoutVars>
          <dgm:chMax val="7"/>
          <dgm:chPref val="7"/>
          <dgm:dir/>
        </dgm:presLayoutVars>
      </dgm:prSet>
      <dgm:spPr/>
    </dgm:pt>
    <dgm:pt modelId="{2EF88B7B-C3C6-4C0A-A6BF-17AB9F20E47B}" type="pres">
      <dgm:prSet presAssocID="{684C5C74-7492-4964-9005-37E4859F4113}" presName="Name1" presStyleCnt="0"/>
      <dgm:spPr/>
    </dgm:pt>
    <dgm:pt modelId="{CA563372-A99A-4B3D-ACED-5B3F29D41D68}" type="pres">
      <dgm:prSet presAssocID="{684C5C74-7492-4964-9005-37E4859F4113}" presName="cycle" presStyleCnt="0"/>
      <dgm:spPr/>
    </dgm:pt>
    <dgm:pt modelId="{92B9D570-CFCD-413D-AACD-1B15DB376978}" type="pres">
      <dgm:prSet presAssocID="{684C5C74-7492-4964-9005-37E4859F4113}" presName="srcNode" presStyleLbl="node1" presStyleIdx="0" presStyleCnt="5"/>
      <dgm:spPr/>
    </dgm:pt>
    <dgm:pt modelId="{52D536BB-05C4-45F1-9DDD-238750FDC54C}" type="pres">
      <dgm:prSet presAssocID="{684C5C74-7492-4964-9005-37E4859F4113}" presName="conn" presStyleLbl="parChTrans1D2" presStyleIdx="0" presStyleCnt="1"/>
      <dgm:spPr/>
    </dgm:pt>
    <dgm:pt modelId="{AA46CC8F-0F73-4E6D-B0C6-D47C53D90E96}" type="pres">
      <dgm:prSet presAssocID="{684C5C74-7492-4964-9005-37E4859F4113}" presName="extraNode" presStyleLbl="node1" presStyleIdx="0" presStyleCnt="5"/>
      <dgm:spPr/>
    </dgm:pt>
    <dgm:pt modelId="{6B75C014-5E9B-47A5-A745-8ECB7E1B378E}" type="pres">
      <dgm:prSet presAssocID="{684C5C74-7492-4964-9005-37E4859F4113}" presName="dstNode" presStyleLbl="node1" presStyleIdx="0" presStyleCnt="5"/>
      <dgm:spPr/>
    </dgm:pt>
    <dgm:pt modelId="{01DB352C-5B91-418A-85FA-6110D30FEB16}" type="pres">
      <dgm:prSet presAssocID="{D2FDE533-2604-49BE-AA92-F577DB975D14}" presName="text_1" presStyleLbl="node1" presStyleIdx="0" presStyleCnt="5">
        <dgm:presLayoutVars>
          <dgm:bulletEnabled val="1"/>
        </dgm:presLayoutVars>
      </dgm:prSet>
      <dgm:spPr/>
    </dgm:pt>
    <dgm:pt modelId="{8336401D-6515-4ADF-A4FB-9F62C574715D}" type="pres">
      <dgm:prSet presAssocID="{D2FDE533-2604-49BE-AA92-F577DB975D14}" presName="accent_1" presStyleCnt="0"/>
      <dgm:spPr/>
    </dgm:pt>
    <dgm:pt modelId="{B8FE64FB-1158-49A1-A73D-DB0BA20D532F}" type="pres">
      <dgm:prSet presAssocID="{D2FDE533-2604-49BE-AA92-F577DB975D14}" presName="accentRepeatNode" presStyleLbl="solidFgAcc1" presStyleIdx="0" presStyleCnt="5"/>
      <dgm:spPr/>
    </dgm:pt>
    <dgm:pt modelId="{4D71411A-AB5A-482C-A61C-0AE5A0A2BC17}" type="pres">
      <dgm:prSet presAssocID="{A737E6BA-A9E8-48FD-8D48-0E6263E3DDA5}" presName="text_2" presStyleLbl="node1" presStyleIdx="1" presStyleCnt="5">
        <dgm:presLayoutVars>
          <dgm:bulletEnabled val="1"/>
        </dgm:presLayoutVars>
      </dgm:prSet>
      <dgm:spPr/>
    </dgm:pt>
    <dgm:pt modelId="{7C5E3FC1-A0D5-4027-AF29-2C116F8515A7}" type="pres">
      <dgm:prSet presAssocID="{A737E6BA-A9E8-48FD-8D48-0E6263E3DDA5}" presName="accent_2" presStyleCnt="0"/>
      <dgm:spPr/>
    </dgm:pt>
    <dgm:pt modelId="{43DF49E0-0D9B-42F4-AD60-E7F5E75A2308}" type="pres">
      <dgm:prSet presAssocID="{A737E6BA-A9E8-48FD-8D48-0E6263E3DDA5}" presName="accentRepeatNode" presStyleLbl="solidFgAcc1" presStyleIdx="1" presStyleCnt="5"/>
      <dgm:spPr/>
    </dgm:pt>
    <dgm:pt modelId="{5D6EA951-7B02-442C-AE59-DEB67A4851E8}" type="pres">
      <dgm:prSet presAssocID="{35602244-7483-47DC-AD92-1D391A80012E}" presName="text_3" presStyleLbl="node1" presStyleIdx="2" presStyleCnt="5">
        <dgm:presLayoutVars>
          <dgm:bulletEnabled val="1"/>
        </dgm:presLayoutVars>
      </dgm:prSet>
      <dgm:spPr/>
    </dgm:pt>
    <dgm:pt modelId="{C17F815D-593D-4719-9CBF-8A0B0BBF10BC}" type="pres">
      <dgm:prSet presAssocID="{35602244-7483-47DC-AD92-1D391A80012E}" presName="accent_3" presStyleCnt="0"/>
      <dgm:spPr/>
    </dgm:pt>
    <dgm:pt modelId="{1C950AB7-472B-4716-9AA1-C315EB3053B0}" type="pres">
      <dgm:prSet presAssocID="{35602244-7483-47DC-AD92-1D391A80012E}" presName="accentRepeatNode" presStyleLbl="solidFgAcc1" presStyleIdx="2" presStyleCnt="5"/>
      <dgm:spPr/>
    </dgm:pt>
    <dgm:pt modelId="{94150655-0D04-4C0A-9A47-329C6C09A707}" type="pres">
      <dgm:prSet presAssocID="{11319A3B-7D41-4C30-A4A8-E11051453A41}" presName="text_4" presStyleLbl="node1" presStyleIdx="3" presStyleCnt="5">
        <dgm:presLayoutVars>
          <dgm:bulletEnabled val="1"/>
        </dgm:presLayoutVars>
      </dgm:prSet>
      <dgm:spPr/>
    </dgm:pt>
    <dgm:pt modelId="{A3D33855-3E47-4046-87BD-57DEF14FA0CB}" type="pres">
      <dgm:prSet presAssocID="{11319A3B-7D41-4C30-A4A8-E11051453A41}" presName="accent_4" presStyleCnt="0"/>
      <dgm:spPr/>
    </dgm:pt>
    <dgm:pt modelId="{836F1CF4-C39A-4CA7-88A3-324D8909E2C7}" type="pres">
      <dgm:prSet presAssocID="{11319A3B-7D41-4C30-A4A8-E11051453A41}" presName="accentRepeatNode" presStyleLbl="solidFgAcc1" presStyleIdx="3" presStyleCnt="5"/>
      <dgm:spPr/>
    </dgm:pt>
    <dgm:pt modelId="{585BFC6D-8181-450C-85CF-E4BA0B9FEB2A}" type="pres">
      <dgm:prSet presAssocID="{5304C885-4946-4CB2-8E8A-AD78B2AFAB8B}" presName="text_5" presStyleLbl="node1" presStyleIdx="4" presStyleCnt="5">
        <dgm:presLayoutVars>
          <dgm:bulletEnabled val="1"/>
        </dgm:presLayoutVars>
      </dgm:prSet>
      <dgm:spPr/>
    </dgm:pt>
    <dgm:pt modelId="{6A3A637D-7A62-4DD6-AAC6-7B679CAE94E7}" type="pres">
      <dgm:prSet presAssocID="{5304C885-4946-4CB2-8E8A-AD78B2AFAB8B}" presName="accent_5" presStyleCnt="0"/>
      <dgm:spPr/>
    </dgm:pt>
    <dgm:pt modelId="{63C02B90-24D4-469D-8BD6-94599E70AFEE}" type="pres">
      <dgm:prSet presAssocID="{5304C885-4946-4CB2-8E8A-AD78B2AFAB8B}" presName="accentRepeatNode" presStyleLbl="solidFgAcc1" presStyleIdx="4" presStyleCnt="5"/>
      <dgm:spPr/>
    </dgm:pt>
  </dgm:ptLst>
  <dgm:cxnLst>
    <dgm:cxn modelId="{75421715-0234-4212-8477-0CB5A323D19B}" srcId="{684C5C74-7492-4964-9005-37E4859F4113}" destId="{5304C885-4946-4CB2-8E8A-AD78B2AFAB8B}" srcOrd="4" destOrd="0" parTransId="{4569CB03-60C2-42AB-8B01-82875740B2C7}" sibTransId="{5B3C0042-719B-4A3F-A3F7-60275B7B0CD1}"/>
    <dgm:cxn modelId="{EA4A302E-1E74-4E8E-B8C6-93AFEBDCCCA3}" type="presOf" srcId="{E7D051AF-C2D8-433C-9A6D-DA78E37854D8}" destId="{52D536BB-05C4-45F1-9DDD-238750FDC54C}" srcOrd="0" destOrd="0" presId="urn:microsoft.com/office/officeart/2008/layout/VerticalCurvedList"/>
    <dgm:cxn modelId="{4F191232-5E6E-4954-AA48-BA86C3F3D93F}" srcId="{684C5C74-7492-4964-9005-37E4859F4113}" destId="{D2FDE533-2604-49BE-AA92-F577DB975D14}" srcOrd="0" destOrd="0" parTransId="{92109AC1-C252-4116-B2C8-2D50F6F50578}" sibTransId="{E7D051AF-C2D8-433C-9A6D-DA78E37854D8}"/>
    <dgm:cxn modelId="{6E5DFC3B-4E6F-4DF4-B039-7347BDB37AC3}" srcId="{684C5C74-7492-4964-9005-37E4859F4113}" destId="{11319A3B-7D41-4C30-A4A8-E11051453A41}" srcOrd="3" destOrd="0" parTransId="{857903C0-8664-4D70-89F5-F2115123495E}" sibTransId="{424C1911-C984-47A6-9C6C-B4FABD178F93}"/>
    <dgm:cxn modelId="{2AD21666-BD59-47D1-BFFB-CF9F1213DABD}" type="presOf" srcId="{5304C885-4946-4CB2-8E8A-AD78B2AFAB8B}" destId="{585BFC6D-8181-450C-85CF-E4BA0B9FEB2A}" srcOrd="0" destOrd="0" presId="urn:microsoft.com/office/officeart/2008/layout/VerticalCurvedList"/>
    <dgm:cxn modelId="{99A9906A-FA2E-46B8-AC02-7466A79D5989}" type="presOf" srcId="{D2FDE533-2604-49BE-AA92-F577DB975D14}" destId="{01DB352C-5B91-418A-85FA-6110D30FEB16}" srcOrd="0" destOrd="0" presId="urn:microsoft.com/office/officeart/2008/layout/VerticalCurvedList"/>
    <dgm:cxn modelId="{74200E50-D154-48FF-AAA1-8AADECA85021}" type="presOf" srcId="{A737E6BA-A9E8-48FD-8D48-0E6263E3DDA5}" destId="{4D71411A-AB5A-482C-A61C-0AE5A0A2BC17}" srcOrd="0" destOrd="0" presId="urn:microsoft.com/office/officeart/2008/layout/VerticalCurvedList"/>
    <dgm:cxn modelId="{40807F74-399E-4F3F-8507-A7310695DA41}" srcId="{684C5C74-7492-4964-9005-37E4859F4113}" destId="{35602244-7483-47DC-AD92-1D391A80012E}" srcOrd="2" destOrd="0" parTransId="{2926489B-D7F5-42B0-BEEE-DE0BA5570A07}" sibTransId="{63B87524-8DFE-4D52-9616-11EF2EB0AC24}"/>
    <dgm:cxn modelId="{0690EF5A-9403-4547-9470-1C3FCE73D6A2}" type="presOf" srcId="{684C5C74-7492-4964-9005-37E4859F4113}" destId="{2B7028A2-3B9D-4041-A8BC-620E923C0325}" srcOrd="0" destOrd="0" presId="urn:microsoft.com/office/officeart/2008/layout/VerticalCurvedList"/>
    <dgm:cxn modelId="{22F7FCCD-BB09-43B7-8C07-FEC6966BFC6B}" type="presOf" srcId="{35602244-7483-47DC-AD92-1D391A80012E}" destId="{5D6EA951-7B02-442C-AE59-DEB67A4851E8}" srcOrd="0" destOrd="0" presId="urn:microsoft.com/office/officeart/2008/layout/VerticalCurvedList"/>
    <dgm:cxn modelId="{F740AFD1-A8BC-47B2-B85A-E34A6BEDECFC}" srcId="{684C5C74-7492-4964-9005-37E4859F4113}" destId="{A737E6BA-A9E8-48FD-8D48-0E6263E3DDA5}" srcOrd="1" destOrd="0" parTransId="{A4707EAF-8DF6-4FA4-8860-30212159294A}" sibTransId="{5F21671C-355C-48FE-996E-793E0E376C34}"/>
    <dgm:cxn modelId="{8FCE83F4-E9CF-4EC0-A087-E7AFC10AD8D8}" type="presOf" srcId="{11319A3B-7D41-4C30-A4A8-E11051453A41}" destId="{94150655-0D04-4C0A-9A47-329C6C09A707}" srcOrd="0" destOrd="0" presId="urn:microsoft.com/office/officeart/2008/layout/VerticalCurvedList"/>
    <dgm:cxn modelId="{51772B61-EFDE-4F0B-A8D0-D915119E8C79}" type="presParOf" srcId="{2B7028A2-3B9D-4041-A8BC-620E923C0325}" destId="{2EF88B7B-C3C6-4C0A-A6BF-17AB9F20E47B}" srcOrd="0" destOrd="0" presId="urn:microsoft.com/office/officeart/2008/layout/VerticalCurvedList"/>
    <dgm:cxn modelId="{F66FD6CB-FE11-4480-9EA5-D5112DBD2D29}" type="presParOf" srcId="{2EF88B7B-C3C6-4C0A-A6BF-17AB9F20E47B}" destId="{CA563372-A99A-4B3D-ACED-5B3F29D41D68}" srcOrd="0" destOrd="0" presId="urn:microsoft.com/office/officeart/2008/layout/VerticalCurvedList"/>
    <dgm:cxn modelId="{0F240426-0933-4998-A693-845669ED04F6}" type="presParOf" srcId="{CA563372-A99A-4B3D-ACED-5B3F29D41D68}" destId="{92B9D570-CFCD-413D-AACD-1B15DB376978}" srcOrd="0" destOrd="0" presId="urn:microsoft.com/office/officeart/2008/layout/VerticalCurvedList"/>
    <dgm:cxn modelId="{F75A20A5-BA25-473D-BEF5-08A09D9F7865}" type="presParOf" srcId="{CA563372-A99A-4B3D-ACED-5B3F29D41D68}" destId="{52D536BB-05C4-45F1-9DDD-238750FDC54C}" srcOrd="1" destOrd="0" presId="urn:microsoft.com/office/officeart/2008/layout/VerticalCurvedList"/>
    <dgm:cxn modelId="{D4548213-EB84-4A07-B70C-D9D3B0A81CDF}" type="presParOf" srcId="{CA563372-A99A-4B3D-ACED-5B3F29D41D68}" destId="{AA46CC8F-0F73-4E6D-B0C6-D47C53D90E96}" srcOrd="2" destOrd="0" presId="urn:microsoft.com/office/officeart/2008/layout/VerticalCurvedList"/>
    <dgm:cxn modelId="{18694485-A9AE-4090-A66A-878DE13A3040}" type="presParOf" srcId="{CA563372-A99A-4B3D-ACED-5B3F29D41D68}" destId="{6B75C014-5E9B-47A5-A745-8ECB7E1B378E}" srcOrd="3" destOrd="0" presId="urn:microsoft.com/office/officeart/2008/layout/VerticalCurvedList"/>
    <dgm:cxn modelId="{CB0A8417-40E3-425F-A5E5-556EE51BA62F}" type="presParOf" srcId="{2EF88B7B-C3C6-4C0A-A6BF-17AB9F20E47B}" destId="{01DB352C-5B91-418A-85FA-6110D30FEB16}" srcOrd="1" destOrd="0" presId="urn:microsoft.com/office/officeart/2008/layout/VerticalCurvedList"/>
    <dgm:cxn modelId="{98DF2623-67C9-42C2-8050-0EB9F1915A54}" type="presParOf" srcId="{2EF88B7B-C3C6-4C0A-A6BF-17AB9F20E47B}" destId="{8336401D-6515-4ADF-A4FB-9F62C574715D}" srcOrd="2" destOrd="0" presId="urn:microsoft.com/office/officeart/2008/layout/VerticalCurvedList"/>
    <dgm:cxn modelId="{8AA95E5A-C7CA-4579-B0C1-F88B1F2B1441}" type="presParOf" srcId="{8336401D-6515-4ADF-A4FB-9F62C574715D}" destId="{B8FE64FB-1158-49A1-A73D-DB0BA20D532F}" srcOrd="0" destOrd="0" presId="urn:microsoft.com/office/officeart/2008/layout/VerticalCurvedList"/>
    <dgm:cxn modelId="{5F434FB6-A95D-47D9-97FC-0DA7EA2F5F41}" type="presParOf" srcId="{2EF88B7B-C3C6-4C0A-A6BF-17AB9F20E47B}" destId="{4D71411A-AB5A-482C-A61C-0AE5A0A2BC17}" srcOrd="3" destOrd="0" presId="urn:microsoft.com/office/officeart/2008/layout/VerticalCurvedList"/>
    <dgm:cxn modelId="{6F59BD72-0A35-4BD0-823B-61BBA4D10B56}" type="presParOf" srcId="{2EF88B7B-C3C6-4C0A-A6BF-17AB9F20E47B}" destId="{7C5E3FC1-A0D5-4027-AF29-2C116F8515A7}" srcOrd="4" destOrd="0" presId="urn:microsoft.com/office/officeart/2008/layout/VerticalCurvedList"/>
    <dgm:cxn modelId="{1B5B76F0-426A-4F63-B49C-531698766987}" type="presParOf" srcId="{7C5E3FC1-A0D5-4027-AF29-2C116F8515A7}" destId="{43DF49E0-0D9B-42F4-AD60-E7F5E75A2308}" srcOrd="0" destOrd="0" presId="urn:microsoft.com/office/officeart/2008/layout/VerticalCurvedList"/>
    <dgm:cxn modelId="{C85C3AB3-371F-4FA5-80FB-9B14982D37A2}" type="presParOf" srcId="{2EF88B7B-C3C6-4C0A-A6BF-17AB9F20E47B}" destId="{5D6EA951-7B02-442C-AE59-DEB67A4851E8}" srcOrd="5" destOrd="0" presId="urn:microsoft.com/office/officeart/2008/layout/VerticalCurvedList"/>
    <dgm:cxn modelId="{AF48212A-FD9A-4C15-9775-4FDD4B15A73D}" type="presParOf" srcId="{2EF88B7B-C3C6-4C0A-A6BF-17AB9F20E47B}" destId="{C17F815D-593D-4719-9CBF-8A0B0BBF10BC}" srcOrd="6" destOrd="0" presId="urn:microsoft.com/office/officeart/2008/layout/VerticalCurvedList"/>
    <dgm:cxn modelId="{D4141E70-C0E0-4819-8B35-5097BFD57B96}" type="presParOf" srcId="{C17F815D-593D-4719-9CBF-8A0B0BBF10BC}" destId="{1C950AB7-472B-4716-9AA1-C315EB3053B0}" srcOrd="0" destOrd="0" presId="urn:microsoft.com/office/officeart/2008/layout/VerticalCurvedList"/>
    <dgm:cxn modelId="{A76BED2C-FEE2-4C5F-885F-17353AC7219A}" type="presParOf" srcId="{2EF88B7B-C3C6-4C0A-A6BF-17AB9F20E47B}" destId="{94150655-0D04-4C0A-9A47-329C6C09A707}" srcOrd="7" destOrd="0" presId="urn:microsoft.com/office/officeart/2008/layout/VerticalCurvedList"/>
    <dgm:cxn modelId="{49D2AC1C-DD76-4997-A43F-F95A953B1BDE}" type="presParOf" srcId="{2EF88B7B-C3C6-4C0A-A6BF-17AB9F20E47B}" destId="{A3D33855-3E47-4046-87BD-57DEF14FA0CB}" srcOrd="8" destOrd="0" presId="urn:microsoft.com/office/officeart/2008/layout/VerticalCurvedList"/>
    <dgm:cxn modelId="{DBEE58E2-306E-4180-AC02-5314BEAFA9AC}" type="presParOf" srcId="{A3D33855-3E47-4046-87BD-57DEF14FA0CB}" destId="{836F1CF4-C39A-4CA7-88A3-324D8909E2C7}" srcOrd="0" destOrd="0" presId="urn:microsoft.com/office/officeart/2008/layout/VerticalCurvedList"/>
    <dgm:cxn modelId="{78B4B2FF-2EA6-429A-A5C3-C45D649365C6}" type="presParOf" srcId="{2EF88B7B-C3C6-4C0A-A6BF-17AB9F20E47B}" destId="{585BFC6D-8181-450C-85CF-E4BA0B9FEB2A}" srcOrd="9" destOrd="0" presId="urn:microsoft.com/office/officeart/2008/layout/VerticalCurvedList"/>
    <dgm:cxn modelId="{BF9C1EE7-69A4-4299-BF0E-3CED13F88ABF}" type="presParOf" srcId="{2EF88B7B-C3C6-4C0A-A6BF-17AB9F20E47B}" destId="{6A3A637D-7A62-4DD6-AAC6-7B679CAE94E7}" srcOrd="10" destOrd="0" presId="urn:microsoft.com/office/officeart/2008/layout/VerticalCurvedList"/>
    <dgm:cxn modelId="{3D6427A9-7D2B-4583-98CC-04BCE2533391}" type="presParOf" srcId="{6A3A637D-7A62-4DD6-AAC6-7B679CAE94E7}" destId="{63C02B90-24D4-469D-8BD6-94599E70AFE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05F4BC-D011-4B02-ADC9-5016D18865B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655B383A-EBB4-40B3-847F-96A7CBEB69DE}">
      <dgm:prSet phldrT="[Texto]" custT="1"/>
      <dgm:spPr/>
      <dgm:t>
        <a:bodyPr/>
        <a:lstStyle/>
        <a:p>
          <a:pPr algn="just"/>
          <a:r>
            <a:rPr lang="es-EC" sz="1400" dirty="0">
              <a:solidFill>
                <a:schemeClr val="tx1"/>
              </a:solidFill>
              <a:latin typeface="Times New Roman" panose="02020603050405020304" pitchFamily="18" charset="0"/>
              <a:cs typeface="Times New Roman" panose="02020603050405020304" pitchFamily="18" charset="0"/>
            </a:rPr>
            <a:t>Las docentes de preparatoria deben variar las presentaciones de sus clases a través de otras herramientas virtuales como son: Cerebriti, Kahoot, </a:t>
          </a:r>
          <a:r>
            <a:rPr lang="es-EC" sz="1400" dirty="0" err="1">
              <a:solidFill>
                <a:schemeClr val="tx1"/>
              </a:solidFill>
              <a:latin typeface="Times New Roman" panose="02020603050405020304" pitchFamily="18" charset="0"/>
              <a:cs typeface="Times New Roman" panose="02020603050405020304" pitchFamily="18" charset="0"/>
            </a:rPr>
            <a:t>ClassDojo</a:t>
          </a:r>
          <a:r>
            <a:rPr lang="es-EC" sz="1400" dirty="0">
              <a:solidFill>
                <a:schemeClr val="tx1"/>
              </a:solidFill>
              <a:latin typeface="Times New Roman" panose="02020603050405020304" pitchFamily="18" charset="0"/>
              <a:cs typeface="Times New Roman" panose="02020603050405020304" pitchFamily="18" charset="0"/>
            </a:rPr>
            <a:t>, Educaplay, Mundo primaria.</a:t>
          </a:r>
        </a:p>
      </dgm:t>
    </dgm:pt>
    <dgm:pt modelId="{E18ABDE6-2692-460F-8BB4-1C0F5CBFB288}" type="parTrans" cxnId="{A638A2F2-617A-4045-87FF-072221CDC1E0}">
      <dgm:prSet/>
      <dgm:spPr/>
      <dgm:t>
        <a:bodyPr/>
        <a:lstStyle/>
        <a:p>
          <a:endParaRPr lang="es-EC"/>
        </a:p>
      </dgm:t>
    </dgm:pt>
    <dgm:pt modelId="{BCAE067B-BB87-44C0-B613-752C79E56362}" type="sibTrans" cxnId="{A638A2F2-617A-4045-87FF-072221CDC1E0}">
      <dgm:prSet/>
      <dgm:spPr/>
      <dgm:t>
        <a:bodyPr/>
        <a:lstStyle/>
        <a:p>
          <a:endParaRPr lang="es-EC"/>
        </a:p>
      </dgm:t>
    </dgm:pt>
    <dgm:pt modelId="{2A4F37B9-2D90-4FA3-828D-CB1959529A7A}">
      <dgm:prSet phldrT="[Texto]" custT="1"/>
      <dgm:spPr/>
      <dgm:t>
        <a:bodyPr/>
        <a:lstStyle/>
        <a:p>
          <a:r>
            <a:rPr lang="es-EC" sz="1400" dirty="0">
              <a:solidFill>
                <a:schemeClr val="tx1"/>
              </a:solidFill>
              <a:latin typeface="Times New Roman" panose="02020603050405020304" pitchFamily="18" charset="0"/>
              <a:cs typeface="Times New Roman" panose="02020603050405020304" pitchFamily="18" charset="0"/>
            </a:rPr>
            <a:t>Revisar los aportes teóricos y conceptuales actuales de los entornos virtuales de aprendizaje para contar con un sustento teórico adecuado que permita concatenar la teoría con la práctica para mejorar la práctica docente.</a:t>
          </a:r>
        </a:p>
      </dgm:t>
    </dgm:pt>
    <dgm:pt modelId="{C289B9D3-DCE8-4A1F-8FE3-F504FB869AD5}" type="parTrans" cxnId="{A8CF1EBA-E0BA-41EF-BCF4-24F729C53256}">
      <dgm:prSet/>
      <dgm:spPr/>
      <dgm:t>
        <a:bodyPr/>
        <a:lstStyle/>
        <a:p>
          <a:endParaRPr lang="es-EC"/>
        </a:p>
      </dgm:t>
    </dgm:pt>
    <dgm:pt modelId="{8CE57E8D-6310-49B4-947A-4925C06CFB3D}" type="sibTrans" cxnId="{A8CF1EBA-E0BA-41EF-BCF4-24F729C53256}">
      <dgm:prSet/>
      <dgm:spPr/>
      <dgm:t>
        <a:bodyPr/>
        <a:lstStyle/>
        <a:p>
          <a:endParaRPr lang="es-EC"/>
        </a:p>
      </dgm:t>
    </dgm:pt>
    <dgm:pt modelId="{0ED2EEDB-7A4A-4EAA-A4F8-930E31737250}">
      <dgm:prSet phldrT="[Texto]" custT="1"/>
      <dgm:spPr/>
      <dgm:t>
        <a:bodyPr/>
        <a:lstStyle/>
        <a:p>
          <a:r>
            <a:rPr lang="es-EC" sz="1400" dirty="0">
              <a:solidFill>
                <a:schemeClr val="tx1"/>
              </a:solidFill>
              <a:latin typeface="Times New Roman" panose="02020603050405020304" pitchFamily="18" charset="0"/>
              <a:cs typeface="Times New Roman" panose="02020603050405020304" pitchFamily="18" charset="0"/>
            </a:rPr>
            <a:t>Elaborar una propuesta orientada al trabajo de las destrezas del ámbito de descubrimiento del medio natural, que involucre a los niños en el mundo digital de una forma segura y divertida.</a:t>
          </a:r>
        </a:p>
      </dgm:t>
    </dgm:pt>
    <dgm:pt modelId="{33FA6DA6-CC2D-4C11-A007-6D46B68BF84C}" type="parTrans" cxnId="{F71BA628-8F66-4CEC-8268-793CA8231C1B}">
      <dgm:prSet/>
      <dgm:spPr/>
      <dgm:t>
        <a:bodyPr/>
        <a:lstStyle/>
        <a:p>
          <a:endParaRPr lang="es-EC"/>
        </a:p>
      </dgm:t>
    </dgm:pt>
    <dgm:pt modelId="{BAC653DF-70E2-4277-9440-F879A756C0BD}" type="sibTrans" cxnId="{F71BA628-8F66-4CEC-8268-793CA8231C1B}">
      <dgm:prSet/>
      <dgm:spPr/>
      <dgm:t>
        <a:bodyPr/>
        <a:lstStyle/>
        <a:p>
          <a:endParaRPr lang="es-EC"/>
        </a:p>
      </dgm:t>
    </dgm:pt>
    <dgm:pt modelId="{32A27DB5-9745-4D4B-8024-76FB20C70B01}">
      <dgm:prSet custT="1"/>
      <dgm:spPr/>
      <dgm:t>
        <a:bodyPr/>
        <a:lstStyle/>
        <a:p>
          <a:r>
            <a:rPr lang="es-EC" sz="1400" dirty="0">
              <a:solidFill>
                <a:schemeClr val="tx1"/>
              </a:solidFill>
              <a:latin typeface="Times New Roman" panose="02020603050405020304" pitchFamily="18" charset="0"/>
              <a:cs typeface="Times New Roman" panose="02020603050405020304" pitchFamily="18" charset="0"/>
            </a:rPr>
            <a:t>Mantener a las docentes periódicamente capacitadas en entornos de aprendizaje virtual mismos que tienen un gran compendio de herramientas que usadas de la forma correcta pueden ser compatibles con la plataforma Microsoft Teams y Zoom.</a:t>
          </a:r>
        </a:p>
      </dgm:t>
    </dgm:pt>
    <dgm:pt modelId="{9E6B1CBA-F815-4375-B091-900703071AD7}" type="parTrans" cxnId="{6D9B0F1E-9672-444C-9335-9CF1DF151B30}">
      <dgm:prSet/>
      <dgm:spPr/>
      <dgm:t>
        <a:bodyPr/>
        <a:lstStyle/>
        <a:p>
          <a:endParaRPr lang="es-EC"/>
        </a:p>
      </dgm:t>
    </dgm:pt>
    <dgm:pt modelId="{6C243C77-0CB7-4443-9C2F-2505F5BE4DE8}" type="sibTrans" cxnId="{6D9B0F1E-9672-444C-9335-9CF1DF151B30}">
      <dgm:prSet/>
      <dgm:spPr/>
      <dgm:t>
        <a:bodyPr/>
        <a:lstStyle/>
        <a:p>
          <a:endParaRPr lang="es-EC"/>
        </a:p>
      </dgm:t>
    </dgm:pt>
    <dgm:pt modelId="{2DFE7B2F-EA7A-4F53-AF6D-7D4C9A307637}">
      <dgm:prSet custT="1"/>
      <dgm:spPr/>
      <dgm:t>
        <a:bodyPr/>
        <a:lstStyle/>
        <a:p>
          <a:r>
            <a:rPr lang="es-EC" sz="1400" dirty="0">
              <a:solidFill>
                <a:schemeClr val="tx1"/>
              </a:solidFill>
              <a:latin typeface="Times New Roman" panose="02020603050405020304" pitchFamily="18" charset="0"/>
              <a:cs typeface="Times New Roman" panose="02020603050405020304" pitchFamily="18" charset="0"/>
            </a:rPr>
            <a:t>Actualizarse constantemente sobre las plataformas educativas para tener mayores competencias digitales. </a:t>
          </a:r>
        </a:p>
      </dgm:t>
    </dgm:pt>
    <dgm:pt modelId="{EF432611-8C3B-44F8-98CB-CB4459273759}" type="parTrans" cxnId="{4CBB7639-B1FB-467A-9A9C-F1A7BBA32863}">
      <dgm:prSet/>
      <dgm:spPr/>
      <dgm:t>
        <a:bodyPr/>
        <a:lstStyle/>
        <a:p>
          <a:endParaRPr lang="es-EC"/>
        </a:p>
      </dgm:t>
    </dgm:pt>
    <dgm:pt modelId="{50DD4953-7F1C-4CB6-A0BE-271A1BFFC7ED}" type="sibTrans" cxnId="{4CBB7639-B1FB-467A-9A9C-F1A7BBA32863}">
      <dgm:prSet/>
      <dgm:spPr/>
      <dgm:t>
        <a:bodyPr/>
        <a:lstStyle/>
        <a:p>
          <a:endParaRPr lang="es-EC"/>
        </a:p>
      </dgm:t>
    </dgm:pt>
    <dgm:pt modelId="{1A415EBF-55F5-4F18-A5C0-9F2BA3415D46}" type="pres">
      <dgm:prSet presAssocID="{3005F4BC-D011-4B02-ADC9-5016D18865B6}" presName="Name0" presStyleCnt="0">
        <dgm:presLayoutVars>
          <dgm:chMax val="7"/>
          <dgm:chPref val="7"/>
          <dgm:dir/>
        </dgm:presLayoutVars>
      </dgm:prSet>
      <dgm:spPr/>
    </dgm:pt>
    <dgm:pt modelId="{5848F1D4-8A68-4646-BE36-874DD224454B}" type="pres">
      <dgm:prSet presAssocID="{3005F4BC-D011-4B02-ADC9-5016D18865B6}" presName="Name1" presStyleCnt="0"/>
      <dgm:spPr/>
    </dgm:pt>
    <dgm:pt modelId="{1C463EB4-F3D2-40F1-A1E0-B695E5714449}" type="pres">
      <dgm:prSet presAssocID="{3005F4BC-D011-4B02-ADC9-5016D18865B6}" presName="cycle" presStyleCnt="0"/>
      <dgm:spPr/>
    </dgm:pt>
    <dgm:pt modelId="{61426013-F005-4E69-BB53-F1474B48130D}" type="pres">
      <dgm:prSet presAssocID="{3005F4BC-D011-4B02-ADC9-5016D18865B6}" presName="srcNode" presStyleLbl="node1" presStyleIdx="0" presStyleCnt="5"/>
      <dgm:spPr/>
    </dgm:pt>
    <dgm:pt modelId="{C5E615D3-33FD-48D4-978D-F761128A4533}" type="pres">
      <dgm:prSet presAssocID="{3005F4BC-D011-4B02-ADC9-5016D18865B6}" presName="conn" presStyleLbl="parChTrans1D2" presStyleIdx="0" presStyleCnt="1"/>
      <dgm:spPr/>
    </dgm:pt>
    <dgm:pt modelId="{2FF88451-70F1-4A5E-A6EE-B2EA4979A35A}" type="pres">
      <dgm:prSet presAssocID="{3005F4BC-D011-4B02-ADC9-5016D18865B6}" presName="extraNode" presStyleLbl="node1" presStyleIdx="0" presStyleCnt="5"/>
      <dgm:spPr/>
    </dgm:pt>
    <dgm:pt modelId="{FFF25C6B-3393-40D1-972C-667C4BC52A96}" type="pres">
      <dgm:prSet presAssocID="{3005F4BC-D011-4B02-ADC9-5016D18865B6}" presName="dstNode" presStyleLbl="node1" presStyleIdx="0" presStyleCnt="5"/>
      <dgm:spPr/>
    </dgm:pt>
    <dgm:pt modelId="{720E32FC-CA6C-4DCB-A271-FB63CE551D11}" type="pres">
      <dgm:prSet presAssocID="{32A27DB5-9745-4D4B-8024-76FB20C70B01}" presName="text_1" presStyleLbl="node1" presStyleIdx="0" presStyleCnt="5">
        <dgm:presLayoutVars>
          <dgm:bulletEnabled val="1"/>
        </dgm:presLayoutVars>
      </dgm:prSet>
      <dgm:spPr/>
    </dgm:pt>
    <dgm:pt modelId="{E786E02E-0089-4691-BBA7-887C96E4B020}" type="pres">
      <dgm:prSet presAssocID="{32A27DB5-9745-4D4B-8024-76FB20C70B01}" presName="accent_1" presStyleCnt="0"/>
      <dgm:spPr/>
    </dgm:pt>
    <dgm:pt modelId="{CA69C496-0CE5-452D-8E91-31FC2F22917A}" type="pres">
      <dgm:prSet presAssocID="{32A27DB5-9745-4D4B-8024-76FB20C70B01}" presName="accentRepeatNode" presStyleLbl="solidFgAcc1" presStyleIdx="0" presStyleCnt="5"/>
      <dgm:spPr/>
    </dgm:pt>
    <dgm:pt modelId="{79B4427E-8969-48FB-A06B-DBDDA9972972}" type="pres">
      <dgm:prSet presAssocID="{2DFE7B2F-EA7A-4F53-AF6D-7D4C9A307637}" presName="text_2" presStyleLbl="node1" presStyleIdx="1" presStyleCnt="5">
        <dgm:presLayoutVars>
          <dgm:bulletEnabled val="1"/>
        </dgm:presLayoutVars>
      </dgm:prSet>
      <dgm:spPr/>
    </dgm:pt>
    <dgm:pt modelId="{38D71E49-859B-42B8-BC32-B8509CBF4347}" type="pres">
      <dgm:prSet presAssocID="{2DFE7B2F-EA7A-4F53-AF6D-7D4C9A307637}" presName="accent_2" presStyleCnt="0"/>
      <dgm:spPr/>
    </dgm:pt>
    <dgm:pt modelId="{B4DC8CAD-10D9-454A-9B3D-FEC28042799E}" type="pres">
      <dgm:prSet presAssocID="{2DFE7B2F-EA7A-4F53-AF6D-7D4C9A307637}" presName="accentRepeatNode" presStyleLbl="solidFgAcc1" presStyleIdx="1" presStyleCnt="5"/>
      <dgm:spPr/>
    </dgm:pt>
    <dgm:pt modelId="{37A83E1C-B553-4EE0-B873-5BA3D2E1DE45}" type="pres">
      <dgm:prSet presAssocID="{655B383A-EBB4-40B3-847F-96A7CBEB69DE}" presName="text_3" presStyleLbl="node1" presStyleIdx="2" presStyleCnt="5">
        <dgm:presLayoutVars>
          <dgm:bulletEnabled val="1"/>
        </dgm:presLayoutVars>
      </dgm:prSet>
      <dgm:spPr/>
    </dgm:pt>
    <dgm:pt modelId="{9B85DDA0-5844-42E4-840A-1A7EDBDF8160}" type="pres">
      <dgm:prSet presAssocID="{655B383A-EBB4-40B3-847F-96A7CBEB69DE}" presName="accent_3" presStyleCnt="0"/>
      <dgm:spPr/>
    </dgm:pt>
    <dgm:pt modelId="{83FE6094-0258-45FB-A3EA-EE79A78AACB6}" type="pres">
      <dgm:prSet presAssocID="{655B383A-EBB4-40B3-847F-96A7CBEB69DE}" presName="accentRepeatNode" presStyleLbl="solidFgAcc1" presStyleIdx="2" presStyleCnt="5"/>
      <dgm:spPr/>
    </dgm:pt>
    <dgm:pt modelId="{2EE1286D-655A-4ABC-A84D-4085650C0CCA}" type="pres">
      <dgm:prSet presAssocID="{2A4F37B9-2D90-4FA3-828D-CB1959529A7A}" presName="text_4" presStyleLbl="node1" presStyleIdx="3" presStyleCnt="5">
        <dgm:presLayoutVars>
          <dgm:bulletEnabled val="1"/>
        </dgm:presLayoutVars>
      </dgm:prSet>
      <dgm:spPr/>
    </dgm:pt>
    <dgm:pt modelId="{C7E05968-DC9C-4038-BF4B-C8B6738C480E}" type="pres">
      <dgm:prSet presAssocID="{2A4F37B9-2D90-4FA3-828D-CB1959529A7A}" presName="accent_4" presStyleCnt="0"/>
      <dgm:spPr/>
    </dgm:pt>
    <dgm:pt modelId="{CE48D966-BABF-46D6-AC88-48C505151BCD}" type="pres">
      <dgm:prSet presAssocID="{2A4F37B9-2D90-4FA3-828D-CB1959529A7A}" presName="accentRepeatNode" presStyleLbl="solidFgAcc1" presStyleIdx="3" presStyleCnt="5"/>
      <dgm:spPr/>
    </dgm:pt>
    <dgm:pt modelId="{CEA09434-C385-4F87-8EF1-EA6DEB45E723}" type="pres">
      <dgm:prSet presAssocID="{0ED2EEDB-7A4A-4EAA-A4F8-930E31737250}" presName="text_5" presStyleLbl="node1" presStyleIdx="4" presStyleCnt="5">
        <dgm:presLayoutVars>
          <dgm:bulletEnabled val="1"/>
        </dgm:presLayoutVars>
      </dgm:prSet>
      <dgm:spPr/>
    </dgm:pt>
    <dgm:pt modelId="{DF04A30B-7946-45CB-8D39-D0C8D09A67DC}" type="pres">
      <dgm:prSet presAssocID="{0ED2EEDB-7A4A-4EAA-A4F8-930E31737250}" presName="accent_5" presStyleCnt="0"/>
      <dgm:spPr/>
    </dgm:pt>
    <dgm:pt modelId="{656D1E2D-7DCE-485E-A1A9-9B3693C9B573}" type="pres">
      <dgm:prSet presAssocID="{0ED2EEDB-7A4A-4EAA-A4F8-930E31737250}" presName="accentRepeatNode" presStyleLbl="solidFgAcc1" presStyleIdx="4" presStyleCnt="5"/>
      <dgm:spPr/>
    </dgm:pt>
  </dgm:ptLst>
  <dgm:cxnLst>
    <dgm:cxn modelId="{6D9B0F1E-9672-444C-9335-9CF1DF151B30}" srcId="{3005F4BC-D011-4B02-ADC9-5016D18865B6}" destId="{32A27DB5-9745-4D4B-8024-76FB20C70B01}" srcOrd="0" destOrd="0" parTransId="{9E6B1CBA-F815-4375-B091-900703071AD7}" sibTransId="{6C243C77-0CB7-4443-9C2F-2505F5BE4DE8}"/>
    <dgm:cxn modelId="{F71BA628-8F66-4CEC-8268-793CA8231C1B}" srcId="{3005F4BC-D011-4B02-ADC9-5016D18865B6}" destId="{0ED2EEDB-7A4A-4EAA-A4F8-930E31737250}" srcOrd="4" destOrd="0" parTransId="{33FA6DA6-CC2D-4C11-A007-6D46B68BF84C}" sibTransId="{BAC653DF-70E2-4277-9440-F879A756C0BD}"/>
    <dgm:cxn modelId="{6071D628-D820-4543-A274-606B247F1EBB}" type="presOf" srcId="{2A4F37B9-2D90-4FA3-828D-CB1959529A7A}" destId="{2EE1286D-655A-4ABC-A84D-4085650C0CCA}" srcOrd="0" destOrd="0" presId="urn:microsoft.com/office/officeart/2008/layout/VerticalCurvedList"/>
    <dgm:cxn modelId="{4CBB7639-B1FB-467A-9A9C-F1A7BBA32863}" srcId="{3005F4BC-D011-4B02-ADC9-5016D18865B6}" destId="{2DFE7B2F-EA7A-4F53-AF6D-7D4C9A307637}" srcOrd="1" destOrd="0" parTransId="{EF432611-8C3B-44F8-98CB-CB4459273759}" sibTransId="{50DD4953-7F1C-4CB6-A0BE-271A1BFFC7ED}"/>
    <dgm:cxn modelId="{EFEE8B3F-DBD8-4961-9634-23E0CD16FD4E}" type="presOf" srcId="{0ED2EEDB-7A4A-4EAA-A4F8-930E31737250}" destId="{CEA09434-C385-4F87-8EF1-EA6DEB45E723}" srcOrd="0" destOrd="0" presId="urn:microsoft.com/office/officeart/2008/layout/VerticalCurvedList"/>
    <dgm:cxn modelId="{0229CD43-F305-4C3F-87E1-4A10B91E351B}" type="presOf" srcId="{3005F4BC-D011-4B02-ADC9-5016D18865B6}" destId="{1A415EBF-55F5-4F18-A5C0-9F2BA3415D46}" srcOrd="0" destOrd="0" presId="urn:microsoft.com/office/officeart/2008/layout/VerticalCurvedList"/>
    <dgm:cxn modelId="{05189D80-CE71-4837-8627-8B0FD5DAD248}" type="presOf" srcId="{6C243C77-0CB7-4443-9C2F-2505F5BE4DE8}" destId="{C5E615D3-33FD-48D4-978D-F761128A4533}" srcOrd="0" destOrd="0" presId="urn:microsoft.com/office/officeart/2008/layout/VerticalCurvedList"/>
    <dgm:cxn modelId="{A8CF1EBA-E0BA-41EF-BCF4-24F729C53256}" srcId="{3005F4BC-D011-4B02-ADC9-5016D18865B6}" destId="{2A4F37B9-2D90-4FA3-828D-CB1959529A7A}" srcOrd="3" destOrd="0" parTransId="{C289B9D3-DCE8-4A1F-8FE3-F504FB869AD5}" sibTransId="{8CE57E8D-6310-49B4-947A-4925C06CFB3D}"/>
    <dgm:cxn modelId="{CA386ABA-B04F-4B0A-A59D-7BE6CE5BB5C7}" type="presOf" srcId="{655B383A-EBB4-40B3-847F-96A7CBEB69DE}" destId="{37A83E1C-B553-4EE0-B873-5BA3D2E1DE45}" srcOrd="0" destOrd="0" presId="urn:microsoft.com/office/officeart/2008/layout/VerticalCurvedList"/>
    <dgm:cxn modelId="{3654F3BC-756F-4BA1-B3BC-A23DA0114397}" type="presOf" srcId="{32A27DB5-9745-4D4B-8024-76FB20C70B01}" destId="{720E32FC-CA6C-4DCB-A271-FB63CE551D11}" srcOrd="0" destOrd="0" presId="urn:microsoft.com/office/officeart/2008/layout/VerticalCurvedList"/>
    <dgm:cxn modelId="{1188DFD6-A5EC-42E0-B8EF-800C8FC59E5F}" type="presOf" srcId="{2DFE7B2F-EA7A-4F53-AF6D-7D4C9A307637}" destId="{79B4427E-8969-48FB-A06B-DBDDA9972972}" srcOrd="0" destOrd="0" presId="urn:microsoft.com/office/officeart/2008/layout/VerticalCurvedList"/>
    <dgm:cxn modelId="{A638A2F2-617A-4045-87FF-072221CDC1E0}" srcId="{3005F4BC-D011-4B02-ADC9-5016D18865B6}" destId="{655B383A-EBB4-40B3-847F-96A7CBEB69DE}" srcOrd="2" destOrd="0" parTransId="{E18ABDE6-2692-460F-8BB4-1C0F5CBFB288}" sibTransId="{BCAE067B-BB87-44C0-B613-752C79E56362}"/>
    <dgm:cxn modelId="{562BF03C-9FC1-435B-A330-CB44667A1EA4}" type="presParOf" srcId="{1A415EBF-55F5-4F18-A5C0-9F2BA3415D46}" destId="{5848F1D4-8A68-4646-BE36-874DD224454B}" srcOrd="0" destOrd="0" presId="urn:microsoft.com/office/officeart/2008/layout/VerticalCurvedList"/>
    <dgm:cxn modelId="{025B553F-1352-42F1-9E31-1421B40DBB94}" type="presParOf" srcId="{5848F1D4-8A68-4646-BE36-874DD224454B}" destId="{1C463EB4-F3D2-40F1-A1E0-B695E5714449}" srcOrd="0" destOrd="0" presId="urn:microsoft.com/office/officeart/2008/layout/VerticalCurvedList"/>
    <dgm:cxn modelId="{E1A3F53F-F3D2-4CB0-8E5F-D495138BD3D3}" type="presParOf" srcId="{1C463EB4-F3D2-40F1-A1E0-B695E5714449}" destId="{61426013-F005-4E69-BB53-F1474B48130D}" srcOrd="0" destOrd="0" presId="urn:microsoft.com/office/officeart/2008/layout/VerticalCurvedList"/>
    <dgm:cxn modelId="{71336737-E75D-4665-B1BA-89B21DAEDA5C}" type="presParOf" srcId="{1C463EB4-F3D2-40F1-A1E0-B695E5714449}" destId="{C5E615D3-33FD-48D4-978D-F761128A4533}" srcOrd="1" destOrd="0" presId="urn:microsoft.com/office/officeart/2008/layout/VerticalCurvedList"/>
    <dgm:cxn modelId="{F19B0DB9-7C77-4AB6-875E-E644F3F311C6}" type="presParOf" srcId="{1C463EB4-F3D2-40F1-A1E0-B695E5714449}" destId="{2FF88451-70F1-4A5E-A6EE-B2EA4979A35A}" srcOrd="2" destOrd="0" presId="urn:microsoft.com/office/officeart/2008/layout/VerticalCurvedList"/>
    <dgm:cxn modelId="{158D3070-99A8-496A-8244-B3A053A16FBD}" type="presParOf" srcId="{1C463EB4-F3D2-40F1-A1E0-B695E5714449}" destId="{FFF25C6B-3393-40D1-972C-667C4BC52A96}" srcOrd="3" destOrd="0" presId="urn:microsoft.com/office/officeart/2008/layout/VerticalCurvedList"/>
    <dgm:cxn modelId="{56268FB5-A99B-48E1-9CED-82E3A081D3D8}" type="presParOf" srcId="{5848F1D4-8A68-4646-BE36-874DD224454B}" destId="{720E32FC-CA6C-4DCB-A271-FB63CE551D11}" srcOrd="1" destOrd="0" presId="urn:microsoft.com/office/officeart/2008/layout/VerticalCurvedList"/>
    <dgm:cxn modelId="{E363C895-E0F8-4982-AC50-24FA7A0437DD}" type="presParOf" srcId="{5848F1D4-8A68-4646-BE36-874DD224454B}" destId="{E786E02E-0089-4691-BBA7-887C96E4B020}" srcOrd="2" destOrd="0" presId="urn:microsoft.com/office/officeart/2008/layout/VerticalCurvedList"/>
    <dgm:cxn modelId="{961FAD3D-7C89-472D-A380-382669ADBF29}" type="presParOf" srcId="{E786E02E-0089-4691-BBA7-887C96E4B020}" destId="{CA69C496-0CE5-452D-8E91-31FC2F22917A}" srcOrd="0" destOrd="0" presId="urn:microsoft.com/office/officeart/2008/layout/VerticalCurvedList"/>
    <dgm:cxn modelId="{A19E213F-456A-41E0-9AC8-6C081A1D78A9}" type="presParOf" srcId="{5848F1D4-8A68-4646-BE36-874DD224454B}" destId="{79B4427E-8969-48FB-A06B-DBDDA9972972}" srcOrd="3" destOrd="0" presId="urn:microsoft.com/office/officeart/2008/layout/VerticalCurvedList"/>
    <dgm:cxn modelId="{2145E751-5186-49AE-94E9-842FF2038A97}" type="presParOf" srcId="{5848F1D4-8A68-4646-BE36-874DD224454B}" destId="{38D71E49-859B-42B8-BC32-B8509CBF4347}" srcOrd="4" destOrd="0" presId="urn:microsoft.com/office/officeart/2008/layout/VerticalCurvedList"/>
    <dgm:cxn modelId="{97D99216-E757-4C5E-AC67-89A67D4C0A77}" type="presParOf" srcId="{38D71E49-859B-42B8-BC32-B8509CBF4347}" destId="{B4DC8CAD-10D9-454A-9B3D-FEC28042799E}" srcOrd="0" destOrd="0" presId="urn:microsoft.com/office/officeart/2008/layout/VerticalCurvedList"/>
    <dgm:cxn modelId="{A75A2522-ABF6-4F99-8907-9FD8C3CC343B}" type="presParOf" srcId="{5848F1D4-8A68-4646-BE36-874DD224454B}" destId="{37A83E1C-B553-4EE0-B873-5BA3D2E1DE45}" srcOrd="5" destOrd="0" presId="urn:microsoft.com/office/officeart/2008/layout/VerticalCurvedList"/>
    <dgm:cxn modelId="{679EC8E4-7DA4-47F6-9F72-49B78AACF907}" type="presParOf" srcId="{5848F1D4-8A68-4646-BE36-874DD224454B}" destId="{9B85DDA0-5844-42E4-840A-1A7EDBDF8160}" srcOrd="6" destOrd="0" presId="urn:microsoft.com/office/officeart/2008/layout/VerticalCurvedList"/>
    <dgm:cxn modelId="{945E1430-FC1B-44B0-A5B9-611045822825}" type="presParOf" srcId="{9B85DDA0-5844-42E4-840A-1A7EDBDF8160}" destId="{83FE6094-0258-45FB-A3EA-EE79A78AACB6}" srcOrd="0" destOrd="0" presId="urn:microsoft.com/office/officeart/2008/layout/VerticalCurvedList"/>
    <dgm:cxn modelId="{5B101811-9AD1-4F8C-8E2C-61AB897C9387}" type="presParOf" srcId="{5848F1D4-8A68-4646-BE36-874DD224454B}" destId="{2EE1286D-655A-4ABC-A84D-4085650C0CCA}" srcOrd="7" destOrd="0" presId="urn:microsoft.com/office/officeart/2008/layout/VerticalCurvedList"/>
    <dgm:cxn modelId="{A9CFEEE5-9C26-4197-8375-69AD2FCE92DE}" type="presParOf" srcId="{5848F1D4-8A68-4646-BE36-874DD224454B}" destId="{C7E05968-DC9C-4038-BF4B-C8B6738C480E}" srcOrd="8" destOrd="0" presId="urn:microsoft.com/office/officeart/2008/layout/VerticalCurvedList"/>
    <dgm:cxn modelId="{9498BD10-A357-4E54-86D2-FE0E464E3FA7}" type="presParOf" srcId="{C7E05968-DC9C-4038-BF4B-C8B6738C480E}" destId="{CE48D966-BABF-46D6-AC88-48C505151BCD}" srcOrd="0" destOrd="0" presId="urn:microsoft.com/office/officeart/2008/layout/VerticalCurvedList"/>
    <dgm:cxn modelId="{191367BB-EFB1-4DEB-B23F-06A71A92F15D}" type="presParOf" srcId="{5848F1D4-8A68-4646-BE36-874DD224454B}" destId="{CEA09434-C385-4F87-8EF1-EA6DEB45E723}" srcOrd="9" destOrd="0" presId="urn:microsoft.com/office/officeart/2008/layout/VerticalCurvedList"/>
    <dgm:cxn modelId="{F962FEEC-296B-4100-AB77-402D92A800C7}" type="presParOf" srcId="{5848F1D4-8A68-4646-BE36-874DD224454B}" destId="{DF04A30B-7946-45CB-8D39-D0C8D09A67DC}" srcOrd="10" destOrd="0" presId="urn:microsoft.com/office/officeart/2008/layout/VerticalCurvedList"/>
    <dgm:cxn modelId="{6B07DFD4-F707-402E-A536-BD05DB14A79E}" type="presParOf" srcId="{DF04A30B-7946-45CB-8D39-D0C8D09A67DC}" destId="{656D1E2D-7DCE-485E-A1A9-9B3693C9B5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E992C-2CB7-4366-835B-43D2B33185E0}">
      <dsp:nvSpPr>
        <dsp:cNvPr id="0" name=""/>
        <dsp:cNvSpPr/>
      </dsp:nvSpPr>
      <dsp:spPr>
        <a:xfrm>
          <a:off x="1261" y="1316354"/>
          <a:ext cx="1735336" cy="14312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COVID-19</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Presencial</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Virtual</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es-EC" sz="1600" kern="1200" dirty="0">
            <a:latin typeface="Times New Roman" panose="02020603050405020304" pitchFamily="18" charset="0"/>
            <a:cs typeface="Times New Roman" panose="02020603050405020304" pitchFamily="18" charset="0"/>
          </a:endParaRPr>
        </a:p>
      </dsp:txBody>
      <dsp:txXfrm>
        <a:off x="34199" y="1349292"/>
        <a:ext cx="1669460" cy="1058709"/>
      </dsp:txXfrm>
    </dsp:sp>
    <dsp:sp modelId="{2962FBB1-1973-46F9-BF49-DECE72F928A7}">
      <dsp:nvSpPr>
        <dsp:cNvPr id="0" name=""/>
        <dsp:cNvSpPr/>
      </dsp:nvSpPr>
      <dsp:spPr>
        <a:xfrm>
          <a:off x="995649" y="1726108"/>
          <a:ext cx="1812020" cy="1812020"/>
        </a:xfrm>
        <a:prstGeom prst="leftCircularArrow">
          <a:avLst>
            <a:gd name="adj1" fmla="val 2597"/>
            <a:gd name="adj2" fmla="val 315431"/>
            <a:gd name="adj3" fmla="val 2090942"/>
            <a:gd name="adj4" fmla="val 9024489"/>
            <a:gd name="adj5" fmla="val 303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CA372-25ED-4882-B176-8C44224DC130}">
      <dsp:nvSpPr>
        <dsp:cNvPr id="0" name=""/>
        <dsp:cNvSpPr/>
      </dsp:nvSpPr>
      <dsp:spPr>
        <a:xfrm>
          <a:off x="386892" y="2440940"/>
          <a:ext cx="1542521" cy="6134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Educación</a:t>
          </a:r>
          <a:endParaRPr lang="es-EC" sz="1600" kern="1200" dirty="0">
            <a:latin typeface="Times New Roman" panose="02020603050405020304" pitchFamily="18" charset="0"/>
            <a:cs typeface="Times New Roman" panose="02020603050405020304" pitchFamily="18" charset="0"/>
          </a:endParaRPr>
        </a:p>
      </dsp:txBody>
      <dsp:txXfrm>
        <a:off x="404858" y="2458906"/>
        <a:ext cx="1506589" cy="577478"/>
      </dsp:txXfrm>
    </dsp:sp>
    <dsp:sp modelId="{5CA55D7B-FD65-40D4-950E-EDA232B2A342}">
      <dsp:nvSpPr>
        <dsp:cNvPr id="0" name=""/>
        <dsp:cNvSpPr/>
      </dsp:nvSpPr>
      <dsp:spPr>
        <a:xfrm>
          <a:off x="2153488" y="1316355"/>
          <a:ext cx="1735336" cy="14312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EVA</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Plan de estudio</a:t>
          </a:r>
          <a:endParaRPr lang="es-EC" sz="1600" kern="1200" dirty="0">
            <a:latin typeface="Times New Roman" panose="02020603050405020304" pitchFamily="18" charset="0"/>
            <a:cs typeface="Times New Roman" panose="02020603050405020304" pitchFamily="18" charset="0"/>
          </a:endParaRPr>
        </a:p>
      </dsp:txBody>
      <dsp:txXfrm>
        <a:off x="2186426" y="1655998"/>
        <a:ext cx="1669460" cy="1058709"/>
      </dsp:txXfrm>
    </dsp:sp>
    <dsp:sp modelId="{839B907D-466F-4CB5-AFA1-860322B9BA00}">
      <dsp:nvSpPr>
        <dsp:cNvPr id="0" name=""/>
        <dsp:cNvSpPr/>
      </dsp:nvSpPr>
      <dsp:spPr>
        <a:xfrm>
          <a:off x="3371182" y="439610"/>
          <a:ext cx="2033758" cy="2033758"/>
        </a:xfrm>
        <a:prstGeom prst="circularArrow">
          <a:avLst>
            <a:gd name="adj1" fmla="val 2314"/>
            <a:gd name="adj2" fmla="val 279204"/>
            <a:gd name="adj3" fmla="val 19545285"/>
            <a:gd name="adj4" fmla="val 12575511"/>
            <a:gd name="adj5" fmla="val 269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5D34FE-85A6-4FFB-9FFA-7863C8BB765B}">
      <dsp:nvSpPr>
        <dsp:cNvPr id="0" name=""/>
        <dsp:cNvSpPr/>
      </dsp:nvSpPr>
      <dsp:spPr>
        <a:xfrm>
          <a:off x="2539119" y="1009650"/>
          <a:ext cx="1542521" cy="6134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Docentes</a:t>
          </a:r>
          <a:endParaRPr lang="es-EC" sz="1600" kern="1200" dirty="0">
            <a:latin typeface="Times New Roman" panose="02020603050405020304" pitchFamily="18" charset="0"/>
            <a:cs typeface="Times New Roman" panose="02020603050405020304" pitchFamily="18" charset="0"/>
          </a:endParaRPr>
        </a:p>
      </dsp:txBody>
      <dsp:txXfrm>
        <a:off x="2557085" y="1027616"/>
        <a:ext cx="1506589" cy="577478"/>
      </dsp:txXfrm>
    </dsp:sp>
    <dsp:sp modelId="{D8F13BF8-BCC0-4342-928A-6AD8C1F7B791}">
      <dsp:nvSpPr>
        <dsp:cNvPr id="0" name=""/>
        <dsp:cNvSpPr/>
      </dsp:nvSpPr>
      <dsp:spPr>
        <a:xfrm>
          <a:off x="4305716" y="1316354"/>
          <a:ext cx="1735336" cy="14312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Plataformas virtuales educativas</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Capacitaciones </a:t>
          </a:r>
          <a:endParaRPr lang="es-EC" sz="1600" kern="1200" dirty="0">
            <a:latin typeface="Times New Roman" panose="02020603050405020304" pitchFamily="18" charset="0"/>
            <a:cs typeface="Times New Roman" panose="02020603050405020304" pitchFamily="18" charset="0"/>
          </a:endParaRPr>
        </a:p>
      </dsp:txBody>
      <dsp:txXfrm>
        <a:off x="4338654" y="1349292"/>
        <a:ext cx="1669460" cy="1058709"/>
      </dsp:txXfrm>
    </dsp:sp>
    <dsp:sp modelId="{B1A7621E-0DC1-4A58-A209-1562B820FDD2}">
      <dsp:nvSpPr>
        <dsp:cNvPr id="0" name=""/>
        <dsp:cNvSpPr/>
      </dsp:nvSpPr>
      <dsp:spPr>
        <a:xfrm>
          <a:off x="4692608" y="2454379"/>
          <a:ext cx="1542521" cy="6134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Institución</a:t>
          </a:r>
          <a:endParaRPr lang="es-EC" sz="1600" kern="1200" dirty="0">
            <a:latin typeface="Times New Roman" panose="02020603050405020304" pitchFamily="18" charset="0"/>
            <a:cs typeface="Times New Roman" panose="02020603050405020304" pitchFamily="18" charset="0"/>
          </a:endParaRPr>
        </a:p>
      </dsp:txBody>
      <dsp:txXfrm>
        <a:off x="4710574" y="2472345"/>
        <a:ext cx="1506589" cy="577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FE799-E014-4FD0-91E1-AF949AF44F4F}">
      <dsp:nvSpPr>
        <dsp:cNvPr id="0" name=""/>
        <dsp:cNvSpPr/>
      </dsp:nvSpPr>
      <dsp:spPr>
        <a:xfrm>
          <a:off x="57616" y="425"/>
          <a:ext cx="2071203" cy="124272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latin typeface="Times New Roman" panose="02020603050405020304" pitchFamily="18" charset="0"/>
              <a:cs typeface="Times New Roman" panose="02020603050405020304" pitchFamily="18" charset="0"/>
            </a:rPr>
            <a:t>Provincia: </a:t>
          </a:r>
          <a:r>
            <a:rPr lang="es-ES" sz="1400" kern="1200" dirty="0">
              <a:solidFill>
                <a:schemeClr val="tx1"/>
              </a:solidFill>
              <a:latin typeface="Times New Roman" panose="02020603050405020304" pitchFamily="18" charset="0"/>
              <a:cs typeface="Times New Roman" panose="02020603050405020304" pitchFamily="18" charset="0"/>
            </a:rPr>
            <a:t>Pichincha</a:t>
          </a:r>
        </a:p>
        <a:p>
          <a:pPr marL="0" lvl="0" indent="0" algn="ctr" defTabSz="622300">
            <a:lnSpc>
              <a:spcPct val="90000"/>
            </a:lnSpc>
            <a:spcBef>
              <a:spcPct val="0"/>
            </a:spcBef>
            <a:spcAft>
              <a:spcPct val="35000"/>
            </a:spcAft>
            <a:buNone/>
          </a:pPr>
          <a:r>
            <a:rPr lang="es-ES" sz="1400" b="1" kern="1200" dirty="0">
              <a:solidFill>
                <a:schemeClr val="tx1"/>
              </a:solidFill>
              <a:latin typeface="Times New Roman" panose="02020603050405020304" pitchFamily="18" charset="0"/>
              <a:cs typeface="Times New Roman" panose="02020603050405020304" pitchFamily="18" charset="0"/>
            </a:rPr>
            <a:t>Cantón: </a:t>
          </a:r>
          <a:r>
            <a:rPr lang="es-ES" sz="1400" kern="1200" dirty="0">
              <a:solidFill>
                <a:schemeClr val="tx1"/>
              </a:solidFill>
              <a:latin typeface="Times New Roman" panose="02020603050405020304" pitchFamily="18" charset="0"/>
              <a:cs typeface="Times New Roman" panose="02020603050405020304" pitchFamily="18" charset="0"/>
            </a:rPr>
            <a:t>Quito</a:t>
          </a:r>
        </a:p>
        <a:p>
          <a:pPr marL="0" lvl="0" indent="0" algn="ctr" defTabSz="622300">
            <a:lnSpc>
              <a:spcPct val="90000"/>
            </a:lnSpc>
            <a:spcBef>
              <a:spcPct val="0"/>
            </a:spcBef>
            <a:spcAft>
              <a:spcPct val="35000"/>
            </a:spcAft>
            <a:buNone/>
          </a:pPr>
          <a:r>
            <a:rPr lang="es-EC" sz="1400" b="1" kern="1200" dirty="0">
              <a:solidFill>
                <a:schemeClr val="tx1"/>
              </a:solidFill>
              <a:latin typeface="Times New Roman" panose="02020603050405020304" pitchFamily="18" charset="0"/>
              <a:cs typeface="Times New Roman" panose="02020603050405020304" pitchFamily="18" charset="0"/>
            </a:rPr>
            <a:t>Parroquia: </a:t>
          </a:r>
          <a:r>
            <a:rPr lang="es-EC" sz="1400" kern="1200" dirty="0">
              <a:solidFill>
                <a:schemeClr val="tx1"/>
              </a:solidFill>
              <a:latin typeface="Times New Roman" panose="02020603050405020304" pitchFamily="18" charset="0"/>
              <a:cs typeface="Times New Roman" panose="02020603050405020304" pitchFamily="18" charset="0"/>
            </a:rPr>
            <a:t>Benalcázar</a:t>
          </a:r>
        </a:p>
      </dsp:txBody>
      <dsp:txXfrm>
        <a:off x="94014" y="36823"/>
        <a:ext cx="1998407" cy="1169925"/>
      </dsp:txXfrm>
    </dsp:sp>
    <dsp:sp modelId="{664840A1-4C93-4EF7-A39B-E135FADDEFBE}">
      <dsp:nvSpPr>
        <dsp:cNvPr id="0" name=""/>
        <dsp:cNvSpPr/>
      </dsp:nvSpPr>
      <dsp:spPr>
        <a:xfrm>
          <a:off x="2311085" y="364957"/>
          <a:ext cx="439095" cy="513658"/>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p>
      </dsp:txBody>
      <dsp:txXfrm>
        <a:off x="2311085" y="467689"/>
        <a:ext cx="307367" cy="308194"/>
      </dsp:txXfrm>
    </dsp:sp>
    <dsp:sp modelId="{E0A360E3-F1C1-41D1-BEFD-E41BDB393761}">
      <dsp:nvSpPr>
        <dsp:cNvPr id="0" name=""/>
        <dsp:cNvSpPr/>
      </dsp:nvSpPr>
      <dsp:spPr>
        <a:xfrm>
          <a:off x="2957300" y="425"/>
          <a:ext cx="2071203" cy="1242721"/>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COLEGIO MILITAR “ELOY ALFARO”</a:t>
          </a:r>
        </a:p>
      </dsp:txBody>
      <dsp:txXfrm>
        <a:off x="2993698" y="36823"/>
        <a:ext cx="1998407" cy="1169925"/>
      </dsp:txXfrm>
    </dsp:sp>
    <dsp:sp modelId="{BFCB9BDF-5E6E-4F1E-8546-DBA67B013FA2}">
      <dsp:nvSpPr>
        <dsp:cNvPr id="0" name=""/>
        <dsp:cNvSpPr/>
      </dsp:nvSpPr>
      <dsp:spPr>
        <a:xfrm rot="5400000">
          <a:off x="3773354" y="1388132"/>
          <a:ext cx="439095" cy="513658"/>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p>
      </dsp:txBody>
      <dsp:txXfrm rot="-5400000">
        <a:off x="3838805" y="1425413"/>
        <a:ext cx="308194" cy="307367"/>
      </dsp:txXfrm>
    </dsp:sp>
    <dsp:sp modelId="{3C144A83-95D5-43D2-8DCE-7AB2D0EC9910}">
      <dsp:nvSpPr>
        <dsp:cNvPr id="0" name=""/>
        <dsp:cNvSpPr/>
      </dsp:nvSpPr>
      <dsp:spPr>
        <a:xfrm>
          <a:off x="2957300" y="2071629"/>
          <a:ext cx="2071203" cy="124272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Times New Roman" panose="02020603050405020304" pitchFamily="18" charset="0"/>
              <a:cs typeface="Times New Roman" panose="02020603050405020304" pitchFamily="18" charset="0"/>
            </a:rPr>
            <a:t>Primer </a:t>
          </a:r>
          <a:r>
            <a:rPr lang="es-ES" sz="1400" kern="1200" dirty="0" err="1">
              <a:solidFill>
                <a:schemeClr val="tx1"/>
              </a:solidFill>
              <a:latin typeface="Times New Roman" panose="02020603050405020304" pitchFamily="18" charset="0"/>
              <a:cs typeface="Times New Roman" panose="02020603050405020304" pitchFamily="18" charset="0"/>
            </a:rPr>
            <a:t>Quimestre</a:t>
          </a:r>
          <a:r>
            <a:rPr lang="es-ES" sz="1400" kern="1200" dirty="0">
              <a:solidFill>
                <a:schemeClr val="tx1"/>
              </a:solidFill>
              <a:latin typeface="Times New Roman" panose="02020603050405020304" pitchFamily="18" charset="0"/>
              <a:cs typeface="Times New Roman" panose="02020603050405020304" pitchFamily="18" charset="0"/>
            </a:rPr>
            <a:t> del año lectivo 2020 - 2021</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2993698" y="2108027"/>
        <a:ext cx="1998407" cy="1169925"/>
      </dsp:txXfrm>
    </dsp:sp>
    <dsp:sp modelId="{DCE36761-B17F-4365-9C68-5F8375DABECA}">
      <dsp:nvSpPr>
        <dsp:cNvPr id="0" name=""/>
        <dsp:cNvSpPr/>
      </dsp:nvSpPr>
      <dsp:spPr>
        <a:xfrm rot="10800000">
          <a:off x="2335939" y="2436160"/>
          <a:ext cx="439095" cy="513658"/>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p>
      </dsp:txBody>
      <dsp:txXfrm rot="10800000">
        <a:off x="2467667" y="2538892"/>
        <a:ext cx="307367" cy="308194"/>
      </dsp:txXfrm>
    </dsp:sp>
    <dsp:sp modelId="{378A6306-6624-4CEF-8327-2FF3475A4BF0}">
      <dsp:nvSpPr>
        <dsp:cNvPr id="0" name=""/>
        <dsp:cNvSpPr/>
      </dsp:nvSpPr>
      <dsp:spPr>
        <a:xfrm>
          <a:off x="57616" y="2071629"/>
          <a:ext cx="2071203" cy="124272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 Docentes titulares </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 Coordinador </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 Inspector </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 Padres de familia de preparatoria</a:t>
          </a:r>
        </a:p>
      </dsp:txBody>
      <dsp:txXfrm>
        <a:off x="94014" y="2108027"/>
        <a:ext cx="1998407" cy="1169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536BB-05C4-45F1-9DDD-238750FDC54C}">
      <dsp:nvSpPr>
        <dsp:cNvPr id="0" name=""/>
        <dsp:cNvSpPr/>
      </dsp:nvSpPr>
      <dsp:spPr>
        <a:xfrm>
          <a:off x="-4700662" y="-720572"/>
          <a:ext cx="5599125" cy="5599125"/>
        </a:xfrm>
        <a:prstGeom prst="blockArc">
          <a:avLst>
            <a:gd name="adj1" fmla="val 18900000"/>
            <a:gd name="adj2" fmla="val 2700000"/>
            <a:gd name="adj3" fmla="val 38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B352C-5B91-418A-85FA-6110D30FEB16}">
      <dsp:nvSpPr>
        <dsp:cNvPr id="0" name=""/>
        <dsp:cNvSpPr/>
      </dsp:nvSpPr>
      <dsp:spPr>
        <a:xfrm>
          <a:off x="393222" y="259790"/>
          <a:ext cx="7055806" cy="519913"/>
        </a:xfrm>
        <a:prstGeom prst="rect">
          <a:avLst/>
        </a:prstGeom>
        <a:solidFill>
          <a:schemeClr val="tx1">
            <a:lumMod val="20000"/>
            <a:lumOff val="80000"/>
          </a:schemeClr>
        </a:solidFill>
        <a:ln w="9525" cap="flat" cmpd="sng" algn="ctr">
          <a:solidFill>
            <a:schemeClr val="accent1"/>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1268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Las docentes han sido capacitadas en plataformas virtuales, tanto de “Microsoft Teams y Zoom” aplicada en el proceso de enseñanza aprendizaje en niños de preparatoria.</a:t>
          </a:r>
        </a:p>
      </dsp:txBody>
      <dsp:txXfrm>
        <a:off x="393222" y="259790"/>
        <a:ext cx="7055806" cy="519913"/>
      </dsp:txXfrm>
    </dsp:sp>
    <dsp:sp modelId="{B8FE64FB-1158-49A1-A73D-DB0BA20D532F}">
      <dsp:nvSpPr>
        <dsp:cNvPr id="0" name=""/>
        <dsp:cNvSpPr/>
      </dsp:nvSpPr>
      <dsp:spPr>
        <a:xfrm>
          <a:off x="68276" y="194801"/>
          <a:ext cx="649892" cy="64989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1411A-AB5A-482C-A61C-0AE5A0A2BC17}">
      <dsp:nvSpPr>
        <dsp:cNvPr id="0" name=""/>
        <dsp:cNvSpPr/>
      </dsp:nvSpPr>
      <dsp:spPr>
        <a:xfrm>
          <a:off x="765777" y="1039411"/>
          <a:ext cx="6683251" cy="519913"/>
        </a:xfrm>
        <a:prstGeom prst="rect">
          <a:avLst/>
        </a:prstGeom>
        <a:solidFill>
          <a:schemeClr val="accent3">
            <a:hueOff val="1089216"/>
            <a:satOff val="26"/>
            <a:lumOff val="-38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latin typeface="Times New Roman" panose="02020603050405020304" pitchFamily="18" charset="0"/>
              <a:cs typeface="Times New Roman" panose="02020603050405020304" pitchFamily="18" charset="0"/>
            </a:rPr>
            <a:t>Las docentes tienen bajo nivel de competencia digital ya que no explotan las TICS en el momento de impartir sus clases.</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765777" y="1039411"/>
        <a:ext cx="6683251" cy="519913"/>
      </dsp:txXfrm>
    </dsp:sp>
    <dsp:sp modelId="{43DF49E0-0D9B-42F4-AD60-E7F5E75A2308}">
      <dsp:nvSpPr>
        <dsp:cNvPr id="0" name=""/>
        <dsp:cNvSpPr/>
      </dsp:nvSpPr>
      <dsp:spPr>
        <a:xfrm>
          <a:off x="440831" y="974422"/>
          <a:ext cx="649892" cy="649892"/>
        </a:xfrm>
        <a:prstGeom prst="ellipse">
          <a:avLst/>
        </a:prstGeom>
        <a:solidFill>
          <a:schemeClr val="lt1">
            <a:hueOff val="0"/>
            <a:satOff val="0"/>
            <a:lumOff val="0"/>
            <a:alphaOff val="0"/>
          </a:schemeClr>
        </a:solidFill>
        <a:ln w="25400" cap="flat" cmpd="sng" algn="ctr">
          <a:solidFill>
            <a:schemeClr val="accent3">
              <a:hueOff val="1089216"/>
              <a:satOff val="26"/>
              <a:lumOff val="-3873"/>
              <a:alphaOff val="0"/>
            </a:schemeClr>
          </a:solidFill>
          <a:prstDash val="solid"/>
        </a:ln>
        <a:effectLst/>
      </dsp:spPr>
      <dsp:style>
        <a:lnRef idx="2">
          <a:scrgbClr r="0" g="0" b="0"/>
        </a:lnRef>
        <a:fillRef idx="1">
          <a:scrgbClr r="0" g="0" b="0"/>
        </a:fillRef>
        <a:effectRef idx="0">
          <a:scrgbClr r="0" g="0" b="0"/>
        </a:effectRef>
        <a:fontRef idx="minor"/>
      </dsp:style>
    </dsp:sp>
    <dsp:sp modelId="{5D6EA951-7B02-442C-AE59-DEB67A4851E8}">
      <dsp:nvSpPr>
        <dsp:cNvPr id="0" name=""/>
        <dsp:cNvSpPr/>
      </dsp:nvSpPr>
      <dsp:spPr>
        <a:xfrm>
          <a:off x="880122" y="1819033"/>
          <a:ext cx="6568907" cy="519913"/>
        </a:xfrm>
        <a:prstGeom prst="rect">
          <a:avLst/>
        </a:prstGeom>
        <a:solidFill>
          <a:schemeClr val="accent3">
            <a:hueOff val="2178431"/>
            <a:satOff val="52"/>
            <a:lumOff val="-7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latin typeface="Times New Roman" panose="02020603050405020304" pitchFamily="18" charset="0"/>
              <a:cs typeface="Times New Roman" panose="02020603050405020304" pitchFamily="18" charset="0"/>
            </a:rPr>
            <a:t>La herramienta tecnológica que mas usan las docentes es PowerPoint para el aprendizaje del ámbito de descubrimiento del medio natural.</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880122" y="1819033"/>
        <a:ext cx="6568907" cy="519913"/>
      </dsp:txXfrm>
    </dsp:sp>
    <dsp:sp modelId="{1C950AB7-472B-4716-9AA1-C315EB3053B0}">
      <dsp:nvSpPr>
        <dsp:cNvPr id="0" name=""/>
        <dsp:cNvSpPr/>
      </dsp:nvSpPr>
      <dsp:spPr>
        <a:xfrm>
          <a:off x="555175" y="1754043"/>
          <a:ext cx="649892" cy="649892"/>
        </a:xfrm>
        <a:prstGeom prst="ellipse">
          <a:avLst/>
        </a:prstGeom>
        <a:solidFill>
          <a:schemeClr val="lt1">
            <a:hueOff val="0"/>
            <a:satOff val="0"/>
            <a:lumOff val="0"/>
            <a:alphaOff val="0"/>
          </a:schemeClr>
        </a:solidFill>
        <a:ln w="25400" cap="flat" cmpd="sng" algn="ctr">
          <a:solidFill>
            <a:schemeClr val="accent3">
              <a:hueOff val="2178431"/>
              <a:satOff val="52"/>
              <a:lumOff val="-7745"/>
              <a:alphaOff val="0"/>
            </a:schemeClr>
          </a:solidFill>
          <a:prstDash val="solid"/>
        </a:ln>
        <a:effectLst/>
      </dsp:spPr>
      <dsp:style>
        <a:lnRef idx="2">
          <a:scrgbClr r="0" g="0" b="0"/>
        </a:lnRef>
        <a:fillRef idx="1">
          <a:scrgbClr r="0" g="0" b="0"/>
        </a:fillRef>
        <a:effectRef idx="0">
          <a:scrgbClr r="0" g="0" b="0"/>
        </a:effectRef>
        <a:fontRef idx="minor"/>
      </dsp:style>
    </dsp:sp>
    <dsp:sp modelId="{94150655-0D04-4C0A-9A47-329C6C09A707}">
      <dsp:nvSpPr>
        <dsp:cNvPr id="0" name=""/>
        <dsp:cNvSpPr/>
      </dsp:nvSpPr>
      <dsp:spPr>
        <a:xfrm>
          <a:off x="765777" y="2598654"/>
          <a:ext cx="6683251" cy="519913"/>
        </a:xfrm>
        <a:prstGeom prst="rect">
          <a:avLst/>
        </a:prstGeom>
        <a:solidFill>
          <a:schemeClr val="accent3">
            <a:hueOff val="3267647"/>
            <a:satOff val="79"/>
            <a:lumOff val="-1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latin typeface="Times New Roman" panose="02020603050405020304" pitchFamily="18" charset="0"/>
              <a:cs typeface="Times New Roman" panose="02020603050405020304" pitchFamily="18" charset="0"/>
            </a:rPr>
            <a:t>Los EVAS y los ámbitos de aprendizaje fundamentados por autores clásicos y contemporáneos en el siglo XXI.</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765777" y="2598654"/>
        <a:ext cx="6683251" cy="519913"/>
      </dsp:txXfrm>
    </dsp:sp>
    <dsp:sp modelId="{836F1CF4-C39A-4CA7-88A3-324D8909E2C7}">
      <dsp:nvSpPr>
        <dsp:cNvPr id="0" name=""/>
        <dsp:cNvSpPr/>
      </dsp:nvSpPr>
      <dsp:spPr>
        <a:xfrm>
          <a:off x="440831" y="2533665"/>
          <a:ext cx="649892" cy="649892"/>
        </a:xfrm>
        <a:prstGeom prst="ellipse">
          <a:avLst/>
        </a:prstGeom>
        <a:solidFill>
          <a:schemeClr val="lt1">
            <a:hueOff val="0"/>
            <a:satOff val="0"/>
            <a:lumOff val="0"/>
            <a:alphaOff val="0"/>
          </a:schemeClr>
        </a:solidFill>
        <a:ln w="25400" cap="flat" cmpd="sng" algn="ctr">
          <a:solidFill>
            <a:schemeClr val="accent3">
              <a:hueOff val="3267647"/>
              <a:satOff val="79"/>
              <a:lumOff val="-11618"/>
              <a:alphaOff val="0"/>
            </a:schemeClr>
          </a:solidFill>
          <a:prstDash val="solid"/>
        </a:ln>
        <a:effectLst/>
      </dsp:spPr>
      <dsp:style>
        <a:lnRef idx="2">
          <a:scrgbClr r="0" g="0" b="0"/>
        </a:lnRef>
        <a:fillRef idx="1">
          <a:scrgbClr r="0" g="0" b="0"/>
        </a:fillRef>
        <a:effectRef idx="0">
          <a:scrgbClr r="0" g="0" b="0"/>
        </a:effectRef>
        <a:fontRef idx="minor"/>
      </dsp:style>
    </dsp:sp>
    <dsp:sp modelId="{585BFC6D-8181-450C-85CF-E4BA0B9FEB2A}">
      <dsp:nvSpPr>
        <dsp:cNvPr id="0" name=""/>
        <dsp:cNvSpPr/>
      </dsp:nvSpPr>
      <dsp:spPr>
        <a:xfrm>
          <a:off x="393222" y="3378275"/>
          <a:ext cx="7055806" cy="519913"/>
        </a:xfrm>
        <a:prstGeom prst="rect">
          <a:avLst/>
        </a:prstGeom>
        <a:solidFill>
          <a:schemeClr val="accent3">
            <a:hueOff val="4356863"/>
            <a:satOff val="105"/>
            <a:lumOff val="-1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8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Las docentes manifiestan la necesidad de contar con una propuesta </a:t>
          </a:r>
          <a:r>
            <a:rPr lang="es-ES" sz="1400" kern="1200" dirty="0">
              <a:solidFill>
                <a:schemeClr val="tx1"/>
              </a:solidFill>
              <a:latin typeface="Times New Roman" panose="02020603050405020304" pitchFamily="18" charset="0"/>
              <a:cs typeface="Times New Roman" panose="02020603050405020304" pitchFamily="18" charset="0"/>
            </a:rPr>
            <a:t>alternativa “Guía didáctica de actividades” para aplicar en sus clases con los niños de 5 a 6 años.</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393222" y="3378275"/>
        <a:ext cx="7055806" cy="519913"/>
      </dsp:txXfrm>
    </dsp:sp>
    <dsp:sp modelId="{63C02B90-24D4-469D-8BD6-94599E70AFEE}">
      <dsp:nvSpPr>
        <dsp:cNvPr id="0" name=""/>
        <dsp:cNvSpPr/>
      </dsp:nvSpPr>
      <dsp:spPr>
        <a:xfrm>
          <a:off x="68276" y="3313286"/>
          <a:ext cx="649892" cy="649892"/>
        </a:xfrm>
        <a:prstGeom prst="ellipse">
          <a:avLst/>
        </a:prstGeom>
        <a:solidFill>
          <a:schemeClr val="lt1">
            <a:hueOff val="0"/>
            <a:satOff val="0"/>
            <a:lumOff val="0"/>
            <a:alphaOff val="0"/>
          </a:schemeClr>
        </a:solidFill>
        <a:ln w="25400" cap="flat" cmpd="sng" algn="ctr">
          <a:solidFill>
            <a:schemeClr val="accent3">
              <a:hueOff val="4356863"/>
              <a:satOff val="105"/>
              <a:lumOff val="-1549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615D3-33FD-48D4-978D-F761128A453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E32FC-CA6C-4DCB-A271-FB63CE551D11}">
      <dsp:nvSpPr>
        <dsp:cNvPr id="0" name=""/>
        <dsp:cNvSpPr/>
      </dsp:nvSpPr>
      <dsp:spPr>
        <a:xfrm>
          <a:off x="384538" y="253918"/>
          <a:ext cx="7433663" cy="5081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Mantener a las docentes periódicamente capacitadas en entornos de aprendizaje virtual mismos que tienen un gran compendio de herramientas que usadas de la forma correcta pueden ser compatibles con la plataforma Microsoft Teams y Zoom.</a:t>
          </a:r>
        </a:p>
      </dsp:txBody>
      <dsp:txXfrm>
        <a:off x="384538" y="253918"/>
        <a:ext cx="7433663" cy="508162"/>
      </dsp:txXfrm>
    </dsp:sp>
    <dsp:sp modelId="{CA69C496-0CE5-452D-8E91-31FC2F22917A}">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427E-8969-48FB-A06B-DBDDA9972972}">
      <dsp:nvSpPr>
        <dsp:cNvPr id="0" name=""/>
        <dsp:cNvSpPr/>
      </dsp:nvSpPr>
      <dsp:spPr>
        <a:xfrm>
          <a:off x="748672" y="1015918"/>
          <a:ext cx="7069528" cy="508162"/>
        </a:xfrm>
        <a:prstGeom prst="rect">
          <a:avLst/>
        </a:prstGeom>
        <a:solidFill>
          <a:schemeClr val="accent3">
            <a:hueOff val="1089216"/>
            <a:satOff val="26"/>
            <a:lumOff val="-38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Actualizarse constantemente sobre las plataformas educativas para tener mayores competencias digitales. </a:t>
          </a:r>
        </a:p>
      </dsp:txBody>
      <dsp:txXfrm>
        <a:off x="748672" y="1015918"/>
        <a:ext cx="7069528" cy="508162"/>
      </dsp:txXfrm>
    </dsp:sp>
    <dsp:sp modelId="{B4DC8CAD-10D9-454A-9B3D-FEC28042799E}">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3">
              <a:hueOff val="1089216"/>
              <a:satOff val="26"/>
              <a:lumOff val="-3873"/>
              <a:alphaOff val="0"/>
            </a:schemeClr>
          </a:solidFill>
          <a:prstDash val="solid"/>
        </a:ln>
        <a:effectLst/>
      </dsp:spPr>
      <dsp:style>
        <a:lnRef idx="2">
          <a:scrgbClr r="0" g="0" b="0"/>
        </a:lnRef>
        <a:fillRef idx="1">
          <a:scrgbClr r="0" g="0" b="0"/>
        </a:fillRef>
        <a:effectRef idx="0">
          <a:scrgbClr r="0" g="0" b="0"/>
        </a:effectRef>
        <a:fontRef idx="minor"/>
      </dsp:style>
    </dsp:sp>
    <dsp:sp modelId="{37A83E1C-B553-4EE0-B873-5BA3D2E1DE45}">
      <dsp:nvSpPr>
        <dsp:cNvPr id="0" name=""/>
        <dsp:cNvSpPr/>
      </dsp:nvSpPr>
      <dsp:spPr>
        <a:xfrm>
          <a:off x="860432" y="1777918"/>
          <a:ext cx="6957768" cy="508162"/>
        </a:xfrm>
        <a:prstGeom prst="rect">
          <a:avLst/>
        </a:prstGeom>
        <a:solidFill>
          <a:schemeClr val="accent3">
            <a:hueOff val="2178431"/>
            <a:satOff val="52"/>
            <a:lumOff val="-7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Las docentes de preparatoria deben variar las presentaciones de sus clases a través de otras herramientas virtuales como son: Cerebriti, Kahoot, </a:t>
          </a:r>
          <a:r>
            <a:rPr lang="es-EC" sz="1400" kern="1200" dirty="0" err="1">
              <a:solidFill>
                <a:schemeClr val="tx1"/>
              </a:solidFill>
              <a:latin typeface="Times New Roman" panose="02020603050405020304" pitchFamily="18" charset="0"/>
              <a:cs typeface="Times New Roman" panose="02020603050405020304" pitchFamily="18" charset="0"/>
            </a:rPr>
            <a:t>ClassDojo</a:t>
          </a:r>
          <a:r>
            <a:rPr lang="es-EC" sz="1400" kern="1200" dirty="0">
              <a:solidFill>
                <a:schemeClr val="tx1"/>
              </a:solidFill>
              <a:latin typeface="Times New Roman" panose="02020603050405020304" pitchFamily="18" charset="0"/>
              <a:cs typeface="Times New Roman" panose="02020603050405020304" pitchFamily="18" charset="0"/>
            </a:rPr>
            <a:t>, Educaplay, Mundo primaria.</a:t>
          </a:r>
        </a:p>
      </dsp:txBody>
      <dsp:txXfrm>
        <a:off x="860432" y="1777918"/>
        <a:ext cx="6957768" cy="508162"/>
      </dsp:txXfrm>
    </dsp:sp>
    <dsp:sp modelId="{83FE6094-0258-45FB-A3EA-EE79A78AACB6}">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3">
              <a:hueOff val="2178431"/>
              <a:satOff val="52"/>
              <a:lumOff val="-7745"/>
              <a:alphaOff val="0"/>
            </a:schemeClr>
          </a:solidFill>
          <a:prstDash val="solid"/>
        </a:ln>
        <a:effectLst/>
      </dsp:spPr>
      <dsp:style>
        <a:lnRef idx="2">
          <a:scrgbClr r="0" g="0" b="0"/>
        </a:lnRef>
        <a:fillRef idx="1">
          <a:scrgbClr r="0" g="0" b="0"/>
        </a:fillRef>
        <a:effectRef idx="0">
          <a:scrgbClr r="0" g="0" b="0"/>
        </a:effectRef>
        <a:fontRef idx="minor"/>
      </dsp:style>
    </dsp:sp>
    <dsp:sp modelId="{2EE1286D-655A-4ABC-A84D-4085650C0CCA}">
      <dsp:nvSpPr>
        <dsp:cNvPr id="0" name=""/>
        <dsp:cNvSpPr/>
      </dsp:nvSpPr>
      <dsp:spPr>
        <a:xfrm>
          <a:off x="748672" y="2539918"/>
          <a:ext cx="7069528" cy="508162"/>
        </a:xfrm>
        <a:prstGeom prst="rect">
          <a:avLst/>
        </a:prstGeom>
        <a:solidFill>
          <a:schemeClr val="accent3">
            <a:hueOff val="3267647"/>
            <a:satOff val="79"/>
            <a:lumOff val="-1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Revisar los aportes teóricos y conceptuales actuales de los entornos virtuales de aprendizaje para contar con un sustento teórico adecuado que permita concatenar la teoría con la práctica para mejorar la práctica docente.</a:t>
          </a:r>
        </a:p>
      </dsp:txBody>
      <dsp:txXfrm>
        <a:off x="748672" y="2539918"/>
        <a:ext cx="7069528" cy="508162"/>
      </dsp:txXfrm>
    </dsp:sp>
    <dsp:sp modelId="{CE48D966-BABF-46D6-AC88-48C505151BCD}">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3">
              <a:hueOff val="3267647"/>
              <a:satOff val="79"/>
              <a:lumOff val="-11618"/>
              <a:alphaOff val="0"/>
            </a:schemeClr>
          </a:solidFill>
          <a:prstDash val="solid"/>
        </a:ln>
        <a:effectLst/>
      </dsp:spPr>
      <dsp:style>
        <a:lnRef idx="2">
          <a:scrgbClr r="0" g="0" b="0"/>
        </a:lnRef>
        <a:fillRef idx="1">
          <a:scrgbClr r="0" g="0" b="0"/>
        </a:fillRef>
        <a:effectRef idx="0">
          <a:scrgbClr r="0" g="0" b="0"/>
        </a:effectRef>
        <a:fontRef idx="minor"/>
      </dsp:style>
    </dsp:sp>
    <dsp:sp modelId="{CEA09434-C385-4F87-8EF1-EA6DEB45E723}">
      <dsp:nvSpPr>
        <dsp:cNvPr id="0" name=""/>
        <dsp:cNvSpPr/>
      </dsp:nvSpPr>
      <dsp:spPr>
        <a:xfrm>
          <a:off x="384538" y="3301918"/>
          <a:ext cx="7433663" cy="508162"/>
        </a:xfrm>
        <a:prstGeom prst="rect">
          <a:avLst/>
        </a:prstGeom>
        <a:solidFill>
          <a:schemeClr val="accent3">
            <a:hueOff val="4356863"/>
            <a:satOff val="105"/>
            <a:lumOff val="-1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Elaborar una propuesta orientada al trabajo de las destrezas del ámbito de descubrimiento del medio natural, que involucre a los niños en el mundo digital de una forma segura y divertida.</a:t>
          </a:r>
        </a:p>
      </dsp:txBody>
      <dsp:txXfrm>
        <a:off x="384538" y="3301918"/>
        <a:ext cx="7433663" cy="508162"/>
      </dsp:txXfrm>
    </dsp:sp>
    <dsp:sp modelId="{656D1E2D-7DCE-485E-A1A9-9B3693C9B573}">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3">
              <a:hueOff val="4356863"/>
              <a:satOff val="105"/>
              <a:lumOff val="-1549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55107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0"/>
        <p:cNvGrpSpPr/>
        <p:nvPr/>
      </p:nvGrpSpPr>
      <p:grpSpPr>
        <a:xfrm>
          <a:off x="0" y="0"/>
          <a:ext cx="0" cy="0"/>
          <a:chOff x="0" y="0"/>
          <a:chExt cx="0" cy="0"/>
        </a:xfrm>
      </p:grpSpPr>
      <p:sp>
        <p:nvSpPr>
          <p:cNvPr id="18721" name="Google Shape;18721;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2" name="Google Shape;18722;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41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4"/>
        <p:cNvGrpSpPr/>
        <p:nvPr/>
      </p:nvGrpSpPr>
      <p:grpSpPr>
        <a:xfrm>
          <a:off x="0" y="0"/>
          <a:ext cx="0" cy="0"/>
          <a:chOff x="0" y="0"/>
          <a:chExt cx="0" cy="0"/>
        </a:xfrm>
      </p:grpSpPr>
      <p:sp>
        <p:nvSpPr>
          <p:cNvPr id="18965" name="Google Shape;18965;gaafc7fd8e0_0_5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6" name="Google Shape;18966;gaafc7fd8e0_0_5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2"/>
        <p:cNvGrpSpPr/>
        <p:nvPr/>
      </p:nvGrpSpPr>
      <p:grpSpPr>
        <a:xfrm>
          <a:off x="0" y="0"/>
          <a:ext cx="0" cy="0"/>
          <a:chOff x="0" y="0"/>
          <a:chExt cx="0" cy="0"/>
        </a:xfrm>
      </p:grpSpPr>
      <p:sp>
        <p:nvSpPr>
          <p:cNvPr id="18993" name="Google Shape;18993;g9539696e3f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4" name="Google Shape;18994;g9539696e3f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12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2"/>
        <p:cNvGrpSpPr/>
        <p:nvPr/>
      </p:nvGrpSpPr>
      <p:grpSpPr>
        <a:xfrm>
          <a:off x="0" y="0"/>
          <a:ext cx="0" cy="0"/>
          <a:chOff x="0" y="0"/>
          <a:chExt cx="0" cy="0"/>
        </a:xfrm>
      </p:grpSpPr>
      <p:sp>
        <p:nvSpPr>
          <p:cNvPr id="19073" name="Google Shape;19073;gaafc7fd8e0_0_10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4" name="Google Shape;19074;gaafc7fd8e0_0_10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19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2"/>
        <p:cNvGrpSpPr/>
        <p:nvPr/>
      </p:nvGrpSpPr>
      <p:grpSpPr>
        <a:xfrm>
          <a:off x="0" y="0"/>
          <a:ext cx="0" cy="0"/>
          <a:chOff x="0" y="0"/>
          <a:chExt cx="0" cy="0"/>
        </a:xfrm>
      </p:grpSpPr>
      <p:sp>
        <p:nvSpPr>
          <p:cNvPr id="19073" name="Google Shape;19073;gaafc7fd8e0_0_10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4" name="Google Shape;19074;gaafc7fd8e0_0_10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854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2"/>
        <p:cNvGrpSpPr/>
        <p:nvPr/>
      </p:nvGrpSpPr>
      <p:grpSpPr>
        <a:xfrm>
          <a:off x="0" y="0"/>
          <a:ext cx="0" cy="0"/>
          <a:chOff x="0" y="0"/>
          <a:chExt cx="0" cy="0"/>
        </a:xfrm>
      </p:grpSpPr>
      <p:sp>
        <p:nvSpPr>
          <p:cNvPr id="19183" name="Google Shape;19183;gaafc7fd8e0_0_6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4" name="Google Shape;19184;gaafc7fd8e0_0_6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6"/>
        <p:cNvGrpSpPr/>
        <p:nvPr/>
      </p:nvGrpSpPr>
      <p:grpSpPr>
        <a:xfrm>
          <a:off x="0" y="0"/>
          <a:ext cx="0" cy="0"/>
          <a:chOff x="0" y="0"/>
          <a:chExt cx="0" cy="0"/>
        </a:xfrm>
      </p:grpSpPr>
      <p:sp>
        <p:nvSpPr>
          <p:cNvPr id="3517" name="Google Shape;3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8" name="Google Shape;3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9"/>
        <p:cNvGrpSpPr/>
        <p:nvPr/>
      </p:nvGrpSpPr>
      <p:grpSpPr>
        <a:xfrm>
          <a:off x="0" y="0"/>
          <a:ext cx="0" cy="0"/>
          <a:chOff x="0" y="0"/>
          <a:chExt cx="0" cy="0"/>
        </a:xfrm>
      </p:grpSpPr>
      <p:sp>
        <p:nvSpPr>
          <p:cNvPr id="4010" name="Google Shape;4010;g9a0699419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1" name="Google Shape;4011;g9a0699419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99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4"/>
        <p:cNvGrpSpPr/>
        <p:nvPr/>
      </p:nvGrpSpPr>
      <p:grpSpPr>
        <a:xfrm>
          <a:off x="0" y="0"/>
          <a:ext cx="0" cy="0"/>
          <a:chOff x="0" y="0"/>
          <a:chExt cx="0" cy="0"/>
        </a:xfrm>
      </p:grpSpPr>
      <p:sp>
        <p:nvSpPr>
          <p:cNvPr id="18715" name="Google Shape;18715;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6" name="Google Shape;18716;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86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g9a0699419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3" name="Google Shape;3603;g9a0699419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90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7"/>
        <p:cNvGrpSpPr/>
        <p:nvPr/>
      </p:nvGrpSpPr>
      <p:grpSpPr>
        <a:xfrm>
          <a:off x="0" y="0"/>
          <a:ext cx="0" cy="0"/>
          <a:chOff x="0" y="0"/>
          <a:chExt cx="0" cy="0"/>
        </a:xfrm>
      </p:grpSpPr>
      <p:sp>
        <p:nvSpPr>
          <p:cNvPr id="18738" name="Google Shape;18738;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39" name="Google Shape;18739;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002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3"/>
        <p:cNvGrpSpPr/>
        <p:nvPr/>
      </p:nvGrpSpPr>
      <p:grpSpPr>
        <a:xfrm>
          <a:off x="0" y="0"/>
          <a:ext cx="0" cy="0"/>
          <a:chOff x="0" y="0"/>
          <a:chExt cx="0" cy="0"/>
        </a:xfrm>
      </p:grpSpPr>
      <p:sp>
        <p:nvSpPr>
          <p:cNvPr id="18764" name="Google Shape;18764;gaafc7fd8e0_0_9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5" name="Google Shape;18765;gaafc7fd8e0_0_9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56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90884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8"/>
        <p:cNvGrpSpPr/>
        <p:nvPr/>
      </p:nvGrpSpPr>
      <p:grpSpPr>
        <a:xfrm>
          <a:off x="0" y="0"/>
          <a:ext cx="0" cy="0"/>
          <a:chOff x="0" y="0"/>
          <a:chExt cx="0" cy="0"/>
        </a:xfrm>
      </p:grpSpPr>
      <p:sp>
        <p:nvSpPr>
          <p:cNvPr id="3859" name="Google Shape;3859;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0" name="Google Shape;3860;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31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4"/>
        <p:cNvGrpSpPr/>
        <p:nvPr/>
      </p:nvGrpSpPr>
      <p:grpSpPr>
        <a:xfrm>
          <a:off x="0" y="0"/>
          <a:ext cx="0" cy="0"/>
          <a:chOff x="0" y="0"/>
          <a:chExt cx="0" cy="0"/>
        </a:xfrm>
      </p:grpSpPr>
      <p:sp>
        <p:nvSpPr>
          <p:cNvPr id="18915" name="Google Shape;18915;g980f4b983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6" name="Google Shape;18916;g980f4b983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66"/>
        <p:cNvGrpSpPr/>
        <p:nvPr/>
      </p:nvGrpSpPr>
      <p:grpSpPr>
        <a:xfrm>
          <a:off x="0" y="0"/>
          <a:ext cx="0" cy="0"/>
          <a:chOff x="0" y="0"/>
          <a:chExt cx="0" cy="0"/>
        </a:xfrm>
      </p:grpSpPr>
      <p:sp>
        <p:nvSpPr>
          <p:cNvPr id="6067" name="Google Shape;6067;p9"/>
          <p:cNvSpPr/>
          <p:nvPr/>
        </p:nvSpPr>
        <p:spPr>
          <a:xfrm rot="-5400000" flipH="1">
            <a:off x="-238421" y="-313754"/>
            <a:ext cx="1220229" cy="1336720"/>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9"/>
          <p:cNvSpPr/>
          <p:nvPr/>
        </p:nvSpPr>
        <p:spPr>
          <a:xfrm rot="-390773" flipH="1">
            <a:off x="3754673" y="4829733"/>
            <a:ext cx="5078173" cy="1305638"/>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9"/>
          <p:cNvSpPr/>
          <p:nvPr/>
        </p:nvSpPr>
        <p:spPr>
          <a:xfrm rot="-390773" flipH="1">
            <a:off x="3742584" y="4723821"/>
            <a:ext cx="5078173" cy="1305638"/>
          </a:xfrm>
          <a:prstGeom prst="ellipse">
            <a:avLst/>
          </a:prstGeom>
          <a:noFill/>
          <a:ln w="28575" cap="flat" cmpd="sng">
            <a:solidFill>
              <a:srgbClr val="FF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9"/>
          <p:cNvSpPr txBox="1">
            <a:spLocks noGrp="1"/>
          </p:cNvSpPr>
          <p:nvPr>
            <p:ph type="title"/>
          </p:nvPr>
        </p:nvSpPr>
        <p:spPr>
          <a:xfrm flipH="1">
            <a:off x="593687" y="576800"/>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6071" name="Google Shape;6071;p9"/>
          <p:cNvSpPr/>
          <p:nvPr/>
        </p:nvSpPr>
        <p:spPr>
          <a:xfrm flipH="1">
            <a:off x="-351066" y="4247447"/>
            <a:ext cx="1849928" cy="1140850"/>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9"/>
          <p:cNvSpPr/>
          <p:nvPr/>
        </p:nvSpPr>
        <p:spPr>
          <a:xfrm rot="-5400000" flipH="1">
            <a:off x="-88359" y="-149395"/>
            <a:ext cx="920137" cy="1007979"/>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9"/>
          <p:cNvSpPr txBox="1">
            <a:spLocks noGrp="1"/>
          </p:cNvSpPr>
          <p:nvPr>
            <p:ph type="body" idx="1"/>
          </p:nvPr>
        </p:nvSpPr>
        <p:spPr>
          <a:xfrm flipH="1">
            <a:off x="1809900" y="1130175"/>
            <a:ext cx="55242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1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grpSp>
        <p:nvGrpSpPr>
          <p:cNvPr id="6074" name="Google Shape;6074;p9"/>
          <p:cNvGrpSpPr/>
          <p:nvPr/>
        </p:nvGrpSpPr>
        <p:grpSpPr>
          <a:xfrm flipH="1">
            <a:off x="8585880" y="4175125"/>
            <a:ext cx="558130" cy="733361"/>
            <a:chOff x="1135315" y="4197713"/>
            <a:chExt cx="558130" cy="733361"/>
          </a:xfrm>
        </p:grpSpPr>
        <p:sp>
          <p:nvSpPr>
            <p:cNvPr id="6075" name="Google Shape;6075;p9"/>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9"/>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7" name="Google Shape;6077;p9"/>
          <p:cNvSpPr/>
          <p:nvPr/>
        </p:nvSpPr>
        <p:spPr>
          <a:xfrm rot="-1624403" flipH="1">
            <a:off x="944953" y="4664206"/>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8" name="Google Shape;6078;p9"/>
          <p:cNvGrpSpPr/>
          <p:nvPr/>
        </p:nvGrpSpPr>
        <p:grpSpPr>
          <a:xfrm flipH="1">
            <a:off x="593680" y="-105475"/>
            <a:ext cx="618364" cy="785305"/>
            <a:chOff x="6656117" y="4231375"/>
            <a:chExt cx="618364" cy="785305"/>
          </a:xfrm>
        </p:grpSpPr>
        <p:sp>
          <p:nvSpPr>
            <p:cNvPr id="6079" name="Google Shape;6079;p9"/>
            <p:cNvSpPr/>
            <p:nvPr/>
          </p:nvSpPr>
          <p:spPr>
            <a:xfrm rot="-1802815">
              <a:off x="6718048" y="4538368"/>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9"/>
            <p:cNvSpPr/>
            <p:nvPr/>
          </p:nvSpPr>
          <p:spPr>
            <a:xfrm rot="-1802815">
              <a:off x="6718035" y="4329643"/>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1" name="Google Shape;6081;p9"/>
          <p:cNvGrpSpPr/>
          <p:nvPr/>
        </p:nvGrpSpPr>
        <p:grpSpPr>
          <a:xfrm rot="1194041" flipH="1">
            <a:off x="8044326" y="31593"/>
            <a:ext cx="937317" cy="645878"/>
            <a:chOff x="2695054" y="2941070"/>
            <a:chExt cx="755157" cy="518534"/>
          </a:xfrm>
        </p:grpSpPr>
        <p:sp>
          <p:nvSpPr>
            <p:cNvPr id="6082" name="Google Shape;6082;p9"/>
            <p:cNvSpPr/>
            <p:nvPr/>
          </p:nvSpPr>
          <p:spPr>
            <a:xfrm>
              <a:off x="2835032" y="2980966"/>
              <a:ext cx="396758" cy="131114"/>
            </a:xfrm>
            <a:custGeom>
              <a:avLst/>
              <a:gdLst/>
              <a:ahLst/>
              <a:cxnLst/>
              <a:rect l="l" t="t" r="r" b="b"/>
              <a:pathLst>
                <a:path w="20904" h="6908" extrusionOk="0">
                  <a:moveTo>
                    <a:pt x="11424" y="0"/>
                  </a:moveTo>
                  <a:cubicBezTo>
                    <a:pt x="11078" y="0"/>
                    <a:pt x="10729" y="15"/>
                    <a:pt x="10379" y="45"/>
                  </a:cubicBezTo>
                  <a:cubicBezTo>
                    <a:pt x="7366" y="317"/>
                    <a:pt x="3809" y="1175"/>
                    <a:pt x="1779" y="3581"/>
                  </a:cubicBezTo>
                  <a:cubicBezTo>
                    <a:pt x="984" y="4564"/>
                    <a:pt x="377" y="5694"/>
                    <a:pt x="1" y="6908"/>
                  </a:cubicBezTo>
                  <a:lnTo>
                    <a:pt x="775" y="6908"/>
                  </a:lnTo>
                  <a:cubicBezTo>
                    <a:pt x="1089" y="5987"/>
                    <a:pt x="1570" y="5108"/>
                    <a:pt x="2156" y="4334"/>
                  </a:cubicBezTo>
                  <a:cubicBezTo>
                    <a:pt x="4018" y="1907"/>
                    <a:pt x="7470" y="1049"/>
                    <a:pt x="10379" y="798"/>
                  </a:cubicBezTo>
                  <a:cubicBezTo>
                    <a:pt x="10715" y="770"/>
                    <a:pt x="11049" y="756"/>
                    <a:pt x="11380" y="756"/>
                  </a:cubicBezTo>
                  <a:cubicBezTo>
                    <a:pt x="14037" y="756"/>
                    <a:pt x="16499" y="1671"/>
                    <a:pt x="18267" y="3811"/>
                  </a:cubicBezTo>
                  <a:cubicBezTo>
                    <a:pt x="19041" y="4732"/>
                    <a:pt x="19648" y="5778"/>
                    <a:pt x="20066" y="6908"/>
                  </a:cubicBezTo>
                  <a:lnTo>
                    <a:pt x="20903" y="6908"/>
                  </a:lnTo>
                  <a:cubicBezTo>
                    <a:pt x="20422" y="5568"/>
                    <a:pt x="19732" y="4334"/>
                    <a:pt x="18811" y="3246"/>
                  </a:cubicBezTo>
                  <a:cubicBezTo>
                    <a:pt x="16927" y="1008"/>
                    <a:pt x="14262"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9"/>
            <p:cNvSpPr/>
            <p:nvPr/>
          </p:nvSpPr>
          <p:spPr>
            <a:xfrm>
              <a:off x="2768716" y="2941070"/>
              <a:ext cx="540911" cy="171010"/>
            </a:xfrm>
            <a:custGeom>
              <a:avLst/>
              <a:gdLst/>
              <a:ahLst/>
              <a:cxnLst/>
              <a:rect l="l" t="t" r="r" b="b"/>
              <a:pathLst>
                <a:path w="28499" h="9010" extrusionOk="0">
                  <a:moveTo>
                    <a:pt x="14829" y="1"/>
                  </a:moveTo>
                  <a:cubicBezTo>
                    <a:pt x="9935" y="1"/>
                    <a:pt x="4937" y="1960"/>
                    <a:pt x="1863" y="5829"/>
                  </a:cubicBezTo>
                  <a:cubicBezTo>
                    <a:pt x="1088" y="6792"/>
                    <a:pt x="461" y="7859"/>
                    <a:pt x="0" y="9010"/>
                  </a:cubicBezTo>
                  <a:lnTo>
                    <a:pt x="837" y="9010"/>
                  </a:lnTo>
                  <a:cubicBezTo>
                    <a:pt x="1444" y="7545"/>
                    <a:pt x="2344" y="6227"/>
                    <a:pt x="3495" y="5139"/>
                  </a:cubicBezTo>
                  <a:cubicBezTo>
                    <a:pt x="5838" y="2837"/>
                    <a:pt x="8977" y="1414"/>
                    <a:pt x="12220" y="933"/>
                  </a:cubicBezTo>
                  <a:cubicBezTo>
                    <a:pt x="13071" y="802"/>
                    <a:pt x="13940" y="736"/>
                    <a:pt x="14810" y="736"/>
                  </a:cubicBezTo>
                  <a:cubicBezTo>
                    <a:pt x="17705" y="736"/>
                    <a:pt x="20624" y="1475"/>
                    <a:pt x="23037" y="3067"/>
                  </a:cubicBezTo>
                  <a:cubicBezTo>
                    <a:pt x="25192" y="4469"/>
                    <a:pt x="26804" y="6562"/>
                    <a:pt x="27578" y="9010"/>
                  </a:cubicBezTo>
                  <a:lnTo>
                    <a:pt x="28498" y="9010"/>
                  </a:lnTo>
                  <a:cubicBezTo>
                    <a:pt x="27159" y="4281"/>
                    <a:pt x="22451" y="933"/>
                    <a:pt x="17514" y="201"/>
                  </a:cubicBezTo>
                  <a:cubicBezTo>
                    <a:pt x="16631" y="67"/>
                    <a:pt x="15732" y="1"/>
                    <a:pt x="14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9"/>
            <p:cNvSpPr/>
            <p:nvPr/>
          </p:nvSpPr>
          <p:spPr>
            <a:xfrm>
              <a:off x="2899374" y="3032022"/>
              <a:ext cx="273236" cy="80058"/>
            </a:xfrm>
            <a:custGeom>
              <a:avLst/>
              <a:gdLst/>
              <a:ahLst/>
              <a:cxnLst/>
              <a:rect l="l" t="t" r="r" b="b"/>
              <a:pathLst>
                <a:path w="14396" h="4218" extrusionOk="0">
                  <a:moveTo>
                    <a:pt x="7142" y="1"/>
                  </a:moveTo>
                  <a:cubicBezTo>
                    <a:pt x="6648" y="1"/>
                    <a:pt x="6142" y="45"/>
                    <a:pt x="5629" y="137"/>
                  </a:cubicBezTo>
                  <a:cubicBezTo>
                    <a:pt x="3223" y="556"/>
                    <a:pt x="1151" y="2062"/>
                    <a:pt x="0" y="4218"/>
                  </a:cubicBezTo>
                  <a:lnTo>
                    <a:pt x="816" y="4218"/>
                  </a:lnTo>
                  <a:cubicBezTo>
                    <a:pt x="900" y="4071"/>
                    <a:pt x="984" y="3946"/>
                    <a:pt x="1088" y="3799"/>
                  </a:cubicBezTo>
                  <a:cubicBezTo>
                    <a:pt x="2445" y="1867"/>
                    <a:pt x="4670" y="722"/>
                    <a:pt x="7029" y="722"/>
                  </a:cubicBezTo>
                  <a:cubicBezTo>
                    <a:pt x="7072" y="722"/>
                    <a:pt x="7114" y="723"/>
                    <a:pt x="7156" y="723"/>
                  </a:cubicBezTo>
                  <a:cubicBezTo>
                    <a:pt x="9897" y="723"/>
                    <a:pt x="12136" y="2146"/>
                    <a:pt x="13496" y="4218"/>
                  </a:cubicBezTo>
                  <a:lnTo>
                    <a:pt x="14396" y="4218"/>
                  </a:lnTo>
                  <a:cubicBezTo>
                    <a:pt x="12881" y="1728"/>
                    <a:pt x="10230" y="1"/>
                    <a:pt x="7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9"/>
            <p:cNvSpPr/>
            <p:nvPr/>
          </p:nvSpPr>
          <p:spPr>
            <a:xfrm>
              <a:off x="3075300" y="3112061"/>
              <a:ext cx="374912" cy="304914"/>
            </a:xfrm>
            <a:custGeom>
              <a:avLst/>
              <a:gdLst/>
              <a:ahLst/>
              <a:cxnLst/>
              <a:rect l="l" t="t" r="r" b="b"/>
              <a:pathLst>
                <a:path w="19753" h="16065" extrusionOk="0">
                  <a:moveTo>
                    <a:pt x="12366" y="4374"/>
                  </a:moveTo>
                  <a:cubicBezTo>
                    <a:pt x="13643" y="4415"/>
                    <a:pt x="14647" y="5483"/>
                    <a:pt x="14584" y="6759"/>
                  </a:cubicBezTo>
                  <a:cubicBezTo>
                    <a:pt x="14598" y="6941"/>
                    <a:pt x="14744" y="7067"/>
                    <a:pt x="14902" y="7067"/>
                  </a:cubicBezTo>
                  <a:cubicBezTo>
                    <a:pt x="14979" y="7067"/>
                    <a:pt x="15059" y="7037"/>
                    <a:pt x="15128" y="6968"/>
                  </a:cubicBezTo>
                  <a:cubicBezTo>
                    <a:pt x="15422" y="6620"/>
                    <a:pt x="15897" y="6408"/>
                    <a:pt x="16353" y="6408"/>
                  </a:cubicBezTo>
                  <a:cubicBezTo>
                    <a:pt x="16774" y="6408"/>
                    <a:pt x="17178" y="6588"/>
                    <a:pt x="17409" y="7010"/>
                  </a:cubicBezTo>
                  <a:cubicBezTo>
                    <a:pt x="17806" y="7742"/>
                    <a:pt x="17367" y="8600"/>
                    <a:pt x="16698" y="8935"/>
                  </a:cubicBezTo>
                  <a:cubicBezTo>
                    <a:pt x="16488" y="9061"/>
                    <a:pt x="16488" y="9374"/>
                    <a:pt x="16698" y="9500"/>
                  </a:cubicBezTo>
                  <a:cubicBezTo>
                    <a:pt x="17430" y="9960"/>
                    <a:pt x="18497" y="10902"/>
                    <a:pt x="18560" y="11843"/>
                  </a:cubicBezTo>
                  <a:cubicBezTo>
                    <a:pt x="18630" y="12872"/>
                    <a:pt x="17916" y="13215"/>
                    <a:pt x="17112" y="13215"/>
                  </a:cubicBezTo>
                  <a:cubicBezTo>
                    <a:pt x="16477" y="13215"/>
                    <a:pt x="15785" y="13002"/>
                    <a:pt x="15379" y="12743"/>
                  </a:cubicBezTo>
                  <a:cubicBezTo>
                    <a:pt x="15326" y="12707"/>
                    <a:pt x="15271" y="12692"/>
                    <a:pt x="15219" y="12692"/>
                  </a:cubicBezTo>
                  <a:cubicBezTo>
                    <a:pt x="15027" y="12692"/>
                    <a:pt x="14865" y="12906"/>
                    <a:pt x="14898" y="13120"/>
                  </a:cubicBezTo>
                  <a:cubicBezTo>
                    <a:pt x="15096" y="14078"/>
                    <a:pt x="14332" y="14826"/>
                    <a:pt x="13506" y="14826"/>
                  </a:cubicBezTo>
                  <a:cubicBezTo>
                    <a:pt x="13196" y="14826"/>
                    <a:pt x="12877" y="14720"/>
                    <a:pt x="12596" y="14480"/>
                  </a:cubicBezTo>
                  <a:cubicBezTo>
                    <a:pt x="12157" y="14124"/>
                    <a:pt x="11927" y="13706"/>
                    <a:pt x="11404" y="13454"/>
                  </a:cubicBezTo>
                  <a:cubicBezTo>
                    <a:pt x="11352" y="13431"/>
                    <a:pt x="11300" y="13420"/>
                    <a:pt x="11250" y="13420"/>
                  </a:cubicBezTo>
                  <a:cubicBezTo>
                    <a:pt x="11080" y="13420"/>
                    <a:pt x="10934" y="13548"/>
                    <a:pt x="10902" y="13726"/>
                  </a:cubicBezTo>
                  <a:cubicBezTo>
                    <a:pt x="10859" y="13698"/>
                    <a:pt x="10808" y="13684"/>
                    <a:pt x="10758" y="13684"/>
                  </a:cubicBezTo>
                  <a:cubicBezTo>
                    <a:pt x="10662" y="13684"/>
                    <a:pt x="10566" y="13735"/>
                    <a:pt x="10525" y="13831"/>
                  </a:cubicBezTo>
                  <a:cubicBezTo>
                    <a:pt x="10118" y="14715"/>
                    <a:pt x="9294" y="15435"/>
                    <a:pt x="8316" y="15435"/>
                  </a:cubicBezTo>
                  <a:cubicBezTo>
                    <a:pt x="8136" y="15435"/>
                    <a:pt x="7951" y="15410"/>
                    <a:pt x="7763" y="15359"/>
                  </a:cubicBezTo>
                  <a:cubicBezTo>
                    <a:pt x="6487" y="15003"/>
                    <a:pt x="5922" y="13434"/>
                    <a:pt x="6445" y="12262"/>
                  </a:cubicBezTo>
                  <a:cubicBezTo>
                    <a:pt x="6559" y="12053"/>
                    <a:pt x="6397" y="11793"/>
                    <a:pt x="6164" y="11793"/>
                  </a:cubicBezTo>
                  <a:cubicBezTo>
                    <a:pt x="6139" y="11793"/>
                    <a:pt x="6115" y="11796"/>
                    <a:pt x="6089" y="11802"/>
                  </a:cubicBezTo>
                  <a:cubicBezTo>
                    <a:pt x="5943" y="11840"/>
                    <a:pt x="5806" y="11857"/>
                    <a:pt x="5680" y="11857"/>
                  </a:cubicBezTo>
                  <a:cubicBezTo>
                    <a:pt x="4227" y="11857"/>
                    <a:pt x="4152" y="9522"/>
                    <a:pt x="5724" y="9522"/>
                  </a:cubicBezTo>
                  <a:cubicBezTo>
                    <a:pt x="5807" y="9522"/>
                    <a:pt x="5893" y="9528"/>
                    <a:pt x="5985" y="9542"/>
                  </a:cubicBezTo>
                  <a:cubicBezTo>
                    <a:pt x="6001" y="9544"/>
                    <a:pt x="6018" y="9546"/>
                    <a:pt x="6034" y="9546"/>
                  </a:cubicBezTo>
                  <a:cubicBezTo>
                    <a:pt x="6288" y="9546"/>
                    <a:pt x="6513" y="9254"/>
                    <a:pt x="6278" y="9019"/>
                  </a:cubicBezTo>
                  <a:cubicBezTo>
                    <a:pt x="5482" y="8265"/>
                    <a:pt x="5629" y="6968"/>
                    <a:pt x="6570" y="6382"/>
                  </a:cubicBezTo>
                  <a:cubicBezTo>
                    <a:pt x="6862" y="6204"/>
                    <a:pt x="7176" y="6128"/>
                    <a:pt x="7493" y="6128"/>
                  </a:cubicBezTo>
                  <a:cubicBezTo>
                    <a:pt x="8107" y="6128"/>
                    <a:pt x="8731" y="6414"/>
                    <a:pt x="9228" y="6801"/>
                  </a:cubicBezTo>
                  <a:cubicBezTo>
                    <a:pt x="9249" y="6884"/>
                    <a:pt x="9291" y="6968"/>
                    <a:pt x="9353" y="7031"/>
                  </a:cubicBezTo>
                  <a:cubicBezTo>
                    <a:pt x="9384" y="7062"/>
                    <a:pt x="9426" y="7081"/>
                    <a:pt x="9471" y="7081"/>
                  </a:cubicBezTo>
                  <a:cubicBezTo>
                    <a:pt x="9487" y="7081"/>
                    <a:pt x="9504" y="7078"/>
                    <a:pt x="9521" y="7073"/>
                  </a:cubicBezTo>
                  <a:lnTo>
                    <a:pt x="9563" y="7136"/>
                  </a:lnTo>
                  <a:cubicBezTo>
                    <a:pt x="9594" y="7167"/>
                    <a:pt x="9630" y="7180"/>
                    <a:pt x="9665" y="7180"/>
                  </a:cubicBezTo>
                  <a:cubicBezTo>
                    <a:pt x="9774" y="7180"/>
                    <a:pt x="9877" y="7058"/>
                    <a:pt x="9814" y="6947"/>
                  </a:cubicBezTo>
                  <a:lnTo>
                    <a:pt x="9751" y="6843"/>
                  </a:lnTo>
                  <a:cubicBezTo>
                    <a:pt x="9730" y="6822"/>
                    <a:pt x="9709" y="6801"/>
                    <a:pt x="9688" y="6780"/>
                  </a:cubicBezTo>
                  <a:lnTo>
                    <a:pt x="9625" y="6696"/>
                  </a:lnTo>
                  <a:cubicBezTo>
                    <a:pt x="9709" y="6403"/>
                    <a:pt x="9814" y="6110"/>
                    <a:pt x="9939" y="5838"/>
                  </a:cubicBezTo>
                  <a:cubicBezTo>
                    <a:pt x="10128" y="5524"/>
                    <a:pt x="10379" y="5252"/>
                    <a:pt x="10651" y="5022"/>
                  </a:cubicBezTo>
                  <a:cubicBezTo>
                    <a:pt x="11132" y="4625"/>
                    <a:pt x="11739" y="4395"/>
                    <a:pt x="12366" y="4374"/>
                  </a:cubicBezTo>
                  <a:close/>
                  <a:moveTo>
                    <a:pt x="0" y="1"/>
                  </a:moveTo>
                  <a:cubicBezTo>
                    <a:pt x="3223" y="1926"/>
                    <a:pt x="3683" y="6403"/>
                    <a:pt x="3997" y="9814"/>
                  </a:cubicBezTo>
                  <a:cubicBezTo>
                    <a:pt x="3997" y="9856"/>
                    <a:pt x="4018" y="9897"/>
                    <a:pt x="4039" y="9939"/>
                  </a:cubicBezTo>
                  <a:cubicBezTo>
                    <a:pt x="3892" y="10211"/>
                    <a:pt x="3829" y="10504"/>
                    <a:pt x="3850" y="10797"/>
                  </a:cubicBezTo>
                  <a:cubicBezTo>
                    <a:pt x="3913" y="11822"/>
                    <a:pt x="4813" y="12450"/>
                    <a:pt x="5734" y="12471"/>
                  </a:cubicBezTo>
                  <a:cubicBezTo>
                    <a:pt x="5420" y="13810"/>
                    <a:pt x="5985" y="15338"/>
                    <a:pt x="7345" y="15882"/>
                  </a:cubicBezTo>
                  <a:cubicBezTo>
                    <a:pt x="7652" y="16006"/>
                    <a:pt x="7976" y="16065"/>
                    <a:pt x="8302" y="16065"/>
                  </a:cubicBezTo>
                  <a:cubicBezTo>
                    <a:pt x="9508" y="16065"/>
                    <a:pt x="10723" y="15264"/>
                    <a:pt x="11069" y="14061"/>
                  </a:cubicBezTo>
                  <a:cubicBezTo>
                    <a:pt x="11069" y="14061"/>
                    <a:pt x="11069" y="14040"/>
                    <a:pt x="11069" y="14019"/>
                  </a:cubicBezTo>
                  <a:lnTo>
                    <a:pt x="11090" y="14019"/>
                  </a:lnTo>
                  <a:cubicBezTo>
                    <a:pt x="11718" y="14333"/>
                    <a:pt x="12011" y="15045"/>
                    <a:pt x="12680" y="15317"/>
                  </a:cubicBezTo>
                  <a:cubicBezTo>
                    <a:pt x="12957" y="15443"/>
                    <a:pt x="13257" y="15508"/>
                    <a:pt x="13557" y="15508"/>
                  </a:cubicBezTo>
                  <a:cubicBezTo>
                    <a:pt x="13755" y="15508"/>
                    <a:pt x="13953" y="15480"/>
                    <a:pt x="14145" y="15421"/>
                  </a:cubicBezTo>
                  <a:cubicBezTo>
                    <a:pt x="14961" y="15170"/>
                    <a:pt x="15526" y="14438"/>
                    <a:pt x="15568" y="13580"/>
                  </a:cubicBezTo>
                  <a:cubicBezTo>
                    <a:pt x="16021" y="13763"/>
                    <a:pt x="16563" y="13877"/>
                    <a:pt x="17092" y="13877"/>
                  </a:cubicBezTo>
                  <a:cubicBezTo>
                    <a:pt x="17954" y="13877"/>
                    <a:pt x="18783" y="13576"/>
                    <a:pt x="19146" y="12785"/>
                  </a:cubicBezTo>
                  <a:cubicBezTo>
                    <a:pt x="19752" y="11509"/>
                    <a:pt x="18476" y="10023"/>
                    <a:pt x="17430" y="9207"/>
                  </a:cubicBezTo>
                  <a:cubicBezTo>
                    <a:pt x="18225" y="8558"/>
                    <a:pt x="18476" y="7345"/>
                    <a:pt x="17848" y="6487"/>
                  </a:cubicBezTo>
                  <a:cubicBezTo>
                    <a:pt x="17472" y="5978"/>
                    <a:pt x="16914" y="5749"/>
                    <a:pt x="16347" y="5749"/>
                  </a:cubicBezTo>
                  <a:cubicBezTo>
                    <a:pt x="15937" y="5749"/>
                    <a:pt x="15522" y="5869"/>
                    <a:pt x="15170" y="6089"/>
                  </a:cubicBezTo>
                  <a:cubicBezTo>
                    <a:pt x="14919" y="4855"/>
                    <a:pt x="13915" y="3934"/>
                    <a:pt x="12680" y="3767"/>
                  </a:cubicBezTo>
                  <a:cubicBezTo>
                    <a:pt x="12680" y="3746"/>
                    <a:pt x="12680" y="3725"/>
                    <a:pt x="12680" y="3704"/>
                  </a:cubicBezTo>
                  <a:cubicBezTo>
                    <a:pt x="12785" y="2449"/>
                    <a:pt x="12680" y="1193"/>
                    <a:pt x="12345" y="1"/>
                  </a:cubicBezTo>
                  <a:lnTo>
                    <a:pt x="11425" y="1"/>
                  </a:lnTo>
                  <a:lnTo>
                    <a:pt x="11864" y="3725"/>
                  </a:lnTo>
                  <a:cubicBezTo>
                    <a:pt x="11843" y="3746"/>
                    <a:pt x="11843" y="3788"/>
                    <a:pt x="11864" y="3830"/>
                  </a:cubicBezTo>
                  <a:cubicBezTo>
                    <a:pt x="11048" y="3976"/>
                    <a:pt x="10316" y="4415"/>
                    <a:pt x="9814" y="5085"/>
                  </a:cubicBezTo>
                  <a:cubicBezTo>
                    <a:pt x="9646" y="5294"/>
                    <a:pt x="9500" y="5524"/>
                    <a:pt x="9374" y="5755"/>
                  </a:cubicBezTo>
                  <a:cubicBezTo>
                    <a:pt x="9291" y="3788"/>
                    <a:pt x="8914" y="1842"/>
                    <a:pt x="8265" y="1"/>
                  </a:cubicBezTo>
                  <a:lnTo>
                    <a:pt x="7407" y="1"/>
                  </a:lnTo>
                  <a:cubicBezTo>
                    <a:pt x="8119" y="1863"/>
                    <a:pt x="8433" y="3892"/>
                    <a:pt x="8642" y="5880"/>
                  </a:cubicBezTo>
                  <a:cubicBezTo>
                    <a:pt x="8259" y="5677"/>
                    <a:pt x="7842" y="5569"/>
                    <a:pt x="7421" y="5569"/>
                  </a:cubicBezTo>
                  <a:cubicBezTo>
                    <a:pt x="7107" y="5569"/>
                    <a:pt x="6791" y="5629"/>
                    <a:pt x="6487" y="5755"/>
                  </a:cubicBezTo>
                  <a:cubicBezTo>
                    <a:pt x="6654" y="3746"/>
                    <a:pt x="6194" y="1716"/>
                    <a:pt x="5127" y="1"/>
                  </a:cubicBezTo>
                  <a:lnTo>
                    <a:pt x="4248" y="1"/>
                  </a:lnTo>
                  <a:cubicBezTo>
                    <a:pt x="5420" y="1779"/>
                    <a:pt x="5922" y="3892"/>
                    <a:pt x="5692" y="6027"/>
                  </a:cubicBezTo>
                  <a:cubicBezTo>
                    <a:pt x="5692" y="6110"/>
                    <a:pt x="5713" y="6215"/>
                    <a:pt x="5775" y="6278"/>
                  </a:cubicBezTo>
                  <a:cubicBezTo>
                    <a:pt x="5106" y="7010"/>
                    <a:pt x="4959" y="8098"/>
                    <a:pt x="5441" y="8977"/>
                  </a:cubicBezTo>
                  <a:cubicBezTo>
                    <a:pt x="5190" y="9019"/>
                    <a:pt x="4938" y="9102"/>
                    <a:pt x="4708" y="9249"/>
                  </a:cubicBezTo>
                  <a:cubicBezTo>
                    <a:pt x="4415" y="6027"/>
                    <a:pt x="3746" y="2135"/>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9"/>
            <p:cNvSpPr/>
            <p:nvPr/>
          </p:nvSpPr>
          <p:spPr>
            <a:xfrm>
              <a:off x="2695054" y="3112061"/>
              <a:ext cx="326247" cy="347543"/>
            </a:xfrm>
            <a:custGeom>
              <a:avLst/>
              <a:gdLst/>
              <a:ahLst/>
              <a:cxnLst/>
              <a:rect l="l" t="t" r="r" b="b"/>
              <a:pathLst>
                <a:path w="17189" h="18311" extrusionOk="0">
                  <a:moveTo>
                    <a:pt x="12501" y="5697"/>
                  </a:moveTo>
                  <a:cubicBezTo>
                    <a:pt x="12934" y="5697"/>
                    <a:pt x="13379" y="5819"/>
                    <a:pt x="13799" y="6089"/>
                  </a:cubicBezTo>
                  <a:cubicBezTo>
                    <a:pt x="15369" y="7073"/>
                    <a:pt x="15117" y="9249"/>
                    <a:pt x="13527" y="10044"/>
                  </a:cubicBezTo>
                  <a:cubicBezTo>
                    <a:pt x="13234" y="10211"/>
                    <a:pt x="13360" y="10672"/>
                    <a:pt x="13716" y="10693"/>
                  </a:cubicBezTo>
                  <a:cubicBezTo>
                    <a:pt x="13777" y="10686"/>
                    <a:pt x="13839" y="10683"/>
                    <a:pt x="13900" y="10683"/>
                  </a:cubicBezTo>
                  <a:cubicBezTo>
                    <a:pt x="15259" y="10683"/>
                    <a:pt x="16546" y="12196"/>
                    <a:pt x="15745" y="13517"/>
                  </a:cubicBezTo>
                  <a:cubicBezTo>
                    <a:pt x="15396" y="14107"/>
                    <a:pt x="14721" y="14406"/>
                    <a:pt x="14048" y="14406"/>
                  </a:cubicBezTo>
                  <a:cubicBezTo>
                    <a:pt x="13551" y="14406"/>
                    <a:pt x="13054" y="14243"/>
                    <a:pt x="12690" y="13915"/>
                  </a:cubicBezTo>
                  <a:cubicBezTo>
                    <a:pt x="12625" y="13859"/>
                    <a:pt x="12552" y="13836"/>
                    <a:pt x="12482" y="13836"/>
                  </a:cubicBezTo>
                  <a:cubicBezTo>
                    <a:pt x="12259" y="13836"/>
                    <a:pt x="12056" y="14074"/>
                    <a:pt x="12167" y="14312"/>
                  </a:cubicBezTo>
                  <a:cubicBezTo>
                    <a:pt x="12690" y="15400"/>
                    <a:pt x="12125" y="16677"/>
                    <a:pt x="10975" y="17032"/>
                  </a:cubicBezTo>
                  <a:cubicBezTo>
                    <a:pt x="10795" y="17081"/>
                    <a:pt x="10617" y="17104"/>
                    <a:pt x="10444" y="17104"/>
                  </a:cubicBezTo>
                  <a:cubicBezTo>
                    <a:pt x="9505" y="17104"/>
                    <a:pt x="8682" y="16433"/>
                    <a:pt x="8275" y="15568"/>
                  </a:cubicBezTo>
                  <a:cubicBezTo>
                    <a:pt x="8275" y="15547"/>
                    <a:pt x="8254" y="15526"/>
                    <a:pt x="8234" y="15526"/>
                  </a:cubicBezTo>
                  <a:cubicBezTo>
                    <a:pt x="8213" y="15421"/>
                    <a:pt x="8192" y="15338"/>
                    <a:pt x="8150" y="15254"/>
                  </a:cubicBezTo>
                  <a:cubicBezTo>
                    <a:pt x="8100" y="15113"/>
                    <a:pt x="7988" y="15051"/>
                    <a:pt x="7875" y="15051"/>
                  </a:cubicBezTo>
                  <a:cubicBezTo>
                    <a:pt x="7705" y="15051"/>
                    <a:pt x="7534" y="15194"/>
                    <a:pt x="7585" y="15421"/>
                  </a:cubicBezTo>
                  <a:cubicBezTo>
                    <a:pt x="7753" y="16595"/>
                    <a:pt x="6939" y="17662"/>
                    <a:pt x="5866" y="17662"/>
                  </a:cubicBezTo>
                  <a:cubicBezTo>
                    <a:pt x="5600" y="17662"/>
                    <a:pt x="5319" y="17596"/>
                    <a:pt x="5032" y="17451"/>
                  </a:cubicBezTo>
                  <a:cubicBezTo>
                    <a:pt x="3693" y="16781"/>
                    <a:pt x="3609" y="15087"/>
                    <a:pt x="4446" y="13998"/>
                  </a:cubicBezTo>
                  <a:cubicBezTo>
                    <a:pt x="4675" y="13770"/>
                    <a:pt x="4487" y="13402"/>
                    <a:pt x="4198" y="13402"/>
                  </a:cubicBezTo>
                  <a:cubicBezTo>
                    <a:pt x="4170" y="13402"/>
                    <a:pt x="4141" y="13405"/>
                    <a:pt x="4112" y="13413"/>
                  </a:cubicBezTo>
                  <a:cubicBezTo>
                    <a:pt x="3701" y="13509"/>
                    <a:pt x="3290" y="13551"/>
                    <a:pt x="2879" y="13551"/>
                  </a:cubicBezTo>
                  <a:cubicBezTo>
                    <a:pt x="2662" y="13551"/>
                    <a:pt x="2445" y="13539"/>
                    <a:pt x="2228" y="13517"/>
                  </a:cubicBezTo>
                  <a:cubicBezTo>
                    <a:pt x="1078" y="13287"/>
                    <a:pt x="450" y="12157"/>
                    <a:pt x="1287" y="11153"/>
                  </a:cubicBezTo>
                  <a:cubicBezTo>
                    <a:pt x="1970" y="10356"/>
                    <a:pt x="2962" y="9904"/>
                    <a:pt x="4014" y="9904"/>
                  </a:cubicBezTo>
                  <a:cubicBezTo>
                    <a:pt x="4122" y="9904"/>
                    <a:pt x="4232" y="9909"/>
                    <a:pt x="4342" y="9918"/>
                  </a:cubicBezTo>
                  <a:cubicBezTo>
                    <a:pt x="4348" y="9919"/>
                    <a:pt x="4354" y="9919"/>
                    <a:pt x="4361" y="9919"/>
                  </a:cubicBezTo>
                  <a:cubicBezTo>
                    <a:pt x="4781" y="9919"/>
                    <a:pt x="4775" y="9228"/>
                    <a:pt x="4342" y="9207"/>
                  </a:cubicBezTo>
                  <a:cubicBezTo>
                    <a:pt x="2710" y="9102"/>
                    <a:pt x="3317" y="6968"/>
                    <a:pt x="4593" y="6780"/>
                  </a:cubicBezTo>
                  <a:cubicBezTo>
                    <a:pt x="4682" y="6764"/>
                    <a:pt x="4771" y="6756"/>
                    <a:pt x="4859" y="6756"/>
                  </a:cubicBezTo>
                  <a:cubicBezTo>
                    <a:pt x="5571" y="6756"/>
                    <a:pt x="6197" y="7269"/>
                    <a:pt x="6309" y="8014"/>
                  </a:cubicBezTo>
                  <a:cubicBezTo>
                    <a:pt x="6319" y="8074"/>
                    <a:pt x="6371" y="8101"/>
                    <a:pt x="6429" y="8101"/>
                  </a:cubicBezTo>
                  <a:cubicBezTo>
                    <a:pt x="6491" y="8101"/>
                    <a:pt x="6559" y="8069"/>
                    <a:pt x="6581" y="8014"/>
                  </a:cubicBezTo>
                  <a:lnTo>
                    <a:pt x="6581" y="7972"/>
                  </a:lnTo>
                  <a:cubicBezTo>
                    <a:pt x="6618" y="8075"/>
                    <a:pt x="6705" y="8124"/>
                    <a:pt x="6792" y="8124"/>
                  </a:cubicBezTo>
                  <a:cubicBezTo>
                    <a:pt x="6900" y="8124"/>
                    <a:pt x="7008" y="8049"/>
                    <a:pt x="7020" y="7910"/>
                  </a:cubicBezTo>
                  <a:cubicBezTo>
                    <a:pt x="6978" y="7449"/>
                    <a:pt x="7166" y="7010"/>
                    <a:pt x="7501" y="6675"/>
                  </a:cubicBezTo>
                  <a:cubicBezTo>
                    <a:pt x="7725" y="6477"/>
                    <a:pt x="7981" y="6388"/>
                    <a:pt x="8230" y="6388"/>
                  </a:cubicBezTo>
                  <a:cubicBezTo>
                    <a:pt x="8770" y="6388"/>
                    <a:pt x="9277" y="6811"/>
                    <a:pt x="9363" y="7470"/>
                  </a:cubicBezTo>
                  <a:cubicBezTo>
                    <a:pt x="9375" y="7679"/>
                    <a:pt x="9541" y="7798"/>
                    <a:pt x="9708" y="7798"/>
                  </a:cubicBezTo>
                  <a:cubicBezTo>
                    <a:pt x="9842" y="7798"/>
                    <a:pt x="9977" y="7722"/>
                    <a:pt x="10033" y="7554"/>
                  </a:cubicBezTo>
                  <a:cubicBezTo>
                    <a:pt x="10421" y="6450"/>
                    <a:pt x="11426" y="5697"/>
                    <a:pt x="12501" y="5697"/>
                  </a:cubicBezTo>
                  <a:close/>
                  <a:moveTo>
                    <a:pt x="3881" y="1"/>
                  </a:moveTo>
                  <a:cubicBezTo>
                    <a:pt x="3045" y="2072"/>
                    <a:pt x="2814" y="4353"/>
                    <a:pt x="3233" y="6550"/>
                  </a:cubicBezTo>
                  <a:cubicBezTo>
                    <a:pt x="3254" y="6592"/>
                    <a:pt x="3275" y="6633"/>
                    <a:pt x="3317" y="6654"/>
                  </a:cubicBezTo>
                  <a:cubicBezTo>
                    <a:pt x="2521" y="7324"/>
                    <a:pt x="2396" y="8496"/>
                    <a:pt x="3045" y="9312"/>
                  </a:cubicBezTo>
                  <a:cubicBezTo>
                    <a:pt x="1601" y="9625"/>
                    <a:pt x="115" y="10609"/>
                    <a:pt x="73" y="12115"/>
                  </a:cubicBezTo>
                  <a:cubicBezTo>
                    <a:pt x="1" y="13770"/>
                    <a:pt x="1507" y="14192"/>
                    <a:pt x="2906" y="14192"/>
                  </a:cubicBezTo>
                  <a:cubicBezTo>
                    <a:pt x="3117" y="14192"/>
                    <a:pt x="3325" y="14182"/>
                    <a:pt x="3526" y="14166"/>
                  </a:cubicBezTo>
                  <a:lnTo>
                    <a:pt x="3526" y="14166"/>
                  </a:lnTo>
                  <a:cubicBezTo>
                    <a:pt x="2835" y="15672"/>
                    <a:pt x="3233" y="17576"/>
                    <a:pt x="5011" y="18183"/>
                  </a:cubicBezTo>
                  <a:cubicBezTo>
                    <a:pt x="5265" y="18270"/>
                    <a:pt x="5525" y="18311"/>
                    <a:pt x="5782" y="18311"/>
                  </a:cubicBezTo>
                  <a:cubicBezTo>
                    <a:pt x="6945" y="18311"/>
                    <a:pt x="8049" y="17481"/>
                    <a:pt x="8254" y="16384"/>
                  </a:cubicBezTo>
                  <a:cubicBezTo>
                    <a:pt x="8740" y="17198"/>
                    <a:pt x="9648" y="17755"/>
                    <a:pt x="10592" y="17755"/>
                  </a:cubicBezTo>
                  <a:cubicBezTo>
                    <a:pt x="10908" y="17755"/>
                    <a:pt x="11229" y="17692"/>
                    <a:pt x="11539" y="17556"/>
                  </a:cubicBezTo>
                  <a:cubicBezTo>
                    <a:pt x="12544" y="17074"/>
                    <a:pt x="13130" y="15986"/>
                    <a:pt x="13004" y="14877"/>
                  </a:cubicBezTo>
                  <a:lnTo>
                    <a:pt x="13004" y="14877"/>
                  </a:lnTo>
                  <a:cubicBezTo>
                    <a:pt x="13338" y="15013"/>
                    <a:pt x="13699" y="15080"/>
                    <a:pt x="14059" y="15080"/>
                  </a:cubicBezTo>
                  <a:cubicBezTo>
                    <a:pt x="15029" y="15080"/>
                    <a:pt x="15999" y="14595"/>
                    <a:pt x="16457" y="13664"/>
                  </a:cubicBezTo>
                  <a:cubicBezTo>
                    <a:pt x="17189" y="12178"/>
                    <a:pt x="16101" y="10525"/>
                    <a:pt x="14657" y="10086"/>
                  </a:cubicBezTo>
                  <a:cubicBezTo>
                    <a:pt x="15954" y="8830"/>
                    <a:pt x="15829" y="6717"/>
                    <a:pt x="14385" y="5650"/>
                  </a:cubicBezTo>
                  <a:cubicBezTo>
                    <a:pt x="13867" y="5224"/>
                    <a:pt x="13218" y="5011"/>
                    <a:pt x="12553" y="5011"/>
                  </a:cubicBezTo>
                  <a:cubicBezTo>
                    <a:pt x="12467" y="5011"/>
                    <a:pt x="12380" y="5015"/>
                    <a:pt x="12293" y="5022"/>
                  </a:cubicBezTo>
                  <a:cubicBezTo>
                    <a:pt x="12711" y="3516"/>
                    <a:pt x="13088" y="1926"/>
                    <a:pt x="14092" y="691"/>
                  </a:cubicBezTo>
                  <a:cubicBezTo>
                    <a:pt x="14301" y="419"/>
                    <a:pt x="14552" y="189"/>
                    <a:pt x="14824" y="1"/>
                  </a:cubicBezTo>
                  <a:lnTo>
                    <a:pt x="13757" y="1"/>
                  </a:lnTo>
                  <a:cubicBezTo>
                    <a:pt x="12523" y="1361"/>
                    <a:pt x="12021" y="3286"/>
                    <a:pt x="11811" y="5106"/>
                  </a:cubicBezTo>
                  <a:cubicBezTo>
                    <a:pt x="10975" y="5315"/>
                    <a:pt x="10263" y="5817"/>
                    <a:pt x="9803" y="6529"/>
                  </a:cubicBezTo>
                  <a:cubicBezTo>
                    <a:pt x="9719" y="5776"/>
                    <a:pt x="10326" y="3202"/>
                    <a:pt x="10410" y="2888"/>
                  </a:cubicBezTo>
                  <a:cubicBezTo>
                    <a:pt x="10661" y="1884"/>
                    <a:pt x="11058" y="900"/>
                    <a:pt x="11581" y="1"/>
                  </a:cubicBezTo>
                  <a:lnTo>
                    <a:pt x="10765" y="1"/>
                  </a:lnTo>
                  <a:cubicBezTo>
                    <a:pt x="10619" y="273"/>
                    <a:pt x="10472" y="566"/>
                    <a:pt x="10347" y="858"/>
                  </a:cubicBezTo>
                  <a:cubicBezTo>
                    <a:pt x="9782" y="2302"/>
                    <a:pt x="9405" y="3830"/>
                    <a:pt x="9280" y="5399"/>
                  </a:cubicBezTo>
                  <a:cubicBezTo>
                    <a:pt x="9259" y="5608"/>
                    <a:pt x="9238" y="5817"/>
                    <a:pt x="9259" y="6027"/>
                  </a:cubicBezTo>
                  <a:cubicBezTo>
                    <a:pt x="8948" y="5789"/>
                    <a:pt x="8576" y="5668"/>
                    <a:pt x="8204" y="5668"/>
                  </a:cubicBezTo>
                  <a:cubicBezTo>
                    <a:pt x="7823" y="5668"/>
                    <a:pt x="7442" y="5794"/>
                    <a:pt x="7125" y="6048"/>
                  </a:cubicBezTo>
                  <a:cubicBezTo>
                    <a:pt x="7292" y="4039"/>
                    <a:pt x="7459" y="1926"/>
                    <a:pt x="8150" y="1"/>
                  </a:cubicBezTo>
                  <a:lnTo>
                    <a:pt x="7355" y="1"/>
                  </a:lnTo>
                  <a:cubicBezTo>
                    <a:pt x="6727" y="1988"/>
                    <a:pt x="6622" y="4143"/>
                    <a:pt x="6727" y="6215"/>
                  </a:cubicBezTo>
                  <a:cubicBezTo>
                    <a:pt x="6727" y="6278"/>
                    <a:pt x="6748" y="6340"/>
                    <a:pt x="6811" y="6361"/>
                  </a:cubicBezTo>
                  <a:cubicBezTo>
                    <a:pt x="6664" y="6571"/>
                    <a:pt x="6560" y="6801"/>
                    <a:pt x="6497" y="7052"/>
                  </a:cubicBezTo>
                  <a:cubicBezTo>
                    <a:pt x="6211" y="6466"/>
                    <a:pt x="5457" y="6163"/>
                    <a:pt x="4721" y="6163"/>
                  </a:cubicBezTo>
                  <a:cubicBezTo>
                    <a:pt x="4379" y="6163"/>
                    <a:pt x="4041" y="6229"/>
                    <a:pt x="3756" y="6361"/>
                  </a:cubicBezTo>
                  <a:cubicBezTo>
                    <a:pt x="3568" y="4206"/>
                    <a:pt x="3902" y="2009"/>
                    <a:pt x="47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9"/>
            <p:cNvSpPr/>
            <p:nvPr/>
          </p:nvSpPr>
          <p:spPr>
            <a:xfrm>
              <a:off x="2956561" y="3083401"/>
              <a:ext cx="142976" cy="28679"/>
            </a:xfrm>
            <a:custGeom>
              <a:avLst/>
              <a:gdLst/>
              <a:ahLst/>
              <a:cxnLst/>
              <a:rect l="l" t="t" r="r" b="b"/>
              <a:pathLst>
                <a:path w="7533" h="1511" extrusionOk="0">
                  <a:moveTo>
                    <a:pt x="3576" y="0"/>
                  </a:moveTo>
                  <a:cubicBezTo>
                    <a:pt x="2246" y="0"/>
                    <a:pt x="947" y="489"/>
                    <a:pt x="21" y="1490"/>
                  </a:cubicBezTo>
                  <a:lnTo>
                    <a:pt x="0" y="1511"/>
                  </a:lnTo>
                  <a:lnTo>
                    <a:pt x="1067" y="1511"/>
                  </a:lnTo>
                  <a:cubicBezTo>
                    <a:pt x="1801" y="981"/>
                    <a:pt x="2673" y="729"/>
                    <a:pt x="3564" y="729"/>
                  </a:cubicBezTo>
                  <a:cubicBezTo>
                    <a:pt x="4223" y="729"/>
                    <a:pt x="4892" y="867"/>
                    <a:pt x="5524" y="1134"/>
                  </a:cubicBezTo>
                  <a:cubicBezTo>
                    <a:pt x="5754" y="1239"/>
                    <a:pt x="6005" y="1364"/>
                    <a:pt x="6236" y="1511"/>
                  </a:cubicBezTo>
                  <a:lnTo>
                    <a:pt x="7533" y="1511"/>
                  </a:lnTo>
                  <a:cubicBezTo>
                    <a:pt x="6842" y="925"/>
                    <a:pt x="6026" y="485"/>
                    <a:pt x="5168" y="234"/>
                  </a:cubicBezTo>
                  <a:cubicBezTo>
                    <a:pt x="4648" y="79"/>
                    <a:pt x="4109" y="0"/>
                    <a:pt x="3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8" name="Google Shape;6088;p9"/>
          <p:cNvGrpSpPr/>
          <p:nvPr/>
        </p:nvGrpSpPr>
        <p:grpSpPr>
          <a:xfrm rot="-6869966" flipH="1">
            <a:off x="-1107289" y="3924537"/>
            <a:ext cx="2329503" cy="757791"/>
            <a:chOff x="4178968" y="-268677"/>
            <a:chExt cx="2329415" cy="757762"/>
          </a:xfrm>
        </p:grpSpPr>
        <p:grpSp>
          <p:nvGrpSpPr>
            <p:cNvPr id="6089" name="Google Shape;6089;p9"/>
            <p:cNvGrpSpPr/>
            <p:nvPr/>
          </p:nvGrpSpPr>
          <p:grpSpPr>
            <a:xfrm>
              <a:off x="4178968" y="-268677"/>
              <a:ext cx="1264254" cy="757762"/>
              <a:chOff x="6323950" y="1278138"/>
              <a:chExt cx="701350" cy="420325"/>
            </a:xfrm>
          </p:grpSpPr>
          <p:sp>
            <p:nvSpPr>
              <p:cNvPr id="6090" name="Google Shape;6090;p9"/>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9"/>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9"/>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9"/>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9"/>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9"/>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9"/>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9"/>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9"/>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9"/>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9"/>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9"/>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9"/>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9"/>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9"/>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9"/>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9"/>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9"/>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9"/>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9"/>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9"/>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9"/>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9"/>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9"/>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9"/>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9"/>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9"/>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9"/>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9"/>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9"/>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9"/>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9"/>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9"/>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9"/>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9"/>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9"/>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9"/>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9"/>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9"/>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9"/>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9"/>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9"/>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9"/>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9"/>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9"/>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9"/>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9"/>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9"/>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9"/>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9"/>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9"/>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9"/>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9"/>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9"/>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9"/>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9"/>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9"/>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9"/>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9"/>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9"/>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9"/>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9"/>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9"/>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9"/>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9"/>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9"/>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9"/>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9"/>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9"/>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9"/>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9"/>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9"/>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9"/>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9"/>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9"/>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9"/>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9"/>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9"/>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9"/>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9"/>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9"/>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9"/>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9"/>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9"/>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9"/>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9"/>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9"/>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9"/>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9"/>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9"/>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9"/>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9"/>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9"/>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9"/>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9"/>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9"/>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9"/>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9"/>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9"/>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9"/>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9"/>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9"/>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9"/>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9"/>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9"/>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9"/>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9"/>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9"/>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9"/>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9"/>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9"/>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9"/>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8" name="Google Shape;6338;p9"/>
            <p:cNvGrpSpPr/>
            <p:nvPr/>
          </p:nvGrpSpPr>
          <p:grpSpPr>
            <a:xfrm>
              <a:off x="5350843" y="-268677"/>
              <a:ext cx="1157540" cy="757762"/>
              <a:chOff x="6323950" y="1278138"/>
              <a:chExt cx="642150" cy="420325"/>
            </a:xfrm>
          </p:grpSpPr>
          <p:sp>
            <p:nvSpPr>
              <p:cNvPr id="6339" name="Google Shape;6339;p9"/>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9"/>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9"/>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9"/>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9"/>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9"/>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9"/>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9"/>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9"/>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9"/>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9"/>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9"/>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9"/>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9"/>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9"/>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9"/>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9"/>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9"/>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9"/>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9"/>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9"/>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9"/>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9"/>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9"/>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9"/>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9"/>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9"/>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9"/>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9"/>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9"/>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9"/>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9"/>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9"/>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9"/>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9"/>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9"/>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9"/>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9"/>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9"/>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9"/>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9"/>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9"/>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9"/>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9"/>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9"/>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9"/>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9"/>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9"/>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9"/>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9"/>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9"/>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9"/>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9"/>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9"/>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9"/>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9"/>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9"/>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9"/>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9"/>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9"/>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9"/>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9"/>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9"/>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9"/>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9"/>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9"/>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9"/>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9"/>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9"/>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9"/>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9"/>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9"/>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9"/>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9"/>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9"/>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9"/>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9"/>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9"/>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9"/>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9"/>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9"/>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9"/>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9"/>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9"/>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9"/>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9"/>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9"/>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9"/>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9"/>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9"/>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9"/>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9"/>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9"/>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9"/>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9"/>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9"/>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9"/>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9"/>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9"/>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9"/>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9"/>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9"/>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9"/>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9"/>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9"/>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9"/>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9"/>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9"/>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9"/>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9"/>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9"/>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9"/>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9"/>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9"/>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9"/>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9"/>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9"/>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9"/>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9"/>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9"/>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9"/>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9"/>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9"/>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9"/>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9"/>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9"/>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9"/>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9"/>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9"/>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9"/>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9"/>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9"/>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9"/>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9"/>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9"/>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9"/>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77" name="Google Shape;6577;p9"/>
          <p:cNvGrpSpPr/>
          <p:nvPr/>
        </p:nvGrpSpPr>
        <p:grpSpPr>
          <a:xfrm rot="-1258772" flipH="1">
            <a:off x="8359747" y="3419963"/>
            <a:ext cx="634844" cy="579863"/>
            <a:chOff x="2474450" y="2469265"/>
            <a:chExt cx="505551" cy="433940"/>
          </a:xfrm>
        </p:grpSpPr>
        <p:sp>
          <p:nvSpPr>
            <p:cNvPr id="6578" name="Google Shape;6578;p9"/>
            <p:cNvSpPr/>
            <p:nvPr/>
          </p:nvSpPr>
          <p:spPr>
            <a:xfrm>
              <a:off x="2474450" y="2469265"/>
              <a:ext cx="505551" cy="433940"/>
            </a:xfrm>
            <a:custGeom>
              <a:avLst/>
              <a:gdLst/>
              <a:ahLst/>
              <a:cxnLst/>
              <a:rect l="l" t="t" r="r" b="b"/>
              <a:pathLst>
                <a:path w="26636" h="22863" extrusionOk="0">
                  <a:moveTo>
                    <a:pt x="12805" y="5851"/>
                  </a:moveTo>
                  <a:cubicBezTo>
                    <a:pt x="13977" y="5893"/>
                    <a:pt x="13140" y="12588"/>
                    <a:pt x="13056" y="13404"/>
                  </a:cubicBezTo>
                  <a:cubicBezTo>
                    <a:pt x="12931" y="14639"/>
                    <a:pt x="12763" y="15852"/>
                    <a:pt x="12575" y="17066"/>
                  </a:cubicBezTo>
                  <a:cubicBezTo>
                    <a:pt x="12471" y="17673"/>
                    <a:pt x="12366" y="18280"/>
                    <a:pt x="12261" y="18907"/>
                  </a:cubicBezTo>
                  <a:cubicBezTo>
                    <a:pt x="12226" y="19119"/>
                    <a:pt x="12057" y="20516"/>
                    <a:pt x="11581" y="20516"/>
                  </a:cubicBezTo>
                  <a:cubicBezTo>
                    <a:pt x="11491" y="20516"/>
                    <a:pt x="11390" y="20467"/>
                    <a:pt x="11278" y="20351"/>
                  </a:cubicBezTo>
                  <a:cubicBezTo>
                    <a:pt x="11048" y="20100"/>
                    <a:pt x="11173" y="19179"/>
                    <a:pt x="11194" y="18865"/>
                  </a:cubicBezTo>
                  <a:cubicBezTo>
                    <a:pt x="11194" y="18217"/>
                    <a:pt x="11215" y="17547"/>
                    <a:pt x="11257" y="16899"/>
                  </a:cubicBezTo>
                  <a:cubicBezTo>
                    <a:pt x="11320" y="15622"/>
                    <a:pt x="11424" y="14367"/>
                    <a:pt x="11571" y="13111"/>
                  </a:cubicBezTo>
                  <a:cubicBezTo>
                    <a:pt x="11780" y="11354"/>
                    <a:pt x="12073" y="9617"/>
                    <a:pt x="12387" y="7901"/>
                  </a:cubicBezTo>
                  <a:cubicBezTo>
                    <a:pt x="12450" y="7839"/>
                    <a:pt x="12471" y="7755"/>
                    <a:pt x="12450" y="7671"/>
                  </a:cubicBezTo>
                  <a:lnTo>
                    <a:pt x="12450" y="7650"/>
                  </a:lnTo>
                  <a:cubicBezTo>
                    <a:pt x="12554" y="7044"/>
                    <a:pt x="12680" y="6437"/>
                    <a:pt x="12805" y="5851"/>
                  </a:cubicBezTo>
                  <a:close/>
                  <a:moveTo>
                    <a:pt x="6650" y="4125"/>
                  </a:moveTo>
                  <a:cubicBezTo>
                    <a:pt x="6831" y="4125"/>
                    <a:pt x="7014" y="4135"/>
                    <a:pt x="7198" y="4156"/>
                  </a:cubicBezTo>
                  <a:cubicBezTo>
                    <a:pt x="9269" y="4365"/>
                    <a:pt x="11069" y="5683"/>
                    <a:pt x="11906" y="7608"/>
                  </a:cubicBezTo>
                  <a:cubicBezTo>
                    <a:pt x="11173" y="10496"/>
                    <a:pt x="10755" y="13425"/>
                    <a:pt x="10608" y="16396"/>
                  </a:cubicBezTo>
                  <a:cubicBezTo>
                    <a:pt x="10587" y="16396"/>
                    <a:pt x="10587" y="16417"/>
                    <a:pt x="10608" y="16417"/>
                  </a:cubicBezTo>
                  <a:cubicBezTo>
                    <a:pt x="9960" y="17463"/>
                    <a:pt x="9248" y="18426"/>
                    <a:pt x="8432" y="19326"/>
                  </a:cubicBezTo>
                  <a:cubicBezTo>
                    <a:pt x="7951" y="19828"/>
                    <a:pt x="7428" y="20267"/>
                    <a:pt x="6863" y="20623"/>
                  </a:cubicBezTo>
                  <a:cubicBezTo>
                    <a:pt x="6842" y="20612"/>
                    <a:pt x="6826" y="20607"/>
                    <a:pt x="6813" y="20607"/>
                  </a:cubicBezTo>
                  <a:cubicBezTo>
                    <a:pt x="6800" y="20607"/>
                    <a:pt x="6790" y="20612"/>
                    <a:pt x="6779" y="20623"/>
                  </a:cubicBezTo>
                  <a:cubicBezTo>
                    <a:pt x="6528" y="20748"/>
                    <a:pt x="6256" y="20853"/>
                    <a:pt x="5984" y="20916"/>
                  </a:cubicBezTo>
                  <a:cubicBezTo>
                    <a:pt x="5932" y="20923"/>
                    <a:pt x="5879" y="20926"/>
                    <a:pt x="5826" y="20926"/>
                  </a:cubicBezTo>
                  <a:cubicBezTo>
                    <a:pt x="5561" y="20926"/>
                    <a:pt x="5294" y="20839"/>
                    <a:pt x="5084" y="20665"/>
                  </a:cubicBezTo>
                  <a:cubicBezTo>
                    <a:pt x="4750" y="20351"/>
                    <a:pt x="4603" y="19912"/>
                    <a:pt x="4708" y="19472"/>
                  </a:cubicBezTo>
                  <a:cubicBezTo>
                    <a:pt x="5273" y="18133"/>
                    <a:pt x="7281" y="16334"/>
                    <a:pt x="8516" y="15287"/>
                  </a:cubicBezTo>
                  <a:cubicBezTo>
                    <a:pt x="8893" y="15162"/>
                    <a:pt x="9248" y="14994"/>
                    <a:pt x="9583" y="14806"/>
                  </a:cubicBezTo>
                  <a:cubicBezTo>
                    <a:pt x="9864" y="14656"/>
                    <a:pt x="9676" y="14222"/>
                    <a:pt x="9408" y="14222"/>
                  </a:cubicBezTo>
                  <a:cubicBezTo>
                    <a:pt x="9377" y="14222"/>
                    <a:pt x="9344" y="14228"/>
                    <a:pt x="9311" y="14241"/>
                  </a:cubicBezTo>
                  <a:cubicBezTo>
                    <a:pt x="8290" y="14675"/>
                    <a:pt x="7118" y="14962"/>
                    <a:pt x="5974" y="14962"/>
                  </a:cubicBezTo>
                  <a:cubicBezTo>
                    <a:pt x="4631" y="14962"/>
                    <a:pt x="3326" y="14567"/>
                    <a:pt x="2343" y="13551"/>
                  </a:cubicBezTo>
                  <a:cubicBezTo>
                    <a:pt x="691" y="11856"/>
                    <a:pt x="711" y="9094"/>
                    <a:pt x="1820" y="7148"/>
                  </a:cubicBezTo>
                  <a:cubicBezTo>
                    <a:pt x="2800" y="5381"/>
                    <a:pt x="4626" y="4125"/>
                    <a:pt x="6650" y="4125"/>
                  </a:cubicBezTo>
                  <a:close/>
                  <a:moveTo>
                    <a:pt x="17990" y="6060"/>
                  </a:moveTo>
                  <a:cubicBezTo>
                    <a:pt x="18603" y="6060"/>
                    <a:pt x="19207" y="6126"/>
                    <a:pt x="19752" y="6228"/>
                  </a:cubicBezTo>
                  <a:cubicBezTo>
                    <a:pt x="22095" y="6646"/>
                    <a:pt x="24292" y="8006"/>
                    <a:pt x="25129" y="10308"/>
                  </a:cubicBezTo>
                  <a:cubicBezTo>
                    <a:pt x="25903" y="12463"/>
                    <a:pt x="25108" y="14681"/>
                    <a:pt x="23246" y="15957"/>
                  </a:cubicBezTo>
                  <a:cubicBezTo>
                    <a:pt x="22147" y="16709"/>
                    <a:pt x="20885" y="17015"/>
                    <a:pt x="19602" y="17015"/>
                  </a:cubicBezTo>
                  <a:cubicBezTo>
                    <a:pt x="18493" y="17015"/>
                    <a:pt x="17368" y="16786"/>
                    <a:pt x="16320" y="16417"/>
                  </a:cubicBezTo>
                  <a:cubicBezTo>
                    <a:pt x="16278" y="16402"/>
                    <a:pt x="16234" y="16395"/>
                    <a:pt x="16192" y="16395"/>
                  </a:cubicBezTo>
                  <a:cubicBezTo>
                    <a:pt x="15884" y="16395"/>
                    <a:pt x="15628" y="16764"/>
                    <a:pt x="15923" y="17003"/>
                  </a:cubicBezTo>
                  <a:cubicBezTo>
                    <a:pt x="16760" y="17715"/>
                    <a:pt x="17471" y="18531"/>
                    <a:pt x="18078" y="19430"/>
                  </a:cubicBezTo>
                  <a:cubicBezTo>
                    <a:pt x="18371" y="19870"/>
                    <a:pt x="18601" y="20351"/>
                    <a:pt x="18748" y="20853"/>
                  </a:cubicBezTo>
                  <a:cubicBezTo>
                    <a:pt x="18769" y="20979"/>
                    <a:pt x="18789" y="21062"/>
                    <a:pt x="18810" y="21146"/>
                  </a:cubicBezTo>
                  <a:cubicBezTo>
                    <a:pt x="18769" y="21439"/>
                    <a:pt x="18559" y="21669"/>
                    <a:pt x="18287" y="21774"/>
                  </a:cubicBezTo>
                  <a:cubicBezTo>
                    <a:pt x="18170" y="21816"/>
                    <a:pt x="18050" y="21834"/>
                    <a:pt x="17930" y="21834"/>
                  </a:cubicBezTo>
                  <a:cubicBezTo>
                    <a:pt x="17450" y="21834"/>
                    <a:pt x="16961" y="21539"/>
                    <a:pt x="16592" y="21272"/>
                  </a:cubicBezTo>
                  <a:cubicBezTo>
                    <a:pt x="15212" y="20037"/>
                    <a:pt x="14186" y="18447"/>
                    <a:pt x="13621" y="16668"/>
                  </a:cubicBezTo>
                  <a:cubicBezTo>
                    <a:pt x="13579" y="16564"/>
                    <a:pt x="13475" y="16480"/>
                    <a:pt x="13349" y="16459"/>
                  </a:cubicBezTo>
                  <a:cubicBezTo>
                    <a:pt x="13579" y="14932"/>
                    <a:pt x="13747" y="13425"/>
                    <a:pt x="13851" y="11898"/>
                  </a:cubicBezTo>
                  <a:cubicBezTo>
                    <a:pt x="13935" y="10538"/>
                    <a:pt x="14061" y="9136"/>
                    <a:pt x="14040" y="7755"/>
                  </a:cubicBezTo>
                  <a:cubicBezTo>
                    <a:pt x="14876" y="6470"/>
                    <a:pt x="16460" y="6060"/>
                    <a:pt x="17990" y="6060"/>
                  </a:cubicBezTo>
                  <a:close/>
                  <a:moveTo>
                    <a:pt x="10521" y="0"/>
                  </a:moveTo>
                  <a:cubicBezTo>
                    <a:pt x="9406" y="0"/>
                    <a:pt x="8273" y="763"/>
                    <a:pt x="8537" y="2022"/>
                  </a:cubicBezTo>
                  <a:cubicBezTo>
                    <a:pt x="8572" y="2162"/>
                    <a:pt x="8710" y="2249"/>
                    <a:pt x="8830" y="2249"/>
                  </a:cubicBezTo>
                  <a:cubicBezTo>
                    <a:pt x="8925" y="2249"/>
                    <a:pt x="9009" y="2194"/>
                    <a:pt x="9018" y="2064"/>
                  </a:cubicBezTo>
                  <a:cubicBezTo>
                    <a:pt x="9018" y="1290"/>
                    <a:pt x="9625" y="683"/>
                    <a:pt x="10378" y="620"/>
                  </a:cubicBezTo>
                  <a:cubicBezTo>
                    <a:pt x="10421" y="617"/>
                    <a:pt x="10463" y="615"/>
                    <a:pt x="10504" y="615"/>
                  </a:cubicBezTo>
                  <a:cubicBezTo>
                    <a:pt x="11220" y="615"/>
                    <a:pt x="11802" y="1115"/>
                    <a:pt x="12178" y="1708"/>
                  </a:cubicBezTo>
                  <a:cubicBezTo>
                    <a:pt x="12826" y="2733"/>
                    <a:pt x="12722" y="4031"/>
                    <a:pt x="12680" y="5202"/>
                  </a:cubicBezTo>
                  <a:cubicBezTo>
                    <a:pt x="12512" y="5244"/>
                    <a:pt x="12429" y="5432"/>
                    <a:pt x="12512" y="5579"/>
                  </a:cubicBezTo>
                  <a:cubicBezTo>
                    <a:pt x="12491" y="5600"/>
                    <a:pt x="12491" y="5600"/>
                    <a:pt x="12491" y="5621"/>
                  </a:cubicBezTo>
                  <a:cubicBezTo>
                    <a:pt x="12366" y="6018"/>
                    <a:pt x="12240" y="6416"/>
                    <a:pt x="12136" y="6813"/>
                  </a:cubicBezTo>
                  <a:cubicBezTo>
                    <a:pt x="11152" y="4867"/>
                    <a:pt x="9227" y="3591"/>
                    <a:pt x="7072" y="3466"/>
                  </a:cubicBezTo>
                  <a:cubicBezTo>
                    <a:pt x="6930" y="3455"/>
                    <a:pt x="6789" y="3450"/>
                    <a:pt x="6649" y="3450"/>
                  </a:cubicBezTo>
                  <a:cubicBezTo>
                    <a:pt x="4309" y="3450"/>
                    <a:pt x="2237" y="4907"/>
                    <a:pt x="1151" y="6960"/>
                  </a:cubicBezTo>
                  <a:cubicBezTo>
                    <a:pt x="0" y="9178"/>
                    <a:pt x="63" y="12191"/>
                    <a:pt x="1904" y="14053"/>
                  </a:cubicBezTo>
                  <a:cubicBezTo>
                    <a:pt x="3010" y="15142"/>
                    <a:pt x="4598" y="15654"/>
                    <a:pt x="6186" y="15654"/>
                  </a:cubicBezTo>
                  <a:cubicBezTo>
                    <a:pt x="6581" y="15654"/>
                    <a:pt x="6977" y="15622"/>
                    <a:pt x="7365" y="15559"/>
                  </a:cubicBezTo>
                  <a:lnTo>
                    <a:pt x="7365" y="15559"/>
                  </a:lnTo>
                  <a:cubicBezTo>
                    <a:pt x="6445" y="16229"/>
                    <a:pt x="5628" y="17003"/>
                    <a:pt x="4896" y="17882"/>
                  </a:cubicBezTo>
                  <a:cubicBezTo>
                    <a:pt x="4268" y="18677"/>
                    <a:pt x="3306" y="20456"/>
                    <a:pt x="4415" y="21293"/>
                  </a:cubicBezTo>
                  <a:cubicBezTo>
                    <a:pt x="4734" y="21522"/>
                    <a:pt x="5102" y="21616"/>
                    <a:pt x="5484" y="21616"/>
                  </a:cubicBezTo>
                  <a:cubicBezTo>
                    <a:pt x="6356" y="21616"/>
                    <a:pt x="7305" y="21130"/>
                    <a:pt x="7930" y="20665"/>
                  </a:cubicBezTo>
                  <a:cubicBezTo>
                    <a:pt x="8955" y="19828"/>
                    <a:pt x="9834" y="18824"/>
                    <a:pt x="10546" y="17694"/>
                  </a:cubicBezTo>
                  <a:lnTo>
                    <a:pt x="10546" y="17694"/>
                  </a:lnTo>
                  <a:cubicBezTo>
                    <a:pt x="10546" y="18028"/>
                    <a:pt x="10525" y="18363"/>
                    <a:pt x="10525" y="18698"/>
                  </a:cubicBezTo>
                  <a:cubicBezTo>
                    <a:pt x="10525" y="19305"/>
                    <a:pt x="10420" y="19974"/>
                    <a:pt x="10650" y="20560"/>
                  </a:cubicBezTo>
                  <a:cubicBezTo>
                    <a:pt x="10833" y="21011"/>
                    <a:pt x="11216" y="21329"/>
                    <a:pt x="11625" y="21329"/>
                  </a:cubicBezTo>
                  <a:cubicBezTo>
                    <a:pt x="11823" y="21329"/>
                    <a:pt x="12028" y="21254"/>
                    <a:pt x="12219" y="21083"/>
                  </a:cubicBezTo>
                  <a:cubicBezTo>
                    <a:pt x="12533" y="20811"/>
                    <a:pt x="12638" y="20393"/>
                    <a:pt x="12722" y="20016"/>
                  </a:cubicBezTo>
                  <a:cubicBezTo>
                    <a:pt x="12931" y="19200"/>
                    <a:pt x="13056" y="18363"/>
                    <a:pt x="13182" y="17526"/>
                  </a:cubicBezTo>
                  <a:cubicBezTo>
                    <a:pt x="13684" y="18824"/>
                    <a:pt x="14437" y="20016"/>
                    <a:pt x="15379" y="21062"/>
                  </a:cubicBezTo>
                  <a:cubicBezTo>
                    <a:pt x="16019" y="21759"/>
                    <a:pt x="17049" y="22863"/>
                    <a:pt x="18134" y="22863"/>
                  </a:cubicBezTo>
                  <a:cubicBezTo>
                    <a:pt x="18254" y="22863"/>
                    <a:pt x="18375" y="22849"/>
                    <a:pt x="18497" y="22820"/>
                  </a:cubicBezTo>
                  <a:cubicBezTo>
                    <a:pt x="19585" y="22548"/>
                    <a:pt x="19647" y="21272"/>
                    <a:pt x="19354" y="20393"/>
                  </a:cubicBezTo>
                  <a:cubicBezTo>
                    <a:pt x="18936" y="19284"/>
                    <a:pt x="18287" y="18300"/>
                    <a:pt x="17471" y="17484"/>
                  </a:cubicBezTo>
                  <a:lnTo>
                    <a:pt x="17471" y="17484"/>
                  </a:lnTo>
                  <a:cubicBezTo>
                    <a:pt x="18177" y="17639"/>
                    <a:pt x="18899" y="17727"/>
                    <a:pt x="19617" y="17727"/>
                  </a:cubicBezTo>
                  <a:cubicBezTo>
                    <a:pt x="21135" y="17727"/>
                    <a:pt x="22631" y="17335"/>
                    <a:pt x="23895" y="16355"/>
                  </a:cubicBezTo>
                  <a:cubicBezTo>
                    <a:pt x="25862" y="14869"/>
                    <a:pt x="26636" y="12400"/>
                    <a:pt x="25778" y="10077"/>
                  </a:cubicBezTo>
                  <a:cubicBezTo>
                    <a:pt x="24815" y="7504"/>
                    <a:pt x="22326" y="5976"/>
                    <a:pt x="19689" y="5579"/>
                  </a:cubicBezTo>
                  <a:cubicBezTo>
                    <a:pt x="19199" y="5506"/>
                    <a:pt x="18679" y="5461"/>
                    <a:pt x="18155" y="5461"/>
                  </a:cubicBezTo>
                  <a:cubicBezTo>
                    <a:pt x="16575" y="5461"/>
                    <a:pt x="14956" y="5865"/>
                    <a:pt x="13998" y="7106"/>
                  </a:cubicBezTo>
                  <a:lnTo>
                    <a:pt x="13998" y="6897"/>
                  </a:lnTo>
                  <a:cubicBezTo>
                    <a:pt x="13956" y="6248"/>
                    <a:pt x="13789" y="5600"/>
                    <a:pt x="13266" y="5328"/>
                  </a:cubicBezTo>
                  <a:cubicBezTo>
                    <a:pt x="13412" y="4240"/>
                    <a:pt x="13747" y="3194"/>
                    <a:pt x="14270" y="2231"/>
                  </a:cubicBezTo>
                  <a:cubicBezTo>
                    <a:pt x="14609" y="1648"/>
                    <a:pt x="15405" y="898"/>
                    <a:pt x="16071" y="898"/>
                  </a:cubicBezTo>
                  <a:cubicBezTo>
                    <a:pt x="16433" y="898"/>
                    <a:pt x="16757" y="1119"/>
                    <a:pt x="16948" y="1708"/>
                  </a:cubicBezTo>
                  <a:cubicBezTo>
                    <a:pt x="16981" y="1805"/>
                    <a:pt x="17051" y="1846"/>
                    <a:pt x="17125" y="1846"/>
                  </a:cubicBezTo>
                  <a:cubicBezTo>
                    <a:pt x="17241" y="1846"/>
                    <a:pt x="17367" y="1744"/>
                    <a:pt x="17367" y="1603"/>
                  </a:cubicBezTo>
                  <a:cubicBezTo>
                    <a:pt x="17395" y="738"/>
                    <a:pt x="16663" y="324"/>
                    <a:pt x="15908" y="324"/>
                  </a:cubicBezTo>
                  <a:cubicBezTo>
                    <a:pt x="15550" y="324"/>
                    <a:pt x="15187" y="417"/>
                    <a:pt x="14898" y="599"/>
                  </a:cubicBezTo>
                  <a:cubicBezTo>
                    <a:pt x="13977" y="1164"/>
                    <a:pt x="13475" y="2168"/>
                    <a:pt x="13182" y="3235"/>
                  </a:cubicBezTo>
                  <a:cubicBezTo>
                    <a:pt x="13098" y="2064"/>
                    <a:pt x="12722" y="913"/>
                    <a:pt x="11613" y="285"/>
                  </a:cubicBezTo>
                  <a:cubicBezTo>
                    <a:pt x="11290" y="92"/>
                    <a:pt x="10906" y="0"/>
                    <a:pt x="10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9"/>
            <p:cNvSpPr/>
            <p:nvPr/>
          </p:nvSpPr>
          <p:spPr>
            <a:xfrm>
              <a:off x="2527252" y="2582633"/>
              <a:ext cx="150151" cy="130696"/>
            </a:xfrm>
            <a:custGeom>
              <a:avLst/>
              <a:gdLst/>
              <a:ahLst/>
              <a:cxnLst/>
              <a:rect l="l" t="t" r="r" b="b"/>
              <a:pathLst>
                <a:path w="7911" h="6886" extrusionOk="0">
                  <a:moveTo>
                    <a:pt x="3766" y="659"/>
                  </a:moveTo>
                  <a:cubicBezTo>
                    <a:pt x="4447" y="659"/>
                    <a:pt x="5136" y="862"/>
                    <a:pt x="5650" y="1259"/>
                  </a:cubicBezTo>
                  <a:cubicBezTo>
                    <a:pt x="7199" y="2472"/>
                    <a:pt x="7345" y="4544"/>
                    <a:pt x="6696" y="6239"/>
                  </a:cubicBezTo>
                  <a:cubicBezTo>
                    <a:pt x="6320" y="5527"/>
                    <a:pt x="5650" y="5151"/>
                    <a:pt x="4855" y="4920"/>
                  </a:cubicBezTo>
                  <a:cubicBezTo>
                    <a:pt x="3600" y="4544"/>
                    <a:pt x="1194" y="4648"/>
                    <a:pt x="1235" y="2807"/>
                  </a:cubicBezTo>
                  <a:cubicBezTo>
                    <a:pt x="1276" y="1354"/>
                    <a:pt x="2507" y="659"/>
                    <a:pt x="3766" y="659"/>
                  </a:cubicBezTo>
                  <a:close/>
                  <a:moveTo>
                    <a:pt x="3777" y="0"/>
                  </a:moveTo>
                  <a:cubicBezTo>
                    <a:pt x="3180" y="0"/>
                    <a:pt x="2580" y="160"/>
                    <a:pt x="2030" y="506"/>
                  </a:cubicBezTo>
                  <a:cubicBezTo>
                    <a:pt x="817" y="1301"/>
                    <a:pt x="1" y="3100"/>
                    <a:pt x="1152" y="4293"/>
                  </a:cubicBezTo>
                  <a:cubicBezTo>
                    <a:pt x="2491" y="5674"/>
                    <a:pt x="5483" y="4774"/>
                    <a:pt x="6257" y="6699"/>
                  </a:cubicBezTo>
                  <a:cubicBezTo>
                    <a:pt x="6294" y="6821"/>
                    <a:pt x="6401" y="6886"/>
                    <a:pt x="6514" y="6886"/>
                  </a:cubicBezTo>
                  <a:cubicBezTo>
                    <a:pt x="6594" y="6886"/>
                    <a:pt x="6677" y="6853"/>
                    <a:pt x="6738" y="6783"/>
                  </a:cubicBezTo>
                  <a:cubicBezTo>
                    <a:pt x="6822" y="6783"/>
                    <a:pt x="6885" y="6741"/>
                    <a:pt x="6906" y="6678"/>
                  </a:cubicBezTo>
                  <a:cubicBezTo>
                    <a:pt x="7784" y="4983"/>
                    <a:pt x="7910" y="2891"/>
                    <a:pt x="6613" y="1363"/>
                  </a:cubicBezTo>
                  <a:cubicBezTo>
                    <a:pt x="5889" y="506"/>
                    <a:pt x="4839" y="0"/>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9"/>
            <p:cNvSpPr/>
            <p:nvPr/>
          </p:nvSpPr>
          <p:spPr>
            <a:xfrm>
              <a:off x="2740322" y="2617347"/>
              <a:ext cx="180917" cy="119859"/>
            </a:xfrm>
            <a:custGeom>
              <a:avLst/>
              <a:gdLst/>
              <a:ahLst/>
              <a:cxnLst/>
              <a:rect l="l" t="t" r="r" b="b"/>
              <a:pathLst>
                <a:path w="9532" h="6315" extrusionOk="0">
                  <a:moveTo>
                    <a:pt x="5702" y="719"/>
                  </a:moveTo>
                  <a:cubicBezTo>
                    <a:pt x="7032" y="719"/>
                    <a:pt x="8385" y="1206"/>
                    <a:pt x="8506" y="2589"/>
                  </a:cubicBezTo>
                  <a:cubicBezTo>
                    <a:pt x="8695" y="4712"/>
                    <a:pt x="6034" y="4895"/>
                    <a:pt x="4412" y="4895"/>
                  </a:cubicBezTo>
                  <a:cubicBezTo>
                    <a:pt x="4244" y="4895"/>
                    <a:pt x="4086" y="4893"/>
                    <a:pt x="3945" y="4891"/>
                  </a:cubicBezTo>
                  <a:lnTo>
                    <a:pt x="3945" y="4870"/>
                  </a:lnTo>
                  <a:cubicBezTo>
                    <a:pt x="3845" y="4868"/>
                    <a:pt x="3746" y="4867"/>
                    <a:pt x="3647" y="4867"/>
                  </a:cubicBezTo>
                  <a:cubicBezTo>
                    <a:pt x="2699" y="4867"/>
                    <a:pt x="1758" y="4979"/>
                    <a:pt x="1057" y="5623"/>
                  </a:cubicBezTo>
                  <a:cubicBezTo>
                    <a:pt x="1141" y="3740"/>
                    <a:pt x="1894" y="1941"/>
                    <a:pt x="3714" y="1104"/>
                  </a:cubicBezTo>
                  <a:cubicBezTo>
                    <a:pt x="4224" y="871"/>
                    <a:pt x="4960" y="719"/>
                    <a:pt x="5702" y="719"/>
                  </a:cubicBezTo>
                  <a:close/>
                  <a:moveTo>
                    <a:pt x="5669" y="1"/>
                  </a:moveTo>
                  <a:cubicBezTo>
                    <a:pt x="2809" y="1"/>
                    <a:pt x="0" y="2892"/>
                    <a:pt x="743" y="5895"/>
                  </a:cubicBezTo>
                  <a:cubicBezTo>
                    <a:pt x="764" y="5937"/>
                    <a:pt x="785" y="5979"/>
                    <a:pt x="806" y="5979"/>
                  </a:cubicBezTo>
                  <a:cubicBezTo>
                    <a:pt x="820" y="6182"/>
                    <a:pt x="995" y="6314"/>
                    <a:pt x="1171" y="6314"/>
                  </a:cubicBezTo>
                  <a:cubicBezTo>
                    <a:pt x="1249" y="6314"/>
                    <a:pt x="1327" y="6288"/>
                    <a:pt x="1392" y="6230"/>
                  </a:cubicBezTo>
                  <a:cubicBezTo>
                    <a:pt x="2010" y="5651"/>
                    <a:pt x="2810" y="5544"/>
                    <a:pt x="3626" y="5544"/>
                  </a:cubicBezTo>
                  <a:cubicBezTo>
                    <a:pt x="4108" y="5544"/>
                    <a:pt x="4595" y="5581"/>
                    <a:pt x="5053" y="5581"/>
                  </a:cubicBezTo>
                  <a:cubicBezTo>
                    <a:pt x="6100" y="5581"/>
                    <a:pt x="7188" y="5435"/>
                    <a:pt x="8025" y="4786"/>
                  </a:cubicBezTo>
                  <a:cubicBezTo>
                    <a:pt x="9406" y="3740"/>
                    <a:pt x="9531" y="1899"/>
                    <a:pt x="8129" y="832"/>
                  </a:cubicBezTo>
                  <a:cubicBezTo>
                    <a:pt x="7365" y="254"/>
                    <a:pt x="6515" y="1"/>
                    <a:pt x="5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22"/>
        <p:cNvGrpSpPr/>
        <p:nvPr/>
      </p:nvGrpSpPr>
      <p:grpSpPr>
        <a:xfrm>
          <a:off x="0" y="0"/>
          <a:ext cx="0" cy="0"/>
          <a:chOff x="0" y="0"/>
          <a:chExt cx="0" cy="0"/>
        </a:xfrm>
      </p:grpSpPr>
      <p:sp>
        <p:nvSpPr>
          <p:cNvPr id="2023" name="Google Shape;2023;p4"/>
          <p:cNvSpPr/>
          <p:nvPr/>
        </p:nvSpPr>
        <p:spPr>
          <a:xfrm rot="5400000">
            <a:off x="8072480" y="-285329"/>
            <a:ext cx="1220229" cy="1336720"/>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
          <p:cNvSpPr/>
          <p:nvPr/>
        </p:nvSpPr>
        <p:spPr>
          <a:xfrm rot="390773">
            <a:off x="221441" y="4858158"/>
            <a:ext cx="5078173" cy="1305638"/>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
          <p:cNvSpPr/>
          <p:nvPr/>
        </p:nvSpPr>
        <p:spPr>
          <a:xfrm rot="390773">
            <a:off x="233531" y="4752246"/>
            <a:ext cx="5078173" cy="1305638"/>
          </a:xfrm>
          <a:prstGeom prst="ellipse">
            <a:avLst/>
          </a:prstGeom>
          <a:noFill/>
          <a:ln w="28575" cap="flat" cmpd="sng">
            <a:solidFill>
              <a:srgbClr val="FF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7555425" y="4275872"/>
            <a:ext cx="1849928" cy="1140850"/>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rot="5400000">
            <a:off x="8222509" y="-120970"/>
            <a:ext cx="920137" cy="1007979"/>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txBox="1">
            <a:spLocks noGrp="1"/>
          </p:cNvSpPr>
          <p:nvPr>
            <p:ph type="body" idx="1"/>
          </p:nvPr>
        </p:nvSpPr>
        <p:spPr>
          <a:xfrm>
            <a:off x="712225" y="1158600"/>
            <a:ext cx="752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1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grpSp>
        <p:nvGrpSpPr>
          <p:cNvPr id="2029" name="Google Shape;2029;p4"/>
          <p:cNvGrpSpPr/>
          <p:nvPr/>
        </p:nvGrpSpPr>
        <p:grpSpPr>
          <a:xfrm>
            <a:off x="-89723" y="4203550"/>
            <a:ext cx="558130" cy="733361"/>
            <a:chOff x="1135315" y="4197713"/>
            <a:chExt cx="558130" cy="733361"/>
          </a:xfrm>
        </p:grpSpPr>
        <p:sp>
          <p:nvSpPr>
            <p:cNvPr id="2030" name="Google Shape;2030;p4"/>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2" name="Google Shape;2032;p4"/>
          <p:cNvSpPr/>
          <p:nvPr/>
        </p:nvSpPr>
        <p:spPr>
          <a:xfrm rot="1624403">
            <a:off x="7493565" y="4692631"/>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3" name="Google Shape;2033;p4"/>
          <p:cNvGrpSpPr/>
          <p:nvPr/>
        </p:nvGrpSpPr>
        <p:grpSpPr>
          <a:xfrm>
            <a:off x="7842242" y="-77050"/>
            <a:ext cx="618364" cy="785305"/>
            <a:chOff x="6656117" y="4231375"/>
            <a:chExt cx="618364" cy="785305"/>
          </a:xfrm>
        </p:grpSpPr>
        <p:sp>
          <p:nvSpPr>
            <p:cNvPr id="2034" name="Google Shape;2034;p4"/>
            <p:cNvSpPr/>
            <p:nvPr/>
          </p:nvSpPr>
          <p:spPr>
            <a:xfrm rot="-1802815">
              <a:off x="6718048" y="4538368"/>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rot="-1802815">
              <a:off x="6718035" y="4329643"/>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4"/>
          <p:cNvGrpSpPr/>
          <p:nvPr/>
        </p:nvGrpSpPr>
        <p:grpSpPr>
          <a:xfrm rot="-1194041">
            <a:off x="72644" y="60018"/>
            <a:ext cx="937317" cy="645878"/>
            <a:chOff x="2695054" y="2941070"/>
            <a:chExt cx="755157" cy="518534"/>
          </a:xfrm>
        </p:grpSpPr>
        <p:sp>
          <p:nvSpPr>
            <p:cNvPr id="2037" name="Google Shape;2037;p4"/>
            <p:cNvSpPr/>
            <p:nvPr/>
          </p:nvSpPr>
          <p:spPr>
            <a:xfrm>
              <a:off x="2835032" y="2980966"/>
              <a:ext cx="396758" cy="131114"/>
            </a:xfrm>
            <a:custGeom>
              <a:avLst/>
              <a:gdLst/>
              <a:ahLst/>
              <a:cxnLst/>
              <a:rect l="l" t="t" r="r" b="b"/>
              <a:pathLst>
                <a:path w="20904" h="6908" extrusionOk="0">
                  <a:moveTo>
                    <a:pt x="11424" y="0"/>
                  </a:moveTo>
                  <a:cubicBezTo>
                    <a:pt x="11078" y="0"/>
                    <a:pt x="10729" y="15"/>
                    <a:pt x="10379" y="45"/>
                  </a:cubicBezTo>
                  <a:cubicBezTo>
                    <a:pt x="7366" y="317"/>
                    <a:pt x="3809" y="1175"/>
                    <a:pt x="1779" y="3581"/>
                  </a:cubicBezTo>
                  <a:cubicBezTo>
                    <a:pt x="984" y="4564"/>
                    <a:pt x="377" y="5694"/>
                    <a:pt x="1" y="6908"/>
                  </a:cubicBezTo>
                  <a:lnTo>
                    <a:pt x="775" y="6908"/>
                  </a:lnTo>
                  <a:cubicBezTo>
                    <a:pt x="1089" y="5987"/>
                    <a:pt x="1570" y="5108"/>
                    <a:pt x="2156" y="4334"/>
                  </a:cubicBezTo>
                  <a:cubicBezTo>
                    <a:pt x="4018" y="1907"/>
                    <a:pt x="7470" y="1049"/>
                    <a:pt x="10379" y="798"/>
                  </a:cubicBezTo>
                  <a:cubicBezTo>
                    <a:pt x="10715" y="770"/>
                    <a:pt x="11049" y="756"/>
                    <a:pt x="11380" y="756"/>
                  </a:cubicBezTo>
                  <a:cubicBezTo>
                    <a:pt x="14037" y="756"/>
                    <a:pt x="16499" y="1671"/>
                    <a:pt x="18267" y="3811"/>
                  </a:cubicBezTo>
                  <a:cubicBezTo>
                    <a:pt x="19041" y="4732"/>
                    <a:pt x="19648" y="5778"/>
                    <a:pt x="20066" y="6908"/>
                  </a:cubicBezTo>
                  <a:lnTo>
                    <a:pt x="20903" y="6908"/>
                  </a:lnTo>
                  <a:cubicBezTo>
                    <a:pt x="20422" y="5568"/>
                    <a:pt x="19732" y="4334"/>
                    <a:pt x="18811" y="3246"/>
                  </a:cubicBezTo>
                  <a:cubicBezTo>
                    <a:pt x="16927" y="1008"/>
                    <a:pt x="14262"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a:off x="2768716" y="2941070"/>
              <a:ext cx="540911" cy="171010"/>
            </a:xfrm>
            <a:custGeom>
              <a:avLst/>
              <a:gdLst/>
              <a:ahLst/>
              <a:cxnLst/>
              <a:rect l="l" t="t" r="r" b="b"/>
              <a:pathLst>
                <a:path w="28499" h="9010" extrusionOk="0">
                  <a:moveTo>
                    <a:pt x="14829" y="1"/>
                  </a:moveTo>
                  <a:cubicBezTo>
                    <a:pt x="9935" y="1"/>
                    <a:pt x="4937" y="1960"/>
                    <a:pt x="1863" y="5829"/>
                  </a:cubicBezTo>
                  <a:cubicBezTo>
                    <a:pt x="1088" y="6792"/>
                    <a:pt x="461" y="7859"/>
                    <a:pt x="0" y="9010"/>
                  </a:cubicBezTo>
                  <a:lnTo>
                    <a:pt x="837" y="9010"/>
                  </a:lnTo>
                  <a:cubicBezTo>
                    <a:pt x="1444" y="7545"/>
                    <a:pt x="2344" y="6227"/>
                    <a:pt x="3495" y="5139"/>
                  </a:cubicBezTo>
                  <a:cubicBezTo>
                    <a:pt x="5838" y="2837"/>
                    <a:pt x="8977" y="1414"/>
                    <a:pt x="12220" y="933"/>
                  </a:cubicBezTo>
                  <a:cubicBezTo>
                    <a:pt x="13071" y="802"/>
                    <a:pt x="13940" y="736"/>
                    <a:pt x="14810" y="736"/>
                  </a:cubicBezTo>
                  <a:cubicBezTo>
                    <a:pt x="17705" y="736"/>
                    <a:pt x="20624" y="1475"/>
                    <a:pt x="23037" y="3067"/>
                  </a:cubicBezTo>
                  <a:cubicBezTo>
                    <a:pt x="25192" y="4469"/>
                    <a:pt x="26804" y="6562"/>
                    <a:pt x="27578" y="9010"/>
                  </a:cubicBezTo>
                  <a:lnTo>
                    <a:pt x="28498" y="9010"/>
                  </a:lnTo>
                  <a:cubicBezTo>
                    <a:pt x="27159" y="4281"/>
                    <a:pt x="22451" y="933"/>
                    <a:pt x="17514" y="201"/>
                  </a:cubicBezTo>
                  <a:cubicBezTo>
                    <a:pt x="16631" y="67"/>
                    <a:pt x="15732" y="1"/>
                    <a:pt x="14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a:off x="2899374" y="3032022"/>
              <a:ext cx="273236" cy="80058"/>
            </a:xfrm>
            <a:custGeom>
              <a:avLst/>
              <a:gdLst/>
              <a:ahLst/>
              <a:cxnLst/>
              <a:rect l="l" t="t" r="r" b="b"/>
              <a:pathLst>
                <a:path w="14396" h="4218" extrusionOk="0">
                  <a:moveTo>
                    <a:pt x="7142" y="1"/>
                  </a:moveTo>
                  <a:cubicBezTo>
                    <a:pt x="6648" y="1"/>
                    <a:pt x="6142" y="45"/>
                    <a:pt x="5629" y="137"/>
                  </a:cubicBezTo>
                  <a:cubicBezTo>
                    <a:pt x="3223" y="556"/>
                    <a:pt x="1151" y="2062"/>
                    <a:pt x="0" y="4218"/>
                  </a:cubicBezTo>
                  <a:lnTo>
                    <a:pt x="816" y="4218"/>
                  </a:lnTo>
                  <a:cubicBezTo>
                    <a:pt x="900" y="4071"/>
                    <a:pt x="984" y="3946"/>
                    <a:pt x="1088" y="3799"/>
                  </a:cubicBezTo>
                  <a:cubicBezTo>
                    <a:pt x="2445" y="1867"/>
                    <a:pt x="4670" y="722"/>
                    <a:pt x="7029" y="722"/>
                  </a:cubicBezTo>
                  <a:cubicBezTo>
                    <a:pt x="7072" y="722"/>
                    <a:pt x="7114" y="723"/>
                    <a:pt x="7156" y="723"/>
                  </a:cubicBezTo>
                  <a:cubicBezTo>
                    <a:pt x="9897" y="723"/>
                    <a:pt x="12136" y="2146"/>
                    <a:pt x="13496" y="4218"/>
                  </a:cubicBezTo>
                  <a:lnTo>
                    <a:pt x="14396" y="4218"/>
                  </a:lnTo>
                  <a:cubicBezTo>
                    <a:pt x="12881" y="1728"/>
                    <a:pt x="10230" y="1"/>
                    <a:pt x="7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
            <p:cNvSpPr/>
            <p:nvPr/>
          </p:nvSpPr>
          <p:spPr>
            <a:xfrm>
              <a:off x="3075300" y="3112061"/>
              <a:ext cx="374912" cy="304914"/>
            </a:xfrm>
            <a:custGeom>
              <a:avLst/>
              <a:gdLst/>
              <a:ahLst/>
              <a:cxnLst/>
              <a:rect l="l" t="t" r="r" b="b"/>
              <a:pathLst>
                <a:path w="19753" h="16065" extrusionOk="0">
                  <a:moveTo>
                    <a:pt x="12366" y="4374"/>
                  </a:moveTo>
                  <a:cubicBezTo>
                    <a:pt x="13643" y="4415"/>
                    <a:pt x="14647" y="5483"/>
                    <a:pt x="14584" y="6759"/>
                  </a:cubicBezTo>
                  <a:cubicBezTo>
                    <a:pt x="14598" y="6941"/>
                    <a:pt x="14744" y="7067"/>
                    <a:pt x="14902" y="7067"/>
                  </a:cubicBezTo>
                  <a:cubicBezTo>
                    <a:pt x="14979" y="7067"/>
                    <a:pt x="15059" y="7037"/>
                    <a:pt x="15128" y="6968"/>
                  </a:cubicBezTo>
                  <a:cubicBezTo>
                    <a:pt x="15422" y="6620"/>
                    <a:pt x="15897" y="6408"/>
                    <a:pt x="16353" y="6408"/>
                  </a:cubicBezTo>
                  <a:cubicBezTo>
                    <a:pt x="16774" y="6408"/>
                    <a:pt x="17178" y="6588"/>
                    <a:pt x="17409" y="7010"/>
                  </a:cubicBezTo>
                  <a:cubicBezTo>
                    <a:pt x="17806" y="7742"/>
                    <a:pt x="17367" y="8600"/>
                    <a:pt x="16698" y="8935"/>
                  </a:cubicBezTo>
                  <a:cubicBezTo>
                    <a:pt x="16488" y="9061"/>
                    <a:pt x="16488" y="9374"/>
                    <a:pt x="16698" y="9500"/>
                  </a:cubicBezTo>
                  <a:cubicBezTo>
                    <a:pt x="17430" y="9960"/>
                    <a:pt x="18497" y="10902"/>
                    <a:pt x="18560" y="11843"/>
                  </a:cubicBezTo>
                  <a:cubicBezTo>
                    <a:pt x="18630" y="12872"/>
                    <a:pt x="17916" y="13215"/>
                    <a:pt x="17112" y="13215"/>
                  </a:cubicBezTo>
                  <a:cubicBezTo>
                    <a:pt x="16477" y="13215"/>
                    <a:pt x="15785" y="13002"/>
                    <a:pt x="15379" y="12743"/>
                  </a:cubicBezTo>
                  <a:cubicBezTo>
                    <a:pt x="15326" y="12707"/>
                    <a:pt x="15271" y="12692"/>
                    <a:pt x="15219" y="12692"/>
                  </a:cubicBezTo>
                  <a:cubicBezTo>
                    <a:pt x="15027" y="12692"/>
                    <a:pt x="14865" y="12906"/>
                    <a:pt x="14898" y="13120"/>
                  </a:cubicBezTo>
                  <a:cubicBezTo>
                    <a:pt x="15096" y="14078"/>
                    <a:pt x="14332" y="14826"/>
                    <a:pt x="13506" y="14826"/>
                  </a:cubicBezTo>
                  <a:cubicBezTo>
                    <a:pt x="13196" y="14826"/>
                    <a:pt x="12877" y="14720"/>
                    <a:pt x="12596" y="14480"/>
                  </a:cubicBezTo>
                  <a:cubicBezTo>
                    <a:pt x="12157" y="14124"/>
                    <a:pt x="11927" y="13706"/>
                    <a:pt x="11404" y="13454"/>
                  </a:cubicBezTo>
                  <a:cubicBezTo>
                    <a:pt x="11352" y="13431"/>
                    <a:pt x="11300" y="13420"/>
                    <a:pt x="11250" y="13420"/>
                  </a:cubicBezTo>
                  <a:cubicBezTo>
                    <a:pt x="11080" y="13420"/>
                    <a:pt x="10934" y="13548"/>
                    <a:pt x="10902" y="13726"/>
                  </a:cubicBezTo>
                  <a:cubicBezTo>
                    <a:pt x="10859" y="13698"/>
                    <a:pt x="10808" y="13684"/>
                    <a:pt x="10758" y="13684"/>
                  </a:cubicBezTo>
                  <a:cubicBezTo>
                    <a:pt x="10662" y="13684"/>
                    <a:pt x="10566" y="13735"/>
                    <a:pt x="10525" y="13831"/>
                  </a:cubicBezTo>
                  <a:cubicBezTo>
                    <a:pt x="10118" y="14715"/>
                    <a:pt x="9294" y="15435"/>
                    <a:pt x="8316" y="15435"/>
                  </a:cubicBezTo>
                  <a:cubicBezTo>
                    <a:pt x="8136" y="15435"/>
                    <a:pt x="7951" y="15410"/>
                    <a:pt x="7763" y="15359"/>
                  </a:cubicBezTo>
                  <a:cubicBezTo>
                    <a:pt x="6487" y="15003"/>
                    <a:pt x="5922" y="13434"/>
                    <a:pt x="6445" y="12262"/>
                  </a:cubicBezTo>
                  <a:cubicBezTo>
                    <a:pt x="6559" y="12053"/>
                    <a:pt x="6397" y="11793"/>
                    <a:pt x="6164" y="11793"/>
                  </a:cubicBezTo>
                  <a:cubicBezTo>
                    <a:pt x="6139" y="11793"/>
                    <a:pt x="6115" y="11796"/>
                    <a:pt x="6089" y="11802"/>
                  </a:cubicBezTo>
                  <a:cubicBezTo>
                    <a:pt x="5943" y="11840"/>
                    <a:pt x="5806" y="11857"/>
                    <a:pt x="5680" y="11857"/>
                  </a:cubicBezTo>
                  <a:cubicBezTo>
                    <a:pt x="4227" y="11857"/>
                    <a:pt x="4152" y="9522"/>
                    <a:pt x="5724" y="9522"/>
                  </a:cubicBezTo>
                  <a:cubicBezTo>
                    <a:pt x="5807" y="9522"/>
                    <a:pt x="5893" y="9528"/>
                    <a:pt x="5985" y="9542"/>
                  </a:cubicBezTo>
                  <a:cubicBezTo>
                    <a:pt x="6001" y="9544"/>
                    <a:pt x="6018" y="9546"/>
                    <a:pt x="6034" y="9546"/>
                  </a:cubicBezTo>
                  <a:cubicBezTo>
                    <a:pt x="6288" y="9546"/>
                    <a:pt x="6513" y="9254"/>
                    <a:pt x="6278" y="9019"/>
                  </a:cubicBezTo>
                  <a:cubicBezTo>
                    <a:pt x="5482" y="8265"/>
                    <a:pt x="5629" y="6968"/>
                    <a:pt x="6570" y="6382"/>
                  </a:cubicBezTo>
                  <a:cubicBezTo>
                    <a:pt x="6862" y="6204"/>
                    <a:pt x="7176" y="6128"/>
                    <a:pt x="7493" y="6128"/>
                  </a:cubicBezTo>
                  <a:cubicBezTo>
                    <a:pt x="8107" y="6128"/>
                    <a:pt x="8731" y="6414"/>
                    <a:pt x="9228" y="6801"/>
                  </a:cubicBezTo>
                  <a:cubicBezTo>
                    <a:pt x="9249" y="6884"/>
                    <a:pt x="9291" y="6968"/>
                    <a:pt x="9353" y="7031"/>
                  </a:cubicBezTo>
                  <a:cubicBezTo>
                    <a:pt x="9384" y="7062"/>
                    <a:pt x="9426" y="7081"/>
                    <a:pt x="9471" y="7081"/>
                  </a:cubicBezTo>
                  <a:cubicBezTo>
                    <a:pt x="9487" y="7081"/>
                    <a:pt x="9504" y="7078"/>
                    <a:pt x="9521" y="7073"/>
                  </a:cubicBezTo>
                  <a:lnTo>
                    <a:pt x="9563" y="7136"/>
                  </a:lnTo>
                  <a:cubicBezTo>
                    <a:pt x="9594" y="7167"/>
                    <a:pt x="9630" y="7180"/>
                    <a:pt x="9665" y="7180"/>
                  </a:cubicBezTo>
                  <a:cubicBezTo>
                    <a:pt x="9774" y="7180"/>
                    <a:pt x="9877" y="7058"/>
                    <a:pt x="9814" y="6947"/>
                  </a:cubicBezTo>
                  <a:lnTo>
                    <a:pt x="9751" y="6843"/>
                  </a:lnTo>
                  <a:cubicBezTo>
                    <a:pt x="9730" y="6822"/>
                    <a:pt x="9709" y="6801"/>
                    <a:pt x="9688" y="6780"/>
                  </a:cubicBezTo>
                  <a:lnTo>
                    <a:pt x="9625" y="6696"/>
                  </a:lnTo>
                  <a:cubicBezTo>
                    <a:pt x="9709" y="6403"/>
                    <a:pt x="9814" y="6110"/>
                    <a:pt x="9939" y="5838"/>
                  </a:cubicBezTo>
                  <a:cubicBezTo>
                    <a:pt x="10128" y="5524"/>
                    <a:pt x="10379" y="5252"/>
                    <a:pt x="10651" y="5022"/>
                  </a:cubicBezTo>
                  <a:cubicBezTo>
                    <a:pt x="11132" y="4625"/>
                    <a:pt x="11739" y="4395"/>
                    <a:pt x="12366" y="4374"/>
                  </a:cubicBezTo>
                  <a:close/>
                  <a:moveTo>
                    <a:pt x="0" y="1"/>
                  </a:moveTo>
                  <a:cubicBezTo>
                    <a:pt x="3223" y="1926"/>
                    <a:pt x="3683" y="6403"/>
                    <a:pt x="3997" y="9814"/>
                  </a:cubicBezTo>
                  <a:cubicBezTo>
                    <a:pt x="3997" y="9856"/>
                    <a:pt x="4018" y="9897"/>
                    <a:pt x="4039" y="9939"/>
                  </a:cubicBezTo>
                  <a:cubicBezTo>
                    <a:pt x="3892" y="10211"/>
                    <a:pt x="3829" y="10504"/>
                    <a:pt x="3850" y="10797"/>
                  </a:cubicBezTo>
                  <a:cubicBezTo>
                    <a:pt x="3913" y="11822"/>
                    <a:pt x="4813" y="12450"/>
                    <a:pt x="5734" y="12471"/>
                  </a:cubicBezTo>
                  <a:cubicBezTo>
                    <a:pt x="5420" y="13810"/>
                    <a:pt x="5985" y="15338"/>
                    <a:pt x="7345" y="15882"/>
                  </a:cubicBezTo>
                  <a:cubicBezTo>
                    <a:pt x="7652" y="16006"/>
                    <a:pt x="7976" y="16065"/>
                    <a:pt x="8302" y="16065"/>
                  </a:cubicBezTo>
                  <a:cubicBezTo>
                    <a:pt x="9508" y="16065"/>
                    <a:pt x="10723" y="15264"/>
                    <a:pt x="11069" y="14061"/>
                  </a:cubicBezTo>
                  <a:cubicBezTo>
                    <a:pt x="11069" y="14061"/>
                    <a:pt x="11069" y="14040"/>
                    <a:pt x="11069" y="14019"/>
                  </a:cubicBezTo>
                  <a:lnTo>
                    <a:pt x="11090" y="14019"/>
                  </a:lnTo>
                  <a:cubicBezTo>
                    <a:pt x="11718" y="14333"/>
                    <a:pt x="12011" y="15045"/>
                    <a:pt x="12680" y="15317"/>
                  </a:cubicBezTo>
                  <a:cubicBezTo>
                    <a:pt x="12957" y="15443"/>
                    <a:pt x="13257" y="15508"/>
                    <a:pt x="13557" y="15508"/>
                  </a:cubicBezTo>
                  <a:cubicBezTo>
                    <a:pt x="13755" y="15508"/>
                    <a:pt x="13953" y="15480"/>
                    <a:pt x="14145" y="15421"/>
                  </a:cubicBezTo>
                  <a:cubicBezTo>
                    <a:pt x="14961" y="15170"/>
                    <a:pt x="15526" y="14438"/>
                    <a:pt x="15568" y="13580"/>
                  </a:cubicBezTo>
                  <a:cubicBezTo>
                    <a:pt x="16021" y="13763"/>
                    <a:pt x="16563" y="13877"/>
                    <a:pt x="17092" y="13877"/>
                  </a:cubicBezTo>
                  <a:cubicBezTo>
                    <a:pt x="17954" y="13877"/>
                    <a:pt x="18783" y="13576"/>
                    <a:pt x="19146" y="12785"/>
                  </a:cubicBezTo>
                  <a:cubicBezTo>
                    <a:pt x="19752" y="11509"/>
                    <a:pt x="18476" y="10023"/>
                    <a:pt x="17430" y="9207"/>
                  </a:cubicBezTo>
                  <a:cubicBezTo>
                    <a:pt x="18225" y="8558"/>
                    <a:pt x="18476" y="7345"/>
                    <a:pt x="17848" y="6487"/>
                  </a:cubicBezTo>
                  <a:cubicBezTo>
                    <a:pt x="17472" y="5978"/>
                    <a:pt x="16914" y="5749"/>
                    <a:pt x="16347" y="5749"/>
                  </a:cubicBezTo>
                  <a:cubicBezTo>
                    <a:pt x="15937" y="5749"/>
                    <a:pt x="15522" y="5869"/>
                    <a:pt x="15170" y="6089"/>
                  </a:cubicBezTo>
                  <a:cubicBezTo>
                    <a:pt x="14919" y="4855"/>
                    <a:pt x="13915" y="3934"/>
                    <a:pt x="12680" y="3767"/>
                  </a:cubicBezTo>
                  <a:cubicBezTo>
                    <a:pt x="12680" y="3746"/>
                    <a:pt x="12680" y="3725"/>
                    <a:pt x="12680" y="3704"/>
                  </a:cubicBezTo>
                  <a:cubicBezTo>
                    <a:pt x="12785" y="2449"/>
                    <a:pt x="12680" y="1193"/>
                    <a:pt x="12345" y="1"/>
                  </a:cubicBezTo>
                  <a:lnTo>
                    <a:pt x="11425" y="1"/>
                  </a:lnTo>
                  <a:lnTo>
                    <a:pt x="11864" y="3725"/>
                  </a:lnTo>
                  <a:cubicBezTo>
                    <a:pt x="11843" y="3746"/>
                    <a:pt x="11843" y="3788"/>
                    <a:pt x="11864" y="3830"/>
                  </a:cubicBezTo>
                  <a:cubicBezTo>
                    <a:pt x="11048" y="3976"/>
                    <a:pt x="10316" y="4415"/>
                    <a:pt x="9814" y="5085"/>
                  </a:cubicBezTo>
                  <a:cubicBezTo>
                    <a:pt x="9646" y="5294"/>
                    <a:pt x="9500" y="5524"/>
                    <a:pt x="9374" y="5755"/>
                  </a:cubicBezTo>
                  <a:cubicBezTo>
                    <a:pt x="9291" y="3788"/>
                    <a:pt x="8914" y="1842"/>
                    <a:pt x="8265" y="1"/>
                  </a:cubicBezTo>
                  <a:lnTo>
                    <a:pt x="7407" y="1"/>
                  </a:lnTo>
                  <a:cubicBezTo>
                    <a:pt x="8119" y="1863"/>
                    <a:pt x="8433" y="3892"/>
                    <a:pt x="8642" y="5880"/>
                  </a:cubicBezTo>
                  <a:cubicBezTo>
                    <a:pt x="8259" y="5677"/>
                    <a:pt x="7842" y="5569"/>
                    <a:pt x="7421" y="5569"/>
                  </a:cubicBezTo>
                  <a:cubicBezTo>
                    <a:pt x="7107" y="5569"/>
                    <a:pt x="6791" y="5629"/>
                    <a:pt x="6487" y="5755"/>
                  </a:cubicBezTo>
                  <a:cubicBezTo>
                    <a:pt x="6654" y="3746"/>
                    <a:pt x="6194" y="1716"/>
                    <a:pt x="5127" y="1"/>
                  </a:cubicBezTo>
                  <a:lnTo>
                    <a:pt x="4248" y="1"/>
                  </a:lnTo>
                  <a:cubicBezTo>
                    <a:pt x="5420" y="1779"/>
                    <a:pt x="5922" y="3892"/>
                    <a:pt x="5692" y="6027"/>
                  </a:cubicBezTo>
                  <a:cubicBezTo>
                    <a:pt x="5692" y="6110"/>
                    <a:pt x="5713" y="6215"/>
                    <a:pt x="5775" y="6278"/>
                  </a:cubicBezTo>
                  <a:cubicBezTo>
                    <a:pt x="5106" y="7010"/>
                    <a:pt x="4959" y="8098"/>
                    <a:pt x="5441" y="8977"/>
                  </a:cubicBezTo>
                  <a:cubicBezTo>
                    <a:pt x="5190" y="9019"/>
                    <a:pt x="4938" y="9102"/>
                    <a:pt x="4708" y="9249"/>
                  </a:cubicBezTo>
                  <a:cubicBezTo>
                    <a:pt x="4415" y="6027"/>
                    <a:pt x="3746" y="2135"/>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
            <p:cNvSpPr/>
            <p:nvPr/>
          </p:nvSpPr>
          <p:spPr>
            <a:xfrm>
              <a:off x="2695054" y="3112061"/>
              <a:ext cx="326247" cy="347543"/>
            </a:xfrm>
            <a:custGeom>
              <a:avLst/>
              <a:gdLst/>
              <a:ahLst/>
              <a:cxnLst/>
              <a:rect l="l" t="t" r="r" b="b"/>
              <a:pathLst>
                <a:path w="17189" h="18311" extrusionOk="0">
                  <a:moveTo>
                    <a:pt x="12501" y="5697"/>
                  </a:moveTo>
                  <a:cubicBezTo>
                    <a:pt x="12934" y="5697"/>
                    <a:pt x="13379" y="5819"/>
                    <a:pt x="13799" y="6089"/>
                  </a:cubicBezTo>
                  <a:cubicBezTo>
                    <a:pt x="15369" y="7073"/>
                    <a:pt x="15117" y="9249"/>
                    <a:pt x="13527" y="10044"/>
                  </a:cubicBezTo>
                  <a:cubicBezTo>
                    <a:pt x="13234" y="10211"/>
                    <a:pt x="13360" y="10672"/>
                    <a:pt x="13716" y="10693"/>
                  </a:cubicBezTo>
                  <a:cubicBezTo>
                    <a:pt x="13777" y="10686"/>
                    <a:pt x="13839" y="10683"/>
                    <a:pt x="13900" y="10683"/>
                  </a:cubicBezTo>
                  <a:cubicBezTo>
                    <a:pt x="15259" y="10683"/>
                    <a:pt x="16546" y="12196"/>
                    <a:pt x="15745" y="13517"/>
                  </a:cubicBezTo>
                  <a:cubicBezTo>
                    <a:pt x="15396" y="14107"/>
                    <a:pt x="14721" y="14406"/>
                    <a:pt x="14048" y="14406"/>
                  </a:cubicBezTo>
                  <a:cubicBezTo>
                    <a:pt x="13551" y="14406"/>
                    <a:pt x="13054" y="14243"/>
                    <a:pt x="12690" y="13915"/>
                  </a:cubicBezTo>
                  <a:cubicBezTo>
                    <a:pt x="12625" y="13859"/>
                    <a:pt x="12552" y="13836"/>
                    <a:pt x="12482" y="13836"/>
                  </a:cubicBezTo>
                  <a:cubicBezTo>
                    <a:pt x="12259" y="13836"/>
                    <a:pt x="12056" y="14074"/>
                    <a:pt x="12167" y="14312"/>
                  </a:cubicBezTo>
                  <a:cubicBezTo>
                    <a:pt x="12690" y="15400"/>
                    <a:pt x="12125" y="16677"/>
                    <a:pt x="10975" y="17032"/>
                  </a:cubicBezTo>
                  <a:cubicBezTo>
                    <a:pt x="10795" y="17081"/>
                    <a:pt x="10617" y="17104"/>
                    <a:pt x="10444" y="17104"/>
                  </a:cubicBezTo>
                  <a:cubicBezTo>
                    <a:pt x="9505" y="17104"/>
                    <a:pt x="8682" y="16433"/>
                    <a:pt x="8275" y="15568"/>
                  </a:cubicBezTo>
                  <a:cubicBezTo>
                    <a:pt x="8275" y="15547"/>
                    <a:pt x="8254" y="15526"/>
                    <a:pt x="8234" y="15526"/>
                  </a:cubicBezTo>
                  <a:cubicBezTo>
                    <a:pt x="8213" y="15421"/>
                    <a:pt x="8192" y="15338"/>
                    <a:pt x="8150" y="15254"/>
                  </a:cubicBezTo>
                  <a:cubicBezTo>
                    <a:pt x="8100" y="15113"/>
                    <a:pt x="7988" y="15051"/>
                    <a:pt x="7875" y="15051"/>
                  </a:cubicBezTo>
                  <a:cubicBezTo>
                    <a:pt x="7705" y="15051"/>
                    <a:pt x="7534" y="15194"/>
                    <a:pt x="7585" y="15421"/>
                  </a:cubicBezTo>
                  <a:cubicBezTo>
                    <a:pt x="7753" y="16595"/>
                    <a:pt x="6939" y="17662"/>
                    <a:pt x="5866" y="17662"/>
                  </a:cubicBezTo>
                  <a:cubicBezTo>
                    <a:pt x="5600" y="17662"/>
                    <a:pt x="5319" y="17596"/>
                    <a:pt x="5032" y="17451"/>
                  </a:cubicBezTo>
                  <a:cubicBezTo>
                    <a:pt x="3693" y="16781"/>
                    <a:pt x="3609" y="15087"/>
                    <a:pt x="4446" y="13998"/>
                  </a:cubicBezTo>
                  <a:cubicBezTo>
                    <a:pt x="4675" y="13770"/>
                    <a:pt x="4487" y="13402"/>
                    <a:pt x="4198" y="13402"/>
                  </a:cubicBezTo>
                  <a:cubicBezTo>
                    <a:pt x="4170" y="13402"/>
                    <a:pt x="4141" y="13405"/>
                    <a:pt x="4112" y="13413"/>
                  </a:cubicBezTo>
                  <a:cubicBezTo>
                    <a:pt x="3701" y="13509"/>
                    <a:pt x="3290" y="13551"/>
                    <a:pt x="2879" y="13551"/>
                  </a:cubicBezTo>
                  <a:cubicBezTo>
                    <a:pt x="2662" y="13551"/>
                    <a:pt x="2445" y="13539"/>
                    <a:pt x="2228" y="13517"/>
                  </a:cubicBezTo>
                  <a:cubicBezTo>
                    <a:pt x="1078" y="13287"/>
                    <a:pt x="450" y="12157"/>
                    <a:pt x="1287" y="11153"/>
                  </a:cubicBezTo>
                  <a:cubicBezTo>
                    <a:pt x="1970" y="10356"/>
                    <a:pt x="2962" y="9904"/>
                    <a:pt x="4014" y="9904"/>
                  </a:cubicBezTo>
                  <a:cubicBezTo>
                    <a:pt x="4122" y="9904"/>
                    <a:pt x="4232" y="9909"/>
                    <a:pt x="4342" y="9918"/>
                  </a:cubicBezTo>
                  <a:cubicBezTo>
                    <a:pt x="4348" y="9919"/>
                    <a:pt x="4354" y="9919"/>
                    <a:pt x="4361" y="9919"/>
                  </a:cubicBezTo>
                  <a:cubicBezTo>
                    <a:pt x="4781" y="9919"/>
                    <a:pt x="4775" y="9228"/>
                    <a:pt x="4342" y="9207"/>
                  </a:cubicBezTo>
                  <a:cubicBezTo>
                    <a:pt x="2710" y="9102"/>
                    <a:pt x="3317" y="6968"/>
                    <a:pt x="4593" y="6780"/>
                  </a:cubicBezTo>
                  <a:cubicBezTo>
                    <a:pt x="4682" y="6764"/>
                    <a:pt x="4771" y="6756"/>
                    <a:pt x="4859" y="6756"/>
                  </a:cubicBezTo>
                  <a:cubicBezTo>
                    <a:pt x="5571" y="6756"/>
                    <a:pt x="6197" y="7269"/>
                    <a:pt x="6309" y="8014"/>
                  </a:cubicBezTo>
                  <a:cubicBezTo>
                    <a:pt x="6319" y="8074"/>
                    <a:pt x="6371" y="8101"/>
                    <a:pt x="6429" y="8101"/>
                  </a:cubicBezTo>
                  <a:cubicBezTo>
                    <a:pt x="6491" y="8101"/>
                    <a:pt x="6559" y="8069"/>
                    <a:pt x="6581" y="8014"/>
                  </a:cubicBezTo>
                  <a:lnTo>
                    <a:pt x="6581" y="7972"/>
                  </a:lnTo>
                  <a:cubicBezTo>
                    <a:pt x="6618" y="8075"/>
                    <a:pt x="6705" y="8124"/>
                    <a:pt x="6792" y="8124"/>
                  </a:cubicBezTo>
                  <a:cubicBezTo>
                    <a:pt x="6900" y="8124"/>
                    <a:pt x="7008" y="8049"/>
                    <a:pt x="7020" y="7910"/>
                  </a:cubicBezTo>
                  <a:cubicBezTo>
                    <a:pt x="6978" y="7449"/>
                    <a:pt x="7166" y="7010"/>
                    <a:pt x="7501" y="6675"/>
                  </a:cubicBezTo>
                  <a:cubicBezTo>
                    <a:pt x="7725" y="6477"/>
                    <a:pt x="7981" y="6388"/>
                    <a:pt x="8230" y="6388"/>
                  </a:cubicBezTo>
                  <a:cubicBezTo>
                    <a:pt x="8770" y="6388"/>
                    <a:pt x="9277" y="6811"/>
                    <a:pt x="9363" y="7470"/>
                  </a:cubicBezTo>
                  <a:cubicBezTo>
                    <a:pt x="9375" y="7679"/>
                    <a:pt x="9541" y="7798"/>
                    <a:pt x="9708" y="7798"/>
                  </a:cubicBezTo>
                  <a:cubicBezTo>
                    <a:pt x="9842" y="7798"/>
                    <a:pt x="9977" y="7722"/>
                    <a:pt x="10033" y="7554"/>
                  </a:cubicBezTo>
                  <a:cubicBezTo>
                    <a:pt x="10421" y="6450"/>
                    <a:pt x="11426" y="5697"/>
                    <a:pt x="12501" y="5697"/>
                  </a:cubicBezTo>
                  <a:close/>
                  <a:moveTo>
                    <a:pt x="3881" y="1"/>
                  </a:moveTo>
                  <a:cubicBezTo>
                    <a:pt x="3045" y="2072"/>
                    <a:pt x="2814" y="4353"/>
                    <a:pt x="3233" y="6550"/>
                  </a:cubicBezTo>
                  <a:cubicBezTo>
                    <a:pt x="3254" y="6592"/>
                    <a:pt x="3275" y="6633"/>
                    <a:pt x="3317" y="6654"/>
                  </a:cubicBezTo>
                  <a:cubicBezTo>
                    <a:pt x="2521" y="7324"/>
                    <a:pt x="2396" y="8496"/>
                    <a:pt x="3045" y="9312"/>
                  </a:cubicBezTo>
                  <a:cubicBezTo>
                    <a:pt x="1601" y="9625"/>
                    <a:pt x="115" y="10609"/>
                    <a:pt x="73" y="12115"/>
                  </a:cubicBezTo>
                  <a:cubicBezTo>
                    <a:pt x="1" y="13770"/>
                    <a:pt x="1507" y="14192"/>
                    <a:pt x="2906" y="14192"/>
                  </a:cubicBezTo>
                  <a:cubicBezTo>
                    <a:pt x="3117" y="14192"/>
                    <a:pt x="3325" y="14182"/>
                    <a:pt x="3526" y="14166"/>
                  </a:cubicBezTo>
                  <a:lnTo>
                    <a:pt x="3526" y="14166"/>
                  </a:lnTo>
                  <a:cubicBezTo>
                    <a:pt x="2835" y="15672"/>
                    <a:pt x="3233" y="17576"/>
                    <a:pt x="5011" y="18183"/>
                  </a:cubicBezTo>
                  <a:cubicBezTo>
                    <a:pt x="5265" y="18270"/>
                    <a:pt x="5525" y="18311"/>
                    <a:pt x="5782" y="18311"/>
                  </a:cubicBezTo>
                  <a:cubicBezTo>
                    <a:pt x="6945" y="18311"/>
                    <a:pt x="8049" y="17481"/>
                    <a:pt x="8254" y="16384"/>
                  </a:cubicBezTo>
                  <a:cubicBezTo>
                    <a:pt x="8740" y="17198"/>
                    <a:pt x="9648" y="17755"/>
                    <a:pt x="10592" y="17755"/>
                  </a:cubicBezTo>
                  <a:cubicBezTo>
                    <a:pt x="10908" y="17755"/>
                    <a:pt x="11229" y="17692"/>
                    <a:pt x="11539" y="17556"/>
                  </a:cubicBezTo>
                  <a:cubicBezTo>
                    <a:pt x="12544" y="17074"/>
                    <a:pt x="13130" y="15986"/>
                    <a:pt x="13004" y="14877"/>
                  </a:cubicBezTo>
                  <a:lnTo>
                    <a:pt x="13004" y="14877"/>
                  </a:lnTo>
                  <a:cubicBezTo>
                    <a:pt x="13338" y="15013"/>
                    <a:pt x="13699" y="15080"/>
                    <a:pt x="14059" y="15080"/>
                  </a:cubicBezTo>
                  <a:cubicBezTo>
                    <a:pt x="15029" y="15080"/>
                    <a:pt x="15999" y="14595"/>
                    <a:pt x="16457" y="13664"/>
                  </a:cubicBezTo>
                  <a:cubicBezTo>
                    <a:pt x="17189" y="12178"/>
                    <a:pt x="16101" y="10525"/>
                    <a:pt x="14657" y="10086"/>
                  </a:cubicBezTo>
                  <a:cubicBezTo>
                    <a:pt x="15954" y="8830"/>
                    <a:pt x="15829" y="6717"/>
                    <a:pt x="14385" y="5650"/>
                  </a:cubicBezTo>
                  <a:cubicBezTo>
                    <a:pt x="13867" y="5224"/>
                    <a:pt x="13218" y="5011"/>
                    <a:pt x="12553" y="5011"/>
                  </a:cubicBezTo>
                  <a:cubicBezTo>
                    <a:pt x="12467" y="5011"/>
                    <a:pt x="12380" y="5015"/>
                    <a:pt x="12293" y="5022"/>
                  </a:cubicBezTo>
                  <a:cubicBezTo>
                    <a:pt x="12711" y="3516"/>
                    <a:pt x="13088" y="1926"/>
                    <a:pt x="14092" y="691"/>
                  </a:cubicBezTo>
                  <a:cubicBezTo>
                    <a:pt x="14301" y="419"/>
                    <a:pt x="14552" y="189"/>
                    <a:pt x="14824" y="1"/>
                  </a:cubicBezTo>
                  <a:lnTo>
                    <a:pt x="13757" y="1"/>
                  </a:lnTo>
                  <a:cubicBezTo>
                    <a:pt x="12523" y="1361"/>
                    <a:pt x="12021" y="3286"/>
                    <a:pt x="11811" y="5106"/>
                  </a:cubicBezTo>
                  <a:cubicBezTo>
                    <a:pt x="10975" y="5315"/>
                    <a:pt x="10263" y="5817"/>
                    <a:pt x="9803" y="6529"/>
                  </a:cubicBezTo>
                  <a:cubicBezTo>
                    <a:pt x="9719" y="5776"/>
                    <a:pt x="10326" y="3202"/>
                    <a:pt x="10410" y="2888"/>
                  </a:cubicBezTo>
                  <a:cubicBezTo>
                    <a:pt x="10661" y="1884"/>
                    <a:pt x="11058" y="900"/>
                    <a:pt x="11581" y="1"/>
                  </a:cubicBezTo>
                  <a:lnTo>
                    <a:pt x="10765" y="1"/>
                  </a:lnTo>
                  <a:cubicBezTo>
                    <a:pt x="10619" y="273"/>
                    <a:pt x="10472" y="566"/>
                    <a:pt x="10347" y="858"/>
                  </a:cubicBezTo>
                  <a:cubicBezTo>
                    <a:pt x="9782" y="2302"/>
                    <a:pt x="9405" y="3830"/>
                    <a:pt x="9280" y="5399"/>
                  </a:cubicBezTo>
                  <a:cubicBezTo>
                    <a:pt x="9259" y="5608"/>
                    <a:pt x="9238" y="5817"/>
                    <a:pt x="9259" y="6027"/>
                  </a:cubicBezTo>
                  <a:cubicBezTo>
                    <a:pt x="8948" y="5789"/>
                    <a:pt x="8576" y="5668"/>
                    <a:pt x="8204" y="5668"/>
                  </a:cubicBezTo>
                  <a:cubicBezTo>
                    <a:pt x="7823" y="5668"/>
                    <a:pt x="7442" y="5794"/>
                    <a:pt x="7125" y="6048"/>
                  </a:cubicBezTo>
                  <a:cubicBezTo>
                    <a:pt x="7292" y="4039"/>
                    <a:pt x="7459" y="1926"/>
                    <a:pt x="8150" y="1"/>
                  </a:cubicBezTo>
                  <a:lnTo>
                    <a:pt x="7355" y="1"/>
                  </a:lnTo>
                  <a:cubicBezTo>
                    <a:pt x="6727" y="1988"/>
                    <a:pt x="6622" y="4143"/>
                    <a:pt x="6727" y="6215"/>
                  </a:cubicBezTo>
                  <a:cubicBezTo>
                    <a:pt x="6727" y="6278"/>
                    <a:pt x="6748" y="6340"/>
                    <a:pt x="6811" y="6361"/>
                  </a:cubicBezTo>
                  <a:cubicBezTo>
                    <a:pt x="6664" y="6571"/>
                    <a:pt x="6560" y="6801"/>
                    <a:pt x="6497" y="7052"/>
                  </a:cubicBezTo>
                  <a:cubicBezTo>
                    <a:pt x="6211" y="6466"/>
                    <a:pt x="5457" y="6163"/>
                    <a:pt x="4721" y="6163"/>
                  </a:cubicBezTo>
                  <a:cubicBezTo>
                    <a:pt x="4379" y="6163"/>
                    <a:pt x="4041" y="6229"/>
                    <a:pt x="3756" y="6361"/>
                  </a:cubicBezTo>
                  <a:cubicBezTo>
                    <a:pt x="3568" y="4206"/>
                    <a:pt x="3902" y="2009"/>
                    <a:pt x="47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2956561" y="3083401"/>
              <a:ext cx="142976" cy="28679"/>
            </a:xfrm>
            <a:custGeom>
              <a:avLst/>
              <a:gdLst/>
              <a:ahLst/>
              <a:cxnLst/>
              <a:rect l="l" t="t" r="r" b="b"/>
              <a:pathLst>
                <a:path w="7533" h="1511" extrusionOk="0">
                  <a:moveTo>
                    <a:pt x="3576" y="0"/>
                  </a:moveTo>
                  <a:cubicBezTo>
                    <a:pt x="2246" y="0"/>
                    <a:pt x="947" y="489"/>
                    <a:pt x="21" y="1490"/>
                  </a:cubicBezTo>
                  <a:lnTo>
                    <a:pt x="0" y="1511"/>
                  </a:lnTo>
                  <a:lnTo>
                    <a:pt x="1067" y="1511"/>
                  </a:lnTo>
                  <a:cubicBezTo>
                    <a:pt x="1801" y="981"/>
                    <a:pt x="2673" y="729"/>
                    <a:pt x="3564" y="729"/>
                  </a:cubicBezTo>
                  <a:cubicBezTo>
                    <a:pt x="4223" y="729"/>
                    <a:pt x="4892" y="867"/>
                    <a:pt x="5524" y="1134"/>
                  </a:cubicBezTo>
                  <a:cubicBezTo>
                    <a:pt x="5754" y="1239"/>
                    <a:pt x="6005" y="1364"/>
                    <a:pt x="6236" y="1511"/>
                  </a:cubicBezTo>
                  <a:lnTo>
                    <a:pt x="7533" y="1511"/>
                  </a:lnTo>
                  <a:cubicBezTo>
                    <a:pt x="6842" y="925"/>
                    <a:pt x="6026" y="485"/>
                    <a:pt x="5168" y="234"/>
                  </a:cubicBezTo>
                  <a:cubicBezTo>
                    <a:pt x="4648" y="79"/>
                    <a:pt x="4109" y="0"/>
                    <a:pt x="3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4"/>
          <p:cNvGrpSpPr/>
          <p:nvPr/>
        </p:nvGrpSpPr>
        <p:grpSpPr>
          <a:xfrm rot="6869966">
            <a:off x="7832072" y="3952962"/>
            <a:ext cx="2329503" cy="757791"/>
            <a:chOff x="4178968" y="-268677"/>
            <a:chExt cx="2329415" cy="757762"/>
          </a:xfrm>
        </p:grpSpPr>
        <p:grpSp>
          <p:nvGrpSpPr>
            <p:cNvPr id="2044" name="Google Shape;2044;p4"/>
            <p:cNvGrpSpPr/>
            <p:nvPr/>
          </p:nvGrpSpPr>
          <p:grpSpPr>
            <a:xfrm>
              <a:off x="4178968" y="-268677"/>
              <a:ext cx="1264254" cy="757762"/>
              <a:chOff x="6323950" y="1278138"/>
              <a:chExt cx="701350" cy="420325"/>
            </a:xfrm>
          </p:grpSpPr>
          <p:sp>
            <p:nvSpPr>
              <p:cNvPr id="2045" name="Google Shape;2045;p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4"/>
            <p:cNvGrpSpPr/>
            <p:nvPr/>
          </p:nvGrpSpPr>
          <p:grpSpPr>
            <a:xfrm>
              <a:off x="5350843" y="-268677"/>
              <a:ext cx="1157540" cy="757762"/>
              <a:chOff x="6323950" y="1278138"/>
              <a:chExt cx="642150" cy="420325"/>
            </a:xfrm>
          </p:grpSpPr>
          <p:sp>
            <p:nvSpPr>
              <p:cNvPr id="2294" name="Google Shape;2294;p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2" name="Google Shape;2532;p4"/>
          <p:cNvGrpSpPr/>
          <p:nvPr/>
        </p:nvGrpSpPr>
        <p:grpSpPr>
          <a:xfrm rot="1258772">
            <a:off x="59696" y="3448388"/>
            <a:ext cx="634844" cy="579863"/>
            <a:chOff x="2474450" y="2469265"/>
            <a:chExt cx="505551" cy="433940"/>
          </a:xfrm>
        </p:grpSpPr>
        <p:sp>
          <p:nvSpPr>
            <p:cNvPr id="2533" name="Google Shape;2533;p4"/>
            <p:cNvSpPr/>
            <p:nvPr/>
          </p:nvSpPr>
          <p:spPr>
            <a:xfrm>
              <a:off x="2474450" y="2469265"/>
              <a:ext cx="505551" cy="433940"/>
            </a:xfrm>
            <a:custGeom>
              <a:avLst/>
              <a:gdLst/>
              <a:ahLst/>
              <a:cxnLst/>
              <a:rect l="l" t="t" r="r" b="b"/>
              <a:pathLst>
                <a:path w="26636" h="22863" extrusionOk="0">
                  <a:moveTo>
                    <a:pt x="12805" y="5851"/>
                  </a:moveTo>
                  <a:cubicBezTo>
                    <a:pt x="13977" y="5893"/>
                    <a:pt x="13140" y="12588"/>
                    <a:pt x="13056" y="13404"/>
                  </a:cubicBezTo>
                  <a:cubicBezTo>
                    <a:pt x="12931" y="14639"/>
                    <a:pt x="12763" y="15852"/>
                    <a:pt x="12575" y="17066"/>
                  </a:cubicBezTo>
                  <a:cubicBezTo>
                    <a:pt x="12471" y="17673"/>
                    <a:pt x="12366" y="18280"/>
                    <a:pt x="12261" y="18907"/>
                  </a:cubicBezTo>
                  <a:cubicBezTo>
                    <a:pt x="12226" y="19119"/>
                    <a:pt x="12057" y="20516"/>
                    <a:pt x="11581" y="20516"/>
                  </a:cubicBezTo>
                  <a:cubicBezTo>
                    <a:pt x="11491" y="20516"/>
                    <a:pt x="11390" y="20467"/>
                    <a:pt x="11278" y="20351"/>
                  </a:cubicBezTo>
                  <a:cubicBezTo>
                    <a:pt x="11048" y="20100"/>
                    <a:pt x="11173" y="19179"/>
                    <a:pt x="11194" y="18865"/>
                  </a:cubicBezTo>
                  <a:cubicBezTo>
                    <a:pt x="11194" y="18217"/>
                    <a:pt x="11215" y="17547"/>
                    <a:pt x="11257" y="16899"/>
                  </a:cubicBezTo>
                  <a:cubicBezTo>
                    <a:pt x="11320" y="15622"/>
                    <a:pt x="11424" y="14367"/>
                    <a:pt x="11571" y="13111"/>
                  </a:cubicBezTo>
                  <a:cubicBezTo>
                    <a:pt x="11780" y="11354"/>
                    <a:pt x="12073" y="9617"/>
                    <a:pt x="12387" y="7901"/>
                  </a:cubicBezTo>
                  <a:cubicBezTo>
                    <a:pt x="12450" y="7839"/>
                    <a:pt x="12471" y="7755"/>
                    <a:pt x="12450" y="7671"/>
                  </a:cubicBezTo>
                  <a:lnTo>
                    <a:pt x="12450" y="7650"/>
                  </a:lnTo>
                  <a:cubicBezTo>
                    <a:pt x="12554" y="7044"/>
                    <a:pt x="12680" y="6437"/>
                    <a:pt x="12805" y="5851"/>
                  </a:cubicBezTo>
                  <a:close/>
                  <a:moveTo>
                    <a:pt x="6650" y="4125"/>
                  </a:moveTo>
                  <a:cubicBezTo>
                    <a:pt x="6831" y="4125"/>
                    <a:pt x="7014" y="4135"/>
                    <a:pt x="7198" y="4156"/>
                  </a:cubicBezTo>
                  <a:cubicBezTo>
                    <a:pt x="9269" y="4365"/>
                    <a:pt x="11069" y="5683"/>
                    <a:pt x="11906" y="7608"/>
                  </a:cubicBezTo>
                  <a:cubicBezTo>
                    <a:pt x="11173" y="10496"/>
                    <a:pt x="10755" y="13425"/>
                    <a:pt x="10608" y="16396"/>
                  </a:cubicBezTo>
                  <a:cubicBezTo>
                    <a:pt x="10587" y="16396"/>
                    <a:pt x="10587" y="16417"/>
                    <a:pt x="10608" y="16417"/>
                  </a:cubicBezTo>
                  <a:cubicBezTo>
                    <a:pt x="9960" y="17463"/>
                    <a:pt x="9248" y="18426"/>
                    <a:pt x="8432" y="19326"/>
                  </a:cubicBezTo>
                  <a:cubicBezTo>
                    <a:pt x="7951" y="19828"/>
                    <a:pt x="7428" y="20267"/>
                    <a:pt x="6863" y="20623"/>
                  </a:cubicBezTo>
                  <a:cubicBezTo>
                    <a:pt x="6842" y="20612"/>
                    <a:pt x="6826" y="20607"/>
                    <a:pt x="6813" y="20607"/>
                  </a:cubicBezTo>
                  <a:cubicBezTo>
                    <a:pt x="6800" y="20607"/>
                    <a:pt x="6790" y="20612"/>
                    <a:pt x="6779" y="20623"/>
                  </a:cubicBezTo>
                  <a:cubicBezTo>
                    <a:pt x="6528" y="20748"/>
                    <a:pt x="6256" y="20853"/>
                    <a:pt x="5984" y="20916"/>
                  </a:cubicBezTo>
                  <a:cubicBezTo>
                    <a:pt x="5932" y="20923"/>
                    <a:pt x="5879" y="20926"/>
                    <a:pt x="5826" y="20926"/>
                  </a:cubicBezTo>
                  <a:cubicBezTo>
                    <a:pt x="5561" y="20926"/>
                    <a:pt x="5294" y="20839"/>
                    <a:pt x="5084" y="20665"/>
                  </a:cubicBezTo>
                  <a:cubicBezTo>
                    <a:pt x="4750" y="20351"/>
                    <a:pt x="4603" y="19912"/>
                    <a:pt x="4708" y="19472"/>
                  </a:cubicBezTo>
                  <a:cubicBezTo>
                    <a:pt x="5273" y="18133"/>
                    <a:pt x="7281" y="16334"/>
                    <a:pt x="8516" y="15287"/>
                  </a:cubicBezTo>
                  <a:cubicBezTo>
                    <a:pt x="8893" y="15162"/>
                    <a:pt x="9248" y="14994"/>
                    <a:pt x="9583" y="14806"/>
                  </a:cubicBezTo>
                  <a:cubicBezTo>
                    <a:pt x="9864" y="14656"/>
                    <a:pt x="9676" y="14222"/>
                    <a:pt x="9408" y="14222"/>
                  </a:cubicBezTo>
                  <a:cubicBezTo>
                    <a:pt x="9377" y="14222"/>
                    <a:pt x="9344" y="14228"/>
                    <a:pt x="9311" y="14241"/>
                  </a:cubicBezTo>
                  <a:cubicBezTo>
                    <a:pt x="8290" y="14675"/>
                    <a:pt x="7118" y="14962"/>
                    <a:pt x="5974" y="14962"/>
                  </a:cubicBezTo>
                  <a:cubicBezTo>
                    <a:pt x="4631" y="14962"/>
                    <a:pt x="3326" y="14567"/>
                    <a:pt x="2343" y="13551"/>
                  </a:cubicBezTo>
                  <a:cubicBezTo>
                    <a:pt x="691" y="11856"/>
                    <a:pt x="711" y="9094"/>
                    <a:pt x="1820" y="7148"/>
                  </a:cubicBezTo>
                  <a:cubicBezTo>
                    <a:pt x="2800" y="5381"/>
                    <a:pt x="4626" y="4125"/>
                    <a:pt x="6650" y="4125"/>
                  </a:cubicBezTo>
                  <a:close/>
                  <a:moveTo>
                    <a:pt x="17990" y="6060"/>
                  </a:moveTo>
                  <a:cubicBezTo>
                    <a:pt x="18603" y="6060"/>
                    <a:pt x="19207" y="6126"/>
                    <a:pt x="19752" y="6228"/>
                  </a:cubicBezTo>
                  <a:cubicBezTo>
                    <a:pt x="22095" y="6646"/>
                    <a:pt x="24292" y="8006"/>
                    <a:pt x="25129" y="10308"/>
                  </a:cubicBezTo>
                  <a:cubicBezTo>
                    <a:pt x="25903" y="12463"/>
                    <a:pt x="25108" y="14681"/>
                    <a:pt x="23246" y="15957"/>
                  </a:cubicBezTo>
                  <a:cubicBezTo>
                    <a:pt x="22147" y="16709"/>
                    <a:pt x="20885" y="17015"/>
                    <a:pt x="19602" y="17015"/>
                  </a:cubicBezTo>
                  <a:cubicBezTo>
                    <a:pt x="18493" y="17015"/>
                    <a:pt x="17368" y="16786"/>
                    <a:pt x="16320" y="16417"/>
                  </a:cubicBezTo>
                  <a:cubicBezTo>
                    <a:pt x="16278" y="16402"/>
                    <a:pt x="16234" y="16395"/>
                    <a:pt x="16192" y="16395"/>
                  </a:cubicBezTo>
                  <a:cubicBezTo>
                    <a:pt x="15884" y="16395"/>
                    <a:pt x="15628" y="16764"/>
                    <a:pt x="15923" y="17003"/>
                  </a:cubicBezTo>
                  <a:cubicBezTo>
                    <a:pt x="16760" y="17715"/>
                    <a:pt x="17471" y="18531"/>
                    <a:pt x="18078" y="19430"/>
                  </a:cubicBezTo>
                  <a:cubicBezTo>
                    <a:pt x="18371" y="19870"/>
                    <a:pt x="18601" y="20351"/>
                    <a:pt x="18748" y="20853"/>
                  </a:cubicBezTo>
                  <a:cubicBezTo>
                    <a:pt x="18769" y="20979"/>
                    <a:pt x="18789" y="21062"/>
                    <a:pt x="18810" y="21146"/>
                  </a:cubicBezTo>
                  <a:cubicBezTo>
                    <a:pt x="18769" y="21439"/>
                    <a:pt x="18559" y="21669"/>
                    <a:pt x="18287" y="21774"/>
                  </a:cubicBezTo>
                  <a:cubicBezTo>
                    <a:pt x="18170" y="21816"/>
                    <a:pt x="18050" y="21834"/>
                    <a:pt x="17930" y="21834"/>
                  </a:cubicBezTo>
                  <a:cubicBezTo>
                    <a:pt x="17450" y="21834"/>
                    <a:pt x="16961" y="21539"/>
                    <a:pt x="16592" y="21272"/>
                  </a:cubicBezTo>
                  <a:cubicBezTo>
                    <a:pt x="15212" y="20037"/>
                    <a:pt x="14186" y="18447"/>
                    <a:pt x="13621" y="16668"/>
                  </a:cubicBezTo>
                  <a:cubicBezTo>
                    <a:pt x="13579" y="16564"/>
                    <a:pt x="13475" y="16480"/>
                    <a:pt x="13349" y="16459"/>
                  </a:cubicBezTo>
                  <a:cubicBezTo>
                    <a:pt x="13579" y="14932"/>
                    <a:pt x="13747" y="13425"/>
                    <a:pt x="13851" y="11898"/>
                  </a:cubicBezTo>
                  <a:cubicBezTo>
                    <a:pt x="13935" y="10538"/>
                    <a:pt x="14061" y="9136"/>
                    <a:pt x="14040" y="7755"/>
                  </a:cubicBezTo>
                  <a:cubicBezTo>
                    <a:pt x="14876" y="6470"/>
                    <a:pt x="16460" y="6060"/>
                    <a:pt x="17990" y="6060"/>
                  </a:cubicBezTo>
                  <a:close/>
                  <a:moveTo>
                    <a:pt x="10521" y="0"/>
                  </a:moveTo>
                  <a:cubicBezTo>
                    <a:pt x="9406" y="0"/>
                    <a:pt x="8273" y="763"/>
                    <a:pt x="8537" y="2022"/>
                  </a:cubicBezTo>
                  <a:cubicBezTo>
                    <a:pt x="8572" y="2162"/>
                    <a:pt x="8710" y="2249"/>
                    <a:pt x="8830" y="2249"/>
                  </a:cubicBezTo>
                  <a:cubicBezTo>
                    <a:pt x="8925" y="2249"/>
                    <a:pt x="9009" y="2194"/>
                    <a:pt x="9018" y="2064"/>
                  </a:cubicBezTo>
                  <a:cubicBezTo>
                    <a:pt x="9018" y="1290"/>
                    <a:pt x="9625" y="683"/>
                    <a:pt x="10378" y="620"/>
                  </a:cubicBezTo>
                  <a:cubicBezTo>
                    <a:pt x="10421" y="617"/>
                    <a:pt x="10463" y="615"/>
                    <a:pt x="10504" y="615"/>
                  </a:cubicBezTo>
                  <a:cubicBezTo>
                    <a:pt x="11220" y="615"/>
                    <a:pt x="11802" y="1115"/>
                    <a:pt x="12178" y="1708"/>
                  </a:cubicBezTo>
                  <a:cubicBezTo>
                    <a:pt x="12826" y="2733"/>
                    <a:pt x="12722" y="4031"/>
                    <a:pt x="12680" y="5202"/>
                  </a:cubicBezTo>
                  <a:cubicBezTo>
                    <a:pt x="12512" y="5244"/>
                    <a:pt x="12429" y="5432"/>
                    <a:pt x="12512" y="5579"/>
                  </a:cubicBezTo>
                  <a:cubicBezTo>
                    <a:pt x="12491" y="5600"/>
                    <a:pt x="12491" y="5600"/>
                    <a:pt x="12491" y="5621"/>
                  </a:cubicBezTo>
                  <a:cubicBezTo>
                    <a:pt x="12366" y="6018"/>
                    <a:pt x="12240" y="6416"/>
                    <a:pt x="12136" y="6813"/>
                  </a:cubicBezTo>
                  <a:cubicBezTo>
                    <a:pt x="11152" y="4867"/>
                    <a:pt x="9227" y="3591"/>
                    <a:pt x="7072" y="3466"/>
                  </a:cubicBezTo>
                  <a:cubicBezTo>
                    <a:pt x="6930" y="3455"/>
                    <a:pt x="6789" y="3450"/>
                    <a:pt x="6649" y="3450"/>
                  </a:cubicBezTo>
                  <a:cubicBezTo>
                    <a:pt x="4309" y="3450"/>
                    <a:pt x="2237" y="4907"/>
                    <a:pt x="1151" y="6960"/>
                  </a:cubicBezTo>
                  <a:cubicBezTo>
                    <a:pt x="0" y="9178"/>
                    <a:pt x="63" y="12191"/>
                    <a:pt x="1904" y="14053"/>
                  </a:cubicBezTo>
                  <a:cubicBezTo>
                    <a:pt x="3010" y="15142"/>
                    <a:pt x="4598" y="15654"/>
                    <a:pt x="6186" y="15654"/>
                  </a:cubicBezTo>
                  <a:cubicBezTo>
                    <a:pt x="6581" y="15654"/>
                    <a:pt x="6977" y="15622"/>
                    <a:pt x="7365" y="15559"/>
                  </a:cubicBezTo>
                  <a:lnTo>
                    <a:pt x="7365" y="15559"/>
                  </a:lnTo>
                  <a:cubicBezTo>
                    <a:pt x="6445" y="16229"/>
                    <a:pt x="5628" y="17003"/>
                    <a:pt x="4896" y="17882"/>
                  </a:cubicBezTo>
                  <a:cubicBezTo>
                    <a:pt x="4268" y="18677"/>
                    <a:pt x="3306" y="20456"/>
                    <a:pt x="4415" y="21293"/>
                  </a:cubicBezTo>
                  <a:cubicBezTo>
                    <a:pt x="4734" y="21522"/>
                    <a:pt x="5102" y="21616"/>
                    <a:pt x="5484" y="21616"/>
                  </a:cubicBezTo>
                  <a:cubicBezTo>
                    <a:pt x="6356" y="21616"/>
                    <a:pt x="7305" y="21130"/>
                    <a:pt x="7930" y="20665"/>
                  </a:cubicBezTo>
                  <a:cubicBezTo>
                    <a:pt x="8955" y="19828"/>
                    <a:pt x="9834" y="18824"/>
                    <a:pt x="10546" y="17694"/>
                  </a:cubicBezTo>
                  <a:lnTo>
                    <a:pt x="10546" y="17694"/>
                  </a:lnTo>
                  <a:cubicBezTo>
                    <a:pt x="10546" y="18028"/>
                    <a:pt x="10525" y="18363"/>
                    <a:pt x="10525" y="18698"/>
                  </a:cubicBezTo>
                  <a:cubicBezTo>
                    <a:pt x="10525" y="19305"/>
                    <a:pt x="10420" y="19974"/>
                    <a:pt x="10650" y="20560"/>
                  </a:cubicBezTo>
                  <a:cubicBezTo>
                    <a:pt x="10833" y="21011"/>
                    <a:pt x="11216" y="21329"/>
                    <a:pt x="11625" y="21329"/>
                  </a:cubicBezTo>
                  <a:cubicBezTo>
                    <a:pt x="11823" y="21329"/>
                    <a:pt x="12028" y="21254"/>
                    <a:pt x="12219" y="21083"/>
                  </a:cubicBezTo>
                  <a:cubicBezTo>
                    <a:pt x="12533" y="20811"/>
                    <a:pt x="12638" y="20393"/>
                    <a:pt x="12722" y="20016"/>
                  </a:cubicBezTo>
                  <a:cubicBezTo>
                    <a:pt x="12931" y="19200"/>
                    <a:pt x="13056" y="18363"/>
                    <a:pt x="13182" y="17526"/>
                  </a:cubicBezTo>
                  <a:cubicBezTo>
                    <a:pt x="13684" y="18824"/>
                    <a:pt x="14437" y="20016"/>
                    <a:pt x="15379" y="21062"/>
                  </a:cubicBezTo>
                  <a:cubicBezTo>
                    <a:pt x="16019" y="21759"/>
                    <a:pt x="17049" y="22863"/>
                    <a:pt x="18134" y="22863"/>
                  </a:cubicBezTo>
                  <a:cubicBezTo>
                    <a:pt x="18254" y="22863"/>
                    <a:pt x="18375" y="22849"/>
                    <a:pt x="18497" y="22820"/>
                  </a:cubicBezTo>
                  <a:cubicBezTo>
                    <a:pt x="19585" y="22548"/>
                    <a:pt x="19647" y="21272"/>
                    <a:pt x="19354" y="20393"/>
                  </a:cubicBezTo>
                  <a:cubicBezTo>
                    <a:pt x="18936" y="19284"/>
                    <a:pt x="18287" y="18300"/>
                    <a:pt x="17471" y="17484"/>
                  </a:cubicBezTo>
                  <a:lnTo>
                    <a:pt x="17471" y="17484"/>
                  </a:lnTo>
                  <a:cubicBezTo>
                    <a:pt x="18177" y="17639"/>
                    <a:pt x="18899" y="17727"/>
                    <a:pt x="19617" y="17727"/>
                  </a:cubicBezTo>
                  <a:cubicBezTo>
                    <a:pt x="21135" y="17727"/>
                    <a:pt x="22631" y="17335"/>
                    <a:pt x="23895" y="16355"/>
                  </a:cubicBezTo>
                  <a:cubicBezTo>
                    <a:pt x="25862" y="14869"/>
                    <a:pt x="26636" y="12400"/>
                    <a:pt x="25778" y="10077"/>
                  </a:cubicBezTo>
                  <a:cubicBezTo>
                    <a:pt x="24815" y="7504"/>
                    <a:pt x="22326" y="5976"/>
                    <a:pt x="19689" y="5579"/>
                  </a:cubicBezTo>
                  <a:cubicBezTo>
                    <a:pt x="19199" y="5506"/>
                    <a:pt x="18679" y="5461"/>
                    <a:pt x="18155" y="5461"/>
                  </a:cubicBezTo>
                  <a:cubicBezTo>
                    <a:pt x="16575" y="5461"/>
                    <a:pt x="14956" y="5865"/>
                    <a:pt x="13998" y="7106"/>
                  </a:cubicBezTo>
                  <a:lnTo>
                    <a:pt x="13998" y="6897"/>
                  </a:lnTo>
                  <a:cubicBezTo>
                    <a:pt x="13956" y="6248"/>
                    <a:pt x="13789" y="5600"/>
                    <a:pt x="13266" y="5328"/>
                  </a:cubicBezTo>
                  <a:cubicBezTo>
                    <a:pt x="13412" y="4240"/>
                    <a:pt x="13747" y="3194"/>
                    <a:pt x="14270" y="2231"/>
                  </a:cubicBezTo>
                  <a:cubicBezTo>
                    <a:pt x="14609" y="1648"/>
                    <a:pt x="15405" y="898"/>
                    <a:pt x="16071" y="898"/>
                  </a:cubicBezTo>
                  <a:cubicBezTo>
                    <a:pt x="16433" y="898"/>
                    <a:pt x="16757" y="1119"/>
                    <a:pt x="16948" y="1708"/>
                  </a:cubicBezTo>
                  <a:cubicBezTo>
                    <a:pt x="16981" y="1805"/>
                    <a:pt x="17051" y="1846"/>
                    <a:pt x="17125" y="1846"/>
                  </a:cubicBezTo>
                  <a:cubicBezTo>
                    <a:pt x="17241" y="1846"/>
                    <a:pt x="17367" y="1744"/>
                    <a:pt x="17367" y="1603"/>
                  </a:cubicBezTo>
                  <a:cubicBezTo>
                    <a:pt x="17395" y="738"/>
                    <a:pt x="16663" y="324"/>
                    <a:pt x="15908" y="324"/>
                  </a:cubicBezTo>
                  <a:cubicBezTo>
                    <a:pt x="15550" y="324"/>
                    <a:pt x="15187" y="417"/>
                    <a:pt x="14898" y="599"/>
                  </a:cubicBezTo>
                  <a:cubicBezTo>
                    <a:pt x="13977" y="1164"/>
                    <a:pt x="13475" y="2168"/>
                    <a:pt x="13182" y="3235"/>
                  </a:cubicBezTo>
                  <a:cubicBezTo>
                    <a:pt x="13098" y="2064"/>
                    <a:pt x="12722" y="913"/>
                    <a:pt x="11613" y="285"/>
                  </a:cubicBezTo>
                  <a:cubicBezTo>
                    <a:pt x="11290" y="92"/>
                    <a:pt x="10906" y="0"/>
                    <a:pt x="10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
            <p:cNvSpPr/>
            <p:nvPr/>
          </p:nvSpPr>
          <p:spPr>
            <a:xfrm>
              <a:off x="2527252" y="2582633"/>
              <a:ext cx="150151" cy="130696"/>
            </a:xfrm>
            <a:custGeom>
              <a:avLst/>
              <a:gdLst/>
              <a:ahLst/>
              <a:cxnLst/>
              <a:rect l="l" t="t" r="r" b="b"/>
              <a:pathLst>
                <a:path w="7911" h="6886" extrusionOk="0">
                  <a:moveTo>
                    <a:pt x="3766" y="659"/>
                  </a:moveTo>
                  <a:cubicBezTo>
                    <a:pt x="4447" y="659"/>
                    <a:pt x="5136" y="862"/>
                    <a:pt x="5650" y="1259"/>
                  </a:cubicBezTo>
                  <a:cubicBezTo>
                    <a:pt x="7199" y="2472"/>
                    <a:pt x="7345" y="4544"/>
                    <a:pt x="6696" y="6239"/>
                  </a:cubicBezTo>
                  <a:cubicBezTo>
                    <a:pt x="6320" y="5527"/>
                    <a:pt x="5650" y="5151"/>
                    <a:pt x="4855" y="4920"/>
                  </a:cubicBezTo>
                  <a:cubicBezTo>
                    <a:pt x="3600" y="4544"/>
                    <a:pt x="1194" y="4648"/>
                    <a:pt x="1235" y="2807"/>
                  </a:cubicBezTo>
                  <a:cubicBezTo>
                    <a:pt x="1276" y="1354"/>
                    <a:pt x="2507" y="659"/>
                    <a:pt x="3766" y="659"/>
                  </a:cubicBezTo>
                  <a:close/>
                  <a:moveTo>
                    <a:pt x="3777" y="0"/>
                  </a:moveTo>
                  <a:cubicBezTo>
                    <a:pt x="3180" y="0"/>
                    <a:pt x="2580" y="160"/>
                    <a:pt x="2030" y="506"/>
                  </a:cubicBezTo>
                  <a:cubicBezTo>
                    <a:pt x="817" y="1301"/>
                    <a:pt x="1" y="3100"/>
                    <a:pt x="1152" y="4293"/>
                  </a:cubicBezTo>
                  <a:cubicBezTo>
                    <a:pt x="2491" y="5674"/>
                    <a:pt x="5483" y="4774"/>
                    <a:pt x="6257" y="6699"/>
                  </a:cubicBezTo>
                  <a:cubicBezTo>
                    <a:pt x="6294" y="6821"/>
                    <a:pt x="6401" y="6886"/>
                    <a:pt x="6514" y="6886"/>
                  </a:cubicBezTo>
                  <a:cubicBezTo>
                    <a:pt x="6594" y="6886"/>
                    <a:pt x="6677" y="6853"/>
                    <a:pt x="6738" y="6783"/>
                  </a:cubicBezTo>
                  <a:cubicBezTo>
                    <a:pt x="6822" y="6783"/>
                    <a:pt x="6885" y="6741"/>
                    <a:pt x="6906" y="6678"/>
                  </a:cubicBezTo>
                  <a:cubicBezTo>
                    <a:pt x="7784" y="4983"/>
                    <a:pt x="7910" y="2891"/>
                    <a:pt x="6613" y="1363"/>
                  </a:cubicBezTo>
                  <a:cubicBezTo>
                    <a:pt x="5889" y="506"/>
                    <a:pt x="4839" y="0"/>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
            <p:cNvSpPr/>
            <p:nvPr/>
          </p:nvSpPr>
          <p:spPr>
            <a:xfrm>
              <a:off x="2740322" y="2617347"/>
              <a:ext cx="180917" cy="119859"/>
            </a:xfrm>
            <a:custGeom>
              <a:avLst/>
              <a:gdLst/>
              <a:ahLst/>
              <a:cxnLst/>
              <a:rect l="l" t="t" r="r" b="b"/>
              <a:pathLst>
                <a:path w="9532" h="6315" extrusionOk="0">
                  <a:moveTo>
                    <a:pt x="5702" y="719"/>
                  </a:moveTo>
                  <a:cubicBezTo>
                    <a:pt x="7032" y="719"/>
                    <a:pt x="8385" y="1206"/>
                    <a:pt x="8506" y="2589"/>
                  </a:cubicBezTo>
                  <a:cubicBezTo>
                    <a:pt x="8695" y="4712"/>
                    <a:pt x="6034" y="4895"/>
                    <a:pt x="4412" y="4895"/>
                  </a:cubicBezTo>
                  <a:cubicBezTo>
                    <a:pt x="4244" y="4895"/>
                    <a:pt x="4086" y="4893"/>
                    <a:pt x="3945" y="4891"/>
                  </a:cubicBezTo>
                  <a:lnTo>
                    <a:pt x="3945" y="4870"/>
                  </a:lnTo>
                  <a:cubicBezTo>
                    <a:pt x="3845" y="4868"/>
                    <a:pt x="3746" y="4867"/>
                    <a:pt x="3647" y="4867"/>
                  </a:cubicBezTo>
                  <a:cubicBezTo>
                    <a:pt x="2699" y="4867"/>
                    <a:pt x="1758" y="4979"/>
                    <a:pt x="1057" y="5623"/>
                  </a:cubicBezTo>
                  <a:cubicBezTo>
                    <a:pt x="1141" y="3740"/>
                    <a:pt x="1894" y="1941"/>
                    <a:pt x="3714" y="1104"/>
                  </a:cubicBezTo>
                  <a:cubicBezTo>
                    <a:pt x="4224" y="871"/>
                    <a:pt x="4960" y="719"/>
                    <a:pt x="5702" y="719"/>
                  </a:cubicBezTo>
                  <a:close/>
                  <a:moveTo>
                    <a:pt x="5669" y="1"/>
                  </a:moveTo>
                  <a:cubicBezTo>
                    <a:pt x="2809" y="1"/>
                    <a:pt x="0" y="2892"/>
                    <a:pt x="743" y="5895"/>
                  </a:cubicBezTo>
                  <a:cubicBezTo>
                    <a:pt x="764" y="5937"/>
                    <a:pt x="785" y="5979"/>
                    <a:pt x="806" y="5979"/>
                  </a:cubicBezTo>
                  <a:cubicBezTo>
                    <a:pt x="820" y="6182"/>
                    <a:pt x="995" y="6314"/>
                    <a:pt x="1171" y="6314"/>
                  </a:cubicBezTo>
                  <a:cubicBezTo>
                    <a:pt x="1249" y="6314"/>
                    <a:pt x="1327" y="6288"/>
                    <a:pt x="1392" y="6230"/>
                  </a:cubicBezTo>
                  <a:cubicBezTo>
                    <a:pt x="2010" y="5651"/>
                    <a:pt x="2810" y="5544"/>
                    <a:pt x="3626" y="5544"/>
                  </a:cubicBezTo>
                  <a:cubicBezTo>
                    <a:pt x="4108" y="5544"/>
                    <a:pt x="4595" y="5581"/>
                    <a:pt x="5053" y="5581"/>
                  </a:cubicBezTo>
                  <a:cubicBezTo>
                    <a:pt x="6100" y="5581"/>
                    <a:pt x="7188" y="5435"/>
                    <a:pt x="8025" y="4786"/>
                  </a:cubicBezTo>
                  <a:cubicBezTo>
                    <a:pt x="9406" y="3740"/>
                    <a:pt x="9531" y="1899"/>
                    <a:pt x="8129" y="832"/>
                  </a:cubicBezTo>
                  <a:cubicBezTo>
                    <a:pt x="7365" y="254"/>
                    <a:pt x="6515" y="1"/>
                    <a:pt x="5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4"/>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5170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6"/>
        <p:cNvGrpSpPr/>
        <p:nvPr/>
      </p:nvGrpSpPr>
      <p:grpSpPr>
        <a:xfrm>
          <a:off x="0" y="0"/>
          <a:ext cx="0" cy="0"/>
          <a:chOff x="0" y="0"/>
          <a:chExt cx="0" cy="0"/>
        </a:xfrm>
      </p:grpSpPr>
      <p:sp>
        <p:nvSpPr>
          <p:cNvPr id="487" name="Google Shape;487;p5"/>
          <p:cNvSpPr/>
          <p:nvPr/>
        </p:nvSpPr>
        <p:spPr>
          <a:xfrm rot="9899998" flipH="1">
            <a:off x="7935995" y="-890833"/>
            <a:ext cx="2578301" cy="237582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rot="-9899998">
            <a:off x="-1269230" y="-890833"/>
            <a:ext cx="2578301" cy="237582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0" name="Google Shape;490;p5"/>
          <p:cNvSpPr txBox="1">
            <a:spLocks noGrp="1"/>
          </p:cNvSpPr>
          <p:nvPr>
            <p:ph type="subTitle" idx="1"/>
          </p:nvPr>
        </p:nvSpPr>
        <p:spPr>
          <a:xfrm>
            <a:off x="1818900" y="2993050"/>
            <a:ext cx="24585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1" name="Google Shape;491;p5"/>
          <p:cNvSpPr txBox="1">
            <a:spLocks noGrp="1"/>
          </p:cNvSpPr>
          <p:nvPr>
            <p:ph type="title" idx="2"/>
          </p:nvPr>
        </p:nvSpPr>
        <p:spPr>
          <a:xfrm>
            <a:off x="1524300" y="2766200"/>
            <a:ext cx="3047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92" name="Google Shape;492;p5"/>
          <p:cNvSpPr txBox="1">
            <a:spLocks noGrp="1"/>
          </p:cNvSpPr>
          <p:nvPr>
            <p:ph type="subTitle" idx="3"/>
          </p:nvPr>
        </p:nvSpPr>
        <p:spPr>
          <a:xfrm>
            <a:off x="4866612" y="2993050"/>
            <a:ext cx="24585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3" name="Google Shape;493;p5"/>
          <p:cNvSpPr txBox="1">
            <a:spLocks noGrp="1"/>
          </p:cNvSpPr>
          <p:nvPr>
            <p:ph type="title" idx="4"/>
          </p:nvPr>
        </p:nvSpPr>
        <p:spPr>
          <a:xfrm>
            <a:off x="4572004" y="2766200"/>
            <a:ext cx="3047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494" name="Google Shape;494;p5"/>
          <p:cNvGrpSpPr/>
          <p:nvPr/>
        </p:nvGrpSpPr>
        <p:grpSpPr>
          <a:xfrm>
            <a:off x="7217662" y="3775244"/>
            <a:ext cx="3196958" cy="3284371"/>
            <a:chOff x="7217662" y="3775244"/>
            <a:chExt cx="3196958" cy="3284371"/>
          </a:xfrm>
        </p:grpSpPr>
        <p:sp>
          <p:nvSpPr>
            <p:cNvPr id="495" name="Google Shape;495;p5"/>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5"/>
            <p:cNvGrpSpPr/>
            <p:nvPr/>
          </p:nvGrpSpPr>
          <p:grpSpPr>
            <a:xfrm rot="10800000" flipH="1">
              <a:off x="7967975" y="3899233"/>
              <a:ext cx="1404941" cy="1004250"/>
              <a:chOff x="8090250" y="1355275"/>
              <a:chExt cx="1404941" cy="1004250"/>
            </a:xfrm>
          </p:grpSpPr>
          <p:sp>
            <p:nvSpPr>
              <p:cNvPr id="497" name="Google Shape;497;p5"/>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8" name="Google Shape;518;p5"/>
          <p:cNvSpPr/>
          <p:nvPr/>
        </p:nvSpPr>
        <p:spPr>
          <a:xfrm rot="1565542" flipH="1">
            <a:off x="-367420" y="4512676"/>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854687" y="42879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5"/>
          <p:cNvGrpSpPr/>
          <p:nvPr/>
        </p:nvGrpSpPr>
        <p:grpSpPr>
          <a:xfrm>
            <a:off x="271005" y="1381852"/>
            <a:ext cx="739041" cy="2397217"/>
            <a:chOff x="271005" y="1381852"/>
            <a:chExt cx="739041" cy="2397217"/>
          </a:xfrm>
        </p:grpSpPr>
        <p:sp>
          <p:nvSpPr>
            <p:cNvPr id="521" name="Google Shape;521;p5"/>
            <p:cNvSpPr/>
            <p:nvPr/>
          </p:nvSpPr>
          <p:spPr>
            <a:xfrm>
              <a:off x="699345" y="28716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697746" y="34916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832182" y="1384879"/>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5"/>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5"/>
          <p:cNvGrpSpPr/>
          <p:nvPr/>
        </p:nvGrpSpPr>
        <p:grpSpPr>
          <a:xfrm>
            <a:off x="8223970" y="368541"/>
            <a:ext cx="736021" cy="3410527"/>
            <a:chOff x="8223970" y="368541"/>
            <a:chExt cx="736021" cy="3410527"/>
          </a:xfrm>
        </p:grpSpPr>
        <p:sp>
          <p:nvSpPr>
            <p:cNvPr id="534" name="Google Shape;534;p5"/>
            <p:cNvSpPr/>
            <p:nvPr/>
          </p:nvSpPr>
          <p:spPr>
            <a:xfrm flipH="1">
              <a:off x="8401742" y="2378805"/>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flipH="1">
              <a:off x="8446259" y="27340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flipH="1">
              <a:off x="8782126" y="368541"/>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5"/>
          <p:cNvGrpSpPr/>
          <p:nvPr/>
        </p:nvGrpSpPr>
        <p:grpSpPr>
          <a:xfrm>
            <a:off x="-9" y="4165195"/>
            <a:ext cx="1136990" cy="1476006"/>
            <a:chOff x="4468500" y="3085500"/>
            <a:chExt cx="219925" cy="285500"/>
          </a:xfrm>
        </p:grpSpPr>
        <p:sp>
          <p:nvSpPr>
            <p:cNvPr id="545" name="Google Shape;545;p5"/>
            <p:cNvSpPr/>
            <p:nvPr/>
          </p:nvSpPr>
          <p:spPr>
            <a:xfrm>
              <a:off x="4472150" y="3085500"/>
              <a:ext cx="216275" cy="275225"/>
            </a:xfrm>
            <a:custGeom>
              <a:avLst/>
              <a:gdLst/>
              <a:ahLst/>
              <a:cxnLst/>
              <a:rect l="l" t="t" r="r" b="b"/>
              <a:pathLst>
                <a:path w="8651" h="11009" extrusionOk="0">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4468500" y="3104225"/>
              <a:ext cx="180475" cy="266775"/>
            </a:xfrm>
            <a:custGeom>
              <a:avLst/>
              <a:gdLst/>
              <a:ahLst/>
              <a:cxnLst/>
              <a:rect l="l" t="t" r="r" b="b"/>
              <a:pathLst>
                <a:path w="7219" h="10671" extrusionOk="0">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4566825" y="3156475"/>
              <a:ext cx="57025" cy="48275"/>
            </a:xfrm>
            <a:custGeom>
              <a:avLst/>
              <a:gdLst/>
              <a:ahLst/>
              <a:cxnLst/>
              <a:rect l="l" t="t" r="r" b="b"/>
              <a:pathLst>
                <a:path w="2281" h="1931" extrusionOk="0">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4505816" y="3194499"/>
              <a:ext cx="66375" cy="86225"/>
            </a:xfrm>
            <a:custGeom>
              <a:avLst/>
              <a:gdLst/>
              <a:ahLst/>
              <a:cxnLst/>
              <a:rect l="l" t="t" r="r" b="b"/>
              <a:pathLst>
                <a:path w="2655" h="3449" extrusionOk="0">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4563075" y="3138225"/>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4570550" y="3131675"/>
              <a:ext cx="6250" cy="4775"/>
            </a:xfrm>
            <a:custGeom>
              <a:avLst/>
              <a:gdLst/>
              <a:ahLst/>
              <a:cxnLst/>
              <a:rect l="l" t="t" r="r" b="b"/>
              <a:pathLst>
                <a:path w="250" h="191" extrusionOk="0">
                  <a:moveTo>
                    <a:pt x="136" y="0"/>
                  </a:moveTo>
                  <a:cubicBezTo>
                    <a:pt x="1" y="0"/>
                    <a:pt x="1" y="190"/>
                    <a:pt x="136" y="190"/>
                  </a:cubicBezTo>
                  <a:cubicBezTo>
                    <a:pt x="249" y="190"/>
                    <a:pt x="249" y="0"/>
                    <a:pt x="136"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4572025" y="3141050"/>
              <a:ext cx="6575" cy="4775"/>
            </a:xfrm>
            <a:custGeom>
              <a:avLst/>
              <a:gdLst/>
              <a:ahLst/>
              <a:cxnLst/>
              <a:rect l="l" t="t" r="r" b="b"/>
              <a:pathLst>
                <a:path w="263" h="191" extrusionOk="0">
                  <a:moveTo>
                    <a:pt x="132" y="1"/>
                  </a:moveTo>
                  <a:cubicBezTo>
                    <a:pt x="0" y="1"/>
                    <a:pt x="0" y="191"/>
                    <a:pt x="132" y="191"/>
                  </a:cubicBezTo>
                  <a:cubicBezTo>
                    <a:pt x="263" y="191"/>
                    <a:pt x="263" y="1"/>
                    <a:pt x="132"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4628575" y="3181200"/>
              <a:ext cx="6575" cy="5125"/>
            </a:xfrm>
            <a:custGeom>
              <a:avLst/>
              <a:gdLst/>
              <a:ahLst/>
              <a:cxnLst/>
              <a:rect l="l" t="t" r="r" b="b"/>
              <a:pathLst>
                <a:path w="263" h="205" extrusionOk="0">
                  <a:moveTo>
                    <a:pt x="131" y="1"/>
                  </a:moveTo>
                  <a:cubicBezTo>
                    <a:pt x="0" y="1"/>
                    <a:pt x="0" y="204"/>
                    <a:pt x="131" y="204"/>
                  </a:cubicBezTo>
                  <a:cubicBezTo>
                    <a:pt x="263" y="204"/>
                    <a:pt x="263" y="1"/>
                    <a:pt x="131"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4635575" y="3172725"/>
              <a:ext cx="6250" cy="4650"/>
            </a:xfrm>
            <a:custGeom>
              <a:avLst/>
              <a:gdLst/>
              <a:ahLst/>
              <a:cxnLst/>
              <a:rect l="l" t="t" r="r" b="b"/>
              <a:pathLst>
                <a:path w="250" h="186" extrusionOk="0">
                  <a:moveTo>
                    <a:pt x="136" y="1"/>
                  </a:moveTo>
                  <a:cubicBezTo>
                    <a:pt x="1" y="1"/>
                    <a:pt x="1" y="186"/>
                    <a:pt x="136" y="186"/>
                  </a:cubicBezTo>
                  <a:cubicBezTo>
                    <a:pt x="250" y="186"/>
                    <a:pt x="250" y="1"/>
                    <a:pt x="136"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4638975" y="3183025"/>
              <a:ext cx="6125" cy="4775"/>
            </a:xfrm>
            <a:custGeom>
              <a:avLst/>
              <a:gdLst/>
              <a:ahLst/>
              <a:cxnLst/>
              <a:rect l="l" t="t" r="r" b="b"/>
              <a:pathLst>
                <a:path w="245" h="191" extrusionOk="0">
                  <a:moveTo>
                    <a:pt x="132" y="0"/>
                  </a:moveTo>
                  <a:cubicBezTo>
                    <a:pt x="0" y="0"/>
                    <a:pt x="0" y="190"/>
                    <a:pt x="132" y="190"/>
                  </a:cubicBezTo>
                  <a:cubicBezTo>
                    <a:pt x="245" y="190"/>
                    <a:pt x="245" y="0"/>
                    <a:pt x="132"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4530525" y="3221250"/>
              <a:ext cx="6675" cy="4650"/>
            </a:xfrm>
            <a:custGeom>
              <a:avLst/>
              <a:gdLst/>
              <a:ahLst/>
              <a:cxnLst/>
              <a:rect l="l" t="t" r="r" b="b"/>
              <a:pathLst>
                <a:path w="267" h="186" extrusionOk="0">
                  <a:moveTo>
                    <a:pt x="131" y="0"/>
                  </a:moveTo>
                  <a:cubicBezTo>
                    <a:pt x="0" y="0"/>
                    <a:pt x="0" y="186"/>
                    <a:pt x="131" y="186"/>
                  </a:cubicBezTo>
                  <a:cubicBezTo>
                    <a:pt x="267" y="186"/>
                    <a:pt x="267" y="0"/>
                    <a:pt x="131"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4536175" y="3212750"/>
              <a:ext cx="6125" cy="4675"/>
            </a:xfrm>
            <a:custGeom>
              <a:avLst/>
              <a:gdLst/>
              <a:ahLst/>
              <a:cxnLst/>
              <a:rect l="l" t="t" r="r" b="b"/>
              <a:pathLst>
                <a:path w="245" h="187" extrusionOk="0">
                  <a:moveTo>
                    <a:pt x="131" y="1"/>
                  </a:moveTo>
                  <a:cubicBezTo>
                    <a:pt x="0" y="1"/>
                    <a:pt x="0" y="186"/>
                    <a:pt x="131" y="186"/>
                  </a:cubicBezTo>
                  <a:cubicBezTo>
                    <a:pt x="245" y="186"/>
                    <a:pt x="245" y="1"/>
                    <a:pt x="131"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4575300" y="3239100"/>
              <a:ext cx="6575" cy="4775"/>
            </a:xfrm>
            <a:custGeom>
              <a:avLst/>
              <a:gdLst/>
              <a:ahLst/>
              <a:cxnLst/>
              <a:rect l="l" t="t" r="r" b="b"/>
              <a:pathLst>
                <a:path w="263" h="191" extrusionOk="0">
                  <a:moveTo>
                    <a:pt x="132" y="1"/>
                  </a:moveTo>
                  <a:cubicBezTo>
                    <a:pt x="1" y="1"/>
                    <a:pt x="1" y="191"/>
                    <a:pt x="132" y="191"/>
                  </a:cubicBezTo>
                  <a:cubicBezTo>
                    <a:pt x="263" y="191"/>
                    <a:pt x="263" y="1"/>
                    <a:pt x="132"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4579025" y="3248500"/>
              <a:ext cx="6700" cy="4775"/>
            </a:xfrm>
            <a:custGeom>
              <a:avLst/>
              <a:gdLst/>
              <a:ahLst/>
              <a:cxnLst/>
              <a:rect l="l" t="t" r="r" b="b"/>
              <a:pathLst>
                <a:path w="268" h="191" extrusionOk="0">
                  <a:moveTo>
                    <a:pt x="137" y="0"/>
                  </a:moveTo>
                  <a:cubicBezTo>
                    <a:pt x="1" y="0"/>
                    <a:pt x="1" y="190"/>
                    <a:pt x="137" y="190"/>
                  </a:cubicBezTo>
                  <a:cubicBezTo>
                    <a:pt x="268" y="190"/>
                    <a:pt x="268" y="0"/>
                    <a:pt x="137"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4585700" y="3240575"/>
              <a:ext cx="6125" cy="4675"/>
            </a:xfrm>
            <a:custGeom>
              <a:avLst/>
              <a:gdLst/>
              <a:ahLst/>
              <a:cxnLst/>
              <a:rect l="l" t="t" r="r" b="b"/>
              <a:pathLst>
                <a:path w="245" h="187" extrusionOk="0">
                  <a:moveTo>
                    <a:pt x="132" y="1"/>
                  </a:moveTo>
                  <a:cubicBezTo>
                    <a:pt x="1" y="1"/>
                    <a:pt x="1" y="186"/>
                    <a:pt x="132" y="186"/>
                  </a:cubicBezTo>
                  <a:cubicBezTo>
                    <a:pt x="245" y="186"/>
                    <a:pt x="245" y="1"/>
                    <a:pt x="132"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4490475" y="3258900"/>
              <a:ext cx="6125" cy="4775"/>
            </a:xfrm>
            <a:custGeom>
              <a:avLst/>
              <a:gdLst/>
              <a:ahLst/>
              <a:cxnLst/>
              <a:rect l="l" t="t" r="r" b="b"/>
              <a:pathLst>
                <a:path w="245" h="191" extrusionOk="0">
                  <a:moveTo>
                    <a:pt x="114" y="1"/>
                  </a:moveTo>
                  <a:cubicBezTo>
                    <a:pt x="1" y="1"/>
                    <a:pt x="1" y="191"/>
                    <a:pt x="114" y="191"/>
                  </a:cubicBezTo>
                  <a:cubicBezTo>
                    <a:pt x="245" y="191"/>
                    <a:pt x="245" y="1"/>
                    <a:pt x="11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4492400" y="3267850"/>
              <a:ext cx="6575" cy="4775"/>
            </a:xfrm>
            <a:custGeom>
              <a:avLst/>
              <a:gdLst/>
              <a:ahLst/>
              <a:cxnLst/>
              <a:rect l="l" t="t" r="r" b="b"/>
              <a:pathLst>
                <a:path w="263" h="191" extrusionOk="0">
                  <a:moveTo>
                    <a:pt x="132" y="0"/>
                  </a:moveTo>
                  <a:cubicBezTo>
                    <a:pt x="1" y="0"/>
                    <a:pt x="1" y="190"/>
                    <a:pt x="132" y="190"/>
                  </a:cubicBezTo>
                  <a:cubicBezTo>
                    <a:pt x="263" y="190"/>
                    <a:pt x="263" y="0"/>
                    <a:pt x="132"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5"/>
          <p:cNvGrpSpPr/>
          <p:nvPr/>
        </p:nvGrpSpPr>
        <p:grpSpPr>
          <a:xfrm>
            <a:off x="8056638" y="3775251"/>
            <a:ext cx="1365815" cy="1769007"/>
            <a:chOff x="4291200" y="3137775"/>
            <a:chExt cx="177600" cy="230025"/>
          </a:xfrm>
        </p:grpSpPr>
        <p:sp>
          <p:nvSpPr>
            <p:cNvPr id="563" name="Google Shape;563;p5"/>
            <p:cNvSpPr/>
            <p:nvPr/>
          </p:nvSpPr>
          <p:spPr>
            <a:xfrm>
              <a:off x="4291200" y="3137775"/>
              <a:ext cx="177600" cy="226225"/>
            </a:xfrm>
            <a:custGeom>
              <a:avLst/>
              <a:gdLst/>
              <a:ahLst/>
              <a:cxnLst/>
              <a:rect l="l" t="t" r="r" b="b"/>
              <a:pathLst>
                <a:path w="7104" h="9049" extrusionOk="0">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4313250" y="3166425"/>
              <a:ext cx="154825" cy="201375"/>
            </a:xfrm>
            <a:custGeom>
              <a:avLst/>
              <a:gdLst/>
              <a:ahLst/>
              <a:cxnLst/>
              <a:rect l="l" t="t" r="r" b="b"/>
              <a:pathLst>
                <a:path w="6193" h="8055" extrusionOk="0">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4317325" y="3179550"/>
              <a:ext cx="47875" cy="38800"/>
            </a:xfrm>
            <a:custGeom>
              <a:avLst/>
              <a:gdLst/>
              <a:ahLst/>
              <a:cxnLst/>
              <a:rect l="l" t="t" r="r" b="b"/>
              <a:pathLst>
                <a:path w="1915" h="1552" extrusionOk="0">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4338700" y="3212875"/>
              <a:ext cx="64150" cy="43350"/>
            </a:xfrm>
            <a:custGeom>
              <a:avLst/>
              <a:gdLst/>
              <a:ahLst/>
              <a:cxnLst/>
              <a:rect l="l" t="t" r="r" b="b"/>
              <a:pathLst>
                <a:path w="2566" h="1734" extrusionOk="0">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4381800" y="3249775"/>
              <a:ext cx="47225" cy="39475"/>
            </a:xfrm>
            <a:custGeom>
              <a:avLst/>
              <a:gdLst/>
              <a:ahLst/>
              <a:cxnLst/>
              <a:rect l="l" t="t" r="r" b="b"/>
              <a:pathLst>
                <a:path w="1889" h="1579" extrusionOk="0">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4381675" y="32108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4384950" y="3197150"/>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4311900" y="3187775"/>
              <a:ext cx="6125" cy="5225"/>
            </a:xfrm>
            <a:custGeom>
              <a:avLst/>
              <a:gdLst/>
              <a:ahLst/>
              <a:cxnLst/>
              <a:rect l="l" t="t" r="r" b="b"/>
              <a:pathLst>
                <a:path w="245" h="209" extrusionOk="0">
                  <a:moveTo>
                    <a:pt x="132" y="0"/>
                  </a:moveTo>
                  <a:cubicBezTo>
                    <a:pt x="1" y="0"/>
                    <a:pt x="1" y="208"/>
                    <a:pt x="132" y="208"/>
                  </a:cubicBezTo>
                  <a:cubicBezTo>
                    <a:pt x="245" y="208"/>
                    <a:pt x="245" y="0"/>
                    <a:pt x="13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4338700" y="3223050"/>
              <a:ext cx="6700" cy="4775"/>
            </a:xfrm>
            <a:custGeom>
              <a:avLst/>
              <a:gdLst/>
              <a:ahLst/>
              <a:cxnLst/>
              <a:rect l="l" t="t" r="r" b="b"/>
              <a:pathLst>
                <a:path w="268" h="191" extrusionOk="0">
                  <a:moveTo>
                    <a:pt x="136" y="1"/>
                  </a:moveTo>
                  <a:cubicBezTo>
                    <a:pt x="1" y="1"/>
                    <a:pt x="1" y="191"/>
                    <a:pt x="136" y="191"/>
                  </a:cubicBezTo>
                  <a:cubicBezTo>
                    <a:pt x="268" y="191"/>
                    <a:pt x="268" y="1"/>
                    <a:pt x="13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4349575" y="3226900"/>
              <a:ext cx="6675" cy="5225"/>
            </a:xfrm>
            <a:custGeom>
              <a:avLst/>
              <a:gdLst/>
              <a:ahLst/>
              <a:cxnLst/>
              <a:rect l="l" t="t" r="r" b="b"/>
              <a:pathLst>
                <a:path w="267" h="209" extrusionOk="0">
                  <a:moveTo>
                    <a:pt x="131" y="0"/>
                  </a:moveTo>
                  <a:cubicBezTo>
                    <a:pt x="0" y="0"/>
                    <a:pt x="0" y="209"/>
                    <a:pt x="131" y="209"/>
                  </a:cubicBezTo>
                  <a:cubicBezTo>
                    <a:pt x="267" y="209"/>
                    <a:pt x="267" y="0"/>
                    <a:pt x="13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4434825" y="3281975"/>
              <a:ext cx="6700" cy="5225"/>
            </a:xfrm>
            <a:custGeom>
              <a:avLst/>
              <a:gdLst/>
              <a:ahLst/>
              <a:cxnLst/>
              <a:rect l="l" t="t" r="r" b="b"/>
              <a:pathLst>
                <a:path w="268" h="209" extrusionOk="0">
                  <a:moveTo>
                    <a:pt x="137" y="0"/>
                  </a:moveTo>
                  <a:cubicBezTo>
                    <a:pt x="1" y="0"/>
                    <a:pt x="1" y="209"/>
                    <a:pt x="137" y="209"/>
                  </a:cubicBezTo>
                  <a:cubicBezTo>
                    <a:pt x="268" y="209"/>
                    <a:pt x="268" y="0"/>
                    <a:pt x="13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4412775" y="3295200"/>
              <a:ext cx="6600" cy="477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5"/>
          <p:cNvSpPr/>
          <p:nvPr/>
        </p:nvSpPr>
        <p:spPr>
          <a:xfrm rot="2099721">
            <a:off x="7801063" y="452790"/>
            <a:ext cx="836903" cy="522515"/>
          </a:xfrm>
          <a:custGeom>
            <a:avLst/>
            <a:gdLst/>
            <a:ahLst/>
            <a:cxnLst/>
            <a:rect l="l" t="t" r="r" b="b"/>
            <a:pathLst>
              <a:path w="8804" h="5497" extrusionOk="0">
                <a:moveTo>
                  <a:pt x="4418" y="0"/>
                </a:moveTo>
                <a:cubicBezTo>
                  <a:pt x="3635" y="0"/>
                  <a:pt x="2862" y="206"/>
                  <a:pt x="2172" y="638"/>
                </a:cubicBezTo>
                <a:cubicBezTo>
                  <a:pt x="1154" y="1263"/>
                  <a:pt x="399" y="2317"/>
                  <a:pt x="114" y="3466"/>
                </a:cubicBezTo>
                <a:cubicBezTo>
                  <a:pt x="41" y="3751"/>
                  <a:pt x="1" y="4049"/>
                  <a:pt x="1" y="4334"/>
                </a:cubicBezTo>
                <a:cubicBezTo>
                  <a:pt x="1" y="4429"/>
                  <a:pt x="59" y="4520"/>
                  <a:pt x="154" y="4543"/>
                </a:cubicBezTo>
                <a:cubicBezTo>
                  <a:pt x="164" y="4544"/>
                  <a:pt x="174" y="4545"/>
                  <a:pt x="184" y="4545"/>
                </a:cubicBezTo>
                <a:cubicBezTo>
                  <a:pt x="274" y="4545"/>
                  <a:pt x="381" y="4474"/>
                  <a:pt x="381" y="4389"/>
                </a:cubicBezTo>
                <a:cubicBezTo>
                  <a:pt x="399" y="3240"/>
                  <a:pt x="946" y="2145"/>
                  <a:pt x="1792" y="1376"/>
                </a:cubicBezTo>
                <a:cubicBezTo>
                  <a:pt x="2226" y="996"/>
                  <a:pt x="2715" y="715"/>
                  <a:pt x="3262" y="543"/>
                </a:cubicBezTo>
                <a:cubicBezTo>
                  <a:pt x="3633" y="430"/>
                  <a:pt x="4012" y="375"/>
                  <a:pt x="4393" y="375"/>
                </a:cubicBezTo>
                <a:cubicBezTo>
                  <a:pt x="4575" y="375"/>
                  <a:pt x="4758" y="387"/>
                  <a:pt x="4940" y="412"/>
                </a:cubicBezTo>
                <a:cubicBezTo>
                  <a:pt x="6071" y="562"/>
                  <a:pt x="7148" y="1168"/>
                  <a:pt x="7804" y="2109"/>
                </a:cubicBezTo>
                <a:cubicBezTo>
                  <a:pt x="8166" y="2620"/>
                  <a:pt x="8410" y="3258"/>
                  <a:pt x="8315" y="3882"/>
                </a:cubicBezTo>
                <a:cubicBezTo>
                  <a:pt x="8279" y="4108"/>
                  <a:pt x="8220" y="4316"/>
                  <a:pt x="8107" y="4520"/>
                </a:cubicBezTo>
                <a:cubicBezTo>
                  <a:pt x="8071" y="4633"/>
                  <a:pt x="8012" y="4728"/>
                  <a:pt x="7958" y="4823"/>
                </a:cubicBezTo>
                <a:cubicBezTo>
                  <a:pt x="7881" y="4918"/>
                  <a:pt x="7827" y="4972"/>
                  <a:pt x="7750" y="5031"/>
                </a:cubicBezTo>
                <a:cubicBezTo>
                  <a:pt x="7732" y="5049"/>
                  <a:pt x="7714" y="5067"/>
                  <a:pt x="7691" y="5067"/>
                </a:cubicBezTo>
                <a:cubicBezTo>
                  <a:pt x="7691" y="5067"/>
                  <a:pt x="7691" y="5067"/>
                  <a:pt x="7691" y="5067"/>
                </a:cubicBezTo>
                <a:lnTo>
                  <a:pt x="7691" y="5067"/>
                </a:lnTo>
                <a:cubicBezTo>
                  <a:pt x="7682" y="5076"/>
                  <a:pt x="7682" y="5081"/>
                  <a:pt x="7684" y="5081"/>
                </a:cubicBezTo>
                <a:cubicBezTo>
                  <a:pt x="7685" y="5081"/>
                  <a:pt x="7686" y="5080"/>
                  <a:pt x="7687" y="5080"/>
                </a:cubicBezTo>
                <a:lnTo>
                  <a:pt x="7687" y="5080"/>
                </a:lnTo>
                <a:cubicBezTo>
                  <a:pt x="7681" y="5085"/>
                  <a:pt x="7673" y="5085"/>
                  <a:pt x="7673" y="5085"/>
                </a:cubicBezTo>
                <a:cubicBezTo>
                  <a:pt x="7655" y="5108"/>
                  <a:pt x="7637" y="5108"/>
                  <a:pt x="7600" y="5126"/>
                </a:cubicBezTo>
                <a:cubicBezTo>
                  <a:pt x="7613" y="5120"/>
                  <a:pt x="7614" y="5118"/>
                  <a:pt x="7610" y="5118"/>
                </a:cubicBezTo>
                <a:cubicBezTo>
                  <a:pt x="7602" y="5118"/>
                  <a:pt x="7572" y="5126"/>
                  <a:pt x="7560" y="5126"/>
                </a:cubicBezTo>
                <a:lnTo>
                  <a:pt x="7542" y="5126"/>
                </a:lnTo>
                <a:cubicBezTo>
                  <a:pt x="7542" y="5126"/>
                  <a:pt x="7518" y="5118"/>
                  <a:pt x="7512" y="5118"/>
                </a:cubicBezTo>
                <a:cubicBezTo>
                  <a:pt x="7510" y="5118"/>
                  <a:pt x="7512" y="5120"/>
                  <a:pt x="7524" y="5126"/>
                </a:cubicBezTo>
                <a:cubicBezTo>
                  <a:pt x="7487" y="5108"/>
                  <a:pt x="7465" y="5108"/>
                  <a:pt x="7447" y="5085"/>
                </a:cubicBezTo>
                <a:cubicBezTo>
                  <a:pt x="7429" y="5085"/>
                  <a:pt x="7410" y="5067"/>
                  <a:pt x="7410" y="5067"/>
                </a:cubicBezTo>
                <a:cubicBezTo>
                  <a:pt x="7404" y="5064"/>
                  <a:pt x="7400" y="5063"/>
                  <a:pt x="7398" y="5062"/>
                </a:cubicBezTo>
                <a:lnTo>
                  <a:pt x="7398" y="5062"/>
                </a:lnTo>
                <a:cubicBezTo>
                  <a:pt x="7397" y="5060"/>
                  <a:pt x="7396" y="5055"/>
                  <a:pt x="7392" y="5049"/>
                </a:cubicBezTo>
                <a:lnTo>
                  <a:pt x="7374" y="5031"/>
                </a:lnTo>
                <a:cubicBezTo>
                  <a:pt x="7374" y="5013"/>
                  <a:pt x="7374" y="5031"/>
                  <a:pt x="7352" y="4995"/>
                </a:cubicBezTo>
                <a:cubicBezTo>
                  <a:pt x="7334" y="4954"/>
                  <a:pt x="7334" y="4918"/>
                  <a:pt x="7334" y="4859"/>
                </a:cubicBezTo>
                <a:cubicBezTo>
                  <a:pt x="7315" y="4769"/>
                  <a:pt x="7334" y="4656"/>
                  <a:pt x="7352" y="4543"/>
                </a:cubicBezTo>
                <a:cubicBezTo>
                  <a:pt x="7374" y="4258"/>
                  <a:pt x="7392" y="4013"/>
                  <a:pt x="7334" y="3751"/>
                </a:cubicBezTo>
                <a:cubicBezTo>
                  <a:pt x="7279" y="3466"/>
                  <a:pt x="7184" y="3185"/>
                  <a:pt x="7035" y="2918"/>
                </a:cubicBezTo>
                <a:cubicBezTo>
                  <a:pt x="6496" y="1915"/>
                  <a:pt x="5445" y="1235"/>
                  <a:pt x="4303" y="1235"/>
                </a:cubicBezTo>
                <a:cubicBezTo>
                  <a:pt x="4246" y="1235"/>
                  <a:pt x="4188" y="1237"/>
                  <a:pt x="4131" y="1240"/>
                </a:cubicBezTo>
                <a:cubicBezTo>
                  <a:pt x="2964" y="1299"/>
                  <a:pt x="1833" y="2073"/>
                  <a:pt x="1380" y="3163"/>
                </a:cubicBezTo>
                <a:cubicBezTo>
                  <a:pt x="1245" y="3502"/>
                  <a:pt x="1190" y="3900"/>
                  <a:pt x="1380" y="4221"/>
                </a:cubicBezTo>
                <a:cubicBezTo>
                  <a:pt x="1507" y="4419"/>
                  <a:pt x="1731" y="4543"/>
                  <a:pt x="1963" y="4543"/>
                </a:cubicBezTo>
                <a:cubicBezTo>
                  <a:pt x="2039" y="4543"/>
                  <a:pt x="2116" y="4530"/>
                  <a:pt x="2190" y="4502"/>
                </a:cubicBezTo>
                <a:cubicBezTo>
                  <a:pt x="2452" y="4407"/>
                  <a:pt x="2624" y="4144"/>
                  <a:pt x="2774" y="3918"/>
                </a:cubicBezTo>
                <a:cubicBezTo>
                  <a:pt x="2923" y="3674"/>
                  <a:pt x="3113" y="3466"/>
                  <a:pt x="3339" y="3276"/>
                </a:cubicBezTo>
                <a:cubicBezTo>
                  <a:pt x="3670" y="3017"/>
                  <a:pt x="4087" y="2848"/>
                  <a:pt x="4509" y="2848"/>
                </a:cubicBezTo>
                <a:cubicBezTo>
                  <a:pt x="4641" y="2848"/>
                  <a:pt x="4774" y="2865"/>
                  <a:pt x="4904" y="2900"/>
                </a:cubicBezTo>
                <a:cubicBezTo>
                  <a:pt x="5411" y="3032"/>
                  <a:pt x="5881" y="3466"/>
                  <a:pt x="5976" y="3977"/>
                </a:cubicBezTo>
                <a:cubicBezTo>
                  <a:pt x="6035" y="4203"/>
                  <a:pt x="6017" y="4466"/>
                  <a:pt x="5845" y="4633"/>
                </a:cubicBezTo>
                <a:cubicBezTo>
                  <a:pt x="5805" y="4663"/>
                  <a:pt x="5763" y="4681"/>
                  <a:pt x="5712" y="4681"/>
                </a:cubicBezTo>
                <a:cubicBezTo>
                  <a:pt x="5694" y="4681"/>
                  <a:pt x="5675" y="4678"/>
                  <a:pt x="5655" y="4674"/>
                </a:cubicBezTo>
                <a:cubicBezTo>
                  <a:pt x="5565" y="4633"/>
                  <a:pt x="5506" y="4520"/>
                  <a:pt x="5452" y="4429"/>
                </a:cubicBezTo>
                <a:cubicBezTo>
                  <a:pt x="5375" y="4276"/>
                  <a:pt x="5316" y="4144"/>
                  <a:pt x="5225" y="4013"/>
                </a:cubicBezTo>
                <a:cubicBezTo>
                  <a:pt x="5112" y="3882"/>
                  <a:pt x="4977" y="3769"/>
                  <a:pt x="4827" y="3692"/>
                </a:cubicBezTo>
                <a:cubicBezTo>
                  <a:pt x="4684" y="3601"/>
                  <a:pt x="4513" y="3552"/>
                  <a:pt x="4340" y="3552"/>
                </a:cubicBezTo>
                <a:cubicBezTo>
                  <a:pt x="4197" y="3552"/>
                  <a:pt x="4052" y="3586"/>
                  <a:pt x="3923" y="3656"/>
                </a:cubicBezTo>
                <a:cubicBezTo>
                  <a:pt x="3660" y="3823"/>
                  <a:pt x="3470" y="4090"/>
                  <a:pt x="3506" y="4407"/>
                </a:cubicBezTo>
                <a:cubicBezTo>
                  <a:pt x="3517" y="4519"/>
                  <a:pt x="3599" y="4569"/>
                  <a:pt x="3684" y="4569"/>
                </a:cubicBezTo>
                <a:cubicBezTo>
                  <a:pt x="3788" y="4569"/>
                  <a:pt x="3896" y="4495"/>
                  <a:pt x="3886" y="4371"/>
                </a:cubicBezTo>
                <a:cubicBezTo>
                  <a:pt x="3846" y="4126"/>
                  <a:pt x="4113" y="3936"/>
                  <a:pt x="4339" y="3918"/>
                </a:cubicBezTo>
                <a:cubicBezTo>
                  <a:pt x="4619" y="3918"/>
                  <a:pt x="4864" y="4144"/>
                  <a:pt x="5017" y="4389"/>
                </a:cubicBezTo>
                <a:cubicBezTo>
                  <a:pt x="5167" y="4656"/>
                  <a:pt x="5280" y="4972"/>
                  <a:pt x="5619" y="5049"/>
                </a:cubicBezTo>
                <a:cubicBezTo>
                  <a:pt x="5652" y="5056"/>
                  <a:pt x="5685" y="5059"/>
                  <a:pt x="5716" y="5059"/>
                </a:cubicBezTo>
                <a:cubicBezTo>
                  <a:pt x="5959" y="5059"/>
                  <a:pt x="6164" y="4872"/>
                  <a:pt x="6280" y="4656"/>
                </a:cubicBezTo>
                <a:cubicBezTo>
                  <a:pt x="6542" y="4126"/>
                  <a:pt x="6280" y="3466"/>
                  <a:pt x="5904" y="3072"/>
                </a:cubicBezTo>
                <a:cubicBezTo>
                  <a:pt x="5526" y="2679"/>
                  <a:pt x="5005" y="2470"/>
                  <a:pt x="4467" y="2470"/>
                </a:cubicBezTo>
                <a:cubicBezTo>
                  <a:pt x="4387" y="2470"/>
                  <a:pt x="4306" y="2475"/>
                  <a:pt x="4226" y="2484"/>
                </a:cubicBezTo>
                <a:cubicBezTo>
                  <a:pt x="3601" y="2579"/>
                  <a:pt x="3036" y="2937"/>
                  <a:pt x="2642" y="3448"/>
                </a:cubicBezTo>
                <a:cubicBezTo>
                  <a:pt x="2489" y="3656"/>
                  <a:pt x="2376" y="3918"/>
                  <a:pt x="2172" y="4090"/>
                </a:cubicBezTo>
                <a:cubicBezTo>
                  <a:pt x="2094" y="4135"/>
                  <a:pt x="2028" y="4167"/>
                  <a:pt x="1944" y="4167"/>
                </a:cubicBezTo>
                <a:cubicBezTo>
                  <a:pt x="1926" y="4167"/>
                  <a:pt x="1907" y="4166"/>
                  <a:pt x="1887" y="4163"/>
                </a:cubicBezTo>
                <a:cubicBezTo>
                  <a:pt x="1774" y="4144"/>
                  <a:pt x="1697" y="4031"/>
                  <a:pt x="1661" y="3918"/>
                </a:cubicBezTo>
                <a:cubicBezTo>
                  <a:pt x="1548" y="3638"/>
                  <a:pt x="1738" y="3276"/>
                  <a:pt x="1869" y="3032"/>
                </a:cubicBezTo>
                <a:cubicBezTo>
                  <a:pt x="2000" y="2787"/>
                  <a:pt x="2190" y="2561"/>
                  <a:pt x="2376" y="2371"/>
                </a:cubicBezTo>
                <a:cubicBezTo>
                  <a:pt x="2810" y="1996"/>
                  <a:pt x="3339" y="1733"/>
                  <a:pt x="3905" y="1638"/>
                </a:cubicBezTo>
                <a:cubicBezTo>
                  <a:pt x="4030" y="1619"/>
                  <a:pt x="4156" y="1610"/>
                  <a:pt x="4281" y="1610"/>
                </a:cubicBezTo>
                <a:cubicBezTo>
                  <a:pt x="5283" y="1610"/>
                  <a:pt x="6243" y="2204"/>
                  <a:pt x="6714" y="3108"/>
                </a:cubicBezTo>
                <a:cubicBezTo>
                  <a:pt x="6845" y="3371"/>
                  <a:pt x="6940" y="3638"/>
                  <a:pt x="6994" y="3918"/>
                </a:cubicBezTo>
                <a:cubicBezTo>
                  <a:pt x="7035" y="4163"/>
                  <a:pt x="6976" y="4389"/>
                  <a:pt x="6958" y="4633"/>
                </a:cubicBezTo>
                <a:cubicBezTo>
                  <a:pt x="6940" y="4900"/>
                  <a:pt x="6958" y="5162"/>
                  <a:pt x="7166" y="5352"/>
                </a:cubicBezTo>
                <a:cubicBezTo>
                  <a:pt x="7273" y="5447"/>
                  <a:pt x="7419" y="5496"/>
                  <a:pt x="7564" y="5496"/>
                </a:cubicBezTo>
                <a:cubicBezTo>
                  <a:pt x="7647" y="5496"/>
                  <a:pt x="7730" y="5480"/>
                  <a:pt x="7804" y="5447"/>
                </a:cubicBezTo>
                <a:cubicBezTo>
                  <a:pt x="8012" y="5352"/>
                  <a:pt x="8184" y="5162"/>
                  <a:pt x="8297" y="4972"/>
                </a:cubicBezTo>
                <a:cubicBezTo>
                  <a:pt x="8446" y="4746"/>
                  <a:pt x="8541" y="4520"/>
                  <a:pt x="8618" y="4276"/>
                </a:cubicBezTo>
                <a:cubicBezTo>
                  <a:pt x="8804" y="3656"/>
                  <a:pt x="8709" y="3013"/>
                  <a:pt x="8428" y="2430"/>
                </a:cubicBezTo>
                <a:cubicBezTo>
                  <a:pt x="7899" y="1317"/>
                  <a:pt x="6827" y="507"/>
                  <a:pt x="5655" y="168"/>
                </a:cubicBezTo>
                <a:cubicBezTo>
                  <a:pt x="5246" y="57"/>
                  <a:pt x="4831" y="0"/>
                  <a:pt x="4418"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rot="-900021">
            <a:off x="653991" y="447069"/>
            <a:ext cx="824588" cy="759887"/>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50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17"/>
        <p:cNvGrpSpPr/>
        <p:nvPr/>
      </p:nvGrpSpPr>
      <p:grpSpPr>
        <a:xfrm>
          <a:off x="0" y="0"/>
          <a:ext cx="0" cy="0"/>
          <a:chOff x="0" y="0"/>
          <a:chExt cx="0" cy="0"/>
        </a:xfrm>
      </p:grpSpPr>
      <p:sp>
        <p:nvSpPr>
          <p:cNvPr id="1018" name="Google Shape;1018;p3"/>
          <p:cNvSpPr txBox="1">
            <a:spLocks noGrp="1"/>
          </p:cNvSpPr>
          <p:nvPr>
            <p:ph type="title"/>
          </p:nvPr>
        </p:nvSpPr>
        <p:spPr>
          <a:xfrm>
            <a:off x="2764650" y="2173150"/>
            <a:ext cx="3614700" cy="87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019" name="Google Shape;1019;p3"/>
          <p:cNvSpPr txBox="1">
            <a:spLocks noGrp="1"/>
          </p:cNvSpPr>
          <p:nvPr>
            <p:ph type="title" idx="2" hasCustomPrompt="1"/>
          </p:nvPr>
        </p:nvSpPr>
        <p:spPr>
          <a:xfrm>
            <a:off x="3783150" y="1169300"/>
            <a:ext cx="1577700" cy="87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300"/>
              <a:buNone/>
              <a:defRPr sz="7200">
                <a:solidFill>
                  <a:schemeClr val="accent6"/>
                </a:solidFill>
              </a:defRPr>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1020" name="Google Shape;1020;p3"/>
          <p:cNvSpPr/>
          <p:nvPr/>
        </p:nvSpPr>
        <p:spPr>
          <a:xfrm rot="-9000017">
            <a:off x="5692168" y="3151866"/>
            <a:ext cx="3489707" cy="3151316"/>
          </a:xfrm>
          <a:custGeom>
            <a:avLst/>
            <a:gdLst/>
            <a:ahLst/>
            <a:cxnLst/>
            <a:rect l="l" t="t" r="r" b="b"/>
            <a:pathLst>
              <a:path w="53306" h="48137" extrusionOk="0">
                <a:moveTo>
                  <a:pt x="31481" y="0"/>
                </a:moveTo>
                <a:cubicBezTo>
                  <a:pt x="31127" y="0"/>
                  <a:pt x="30774" y="6"/>
                  <a:pt x="30422" y="18"/>
                </a:cubicBezTo>
                <a:cubicBezTo>
                  <a:pt x="19948" y="318"/>
                  <a:pt x="9541" y="5789"/>
                  <a:pt x="3870" y="14695"/>
                </a:cubicBezTo>
                <a:cubicBezTo>
                  <a:pt x="2402" y="16963"/>
                  <a:pt x="1301" y="19465"/>
                  <a:pt x="668" y="22067"/>
                </a:cubicBezTo>
                <a:cubicBezTo>
                  <a:pt x="0" y="25069"/>
                  <a:pt x="34" y="28138"/>
                  <a:pt x="501" y="31140"/>
                </a:cubicBezTo>
                <a:cubicBezTo>
                  <a:pt x="934" y="33809"/>
                  <a:pt x="1602" y="36444"/>
                  <a:pt x="2669" y="38946"/>
                </a:cubicBezTo>
                <a:cubicBezTo>
                  <a:pt x="3603" y="41114"/>
                  <a:pt x="4904" y="43215"/>
                  <a:pt x="6772" y="44716"/>
                </a:cubicBezTo>
                <a:cubicBezTo>
                  <a:pt x="7039" y="44917"/>
                  <a:pt x="7306" y="45117"/>
                  <a:pt x="7606" y="45317"/>
                </a:cubicBezTo>
                <a:cubicBezTo>
                  <a:pt x="9274" y="46618"/>
                  <a:pt x="11208" y="47585"/>
                  <a:pt x="13310" y="47952"/>
                </a:cubicBezTo>
                <a:cubicBezTo>
                  <a:pt x="13964" y="48074"/>
                  <a:pt x="14631" y="48137"/>
                  <a:pt x="15298" y="48137"/>
                </a:cubicBezTo>
                <a:cubicBezTo>
                  <a:pt x="17183" y="48137"/>
                  <a:pt x="19063" y="47635"/>
                  <a:pt x="20615" y="46551"/>
                </a:cubicBezTo>
                <a:cubicBezTo>
                  <a:pt x="22683" y="45150"/>
                  <a:pt x="23784" y="42948"/>
                  <a:pt x="24585" y="40647"/>
                </a:cubicBezTo>
                <a:cubicBezTo>
                  <a:pt x="25352" y="38445"/>
                  <a:pt x="25886" y="36044"/>
                  <a:pt x="27287" y="34109"/>
                </a:cubicBezTo>
                <a:cubicBezTo>
                  <a:pt x="28688" y="32141"/>
                  <a:pt x="30956" y="31073"/>
                  <a:pt x="33191" y="30306"/>
                </a:cubicBezTo>
                <a:cubicBezTo>
                  <a:pt x="35593" y="29472"/>
                  <a:pt x="38061" y="28872"/>
                  <a:pt x="40363" y="27771"/>
                </a:cubicBezTo>
                <a:cubicBezTo>
                  <a:pt x="42798" y="26637"/>
                  <a:pt x="44999" y="25102"/>
                  <a:pt x="46901" y="23234"/>
                </a:cubicBezTo>
                <a:cubicBezTo>
                  <a:pt x="48802" y="21333"/>
                  <a:pt x="50603" y="19065"/>
                  <a:pt x="51471" y="16530"/>
                </a:cubicBezTo>
                <a:cubicBezTo>
                  <a:pt x="53305" y="11292"/>
                  <a:pt x="49102" y="6122"/>
                  <a:pt x="44899" y="3520"/>
                </a:cubicBezTo>
                <a:cubicBezTo>
                  <a:pt x="40930" y="1039"/>
                  <a:pt x="36153" y="0"/>
                  <a:pt x="31481"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373100" y="-82062"/>
            <a:ext cx="2963675" cy="868150"/>
          </a:xfrm>
          <a:custGeom>
            <a:avLst/>
            <a:gdLst/>
            <a:ahLst/>
            <a:cxnLst/>
            <a:rect l="l" t="t" r="r" b="b"/>
            <a:pathLst>
              <a:path w="118547" h="34726" extrusionOk="0">
                <a:moveTo>
                  <a:pt x="102329" y="1"/>
                </a:moveTo>
                <a:cubicBezTo>
                  <a:pt x="93989" y="1"/>
                  <a:pt x="82640" y="2700"/>
                  <a:pt x="69174" y="2700"/>
                </a:cubicBezTo>
                <a:cubicBezTo>
                  <a:pt x="65839" y="2700"/>
                  <a:pt x="62374" y="2535"/>
                  <a:pt x="58793" y="2121"/>
                </a:cubicBezTo>
                <a:cubicBezTo>
                  <a:pt x="52933" y="1449"/>
                  <a:pt x="47652" y="1145"/>
                  <a:pt x="42896" y="1145"/>
                </a:cubicBezTo>
                <a:cubicBezTo>
                  <a:pt x="2359" y="1145"/>
                  <a:pt x="1" y="23230"/>
                  <a:pt x="2986" y="27440"/>
                </a:cubicBezTo>
                <a:cubicBezTo>
                  <a:pt x="6741" y="32704"/>
                  <a:pt x="10018" y="34725"/>
                  <a:pt x="13240" y="34725"/>
                </a:cubicBezTo>
                <a:cubicBezTo>
                  <a:pt x="23903" y="34725"/>
                  <a:pt x="33971" y="12596"/>
                  <a:pt x="58793" y="12596"/>
                </a:cubicBezTo>
                <a:cubicBezTo>
                  <a:pt x="80341" y="12596"/>
                  <a:pt x="100823" y="22914"/>
                  <a:pt x="110976" y="22914"/>
                </a:cubicBezTo>
                <a:cubicBezTo>
                  <a:pt x="116052" y="22914"/>
                  <a:pt x="118546" y="20334"/>
                  <a:pt x="117301" y="12596"/>
                </a:cubicBezTo>
                <a:cubicBezTo>
                  <a:pt x="115695" y="2549"/>
                  <a:pt x="110432" y="1"/>
                  <a:pt x="102329"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690850" y="4306475"/>
            <a:ext cx="1563000" cy="15630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1652122">
            <a:off x="7603390" y="-714260"/>
            <a:ext cx="2361489" cy="2132499"/>
          </a:xfrm>
          <a:custGeom>
            <a:avLst/>
            <a:gdLst/>
            <a:ahLst/>
            <a:cxnLst/>
            <a:rect l="l" t="t" r="r" b="b"/>
            <a:pathLst>
              <a:path w="53306" h="48137" extrusionOk="0">
                <a:moveTo>
                  <a:pt x="31481" y="0"/>
                </a:moveTo>
                <a:cubicBezTo>
                  <a:pt x="31127" y="0"/>
                  <a:pt x="30774" y="6"/>
                  <a:pt x="30422" y="18"/>
                </a:cubicBezTo>
                <a:cubicBezTo>
                  <a:pt x="19948" y="318"/>
                  <a:pt x="9541" y="5789"/>
                  <a:pt x="3870" y="14695"/>
                </a:cubicBezTo>
                <a:cubicBezTo>
                  <a:pt x="2402" y="16963"/>
                  <a:pt x="1301" y="19465"/>
                  <a:pt x="668" y="22067"/>
                </a:cubicBezTo>
                <a:cubicBezTo>
                  <a:pt x="0" y="25069"/>
                  <a:pt x="34" y="28138"/>
                  <a:pt x="501" y="31140"/>
                </a:cubicBezTo>
                <a:cubicBezTo>
                  <a:pt x="934" y="33809"/>
                  <a:pt x="1602" y="36444"/>
                  <a:pt x="2669" y="38946"/>
                </a:cubicBezTo>
                <a:cubicBezTo>
                  <a:pt x="3603" y="41114"/>
                  <a:pt x="4904" y="43215"/>
                  <a:pt x="6772" y="44716"/>
                </a:cubicBezTo>
                <a:cubicBezTo>
                  <a:pt x="7039" y="44917"/>
                  <a:pt x="7306" y="45117"/>
                  <a:pt x="7606" y="45317"/>
                </a:cubicBezTo>
                <a:cubicBezTo>
                  <a:pt x="9274" y="46618"/>
                  <a:pt x="11208" y="47585"/>
                  <a:pt x="13310" y="47952"/>
                </a:cubicBezTo>
                <a:cubicBezTo>
                  <a:pt x="13964" y="48074"/>
                  <a:pt x="14631" y="48137"/>
                  <a:pt x="15298" y="48137"/>
                </a:cubicBezTo>
                <a:cubicBezTo>
                  <a:pt x="17183" y="48137"/>
                  <a:pt x="19063" y="47635"/>
                  <a:pt x="20615" y="46551"/>
                </a:cubicBezTo>
                <a:cubicBezTo>
                  <a:pt x="22683" y="45150"/>
                  <a:pt x="23784" y="42948"/>
                  <a:pt x="24585" y="40647"/>
                </a:cubicBezTo>
                <a:cubicBezTo>
                  <a:pt x="25352" y="38445"/>
                  <a:pt x="25886" y="36044"/>
                  <a:pt x="27287" y="34109"/>
                </a:cubicBezTo>
                <a:cubicBezTo>
                  <a:pt x="28688" y="32141"/>
                  <a:pt x="30956" y="31073"/>
                  <a:pt x="33191" y="30306"/>
                </a:cubicBezTo>
                <a:cubicBezTo>
                  <a:pt x="35593" y="29472"/>
                  <a:pt x="38061" y="28872"/>
                  <a:pt x="40363" y="27771"/>
                </a:cubicBezTo>
                <a:cubicBezTo>
                  <a:pt x="42798" y="26637"/>
                  <a:pt x="44999" y="25102"/>
                  <a:pt x="46901" y="23234"/>
                </a:cubicBezTo>
                <a:cubicBezTo>
                  <a:pt x="48802" y="21333"/>
                  <a:pt x="50603" y="19065"/>
                  <a:pt x="51471" y="16530"/>
                </a:cubicBezTo>
                <a:cubicBezTo>
                  <a:pt x="53305" y="11292"/>
                  <a:pt x="49102" y="6122"/>
                  <a:pt x="44899" y="3520"/>
                </a:cubicBezTo>
                <a:cubicBezTo>
                  <a:pt x="40930" y="1039"/>
                  <a:pt x="36153" y="0"/>
                  <a:pt x="31481" y="0"/>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860638" y="4354700"/>
            <a:ext cx="1563000" cy="1563000"/>
          </a:xfrm>
          <a:prstGeom prst="ellipse">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1652122">
            <a:off x="7755790" y="-561860"/>
            <a:ext cx="2361489" cy="2132499"/>
          </a:xfrm>
          <a:custGeom>
            <a:avLst/>
            <a:gdLst/>
            <a:ahLst/>
            <a:cxnLst/>
            <a:rect l="l" t="t" r="r" b="b"/>
            <a:pathLst>
              <a:path w="53306" h="48137" extrusionOk="0">
                <a:moveTo>
                  <a:pt x="31481" y="0"/>
                </a:moveTo>
                <a:cubicBezTo>
                  <a:pt x="31127" y="0"/>
                  <a:pt x="30774" y="6"/>
                  <a:pt x="30422" y="18"/>
                </a:cubicBezTo>
                <a:cubicBezTo>
                  <a:pt x="19948" y="318"/>
                  <a:pt x="9541" y="5789"/>
                  <a:pt x="3870" y="14695"/>
                </a:cubicBezTo>
                <a:cubicBezTo>
                  <a:pt x="2402" y="16963"/>
                  <a:pt x="1301" y="19465"/>
                  <a:pt x="668" y="22067"/>
                </a:cubicBezTo>
                <a:cubicBezTo>
                  <a:pt x="0" y="25069"/>
                  <a:pt x="34" y="28138"/>
                  <a:pt x="501" y="31140"/>
                </a:cubicBezTo>
                <a:cubicBezTo>
                  <a:pt x="934" y="33809"/>
                  <a:pt x="1602" y="36444"/>
                  <a:pt x="2669" y="38946"/>
                </a:cubicBezTo>
                <a:cubicBezTo>
                  <a:pt x="3603" y="41114"/>
                  <a:pt x="4904" y="43215"/>
                  <a:pt x="6772" y="44716"/>
                </a:cubicBezTo>
                <a:cubicBezTo>
                  <a:pt x="7039" y="44917"/>
                  <a:pt x="7306" y="45117"/>
                  <a:pt x="7606" y="45317"/>
                </a:cubicBezTo>
                <a:cubicBezTo>
                  <a:pt x="9274" y="46618"/>
                  <a:pt x="11208" y="47585"/>
                  <a:pt x="13310" y="47952"/>
                </a:cubicBezTo>
                <a:cubicBezTo>
                  <a:pt x="13964" y="48074"/>
                  <a:pt x="14631" y="48137"/>
                  <a:pt x="15298" y="48137"/>
                </a:cubicBezTo>
                <a:cubicBezTo>
                  <a:pt x="17183" y="48137"/>
                  <a:pt x="19063" y="47635"/>
                  <a:pt x="20615" y="46551"/>
                </a:cubicBezTo>
                <a:cubicBezTo>
                  <a:pt x="22683" y="45150"/>
                  <a:pt x="23784" y="42948"/>
                  <a:pt x="24585" y="40647"/>
                </a:cubicBezTo>
                <a:cubicBezTo>
                  <a:pt x="25352" y="38445"/>
                  <a:pt x="25886" y="36044"/>
                  <a:pt x="27287" y="34109"/>
                </a:cubicBezTo>
                <a:cubicBezTo>
                  <a:pt x="28688" y="32141"/>
                  <a:pt x="30956" y="31073"/>
                  <a:pt x="33191" y="30306"/>
                </a:cubicBezTo>
                <a:cubicBezTo>
                  <a:pt x="35593" y="29472"/>
                  <a:pt x="38061" y="28872"/>
                  <a:pt x="40363" y="27771"/>
                </a:cubicBezTo>
                <a:cubicBezTo>
                  <a:pt x="42798" y="26637"/>
                  <a:pt x="44999" y="25102"/>
                  <a:pt x="46901" y="23234"/>
                </a:cubicBezTo>
                <a:cubicBezTo>
                  <a:pt x="48802" y="21333"/>
                  <a:pt x="50603" y="19065"/>
                  <a:pt x="51471" y="16530"/>
                </a:cubicBezTo>
                <a:cubicBezTo>
                  <a:pt x="53305" y="11292"/>
                  <a:pt x="49102" y="6122"/>
                  <a:pt x="44899" y="3520"/>
                </a:cubicBezTo>
                <a:cubicBezTo>
                  <a:pt x="40930" y="1039"/>
                  <a:pt x="36153" y="0"/>
                  <a:pt x="31481" y="0"/>
                </a:cubicBezTo>
                <a:close/>
              </a:path>
            </a:pathLst>
          </a:cu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1802815">
            <a:off x="7406623" y="98268"/>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3"/>
          <p:cNvGrpSpPr/>
          <p:nvPr/>
        </p:nvGrpSpPr>
        <p:grpSpPr>
          <a:xfrm>
            <a:off x="2055002" y="4614513"/>
            <a:ext cx="558130" cy="733361"/>
            <a:chOff x="1135315" y="4197713"/>
            <a:chExt cx="558130" cy="733361"/>
          </a:xfrm>
        </p:grpSpPr>
        <p:sp>
          <p:nvSpPr>
            <p:cNvPr id="1028" name="Google Shape;1028;p3"/>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3"/>
          <p:cNvGrpSpPr/>
          <p:nvPr/>
        </p:nvGrpSpPr>
        <p:grpSpPr>
          <a:xfrm rot="1258772">
            <a:off x="168496" y="3748963"/>
            <a:ext cx="634844" cy="579863"/>
            <a:chOff x="2474450" y="2469265"/>
            <a:chExt cx="505551" cy="433940"/>
          </a:xfrm>
        </p:grpSpPr>
        <p:sp>
          <p:nvSpPr>
            <p:cNvPr id="1031" name="Google Shape;1031;p3"/>
            <p:cNvSpPr/>
            <p:nvPr/>
          </p:nvSpPr>
          <p:spPr>
            <a:xfrm>
              <a:off x="2474450" y="2469265"/>
              <a:ext cx="505551" cy="433940"/>
            </a:xfrm>
            <a:custGeom>
              <a:avLst/>
              <a:gdLst/>
              <a:ahLst/>
              <a:cxnLst/>
              <a:rect l="l" t="t" r="r" b="b"/>
              <a:pathLst>
                <a:path w="26636" h="22863" extrusionOk="0">
                  <a:moveTo>
                    <a:pt x="12805" y="5851"/>
                  </a:moveTo>
                  <a:cubicBezTo>
                    <a:pt x="13977" y="5893"/>
                    <a:pt x="13140" y="12588"/>
                    <a:pt x="13056" y="13404"/>
                  </a:cubicBezTo>
                  <a:cubicBezTo>
                    <a:pt x="12931" y="14639"/>
                    <a:pt x="12763" y="15852"/>
                    <a:pt x="12575" y="17066"/>
                  </a:cubicBezTo>
                  <a:cubicBezTo>
                    <a:pt x="12471" y="17673"/>
                    <a:pt x="12366" y="18280"/>
                    <a:pt x="12261" y="18907"/>
                  </a:cubicBezTo>
                  <a:cubicBezTo>
                    <a:pt x="12226" y="19119"/>
                    <a:pt x="12057" y="20516"/>
                    <a:pt x="11581" y="20516"/>
                  </a:cubicBezTo>
                  <a:cubicBezTo>
                    <a:pt x="11491" y="20516"/>
                    <a:pt x="11390" y="20467"/>
                    <a:pt x="11278" y="20351"/>
                  </a:cubicBezTo>
                  <a:cubicBezTo>
                    <a:pt x="11048" y="20100"/>
                    <a:pt x="11173" y="19179"/>
                    <a:pt x="11194" y="18865"/>
                  </a:cubicBezTo>
                  <a:cubicBezTo>
                    <a:pt x="11194" y="18217"/>
                    <a:pt x="11215" y="17547"/>
                    <a:pt x="11257" y="16899"/>
                  </a:cubicBezTo>
                  <a:cubicBezTo>
                    <a:pt x="11320" y="15622"/>
                    <a:pt x="11424" y="14367"/>
                    <a:pt x="11571" y="13111"/>
                  </a:cubicBezTo>
                  <a:cubicBezTo>
                    <a:pt x="11780" y="11354"/>
                    <a:pt x="12073" y="9617"/>
                    <a:pt x="12387" y="7901"/>
                  </a:cubicBezTo>
                  <a:cubicBezTo>
                    <a:pt x="12450" y="7839"/>
                    <a:pt x="12471" y="7755"/>
                    <a:pt x="12450" y="7671"/>
                  </a:cubicBezTo>
                  <a:lnTo>
                    <a:pt x="12450" y="7650"/>
                  </a:lnTo>
                  <a:cubicBezTo>
                    <a:pt x="12554" y="7044"/>
                    <a:pt x="12680" y="6437"/>
                    <a:pt x="12805" y="5851"/>
                  </a:cubicBezTo>
                  <a:close/>
                  <a:moveTo>
                    <a:pt x="6650" y="4125"/>
                  </a:moveTo>
                  <a:cubicBezTo>
                    <a:pt x="6831" y="4125"/>
                    <a:pt x="7014" y="4135"/>
                    <a:pt x="7198" y="4156"/>
                  </a:cubicBezTo>
                  <a:cubicBezTo>
                    <a:pt x="9269" y="4365"/>
                    <a:pt x="11069" y="5683"/>
                    <a:pt x="11906" y="7608"/>
                  </a:cubicBezTo>
                  <a:cubicBezTo>
                    <a:pt x="11173" y="10496"/>
                    <a:pt x="10755" y="13425"/>
                    <a:pt x="10608" y="16396"/>
                  </a:cubicBezTo>
                  <a:cubicBezTo>
                    <a:pt x="10587" y="16396"/>
                    <a:pt x="10587" y="16417"/>
                    <a:pt x="10608" y="16417"/>
                  </a:cubicBezTo>
                  <a:cubicBezTo>
                    <a:pt x="9960" y="17463"/>
                    <a:pt x="9248" y="18426"/>
                    <a:pt x="8432" y="19326"/>
                  </a:cubicBezTo>
                  <a:cubicBezTo>
                    <a:pt x="7951" y="19828"/>
                    <a:pt x="7428" y="20267"/>
                    <a:pt x="6863" y="20623"/>
                  </a:cubicBezTo>
                  <a:cubicBezTo>
                    <a:pt x="6842" y="20612"/>
                    <a:pt x="6826" y="20607"/>
                    <a:pt x="6813" y="20607"/>
                  </a:cubicBezTo>
                  <a:cubicBezTo>
                    <a:pt x="6800" y="20607"/>
                    <a:pt x="6790" y="20612"/>
                    <a:pt x="6779" y="20623"/>
                  </a:cubicBezTo>
                  <a:cubicBezTo>
                    <a:pt x="6528" y="20748"/>
                    <a:pt x="6256" y="20853"/>
                    <a:pt x="5984" y="20916"/>
                  </a:cubicBezTo>
                  <a:cubicBezTo>
                    <a:pt x="5932" y="20923"/>
                    <a:pt x="5879" y="20926"/>
                    <a:pt x="5826" y="20926"/>
                  </a:cubicBezTo>
                  <a:cubicBezTo>
                    <a:pt x="5561" y="20926"/>
                    <a:pt x="5294" y="20839"/>
                    <a:pt x="5084" y="20665"/>
                  </a:cubicBezTo>
                  <a:cubicBezTo>
                    <a:pt x="4750" y="20351"/>
                    <a:pt x="4603" y="19912"/>
                    <a:pt x="4708" y="19472"/>
                  </a:cubicBezTo>
                  <a:cubicBezTo>
                    <a:pt x="5273" y="18133"/>
                    <a:pt x="7281" y="16334"/>
                    <a:pt x="8516" y="15287"/>
                  </a:cubicBezTo>
                  <a:cubicBezTo>
                    <a:pt x="8893" y="15162"/>
                    <a:pt x="9248" y="14994"/>
                    <a:pt x="9583" y="14806"/>
                  </a:cubicBezTo>
                  <a:cubicBezTo>
                    <a:pt x="9864" y="14656"/>
                    <a:pt x="9676" y="14222"/>
                    <a:pt x="9408" y="14222"/>
                  </a:cubicBezTo>
                  <a:cubicBezTo>
                    <a:pt x="9377" y="14222"/>
                    <a:pt x="9344" y="14228"/>
                    <a:pt x="9311" y="14241"/>
                  </a:cubicBezTo>
                  <a:cubicBezTo>
                    <a:pt x="8290" y="14675"/>
                    <a:pt x="7118" y="14962"/>
                    <a:pt x="5974" y="14962"/>
                  </a:cubicBezTo>
                  <a:cubicBezTo>
                    <a:pt x="4631" y="14962"/>
                    <a:pt x="3326" y="14567"/>
                    <a:pt x="2343" y="13551"/>
                  </a:cubicBezTo>
                  <a:cubicBezTo>
                    <a:pt x="691" y="11856"/>
                    <a:pt x="711" y="9094"/>
                    <a:pt x="1820" y="7148"/>
                  </a:cubicBezTo>
                  <a:cubicBezTo>
                    <a:pt x="2800" y="5381"/>
                    <a:pt x="4626" y="4125"/>
                    <a:pt x="6650" y="4125"/>
                  </a:cubicBezTo>
                  <a:close/>
                  <a:moveTo>
                    <a:pt x="17990" y="6060"/>
                  </a:moveTo>
                  <a:cubicBezTo>
                    <a:pt x="18603" y="6060"/>
                    <a:pt x="19207" y="6126"/>
                    <a:pt x="19752" y="6228"/>
                  </a:cubicBezTo>
                  <a:cubicBezTo>
                    <a:pt x="22095" y="6646"/>
                    <a:pt x="24292" y="8006"/>
                    <a:pt x="25129" y="10308"/>
                  </a:cubicBezTo>
                  <a:cubicBezTo>
                    <a:pt x="25903" y="12463"/>
                    <a:pt x="25108" y="14681"/>
                    <a:pt x="23246" y="15957"/>
                  </a:cubicBezTo>
                  <a:cubicBezTo>
                    <a:pt x="22147" y="16709"/>
                    <a:pt x="20885" y="17015"/>
                    <a:pt x="19602" y="17015"/>
                  </a:cubicBezTo>
                  <a:cubicBezTo>
                    <a:pt x="18493" y="17015"/>
                    <a:pt x="17368" y="16786"/>
                    <a:pt x="16320" y="16417"/>
                  </a:cubicBezTo>
                  <a:cubicBezTo>
                    <a:pt x="16278" y="16402"/>
                    <a:pt x="16234" y="16395"/>
                    <a:pt x="16192" y="16395"/>
                  </a:cubicBezTo>
                  <a:cubicBezTo>
                    <a:pt x="15884" y="16395"/>
                    <a:pt x="15628" y="16764"/>
                    <a:pt x="15923" y="17003"/>
                  </a:cubicBezTo>
                  <a:cubicBezTo>
                    <a:pt x="16760" y="17715"/>
                    <a:pt x="17471" y="18531"/>
                    <a:pt x="18078" y="19430"/>
                  </a:cubicBezTo>
                  <a:cubicBezTo>
                    <a:pt x="18371" y="19870"/>
                    <a:pt x="18601" y="20351"/>
                    <a:pt x="18748" y="20853"/>
                  </a:cubicBezTo>
                  <a:cubicBezTo>
                    <a:pt x="18769" y="20979"/>
                    <a:pt x="18789" y="21062"/>
                    <a:pt x="18810" y="21146"/>
                  </a:cubicBezTo>
                  <a:cubicBezTo>
                    <a:pt x="18769" y="21439"/>
                    <a:pt x="18559" y="21669"/>
                    <a:pt x="18287" y="21774"/>
                  </a:cubicBezTo>
                  <a:cubicBezTo>
                    <a:pt x="18170" y="21816"/>
                    <a:pt x="18050" y="21834"/>
                    <a:pt x="17930" y="21834"/>
                  </a:cubicBezTo>
                  <a:cubicBezTo>
                    <a:pt x="17450" y="21834"/>
                    <a:pt x="16961" y="21539"/>
                    <a:pt x="16592" y="21272"/>
                  </a:cubicBezTo>
                  <a:cubicBezTo>
                    <a:pt x="15212" y="20037"/>
                    <a:pt x="14186" y="18447"/>
                    <a:pt x="13621" y="16668"/>
                  </a:cubicBezTo>
                  <a:cubicBezTo>
                    <a:pt x="13579" y="16564"/>
                    <a:pt x="13475" y="16480"/>
                    <a:pt x="13349" y="16459"/>
                  </a:cubicBezTo>
                  <a:cubicBezTo>
                    <a:pt x="13579" y="14932"/>
                    <a:pt x="13747" y="13425"/>
                    <a:pt x="13851" y="11898"/>
                  </a:cubicBezTo>
                  <a:cubicBezTo>
                    <a:pt x="13935" y="10538"/>
                    <a:pt x="14061" y="9136"/>
                    <a:pt x="14040" y="7755"/>
                  </a:cubicBezTo>
                  <a:cubicBezTo>
                    <a:pt x="14876" y="6470"/>
                    <a:pt x="16460" y="6060"/>
                    <a:pt x="17990" y="6060"/>
                  </a:cubicBezTo>
                  <a:close/>
                  <a:moveTo>
                    <a:pt x="10521" y="0"/>
                  </a:moveTo>
                  <a:cubicBezTo>
                    <a:pt x="9406" y="0"/>
                    <a:pt x="8273" y="763"/>
                    <a:pt x="8537" y="2022"/>
                  </a:cubicBezTo>
                  <a:cubicBezTo>
                    <a:pt x="8572" y="2162"/>
                    <a:pt x="8710" y="2249"/>
                    <a:pt x="8830" y="2249"/>
                  </a:cubicBezTo>
                  <a:cubicBezTo>
                    <a:pt x="8925" y="2249"/>
                    <a:pt x="9009" y="2194"/>
                    <a:pt x="9018" y="2064"/>
                  </a:cubicBezTo>
                  <a:cubicBezTo>
                    <a:pt x="9018" y="1290"/>
                    <a:pt x="9625" y="683"/>
                    <a:pt x="10378" y="620"/>
                  </a:cubicBezTo>
                  <a:cubicBezTo>
                    <a:pt x="10421" y="617"/>
                    <a:pt x="10463" y="615"/>
                    <a:pt x="10504" y="615"/>
                  </a:cubicBezTo>
                  <a:cubicBezTo>
                    <a:pt x="11220" y="615"/>
                    <a:pt x="11802" y="1115"/>
                    <a:pt x="12178" y="1708"/>
                  </a:cubicBezTo>
                  <a:cubicBezTo>
                    <a:pt x="12826" y="2733"/>
                    <a:pt x="12722" y="4031"/>
                    <a:pt x="12680" y="5202"/>
                  </a:cubicBezTo>
                  <a:cubicBezTo>
                    <a:pt x="12512" y="5244"/>
                    <a:pt x="12429" y="5432"/>
                    <a:pt x="12512" y="5579"/>
                  </a:cubicBezTo>
                  <a:cubicBezTo>
                    <a:pt x="12491" y="5600"/>
                    <a:pt x="12491" y="5600"/>
                    <a:pt x="12491" y="5621"/>
                  </a:cubicBezTo>
                  <a:cubicBezTo>
                    <a:pt x="12366" y="6018"/>
                    <a:pt x="12240" y="6416"/>
                    <a:pt x="12136" y="6813"/>
                  </a:cubicBezTo>
                  <a:cubicBezTo>
                    <a:pt x="11152" y="4867"/>
                    <a:pt x="9227" y="3591"/>
                    <a:pt x="7072" y="3466"/>
                  </a:cubicBezTo>
                  <a:cubicBezTo>
                    <a:pt x="6930" y="3455"/>
                    <a:pt x="6789" y="3450"/>
                    <a:pt x="6649" y="3450"/>
                  </a:cubicBezTo>
                  <a:cubicBezTo>
                    <a:pt x="4309" y="3450"/>
                    <a:pt x="2237" y="4907"/>
                    <a:pt x="1151" y="6960"/>
                  </a:cubicBezTo>
                  <a:cubicBezTo>
                    <a:pt x="0" y="9178"/>
                    <a:pt x="63" y="12191"/>
                    <a:pt x="1904" y="14053"/>
                  </a:cubicBezTo>
                  <a:cubicBezTo>
                    <a:pt x="3010" y="15142"/>
                    <a:pt x="4598" y="15654"/>
                    <a:pt x="6186" y="15654"/>
                  </a:cubicBezTo>
                  <a:cubicBezTo>
                    <a:pt x="6581" y="15654"/>
                    <a:pt x="6977" y="15622"/>
                    <a:pt x="7365" y="15559"/>
                  </a:cubicBezTo>
                  <a:lnTo>
                    <a:pt x="7365" y="15559"/>
                  </a:lnTo>
                  <a:cubicBezTo>
                    <a:pt x="6445" y="16229"/>
                    <a:pt x="5628" y="17003"/>
                    <a:pt x="4896" y="17882"/>
                  </a:cubicBezTo>
                  <a:cubicBezTo>
                    <a:pt x="4268" y="18677"/>
                    <a:pt x="3306" y="20456"/>
                    <a:pt x="4415" y="21293"/>
                  </a:cubicBezTo>
                  <a:cubicBezTo>
                    <a:pt x="4734" y="21522"/>
                    <a:pt x="5102" y="21616"/>
                    <a:pt x="5484" y="21616"/>
                  </a:cubicBezTo>
                  <a:cubicBezTo>
                    <a:pt x="6356" y="21616"/>
                    <a:pt x="7305" y="21130"/>
                    <a:pt x="7930" y="20665"/>
                  </a:cubicBezTo>
                  <a:cubicBezTo>
                    <a:pt x="8955" y="19828"/>
                    <a:pt x="9834" y="18824"/>
                    <a:pt x="10546" y="17694"/>
                  </a:cubicBezTo>
                  <a:lnTo>
                    <a:pt x="10546" y="17694"/>
                  </a:lnTo>
                  <a:cubicBezTo>
                    <a:pt x="10546" y="18028"/>
                    <a:pt x="10525" y="18363"/>
                    <a:pt x="10525" y="18698"/>
                  </a:cubicBezTo>
                  <a:cubicBezTo>
                    <a:pt x="10525" y="19305"/>
                    <a:pt x="10420" y="19974"/>
                    <a:pt x="10650" y="20560"/>
                  </a:cubicBezTo>
                  <a:cubicBezTo>
                    <a:pt x="10833" y="21011"/>
                    <a:pt x="11216" y="21329"/>
                    <a:pt x="11625" y="21329"/>
                  </a:cubicBezTo>
                  <a:cubicBezTo>
                    <a:pt x="11823" y="21329"/>
                    <a:pt x="12028" y="21254"/>
                    <a:pt x="12219" y="21083"/>
                  </a:cubicBezTo>
                  <a:cubicBezTo>
                    <a:pt x="12533" y="20811"/>
                    <a:pt x="12638" y="20393"/>
                    <a:pt x="12722" y="20016"/>
                  </a:cubicBezTo>
                  <a:cubicBezTo>
                    <a:pt x="12931" y="19200"/>
                    <a:pt x="13056" y="18363"/>
                    <a:pt x="13182" y="17526"/>
                  </a:cubicBezTo>
                  <a:cubicBezTo>
                    <a:pt x="13684" y="18824"/>
                    <a:pt x="14437" y="20016"/>
                    <a:pt x="15379" y="21062"/>
                  </a:cubicBezTo>
                  <a:cubicBezTo>
                    <a:pt x="16019" y="21759"/>
                    <a:pt x="17049" y="22863"/>
                    <a:pt x="18134" y="22863"/>
                  </a:cubicBezTo>
                  <a:cubicBezTo>
                    <a:pt x="18254" y="22863"/>
                    <a:pt x="18375" y="22849"/>
                    <a:pt x="18497" y="22820"/>
                  </a:cubicBezTo>
                  <a:cubicBezTo>
                    <a:pt x="19585" y="22548"/>
                    <a:pt x="19647" y="21272"/>
                    <a:pt x="19354" y="20393"/>
                  </a:cubicBezTo>
                  <a:cubicBezTo>
                    <a:pt x="18936" y="19284"/>
                    <a:pt x="18287" y="18300"/>
                    <a:pt x="17471" y="17484"/>
                  </a:cubicBezTo>
                  <a:lnTo>
                    <a:pt x="17471" y="17484"/>
                  </a:lnTo>
                  <a:cubicBezTo>
                    <a:pt x="18177" y="17639"/>
                    <a:pt x="18899" y="17727"/>
                    <a:pt x="19617" y="17727"/>
                  </a:cubicBezTo>
                  <a:cubicBezTo>
                    <a:pt x="21135" y="17727"/>
                    <a:pt x="22631" y="17335"/>
                    <a:pt x="23895" y="16355"/>
                  </a:cubicBezTo>
                  <a:cubicBezTo>
                    <a:pt x="25862" y="14869"/>
                    <a:pt x="26636" y="12400"/>
                    <a:pt x="25778" y="10077"/>
                  </a:cubicBezTo>
                  <a:cubicBezTo>
                    <a:pt x="24815" y="7504"/>
                    <a:pt x="22326" y="5976"/>
                    <a:pt x="19689" y="5579"/>
                  </a:cubicBezTo>
                  <a:cubicBezTo>
                    <a:pt x="19199" y="5506"/>
                    <a:pt x="18679" y="5461"/>
                    <a:pt x="18155" y="5461"/>
                  </a:cubicBezTo>
                  <a:cubicBezTo>
                    <a:pt x="16575" y="5461"/>
                    <a:pt x="14956" y="5865"/>
                    <a:pt x="13998" y="7106"/>
                  </a:cubicBezTo>
                  <a:lnTo>
                    <a:pt x="13998" y="6897"/>
                  </a:lnTo>
                  <a:cubicBezTo>
                    <a:pt x="13956" y="6248"/>
                    <a:pt x="13789" y="5600"/>
                    <a:pt x="13266" y="5328"/>
                  </a:cubicBezTo>
                  <a:cubicBezTo>
                    <a:pt x="13412" y="4240"/>
                    <a:pt x="13747" y="3194"/>
                    <a:pt x="14270" y="2231"/>
                  </a:cubicBezTo>
                  <a:cubicBezTo>
                    <a:pt x="14609" y="1648"/>
                    <a:pt x="15405" y="898"/>
                    <a:pt x="16071" y="898"/>
                  </a:cubicBezTo>
                  <a:cubicBezTo>
                    <a:pt x="16433" y="898"/>
                    <a:pt x="16757" y="1119"/>
                    <a:pt x="16948" y="1708"/>
                  </a:cubicBezTo>
                  <a:cubicBezTo>
                    <a:pt x="16981" y="1805"/>
                    <a:pt x="17051" y="1846"/>
                    <a:pt x="17125" y="1846"/>
                  </a:cubicBezTo>
                  <a:cubicBezTo>
                    <a:pt x="17241" y="1846"/>
                    <a:pt x="17367" y="1744"/>
                    <a:pt x="17367" y="1603"/>
                  </a:cubicBezTo>
                  <a:cubicBezTo>
                    <a:pt x="17395" y="738"/>
                    <a:pt x="16663" y="324"/>
                    <a:pt x="15908" y="324"/>
                  </a:cubicBezTo>
                  <a:cubicBezTo>
                    <a:pt x="15550" y="324"/>
                    <a:pt x="15187" y="417"/>
                    <a:pt x="14898" y="599"/>
                  </a:cubicBezTo>
                  <a:cubicBezTo>
                    <a:pt x="13977" y="1164"/>
                    <a:pt x="13475" y="2168"/>
                    <a:pt x="13182" y="3235"/>
                  </a:cubicBezTo>
                  <a:cubicBezTo>
                    <a:pt x="13098" y="2064"/>
                    <a:pt x="12722" y="913"/>
                    <a:pt x="11613" y="285"/>
                  </a:cubicBezTo>
                  <a:cubicBezTo>
                    <a:pt x="11290" y="92"/>
                    <a:pt x="10906" y="0"/>
                    <a:pt x="10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527252" y="2582633"/>
              <a:ext cx="150151" cy="130696"/>
            </a:xfrm>
            <a:custGeom>
              <a:avLst/>
              <a:gdLst/>
              <a:ahLst/>
              <a:cxnLst/>
              <a:rect l="l" t="t" r="r" b="b"/>
              <a:pathLst>
                <a:path w="7911" h="6886" extrusionOk="0">
                  <a:moveTo>
                    <a:pt x="3766" y="659"/>
                  </a:moveTo>
                  <a:cubicBezTo>
                    <a:pt x="4447" y="659"/>
                    <a:pt x="5136" y="862"/>
                    <a:pt x="5650" y="1259"/>
                  </a:cubicBezTo>
                  <a:cubicBezTo>
                    <a:pt x="7199" y="2472"/>
                    <a:pt x="7345" y="4544"/>
                    <a:pt x="6696" y="6239"/>
                  </a:cubicBezTo>
                  <a:cubicBezTo>
                    <a:pt x="6320" y="5527"/>
                    <a:pt x="5650" y="5151"/>
                    <a:pt x="4855" y="4920"/>
                  </a:cubicBezTo>
                  <a:cubicBezTo>
                    <a:pt x="3600" y="4544"/>
                    <a:pt x="1194" y="4648"/>
                    <a:pt x="1235" y="2807"/>
                  </a:cubicBezTo>
                  <a:cubicBezTo>
                    <a:pt x="1276" y="1354"/>
                    <a:pt x="2507" y="659"/>
                    <a:pt x="3766" y="659"/>
                  </a:cubicBezTo>
                  <a:close/>
                  <a:moveTo>
                    <a:pt x="3777" y="0"/>
                  </a:moveTo>
                  <a:cubicBezTo>
                    <a:pt x="3180" y="0"/>
                    <a:pt x="2580" y="160"/>
                    <a:pt x="2030" y="506"/>
                  </a:cubicBezTo>
                  <a:cubicBezTo>
                    <a:pt x="817" y="1301"/>
                    <a:pt x="1" y="3100"/>
                    <a:pt x="1152" y="4293"/>
                  </a:cubicBezTo>
                  <a:cubicBezTo>
                    <a:pt x="2491" y="5674"/>
                    <a:pt x="5483" y="4774"/>
                    <a:pt x="6257" y="6699"/>
                  </a:cubicBezTo>
                  <a:cubicBezTo>
                    <a:pt x="6294" y="6821"/>
                    <a:pt x="6401" y="6886"/>
                    <a:pt x="6514" y="6886"/>
                  </a:cubicBezTo>
                  <a:cubicBezTo>
                    <a:pt x="6594" y="6886"/>
                    <a:pt x="6677" y="6853"/>
                    <a:pt x="6738" y="6783"/>
                  </a:cubicBezTo>
                  <a:cubicBezTo>
                    <a:pt x="6822" y="6783"/>
                    <a:pt x="6885" y="6741"/>
                    <a:pt x="6906" y="6678"/>
                  </a:cubicBezTo>
                  <a:cubicBezTo>
                    <a:pt x="7784" y="4983"/>
                    <a:pt x="7910" y="2891"/>
                    <a:pt x="6613" y="1363"/>
                  </a:cubicBezTo>
                  <a:cubicBezTo>
                    <a:pt x="5889" y="506"/>
                    <a:pt x="4839" y="0"/>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740322" y="2617347"/>
              <a:ext cx="180917" cy="119859"/>
            </a:xfrm>
            <a:custGeom>
              <a:avLst/>
              <a:gdLst/>
              <a:ahLst/>
              <a:cxnLst/>
              <a:rect l="l" t="t" r="r" b="b"/>
              <a:pathLst>
                <a:path w="9532" h="6315" extrusionOk="0">
                  <a:moveTo>
                    <a:pt x="5702" y="719"/>
                  </a:moveTo>
                  <a:cubicBezTo>
                    <a:pt x="7032" y="719"/>
                    <a:pt x="8385" y="1206"/>
                    <a:pt x="8506" y="2589"/>
                  </a:cubicBezTo>
                  <a:cubicBezTo>
                    <a:pt x="8695" y="4712"/>
                    <a:pt x="6034" y="4895"/>
                    <a:pt x="4412" y="4895"/>
                  </a:cubicBezTo>
                  <a:cubicBezTo>
                    <a:pt x="4244" y="4895"/>
                    <a:pt x="4086" y="4893"/>
                    <a:pt x="3945" y="4891"/>
                  </a:cubicBezTo>
                  <a:lnTo>
                    <a:pt x="3945" y="4870"/>
                  </a:lnTo>
                  <a:cubicBezTo>
                    <a:pt x="3845" y="4868"/>
                    <a:pt x="3746" y="4867"/>
                    <a:pt x="3647" y="4867"/>
                  </a:cubicBezTo>
                  <a:cubicBezTo>
                    <a:pt x="2699" y="4867"/>
                    <a:pt x="1758" y="4979"/>
                    <a:pt x="1057" y="5623"/>
                  </a:cubicBezTo>
                  <a:cubicBezTo>
                    <a:pt x="1141" y="3740"/>
                    <a:pt x="1894" y="1941"/>
                    <a:pt x="3714" y="1104"/>
                  </a:cubicBezTo>
                  <a:cubicBezTo>
                    <a:pt x="4224" y="871"/>
                    <a:pt x="4960" y="719"/>
                    <a:pt x="5702" y="719"/>
                  </a:cubicBezTo>
                  <a:close/>
                  <a:moveTo>
                    <a:pt x="5669" y="1"/>
                  </a:moveTo>
                  <a:cubicBezTo>
                    <a:pt x="2809" y="1"/>
                    <a:pt x="0" y="2892"/>
                    <a:pt x="743" y="5895"/>
                  </a:cubicBezTo>
                  <a:cubicBezTo>
                    <a:pt x="764" y="5937"/>
                    <a:pt x="785" y="5979"/>
                    <a:pt x="806" y="5979"/>
                  </a:cubicBezTo>
                  <a:cubicBezTo>
                    <a:pt x="820" y="6182"/>
                    <a:pt x="995" y="6314"/>
                    <a:pt x="1171" y="6314"/>
                  </a:cubicBezTo>
                  <a:cubicBezTo>
                    <a:pt x="1249" y="6314"/>
                    <a:pt x="1327" y="6288"/>
                    <a:pt x="1392" y="6230"/>
                  </a:cubicBezTo>
                  <a:cubicBezTo>
                    <a:pt x="2010" y="5651"/>
                    <a:pt x="2810" y="5544"/>
                    <a:pt x="3626" y="5544"/>
                  </a:cubicBezTo>
                  <a:cubicBezTo>
                    <a:pt x="4108" y="5544"/>
                    <a:pt x="4595" y="5581"/>
                    <a:pt x="5053" y="5581"/>
                  </a:cubicBezTo>
                  <a:cubicBezTo>
                    <a:pt x="6100" y="5581"/>
                    <a:pt x="7188" y="5435"/>
                    <a:pt x="8025" y="4786"/>
                  </a:cubicBezTo>
                  <a:cubicBezTo>
                    <a:pt x="9406" y="3740"/>
                    <a:pt x="9531" y="1899"/>
                    <a:pt x="8129" y="832"/>
                  </a:cubicBezTo>
                  <a:cubicBezTo>
                    <a:pt x="7365" y="254"/>
                    <a:pt x="6515" y="1"/>
                    <a:pt x="5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3"/>
          <p:cNvGrpSpPr/>
          <p:nvPr/>
        </p:nvGrpSpPr>
        <p:grpSpPr>
          <a:xfrm>
            <a:off x="786831" y="335740"/>
            <a:ext cx="833618" cy="574432"/>
            <a:chOff x="2695054" y="2941070"/>
            <a:chExt cx="755157" cy="518534"/>
          </a:xfrm>
        </p:grpSpPr>
        <p:sp>
          <p:nvSpPr>
            <p:cNvPr id="1035" name="Google Shape;1035;p3"/>
            <p:cNvSpPr/>
            <p:nvPr/>
          </p:nvSpPr>
          <p:spPr>
            <a:xfrm>
              <a:off x="2835032" y="2980966"/>
              <a:ext cx="396758" cy="131114"/>
            </a:xfrm>
            <a:custGeom>
              <a:avLst/>
              <a:gdLst/>
              <a:ahLst/>
              <a:cxnLst/>
              <a:rect l="l" t="t" r="r" b="b"/>
              <a:pathLst>
                <a:path w="20904" h="6908" extrusionOk="0">
                  <a:moveTo>
                    <a:pt x="11424" y="0"/>
                  </a:moveTo>
                  <a:cubicBezTo>
                    <a:pt x="11078" y="0"/>
                    <a:pt x="10729" y="15"/>
                    <a:pt x="10379" y="45"/>
                  </a:cubicBezTo>
                  <a:cubicBezTo>
                    <a:pt x="7366" y="317"/>
                    <a:pt x="3809" y="1175"/>
                    <a:pt x="1779" y="3581"/>
                  </a:cubicBezTo>
                  <a:cubicBezTo>
                    <a:pt x="984" y="4564"/>
                    <a:pt x="377" y="5694"/>
                    <a:pt x="1" y="6908"/>
                  </a:cubicBezTo>
                  <a:lnTo>
                    <a:pt x="775" y="6908"/>
                  </a:lnTo>
                  <a:cubicBezTo>
                    <a:pt x="1089" y="5987"/>
                    <a:pt x="1570" y="5108"/>
                    <a:pt x="2156" y="4334"/>
                  </a:cubicBezTo>
                  <a:cubicBezTo>
                    <a:pt x="4018" y="1907"/>
                    <a:pt x="7470" y="1049"/>
                    <a:pt x="10379" y="798"/>
                  </a:cubicBezTo>
                  <a:cubicBezTo>
                    <a:pt x="10715" y="770"/>
                    <a:pt x="11049" y="756"/>
                    <a:pt x="11380" y="756"/>
                  </a:cubicBezTo>
                  <a:cubicBezTo>
                    <a:pt x="14037" y="756"/>
                    <a:pt x="16499" y="1671"/>
                    <a:pt x="18267" y="3811"/>
                  </a:cubicBezTo>
                  <a:cubicBezTo>
                    <a:pt x="19041" y="4732"/>
                    <a:pt x="19648" y="5778"/>
                    <a:pt x="20066" y="6908"/>
                  </a:cubicBezTo>
                  <a:lnTo>
                    <a:pt x="20903" y="6908"/>
                  </a:lnTo>
                  <a:cubicBezTo>
                    <a:pt x="20422" y="5568"/>
                    <a:pt x="19732" y="4334"/>
                    <a:pt x="18811" y="3246"/>
                  </a:cubicBezTo>
                  <a:cubicBezTo>
                    <a:pt x="16927" y="1008"/>
                    <a:pt x="14262" y="0"/>
                    <a:pt x="114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768716" y="2941070"/>
              <a:ext cx="540911" cy="171010"/>
            </a:xfrm>
            <a:custGeom>
              <a:avLst/>
              <a:gdLst/>
              <a:ahLst/>
              <a:cxnLst/>
              <a:rect l="l" t="t" r="r" b="b"/>
              <a:pathLst>
                <a:path w="28499" h="9010" extrusionOk="0">
                  <a:moveTo>
                    <a:pt x="14829" y="1"/>
                  </a:moveTo>
                  <a:cubicBezTo>
                    <a:pt x="9935" y="1"/>
                    <a:pt x="4937" y="1960"/>
                    <a:pt x="1863" y="5829"/>
                  </a:cubicBezTo>
                  <a:cubicBezTo>
                    <a:pt x="1088" y="6792"/>
                    <a:pt x="461" y="7859"/>
                    <a:pt x="0" y="9010"/>
                  </a:cubicBezTo>
                  <a:lnTo>
                    <a:pt x="837" y="9010"/>
                  </a:lnTo>
                  <a:cubicBezTo>
                    <a:pt x="1444" y="7545"/>
                    <a:pt x="2344" y="6227"/>
                    <a:pt x="3495" y="5139"/>
                  </a:cubicBezTo>
                  <a:cubicBezTo>
                    <a:pt x="5838" y="2837"/>
                    <a:pt x="8977" y="1414"/>
                    <a:pt x="12220" y="933"/>
                  </a:cubicBezTo>
                  <a:cubicBezTo>
                    <a:pt x="13071" y="802"/>
                    <a:pt x="13940" y="736"/>
                    <a:pt x="14810" y="736"/>
                  </a:cubicBezTo>
                  <a:cubicBezTo>
                    <a:pt x="17705" y="736"/>
                    <a:pt x="20624" y="1475"/>
                    <a:pt x="23037" y="3067"/>
                  </a:cubicBezTo>
                  <a:cubicBezTo>
                    <a:pt x="25192" y="4469"/>
                    <a:pt x="26804" y="6562"/>
                    <a:pt x="27578" y="9010"/>
                  </a:cubicBezTo>
                  <a:lnTo>
                    <a:pt x="28498" y="9010"/>
                  </a:lnTo>
                  <a:cubicBezTo>
                    <a:pt x="27159" y="4281"/>
                    <a:pt x="22451" y="933"/>
                    <a:pt x="17514" y="201"/>
                  </a:cubicBezTo>
                  <a:cubicBezTo>
                    <a:pt x="16631" y="67"/>
                    <a:pt x="15732" y="1"/>
                    <a:pt x="1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899374" y="3032022"/>
              <a:ext cx="273236" cy="80058"/>
            </a:xfrm>
            <a:custGeom>
              <a:avLst/>
              <a:gdLst/>
              <a:ahLst/>
              <a:cxnLst/>
              <a:rect l="l" t="t" r="r" b="b"/>
              <a:pathLst>
                <a:path w="14396" h="4218" extrusionOk="0">
                  <a:moveTo>
                    <a:pt x="7142" y="1"/>
                  </a:moveTo>
                  <a:cubicBezTo>
                    <a:pt x="6648" y="1"/>
                    <a:pt x="6142" y="45"/>
                    <a:pt x="5629" y="137"/>
                  </a:cubicBezTo>
                  <a:cubicBezTo>
                    <a:pt x="3223" y="556"/>
                    <a:pt x="1151" y="2062"/>
                    <a:pt x="0" y="4218"/>
                  </a:cubicBezTo>
                  <a:lnTo>
                    <a:pt x="816" y="4218"/>
                  </a:lnTo>
                  <a:cubicBezTo>
                    <a:pt x="900" y="4071"/>
                    <a:pt x="984" y="3946"/>
                    <a:pt x="1088" y="3799"/>
                  </a:cubicBezTo>
                  <a:cubicBezTo>
                    <a:pt x="2445" y="1867"/>
                    <a:pt x="4670" y="722"/>
                    <a:pt x="7029" y="722"/>
                  </a:cubicBezTo>
                  <a:cubicBezTo>
                    <a:pt x="7072" y="722"/>
                    <a:pt x="7114" y="723"/>
                    <a:pt x="7156" y="723"/>
                  </a:cubicBezTo>
                  <a:cubicBezTo>
                    <a:pt x="9897" y="723"/>
                    <a:pt x="12136" y="2146"/>
                    <a:pt x="13496" y="4218"/>
                  </a:cubicBezTo>
                  <a:lnTo>
                    <a:pt x="14396" y="4218"/>
                  </a:lnTo>
                  <a:cubicBezTo>
                    <a:pt x="12881" y="1728"/>
                    <a:pt x="10230" y="1"/>
                    <a:pt x="7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3075300" y="3112061"/>
              <a:ext cx="374912" cy="304914"/>
            </a:xfrm>
            <a:custGeom>
              <a:avLst/>
              <a:gdLst/>
              <a:ahLst/>
              <a:cxnLst/>
              <a:rect l="l" t="t" r="r" b="b"/>
              <a:pathLst>
                <a:path w="19753" h="16065" extrusionOk="0">
                  <a:moveTo>
                    <a:pt x="12366" y="4374"/>
                  </a:moveTo>
                  <a:cubicBezTo>
                    <a:pt x="13643" y="4415"/>
                    <a:pt x="14647" y="5483"/>
                    <a:pt x="14584" y="6759"/>
                  </a:cubicBezTo>
                  <a:cubicBezTo>
                    <a:pt x="14598" y="6941"/>
                    <a:pt x="14744" y="7067"/>
                    <a:pt x="14902" y="7067"/>
                  </a:cubicBezTo>
                  <a:cubicBezTo>
                    <a:pt x="14979" y="7067"/>
                    <a:pt x="15059" y="7037"/>
                    <a:pt x="15128" y="6968"/>
                  </a:cubicBezTo>
                  <a:cubicBezTo>
                    <a:pt x="15422" y="6620"/>
                    <a:pt x="15897" y="6408"/>
                    <a:pt x="16353" y="6408"/>
                  </a:cubicBezTo>
                  <a:cubicBezTo>
                    <a:pt x="16774" y="6408"/>
                    <a:pt x="17178" y="6588"/>
                    <a:pt x="17409" y="7010"/>
                  </a:cubicBezTo>
                  <a:cubicBezTo>
                    <a:pt x="17806" y="7742"/>
                    <a:pt x="17367" y="8600"/>
                    <a:pt x="16698" y="8935"/>
                  </a:cubicBezTo>
                  <a:cubicBezTo>
                    <a:pt x="16488" y="9061"/>
                    <a:pt x="16488" y="9374"/>
                    <a:pt x="16698" y="9500"/>
                  </a:cubicBezTo>
                  <a:cubicBezTo>
                    <a:pt x="17430" y="9960"/>
                    <a:pt x="18497" y="10902"/>
                    <a:pt x="18560" y="11843"/>
                  </a:cubicBezTo>
                  <a:cubicBezTo>
                    <a:pt x="18630" y="12872"/>
                    <a:pt x="17916" y="13215"/>
                    <a:pt x="17112" y="13215"/>
                  </a:cubicBezTo>
                  <a:cubicBezTo>
                    <a:pt x="16477" y="13215"/>
                    <a:pt x="15785" y="13002"/>
                    <a:pt x="15379" y="12743"/>
                  </a:cubicBezTo>
                  <a:cubicBezTo>
                    <a:pt x="15326" y="12707"/>
                    <a:pt x="15271" y="12692"/>
                    <a:pt x="15219" y="12692"/>
                  </a:cubicBezTo>
                  <a:cubicBezTo>
                    <a:pt x="15027" y="12692"/>
                    <a:pt x="14865" y="12906"/>
                    <a:pt x="14898" y="13120"/>
                  </a:cubicBezTo>
                  <a:cubicBezTo>
                    <a:pt x="15096" y="14078"/>
                    <a:pt x="14332" y="14826"/>
                    <a:pt x="13506" y="14826"/>
                  </a:cubicBezTo>
                  <a:cubicBezTo>
                    <a:pt x="13196" y="14826"/>
                    <a:pt x="12877" y="14720"/>
                    <a:pt x="12596" y="14480"/>
                  </a:cubicBezTo>
                  <a:cubicBezTo>
                    <a:pt x="12157" y="14124"/>
                    <a:pt x="11927" y="13706"/>
                    <a:pt x="11404" y="13454"/>
                  </a:cubicBezTo>
                  <a:cubicBezTo>
                    <a:pt x="11352" y="13431"/>
                    <a:pt x="11300" y="13420"/>
                    <a:pt x="11250" y="13420"/>
                  </a:cubicBezTo>
                  <a:cubicBezTo>
                    <a:pt x="11080" y="13420"/>
                    <a:pt x="10934" y="13548"/>
                    <a:pt x="10902" y="13726"/>
                  </a:cubicBezTo>
                  <a:cubicBezTo>
                    <a:pt x="10859" y="13698"/>
                    <a:pt x="10808" y="13684"/>
                    <a:pt x="10758" y="13684"/>
                  </a:cubicBezTo>
                  <a:cubicBezTo>
                    <a:pt x="10662" y="13684"/>
                    <a:pt x="10566" y="13735"/>
                    <a:pt x="10525" y="13831"/>
                  </a:cubicBezTo>
                  <a:cubicBezTo>
                    <a:pt x="10118" y="14715"/>
                    <a:pt x="9294" y="15435"/>
                    <a:pt x="8316" y="15435"/>
                  </a:cubicBezTo>
                  <a:cubicBezTo>
                    <a:pt x="8136" y="15435"/>
                    <a:pt x="7951" y="15410"/>
                    <a:pt x="7763" y="15359"/>
                  </a:cubicBezTo>
                  <a:cubicBezTo>
                    <a:pt x="6487" y="15003"/>
                    <a:pt x="5922" y="13434"/>
                    <a:pt x="6445" y="12262"/>
                  </a:cubicBezTo>
                  <a:cubicBezTo>
                    <a:pt x="6559" y="12053"/>
                    <a:pt x="6397" y="11793"/>
                    <a:pt x="6164" y="11793"/>
                  </a:cubicBezTo>
                  <a:cubicBezTo>
                    <a:pt x="6139" y="11793"/>
                    <a:pt x="6115" y="11796"/>
                    <a:pt x="6089" y="11802"/>
                  </a:cubicBezTo>
                  <a:cubicBezTo>
                    <a:pt x="5943" y="11840"/>
                    <a:pt x="5806" y="11857"/>
                    <a:pt x="5680" y="11857"/>
                  </a:cubicBezTo>
                  <a:cubicBezTo>
                    <a:pt x="4227" y="11857"/>
                    <a:pt x="4152" y="9522"/>
                    <a:pt x="5724" y="9522"/>
                  </a:cubicBezTo>
                  <a:cubicBezTo>
                    <a:pt x="5807" y="9522"/>
                    <a:pt x="5893" y="9528"/>
                    <a:pt x="5985" y="9542"/>
                  </a:cubicBezTo>
                  <a:cubicBezTo>
                    <a:pt x="6001" y="9544"/>
                    <a:pt x="6018" y="9546"/>
                    <a:pt x="6034" y="9546"/>
                  </a:cubicBezTo>
                  <a:cubicBezTo>
                    <a:pt x="6288" y="9546"/>
                    <a:pt x="6513" y="9254"/>
                    <a:pt x="6278" y="9019"/>
                  </a:cubicBezTo>
                  <a:cubicBezTo>
                    <a:pt x="5482" y="8265"/>
                    <a:pt x="5629" y="6968"/>
                    <a:pt x="6570" y="6382"/>
                  </a:cubicBezTo>
                  <a:cubicBezTo>
                    <a:pt x="6862" y="6204"/>
                    <a:pt x="7176" y="6128"/>
                    <a:pt x="7493" y="6128"/>
                  </a:cubicBezTo>
                  <a:cubicBezTo>
                    <a:pt x="8107" y="6128"/>
                    <a:pt x="8731" y="6414"/>
                    <a:pt x="9228" y="6801"/>
                  </a:cubicBezTo>
                  <a:cubicBezTo>
                    <a:pt x="9249" y="6884"/>
                    <a:pt x="9291" y="6968"/>
                    <a:pt x="9353" y="7031"/>
                  </a:cubicBezTo>
                  <a:cubicBezTo>
                    <a:pt x="9384" y="7062"/>
                    <a:pt x="9426" y="7081"/>
                    <a:pt x="9471" y="7081"/>
                  </a:cubicBezTo>
                  <a:cubicBezTo>
                    <a:pt x="9487" y="7081"/>
                    <a:pt x="9504" y="7078"/>
                    <a:pt x="9521" y="7073"/>
                  </a:cubicBezTo>
                  <a:lnTo>
                    <a:pt x="9563" y="7136"/>
                  </a:lnTo>
                  <a:cubicBezTo>
                    <a:pt x="9594" y="7167"/>
                    <a:pt x="9630" y="7180"/>
                    <a:pt x="9665" y="7180"/>
                  </a:cubicBezTo>
                  <a:cubicBezTo>
                    <a:pt x="9774" y="7180"/>
                    <a:pt x="9877" y="7058"/>
                    <a:pt x="9814" y="6947"/>
                  </a:cubicBezTo>
                  <a:lnTo>
                    <a:pt x="9751" y="6843"/>
                  </a:lnTo>
                  <a:cubicBezTo>
                    <a:pt x="9730" y="6822"/>
                    <a:pt x="9709" y="6801"/>
                    <a:pt x="9688" y="6780"/>
                  </a:cubicBezTo>
                  <a:lnTo>
                    <a:pt x="9625" y="6696"/>
                  </a:lnTo>
                  <a:cubicBezTo>
                    <a:pt x="9709" y="6403"/>
                    <a:pt x="9814" y="6110"/>
                    <a:pt x="9939" y="5838"/>
                  </a:cubicBezTo>
                  <a:cubicBezTo>
                    <a:pt x="10128" y="5524"/>
                    <a:pt x="10379" y="5252"/>
                    <a:pt x="10651" y="5022"/>
                  </a:cubicBezTo>
                  <a:cubicBezTo>
                    <a:pt x="11132" y="4625"/>
                    <a:pt x="11739" y="4395"/>
                    <a:pt x="12366" y="4374"/>
                  </a:cubicBezTo>
                  <a:close/>
                  <a:moveTo>
                    <a:pt x="0" y="1"/>
                  </a:moveTo>
                  <a:cubicBezTo>
                    <a:pt x="3223" y="1926"/>
                    <a:pt x="3683" y="6403"/>
                    <a:pt x="3997" y="9814"/>
                  </a:cubicBezTo>
                  <a:cubicBezTo>
                    <a:pt x="3997" y="9856"/>
                    <a:pt x="4018" y="9897"/>
                    <a:pt x="4039" y="9939"/>
                  </a:cubicBezTo>
                  <a:cubicBezTo>
                    <a:pt x="3892" y="10211"/>
                    <a:pt x="3829" y="10504"/>
                    <a:pt x="3850" y="10797"/>
                  </a:cubicBezTo>
                  <a:cubicBezTo>
                    <a:pt x="3913" y="11822"/>
                    <a:pt x="4813" y="12450"/>
                    <a:pt x="5734" y="12471"/>
                  </a:cubicBezTo>
                  <a:cubicBezTo>
                    <a:pt x="5420" y="13810"/>
                    <a:pt x="5985" y="15338"/>
                    <a:pt x="7345" y="15882"/>
                  </a:cubicBezTo>
                  <a:cubicBezTo>
                    <a:pt x="7652" y="16006"/>
                    <a:pt x="7976" y="16065"/>
                    <a:pt x="8302" y="16065"/>
                  </a:cubicBezTo>
                  <a:cubicBezTo>
                    <a:pt x="9508" y="16065"/>
                    <a:pt x="10723" y="15264"/>
                    <a:pt x="11069" y="14061"/>
                  </a:cubicBezTo>
                  <a:cubicBezTo>
                    <a:pt x="11069" y="14061"/>
                    <a:pt x="11069" y="14040"/>
                    <a:pt x="11069" y="14019"/>
                  </a:cubicBezTo>
                  <a:lnTo>
                    <a:pt x="11090" y="14019"/>
                  </a:lnTo>
                  <a:cubicBezTo>
                    <a:pt x="11718" y="14333"/>
                    <a:pt x="12011" y="15045"/>
                    <a:pt x="12680" y="15317"/>
                  </a:cubicBezTo>
                  <a:cubicBezTo>
                    <a:pt x="12957" y="15443"/>
                    <a:pt x="13257" y="15508"/>
                    <a:pt x="13557" y="15508"/>
                  </a:cubicBezTo>
                  <a:cubicBezTo>
                    <a:pt x="13755" y="15508"/>
                    <a:pt x="13953" y="15480"/>
                    <a:pt x="14145" y="15421"/>
                  </a:cubicBezTo>
                  <a:cubicBezTo>
                    <a:pt x="14961" y="15170"/>
                    <a:pt x="15526" y="14438"/>
                    <a:pt x="15568" y="13580"/>
                  </a:cubicBezTo>
                  <a:cubicBezTo>
                    <a:pt x="16021" y="13763"/>
                    <a:pt x="16563" y="13877"/>
                    <a:pt x="17092" y="13877"/>
                  </a:cubicBezTo>
                  <a:cubicBezTo>
                    <a:pt x="17954" y="13877"/>
                    <a:pt x="18783" y="13576"/>
                    <a:pt x="19146" y="12785"/>
                  </a:cubicBezTo>
                  <a:cubicBezTo>
                    <a:pt x="19752" y="11509"/>
                    <a:pt x="18476" y="10023"/>
                    <a:pt x="17430" y="9207"/>
                  </a:cubicBezTo>
                  <a:cubicBezTo>
                    <a:pt x="18225" y="8558"/>
                    <a:pt x="18476" y="7345"/>
                    <a:pt x="17848" y="6487"/>
                  </a:cubicBezTo>
                  <a:cubicBezTo>
                    <a:pt x="17472" y="5978"/>
                    <a:pt x="16914" y="5749"/>
                    <a:pt x="16347" y="5749"/>
                  </a:cubicBezTo>
                  <a:cubicBezTo>
                    <a:pt x="15937" y="5749"/>
                    <a:pt x="15522" y="5869"/>
                    <a:pt x="15170" y="6089"/>
                  </a:cubicBezTo>
                  <a:cubicBezTo>
                    <a:pt x="14919" y="4855"/>
                    <a:pt x="13915" y="3934"/>
                    <a:pt x="12680" y="3767"/>
                  </a:cubicBezTo>
                  <a:cubicBezTo>
                    <a:pt x="12680" y="3746"/>
                    <a:pt x="12680" y="3725"/>
                    <a:pt x="12680" y="3704"/>
                  </a:cubicBezTo>
                  <a:cubicBezTo>
                    <a:pt x="12785" y="2449"/>
                    <a:pt x="12680" y="1193"/>
                    <a:pt x="12345" y="1"/>
                  </a:cubicBezTo>
                  <a:lnTo>
                    <a:pt x="11425" y="1"/>
                  </a:lnTo>
                  <a:lnTo>
                    <a:pt x="11864" y="3725"/>
                  </a:lnTo>
                  <a:cubicBezTo>
                    <a:pt x="11843" y="3746"/>
                    <a:pt x="11843" y="3788"/>
                    <a:pt x="11864" y="3830"/>
                  </a:cubicBezTo>
                  <a:cubicBezTo>
                    <a:pt x="11048" y="3976"/>
                    <a:pt x="10316" y="4415"/>
                    <a:pt x="9814" y="5085"/>
                  </a:cubicBezTo>
                  <a:cubicBezTo>
                    <a:pt x="9646" y="5294"/>
                    <a:pt x="9500" y="5524"/>
                    <a:pt x="9374" y="5755"/>
                  </a:cubicBezTo>
                  <a:cubicBezTo>
                    <a:pt x="9291" y="3788"/>
                    <a:pt x="8914" y="1842"/>
                    <a:pt x="8265" y="1"/>
                  </a:cubicBezTo>
                  <a:lnTo>
                    <a:pt x="7407" y="1"/>
                  </a:lnTo>
                  <a:cubicBezTo>
                    <a:pt x="8119" y="1863"/>
                    <a:pt x="8433" y="3892"/>
                    <a:pt x="8642" y="5880"/>
                  </a:cubicBezTo>
                  <a:cubicBezTo>
                    <a:pt x="8259" y="5677"/>
                    <a:pt x="7842" y="5569"/>
                    <a:pt x="7421" y="5569"/>
                  </a:cubicBezTo>
                  <a:cubicBezTo>
                    <a:pt x="7107" y="5569"/>
                    <a:pt x="6791" y="5629"/>
                    <a:pt x="6487" y="5755"/>
                  </a:cubicBezTo>
                  <a:cubicBezTo>
                    <a:pt x="6654" y="3746"/>
                    <a:pt x="6194" y="1716"/>
                    <a:pt x="5127" y="1"/>
                  </a:cubicBezTo>
                  <a:lnTo>
                    <a:pt x="4248" y="1"/>
                  </a:lnTo>
                  <a:cubicBezTo>
                    <a:pt x="5420" y="1779"/>
                    <a:pt x="5922" y="3892"/>
                    <a:pt x="5692" y="6027"/>
                  </a:cubicBezTo>
                  <a:cubicBezTo>
                    <a:pt x="5692" y="6110"/>
                    <a:pt x="5713" y="6215"/>
                    <a:pt x="5775" y="6278"/>
                  </a:cubicBezTo>
                  <a:cubicBezTo>
                    <a:pt x="5106" y="7010"/>
                    <a:pt x="4959" y="8098"/>
                    <a:pt x="5441" y="8977"/>
                  </a:cubicBezTo>
                  <a:cubicBezTo>
                    <a:pt x="5190" y="9019"/>
                    <a:pt x="4938" y="9102"/>
                    <a:pt x="4708" y="9249"/>
                  </a:cubicBezTo>
                  <a:cubicBezTo>
                    <a:pt x="4415" y="6027"/>
                    <a:pt x="3746" y="2135"/>
                    <a:pt x="1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695054" y="3112061"/>
              <a:ext cx="326247" cy="347543"/>
            </a:xfrm>
            <a:custGeom>
              <a:avLst/>
              <a:gdLst/>
              <a:ahLst/>
              <a:cxnLst/>
              <a:rect l="l" t="t" r="r" b="b"/>
              <a:pathLst>
                <a:path w="17189" h="18311" extrusionOk="0">
                  <a:moveTo>
                    <a:pt x="12501" y="5697"/>
                  </a:moveTo>
                  <a:cubicBezTo>
                    <a:pt x="12934" y="5697"/>
                    <a:pt x="13379" y="5819"/>
                    <a:pt x="13799" y="6089"/>
                  </a:cubicBezTo>
                  <a:cubicBezTo>
                    <a:pt x="15369" y="7073"/>
                    <a:pt x="15117" y="9249"/>
                    <a:pt x="13527" y="10044"/>
                  </a:cubicBezTo>
                  <a:cubicBezTo>
                    <a:pt x="13234" y="10211"/>
                    <a:pt x="13360" y="10672"/>
                    <a:pt x="13716" y="10693"/>
                  </a:cubicBezTo>
                  <a:cubicBezTo>
                    <a:pt x="13777" y="10686"/>
                    <a:pt x="13839" y="10683"/>
                    <a:pt x="13900" y="10683"/>
                  </a:cubicBezTo>
                  <a:cubicBezTo>
                    <a:pt x="15259" y="10683"/>
                    <a:pt x="16546" y="12196"/>
                    <a:pt x="15745" y="13517"/>
                  </a:cubicBezTo>
                  <a:cubicBezTo>
                    <a:pt x="15396" y="14107"/>
                    <a:pt x="14721" y="14406"/>
                    <a:pt x="14048" y="14406"/>
                  </a:cubicBezTo>
                  <a:cubicBezTo>
                    <a:pt x="13551" y="14406"/>
                    <a:pt x="13054" y="14243"/>
                    <a:pt x="12690" y="13915"/>
                  </a:cubicBezTo>
                  <a:cubicBezTo>
                    <a:pt x="12625" y="13859"/>
                    <a:pt x="12552" y="13836"/>
                    <a:pt x="12482" y="13836"/>
                  </a:cubicBezTo>
                  <a:cubicBezTo>
                    <a:pt x="12259" y="13836"/>
                    <a:pt x="12056" y="14074"/>
                    <a:pt x="12167" y="14312"/>
                  </a:cubicBezTo>
                  <a:cubicBezTo>
                    <a:pt x="12690" y="15400"/>
                    <a:pt x="12125" y="16677"/>
                    <a:pt x="10975" y="17032"/>
                  </a:cubicBezTo>
                  <a:cubicBezTo>
                    <a:pt x="10795" y="17081"/>
                    <a:pt x="10617" y="17104"/>
                    <a:pt x="10444" y="17104"/>
                  </a:cubicBezTo>
                  <a:cubicBezTo>
                    <a:pt x="9505" y="17104"/>
                    <a:pt x="8682" y="16433"/>
                    <a:pt x="8275" y="15568"/>
                  </a:cubicBezTo>
                  <a:cubicBezTo>
                    <a:pt x="8275" y="15547"/>
                    <a:pt x="8254" y="15526"/>
                    <a:pt x="8234" y="15526"/>
                  </a:cubicBezTo>
                  <a:cubicBezTo>
                    <a:pt x="8213" y="15421"/>
                    <a:pt x="8192" y="15338"/>
                    <a:pt x="8150" y="15254"/>
                  </a:cubicBezTo>
                  <a:cubicBezTo>
                    <a:pt x="8100" y="15113"/>
                    <a:pt x="7988" y="15051"/>
                    <a:pt x="7875" y="15051"/>
                  </a:cubicBezTo>
                  <a:cubicBezTo>
                    <a:pt x="7705" y="15051"/>
                    <a:pt x="7534" y="15194"/>
                    <a:pt x="7585" y="15421"/>
                  </a:cubicBezTo>
                  <a:cubicBezTo>
                    <a:pt x="7753" y="16595"/>
                    <a:pt x="6939" y="17662"/>
                    <a:pt x="5866" y="17662"/>
                  </a:cubicBezTo>
                  <a:cubicBezTo>
                    <a:pt x="5600" y="17662"/>
                    <a:pt x="5319" y="17596"/>
                    <a:pt x="5032" y="17451"/>
                  </a:cubicBezTo>
                  <a:cubicBezTo>
                    <a:pt x="3693" y="16781"/>
                    <a:pt x="3609" y="15087"/>
                    <a:pt x="4446" y="13998"/>
                  </a:cubicBezTo>
                  <a:cubicBezTo>
                    <a:pt x="4675" y="13770"/>
                    <a:pt x="4487" y="13402"/>
                    <a:pt x="4198" y="13402"/>
                  </a:cubicBezTo>
                  <a:cubicBezTo>
                    <a:pt x="4170" y="13402"/>
                    <a:pt x="4141" y="13405"/>
                    <a:pt x="4112" y="13413"/>
                  </a:cubicBezTo>
                  <a:cubicBezTo>
                    <a:pt x="3701" y="13509"/>
                    <a:pt x="3290" y="13551"/>
                    <a:pt x="2879" y="13551"/>
                  </a:cubicBezTo>
                  <a:cubicBezTo>
                    <a:pt x="2662" y="13551"/>
                    <a:pt x="2445" y="13539"/>
                    <a:pt x="2228" y="13517"/>
                  </a:cubicBezTo>
                  <a:cubicBezTo>
                    <a:pt x="1078" y="13287"/>
                    <a:pt x="450" y="12157"/>
                    <a:pt x="1287" y="11153"/>
                  </a:cubicBezTo>
                  <a:cubicBezTo>
                    <a:pt x="1970" y="10356"/>
                    <a:pt x="2962" y="9904"/>
                    <a:pt x="4014" y="9904"/>
                  </a:cubicBezTo>
                  <a:cubicBezTo>
                    <a:pt x="4122" y="9904"/>
                    <a:pt x="4232" y="9909"/>
                    <a:pt x="4342" y="9918"/>
                  </a:cubicBezTo>
                  <a:cubicBezTo>
                    <a:pt x="4348" y="9919"/>
                    <a:pt x="4354" y="9919"/>
                    <a:pt x="4361" y="9919"/>
                  </a:cubicBezTo>
                  <a:cubicBezTo>
                    <a:pt x="4781" y="9919"/>
                    <a:pt x="4775" y="9228"/>
                    <a:pt x="4342" y="9207"/>
                  </a:cubicBezTo>
                  <a:cubicBezTo>
                    <a:pt x="2710" y="9102"/>
                    <a:pt x="3317" y="6968"/>
                    <a:pt x="4593" y="6780"/>
                  </a:cubicBezTo>
                  <a:cubicBezTo>
                    <a:pt x="4682" y="6764"/>
                    <a:pt x="4771" y="6756"/>
                    <a:pt x="4859" y="6756"/>
                  </a:cubicBezTo>
                  <a:cubicBezTo>
                    <a:pt x="5571" y="6756"/>
                    <a:pt x="6197" y="7269"/>
                    <a:pt x="6309" y="8014"/>
                  </a:cubicBezTo>
                  <a:cubicBezTo>
                    <a:pt x="6319" y="8074"/>
                    <a:pt x="6371" y="8101"/>
                    <a:pt x="6429" y="8101"/>
                  </a:cubicBezTo>
                  <a:cubicBezTo>
                    <a:pt x="6491" y="8101"/>
                    <a:pt x="6559" y="8069"/>
                    <a:pt x="6581" y="8014"/>
                  </a:cubicBezTo>
                  <a:lnTo>
                    <a:pt x="6581" y="7972"/>
                  </a:lnTo>
                  <a:cubicBezTo>
                    <a:pt x="6618" y="8075"/>
                    <a:pt x="6705" y="8124"/>
                    <a:pt x="6792" y="8124"/>
                  </a:cubicBezTo>
                  <a:cubicBezTo>
                    <a:pt x="6900" y="8124"/>
                    <a:pt x="7008" y="8049"/>
                    <a:pt x="7020" y="7910"/>
                  </a:cubicBezTo>
                  <a:cubicBezTo>
                    <a:pt x="6978" y="7449"/>
                    <a:pt x="7166" y="7010"/>
                    <a:pt x="7501" y="6675"/>
                  </a:cubicBezTo>
                  <a:cubicBezTo>
                    <a:pt x="7725" y="6477"/>
                    <a:pt x="7981" y="6388"/>
                    <a:pt x="8230" y="6388"/>
                  </a:cubicBezTo>
                  <a:cubicBezTo>
                    <a:pt x="8770" y="6388"/>
                    <a:pt x="9277" y="6811"/>
                    <a:pt x="9363" y="7470"/>
                  </a:cubicBezTo>
                  <a:cubicBezTo>
                    <a:pt x="9375" y="7679"/>
                    <a:pt x="9541" y="7798"/>
                    <a:pt x="9708" y="7798"/>
                  </a:cubicBezTo>
                  <a:cubicBezTo>
                    <a:pt x="9842" y="7798"/>
                    <a:pt x="9977" y="7722"/>
                    <a:pt x="10033" y="7554"/>
                  </a:cubicBezTo>
                  <a:cubicBezTo>
                    <a:pt x="10421" y="6450"/>
                    <a:pt x="11426" y="5697"/>
                    <a:pt x="12501" y="5697"/>
                  </a:cubicBezTo>
                  <a:close/>
                  <a:moveTo>
                    <a:pt x="3881" y="1"/>
                  </a:moveTo>
                  <a:cubicBezTo>
                    <a:pt x="3045" y="2072"/>
                    <a:pt x="2814" y="4353"/>
                    <a:pt x="3233" y="6550"/>
                  </a:cubicBezTo>
                  <a:cubicBezTo>
                    <a:pt x="3254" y="6592"/>
                    <a:pt x="3275" y="6633"/>
                    <a:pt x="3317" y="6654"/>
                  </a:cubicBezTo>
                  <a:cubicBezTo>
                    <a:pt x="2521" y="7324"/>
                    <a:pt x="2396" y="8496"/>
                    <a:pt x="3045" y="9312"/>
                  </a:cubicBezTo>
                  <a:cubicBezTo>
                    <a:pt x="1601" y="9625"/>
                    <a:pt x="115" y="10609"/>
                    <a:pt x="73" y="12115"/>
                  </a:cubicBezTo>
                  <a:cubicBezTo>
                    <a:pt x="1" y="13770"/>
                    <a:pt x="1507" y="14192"/>
                    <a:pt x="2906" y="14192"/>
                  </a:cubicBezTo>
                  <a:cubicBezTo>
                    <a:pt x="3117" y="14192"/>
                    <a:pt x="3325" y="14182"/>
                    <a:pt x="3526" y="14166"/>
                  </a:cubicBezTo>
                  <a:lnTo>
                    <a:pt x="3526" y="14166"/>
                  </a:lnTo>
                  <a:cubicBezTo>
                    <a:pt x="2835" y="15672"/>
                    <a:pt x="3233" y="17576"/>
                    <a:pt x="5011" y="18183"/>
                  </a:cubicBezTo>
                  <a:cubicBezTo>
                    <a:pt x="5265" y="18270"/>
                    <a:pt x="5525" y="18311"/>
                    <a:pt x="5782" y="18311"/>
                  </a:cubicBezTo>
                  <a:cubicBezTo>
                    <a:pt x="6945" y="18311"/>
                    <a:pt x="8049" y="17481"/>
                    <a:pt x="8254" y="16384"/>
                  </a:cubicBezTo>
                  <a:cubicBezTo>
                    <a:pt x="8740" y="17198"/>
                    <a:pt x="9648" y="17755"/>
                    <a:pt x="10592" y="17755"/>
                  </a:cubicBezTo>
                  <a:cubicBezTo>
                    <a:pt x="10908" y="17755"/>
                    <a:pt x="11229" y="17692"/>
                    <a:pt x="11539" y="17556"/>
                  </a:cubicBezTo>
                  <a:cubicBezTo>
                    <a:pt x="12544" y="17074"/>
                    <a:pt x="13130" y="15986"/>
                    <a:pt x="13004" y="14877"/>
                  </a:cubicBezTo>
                  <a:lnTo>
                    <a:pt x="13004" y="14877"/>
                  </a:lnTo>
                  <a:cubicBezTo>
                    <a:pt x="13338" y="15013"/>
                    <a:pt x="13699" y="15080"/>
                    <a:pt x="14059" y="15080"/>
                  </a:cubicBezTo>
                  <a:cubicBezTo>
                    <a:pt x="15029" y="15080"/>
                    <a:pt x="15999" y="14595"/>
                    <a:pt x="16457" y="13664"/>
                  </a:cubicBezTo>
                  <a:cubicBezTo>
                    <a:pt x="17189" y="12178"/>
                    <a:pt x="16101" y="10525"/>
                    <a:pt x="14657" y="10086"/>
                  </a:cubicBezTo>
                  <a:cubicBezTo>
                    <a:pt x="15954" y="8830"/>
                    <a:pt x="15829" y="6717"/>
                    <a:pt x="14385" y="5650"/>
                  </a:cubicBezTo>
                  <a:cubicBezTo>
                    <a:pt x="13867" y="5224"/>
                    <a:pt x="13218" y="5011"/>
                    <a:pt x="12553" y="5011"/>
                  </a:cubicBezTo>
                  <a:cubicBezTo>
                    <a:pt x="12467" y="5011"/>
                    <a:pt x="12380" y="5015"/>
                    <a:pt x="12293" y="5022"/>
                  </a:cubicBezTo>
                  <a:cubicBezTo>
                    <a:pt x="12711" y="3516"/>
                    <a:pt x="13088" y="1926"/>
                    <a:pt x="14092" y="691"/>
                  </a:cubicBezTo>
                  <a:cubicBezTo>
                    <a:pt x="14301" y="419"/>
                    <a:pt x="14552" y="189"/>
                    <a:pt x="14824" y="1"/>
                  </a:cubicBezTo>
                  <a:lnTo>
                    <a:pt x="13757" y="1"/>
                  </a:lnTo>
                  <a:cubicBezTo>
                    <a:pt x="12523" y="1361"/>
                    <a:pt x="12021" y="3286"/>
                    <a:pt x="11811" y="5106"/>
                  </a:cubicBezTo>
                  <a:cubicBezTo>
                    <a:pt x="10975" y="5315"/>
                    <a:pt x="10263" y="5817"/>
                    <a:pt x="9803" y="6529"/>
                  </a:cubicBezTo>
                  <a:cubicBezTo>
                    <a:pt x="9719" y="5776"/>
                    <a:pt x="10326" y="3202"/>
                    <a:pt x="10410" y="2888"/>
                  </a:cubicBezTo>
                  <a:cubicBezTo>
                    <a:pt x="10661" y="1884"/>
                    <a:pt x="11058" y="900"/>
                    <a:pt x="11581" y="1"/>
                  </a:cubicBezTo>
                  <a:lnTo>
                    <a:pt x="10765" y="1"/>
                  </a:lnTo>
                  <a:cubicBezTo>
                    <a:pt x="10619" y="273"/>
                    <a:pt x="10472" y="566"/>
                    <a:pt x="10347" y="858"/>
                  </a:cubicBezTo>
                  <a:cubicBezTo>
                    <a:pt x="9782" y="2302"/>
                    <a:pt x="9405" y="3830"/>
                    <a:pt x="9280" y="5399"/>
                  </a:cubicBezTo>
                  <a:cubicBezTo>
                    <a:pt x="9259" y="5608"/>
                    <a:pt x="9238" y="5817"/>
                    <a:pt x="9259" y="6027"/>
                  </a:cubicBezTo>
                  <a:cubicBezTo>
                    <a:pt x="8948" y="5789"/>
                    <a:pt x="8576" y="5668"/>
                    <a:pt x="8204" y="5668"/>
                  </a:cubicBezTo>
                  <a:cubicBezTo>
                    <a:pt x="7823" y="5668"/>
                    <a:pt x="7442" y="5794"/>
                    <a:pt x="7125" y="6048"/>
                  </a:cubicBezTo>
                  <a:cubicBezTo>
                    <a:pt x="7292" y="4039"/>
                    <a:pt x="7459" y="1926"/>
                    <a:pt x="8150" y="1"/>
                  </a:cubicBezTo>
                  <a:lnTo>
                    <a:pt x="7355" y="1"/>
                  </a:lnTo>
                  <a:cubicBezTo>
                    <a:pt x="6727" y="1988"/>
                    <a:pt x="6622" y="4143"/>
                    <a:pt x="6727" y="6215"/>
                  </a:cubicBezTo>
                  <a:cubicBezTo>
                    <a:pt x="6727" y="6278"/>
                    <a:pt x="6748" y="6340"/>
                    <a:pt x="6811" y="6361"/>
                  </a:cubicBezTo>
                  <a:cubicBezTo>
                    <a:pt x="6664" y="6571"/>
                    <a:pt x="6560" y="6801"/>
                    <a:pt x="6497" y="7052"/>
                  </a:cubicBezTo>
                  <a:cubicBezTo>
                    <a:pt x="6211" y="6466"/>
                    <a:pt x="5457" y="6163"/>
                    <a:pt x="4721" y="6163"/>
                  </a:cubicBezTo>
                  <a:cubicBezTo>
                    <a:pt x="4379" y="6163"/>
                    <a:pt x="4041" y="6229"/>
                    <a:pt x="3756" y="6361"/>
                  </a:cubicBezTo>
                  <a:cubicBezTo>
                    <a:pt x="3568" y="4206"/>
                    <a:pt x="3902" y="2009"/>
                    <a:pt x="4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56561" y="3083401"/>
              <a:ext cx="142976" cy="28679"/>
            </a:xfrm>
            <a:custGeom>
              <a:avLst/>
              <a:gdLst/>
              <a:ahLst/>
              <a:cxnLst/>
              <a:rect l="l" t="t" r="r" b="b"/>
              <a:pathLst>
                <a:path w="7533" h="1511" extrusionOk="0">
                  <a:moveTo>
                    <a:pt x="3576" y="0"/>
                  </a:moveTo>
                  <a:cubicBezTo>
                    <a:pt x="2246" y="0"/>
                    <a:pt x="947" y="489"/>
                    <a:pt x="21" y="1490"/>
                  </a:cubicBezTo>
                  <a:lnTo>
                    <a:pt x="0" y="1511"/>
                  </a:lnTo>
                  <a:lnTo>
                    <a:pt x="1067" y="1511"/>
                  </a:lnTo>
                  <a:cubicBezTo>
                    <a:pt x="1801" y="981"/>
                    <a:pt x="2673" y="729"/>
                    <a:pt x="3564" y="729"/>
                  </a:cubicBezTo>
                  <a:cubicBezTo>
                    <a:pt x="4223" y="729"/>
                    <a:pt x="4892" y="867"/>
                    <a:pt x="5524" y="1134"/>
                  </a:cubicBezTo>
                  <a:cubicBezTo>
                    <a:pt x="5754" y="1239"/>
                    <a:pt x="6005" y="1364"/>
                    <a:pt x="6236" y="1511"/>
                  </a:cubicBezTo>
                  <a:lnTo>
                    <a:pt x="7533" y="1511"/>
                  </a:lnTo>
                  <a:cubicBezTo>
                    <a:pt x="6842" y="925"/>
                    <a:pt x="6026" y="485"/>
                    <a:pt x="5168" y="234"/>
                  </a:cubicBezTo>
                  <a:cubicBezTo>
                    <a:pt x="4648" y="79"/>
                    <a:pt x="4109"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3"/>
          <p:cNvGrpSpPr/>
          <p:nvPr/>
        </p:nvGrpSpPr>
        <p:grpSpPr>
          <a:xfrm rot="10800000">
            <a:off x="6868245" y="4847956"/>
            <a:ext cx="2329415" cy="757762"/>
            <a:chOff x="4178968" y="-268677"/>
            <a:chExt cx="2329415" cy="757762"/>
          </a:xfrm>
        </p:grpSpPr>
        <p:grpSp>
          <p:nvGrpSpPr>
            <p:cNvPr id="1042" name="Google Shape;1042;p3"/>
            <p:cNvGrpSpPr/>
            <p:nvPr/>
          </p:nvGrpSpPr>
          <p:grpSpPr>
            <a:xfrm>
              <a:off x="4178968" y="-268677"/>
              <a:ext cx="1264254" cy="757762"/>
              <a:chOff x="6323950" y="1278138"/>
              <a:chExt cx="701350" cy="420325"/>
            </a:xfrm>
          </p:grpSpPr>
          <p:sp>
            <p:nvSpPr>
              <p:cNvPr id="1043" name="Google Shape;1043;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3"/>
            <p:cNvGrpSpPr/>
            <p:nvPr/>
          </p:nvGrpSpPr>
          <p:grpSpPr>
            <a:xfrm>
              <a:off x="5350843" y="-268677"/>
              <a:ext cx="1157540" cy="757762"/>
              <a:chOff x="6323950" y="1278138"/>
              <a:chExt cx="642150" cy="420325"/>
            </a:xfrm>
          </p:grpSpPr>
          <p:sp>
            <p:nvSpPr>
              <p:cNvPr id="1292" name="Google Shape;1292;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30" name="Google Shape;1530;p3"/>
          <p:cNvSpPr/>
          <p:nvPr/>
        </p:nvSpPr>
        <p:spPr>
          <a:xfrm rot="-1802815">
            <a:off x="7586598" y="373793"/>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1" name="Google Shape;1531;p3"/>
          <p:cNvGrpSpPr/>
          <p:nvPr/>
        </p:nvGrpSpPr>
        <p:grpSpPr>
          <a:xfrm rot="6869966">
            <a:off x="-854128" y="547550"/>
            <a:ext cx="2329503" cy="757791"/>
            <a:chOff x="4178968" y="-268677"/>
            <a:chExt cx="2329415" cy="757762"/>
          </a:xfrm>
        </p:grpSpPr>
        <p:grpSp>
          <p:nvGrpSpPr>
            <p:cNvPr id="1532" name="Google Shape;1532;p3"/>
            <p:cNvGrpSpPr/>
            <p:nvPr/>
          </p:nvGrpSpPr>
          <p:grpSpPr>
            <a:xfrm>
              <a:off x="4178968" y="-268677"/>
              <a:ext cx="1264254" cy="757762"/>
              <a:chOff x="6323950" y="1278138"/>
              <a:chExt cx="701350" cy="420325"/>
            </a:xfrm>
          </p:grpSpPr>
          <p:sp>
            <p:nvSpPr>
              <p:cNvPr id="1533" name="Google Shape;1533;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3"/>
            <p:cNvGrpSpPr/>
            <p:nvPr/>
          </p:nvGrpSpPr>
          <p:grpSpPr>
            <a:xfrm>
              <a:off x="5350843" y="-268677"/>
              <a:ext cx="1157540" cy="757762"/>
              <a:chOff x="6323950" y="1278138"/>
              <a:chExt cx="642150" cy="420325"/>
            </a:xfrm>
          </p:grpSpPr>
          <p:sp>
            <p:nvSpPr>
              <p:cNvPr id="1782" name="Google Shape;1782;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0" name="Google Shape;2020;p3"/>
          <p:cNvSpPr/>
          <p:nvPr/>
        </p:nvSpPr>
        <p:spPr>
          <a:xfrm rot="3638488">
            <a:off x="7960409" y="4434342"/>
            <a:ext cx="1013000" cy="586352"/>
          </a:xfrm>
          <a:custGeom>
            <a:avLst/>
            <a:gdLst/>
            <a:ahLst/>
            <a:cxnLst/>
            <a:rect l="l" t="t" r="r" b="b"/>
            <a:pathLst>
              <a:path w="25061" h="14506" extrusionOk="0">
                <a:moveTo>
                  <a:pt x="6451" y="1386"/>
                </a:moveTo>
                <a:cubicBezTo>
                  <a:pt x="7192" y="1386"/>
                  <a:pt x="7770" y="1986"/>
                  <a:pt x="7931" y="2819"/>
                </a:cubicBezTo>
                <a:cubicBezTo>
                  <a:pt x="8098" y="3677"/>
                  <a:pt x="7763" y="4472"/>
                  <a:pt x="7680" y="5309"/>
                </a:cubicBezTo>
                <a:cubicBezTo>
                  <a:pt x="7441" y="5244"/>
                  <a:pt x="7196" y="5212"/>
                  <a:pt x="6954" y="5212"/>
                </a:cubicBezTo>
                <a:cubicBezTo>
                  <a:pt x="6497" y="5212"/>
                  <a:pt x="6047" y="5328"/>
                  <a:pt x="5650" y="5560"/>
                </a:cubicBezTo>
                <a:cubicBezTo>
                  <a:pt x="5357" y="5226"/>
                  <a:pt x="5064" y="4912"/>
                  <a:pt x="4729" y="4619"/>
                </a:cubicBezTo>
                <a:cubicBezTo>
                  <a:pt x="4332" y="3489"/>
                  <a:pt x="4583" y="2150"/>
                  <a:pt x="5734" y="1564"/>
                </a:cubicBezTo>
                <a:cubicBezTo>
                  <a:pt x="5983" y="1442"/>
                  <a:pt x="6225" y="1386"/>
                  <a:pt x="6451" y="1386"/>
                </a:cubicBezTo>
                <a:close/>
                <a:moveTo>
                  <a:pt x="17154" y="714"/>
                </a:moveTo>
                <a:cubicBezTo>
                  <a:pt x="18334" y="714"/>
                  <a:pt x="19379" y="1990"/>
                  <a:pt x="19606" y="3091"/>
                </a:cubicBezTo>
                <a:cubicBezTo>
                  <a:pt x="19836" y="4221"/>
                  <a:pt x="19460" y="5393"/>
                  <a:pt x="18623" y="6167"/>
                </a:cubicBezTo>
                <a:cubicBezTo>
                  <a:pt x="17555" y="5832"/>
                  <a:pt x="16677" y="5100"/>
                  <a:pt x="16175" y="4117"/>
                </a:cubicBezTo>
                <a:lnTo>
                  <a:pt x="16195" y="4117"/>
                </a:lnTo>
                <a:cubicBezTo>
                  <a:pt x="15651" y="3154"/>
                  <a:pt x="15233" y="1438"/>
                  <a:pt x="16447" y="874"/>
                </a:cubicBezTo>
                <a:cubicBezTo>
                  <a:pt x="16684" y="763"/>
                  <a:pt x="16922" y="714"/>
                  <a:pt x="17154" y="714"/>
                </a:cubicBezTo>
                <a:close/>
                <a:moveTo>
                  <a:pt x="10455" y="3988"/>
                </a:moveTo>
                <a:cubicBezTo>
                  <a:pt x="11004" y="3988"/>
                  <a:pt x="11502" y="4273"/>
                  <a:pt x="11634" y="4933"/>
                </a:cubicBezTo>
                <a:cubicBezTo>
                  <a:pt x="11927" y="6272"/>
                  <a:pt x="10818" y="6962"/>
                  <a:pt x="9835" y="7569"/>
                </a:cubicBezTo>
                <a:cubicBezTo>
                  <a:pt x="9667" y="7590"/>
                  <a:pt x="9521" y="7632"/>
                  <a:pt x="9374" y="7716"/>
                </a:cubicBezTo>
                <a:cubicBezTo>
                  <a:pt x="9395" y="6837"/>
                  <a:pt x="8956" y="6000"/>
                  <a:pt x="8224" y="5540"/>
                </a:cubicBezTo>
                <a:cubicBezTo>
                  <a:pt x="8621" y="5079"/>
                  <a:pt x="8977" y="4577"/>
                  <a:pt x="9500" y="4263"/>
                </a:cubicBezTo>
                <a:cubicBezTo>
                  <a:pt x="9794" y="4085"/>
                  <a:pt x="10133" y="3988"/>
                  <a:pt x="10455" y="3988"/>
                </a:cubicBezTo>
                <a:close/>
                <a:moveTo>
                  <a:pt x="2461" y="4368"/>
                </a:moveTo>
                <a:cubicBezTo>
                  <a:pt x="2824" y="4368"/>
                  <a:pt x="3191" y="4454"/>
                  <a:pt x="3495" y="4598"/>
                </a:cubicBezTo>
                <a:cubicBezTo>
                  <a:pt x="3871" y="4765"/>
                  <a:pt x="4206" y="4995"/>
                  <a:pt x="4499" y="5268"/>
                </a:cubicBezTo>
                <a:cubicBezTo>
                  <a:pt x="4667" y="5540"/>
                  <a:pt x="4876" y="5770"/>
                  <a:pt x="5127" y="5958"/>
                </a:cubicBezTo>
                <a:cubicBezTo>
                  <a:pt x="4813" y="6251"/>
                  <a:pt x="4583" y="6628"/>
                  <a:pt x="4478" y="7046"/>
                </a:cubicBezTo>
                <a:cubicBezTo>
                  <a:pt x="4415" y="7318"/>
                  <a:pt x="4395" y="7590"/>
                  <a:pt x="4415" y="7862"/>
                </a:cubicBezTo>
                <a:cubicBezTo>
                  <a:pt x="4290" y="7904"/>
                  <a:pt x="4164" y="7946"/>
                  <a:pt x="4039" y="7988"/>
                </a:cubicBezTo>
                <a:cubicBezTo>
                  <a:pt x="3998" y="7989"/>
                  <a:pt x="3957" y="7989"/>
                  <a:pt x="3917" y="7989"/>
                </a:cubicBezTo>
                <a:cubicBezTo>
                  <a:pt x="3225" y="7989"/>
                  <a:pt x="2538" y="7821"/>
                  <a:pt x="1926" y="7485"/>
                </a:cubicBezTo>
                <a:cubicBezTo>
                  <a:pt x="1193" y="7025"/>
                  <a:pt x="607" y="6021"/>
                  <a:pt x="1026" y="5163"/>
                </a:cubicBezTo>
                <a:cubicBezTo>
                  <a:pt x="1297" y="4594"/>
                  <a:pt x="1873" y="4368"/>
                  <a:pt x="2461" y="4368"/>
                </a:cubicBezTo>
                <a:close/>
                <a:moveTo>
                  <a:pt x="7023" y="5874"/>
                </a:moveTo>
                <a:cubicBezTo>
                  <a:pt x="7159" y="5874"/>
                  <a:pt x="7295" y="5888"/>
                  <a:pt x="7428" y="5916"/>
                </a:cubicBezTo>
                <a:cubicBezTo>
                  <a:pt x="8328" y="6104"/>
                  <a:pt x="8872" y="6962"/>
                  <a:pt x="8935" y="7820"/>
                </a:cubicBezTo>
                <a:cubicBezTo>
                  <a:pt x="8921" y="7818"/>
                  <a:pt x="8907" y="7818"/>
                  <a:pt x="8893" y="7818"/>
                </a:cubicBezTo>
                <a:cubicBezTo>
                  <a:pt x="8743" y="7818"/>
                  <a:pt x="8618" y="7918"/>
                  <a:pt x="8579" y="8071"/>
                </a:cubicBezTo>
                <a:cubicBezTo>
                  <a:pt x="8393" y="8910"/>
                  <a:pt x="7642" y="9566"/>
                  <a:pt x="6770" y="9566"/>
                </a:cubicBezTo>
                <a:cubicBezTo>
                  <a:pt x="6663" y="9566"/>
                  <a:pt x="6555" y="9556"/>
                  <a:pt x="6445" y="9536"/>
                </a:cubicBezTo>
                <a:cubicBezTo>
                  <a:pt x="5796" y="9369"/>
                  <a:pt x="5294" y="8866"/>
                  <a:pt x="5148" y="8197"/>
                </a:cubicBezTo>
                <a:lnTo>
                  <a:pt x="5169" y="8197"/>
                </a:lnTo>
                <a:cubicBezTo>
                  <a:pt x="5190" y="8092"/>
                  <a:pt x="5169" y="7988"/>
                  <a:pt x="5106" y="7904"/>
                </a:cubicBezTo>
                <a:cubicBezTo>
                  <a:pt x="5064" y="7695"/>
                  <a:pt x="5085" y="7506"/>
                  <a:pt x="5127" y="7297"/>
                </a:cubicBezTo>
                <a:cubicBezTo>
                  <a:pt x="5308" y="6429"/>
                  <a:pt x="6160" y="5874"/>
                  <a:pt x="7023" y="5874"/>
                </a:cubicBezTo>
                <a:close/>
                <a:moveTo>
                  <a:pt x="10149" y="8092"/>
                </a:moveTo>
                <a:cubicBezTo>
                  <a:pt x="10713" y="8113"/>
                  <a:pt x="11299" y="8218"/>
                  <a:pt x="11843" y="8364"/>
                </a:cubicBezTo>
                <a:lnTo>
                  <a:pt x="11864" y="8364"/>
                </a:lnTo>
                <a:cubicBezTo>
                  <a:pt x="12722" y="8783"/>
                  <a:pt x="12889" y="9745"/>
                  <a:pt x="12429" y="10540"/>
                </a:cubicBezTo>
                <a:cubicBezTo>
                  <a:pt x="12054" y="11217"/>
                  <a:pt x="11529" y="11488"/>
                  <a:pt x="10978" y="11488"/>
                </a:cubicBezTo>
                <a:cubicBezTo>
                  <a:pt x="9962" y="11488"/>
                  <a:pt x="8861" y="10568"/>
                  <a:pt x="8454" y="9578"/>
                </a:cubicBezTo>
                <a:cubicBezTo>
                  <a:pt x="8726" y="9327"/>
                  <a:pt x="8956" y="9034"/>
                  <a:pt x="9081" y="8678"/>
                </a:cubicBezTo>
                <a:cubicBezTo>
                  <a:pt x="9123" y="8678"/>
                  <a:pt x="9165" y="8657"/>
                  <a:pt x="9186" y="8615"/>
                </a:cubicBezTo>
                <a:cubicBezTo>
                  <a:pt x="9207" y="8553"/>
                  <a:pt x="9228" y="8511"/>
                  <a:pt x="9249" y="8448"/>
                </a:cubicBezTo>
                <a:cubicBezTo>
                  <a:pt x="9261" y="8454"/>
                  <a:pt x="9273" y="8457"/>
                  <a:pt x="9286" y="8457"/>
                </a:cubicBezTo>
                <a:cubicBezTo>
                  <a:pt x="9315" y="8457"/>
                  <a:pt x="9345" y="8442"/>
                  <a:pt x="9374" y="8427"/>
                </a:cubicBezTo>
                <a:lnTo>
                  <a:pt x="9395" y="8427"/>
                </a:lnTo>
                <a:cubicBezTo>
                  <a:pt x="9667" y="8322"/>
                  <a:pt x="9918" y="8218"/>
                  <a:pt x="10149" y="8092"/>
                </a:cubicBezTo>
                <a:close/>
                <a:moveTo>
                  <a:pt x="4562" y="8553"/>
                </a:moveTo>
                <a:cubicBezTo>
                  <a:pt x="4771" y="9201"/>
                  <a:pt x="5231" y="9745"/>
                  <a:pt x="5859" y="10038"/>
                </a:cubicBezTo>
                <a:cubicBezTo>
                  <a:pt x="5629" y="10394"/>
                  <a:pt x="5462" y="10791"/>
                  <a:pt x="5378" y="11231"/>
                </a:cubicBezTo>
                <a:cubicBezTo>
                  <a:pt x="5127" y="11649"/>
                  <a:pt x="4771" y="11984"/>
                  <a:pt x="4332" y="12214"/>
                </a:cubicBezTo>
                <a:cubicBezTo>
                  <a:pt x="3997" y="12386"/>
                  <a:pt x="3574" y="12498"/>
                  <a:pt x="3166" y="12498"/>
                </a:cubicBezTo>
                <a:cubicBezTo>
                  <a:pt x="2579" y="12498"/>
                  <a:pt x="2022" y="12266"/>
                  <a:pt x="1800" y="11649"/>
                </a:cubicBezTo>
                <a:cubicBezTo>
                  <a:pt x="1193" y="9913"/>
                  <a:pt x="3202" y="9013"/>
                  <a:pt x="4562" y="8553"/>
                </a:cubicBezTo>
                <a:close/>
                <a:moveTo>
                  <a:pt x="7889" y="9954"/>
                </a:moveTo>
                <a:cubicBezTo>
                  <a:pt x="8077" y="10415"/>
                  <a:pt x="8370" y="10833"/>
                  <a:pt x="8726" y="11189"/>
                </a:cubicBezTo>
                <a:cubicBezTo>
                  <a:pt x="9123" y="12235"/>
                  <a:pt x="8977" y="13449"/>
                  <a:pt x="7638" y="13783"/>
                </a:cubicBezTo>
                <a:lnTo>
                  <a:pt x="7659" y="13783"/>
                </a:lnTo>
                <a:cubicBezTo>
                  <a:pt x="7526" y="13817"/>
                  <a:pt x="7397" y="13834"/>
                  <a:pt x="7274" y="13834"/>
                </a:cubicBezTo>
                <a:cubicBezTo>
                  <a:pt x="6643" y="13834"/>
                  <a:pt x="6163" y="13403"/>
                  <a:pt x="6006" y="12737"/>
                </a:cubicBezTo>
                <a:cubicBezTo>
                  <a:pt x="5796" y="11879"/>
                  <a:pt x="6089" y="11042"/>
                  <a:pt x="6466" y="10268"/>
                </a:cubicBezTo>
                <a:lnTo>
                  <a:pt x="6487" y="10205"/>
                </a:lnTo>
                <a:cubicBezTo>
                  <a:pt x="6581" y="10218"/>
                  <a:pt x="6674" y="10224"/>
                  <a:pt x="6768" y="10224"/>
                </a:cubicBezTo>
                <a:cubicBezTo>
                  <a:pt x="7154" y="10224"/>
                  <a:pt x="7535" y="10123"/>
                  <a:pt x="7889" y="9954"/>
                </a:cubicBezTo>
                <a:close/>
                <a:moveTo>
                  <a:pt x="17040" y="1"/>
                </a:moveTo>
                <a:cubicBezTo>
                  <a:pt x="16844" y="1"/>
                  <a:pt x="16645" y="26"/>
                  <a:pt x="16447" y="78"/>
                </a:cubicBezTo>
                <a:cubicBezTo>
                  <a:pt x="14982" y="455"/>
                  <a:pt x="14773" y="2129"/>
                  <a:pt x="15128" y="3384"/>
                </a:cubicBezTo>
                <a:cubicBezTo>
                  <a:pt x="15484" y="4640"/>
                  <a:pt x="16300" y="5707"/>
                  <a:pt x="17430" y="6397"/>
                </a:cubicBezTo>
                <a:cubicBezTo>
                  <a:pt x="16927" y="6344"/>
                  <a:pt x="16423" y="6318"/>
                  <a:pt x="15922" y="6318"/>
                </a:cubicBezTo>
                <a:cubicBezTo>
                  <a:pt x="14442" y="6318"/>
                  <a:pt x="12978" y="6546"/>
                  <a:pt x="11571" y="6983"/>
                </a:cubicBezTo>
                <a:cubicBezTo>
                  <a:pt x="12262" y="6230"/>
                  <a:pt x="12617" y="5247"/>
                  <a:pt x="12053" y="4221"/>
                </a:cubicBezTo>
                <a:cubicBezTo>
                  <a:pt x="11717" y="3668"/>
                  <a:pt x="11114" y="3344"/>
                  <a:pt x="10478" y="3344"/>
                </a:cubicBezTo>
                <a:cubicBezTo>
                  <a:pt x="10320" y="3344"/>
                  <a:pt x="10160" y="3364"/>
                  <a:pt x="10002" y="3405"/>
                </a:cubicBezTo>
                <a:cubicBezTo>
                  <a:pt x="9437" y="3573"/>
                  <a:pt x="8935" y="3866"/>
                  <a:pt x="8558" y="4305"/>
                </a:cubicBezTo>
                <a:cubicBezTo>
                  <a:pt x="8768" y="3468"/>
                  <a:pt x="8684" y="2589"/>
                  <a:pt x="8307" y="1815"/>
                </a:cubicBezTo>
                <a:cubicBezTo>
                  <a:pt x="7925" y="1096"/>
                  <a:pt x="7195" y="679"/>
                  <a:pt x="6437" y="679"/>
                </a:cubicBezTo>
                <a:cubicBezTo>
                  <a:pt x="6159" y="679"/>
                  <a:pt x="5878" y="735"/>
                  <a:pt x="5608" y="853"/>
                </a:cubicBezTo>
                <a:cubicBezTo>
                  <a:pt x="4248" y="1438"/>
                  <a:pt x="3746" y="2819"/>
                  <a:pt x="3997" y="4075"/>
                </a:cubicBezTo>
                <a:cubicBezTo>
                  <a:pt x="3683" y="3907"/>
                  <a:pt x="3348" y="3782"/>
                  <a:pt x="2993" y="3719"/>
                </a:cubicBezTo>
                <a:cubicBezTo>
                  <a:pt x="2842" y="3694"/>
                  <a:pt x="2687" y="3682"/>
                  <a:pt x="2533" y="3682"/>
                </a:cubicBezTo>
                <a:cubicBezTo>
                  <a:pt x="1638" y="3682"/>
                  <a:pt x="734" y="4097"/>
                  <a:pt x="377" y="4954"/>
                </a:cubicBezTo>
                <a:cubicBezTo>
                  <a:pt x="1" y="5853"/>
                  <a:pt x="356" y="6941"/>
                  <a:pt x="1047" y="7590"/>
                </a:cubicBezTo>
                <a:cubicBezTo>
                  <a:pt x="1570" y="8071"/>
                  <a:pt x="2218" y="8364"/>
                  <a:pt x="2930" y="8427"/>
                </a:cubicBezTo>
                <a:cubicBezTo>
                  <a:pt x="2323" y="8699"/>
                  <a:pt x="1800" y="9159"/>
                  <a:pt x="1423" y="9724"/>
                </a:cubicBezTo>
                <a:cubicBezTo>
                  <a:pt x="942" y="10540"/>
                  <a:pt x="837" y="11649"/>
                  <a:pt x="1444" y="12423"/>
                </a:cubicBezTo>
                <a:cubicBezTo>
                  <a:pt x="1870" y="12953"/>
                  <a:pt x="2479" y="13179"/>
                  <a:pt x="3117" y="13179"/>
                </a:cubicBezTo>
                <a:cubicBezTo>
                  <a:pt x="3892" y="13179"/>
                  <a:pt x="4709" y="12846"/>
                  <a:pt x="5294" y="12319"/>
                </a:cubicBezTo>
                <a:cubicBezTo>
                  <a:pt x="5368" y="13486"/>
                  <a:pt x="5951" y="14506"/>
                  <a:pt x="7174" y="14506"/>
                </a:cubicBezTo>
                <a:cubicBezTo>
                  <a:pt x="7331" y="14506"/>
                  <a:pt x="7500" y="14489"/>
                  <a:pt x="7680" y="14453"/>
                </a:cubicBezTo>
                <a:cubicBezTo>
                  <a:pt x="9165" y="14139"/>
                  <a:pt x="9667" y="12926"/>
                  <a:pt x="9458" y="11733"/>
                </a:cubicBezTo>
                <a:lnTo>
                  <a:pt x="9458" y="11733"/>
                </a:lnTo>
                <a:cubicBezTo>
                  <a:pt x="9835" y="11942"/>
                  <a:pt x="10232" y="12068"/>
                  <a:pt x="10651" y="12110"/>
                </a:cubicBezTo>
                <a:cubicBezTo>
                  <a:pt x="10708" y="12113"/>
                  <a:pt x="10765" y="12115"/>
                  <a:pt x="10822" y="12115"/>
                </a:cubicBezTo>
                <a:cubicBezTo>
                  <a:pt x="11967" y="12115"/>
                  <a:pt x="12985" y="11321"/>
                  <a:pt x="13224" y="10185"/>
                </a:cubicBezTo>
                <a:cubicBezTo>
                  <a:pt x="13517" y="9055"/>
                  <a:pt x="12827" y="7925"/>
                  <a:pt x="11697" y="7674"/>
                </a:cubicBezTo>
                <a:cubicBezTo>
                  <a:pt x="11634" y="7653"/>
                  <a:pt x="11509" y="7632"/>
                  <a:pt x="11383" y="7611"/>
                </a:cubicBezTo>
                <a:cubicBezTo>
                  <a:pt x="12917" y="7235"/>
                  <a:pt x="14440" y="6989"/>
                  <a:pt x="16007" y="6989"/>
                </a:cubicBezTo>
                <a:cubicBezTo>
                  <a:pt x="16620" y="6989"/>
                  <a:pt x="17240" y="7026"/>
                  <a:pt x="17869" y="7109"/>
                </a:cubicBezTo>
                <a:cubicBezTo>
                  <a:pt x="20234" y="7444"/>
                  <a:pt x="22493" y="8260"/>
                  <a:pt x="24544" y="9515"/>
                </a:cubicBezTo>
                <a:cubicBezTo>
                  <a:pt x="24592" y="9544"/>
                  <a:pt x="24639" y="9556"/>
                  <a:pt x="24682" y="9556"/>
                </a:cubicBezTo>
                <a:cubicBezTo>
                  <a:pt x="24921" y="9556"/>
                  <a:pt x="25061" y="9169"/>
                  <a:pt x="24795" y="8992"/>
                </a:cubicBezTo>
                <a:cubicBezTo>
                  <a:pt x="23017" y="7799"/>
                  <a:pt x="21029" y="7004"/>
                  <a:pt x="18936" y="6607"/>
                </a:cubicBezTo>
                <a:cubicBezTo>
                  <a:pt x="20129" y="5665"/>
                  <a:pt x="20631" y="4096"/>
                  <a:pt x="20192" y="2631"/>
                </a:cubicBezTo>
                <a:cubicBezTo>
                  <a:pt x="19787" y="1324"/>
                  <a:pt x="18475" y="1"/>
                  <a:pt x="17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txBox="1">
            <a:spLocks noGrp="1"/>
          </p:cNvSpPr>
          <p:nvPr>
            <p:ph type="subTitle" idx="1"/>
          </p:nvPr>
        </p:nvSpPr>
        <p:spPr>
          <a:xfrm>
            <a:off x="2667150" y="2982200"/>
            <a:ext cx="3809700" cy="714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a:solidFill>
                  <a:schemeClr val="dk1"/>
                </a:solidFill>
                <a:latin typeface="Montserrat"/>
                <a:ea typeface="Montserrat"/>
                <a:cs typeface="Montserrat"/>
                <a:sym typeface="Montserrat"/>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9057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5165"/>
        <p:cNvGrpSpPr/>
        <p:nvPr/>
      </p:nvGrpSpPr>
      <p:grpSpPr>
        <a:xfrm>
          <a:off x="0" y="0"/>
          <a:ext cx="0" cy="0"/>
          <a:chOff x="0" y="0"/>
          <a:chExt cx="0" cy="0"/>
        </a:xfrm>
      </p:grpSpPr>
      <p:sp>
        <p:nvSpPr>
          <p:cNvPr id="15166" name="Google Shape;15166;p20"/>
          <p:cNvSpPr txBox="1">
            <a:spLocks noGrp="1"/>
          </p:cNvSpPr>
          <p:nvPr>
            <p:ph type="body" idx="1"/>
          </p:nvPr>
        </p:nvSpPr>
        <p:spPr>
          <a:xfrm>
            <a:off x="702300" y="1488475"/>
            <a:ext cx="3476100" cy="2698200"/>
          </a:xfrm>
          <a:prstGeom prst="rect">
            <a:avLst/>
          </a:prstGeom>
        </p:spPr>
        <p:txBody>
          <a:bodyPr spcFirstLastPara="1" wrap="square" lIns="91425" tIns="91425" rIns="91425" bIns="91425" anchor="t" anchorCtr="0">
            <a:noAutofit/>
          </a:bodyPr>
          <a:lstStyle>
            <a:lvl1pPr marL="457200" lvl="0" indent="-317500" algn="l" rtl="0">
              <a:lnSpc>
                <a:spcPct val="100000"/>
              </a:lnSpc>
              <a:spcBef>
                <a:spcPts val="0"/>
              </a:spcBef>
              <a:spcAft>
                <a:spcPts val="0"/>
              </a:spcAft>
              <a:buClr>
                <a:srgbClr val="41294A"/>
              </a:buClr>
              <a:buSzPts val="1400"/>
              <a:buFont typeface="Montserrat"/>
              <a:buChar char="●"/>
              <a:defRPr/>
            </a:lvl1pPr>
            <a:lvl2pPr marL="914400" lvl="1" indent="-317500" algn="l" rtl="0">
              <a:spcBef>
                <a:spcPts val="0"/>
              </a:spcBef>
              <a:spcAft>
                <a:spcPts val="0"/>
              </a:spcAft>
              <a:buClr>
                <a:schemeClr val="dk2"/>
              </a:buClr>
              <a:buSzPts val="1400"/>
              <a:buFont typeface="Montserrat"/>
              <a:buChar char="○"/>
              <a:defRPr/>
            </a:lvl2pPr>
            <a:lvl3pPr marL="1371600" lvl="2" indent="-317500" algn="l" rtl="0">
              <a:spcBef>
                <a:spcPts val="0"/>
              </a:spcBef>
              <a:spcAft>
                <a:spcPts val="0"/>
              </a:spcAft>
              <a:buClr>
                <a:schemeClr val="dk2"/>
              </a:buClr>
              <a:buSzPts val="1400"/>
              <a:buFont typeface="Montserrat"/>
              <a:buChar char="■"/>
              <a:defRPr/>
            </a:lvl3pPr>
            <a:lvl4pPr marL="1828800" lvl="3" indent="-317500" algn="l" rtl="0">
              <a:spcBef>
                <a:spcPts val="0"/>
              </a:spcBef>
              <a:spcAft>
                <a:spcPts val="0"/>
              </a:spcAft>
              <a:buClr>
                <a:schemeClr val="dk2"/>
              </a:buClr>
              <a:buSzPts val="1400"/>
              <a:buFont typeface="Montserrat"/>
              <a:buChar char="●"/>
              <a:defRPr/>
            </a:lvl4pPr>
            <a:lvl5pPr marL="2286000" lvl="4" indent="-317500" algn="l" rtl="0">
              <a:spcBef>
                <a:spcPts val="0"/>
              </a:spcBef>
              <a:spcAft>
                <a:spcPts val="0"/>
              </a:spcAft>
              <a:buClr>
                <a:schemeClr val="dk2"/>
              </a:buClr>
              <a:buSzPts val="1400"/>
              <a:buFont typeface="Montserrat"/>
              <a:buChar char="○"/>
              <a:defRPr/>
            </a:lvl5pPr>
            <a:lvl6pPr marL="2743200" lvl="5" indent="-317500" algn="l" rtl="0">
              <a:spcBef>
                <a:spcPts val="0"/>
              </a:spcBef>
              <a:spcAft>
                <a:spcPts val="0"/>
              </a:spcAft>
              <a:buClr>
                <a:schemeClr val="dk2"/>
              </a:buClr>
              <a:buSzPts val="1400"/>
              <a:buFont typeface="Montserrat"/>
              <a:buChar char="■"/>
              <a:defRPr/>
            </a:lvl6pPr>
            <a:lvl7pPr marL="3200400" lvl="6" indent="-317500" algn="l" rtl="0">
              <a:spcBef>
                <a:spcPts val="0"/>
              </a:spcBef>
              <a:spcAft>
                <a:spcPts val="0"/>
              </a:spcAft>
              <a:buClr>
                <a:schemeClr val="dk2"/>
              </a:buClr>
              <a:buSzPts val="1400"/>
              <a:buFont typeface="Montserrat"/>
              <a:buChar char="●"/>
              <a:defRPr/>
            </a:lvl7pPr>
            <a:lvl8pPr marL="3657600" lvl="7" indent="-317500" algn="l" rtl="0">
              <a:spcBef>
                <a:spcPts val="0"/>
              </a:spcBef>
              <a:spcAft>
                <a:spcPts val="0"/>
              </a:spcAft>
              <a:buClr>
                <a:schemeClr val="dk2"/>
              </a:buClr>
              <a:buSzPts val="1400"/>
              <a:buFont typeface="Montserrat"/>
              <a:buChar char="○"/>
              <a:defRPr/>
            </a:lvl8pPr>
            <a:lvl9pPr marL="4114800" lvl="8" indent="-317500" algn="l" rtl="0">
              <a:spcBef>
                <a:spcPts val="0"/>
              </a:spcBef>
              <a:spcAft>
                <a:spcPts val="0"/>
              </a:spcAft>
              <a:buClr>
                <a:schemeClr val="dk2"/>
              </a:buClr>
              <a:buSzPts val="1400"/>
              <a:buFont typeface="Montserrat"/>
              <a:buChar char="■"/>
              <a:defRPr/>
            </a:lvl9pPr>
          </a:lstStyle>
          <a:p>
            <a:endParaRPr/>
          </a:p>
        </p:txBody>
      </p:sp>
      <p:sp>
        <p:nvSpPr>
          <p:cNvPr id="15167" name="Google Shape;15167;p20"/>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0"/>
          <p:cNvSpPr txBox="1">
            <a:spLocks noGrp="1"/>
          </p:cNvSpPr>
          <p:nvPr>
            <p:ph type="title"/>
          </p:nvPr>
        </p:nvSpPr>
        <p:spPr>
          <a:xfrm>
            <a:off x="702300" y="605225"/>
            <a:ext cx="427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5169" name="Google Shape;15169;p20"/>
          <p:cNvSpPr/>
          <p:nvPr/>
        </p:nvSpPr>
        <p:spPr>
          <a:xfrm rot="4835227" flipH="1">
            <a:off x="690726" y="-2360024"/>
            <a:ext cx="1995532" cy="4546414"/>
          </a:xfrm>
          <a:custGeom>
            <a:avLst/>
            <a:gdLst/>
            <a:ahLst/>
            <a:cxnLst/>
            <a:rect l="l" t="t" r="r" b="b"/>
            <a:pathLst>
              <a:path w="45534" h="46567" extrusionOk="0">
                <a:moveTo>
                  <a:pt x="23284" y="0"/>
                </a:moveTo>
                <a:cubicBezTo>
                  <a:pt x="10975" y="0"/>
                  <a:pt x="1" y="10474"/>
                  <a:pt x="9774" y="23283"/>
                </a:cubicBezTo>
                <a:cubicBezTo>
                  <a:pt x="17580" y="33491"/>
                  <a:pt x="10975" y="46567"/>
                  <a:pt x="23284" y="46567"/>
                </a:cubicBezTo>
                <a:cubicBezTo>
                  <a:pt x="35593" y="46567"/>
                  <a:pt x="45533" y="36126"/>
                  <a:pt x="45533" y="23283"/>
                </a:cubicBezTo>
                <a:cubicBezTo>
                  <a:pt x="45533" y="10408"/>
                  <a:pt x="35593" y="0"/>
                  <a:pt x="23284"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0"/>
          <p:cNvSpPr/>
          <p:nvPr/>
        </p:nvSpPr>
        <p:spPr>
          <a:xfrm flipH="1">
            <a:off x="-172872" y="4450909"/>
            <a:ext cx="1465244" cy="1040452"/>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0"/>
          <p:cNvSpPr/>
          <p:nvPr/>
        </p:nvSpPr>
        <p:spPr>
          <a:xfrm flipH="1">
            <a:off x="-251376" y="4529414"/>
            <a:ext cx="1465244" cy="1040452"/>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0"/>
          <p:cNvSpPr/>
          <p:nvPr/>
        </p:nvSpPr>
        <p:spPr>
          <a:xfrm flipH="1">
            <a:off x="7790540" y="-104710"/>
            <a:ext cx="1611148" cy="1765047"/>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0"/>
          <p:cNvSpPr/>
          <p:nvPr/>
        </p:nvSpPr>
        <p:spPr>
          <a:xfrm flipH="1">
            <a:off x="7986259" y="-150875"/>
            <a:ext cx="1611148" cy="1857292"/>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0"/>
          <p:cNvSpPr/>
          <p:nvPr/>
        </p:nvSpPr>
        <p:spPr>
          <a:xfrm rot="4651469">
            <a:off x="7795181" y="3371045"/>
            <a:ext cx="1500252" cy="2714683"/>
          </a:xfrm>
          <a:custGeom>
            <a:avLst/>
            <a:gdLst/>
            <a:ahLst/>
            <a:cxnLst/>
            <a:rect l="l" t="t" r="r" b="b"/>
            <a:pathLst>
              <a:path w="45534" h="46567" extrusionOk="0">
                <a:moveTo>
                  <a:pt x="23284" y="0"/>
                </a:moveTo>
                <a:cubicBezTo>
                  <a:pt x="10975" y="0"/>
                  <a:pt x="1" y="10474"/>
                  <a:pt x="9774" y="23283"/>
                </a:cubicBezTo>
                <a:cubicBezTo>
                  <a:pt x="17580" y="33491"/>
                  <a:pt x="10975" y="46567"/>
                  <a:pt x="23284" y="46567"/>
                </a:cubicBezTo>
                <a:cubicBezTo>
                  <a:pt x="35593" y="46567"/>
                  <a:pt x="45533" y="36126"/>
                  <a:pt x="45533" y="23283"/>
                </a:cubicBezTo>
                <a:cubicBezTo>
                  <a:pt x="45533" y="10408"/>
                  <a:pt x="35593" y="0"/>
                  <a:pt x="23284"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0"/>
          <p:cNvSpPr/>
          <p:nvPr/>
        </p:nvSpPr>
        <p:spPr>
          <a:xfrm rot="-1624403" flipH="1">
            <a:off x="3059495" y="-231"/>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76" name="Google Shape;15176;p20"/>
          <p:cNvGrpSpPr/>
          <p:nvPr/>
        </p:nvGrpSpPr>
        <p:grpSpPr>
          <a:xfrm rot="161976">
            <a:off x="8683622" y="4226627"/>
            <a:ext cx="618370" cy="785313"/>
            <a:chOff x="1975860" y="4231375"/>
            <a:chExt cx="618364" cy="785305"/>
          </a:xfrm>
        </p:grpSpPr>
        <p:sp>
          <p:nvSpPr>
            <p:cNvPr id="15177" name="Google Shape;15177;p20"/>
            <p:cNvSpPr/>
            <p:nvPr/>
          </p:nvSpPr>
          <p:spPr>
            <a:xfrm rot="1802815" flipH="1">
              <a:off x="2037778" y="4538368"/>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0"/>
            <p:cNvSpPr/>
            <p:nvPr/>
          </p:nvSpPr>
          <p:spPr>
            <a:xfrm rot="1802815" flipH="1">
              <a:off x="2037790" y="4329643"/>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9" name="Google Shape;15179;p20"/>
          <p:cNvGrpSpPr/>
          <p:nvPr/>
        </p:nvGrpSpPr>
        <p:grpSpPr>
          <a:xfrm flipH="1">
            <a:off x="100813" y="-196758"/>
            <a:ext cx="835926" cy="803691"/>
            <a:chOff x="4600286" y="770365"/>
            <a:chExt cx="391975" cy="377019"/>
          </a:xfrm>
        </p:grpSpPr>
        <p:sp>
          <p:nvSpPr>
            <p:cNvPr id="15180" name="Google Shape;15180;p20"/>
            <p:cNvSpPr/>
            <p:nvPr/>
          </p:nvSpPr>
          <p:spPr>
            <a:xfrm>
              <a:off x="4659446" y="809976"/>
              <a:ext cx="269668" cy="283694"/>
            </a:xfrm>
            <a:custGeom>
              <a:avLst/>
              <a:gdLst/>
              <a:ahLst/>
              <a:cxnLst/>
              <a:rect l="l" t="t" r="r" b="b"/>
              <a:pathLst>
                <a:path w="14208" h="14947" extrusionOk="0">
                  <a:moveTo>
                    <a:pt x="11530" y="1001"/>
                  </a:moveTo>
                  <a:cubicBezTo>
                    <a:pt x="11300" y="1691"/>
                    <a:pt x="11069" y="2382"/>
                    <a:pt x="10839" y="3072"/>
                  </a:cubicBezTo>
                  <a:cubicBezTo>
                    <a:pt x="10504" y="3993"/>
                    <a:pt x="10023" y="4934"/>
                    <a:pt x="9835" y="5876"/>
                  </a:cubicBezTo>
                  <a:cubicBezTo>
                    <a:pt x="9835" y="6022"/>
                    <a:pt x="9877" y="6148"/>
                    <a:pt x="9939" y="6273"/>
                  </a:cubicBezTo>
                  <a:cubicBezTo>
                    <a:pt x="10944" y="7173"/>
                    <a:pt x="11948" y="8073"/>
                    <a:pt x="12973" y="8973"/>
                  </a:cubicBezTo>
                  <a:lnTo>
                    <a:pt x="8182" y="8701"/>
                  </a:lnTo>
                  <a:cubicBezTo>
                    <a:pt x="8035" y="8701"/>
                    <a:pt x="7931" y="8805"/>
                    <a:pt x="7889" y="8931"/>
                  </a:cubicBezTo>
                  <a:cubicBezTo>
                    <a:pt x="7617" y="10563"/>
                    <a:pt x="7157" y="12174"/>
                    <a:pt x="6550" y="13722"/>
                  </a:cubicBezTo>
                  <a:cubicBezTo>
                    <a:pt x="6403" y="13074"/>
                    <a:pt x="6236" y="12425"/>
                    <a:pt x="6069" y="11776"/>
                  </a:cubicBezTo>
                  <a:cubicBezTo>
                    <a:pt x="5880" y="11023"/>
                    <a:pt x="5755" y="10165"/>
                    <a:pt x="5378" y="9454"/>
                  </a:cubicBezTo>
                  <a:cubicBezTo>
                    <a:pt x="5462" y="9266"/>
                    <a:pt x="5336" y="9035"/>
                    <a:pt x="5106" y="9035"/>
                  </a:cubicBezTo>
                  <a:cubicBezTo>
                    <a:pt x="3767" y="9035"/>
                    <a:pt x="2449" y="8973"/>
                    <a:pt x="1110" y="8826"/>
                  </a:cubicBezTo>
                  <a:cubicBezTo>
                    <a:pt x="2198" y="7843"/>
                    <a:pt x="3265" y="6838"/>
                    <a:pt x="4311" y="5792"/>
                  </a:cubicBezTo>
                  <a:cubicBezTo>
                    <a:pt x="4416" y="5688"/>
                    <a:pt x="4395" y="5520"/>
                    <a:pt x="4269" y="5457"/>
                  </a:cubicBezTo>
                  <a:cubicBezTo>
                    <a:pt x="4353" y="5395"/>
                    <a:pt x="4416" y="5290"/>
                    <a:pt x="4374" y="5185"/>
                  </a:cubicBezTo>
                  <a:cubicBezTo>
                    <a:pt x="3872" y="3867"/>
                    <a:pt x="3453" y="2549"/>
                    <a:pt x="3097" y="1189"/>
                  </a:cubicBezTo>
                  <a:lnTo>
                    <a:pt x="3097" y="1189"/>
                  </a:lnTo>
                  <a:cubicBezTo>
                    <a:pt x="3809" y="1461"/>
                    <a:pt x="4520" y="1754"/>
                    <a:pt x="5232" y="2089"/>
                  </a:cubicBezTo>
                  <a:cubicBezTo>
                    <a:pt x="5922" y="2424"/>
                    <a:pt x="6675" y="2905"/>
                    <a:pt x="7429" y="3198"/>
                  </a:cubicBezTo>
                  <a:cubicBezTo>
                    <a:pt x="7445" y="3203"/>
                    <a:pt x="7464" y="3206"/>
                    <a:pt x="7483" y="3206"/>
                  </a:cubicBezTo>
                  <a:cubicBezTo>
                    <a:pt x="7535" y="3206"/>
                    <a:pt x="7592" y="3186"/>
                    <a:pt x="7638" y="3156"/>
                  </a:cubicBezTo>
                  <a:cubicBezTo>
                    <a:pt x="7677" y="3185"/>
                    <a:pt x="7729" y="3201"/>
                    <a:pt x="7782" y="3201"/>
                  </a:cubicBezTo>
                  <a:cubicBezTo>
                    <a:pt x="7844" y="3201"/>
                    <a:pt x="7907" y="3180"/>
                    <a:pt x="7952" y="3135"/>
                  </a:cubicBezTo>
                  <a:cubicBezTo>
                    <a:pt x="9186" y="2570"/>
                    <a:pt x="10358" y="1754"/>
                    <a:pt x="11530" y="1001"/>
                  </a:cubicBezTo>
                  <a:close/>
                  <a:moveTo>
                    <a:pt x="12074" y="1"/>
                  </a:moveTo>
                  <a:cubicBezTo>
                    <a:pt x="12025" y="1"/>
                    <a:pt x="11975" y="12"/>
                    <a:pt x="11927" y="38"/>
                  </a:cubicBezTo>
                  <a:cubicBezTo>
                    <a:pt x="10504" y="896"/>
                    <a:pt x="8956" y="1670"/>
                    <a:pt x="7638" y="2696"/>
                  </a:cubicBezTo>
                  <a:cubicBezTo>
                    <a:pt x="6947" y="2131"/>
                    <a:pt x="6069" y="1775"/>
                    <a:pt x="5274" y="1398"/>
                  </a:cubicBezTo>
                  <a:cubicBezTo>
                    <a:pt x="4437" y="1022"/>
                    <a:pt x="3579" y="687"/>
                    <a:pt x="2721" y="352"/>
                  </a:cubicBezTo>
                  <a:cubicBezTo>
                    <a:pt x="2689" y="341"/>
                    <a:pt x="2658" y="337"/>
                    <a:pt x="2628" y="337"/>
                  </a:cubicBezTo>
                  <a:cubicBezTo>
                    <a:pt x="2426" y="337"/>
                    <a:pt x="2287" y="567"/>
                    <a:pt x="2323" y="750"/>
                  </a:cubicBezTo>
                  <a:cubicBezTo>
                    <a:pt x="2700" y="2340"/>
                    <a:pt x="3223" y="3888"/>
                    <a:pt x="3934" y="5374"/>
                  </a:cubicBezTo>
                  <a:cubicBezTo>
                    <a:pt x="3934" y="5395"/>
                    <a:pt x="3955" y="5437"/>
                    <a:pt x="3997" y="5457"/>
                  </a:cubicBezTo>
                  <a:lnTo>
                    <a:pt x="3976" y="5457"/>
                  </a:lnTo>
                  <a:cubicBezTo>
                    <a:pt x="2700" y="6545"/>
                    <a:pt x="1465" y="7675"/>
                    <a:pt x="210" y="8826"/>
                  </a:cubicBezTo>
                  <a:cubicBezTo>
                    <a:pt x="1" y="9014"/>
                    <a:pt x="189" y="9307"/>
                    <a:pt x="419" y="9349"/>
                  </a:cubicBezTo>
                  <a:cubicBezTo>
                    <a:pt x="1947" y="9517"/>
                    <a:pt x="3495" y="9621"/>
                    <a:pt x="5022" y="9621"/>
                  </a:cubicBezTo>
                  <a:cubicBezTo>
                    <a:pt x="5043" y="10395"/>
                    <a:pt x="5336" y="11211"/>
                    <a:pt x="5504" y="11923"/>
                  </a:cubicBezTo>
                  <a:cubicBezTo>
                    <a:pt x="5734" y="12864"/>
                    <a:pt x="5964" y="13806"/>
                    <a:pt x="6194" y="14727"/>
                  </a:cubicBezTo>
                  <a:cubicBezTo>
                    <a:pt x="6231" y="14862"/>
                    <a:pt x="6377" y="14947"/>
                    <a:pt x="6507" y="14947"/>
                  </a:cubicBezTo>
                  <a:cubicBezTo>
                    <a:pt x="6599" y="14947"/>
                    <a:pt x="6683" y="14905"/>
                    <a:pt x="6717" y="14810"/>
                  </a:cubicBezTo>
                  <a:cubicBezTo>
                    <a:pt x="7491" y="13053"/>
                    <a:pt x="8056" y="11191"/>
                    <a:pt x="8412" y="9307"/>
                  </a:cubicBezTo>
                  <a:lnTo>
                    <a:pt x="13810" y="9642"/>
                  </a:lnTo>
                  <a:cubicBezTo>
                    <a:pt x="14082" y="9642"/>
                    <a:pt x="14208" y="9307"/>
                    <a:pt x="14041" y="9119"/>
                  </a:cubicBezTo>
                  <a:cubicBezTo>
                    <a:pt x="12827" y="8031"/>
                    <a:pt x="11613" y="6922"/>
                    <a:pt x="10421" y="5834"/>
                  </a:cubicBezTo>
                  <a:cubicBezTo>
                    <a:pt x="10839" y="5081"/>
                    <a:pt x="11069" y="4160"/>
                    <a:pt x="11362" y="3365"/>
                  </a:cubicBezTo>
                  <a:cubicBezTo>
                    <a:pt x="11718" y="2382"/>
                    <a:pt x="12053" y="1377"/>
                    <a:pt x="12388" y="373"/>
                  </a:cubicBezTo>
                  <a:cubicBezTo>
                    <a:pt x="12437" y="174"/>
                    <a:pt x="12263" y="1"/>
                    <a:pt x="12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0"/>
            <p:cNvSpPr/>
            <p:nvPr/>
          </p:nvSpPr>
          <p:spPr>
            <a:xfrm>
              <a:off x="4600286" y="770365"/>
              <a:ext cx="391975" cy="377019"/>
            </a:xfrm>
            <a:custGeom>
              <a:avLst/>
              <a:gdLst/>
              <a:ahLst/>
              <a:cxnLst/>
              <a:rect l="l" t="t" r="r" b="b"/>
              <a:pathLst>
                <a:path w="20652" h="19864" extrusionOk="0">
                  <a:moveTo>
                    <a:pt x="16655" y="723"/>
                  </a:moveTo>
                  <a:cubicBezTo>
                    <a:pt x="16655" y="1288"/>
                    <a:pt x="16404" y="1874"/>
                    <a:pt x="16279" y="2376"/>
                  </a:cubicBezTo>
                  <a:cubicBezTo>
                    <a:pt x="16132" y="2941"/>
                    <a:pt x="15986" y="3485"/>
                    <a:pt x="15860" y="4029"/>
                  </a:cubicBezTo>
                  <a:cubicBezTo>
                    <a:pt x="15567" y="5180"/>
                    <a:pt x="15253" y="6310"/>
                    <a:pt x="14981" y="7461"/>
                  </a:cubicBezTo>
                  <a:cubicBezTo>
                    <a:pt x="14940" y="7607"/>
                    <a:pt x="15023" y="7775"/>
                    <a:pt x="15191" y="7796"/>
                  </a:cubicBezTo>
                  <a:cubicBezTo>
                    <a:pt x="15170" y="7900"/>
                    <a:pt x="15191" y="8005"/>
                    <a:pt x="15253" y="8068"/>
                  </a:cubicBezTo>
                  <a:cubicBezTo>
                    <a:pt x="16634" y="9490"/>
                    <a:pt x="18099" y="10829"/>
                    <a:pt x="19522" y="12190"/>
                  </a:cubicBezTo>
                  <a:cubicBezTo>
                    <a:pt x="18371" y="12231"/>
                    <a:pt x="17241" y="12294"/>
                    <a:pt x="16090" y="12357"/>
                  </a:cubicBezTo>
                  <a:cubicBezTo>
                    <a:pt x="14856" y="12420"/>
                    <a:pt x="13370" y="12336"/>
                    <a:pt x="12199" y="12754"/>
                  </a:cubicBezTo>
                  <a:lnTo>
                    <a:pt x="12178" y="12754"/>
                  </a:lnTo>
                  <a:cubicBezTo>
                    <a:pt x="12094" y="12796"/>
                    <a:pt x="12052" y="12859"/>
                    <a:pt x="12031" y="12943"/>
                  </a:cubicBezTo>
                  <a:cubicBezTo>
                    <a:pt x="11487" y="14993"/>
                    <a:pt x="10755" y="17002"/>
                    <a:pt x="9855" y="18906"/>
                  </a:cubicBezTo>
                  <a:cubicBezTo>
                    <a:pt x="9332" y="17713"/>
                    <a:pt x="8809" y="16521"/>
                    <a:pt x="8286" y="15328"/>
                  </a:cubicBezTo>
                  <a:cubicBezTo>
                    <a:pt x="7972" y="14638"/>
                    <a:pt x="7700" y="13926"/>
                    <a:pt x="7323" y="13298"/>
                  </a:cubicBezTo>
                  <a:cubicBezTo>
                    <a:pt x="7240" y="13110"/>
                    <a:pt x="7114" y="12943"/>
                    <a:pt x="6968" y="12817"/>
                  </a:cubicBezTo>
                  <a:cubicBezTo>
                    <a:pt x="7171" y="12675"/>
                    <a:pt x="7059" y="12356"/>
                    <a:pt x="6823" y="12356"/>
                  </a:cubicBezTo>
                  <a:cubicBezTo>
                    <a:pt x="6815" y="12356"/>
                    <a:pt x="6808" y="12356"/>
                    <a:pt x="6800" y="12357"/>
                  </a:cubicBezTo>
                  <a:cubicBezTo>
                    <a:pt x="4813" y="12294"/>
                    <a:pt x="2867" y="12231"/>
                    <a:pt x="921" y="11980"/>
                  </a:cubicBezTo>
                  <a:cubicBezTo>
                    <a:pt x="1611" y="11018"/>
                    <a:pt x="2406" y="10118"/>
                    <a:pt x="3306" y="9344"/>
                  </a:cubicBezTo>
                  <a:cubicBezTo>
                    <a:pt x="4059" y="8695"/>
                    <a:pt x="4875" y="8193"/>
                    <a:pt x="5315" y="7335"/>
                  </a:cubicBezTo>
                  <a:cubicBezTo>
                    <a:pt x="5344" y="7365"/>
                    <a:pt x="5385" y="7379"/>
                    <a:pt x="5425" y="7379"/>
                  </a:cubicBezTo>
                  <a:cubicBezTo>
                    <a:pt x="5499" y="7379"/>
                    <a:pt x="5573" y="7333"/>
                    <a:pt x="5587" y="7252"/>
                  </a:cubicBezTo>
                  <a:cubicBezTo>
                    <a:pt x="5629" y="6184"/>
                    <a:pt x="5168" y="4992"/>
                    <a:pt x="4917" y="3946"/>
                  </a:cubicBezTo>
                  <a:cubicBezTo>
                    <a:pt x="4666" y="2962"/>
                    <a:pt x="4415" y="1979"/>
                    <a:pt x="4185" y="995"/>
                  </a:cubicBezTo>
                  <a:lnTo>
                    <a:pt x="4185" y="995"/>
                  </a:lnTo>
                  <a:cubicBezTo>
                    <a:pt x="6110" y="1874"/>
                    <a:pt x="8035" y="2795"/>
                    <a:pt x="10002" y="3611"/>
                  </a:cubicBezTo>
                  <a:cubicBezTo>
                    <a:pt x="10023" y="3632"/>
                    <a:pt x="10043" y="3632"/>
                    <a:pt x="10085" y="3653"/>
                  </a:cubicBezTo>
                  <a:cubicBezTo>
                    <a:pt x="10085" y="3718"/>
                    <a:pt x="10149" y="3771"/>
                    <a:pt x="10227" y="3771"/>
                  </a:cubicBezTo>
                  <a:cubicBezTo>
                    <a:pt x="10249" y="3771"/>
                    <a:pt x="10272" y="3766"/>
                    <a:pt x="10295" y="3757"/>
                  </a:cubicBezTo>
                  <a:cubicBezTo>
                    <a:pt x="12471" y="2858"/>
                    <a:pt x="14563" y="1770"/>
                    <a:pt x="16655" y="723"/>
                  </a:cubicBezTo>
                  <a:close/>
                  <a:moveTo>
                    <a:pt x="16879" y="0"/>
                  </a:moveTo>
                  <a:cubicBezTo>
                    <a:pt x="16832" y="0"/>
                    <a:pt x="16784" y="10"/>
                    <a:pt x="16739" y="33"/>
                  </a:cubicBezTo>
                  <a:cubicBezTo>
                    <a:pt x="14626" y="1079"/>
                    <a:pt x="12471" y="2104"/>
                    <a:pt x="10420" y="3276"/>
                  </a:cubicBezTo>
                  <a:cubicBezTo>
                    <a:pt x="10399" y="3213"/>
                    <a:pt x="10357" y="3171"/>
                    <a:pt x="10295" y="3130"/>
                  </a:cubicBezTo>
                  <a:cubicBezTo>
                    <a:pt x="8181" y="2146"/>
                    <a:pt x="6026" y="1205"/>
                    <a:pt x="3913" y="242"/>
                  </a:cubicBezTo>
                  <a:cubicBezTo>
                    <a:pt x="3862" y="215"/>
                    <a:pt x="3811" y="202"/>
                    <a:pt x="3762" y="202"/>
                  </a:cubicBezTo>
                  <a:cubicBezTo>
                    <a:pt x="3588" y="202"/>
                    <a:pt x="3445" y="360"/>
                    <a:pt x="3494" y="556"/>
                  </a:cubicBezTo>
                  <a:cubicBezTo>
                    <a:pt x="3787" y="1728"/>
                    <a:pt x="4059" y="2920"/>
                    <a:pt x="4373" y="4092"/>
                  </a:cubicBezTo>
                  <a:cubicBezTo>
                    <a:pt x="4582" y="4971"/>
                    <a:pt x="4729" y="5996"/>
                    <a:pt x="5085" y="6854"/>
                  </a:cubicBezTo>
                  <a:cubicBezTo>
                    <a:pt x="4499" y="7900"/>
                    <a:pt x="3264" y="8549"/>
                    <a:pt x="2385" y="9365"/>
                  </a:cubicBezTo>
                  <a:cubicBezTo>
                    <a:pt x="1528" y="10160"/>
                    <a:pt x="774" y="11081"/>
                    <a:pt x="126" y="12064"/>
                  </a:cubicBezTo>
                  <a:cubicBezTo>
                    <a:pt x="0" y="12252"/>
                    <a:pt x="168" y="12503"/>
                    <a:pt x="398" y="12503"/>
                  </a:cubicBezTo>
                  <a:cubicBezTo>
                    <a:pt x="2283" y="12775"/>
                    <a:pt x="4186" y="12903"/>
                    <a:pt x="6108" y="12903"/>
                  </a:cubicBezTo>
                  <a:cubicBezTo>
                    <a:pt x="6255" y="12903"/>
                    <a:pt x="6402" y="12902"/>
                    <a:pt x="6549" y="12901"/>
                  </a:cubicBezTo>
                  <a:cubicBezTo>
                    <a:pt x="7093" y="13194"/>
                    <a:pt x="7323" y="14366"/>
                    <a:pt x="7533" y="14930"/>
                  </a:cubicBezTo>
                  <a:cubicBezTo>
                    <a:pt x="7721" y="15391"/>
                    <a:pt x="7909" y="15851"/>
                    <a:pt x="8119" y="16311"/>
                  </a:cubicBezTo>
                  <a:cubicBezTo>
                    <a:pt x="8600" y="17441"/>
                    <a:pt x="9081" y="18592"/>
                    <a:pt x="9562" y="19722"/>
                  </a:cubicBezTo>
                  <a:cubicBezTo>
                    <a:pt x="9615" y="19816"/>
                    <a:pt x="9709" y="19863"/>
                    <a:pt x="9803" y="19863"/>
                  </a:cubicBezTo>
                  <a:cubicBezTo>
                    <a:pt x="9897" y="19863"/>
                    <a:pt x="9991" y="19816"/>
                    <a:pt x="10043" y="19722"/>
                  </a:cubicBezTo>
                  <a:cubicBezTo>
                    <a:pt x="11111" y="17609"/>
                    <a:pt x="11948" y="15391"/>
                    <a:pt x="12554" y="13110"/>
                  </a:cubicBezTo>
                  <a:cubicBezTo>
                    <a:pt x="12790" y="13136"/>
                    <a:pt x="13033" y="13147"/>
                    <a:pt x="13279" y="13147"/>
                  </a:cubicBezTo>
                  <a:cubicBezTo>
                    <a:pt x="14217" y="13147"/>
                    <a:pt x="15213" y="12992"/>
                    <a:pt x="16090" y="12943"/>
                  </a:cubicBezTo>
                  <a:cubicBezTo>
                    <a:pt x="17471" y="12880"/>
                    <a:pt x="18873" y="12838"/>
                    <a:pt x="20254" y="12796"/>
                  </a:cubicBezTo>
                  <a:cubicBezTo>
                    <a:pt x="20526" y="12775"/>
                    <a:pt x="20652" y="12462"/>
                    <a:pt x="20463" y="12273"/>
                  </a:cubicBezTo>
                  <a:cubicBezTo>
                    <a:pt x="18873" y="10725"/>
                    <a:pt x="17325" y="9135"/>
                    <a:pt x="15672" y="7649"/>
                  </a:cubicBezTo>
                  <a:cubicBezTo>
                    <a:pt x="15630" y="7607"/>
                    <a:pt x="15567" y="7586"/>
                    <a:pt x="15525" y="7586"/>
                  </a:cubicBezTo>
                  <a:cubicBezTo>
                    <a:pt x="15881" y="6247"/>
                    <a:pt x="16216" y="4908"/>
                    <a:pt x="16551" y="3590"/>
                  </a:cubicBezTo>
                  <a:cubicBezTo>
                    <a:pt x="16802" y="2565"/>
                    <a:pt x="17430" y="1267"/>
                    <a:pt x="17158" y="200"/>
                  </a:cubicBezTo>
                  <a:cubicBezTo>
                    <a:pt x="17127" y="78"/>
                    <a:pt x="17007" y="0"/>
                    <a:pt x="16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82" name="Google Shape;15182;p20"/>
          <p:cNvSpPr/>
          <p:nvPr/>
        </p:nvSpPr>
        <p:spPr>
          <a:xfrm rot="-4084028" flipH="1">
            <a:off x="1133775" y="4612808"/>
            <a:ext cx="699792" cy="405059"/>
          </a:xfrm>
          <a:custGeom>
            <a:avLst/>
            <a:gdLst/>
            <a:ahLst/>
            <a:cxnLst/>
            <a:rect l="l" t="t" r="r" b="b"/>
            <a:pathLst>
              <a:path w="25061" h="14506" extrusionOk="0">
                <a:moveTo>
                  <a:pt x="6451" y="1386"/>
                </a:moveTo>
                <a:cubicBezTo>
                  <a:pt x="7192" y="1386"/>
                  <a:pt x="7770" y="1986"/>
                  <a:pt x="7931" y="2819"/>
                </a:cubicBezTo>
                <a:cubicBezTo>
                  <a:pt x="8098" y="3677"/>
                  <a:pt x="7763" y="4472"/>
                  <a:pt x="7680" y="5309"/>
                </a:cubicBezTo>
                <a:cubicBezTo>
                  <a:pt x="7441" y="5244"/>
                  <a:pt x="7196" y="5212"/>
                  <a:pt x="6954" y="5212"/>
                </a:cubicBezTo>
                <a:cubicBezTo>
                  <a:pt x="6497" y="5212"/>
                  <a:pt x="6047" y="5328"/>
                  <a:pt x="5650" y="5560"/>
                </a:cubicBezTo>
                <a:cubicBezTo>
                  <a:pt x="5357" y="5226"/>
                  <a:pt x="5064" y="4912"/>
                  <a:pt x="4729" y="4619"/>
                </a:cubicBezTo>
                <a:cubicBezTo>
                  <a:pt x="4332" y="3489"/>
                  <a:pt x="4583" y="2150"/>
                  <a:pt x="5734" y="1564"/>
                </a:cubicBezTo>
                <a:cubicBezTo>
                  <a:pt x="5983" y="1442"/>
                  <a:pt x="6225" y="1386"/>
                  <a:pt x="6451" y="1386"/>
                </a:cubicBezTo>
                <a:close/>
                <a:moveTo>
                  <a:pt x="17154" y="714"/>
                </a:moveTo>
                <a:cubicBezTo>
                  <a:pt x="18334" y="714"/>
                  <a:pt x="19379" y="1990"/>
                  <a:pt x="19606" y="3091"/>
                </a:cubicBezTo>
                <a:cubicBezTo>
                  <a:pt x="19836" y="4221"/>
                  <a:pt x="19460" y="5393"/>
                  <a:pt x="18623" y="6167"/>
                </a:cubicBezTo>
                <a:cubicBezTo>
                  <a:pt x="17555" y="5832"/>
                  <a:pt x="16677" y="5100"/>
                  <a:pt x="16175" y="4117"/>
                </a:cubicBezTo>
                <a:lnTo>
                  <a:pt x="16195" y="4117"/>
                </a:lnTo>
                <a:cubicBezTo>
                  <a:pt x="15651" y="3154"/>
                  <a:pt x="15233" y="1438"/>
                  <a:pt x="16447" y="874"/>
                </a:cubicBezTo>
                <a:cubicBezTo>
                  <a:pt x="16684" y="763"/>
                  <a:pt x="16922" y="714"/>
                  <a:pt x="17154" y="714"/>
                </a:cubicBezTo>
                <a:close/>
                <a:moveTo>
                  <a:pt x="10455" y="3988"/>
                </a:moveTo>
                <a:cubicBezTo>
                  <a:pt x="11004" y="3988"/>
                  <a:pt x="11502" y="4273"/>
                  <a:pt x="11634" y="4933"/>
                </a:cubicBezTo>
                <a:cubicBezTo>
                  <a:pt x="11927" y="6272"/>
                  <a:pt x="10818" y="6962"/>
                  <a:pt x="9835" y="7569"/>
                </a:cubicBezTo>
                <a:cubicBezTo>
                  <a:pt x="9667" y="7590"/>
                  <a:pt x="9521" y="7632"/>
                  <a:pt x="9374" y="7716"/>
                </a:cubicBezTo>
                <a:cubicBezTo>
                  <a:pt x="9395" y="6837"/>
                  <a:pt x="8956" y="6000"/>
                  <a:pt x="8224" y="5540"/>
                </a:cubicBezTo>
                <a:cubicBezTo>
                  <a:pt x="8621" y="5079"/>
                  <a:pt x="8977" y="4577"/>
                  <a:pt x="9500" y="4263"/>
                </a:cubicBezTo>
                <a:cubicBezTo>
                  <a:pt x="9794" y="4085"/>
                  <a:pt x="10133" y="3988"/>
                  <a:pt x="10455" y="3988"/>
                </a:cubicBezTo>
                <a:close/>
                <a:moveTo>
                  <a:pt x="2461" y="4368"/>
                </a:moveTo>
                <a:cubicBezTo>
                  <a:pt x="2824" y="4368"/>
                  <a:pt x="3191" y="4454"/>
                  <a:pt x="3495" y="4598"/>
                </a:cubicBezTo>
                <a:cubicBezTo>
                  <a:pt x="3871" y="4765"/>
                  <a:pt x="4206" y="4995"/>
                  <a:pt x="4499" y="5268"/>
                </a:cubicBezTo>
                <a:cubicBezTo>
                  <a:pt x="4667" y="5540"/>
                  <a:pt x="4876" y="5770"/>
                  <a:pt x="5127" y="5958"/>
                </a:cubicBezTo>
                <a:cubicBezTo>
                  <a:pt x="4813" y="6251"/>
                  <a:pt x="4583" y="6628"/>
                  <a:pt x="4478" y="7046"/>
                </a:cubicBezTo>
                <a:cubicBezTo>
                  <a:pt x="4415" y="7318"/>
                  <a:pt x="4395" y="7590"/>
                  <a:pt x="4415" y="7862"/>
                </a:cubicBezTo>
                <a:cubicBezTo>
                  <a:pt x="4290" y="7904"/>
                  <a:pt x="4164" y="7946"/>
                  <a:pt x="4039" y="7988"/>
                </a:cubicBezTo>
                <a:cubicBezTo>
                  <a:pt x="3998" y="7989"/>
                  <a:pt x="3957" y="7989"/>
                  <a:pt x="3917" y="7989"/>
                </a:cubicBezTo>
                <a:cubicBezTo>
                  <a:pt x="3225" y="7989"/>
                  <a:pt x="2538" y="7821"/>
                  <a:pt x="1926" y="7485"/>
                </a:cubicBezTo>
                <a:cubicBezTo>
                  <a:pt x="1193" y="7025"/>
                  <a:pt x="607" y="6021"/>
                  <a:pt x="1026" y="5163"/>
                </a:cubicBezTo>
                <a:cubicBezTo>
                  <a:pt x="1297" y="4594"/>
                  <a:pt x="1873" y="4368"/>
                  <a:pt x="2461" y="4368"/>
                </a:cubicBezTo>
                <a:close/>
                <a:moveTo>
                  <a:pt x="7023" y="5874"/>
                </a:moveTo>
                <a:cubicBezTo>
                  <a:pt x="7159" y="5874"/>
                  <a:pt x="7295" y="5888"/>
                  <a:pt x="7428" y="5916"/>
                </a:cubicBezTo>
                <a:cubicBezTo>
                  <a:pt x="8328" y="6104"/>
                  <a:pt x="8872" y="6962"/>
                  <a:pt x="8935" y="7820"/>
                </a:cubicBezTo>
                <a:cubicBezTo>
                  <a:pt x="8921" y="7818"/>
                  <a:pt x="8907" y="7818"/>
                  <a:pt x="8893" y="7818"/>
                </a:cubicBezTo>
                <a:cubicBezTo>
                  <a:pt x="8743" y="7818"/>
                  <a:pt x="8618" y="7918"/>
                  <a:pt x="8579" y="8071"/>
                </a:cubicBezTo>
                <a:cubicBezTo>
                  <a:pt x="8393" y="8910"/>
                  <a:pt x="7642" y="9566"/>
                  <a:pt x="6770" y="9566"/>
                </a:cubicBezTo>
                <a:cubicBezTo>
                  <a:pt x="6663" y="9566"/>
                  <a:pt x="6555" y="9556"/>
                  <a:pt x="6445" y="9536"/>
                </a:cubicBezTo>
                <a:cubicBezTo>
                  <a:pt x="5796" y="9369"/>
                  <a:pt x="5294" y="8866"/>
                  <a:pt x="5148" y="8197"/>
                </a:cubicBezTo>
                <a:lnTo>
                  <a:pt x="5169" y="8197"/>
                </a:lnTo>
                <a:cubicBezTo>
                  <a:pt x="5190" y="8092"/>
                  <a:pt x="5169" y="7988"/>
                  <a:pt x="5106" y="7904"/>
                </a:cubicBezTo>
                <a:cubicBezTo>
                  <a:pt x="5064" y="7695"/>
                  <a:pt x="5085" y="7506"/>
                  <a:pt x="5127" y="7297"/>
                </a:cubicBezTo>
                <a:cubicBezTo>
                  <a:pt x="5308" y="6429"/>
                  <a:pt x="6160" y="5874"/>
                  <a:pt x="7023" y="5874"/>
                </a:cubicBezTo>
                <a:close/>
                <a:moveTo>
                  <a:pt x="10149" y="8092"/>
                </a:moveTo>
                <a:cubicBezTo>
                  <a:pt x="10713" y="8113"/>
                  <a:pt x="11299" y="8218"/>
                  <a:pt x="11843" y="8364"/>
                </a:cubicBezTo>
                <a:lnTo>
                  <a:pt x="11864" y="8364"/>
                </a:lnTo>
                <a:cubicBezTo>
                  <a:pt x="12722" y="8783"/>
                  <a:pt x="12889" y="9745"/>
                  <a:pt x="12429" y="10540"/>
                </a:cubicBezTo>
                <a:cubicBezTo>
                  <a:pt x="12054" y="11217"/>
                  <a:pt x="11529" y="11488"/>
                  <a:pt x="10978" y="11488"/>
                </a:cubicBezTo>
                <a:cubicBezTo>
                  <a:pt x="9962" y="11488"/>
                  <a:pt x="8861" y="10568"/>
                  <a:pt x="8454" y="9578"/>
                </a:cubicBezTo>
                <a:cubicBezTo>
                  <a:pt x="8726" y="9327"/>
                  <a:pt x="8956" y="9034"/>
                  <a:pt x="9081" y="8678"/>
                </a:cubicBezTo>
                <a:cubicBezTo>
                  <a:pt x="9123" y="8678"/>
                  <a:pt x="9165" y="8657"/>
                  <a:pt x="9186" y="8615"/>
                </a:cubicBezTo>
                <a:cubicBezTo>
                  <a:pt x="9207" y="8553"/>
                  <a:pt x="9228" y="8511"/>
                  <a:pt x="9249" y="8448"/>
                </a:cubicBezTo>
                <a:cubicBezTo>
                  <a:pt x="9261" y="8454"/>
                  <a:pt x="9273" y="8457"/>
                  <a:pt x="9286" y="8457"/>
                </a:cubicBezTo>
                <a:cubicBezTo>
                  <a:pt x="9315" y="8457"/>
                  <a:pt x="9345" y="8442"/>
                  <a:pt x="9374" y="8427"/>
                </a:cubicBezTo>
                <a:lnTo>
                  <a:pt x="9395" y="8427"/>
                </a:lnTo>
                <a:cubicBezTo>
                  <a:pt x="9667" y="8322"/>
                  <a:pt x="9918" y="8218"/>
                  <a:pt x="10149" y="8092"/>
                </a:cubicBezTo>
                <a:close/>
                <a:moveTo>
                  <a:pt x="4562" y="8553"/>
                </a:moveTo>
                <a:cubicBezTo>
                  <a:pt x="4771" y="9201"/>
                  <a:pt x="5231" y="9745"/>
                  <a:pt x="5859" y="10038"/>
                </a:cubicBezTo>
                <a:cubicBezTo>
                  <a:pt x="5629" y="10394"/>
                  <a:pt x="5462" y="10791"/>
                  <a:pt x="5378" y="11231"/>
                </a:cubicBezTo>
                <a:cubicBezTo>
                  <a:pt x="5127" y="11649"/>
                  <a:pt x="4771" y="11984"/>
                  <a:pt x="4332" y="12214"/>
                </a:cubicBezTo>
                <a:cubicBezTo>
                  <a:pt x="3997" y="12386"/>
                  <a:pt x="3574" y="12498"/>
                  <a:pt x="3166" y="12498"/>
                </a:cubicBezTo>
                <a:cubicBezTo>
                  <a:pt x="2579" y="12498"/>
                  <a:pt x="2022" y="12266"/>
                  <a:pt x="1800" y="11649"/>
                </a:cubicBezTo>
                <a:cubicBezTo>
                  <a:pt x="1193" y="9913"/>
                  <a:pt x="3202" y="9013"/>
                  <a:pt x="4562" y="8553"/>
                </a:cubicBezTo>
                <a:close/>
                <a:moveTo>
                  <a:pt x="7889" y="9954"/>
                </a:moveTo>
                <a:cubicBezTo>
                  <a:pt x="8077" y="10415"/>
                  <a:pt x="8370" y="10833"/>
                  <a:pt x="8726" y="11189"/>
                </a:cubicBezTo>
                <a:cubicBezTo>
                  <a:pt x="9123" y="12235"/>
                  <a:pt x="8977" y="13449"/>
                  <a:pt x="7638" y="13783"/>
                </a:cubicBezTo>
                <a:lnTo>
                  <a:pt x="7659" y="13783"/>
                </a:lnTo>
                <a:cubicBezTo>
                  <a:pt x="7526" y="13817"/>
                  <a:pt x="7397" y="13834"/>
                  <a:pt x="7274" y="13834"/>
                </a:cubicBezTo>
                <a:cubicBezTo>
                  <a:pt x="6643" y="13834"/>
                  <a:pt x="6163" y="13403"/>
                  <a:pt x="6006" y="12737"/>
                </a:cubicBezTo>
                <a:cubicBezTo>
                  <a:pt x="5796" y="11879"/>
                  <a:pt x="6089" y="11042"/>
                  <a:pt x="6466" y="10268"/>
                </a:cubicBezTo>
                <a:lnTo>
                  <a:pt x="6487" y="10205"/>
                </a:lnTo>
                <a:cubicBezTo>
                  <a:pt x="6581" y="10218"/>
                  <a:pt x="6674" y="10224"/>
                  <a:pt x="6768" y="10224"/>
                </a:cubicBezTo>
                <a:cubicBezTo>
                  <a:pt x="7154" y="10224"/>
                  <a:pt x="7535" y="10123"/>
                  <a:pt x="7889" y="9954"/>
                </a:cubicBezTo>
                <a:close/>
                <a:moveTo>
                  <a:pt x="17040" y="1"/>
                </a:moveTo>
                <a:cubicBezTo>
                  <a:pt x="16844" y="1"/>
                  <a:pt x="16645" y="26"/>
                  <a:pt x="16447" y="78"/>
                </a:cubicBezTo>
                <a:cubicBezTo>
                  <a:pt x="14982" y="455"/>
                  <a:pt x="14773" y="2129"/>
                  <a:pt x="15128" y="3384"/>
                </a:cubicBezTo>
                <a:cubicBezTo>
                  <a:pt x="15484" y="4640"/>
                  <a:pt x="16300" y="5707"/>
                  <a:pt x="17430" y="6397"/>
                </a:cubicBezTo>
                <a:cubicBezTo>
                  <a:pt x="16927" y="6344"/>
                  <a:pt x="16423" y="6318"/>
                  <a:pt x="15922" y="6318"/>
                </a:cubicBezTo>
                <a:cubicBezTo>
                  <a:pt x="14442" y="6318"/>
                  <a:pt x="12978" y="6546"/>
                  <a:pt x="11571" y="6983"/>
                </a:cubicBezTo>
                <a:cubicBezTo>
                  <a:pt x="12262" y="6230"/>
                  <a:pt x="12617" y="5247"/>
                  <a:pt x="12053" y="4221"/>
                </a:cubicBezTo>
                <a:cubicBezTo>
                  <a:pt x="11717" y="3668"/>
                  <a:pt x="11114" y="3344"/>
                  <a:pt x="10478" y="3344"/>
                </a:cubicBezTo>
                <a:cubicBezTo>
                  <a:pt x="10320" y="3344"/>
                  <a:pt x="10160" y="3364"/>
                  <a:pt x="10002" y="3405"/>
                </a:cubicBezTo>
                <a:cubicBezTo>
                  <a:pt x="9437" y="3573"/>
                  <a:pt x="8935" y="3866"/>
                  <a:pt x="8558" y="4305"/>
                </a:cubicBezTo>
                <a:cubicBezTo>
                  <a:pt x="8768" y="3468"/>
                  <a:pt x="8684" y="2589"/>
                  <a:pt x="8307" y="1815"/>
                </a:cubicBezTo>
                <a:cubicBezTo>
                  <a:pt x="7925" y="1096"/>
                  <a:pt x="7195" y="679"/>
                  <a:pt x="6437" y="679"/>
                </a:cubicBezTo>
                <a:cubicBezTo>
                  <a:pt x="6159" y="679"/>
                  <a:pt x="5878" y="735"/>
                  <a:pt x="5608" y="853"/>
                </a:cubicBezTo>
                <a:cubicBezTo>
                  <a:pt x="4248" y="1438"/>
                  <a:pt x="3746" y="2819"/>
                  <a:pt x="3997" y="4075"/>
                </a:cubicBezTo>
                <a:cubicBezTo>
                  <a:pt x="3683" y="3907"/>
                  <a:pt x="3348" y="3782"/>
                  <a:pt x="2993" y="3719"/>
                </a:cubicBezTo>
                <a:cubicBezTo>
                  <a:pt x="2842" y="3694"/>
                  <a:pt x="2687" y="3682"/>
                  <a:pt x="2533" y="3682"/>
                </a:cubicBezTo>
                <a:cubicBezTo>
                  <a:pt x="1638" y="3682"/>
                  <a:pt x="734" y="4097"/>
                  <a:pt x="377" y="4954"/>
                </a:cubicBezTo>
                <a:cubicBezTo>
                  <a:pt x="1" y="5853"/>
                  <a:pt x="356" y="6941"/>
                  <a:pt x="1047" y="7590"/>
                </a:cubicBezTo>
                <a:cubicBezTo>
                  <a:pt x="1570" y="8071"/>
                  <a:pt x="2218" y="8364"/>
                  <a:pt x="2930" y="8427"/>
                </a:cubicBezTo>
                <a:cubicBezTo>
                  <a:pt x="2323" y="8699"/>
                  <a:pt x="1800" y="9159"/>
                  <a:pt x="1423" y="9724"/>
                </a:cubicBezTo>
                <a:cubicBezTo>
                  <a:pt x="942" y="10540"/>
                  <a:pt x="837" y="11649"/>
                  <a:pt x="1444" y="12423"/>
                </a:cubicBezTo>
                <a:cubicBezTo>
                  <a:pt x="1870" y="12953"/>
                  <a:pt x="2479" y="13179"/>
                  <a:pt x="3117" y="13179"/>
                </a:cubicBezTo>
                <a:cubicBezTo>
                  <a:pt x="3892" y="13179"/>
                  <a:pt x="4709" y="12846"/>
                  <a:pt x="5294" y="12319"/>
                </a:cubicBezTo>
                <a:cubicBezTo>
                  <a:pt x="5368" y="13486"/>
                  <a:pt x="5951" y="14506"/>
                  <a:pt x="7174" y="14506"/>
                </a:cubicBezTo>
                <a:cubicBezTo>
                  <a:pt x="7331" y="14506"/>
                  <a:pt x="7500" y="14489"/>
                  <a:pt x="7680" y="14453"/>
                </a:cubicBezTo>
                <a:cubicBezTo>
                  <a:pt x="9165" y="14139"/>
                  <a:pt x="9667" y="12926"/>
                  <a:pt x="9458" y="11733"/>
                </a:cubicBezTo>
                <a:lnTo>
                  <a:pt x="9458" y="11733"/>
                </a:lnTo>
                <a:cubicBezTo>
                  <a:pt x="9835" y="11942"/>
                  <a:pt x="10232" y="12068"/>
                  <a:pt x="10651" y="12110"/>
                </a:cubicBezTo>
                <a:cubicBezTo>
                  <a:pt x="10708" y="12113"/>
                  <a:pt x="10765" y="12115"/>
                  <a:pt x="10822" y="12115"/>
                </a:cubicBezTo>
                <a:cubicBezTo>
                  <a:pt x="11967" y="12115"/>
                  <a:pt x="12985" y="11321"/>
                  <a:pt x="13224" y="10185"/>
                </a:cubicBezTo>
                <a:cubicBezTo>
                  <a:pt x="13517" y="9055"/>
                  <a:pt x="12827" y="7925"/>
                  <a:pt x="11697" y="7674"/>
                </a:cubicBezTo>
                <a:cubicBezTo>
                  <a:pt x="11634" y="7653"/>
                  <a:pt x="11509" y="7632"/>
                  <a:pt x="11383" y="7611"/>
                </a:cubicBezTo>
                <a:cubicBezTo>
                  <a:pt x="12917" y="7235"/>
                  <a:pt x="14440" y="6989"/>
                  <a:pt x="16007" y="6989"/>
                </a:cubicBezTo>
                <a:cubicBezTo>
                  <a:pt x="16620" y="6989"/>
                  <a:pt x="17240" y="7026"/>
                  <a:pt x="17869" y="7109"/>
                </a:cubicBezTo>
                <a:cubicBezTo>
                  <a:pt x="20234" y="7444"/>
                  <a:pt x="22493" y="8260"/>
                  <a:pt x="24544" y="9515"/>
                </a:cubicBezTo>
                <a:cubicBezTo>
                  <a:pt x="24592" y="9544"/>
                  <a:pt x="24639" y="9556"/>
                  <a:pt x="24682" y="9556"/>
                </a:cubicBezTo>
                <a:cubicBezTo>
                  <a:pt x="24921" y="9556"/>
                  <a:pt x="25061" y="9169"/>
                  <a:pt x="24795" y="8992"/>
                </a:cubicBezTo>
                <a:cubicBezTo>
                  <a:pt x="23017" y="7799"/>
                  <a:pt x="21029" y="7004"/>
                  <a:pt x="18936" y="6607"/>
                </a:cubicBezTo>
                <a:cubicBezTo>
                  <a:pt x="20129" y="5665"/>
                  <a:pt x="20631" y="4096"/>
                  <a:pt x="20192" y="2631"/>
                </a:cubicBezTo>
                <a:cubicBezTo>
                  <a:pt x="19787" y="1324"/>
                  <a:pt x="18475" y="1"/>
                  <a:pt x="17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3" name="Google Shape;15183;p20"/>
          <p:cNvGrpSpPr/>
          <p:nvPr/>
        </p:nvGrpSpPr>
        <p:grpSpPr>
          <a:xfrm rot="-1258772" flipH="1">
            <a:off x="4369202" y="4239975"/>
            <a:ext cx="634844" cy="579863"/>
            <a:chOff x="2474450" y="2469265"/>
            <a:chExt cx="505551" cy="433940"/>
          </a:xfrm>
        </p:grpSpPr>
        <p:sp>
          <p:nvSpPr>
            <p:cNvPr id="15184" name="Google Shape;15184;p20"/>
            <p:cNvSpPr/>
            <p:nvPr/>
          </p:nvSpPr>
          <p:spPr>
            <a:xfrm>
              <a:off x="2474450" y="2469265"/>
              <a:ext cx="505551" cy="433940"/>
            </a:xfrm>
            <a:custGeom>
              <a:avLst/>
              <a:gdLst/>
              <a:ahLst/>
              <a:cxnLst/>
              <a:rect l="l" t="t" r="r" b="b"/>
              <a:pathLst>
                <a:path w="26636" h="22863" extrusionOk="0">
                  <a:moveTo>
                    <a:pt x="12805" y="5851"/>
                  </a:moveTo>
                  <a:cubicBezTo>
                    <a:pt x="13977" y="5893"/>
                    <a:pt x="13140" y="12588"/>
                    <a:pt x="13056" y="13404"/>
                  </a:cubicBezTo>
                  <a:cubicBezTo>
                    <a:pt x="12931" y="14639"/>
                    <a:pt x="12763" y="15852"/>
                    <a:pt x="12575" y="17066"/>
                  </a:cubicBezTo>
                  <a:cubicBezTo>
                    <a:pt x="12471" y="17673"/>
                    <a:pt x="12366" y="18280"/>
                    <a:pt x="12261" y="18907"/>
                  </a:cubicBezTo>
                  <a:cubicBezTo>
                    <a:pt x="12226" y="19119"/>
                    <a:pt x="12057" y="20516"/>
                    <a:pt x="11581" y="20516"/>
                  </a:cubicBezTo>
                  <a:cubicBezTo>
                    <a:pt x="11491" y="20516"/>
                    <a:pt x="11390" y="20467"/>
                    <a:pt x="11278" y="20351"/>
                  </a:cubicBezTo>
                  <a:cubicBezTo>
                    <a:pt x="11048" y="20100"/>
                    <a:pt x="11173" y="19179"/>
                    <a:pt x="11194" y="18865"/>
                  </a:cubicBezTo>
                  <a:cubicBezTo>
                    <a:pt x="11194" y="18217"/>
                    <a:pt x="11215" y="17547"/>
                    <a:pt x="11257" y="16899"/>
                  </a:cubicBezTo>
                  <a:cubicBezTo>
                    <a:pt x="11320" y="15622"/>
                    <a:pt x="11424" y="14367"/>
                    <a:pt x="11571" y="13111"/>
                  </a:cubicBezTo>
                  <a:cubicBezTo>
                    <a:pt x="11780" y="11354"/>
                    <a:pt x="12073" y="9617"/>
                    <a:pt x="12387" y="7901"/>
                  </a:cubicBezTo>
                  <a:cubicBezTo>
                    <a:pt x="12450" y="7839"/>
                    <a:pt x="12471" y="7755"/>
                    <a:pt x="12450" y="7671"/>
                  </a:cubicBezTo>
                  <a:lnTo>
                    <a:pt x="12450" y="7650"/>
                  </a:lnTo>
                  <a:cubicBezTo>
                    <a:pt x="12554" y="7044"/>
                    <a:pt x="12680" y="6437"/>
                    <a:pt x="12805" y="5851"/>
                  </a:cubicBezTo>
                  <a:close/>
                  <a:moveTo>
                    <a:pt x="6650" y="4125"/>
                  </a:moveTo>
                  <a:cubicBezTo>
                    <a:pt x="6831" y="4125"/>
                    <a:pt x="7014" y="4135"/>
                    <a:pt x="7198" y="4156"/>
                  </a:cubicBezTo>
                  <a:cubicBezTo>
                    <a:pt x="9269" y="4365"/>
                    <a:pt x="11069" y="5683"/>
                    <a:pt x="11906" y="7608"/>
                  </a:cubicBezTo>
                  <a:cubicBezTo>
                    <a:pt x="11173" y="10496"/>
                    <a:pt x="10755" y="13425"/>
                    <a:pt x="10608" y="16396"/>
                  </a:cubicBezTo>
                  <a:cubicBezTo>
                    <a:pt x="10587" y="16396"/>
                    <a:pt x="10587" y="16417"/>
                    <a:pt x="10608" y="16417"/>
                  </a:cubicBezTo>
                  <a:cubicBezTo>
                    <a:pt x="9960" y="17463"/>
                    <a:pt x="9248" y="18426"/>
                    <a:pt x="8432" y="19326"/>
                  </a:cubicBezTo>
                  <a:cubicBezTo>
                    <a:pt x="7951" y="19828"/>
                    <a:pt x="7428" y="20267"/>
                    <a:pt x="6863" y="20623"/>
                  </a:cubicBezTo>
                  <a:cubicBezTo>
                    <a:pt x="6842" y="20612"/>
                    <a:pt x="6826" y="20607"/>
                    <a:pt x="6813" y="20607"/>
                  </a:cubicBezTo>
                  <a:cubicBezTo>
                    <a:pt x="6800" y="20607"/>
                    <a:pt x="6790" y="20612"/>
                    <a:pt x="6779" y="20623"/>
                  </a:cubicBezTo>
                  <a:cubicBezTo>
                    <a:pt x="6528" y="20748"/>
                    <a:pt x="6256" y="20853"/>
                    <a:pt x="5984" y="20916"/>
                  </a:cubicBezTo>
                  <a:cubicBezTo>
                    <a:pt x="5932" y="20923"/>
                    <a:pt x="5879" y="20926"/>
                    <a:pt x="5826" y="20926"/>
                  </a:cubicBezTo>
                  <a:cubicBezTo>
                    <a:pt x="5561" y="20926"/>
                    <a:pt x="5294" y="20839"/>
                    <a:pt x="5084" y="20665"/>
                  </a:cubicBezTo>
                  <a:cubicBezTo>
                    <a:pt x="4750" y="20351"/>
                    <a:pt x="4603" y="19912"/>
                    <a:pt x="4708" y="19472"/>
                  </a:cubicBezTo>
                  <a:cubicBezTo>
                    <a:pt x="5273" y="18133"/>
                    <a:pt x="7281" y="16334"/>
                    <a:pt x="8516" y="15287"/>
                  </a:cubicBezTo>
                  <a:cubicBezTo>
                    <a:pt x="8893" y="15162"/>
                    <a:pt x="9248" y="14994"/>
                    <a:pt x="9583" y="14806"/>
                  </a:cubicBezTo>
                  <a:cubicBezTo>
                    <a:pt x="9864" y="14656"/>
                    <a:pt x="9676" y="14222"/>
                    <a:pt x="9408" y="14222"/>
                  </a:cubicBezTo>
                  <a:cubicBezTo>
                    <a:pt x="9377" y="14222"/>
                    <a:pt x="9344" y="14228"/>
                    <a:pt x="9311" y="14241"/>
                  </a:cubicBezTo>
                  <a:cubicBezTo>
                    <a:pt x="8290" y="14675"/>
                    <a:pt x="7118" y="14962"/>
                    <a:pt x="5974" y="14962"/>
                  </a:cubicBezTo>
                  <a:cubicBezTo>
                    <a:pt x="4631" y="14962"/>
                    <a:pt x="3326" y="14567"/>
                    <a:pt x="2343" y="13551"/>
                  </a:cubicBezTo>
                  <a:cubicBezTo>
                    <a:pt x="691" y="11856"/>
                    <a:pt x="711" y="9094"/>
                    <a:pt x="1820" y="7148"/>
                  </a:cubicBezTo>
                  <a:cubicBezTo>
                    <a:pt x="2800" y="5381"/>
                    <a:pt x="4626" y="4125"/>
                    <a:pt x="6650" y="4125"/>
                  </a:cubicBezTo>
                  <a:close/>
                  <a:moveTo>
                    <a:pt x="17990" y="6060"/>
                  </a:moveTo>
                  <a:cubicBezTo>
                    <a:pt x="18603" y="6060"/>
                    <a:pt x="19207" y="6126"/>
                    <a:pt x="19752" y="6228"/>
                  </a:cubicBezTo>
                  <a:cubicBezTo>
                    <a:pt x="22095" y="6646"/>
                    <a:pt x="24292" y="8006"/>
                    <a:pt x="25129" y="10308"/>
                  </a:cubicBezTo>
                  <a:cubicBezTo>
                    <a:pt x="25903" y="12463"/>
                    <a:pt x="25108" y="14681"/>
                    <a:pt x="23246" y="15957"/>
                  </a:cubicBezTo>
                  <a:cubicBezTo>
                    <a:pt x="22147" y="16709"/>
                    <a:pt x="20885" y="17015"/>
                    <a:pt x="19602" y="17015"/>
                  </a:cubicBezTo>
                  <a:cubicBezTo>
                    <a:pt x="18493" y="17015"/>
                    <a:pt x="17368" y="16786"/>
                    <a:pt x="16320" y="16417"/>
                  </a:cubicBezTo>
                  <a:cubicBezTo>
                    <a:pt x="16278" y="16402"/>
                    <a:pt x="16234" y="16395"/>
                    <a:pt x="16192" y="16395"/>
                  </a:cubicBezTo>
                  <a:cubicBezTo>
                    <a:pt x="15884" y="16395"/>
                    <a:pt x="15628" y="16764"/>
                    <a:pt x="15923" y="17003"/>
                  </a:cubicBezTo>
                  <a:cubicBezTo>
                    <a:pt x="16760" y="17715"/>
                    <a:pt x="17471" y="18531"/>
                    <a:pt x="18078" y="19430"/>
                  </a:cubicBezTo>
                  <a:cubicBezTo>
                    <a:pt x="18371" y="19870"/>
                    <a:pt x="18601" y="20351"/>
                    <a:pt x="18748" y="20853"/>
                  </a:cubicBezTo>
                  <a:cubicBezTo>
                    <a:pt x="18769" y="20979"/>
                    <a:pt x="18789" y="21062"/>
                    <a:pt x="18810" y="21146"/>
                  </a:cubicBezTo>
                  <a:cubicBezTo>
                    <a:pt x="18769" y="21439"/>
                    <a:pt x="18559" y="21669"/>
                    <a:pt x="18287" y="21774"/>
                  </a:cubicBezTo>
                  <a:cubicBezTo>
                    <a:pt x="18170" y="21816"/>
                    <a:pt x="18050" y="21834"/>
                    <a:pt x="17930" y="21834"/>
                  </a:cubicBezTo>
                  <a:cubicBezTo>
                    <a:pt x="17450" y="21834"/>
                    <a:pt x="16961" y="21539"/>
                    <a:pt x="16592" y="21272"/>
                  </a:cubicBezTo>
                  <a:cubicBezTo>
                    <a:pt x="15212" y="20037"/>
                    <a:pt x="14186" y="18447"/>
                    <a:pt x="13621" y="16668"/>
                  </a:cubicBezTo>
                  <a:cubicBezTo>
                    <a:pt x="13579" y="16564"/>
                    <a:pt x="13475" y="16480"/>
                    <a:pt x="13349" y="16459"/>
                  </a:cubicBezTo>
                  <a:cubicBezTo>
                    <a:pt x="13579" y="14932"/>
                    <a:pt x="13747" y="13425"/>
                    <a:pt x="13851" y="11898"/>
                  </a:cubicBezTo>
                  <a:cubicBezTo>
                    <a:pt x="13935" y="10538"/>
                    <a:pt x="14061" y="9136"/>
                    <a:pt x="14040" y="7755"/>
                  </a:cubicBezTo>
                  <a:cubicBezTo>
                    <a:pt x="14876" y="6470"/>
                    <a:pt x="16460" y="6060"/>
                    <a:pt x="17990" y="6060"/>
                  </a:cubicBezTo>
                  <a:close/>
                  <a:moveTo>
                    <a:pt x="10521" y="0"/>
                  </a:moveTo>
                  <a:cubicBezTo>
                    <a:pt x="9406" y="0"/>
                    <a:pt x="8273" y="763"/>
                    <a:pt x="8537" y="2022"/>
                  </a:cubicBezTo>
                  <a:cubicBezTo>
                    <a:pt x="8572" y="2162"/>
                    <a:pt x="8710" y="2249"/>
                    <a:pt x="8830" y="2249"/>
                  </a:cubicBezTo>
                  <a:cubicBezTo>
                    <a:pt x="8925" y="2249"/>
                    <a:pt x="9009" y="2194"/>
                    <a:pt x="9018" y="2064"/>
                  </a:cubicBezTo>
                  <a:cubicBezTo>
                    <a:pt x="9018" y="1290"/>
                    <a:pt x="9625" y="683"/>
                    <a:pt x="10378" y="620"/>
                  </a:cubicBezTo>
                  <a:cubicBezTo>
                    <a:pt x="10421" y="617"/>
                    <a:pt x="10463" y="615"/>
                    <a:pt x="10504" y="615"/>
                  </a:cubicBezTo>
                  <a:cubicBezTo>
                    <a:pt x="11220" y="615"/>
                    <a:pt x="11802" y="1115"/>
                    <a:pt x="12178" y="1708"/>
                  </a:cubicBezTo>
                  <a:cubicBezTo>
                    <a:pt x="12826" y="2733"/>
                    <a:pt x="12722" y="4031"/>
                    <a:pt x="12680" y="5202"/>
                  </a:cubicBezTo>
                  <a:cubicBezTo>
                    <a:pt x="12512" y="5244"/>
                    <a:pt x="12429" y="5432"/>
                    <a:pt x="12512" y="5579"/>
                  </a:cubicBezTo>
                  <a:cubicBezTo>
                    <a:pt x="12491" y="5600"/>
                    <a:pt x="12491" y="5600"/>
                    <a:pt x="12491" y="5621"/>
                  </a:cubicBezTo>
                  <a:cubicBezTo>
                    <a:pt x="12366" y="6018"/>
                    <a:pt x="12240" y="6416"/>
                    <a:pt x="12136" y="6813"/>
                  </a:cubicBezTo>
                  <a:cubicBezTo>
                    <a:pt x="11152" y="4867"/>
                    <a:pt x="9227" y="3591"/>
                    <a:pt x="7072" y="3466"/>
                  </a:cubicBezTo>
                  <a:cubicBezTo>
                    <a:pt x="6930" y="3455"/>
                    <a:pt x="6789" y="3450"/>
                    <a:pt x="6649" y="3450"/>
                  </a:cubicBezTo>
                  <a:cubicBezTo>
                    <a:pt x="4309" y="3450"/>
                    <a:pt x="2237" y="4907"/>
                    <a:pt x="1151" y="6960"/>
                  </a:cubicBezTo>
                  <a:cubicBezTo>
                    <a:pt x="0" y="9178"/>
                    <a:pt x="63" y="12191"/>
                    <a:pt x="1904" y="14053"/>
                  </a:cubicBezTo>
                  <a:cubicBezTo>
                    <a:pt x="3010" y="15142"/>
                    <a:pt x="4598" y="15654"/>
                    <a:pt x="6186" y="15654"/>
                  </a:cubicBezTo>
                  <a:cubicBezTo>
                    <a:pt x="6581" y="15654"/>
                    <a:pt x="6977" y="15622"/>
                    <a:pt x="7365" y="15559"/>
                  </a:cubicBezTo>
                  <a:lnTo>
                    <a:pt x="7365" y="15559"/>
                  </a:lnTo>
                  <a:cubicBezTo>
                    <a:pt x="6445" y="16229"/>
                    <a:pt x="5628" y="17003"/>
                    <a:pt x="4896" y="17882"/>
                  </a:cubicBezTo>
                  <a:cubicBezTo>
                    <a:pt x="4268" y="18677"/>
                    <a:pt x="3306" y="20456"/>
                    <a:pt x="4415" y="21293"/>
                  </a:cubicBezTo>
                  <a:cubicBezTo>
                    <a:pt x="4734" y="21522"/>
                    <a:pt x="5102" y="21616"/>
                    <a:pt x="5484" y="21616"/>
                  </a:cubicBezTo>
                  <a:cubicBezTo>
                    <a:pt x="6356" y="21616"/>
                    <a:pt x="7305" y="21130"/>
                    <a:pt x="7930" y="20665"/>
                  </a:cubicBezTo>
                  <a:cubicBezTo>
                    <a:pt x="8955" y="19828"/>
                    <a:pt x="9834" y="18824"/>
                    <a:pt x="10546" y="17694"/>
                  </a:cubicBezTo>
                  <a:lnTo>
                    <a:pt x="10546" y="17694"/>
                  </a:lnTo>
                  <a:cubicBezTo>
                    <a:pt x="10546" y="18028"/>
                    <a:pt x="10525" y="18363"/>
                    <a:pt x="10525" y="18698"/>
                  </a:cubicBezTo>
                  <a:cubicBezTo>
                    <a:pt x="10525" y="19305"/>
                    <a:pt x="10420" y="19974"/>
                    <a:pt x="10650" y="20560"/>
                  </a:cubicBezTo>
                  <a:cubicBezTo>
                    <a:pt x="10833" y="21011"/>
                    <a:pt x="11216" y="21329"/>
                    <a:pt x="11625" y="21329"/>
                  </a:cubicBezTo>
                  <a:cubicBezTo>
                    <a:pt x="11823" y="21329"/>
                    <a:pt x="12028" y="21254"/>
                    <a:pt x="12219" y="21083"/>
                  </a:cubicBezTo>
                  <a:cubicBezTo>
                    <a:pt x="12533" y="20811"/>
                    <a:pt x="12638" y="20393"/>
                    <a:pt x="12722" y="20016"/>
                  </a:cubicBezTo>
                  <a:cubicBezTo>
                    <a:pt x="12931" y="19200"/>
                    <a:pt x="13056" y="18363"/>
                    <a:pt x="13182" y="17526"/>
                  </a:cubicBezTo>
                  <a:cubicBezTo>
                    <a:pt x="13684" y="18824"/>
                    <a:pt x="14437" y="20016"/>
                    <a:pt x="15379" y="21062"/>
                  </a:cubicBezTo>
                  <a:cubicBezTo>
                    <a:pt x="16019" y="21759"/>
                    <a:pt x="17049" y="22863"/>
                    <a:pt x="18134" y="22863"/>
                  </a:cubicBezTo>
                  <a:cubicBezTo>
                    <a:pt x="18254" y="22863"/>
                    <a:pt x="18375" y="22849"/>
                    <a:pt x="18497" y="22820"/>
                  </a:cubicBezTo>
                  <a:cubicBezTo>
                    <a:pt x="19585" y="22548"/>
                    <a:pt x="19647" y="21272"/>
                    <a:pt x="19354" y="20393"/>
                  </a:cubicBezTo>
                  <a:cubicBezTo>
                    <a:pt x="18936" y="19284"/>
                    <a:pt x="18287" y="18300"/>
                    <a:pt x="17471" y="17484"/>
                  </a:cubicBezTo>
                  <a:lnTo>
                    <a:pt x="17471" y="17484"/>
                  </a:lnTo>
                  <a:cubicBezTo>
                    <a:pt x="18177" y="17639"/>
                    <a:pt x="18899" y="17727"/>
                    <a:pt x="19617" y="17727"/>
                  </a:cubicBezTo>
                  <a:cubicBezTo>
                    <a:pt x="21135" y="17727"/>
                    <a:pt x="22631" y="17335"/>
                    <a:pt x="23895" y="16355"/>
                  </a:cubicBezTo>
                  <a:cubicBezTo>
                    <a:pt x="25862" y="14869"/>
                    <a:pt x="26636" y="12400"/>
                    <a:pt x="25778" y="10077"/>
                  </a:cubicBezTo>
                  <a:cubicBezTo>
                    <a:pt x="24815" y="7504"/>
                    <a:pt x="22326" y="5976"/>
                    <a:pt x="19689" y="5579"/>
                  </a:cubicBezTo>
                  <a:cubicBezTo>
                    <a:pt x="19199" y="5506"/>
                    <a:pt x="18679" y="5461"/>
                    <a:pt x="18155" y="5461"/>
                  </a:cubicBezTo>
                  <a:cubicBezTo>
                    <a:pt x="16575" y="5461"/>
                    <a:pt x="14956" y="5865"/>
                    <a:pt x="13998" y="7106"/>
                  </a:cubicBezTo>
                  <a:lnTo>
                    <a:pt x="13998" y="6897"/>
                  </a:lnTo>
                  <a:cubicBezTo>
                    <a:pt x="13956" y="6248"/>
                    <a:pt x="13789" y="5600"/>
                    <a:pt x="13266" y="5328"/>
                  </a:cubicBezTo>
                  <a:cubicBezTo>
                    <a:pt x="13412" y="4240"/>
                    <a:pt x="13747" y="3194"/>
                    <a:pt x="14270" y="2231"/>
                  </a:cubicBezTo>
                  <a:cubicBezTo>
                    <a:pt x="14609" y="1648"/>
                    <a:pt x="15405" y="898"/>
                    <a:pt x="16071" y="898"/>
                  </a:cubicBezTo>
                  <a:cubicBezTo>
                    <a:pt x="16433" y="898"/>
                    <a:pt x="16757" y="1119"/>
                    <a:pt x="16948" y="1708"/>
                  </a:cubicBezTo>
                  <a:cubicBezTo>
                    <a:pt x="16981" y="1805"/>
                    <a:pt x="17051" y="1846"/>
                    <a:pt x="17125" y="1846"/>
                  </a:cubicBezTo>
                  <a:cubicBezTo>
                    <a:pt x="17241" y="1846"/>
                    <a:pt x="17367" y="1744"/>
                    <a:pt x="17367" y="1603"/>
                  </a:cubicBezTo>
                  <a:cubicBezTo>
                    <a:pt x="17395" y="738"/>
                    <a:pt x="16663" y="324"/>
                    <a:pt x="15908" y="324"/>
                  </a:cubicBezTo>
                  <a:cubicBezTo>
                    <a:pt x="15550" y="324"/>
                    <a:pt x="15187" y="417"/>
                    <a:pt x="14898" y="599"/>
                  </a:cubicBezTo>
                  <a:cubicBezTo>
                    <a:pt x="13977" y="1164"/>
                    <a:pt x="13475" y="2168"/>
                    <a:pt x="13182" y="3235"/>
                  </a:cubicBezTo>
                  <a:cubicBezTo>
                    <a:pt x="13098" y="2064"/>
                    <a:pt x="12722" y="913"/>
                    <a:pt x="11613" y="285"/>
                  </a:cubicBezTo>
                  <a:cubicBezTo>
                    <a:pt x="11290" y="92"/>
                    <a:pt x="10906" y="0"/>
                    <a:pt x="10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0"/>
            <p:cNvSpPr/>
            <p:nvPr/>
          </p:nvSpPr>
          <p:spPr>
            <a:xfrm>
              <a:off x="2527252" y="2582633"/>
              <a:ext cx="150151" cy="130696"/>
            </a:xfrm>
            <a:custGeom>
              <a:avLst/>
              <a:gdLst/>
              <a:ahLst/>
              <a:cxnLst/>
              <a:rect l="l" t="t" r="r" b="b"/>
              <a:pathLst>
                <a:path w="7911" h="6886" extrusionOk="0">
                  <a:moveTo>
                    <a:pt x="3766" y="659"/>
                  </a:moveTo>
                  <a:cubicBezTo>
                    <a:pt x="4447" y="659"/>
                    <a:pt x="5136" y="862"/>
                    <a:pt x="5650" y="1259"/>
                  </a:cubicBezTo>
                  <a:cubicBezTo>
                    <a:pt x="7199" y="2472"/>
                    <a:pt x="7345" y="4544"/>
                    <a:pt x="6696" y="6239"/>
                  </a:cubicBezTo>
                  <a:cubicBezTo>
                    <a:pt x="6320" y="5527"/>
                    <a:pt x="5650" y="5151"/>
                    <a:pt x="4855" y="4920"/>
                  </a:cubicBezTo>
                  <a:cubicBezTo>
                    <a:pt x="3600" y="4544"/>
                    <a:pt x="1194" y="4648"/>
                    <a:pt x="1235" y="2807"/>
                  </a:cubicBezTo>
                  <a:cubicBezTo>
                    <a:pt x="1276" y="1354"/>
                    <a:pt x="2507" y="659"/>
                    <a:pt x="3766" y="659"/>
                  </a:cubicBezTo>
                  <a:close/>
                  <a:moveTo>
                    <a:pt x="3777" y="0"/>
                  </a:moveTo>
                  <a:cubicBezTo>
                    <a:pt x="3180" y="0"/>
                    <a:pt x="2580" y="160"/>
                    <a:pt x="2030" y="506"/>
                  </a:cubicBezTo>
                  <a:cubicBezTo>
                    <a:pt x="817" y="1301"/>
                    <a:pt x="1" y="3100"/>
                    <a:pt x="1152" y="4293"/>
                  </a:cubicBezTo>
                  <a:cubicBezTo>
                    <a:pt x="2491" y="5674"/>
                    <a:pt x="5483" y="4774"/>
                    <a:pt x="6257" y="6699"/>
                  </a:cubicBezTo>
                  <a:cubicBezTo>
                    <a:pt x="6294" y="6821"/>
                    <a:pt x="6401" y="6886"/>
                    <a:pt x="6514" y="6886"/>
                  </a:cubicBezTo>
                  <a:cubicBezTo>
                    <a:pt x="6594" y="6886"/>
                    <a:pt x="6677" y="6853"/>
                    <a:pt x="6738" y="6783"/>
                  </a:cubicBezTo>
                  <a:cubicBezTo>
                    <a:pt x="6822" y="6783"/>
                    <a:pt x="6885" y="6741"/>
                    <a:pt x="6906" y="6678"/>
                  </a:cubicBezTo>
                  <a:cubicBezTo>
                    <a:pt x="7784" y="4983"/>
                    <a:pt x="7910" y="2891"/>
                    <a:pt x="6613" y="1363"/>
                  </a:cubicBezTo>
                  <a:cubicBezTo>
                    <a:pt x="5889" y="506"/>
                    <a:pt x="4839" y="0"/>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0"/>
            <p:cNvSpPr/>
            <p:nvPr/>
          </p:nvSpPr>
          <p:spPr>
            <a:xfrm>
              <a:off x="2740322" y="2617347"/>
              <a:ext cx="180917" cy="119859"/>
            </a:xfrm>
            <a:custGeom>
              <a:avLst/>
              <a:gdLst/>
              <a:ahLst/>
              <a:cxnLst/>
              <a:rect l="l" t="t" r="r" b="b"/>
              <a:pathLst>
                <a:path w="9532" h="6315" extrusionOk="0">
                  <a:moveTo>
                    <a:pt x="5702" y="719"/>
                  </a:moveTo>
                  <a:cubicBezTo>
                    <a:pt x="7032" y="719"/>
                    <a:pt x="8385" y="1206"/>
                    <a:pt x="8506" y="2589"/>
                  </a:cubicBezTo>
                  <a:cubicBezTo>
                    <a:pt x="8695" y="4712"/>
                    <a:pt x="6034" y="4895"/>
                    <a:pt x="4412" y="4895"/>
                  </a:cubicBezTo>
                  <a:cubicBezTo>
                    <a:pt x="4244" y="4895"/>
                    <a:pt x="4086" y="4893"/>
                    <a:pt x="3945" y="4891"/>
                  </a:cubicBezTo>
                  <a:lnTo>
                    <a:pt x="3945" y="4870"/>
                  </a:lnTo>
                  <a:cubicBezTo>
                    <a:pt x="3845" y="4868"/>
                    <a:pt x="3746" y="4867"/>
                    <a:pt x="3647" y="4867"/>
                  </a:cubicBezTo>
                  <a:cubicBezTo>
                    <a:pt x="2699" y="4867"/>
                    <a:pt x="1758" y="4979"/>
                    <a:pt x="1057" y="5623"/>
                  </a:cubicBezTo>
                  <a:cubicBezTo>
                    <a:pt x="1141" y="3740"/>
                    <a:pt x="1894" y="1941"/>
                    <a:pt x="3714" y="1104"/>
                  </a:cubicBezTo>
                  <a:cubicBezTo>
                    <a:pt x="4224" y="871"/>
                    <a:pt x="4960" y="719"/>
                    <a:pt x="5702" y="719"/>
                  </a:cubicBezTo>
                  <a:close/>
                  <a:moveTo>
                    <a:pt x="5669" y="1"/>
                  </a:moveTo>
                  <a:cubicBezTo>
                    <a:pt x="2809" y="1"/>
                    <a:pt x="0" y="2892"/>
                    <a:pt x="743" y="5895"/>
                  </a:cubicBezTo>
                  <a:cubicBezTo>
                    <a:pt x="764" y="5937"/>
                    <a:pt x="785" y="5979"/>
                    <a:pt x="806" y="5979"/>
                  </a:cubicBezTo>
                  <a:cubicBezTo>
                    <a:pt x="820" y="6182"/>
                    <a:pt x="995" y="6314"/>
                    <a:pt x="1171" y="6314"/>
                  </a:cubicBezTo>
                  <a:cubicBezTo>
                    <a:pt x="1249" y="6314"/>
                    <a:pt x="1327" y="6288"/>
                    <a:pt x="1392" y="6230"/>
                  </a:cubicBezTo>
                  <a:cubicBezTo>
                    <a:pt x="2010" y="5651"/>
                    <a:pt x="2810" y="5544"/>
                    <a:pt x="3626" y="5544"/>
                  </a:cubicBezTo>
                  <a:cubicBezTo>
                    <a:pt x="4108" y="5544"/>
                    <a:pt x="4595" y="5581"/>
                    <a:pt x="5053" y="5581"/>
                  </a:cubicBezTo>
                  <a:cubicBezTo>
                    <a:pt x="6100" y="5581"/>
                    <a:pt x="7188" y="5435"/>
                    <a:pt x="8025" y="4786"/>
                  </a:cubicBezTo>
                  <a:cubicBezTo>
                    <a:pt x="9406" y="3740"/>
                    <a:pt x="9531" y="1899"/>
                    <a:pt x="8129" y="832"/>
                  </a:cubicBezTo>
                  <a:cubicBezTo>
                    <a:pt x="7365" y="254"/>
                    <a:pt x="6515" y="1"/>
                    <a:pt x="5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7" name="Google Shape;15187;p20"/>
          <p:cNvGrpSpPr/>
          <p:nvPr/>
        </p:nvGrpSpPr>
        <p:grpSpPr>
          <a:xfrm rot="-6869864" flipH="1">
            <a:off x="8197965" y="281097"/>
            <a:ext cx="2012817" cy="654772"/>
            <a:chOff x="4178968" y="-268677"/>
            <a:chExt cx="2329415" cy="757762"/>
          </a:xfrm>
        </p:grpSpPr>
        <p:grpSp>
          <p:nvGrpSpPr>
            <p:cNvPr id="15188" name="Google Shape;15188;p20"/>
            <p:cNvGrpSpPr/>
            <p:nvPr/>
          </p:nvGrpSpPr>
          <p:grpSpPr>
            <a:xfrm>
              <a:off x="4178968" y="-268677"/>
              <a:ext cx="1264254" cy="757762"/>
              <a:chOff x="6323950" y="1278138"/>
              <a:chExt cx="701350" cy="420325"/>
            </a:xfrm>
          </p:grpSpPr>
          <p:sp>
            <p:nvSpPr>
              <p:cNvPr id="15189" name="Google Shape;15189;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0"/>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0"/>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20"/>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20"/>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20"/>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0"/>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8" name="Google Shape;15208;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1" name="Google Shape;15211;p20"/>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6" name="Google Shape;15216;p20"/>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9" name="Google Shape;15219;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0" name="Google Shape;15220;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0"/>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4" name="Google Shape;15224;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5" name="Google Shape;15225;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6" name="Google Shape;15226;p20"/>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0" name="Google Shape;15230;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1" name="Google Shape;15231;p20"/>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2" name="Google Shape;15232;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3" name="Google Shape;15233;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4" name="Google Shape;15234;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5" name="Google Shape;15235;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6" name="Google Shape;15236;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7" name="Google Shape;15237;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8" name="Google Shape;15238;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9" name="Google Shape;15239;p20"/>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0" name="Google Shape;15240;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1" name="Google Shape;15241;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2" name="Google Shape;15242;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3" name="Google Shape;15243;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4" name="Google Shape;15244;p20"/>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5" name="Google Shape;15245;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6" name="Google Shape;15246;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8" name="Google Shape;15248;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0" name="Google Shape;15250;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20"/>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2" name="Google Shape;15252;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3" name="Google Shape;15253;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4" name="Google Shape;15254;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5" name="Google Shape;15255;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6" name="Google Shape;15256;p20"/>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7" name="Google Shape;15257;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8" name="Google Shape;15258;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9" name="Google Shape;15259;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0" name="Google Shape;15260;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1" name="Google Shape;15261;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2" name="Google Shape;15262;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3" name="Google Shape;15263;p20"/>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4" name="Google Shape;15264;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5" name="Google Shape;15265;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7" name="Google Shape;15267;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20"/>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9" name="Google Shape;15269;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1" name="Google Shape;15271;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2" name="Google Shape;15272;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3" name="Google Shape;15273;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4" name="Google Shape;15274;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5" name="Google Shape;15275;p20"/>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6" name="Google Shape;15276;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7" name="Google Shape;15277;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8" name="Google Shape;15278;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9" name="Google Shape;15279;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0" name="Google Shape;15280;p20"/>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1" name="Google Shape;15281;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2" name="Google Shape;15282;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3" name="Google Shape;15283;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4" name="Google Shape;15284;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5" name="Google Shape;15285;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6" name="Google Shape;15286;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7" name="Google Shape;15287;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8" name="Google Shape;15288;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9" name="Google Shape;15289;p20"/>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0" name="Google Shape;15290;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1" name="Google Shape;15291;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2" name="Google Shape;15292;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3" name="Google Shape;15293;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4" name="Google Shape;15294;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5" name="Google Shape;15295;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6" name="Google Shape;15296;p20"/>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7" name="Google Shape;15297;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8" name="Google Shape;15298;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9" name="Google Shape;15299;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0" name="Google Shape;15300;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1" name="Google Shape;15301;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2" name="Google Shape;15302;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3" name="Google Shape;15303;p20"/>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4" name="Google Shape;15304;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5" name="Google Shape;15305;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6" name="Google Shape;15306;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7" name="Google Shape;15307;p20"/>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8" name="Google Shape;15308;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9" name="Google Shape;15309;p20"/>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0" name="Google Shape;15310;p20"/>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1" name="Google Shape;15311;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2" name="Google Shape;15312;p20"/>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3" name="Google Shape;15313;p20"/>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4" name="Google Shape;15314;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5" name="Google Shape;15315;p20"/>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6" name="Google Shape;15316;p20"/>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7" name="Google Shape;15317;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8" name="Google Shape;15318;p20"/>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9" name="Google Shape;15319;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0" name="Google Shape;15320;p20"/>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1" name="Google Shape;15321;p20"/>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2" name="Google Shape;15322;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3" name="Google Shape;15323;p20"/>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4" name="Google Shape;15324;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5" name="Google Shape;15325;p20"/>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6" name="Google Shape;15326;p20"/>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7" name="Google Shape;15327;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8" name="Google Shape;15328;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9" name="Google Shape;15329;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0" name="Google Shape;15330;p20"/>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1" name="Google Shape;15331;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2" name="Google Shape;15332;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3" name="Google Shape;15333;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4" name="Google Shape;15334;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5" name="Google Shape;15335;p20"/>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6" name="Google Shape;15336;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7" name="Google Shape;15337;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8" name="Google Shape;15338;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9" name="Google Shape;15339;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0" name="Google Shape;15340;p20"/>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1" name="Google Shape;15341;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2" name="Google Shape;15342;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3" name="Google Shape;15343;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4" name="Google Shape;15344;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5" name="Google Shape;15345;p20"/>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6" name="Google Shape;15346;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7" name="Google Shape;15347;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8" name="Google Shape;15348;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9" name="Google Shape;15349;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0" name="Google Shape;15350;p20"/>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1" name="Google Shape;15351;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2" name="Google Shape;15352;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3" name="Google Shape;15353;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4" name="Google Shape;15354;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5" name="Google Shape;15355;p20"/>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6" name="Google Shape;15356;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7" name="Google Shape;15357;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8" name="Google Shape;15358;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9" name="Google Shape;15359;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0" name="Google Shape;15360;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1" name="Google Shape;15361;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2" name="Google Shape;15362;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3" name="Google Shape;15363;p20"/>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4" name="Google Shape;15364;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5" name="Google Shape;15365;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6" name="Google Shape;15366;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7" name="Google Shape;15367;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8" name="Google Shape;15368;p20"/>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9" name="Google Shape;15369;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0" name="Google Shape;15370;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1" name="Google Shape;15371;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2" name="Google Shape;15372;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3" name="Google Shape;15373;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4" name="Google Shape;15374;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5" name="Google Shape;15375;p20"/>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6" name="Google Shape;15376;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7" name="Google Shape;15377;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8" name="Google Shape;15378;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9" name="Google Shape;15379;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0" name="Google Shape;15380;p20"/>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1" name="Google Shape;15381;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2" name="Google Shape;15382;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3" name="Google Shape;15383;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4" name="Google Shape;15384;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5" name="Google Shape;15385;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6" name="Google Shape;15386;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7" name="Google Shape;15387;p20"/>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8" name="Google Shape;15388;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9" name="Google Shape;15389;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0" name="Google Shape;15390;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1" name="Google Shape;15391;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2" name="Google Shape;15392;p20"/>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3" name="Google Shape;15393;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4" name="Google Shape;15394;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5" name="Google Shape;15395;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6" name="Google Shape;15396;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7" name="Google Shape;15397;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8" name="Google Shape;15398;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9" name="Google Shape;15399;p20"/>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0" name="Google Shape;15400;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1" name="Google Shape;15401;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2" name="Google Shape;15402;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3" name="Google Shape;15403;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4" name="Google Shape;15404;p20"/>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5" name="Google Shape;15405;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6" name="Google Shape;15406;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7" name="Google Shape;15407;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8" name="Google Shape;15408;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9" name="Google Shape;15409;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0" name="Google Shape;15410;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1" name="Google Shape;15411;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2" name="Google Shape;15412;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3" name="Google Shape;15413;p20"/>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4" name="Google Shape;15414;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5" name="Google Shape;15415;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6" name="Google Shape;15416;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7" name="Google Shape;15417;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8" name="Google Shape;15418;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9" name="Google Shape;15419;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0" name="Google Shape;15420;p20"/>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1" name="Google Shape;15421;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2" name="Google Shape;15422;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3" name="Google Shape;15423;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4" name="Google Shape;15424;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5" name="Google Shape;15425;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6" name="Google Shape;15426;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7" name="Google Shape;15427;p20"/>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8" name="Google Shape;15428;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9" name="Google Shape;15429;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0" name="Google Shape;15430;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1" name="Google Shape;15431;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2" name="Google Shape;15432;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3" name="Google Shape;15433;p20"/>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4" name="Google Shape;15434;p20"/>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5" name="Google Shape;15435;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6" name="Google Shape;15436;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7" name="Google Shape;15437;p20"/>
            <p:cNvGrpSpPr/>
            <p:nvPr/>
          </p:nvGrpSpPr>
          <p:grpSpPr>
            <a:xfrm>
              <a:off x="5350843" y="-268677"/>
              <a:ext cx="1157540" cy="757762"/>
              <a:chOff x="6323950" y="1278138"/>
              <a:chExt cx="642150" cy="420325"/>
            </a:xfrm>
          </p:grpSpPr>
          <p:sp>
            <p:nvSpPr>
              <p:cNvPr id="15438" name="Google Shape;15438;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9" name="Google Shape;15439;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0" name="Google Shape;15440;p20"/>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1" name="Google Shape;15441;p20"/>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2" name="Google Shape;15442;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3" name="Google Shape;15443;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4" name="Google Shape;15444;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5" name="Google Shape;15445;p20"/>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6" name="Google Shape;15446;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7" name="Google Shape;15447;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8" name="Google Shape;15448;p20"/>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9" name="Google Shape;15449;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0" name="Google Shape;15450;p20"/>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1" name="Google Shape;15451;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2" name="Google Shape;15452;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3" name="Google Shape;15453;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4" name="Google Shape;15454;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5" name="Google Shape;15455;p20"/>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6" name="Google Shape;15456;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7" name="Google Shape;15457;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8" name="Google Shape;15458;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9" name="Google Shape;15459;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0" name="Google Shape;15460;p20"/>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1" name="Google Shape;15461;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2" name="Google Shape;15462;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3" name="Google Shape;15463;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4" name="Google Shape;15464;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5" name="Google Shape;15465;p20"/>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6" name="Google Shape;15466;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7" name="Google Shape;15467;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8" name="Google Shape;15468;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9" name="Google Shape;15469;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0" name="Google Shape;15470;p20"/>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1" name="Google Shape;15471;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2" name="Google Shape;15472;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3" name="Google Shape;15473;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4" name="Google Shape;15474;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5" name="Google Shape;15475;p20"/>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6" name="Google Shape;15476;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7" name="Google Shape;15477;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8" name="Google Shape;15478;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9" name="Google Shape;15479;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0" name="Google Shape;15480;p20"/>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1" name="Google Shape;15481;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2" name="Google Shape;15482;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3" name="Google Shape;15483;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4" name="Google Shape;15484;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5" name="Google Shape;15485;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6" name="Google Shape;15486;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7" name="Google Shape;15487;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8" name="Google Shape;15488;p20"/>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9" name="Google Shape;15489;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0" name="Google Shape;15490;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1" name="Google Shape;15491;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2" name="Google Shape;15492;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3" name="Google Shape;15493;p20"/>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4" name="Google Shape;15494;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5" name="Google Shape;15495;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6" name="Google Shape;15496;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7" name="Google Shape;15497;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8" name="Google Shape;15498;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9" name="Google Shape;15499;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0" name="Google Shape;15500;p20"/>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1" name="Google Shape;15501;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2" name="Google Shape;15502;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3" name="Google Shape;15503;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4" name="Google Shape;15504;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5" name="Google Shape;15505;p20"/>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6" name="Google Shape;15506;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7" name="Google Shape;15507;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8" name="Google Shape;15508;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9" name="Google Shape;15509;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0" name="Google Shape;15510;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1" name="Google Shape;15511;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2" name="Google Shape;15512;p20"/>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3" name="Google Shape;15513;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4" name="Google Shape;15514;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5" name="Google Shape;15515;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6" name="Google Shape;15516;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7" name="Google Shape;15517;p20"/>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8" name="Google Shape;15518;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9" name="Google Shape;15519;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0" name="Google Shape;15520;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1" name="Google Shape;15521;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2" name="Google Shape;15522;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3" name="Google Shape;15523;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4" name="Google Shape;15524;p20"/>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5" name="Google Shape;15525;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6" name="Google Shape;15526;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7" name="Google Shape;15527;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8" name="Google Shape;15528;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9" name="Google Shape;15529;p20"/>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0" name="Google Shape;15530;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1" name="Google Shape;15531;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2" name="Google Shape;15532;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3" name="Google Shape;15533;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4" name="Google Shape;15534;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5" name="Google Shape;15535;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6" name="Google Shape;15536;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7" name="Google Shape;15537;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8" name="Google Shape;15538;p20"/>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9" name="Google Shape;15539;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0" name="Google Shape;15540;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1" name="Google Shape;15541;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2" name="Google Shape;15542;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3" name="Google Shape;15543;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4" name="Google Shape;15544;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5" name="Google Shape;15545;p20"/>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6" name="Google Shape;15546;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7" name="Google Shape;15547;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8" name="Google Shape;15548;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9" name="Google Shape;15549;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0" name="Google Shape;15550;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1" name="Google Shape;15551;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2" name="Google Shape;15552;p20"/>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3" name="Google Shape;15553;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4" name="Google Shape;15554;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5" name="Google Shape;15555;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6" name="Google Shape;15556;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7" name="Google Shape;15557;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8" name="Google Shape;15558;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9" name="Google Shape;15559;p20"/>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0" name="Google Shape;15560;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1" name="Google Shape;15561;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2" name="Google Shape;15562;p20"/>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3" name="Google Shape;15563;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4" name="Google Shape;15564;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5" name="Google Shape;15565;p20"/>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6" name="Google Shape;15566;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7" name="Google Shape;15567;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8" name="Google Shape;15568;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9" name="Google Shape;15569;p20"/>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0" name="Google Shape;15570;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1" name="Google Shape;15571;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2" name="Google Shape;15572;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3" name="Google Shape;15573;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4" name="Google Shape;15574;p20"/>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5" name="Google Shape;15575;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6" name="Google Shape;15576;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7" name="Google Shape;15577;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8" name="Google Shape;15578;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9" name="Google Shape;15579;p20"/>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0" name="Google Shape;15580;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1" name="Google Shape;15581;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2" name="Google Shape;15582;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3" name="Google Shape;15583;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4" name="Google Shape;15584;p20"/>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5" name="Google Shape;15585;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6" name="Google Shape;15586;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7" name="Google Shape;15587;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8" name="Google Shape;15588;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9" name="Google Shape;15589;p20"/>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0" name="Google Shape;15590;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1" name="Google Shape;15591;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2" name="Google Shape;15592;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4" name="Google Shape;15594;p20"/>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5" name="Google Shape;15595;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7" name="Google Shape;15597;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9" name="Google Shape;15599;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0" name="Google Shape;15600;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2" name="Google Shape;15602;p20"/>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3" name="Google Shape;15603;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4" name="Google Shape;15604;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6" name="Google Shape;15606;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7" name="Google Shape;15607;p20"/>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8" name="Google Shape;15608;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9" name="Google Shape;15609;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0" name="Google Shape;15610;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1" name="Google Shape;15611;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2" name="Google Shape;15612;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4" name="Google Shape;15614;p20"/>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5" name="Google Shape;15615;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7" name="Google Shape;15617;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9" name="Google Shape;15619;p20"/>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0" name="Google Shape;15620;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1" name="Google Shape;15621;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2" name="Google Shape;15622;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3" name="Google Shape;15623;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4" name="Google Shape;15624;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5" name="Google Shape;15625;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6" name="Google Shape;15626;p20"/>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7" name="Google Shape;15627;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8" name="Google Shape;15628;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9" name="Google Shape;15629;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0" name="Google Shape;15630;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1" name="Google Shape;15631;p20"/>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2" name="Google Shape;15632;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3" name="Google Shape;15633;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4" name="Google Shape;15634;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5" name="Google Shape;15635;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6" name="Google Shape;15636;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7" name="Google Shape;15637;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8" name="Google Shape;15638;p20"/>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9" name="Google Shape;15639;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0" name="Google Shape;15640;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1" name="Google Shape;15641;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2" name="Google Shape;15642;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3" name="Google Shape;15643;p20"/>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4" name="Google Shape;15644;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5" name="Google Shape;15645;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6" name="Google Shape;15646;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7" name="Google Shape;15647;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8" name="Google Shape;15648;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9" name="Google Shape;15649;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0" name="Google Shape;15650;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1" name="Google Shape;15651;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2" name="Google Shape;15652;p20"/>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3" name="Google Shape;15653;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4" name="Google Shape;15654;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5" name="Google Shape;15655;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6" name="Google Shape;15656;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7" name="Google Shape;15657;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8" name="Google Shape;15658;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9" name="Google Shape;15659;p20"/>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0" name="Google Shape;15660;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1" name="Google Shape;15661;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2" name="Google Shape;15662;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3" name="Google Shape;15663;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4" name="Google Shape;15664;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5" name="Google Shape;15665;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6" name="Google Shape;15666;p20"/>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7" name="Google Shape;15667;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8" name="Google Shape;15668;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9" name="Google Shape;15669;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0" name="Google Shape;15670;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1" name="Google Shape;15671;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2" name="Google Shape;15672;p20"/>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3" name="Google Shape;15673;p20"/>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4" name="Google Shape;15674;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5" name="Google Shape;15675;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76" name="Google Shape;15676;p20"/>
          <p:cNvGrpSpPr/>
          <p:nvPr/>
        </p:nvGrpSpPr>
        <p:grpSpPr>
          <a:xfrm rot="-6869923" flipH="1">
            <a:off x="-1127579" y="4579737"/>
            <a:ext cx="2057119" cy="669184"/>
            <a:chOff x="4178968" y="-268677"/>
            <a:chExt cx="2329415" cy="757762"/>
          </a:xfrm>
        </p:grpSpPr>
        <p:grpSp>
          <p:nvGrpSpPr>
            <p:cNvPr id="15677" name="Google Shape;15677;p20"/>
            <p:cNvGrpSpPr/>
            <p:nvPr/>
          </p:nvGrpSpPr>
          <p:grpSpPr>
            <a:xfrm>
              <a:off x="4178968" y="-268677"/>
              <a:ext cx="1264254" cy="757762"/>
              <a:chOff x="6323950" y="1278138"/>
              <a:chExt cx="701350" cy="420325"/>
            </a:xfrm>
          </p:grpSpPr>
          <p:sp>
            <p:nvSpPr>
              <p:cNvPr id="15678" name="Google Shape;15678;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9" name="Google Shape;15679;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0" name="Google Shape;15680;p20"/>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1" name="Google Shape;15681;p20"/>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2" name="Google Shape;15682;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3" name="Google Shape;15683;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4" name="Google Shape;15684;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5" name="Google Shape;15685;p20"/>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6" name="Google Shape;15686;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7" name="Google Shape;15687;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8" name="Google Shape;15688;p20"/>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9" name="Google Shape;15689;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0" name="Google Shape;15690;p20"/>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1" name="Google Shape;15691;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2" name="Google Shape;15692;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3" name="Google Shape;15693;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4" name="Google Shape;15694;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5" name="Google Shape;15695;p20"/>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6" name="Google Shape;15696;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7" name="Google Shape;15697;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8" name="Google Shape;15698;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9" name="Google Shape;15699;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0" name="Google Shape;15700;p20"/>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1" name="Google Shape;15701;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2" name="Google Shape;15702;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3" name="Google Shape;15703;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4" name="Google Shape;15704;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5" name="Google Shape;15705;p20"/>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6" name="Google Shape;15706;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7" name="Google Shape;15707;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8" name="Google Shape;15708;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9" name="Google Shape;15709;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0" name="Google Shape;15710;p20"/>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1" name="Google Shape;15711;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2" name="Google Shape;15712;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3" name="Google Shape;15713;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4" name="Google Shape;15714;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5" name="Google Shape;15715;p20"/>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6" name="Google Shape;15716;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7" name="Google Shape;15717;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8" name="Google Shape;15718;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9" name="Google Shape;15719;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0" name="Google Shape;15720;p20"/>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1" name="Google Shape;15721;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2" name="Google Shape;15722;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3" name="Google Shape;15723;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4" name="Google Shape;15724;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5" name="Google Shape;15725;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6" name="Google Shape;15726;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7" name="Google Shape;15727;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8" name="Google Shape;15728;p20"/>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9" name="Google Shape;15729;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0" name="Google Shape;15730;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1" name="Google Shape;15731;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2" name="Google Shape;15732;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3" name="Google Shape;15733;p20"/>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4" name="Google Shape;15734;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5" name="Google Shape;15735;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6" name="Google Shape;15736;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7" name="Google Shape;15737;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8" name="Google Shape;15738;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9" name="Google Shape;15739;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0" name="Google Shape;15740;p20"/>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1" name="Google Shape;15741;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2" name="Google Shape;15742;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3" name="Google Shape;15743;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4" name="Google Shape;15744;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5" name="Google Shape;15745;p20"/>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6" name="Google Shape;15746;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7" name="Google Shape;15747;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8" name="Google Shape;15748;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9" name="Google Shape;15749;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0" name="Google Shape;15750;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1" name="Google Shape;15751;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2" name="Google Shape;15752;p20"/>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3" name="Google Shape;15753;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4" name="Google Shape;15754;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5" name="Google Shape;15755;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6" name="Google Shape;15756;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7" name="Google Shape;15757;p20"/>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8" name="Google Shape;15758;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9" name="Google Shape;15759;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0" name="Google Shape;15760;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1" name="Google Shape;15761;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2" name="Google Shape;15762;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3" name="Google Shape;15763;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4" name="Google Shape;15764;p20"/>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5" name="Google Shape;15765;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6" name="Google Shape;15766;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7" name="Google Shape;15767;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8" name="Google Shape;15768;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9" name="Google Shape;15769;p20"/>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0" name="Google Shape;15770;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1" name="Google Shape;15771;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2" name="Google Shape;15772;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3" name="Google Shape;15773;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4" name="Google Shape;15774;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5" name="Google Shape;15775;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6" name="Google Shape;15776;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7" name="Google Shape;15777;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8" name="Google Shape;15778;p20"/>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9" name="Google Shape;15779;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0" name="Google Shape;15780;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1" name="Google Shape;15781;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2" name="Google Shape;15782;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3" name="Google Shape;15783;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4" name="Google Shape;15784;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5" name="Google Shape;15785;p20"/>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6" name="Google Shape;15786;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7" name="Google Shape;15787;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8" name="Google Shape;15788;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9" name="Google Shape;15789;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0" name="Google Shape;15790;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1" name="Google Shape;15791;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2" name="Google Shape;15792;p20"/>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3" name="Google Shape;15793;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4" name="Google Shape;15794;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5" name="Google Shape;15795;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6" name="Google Shape;15796;p20"/>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7" name="Google Shape;15797;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8" name="Google Shape;15798;p20"/>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9" name="Google Shape;15799;p20"/>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0" name="Google Shape;15800;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1" name="Google Shape;15801;p20"/>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2" name="Google Shape;15802;p20"/>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20"/>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5" name="Google Shape;15805;p20"/>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6" name="Google Shape;15806;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20"/>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9" name="Google Shape;15809;p20"/>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0" name="Google Shape;15810;p20"/>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20"/>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3" name="Google Shape;15813;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20"/>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20"/>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9" name="Google Shape;15819;p20"/>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0" name="Google Shape;15820;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20"/>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5" name="Google Shape;15825;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6" name="Google Shape;15826;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7" name="Google Shape;15827;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8" name="Google Shape;15828;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9" name="Google Shape;15829;p20"/>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0" name="Google Shape;15830;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1" name="Google Shape;15831;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2" name="Google Shape;15832;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3" name="Google Shape;15833;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4" name="Google Shape;15834;p20"/>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5" name="Google Shape;15835;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6" name="Google Shape;15836;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7" name="Google Shape;15837;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8" name="Google Shape;15838;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9" name="Google Shape;15839;p20"/>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0" name="Google Shape;15840;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1" name="Google Shape;15841;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2" name="Google Shape;15842;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3" name="Google Shape;15843;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4" name="Google Shape;15844;p20"/>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5" name="Google Shape;15845;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6" name="Google Shape;15846;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7" name="Google Shape;15847;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8" name="Google Shape;15848;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9" name="Google Shape;15849;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0" name="Google Shape;15850;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1" name="Google Shape;15851;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2" name="Google Shape;15852;p20"/>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3" name="Google Shape;15853;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4" name="Google Shape;15854;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5" name="Google Shape;15855;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6" name="Google Shape;15856;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7" name="Google Shape;15857;p20"/>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8" name="Google Shape;15858;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9" name="Google Shape;15859;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0" name="Google Shape;15860;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1" name="Google Shape;15861;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2" name="Google Shape;15862;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3" name="Google Shape;15863;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4" name="Google Shape;15864;p20"/>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5" name="Google Shape;15865;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6" name="Google Shape;15866;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7" name="Google Shape;15867;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8" name="Google Shape;15868;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9" name="Google Shape;15869;p20"/>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0" name="Google Shape;15870;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1" name="Google Shape;15871;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2" name="Google Shape;15872;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3" name="Google Shape;15873;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4" name="Google Shape;15874;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5" name="Google Shape;15875;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6" name="Google Shape;15876;p20"/>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7" name="Google Shape;15877;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8" name="Google Shape;15878;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9" name="Google Shape;15879;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0" name="Google Shape;15880;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1" name="Google Shape;15881;p20"/>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2" name="Google Shape;15882;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3" name="Google Shape;15883;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4" name="Google Shape;15884;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5" name="Google Shape;15885;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6" name="Google Shape;15886;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7" name="Google Shape;15887;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8" name="Google Shape;15888;p20"/>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9" name="Google Shape;15889;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0" name="Google Shape;15890;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1" name="Google Shape;15891;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2" name="Google Shape;15892;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3" name="Google Shape;15893;p20"/>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4" name="Google Shape;15894;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5" name="Google Shape;15895;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6" name="Google Shape;15896;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7" name="Google Shape;15897;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8" name="Google Shape;15898;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9" name="Google Shape;15899;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0" name="Google Shape;15900;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1" name="Google Shape;15901;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2" name="Google Shape;15902;p20"/>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3" name="Google Shape;15903;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4" name="Google Shape;15904;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5" name="Google Shape;15905;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6" name="Google Shape;15906;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7" name="Google Shape;15907;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8" name="Google Shape;15908;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9" name="Google Shape;15909;p20"/>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0" name="Google Shape;15910;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1" name="Google Shape;15911;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2" name="Google Shape;15912;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3" name="Google Shape;15913;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4" name="Google Shape;15914;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5" name="Google Shape;15915;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6" name="Google Shape;15916;p20"/>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7" name="Google Shape;15917;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8" name="Google Shape;15918;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9" name="Google Shape;15919;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0" name="Google Shape;15920;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1" name="Google Shape;15921;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2" name="Google Shape;15922;p20"/>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3" name="Google Shape;15923;p20"/>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4" name="Google Shape;15924;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5" name="Google Shape;15925;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6" name="Google Shape;15926;p20"/>
            <p:cNvGrpSpPr/>
            <p:nvPr/>
          </p:nvGrpSpPr>
          <p:grpSpPr>
            <a:xfrm>
              <a:off x="5350843" y="-268677"/>
              <a:ext cx="1157540" cy="757762"/>
              <a:chOff x="6323950" y="1278138"/>
              <a:chExt cx="642150" cy="420325"/>
            </a:xfrm>
          </p:grpSpPr>
          <p:sp>
            <p:nvSpPr>
              <p:cNvPr id="15927" name="Google Shape;15927;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8" name="Google Shape;15928;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9" name="Google Shape;15929;p20"/>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0" name="Google Shape;15930;p20"/>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1" name="Google Shape;15931;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2" name="Google Shape;15932;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3" name="Google Shape;15933;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4" name="Google Shape;15934;p20"/>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5" name="Google Shape;15935;p20"/>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6" name="Google Shape;15936;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7" name="Google Shape;15937;p20"/>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8" name="Google Shape;15938;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9" name="Google Shape;15939;p20"/>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0" name="Google Shape;15940;p20"/>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1" name="Google Shape;15941;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2" name="Google Shape;15942;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3" name="Google Shape;15943;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4" name="Google Shape;15944;p20"/>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5" name="Google Shape;15945;p20"/>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6" name="Google Shape;15946;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7" name="Google Shape;15947;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8" name="Google Shape;15948;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9" name="Google Shape;15949;p20"/>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0" name="Google Shape;15950;p20"/>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1" name="Google Shape;15951;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2" name="Google Shape;15952;p20"/>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3" name="Google Shape;15953;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4" name="Google Shape;15954;p20"/>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5" name="Google Shape;15955;p20"/>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6" name="Google Shape;15956;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7" name="Google Shape;15957;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8" name="Google Shape;15958;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9" name="Google Shape;15959;p20"/>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0" name="Google Shape;15960;p20"/>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1" name="Google Shape;15961;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2" name="Google Shape;15962;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3" name="Google Shape;15963;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4" name="Google Shape;15964;p20"/>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5" name="Google Shape;15965;p20"/>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6" name="Google Shape;15966;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7" name="Google Shape;15967;p20"/>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8" name="Google Shape;15968;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9" name="Google Shape;15969;p20"/>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0" name="Google Shape;15970;p20"/>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1" name="Google Shape;15971;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2" name="Google Shape;15972;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3" name="Google Shape;15973;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4" name="Google Shape;15974;p20"/>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5" name="Google Shape;15975;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6" name="Google Shape;15976;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7" name="Google Shape;15977;p20"/>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8" name="Google Shape;15978;p20"/>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9" name="Google Shape;15979;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0" name="Google Shape;15980;p20"/>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1" name="Google Shape;15981;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2" name="Google Shape;15982;p20"/>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3" name="Google Shape;15983;p20"/>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4" name="Google Shape;15984;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5" name="Google Shape;15985;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6" name="Google Shape;15986;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7" name="Google Shape;15987;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8" name="Google Shape;15988;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9" name="Google Shape;15989;p20"/>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0" name="Google Shape;15990;p20"/>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1" name="Google Shape;15991;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2" name="Google Shape;15992;p20"/>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3" name="Google Shape;15993;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4" name="Google Shape;15994;p20"/>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5" name="Google Shape;15995;p20"/>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6" name="Google Shape;15996;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7" name="Google Shape;15997;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8" name="Google Shape;15998;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9" name="Google Shape;15999;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0" name="Google Shape;16000;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1" name="Google Shape;16001;p20"/>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2" name="Google Shape;16002;p20"/>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3" name="Google Shape;16003;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4" name="Google Shape;16004;p20"/>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5" name="Google Shape;16005;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6" name="Google Shape;16006;p20"/>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7" name="Google Shape;16007;p20"/>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8" name="Google Shape;16008;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9" name="Google Shape;16009;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0" name="Google Shape;16010;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1" name="Google Shape;16011;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2" name="Google Shape;16012;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3" name="Google Shape;16013;p20"/>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4" name="Google Shape;16014;p20"/>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5" name="Google Shape;16015;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6" name="Google Shape;16016;p20"/>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7" name="Google Shape;16017;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8" name="Google Shape;16018;p20"/>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9" name="Google Shape;16019;p20"/>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0" name="Google Shape;16020;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1" name="Google Shape;16021;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2" name="Google Shape;16022;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3" name="Google Shape;16023;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4" name="Google Shape;16024;p20"/>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5" name="Google Shape;16025;p20"/>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6" name="Google Shape;16026;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7" name="Google Shape;16027;p20"/>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8" name="Google Shape;16028;p20"/>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9" name="Google Shape;16029;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0" name="Google Shape;16030;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1" name="Google Shape;16031;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2" name="Google Shape;16032;p20"/>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3" name="Google Shape;16033;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4" name="Google Shape;16034;p20"/>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5" name="Google Shape;16035;p20"/>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6" name="Google Shape;16036;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7" name="Google Shape;16037;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8" name="Google Shape;16038;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9" name="Google Shape;16039;p20"/>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0" name="Google Shape;16040;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1" name="Google Shape;16041;p20"/>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2" name="Google Shape;16042;p20"/>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3" name="Google Shape;16043;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4" name="Google Shape;16044;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5" name="Google Shape;16045;p20"/>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6" name="Google Shape;16046;p20"/>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7" name="Google Shape;16047;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8" name="Google Shape;16048;p20"/>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9" name="Google Shape;16049;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0" name="Google Shape;16050;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1" name="Google Shape;16051;p20"/>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2" name="Google Shape;16052;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3" name="Google Shape;16053;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4" name="Google Shape;16054;p20"/>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5" name="Google Shape;16055;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6" name="Google Shape;16056;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7" name="Google Shape;16057;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8" name="Google Shape;16058;p20"/>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9" name="Google Shape;16059;p20"/>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0" name="Google Shape;16060;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1" name="Google Shape;16061;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2" name="Google Shape;16062;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3" name="Google Shape;16063;p20"/>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4" name="Google Shape;16064;p20"/>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5" name="Google Shape;16065;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6" name="Google Shape;16066;p20"/>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7" name="Google Shape;16067;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8" name="Google Shape;16068;p20"/>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9" name="Google Shape;16069;p20"/>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0" name="Google Shape;16070;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1" name="Google Shape;16071;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2" name="Google Shape;16072;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3" name="Google Shape;16073;p20"/>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4" name="Google Shape;16074;p20"/>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5" name="Google Shape;16075;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6" name="Google Shape;16076;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7" name="Google Shape;16077;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8" name="Google Shape;16078;p20"/>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9" name="Google Shape;16079;p20"/>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0" name="Google Shape;16080;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1" name="Google Shape;16081;p20"/>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2" name="Google Shape;16082;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3" name="Google Shape;16083;p20"/>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4" name="Google Shape;16084;p20"/>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5" name="Google Shape;16085;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6" name="Google Shape;16086;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7" name="Google Shape;16087;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8" name="Google Shape;16088;p20"/>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9" name="Google Shape;16089;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0" name="Google Shape;16090;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1" name="Google Shape;16091;p20"/>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2" name="Google Shape;16092;p20"/>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3" name="Google Shape;16093;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4" name="Google Shape;16094;p20"/>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5" name="Google Shape;16095;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6" name="Google Shape;16096;p20"/>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7" name="Google Shape;16097;p20"/>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8" name="Google Shape;16098;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9" name="Google Shape;16099;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0" name="Google Shape;16100;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1" name="Google Shape;16101;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2" name="Google Shape;16102;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3" name="Google Shape;16103;p20"/>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4" name="Google Shape;16104;p20"/>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5" name="Google Shape;16105;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6" name="Google Shape;16106;p20"/>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7" name="Google Shape;16107;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8" name="Google Shape;16108;p20"/>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9" name="Google Shape;16109;p20"/>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0" name="Google Shape;16110;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1" name="Google Shape;16111;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2" name="Google Shape;16112;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3" name="Google Shape;16113;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4" name="Google Shape;16114;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5" name="Google Shape;16115;p20"/>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6" name="Google Shape;16116;p20"/>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7" name="Google Shape;16117;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8" name="Google Shape;16118;p20"/>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9" name="Google Shape;16119;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0" name="Google Shape;16120;p20"/>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1" name="Google Shape;16121;p20"/>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2" name="Google Shape;16122;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3" name="Google Shape;16123;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4" name="Google Shape;16124;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5" name="Google Shape;16125;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6" name="Google Shape;16126;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7" name="Google Shape;16127;p20"/>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8" name="Google Shape;16128;p20"/>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9" name="Google Shape;16129;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0" name="Google Shape;16130;p20"/>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1" name="Google Shape;16131;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2" name="Google Shape;16132;p20"/>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3" name="Google Shape;16133;p20"/>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4" name="Google Shape;16134;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5" name="Google Shape;16135;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6" name="Google Shape;16136;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7" name="Google Shape;16137;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8" name="Google Shape;16138;p20"/>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9" name="Google Shape;16139;p20"/>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0" name="Google Shape;16140;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1" name="Google Shape;16141;p20"/>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2" name="Google Shape;16142;p20"/>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3" name="Google Shape;16143;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4" name="Google Shape;16144;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5" name="Google Shape;16145;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6" name="Google Shape;16146;p20"/>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7" name="Google Shape;16147;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8" name="Google Shape;16148;p20"/>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9" name="Google Shape;16149;p20"/>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0" name="Google Shape;16150;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1" name="Google Shape;16151;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2" name="Google Shape;16152;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3" name="Google Shape;16153;p20"/>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4" name="Google Shape;16154;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5" name="Google Shape;16155;p20"/>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6" name="Google Shape;16156;p20"/>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7" name="Google Shape;16157;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8" name="Google Shape;16158;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9" name="Google Shape;16159;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0" name="Google Shape;16160;p20"/>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1" name="Google Shape;16161;p20"/>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2" name="Google Shape;16162;p20"/>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3" name="Google Shape;16163;p20"/>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4" name="Google Shape;16164;p20"/>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165" name="Google Shape;16165;p20"/>
          <p:cNvGrpSpPr/>
          <p:nvPr/>
        </p:nvGrpSpPr>
        <p:grpSpPr>
          <a:xfrm rot="387732">
            <a:off x="6933804" y="48518"/>
            <a:ext cx="1220084" cy="499634"/>
            <a:chOff x="2075319" y="1019783"/>
            <a:chExt cx="1278562" cy="512014"/>
          </a:xfrm>
        </p:grpSpPr>
        <p:sp>
          <p:nvSpPr>
            <p:cNvPr id="16166" name="Google Shape;16166;p20"/>
            <p:cNvSpPr/>
            <p:nvPr/>
          </p:nvSpPr>
          <p:spPr>
            <a:xfrm rot="1029107">
              <a:off x="2681265" y="1087880"/>
              <a:ext cx="600677" cy="375820"/>
            </a:xfrm>
            <a:custGeom>
              <a:avLst/>
              <a:gdLst/>
              <a:ahLst/>
              <a:cxnLst/>
              <a:rect l="l" t="t" r="r" b="b"/>
              <a:pathLst>
                <a:path w="32533" h="18981" extrusionOk="0">
                  <a:moveTo>
                    <a:pt x="27189" y="4952"/>
                  </a:moveTo>
                  <a:cubicBezTo>
                    <a:pt x="28884" y="5098"/>
                    <a:pt x="30935" y="6417"/>
                    <a:pt x="30370" y="8383"/>
                  </a:cubicBezTo>
                  <a:cubicBezTo>
                    <a:pt x="30088" y="9337"/>
                    <a:pt x="29440" y="9742"/>
                    <a:pt x="28758" y="9742"/>
                  </a:cubicBezTo>
                  <a:cubicBezTo>
                    <a:pt x="27867" y="9742"/>
                    <a:pt x="26918" y="9052"/>
                    <a:pt x="26645" y="7986"/>
                  </a:cubicBezTo>
                  <a:cubicBezTo>
                    <a:pt x="26373" y="6919"/>
                    <a:pt x="26645" y="5893"/>
                    <a:pt x="27189" y="4952"/>
                  </a:cubicBezTo>
                  <a:close/>
                  <a:moveTo>
                    <a:pt x="19217" y="8823"/>
                  </a:moveTo>
                  <a:cubicBezTo>
                    <a:pt x="20870" y="10183"/>
                    <a:pt x="22000" y="12338"/>
                    <a:pt x="21080" y="14388"/>
                  </a:cubicBezTo>
                  <a:cubicBezTo>
                    <a:pt x="20873" y="14856"/>
                    <a:pt x="20628" y="15042"/>
                    <a:pt x="20372" y="15042"/>
                  </a:cubicBezTo>
                  <a:cubicBezTo>
                    <a:pt x="19541" y="15042"/>
                    <a:pt x="18597" y="13073"/>
                    <a:pt x="18485" y="12401"/>
                  </a:cubicBezTo>
                  <a:cubicBezTo>
                    <a:pt x="18276" y="11166"/>
                    <a:pt x="18548" y="9890"/>
                    <a:pt x="19217" y="8823"/>
                  </a:cubicBezTo>
                  <a:close/>
                  <a:moveTo>
                    <a:pt x="6328" y="11250"/>
                  </a:moveTo>
                  <a:cubicBezTo>
                    <a:pt x="8672" y="11710"/>
                    <a:pt x="10722" y="13928"/>
                    <a:pt x="10011" y="16418"/>
                  </a:cubicBezTo>
                  <a:cubicBezTo>
                    <a:pt x="9715" y="17463"/>
                    <a:pt x="8869" y="18232"/>
                    <a:pt x="7833" y="18232"/>
                  </a:cubicBezTo>
                  <a:cubicBezTo>
                    <a:pt x="7624" y="18232"/>
                    <a:pt x="7408" y="18201"/>
                    <a:pt x="7186" y="18134"/>
                  </a:cubicBezTo>
                  <a:cubicBezTo>
                    <a:pt x="5868" y="17736"/>
                    <a:pt x="4864" y="16334"/>
                    <a:pt x="4843" y="14953"/>
                  </a:cubicBezTo>
                  <a:cubicBezTo>
                    <a:pt x="4822" y="13572"/>
                    <a:pt x="5429" y="12338"/>
                    <a:pt x="6328" y="11250"/>
                  </a:cubicBezTo>
                  <a:close/>
                  <a:moveTo>
                    <a:pt x="31971" y="1"/>
                  </a:moveTo>
                  <a:cubicBezTo>
                    <a:pt x="31921" y="1"/>
                    <a:pt x="31868" y="11"/>
                    <a:pt x="31813" y="35"/>
                  </a:cubicBezTo>
                  <a:cubicBezTo>
                    <a:pt x="30160" y="767"/>
                    <a:pt x="28026" y="2274"/>
                    <a:pt x="26771" y="4136"/>
                  </a:cubicBezTo>
                  <a:cubicBezTo>
                    <a:pt x="26744" y="4136"/>
                    <a:pt x="26717" y="4135"/>
                    <a:pt x="26690" y="4135"/>
                  </a:cubicBezTo>
                  <a:cubicBezTo>
                    <a:pt x="24999" y="4135"/>
                    <a:pt x="23232" y="4776"/>
                    <a:pt x="21770" y="5559"/>
                  </a:cubicBezTo>
                  <a:cubicBezTo>
                    <a:pt x="20745" y="6103"/>
                    <a:pt x="19845" y="6856"/>
                    <a:pt x="19113" y="7756"/>
                  </a:cubicBezTo>
                  <a:cubicBezTo>
                    <a:pt x="17693" y="6880"/>
                    <a:pt x="16077" y="6422"/>
                    <a:pt x="14441" y="6422"/>
                  </a:cubicBezTo>
                  <a:cubicBezTo>
                    <a:pt x="14004" y="6422"/>
                    <a:pt x="13565" y="6455"/>
                    <a:pt x="13129" y="6521"/>
                  </a:cubicBezTo>
                  <a:cubicBezTo>
                    <a:pt x="10346" y="6982"/>
                    <a:pt x="7835" y="8383"/>
                    <a:pt x="5973" y="10476"/>
                  </a:cubicBezTo>
                  <a:cubicBezTo>
                    <a:pt x="5837" y="10465"/>
                    <a:pt x="5702" y="10460"/>
                    <a:pt x="5569" y="10460"/>
                  </a:cubicBezTo>
                  <a:cubicBezTo>
                    <a:pt x="2506" y="10460"/>
                    <a:pt x="1" y="13171"/>
                    <a:pt x="281" y="16439"/>
                  </a:cubicBezTo>
                  <a:cubicBezTo>
                    <a:pt x="291" y="16536"/>
                    <a:pt x="382" y="16584"/>
                    <a:pt x="475" y="16584"/>
                  </a:cubicBezTo>
                  <a:cubicBezTo>
                    <a:pt x="581" y="16584"/>
                    <a:pt x="690" y="16520"/>
                    <a:pt x="679" y="16397"/>
                  </a:cubicBezTo>
                  <a:cubicBezTo>
                    <a:pt x="574" y="13740"/>
                    <a:pt x="2730" y="11208"/>
                    <a:pt x="5429" y="11166"/>
                  </a:cubicBezTo>
                  <a:lnTo>
                    <a:pt x="5429" y="11166"/>
                  </a:lnTo>
                  <a:cubicBezTo>
                    <a:pt x="4906" y="11878"/>
                    <a:pt x="4508" y="12694"/>
                    <a:pt x="4278" y="13552"/>
                  </a:cubicBezTo>
                  <a:cubicBezTo>
                    <a:pt x="3859" y="15121"/>
                    <a:pt x="4215" y="16753"/>
                    <a:pt x="5387" y="17904"/>
                  </a:cubicBezTo>
                  <a:cubicBezTo>
                    <a:pt x="6069" y="18558"/>
                    <a:pt x="6974" y="18981"/>
                    <a:pt x="7885" y="18981"/>
                  </a:cubicBezTo>
                  <a:cubicBezTo>
                    <a:pt x="8343" y="18981"/>
                    <a:pt x="8803" y="18874"/>
                    <a:pt x="9237" y="18636"/>
                  </a:cubicBezTo>
                  <a:cubicBezTo>
                    <a:pt x="10701" y="17820"/>
                    <a:pt x="11141" y="15916"/>
                    <a:pt x="10785" y="14388"/>
                  </a:cubicBezTo>
                  <a:cubicBezTo>
                    <a:pt x="10408" y="12673"/>
                    <a:pt x="8986" y="11334"/>
                    <a:pt x="7354" y="10748"/>
                  </a:cubicBezTo>
                  <a:cubicBezTo>
                    <a:pt x="7207" y="10706"/>
                    <a:pt x="7040" y="10664"/>
                    <a:pt x="6893" y="10622"/>
                  </a:cubicBezTo>
                  <a:cubicBezTo>
                    <a:pt x="7730" y="9764"/>
                    <a:pt x="8693" y="9053"/>
                    <a:pt x="9739" y="8488"/>
                  </a:cubicBezTo>
                  <a:cubicBezTo>
                    <a:pt x="11203" y="7667"/>
                    <a:pt x="12858" y="7174"/>
                    <a:pt x="14511" y="7174"/>
                  </a:cubicBezTo>
                  <a:cubicBezTo>
                    <a:pt x="15597" y="7174"/>
                    <a:pt x="16682" y="7387"/>
                    <a:pt x="17711" y="7860"/>
                  </a:cubicBezTo>
                  <a:cubicBezTo>
                    <a:pt x="18025" y="8007"/>
                    <a:pt x="18339" y="8174"/>
                    <a:pt x="18631" y="8383"/>
                  </a:cubicBezTo>
                  <a:cubicBezTo>
                    <a:pt x="17564" y="10015"/>
                    <a:pt x="17167" y="12024"/>
                    <a:pt x="18171" y="13991"/>
                  </a:cubicBezTo>
                  <a:cubicBezTo>
                    <a:pt x="18555" y="14759"/>
                    <a:pt x="19503" y="15908"/>
                    <a:pt x="20443" y="15908"/>
                  </a:cubicBezTo>
                  <a:cubicBezTo>
                    <a:pt x="20731" y="15908"/>
                    <a:pt x="21019" y="15800"/>
                    <a:pt x="21289" y="15539"/>
                  </a:cubicBezTo>
                  <a:cubicBezTo>
                    <a:pt x="22419" y="14430"/>
                    <a:pt x="22335" y="12422"/>
                    <a:pt x="21854" y="11083"/>
                  </a:cubicBezTo>
                  <a:cubicBezTo>
                    <a:pt x="21435" y="9932"/>
                    <a:pt x="20682" y="8927"/>
                    <a:pt x="19719" y="8174"/>
                  </a:cubicBezTo>
                  <a:cubicBezTo>
                    <a:pt x="21205" y="6396"/>
                    <a:pt x="23904" y="5057"/>
                    <a:pt x="26310" y="4931"/>
                  </a:cubicBezTo>
                  <a:lnTo>
                    <a:pt x="26310" y="4931"/>
                  </a:lnTo>
                  <a:cubicBezTo>
                    <a:pt x="25725" y="6082"/>
                    <a:pt x="25515" y="7295"/>
                    <a:pt x="25976" y="8509"/>
                  </a:cubicBezTo>
                  <a:cubicBezTo>
                    <a:pt x="26381" y="9655"/>
                    <a:pt x="27486" y="10623"/>
                    <a:pt x="28700" y="10623"/>
                  </a:cubicBezTo>
                  <a:cubicBezTo>
                    <a:pt x="28926" y="10623"/>
                    <a:pt x="29156" y="10590"/>
                    <a:pt x="29386" y="10518"/>
                  </a:cubicBezTo>
                  <a:cubicBezTo>
                    <a:pt x="30788" y="10078"/>
                    <a:pt x="31520" y="8425"/>
                    <a:pt x="31186" y="7044"/>
                  </a:cubicBezTo>
                  <a:cubicBezTo>
                    <a:pt x="30788" y="5475"/>
                    <a:pt x="29240" y="4450"/>
                    <a:pt x="27691" y="4199"/>
                  </a:cubicBezTo>
                  <a:cubicBezTo>
                    <a:pt x="28905" y="2629"/>
                    <a:pt x="30788" y="1374"/>
                    <a:pt x="32148" y="704"/>
                  </a:cubicBezTo>
                  <a:cubicBezTo>
                    <a:pt x="32533" y="521"/>
                    <a:pt x="32324" y="1"/>
                    <a:pt x="31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7" name="Google Shape;16167;p20"/>
            <p:cNvSpPr/>
            <p:nvPr/>
          </p:nvSpPr>
          <p:spPr>
            <a:xfrm>
              <a:off x="2075319" y="1114890"/>
              <a:ext cx="488887" cy="377360"/>
            </a:xfrm>
            <a:custGeom>
              <a:avLst/>
              <a:gdLst/>
              <a:ahLst/>
              <a:cxnLst/>
              <a:rect l="l" t="t" r="r" b="b"/>
              <a:pathLst>
                <a:path w="25758" h="19882" extrusionOk="0">
                  <a:moveTo>
                    <a:pt x="25025" y="796"/>
                  </a:moveTo>
                  <a:cubicBezTo>
                    <a:pt x="25025" y="817"/>
                    <a:pt x="25025" y="859"/>
                    <a:pt x="25005" y="880"/>
                  </a:cubicBezTo>
                  <a:cubicBezTo>
                    <a:pt x="24984" y="900"/>
                    <a:pt x="24984" y="984"/>
                    <a:pt x="24984" y="1026"/>
                  </a:cubicBezTo>
                  <a:cubicBezTo>
                    <a:pt x="24565" y="1842"/>
                    <a:pt x="24481" y="2825"/>
                    <a:pt x="24293" y="3704"/>
                  </a:cubicBezTo>
                  <a:cubicBezTo>
                    <a:pt x="24168" y="4332"/>
                    <a:pt x="23896" y="5085"/>
                    <a:pt x="23833" y="5776"/>
                  </a:cubicBezTo>
                  <a:cubicBezTo>
                    <a:pt x="23770" y="5943"/>
                    <a:pt x="23728" y="6110"/>
                    <a:pt x="23665" y="6278"/>
                  </a:cubicBezTo>
                  <a:cubicBezTo>
                    <a:pt x="23624" y="6445"/>
                    <a:pt x="23561" y="6675"/>
                    <a:pt x="23498" y="6864"/>
                  </a:cubicBezTo>
                  <a:cubicBezTo>
                    <a:pt x="21782" y="6947"/>
                    <a:pt x="20025" y="7345"/>
                    <a:pt x="18330" y="7575"/>
                  </a:cubicBezTo>
                  <a:cubicBezTo>
                    <a:pt x="16342" y="7847"/>
                    <a:pt x="14333" y="8098"/>
                    <a:pt x="12325" y="8349"/>
                  </a:cubicBezTo>
                  <a:cubicBezTo>
                    <a:pt x="9082" y="8768"/>
                    <a:pt x="5734" y="8977"/>
                    <a:pt x="2470" y="9437"/>
                  </a:cubicBezTo>
                  <a:cubicBezTo>
                    <a:pt x="5922" y="8391"/>
                    <a:pt x="9291" y="7073"/>
                    <a:pt x="12639" y="5797"/>
                  </a:cubicBezTo>
                  <a:cubicBezTo>
                    <a:pt x="14668" y="5022"/>
                    <a:pt x="16698" y="4248"/>
                    <a:pt x="18727" y="3432"/>
                  </a:cubicBezTo>
                  <a:cubicBezTo>
                    <a:pt x="20799" y="2616"/>
                    <a:pt x="23038" y="1926"/>
                    <a:pt x="24963" y="838"/>
                  </a:cubicBezTo>
                  <a:lnTo>
                    <a:pt x="25025" y="796"/>
                  </a:lnTo>
                  <a:close/>
                  <a:moveTo>
                    <a:pt x="22619" y="13455"/>
                  </a:moveTo>
                  <a:cubicBezTo>
                    <a:pt x="23142" y="14543"/>
                    <a:pt x="23707" y="15610"/>
                    <a:pt x="24272" y="16677"/>
                  </a:cubicBezTo>
                  <a:cubicBezTo>
                    <a:pt x="23665" y="16321"/>
                    <a:pt x="23038" y="16007"/>
                    <a:pt x="22410" y="15756"/>
                  </a:cubicBezTo>
                  <a:cubicBezTo>
                    <a:pt x="22473" y="14982"/>
                    <a:pt x="22556" y="14229"/>
                    <a:pt x="22619" y="13455"/>
                  </a:cubicBezTo>
                  <a:close/>
                  <a:moveTo>
                    <a:pt x="23728" y="7512"/>
                  </a:moveTo>
                  <a:cubicBezTo>
                    <a:pt x="23833" y="8998"/>
                    <a:pt x="24293" y="10525"/>
                    <a:pt x="24502" y="12011"/>
                  </a:cubicBezTo>
                  <a:cubicBezTo>
                    <a:pt x="24774" y="13664"/>
                    <a:pt x="24921" y="15338"/>
                    <a:pt x="25193" y="16991"/>
                  </a:cubicBezTo>
                  <a:cubicBezTo>
                    <a:pt x="24377" y="15442"/>
                    <a:pt x="23540" y="13915"/>
                    <a:pt x="22682" y="12388"/>
                  </a:cubicBezTo>
                  <a:cubicBezTo>
                    <a:pt x="22682" y="12283"/>
                    <a:pt x="22682" y="12157"/>
                    <a:pt x="22703" y="12032"/>
                  </a:cubicBezTo>
                  <a:cubicBezTo>
                    <a:pt x="23017" y="11864"/>
                    <a:pt x="22933" y="11383"/>
                    <a:pt x="22577" y="11341"/>
                  </a:cubicBezTo>
                  <a:cubicBezTo>
                    <a:pt x="16949" y="10944"/>
                    <a:pt x="11320" y="10316"/>
                    <a:pt x="5692" y="9898"/>
                  </a:cubicBezTo>
                  <a:cubicBezTo>
                    <a:pt x="7826" y="9667"/>
                    <a:pt x="9960" y="9333"/>
                    <a:pt x="12074" y="9082"/>
                  </a:cubicBezTo>
                  <a:cubicBezTo>
                    <a:pt x="13999" y="8851"/>
                    <a:pt x="15924" y="8600"/>
                    <a:pt x="17870" y="8349"/>
                  </a:cubicBezTo>
                  <a:cubicBezTo>
                    <a:pt x="19774" y="8098"/>
                    <a:pt x="21866" y="8014"/>
                    <a:pt x="23728" y="7512"/>
                  </a:cubicBezTo>
                  <a:close/>
                  <a:moveTo>
                    <a:pt x="1382" y="10253"/>
                  </a:moveTo>
                  <a:cubicBezTo>
                    <a:pt x="8224" y="11216"/>
                    <a:pt x="15191" y="11551"/>
                    <a:pt x="22054" y="12032"/>
                  </a:cubicBezTo>
                  <a:cubicBezTo>
                    <a:pt x="21992" y="12095"/>
                    <a:pt x="21992" y="12199"/>
                    <a:pt x="22033" y="12283"/>
                  </a:cubicBezTo>
                  <a:cubicBezTo>
                    <a:pt x="21824" y="13476"/>
                    <a:pt x="21699" y="14668"/>
                    <a:pt x="21573" y="15861"/>
                  </a:cubicBezTo>
                  <a:cubicBezTo>
                    <a:pt x="21489" y="16802"/>
                    <a:pt x="21280" y="17807"/>
                    <a:pt x="21259" y="18790"/>
                  </a:cubicBezTo>
                  <a:cubicBezTo>
                    <a:pt x="20590" y="18476"/>
                    <a:pt x="19899" y="18204"/>
                    <a:pt x="19188" y="17974"/>
                  </a:cubicBezTo>
                  <a:cubicBezTo>
                    <a:pt x="18267" y="17597"/>
                    <a:pt x="17326" y="17242"/>
                    <a:pt x="16384" y="16865"/>
                  </a:cubicBezTo>
                  <a:cubicBezTo>
                    <a:pt x="14647" y="16175"/>
                    <a:pt x="12911" y="15442"/>
                    <a:pt x="11174" y="14710"/>
                  </a:cubicBezTo>
                  <a:cubicBezTo>
                    <a:pt x="7784" y="13266"/>
                    <a:pt x="4437" y="11697"/>
                    <a:pt x="1026" y="10274"/>
                  </a:cubicBezTo>
                  <a:lnTo>
                    <a:pt x="1382" y="10253"/>
                  </a:lnTo>
                  <a:close/>
                  <a:moveTo>
                    <a:pt x="25456" y="0"/>
                  </a:moveTo>
                  <a:cubicBezTo>
                    <a:pt x="25366" y="0"/>
                    <a:pt x="25274" y="40"/>
                    <a:pt x="25214" y="126"/>
                  </a:cubicBezTo>
                  <a:cubicBezTo>
                    <a:pt x="25172" y="210"/>
                    <a:pt x="25130" y="294"/>
                    <a:pt x="25109" y="377"/>
                  </a:cubicBezTo>
                  <a:cubicBezTo>
                    <a:pt x="25077" y="248"/>
                    <a:pt x="24956" y="168"/>
                    <a:pt x="24836" y="168"/>
                  </a:cubicBezTo>
                  <a:cubicBezTo>
                    <a:pt x="24801" y="168"/>
                    <a:pt x="24765" y="175"/>
                    <a:pt x="24733" y="189"/>
                  </a:cubicBezTo>
                  <a:cubicBezTo>
                    <a:pt x="22745" y="754"/>
                    <a:pt x="20841" y="1758"/>
                    <a:pt x="18937" y="2512"/>
                  </a:cubicBezTo>
                  <a:cubicBezTo>
                    <a:pt x="16844" y="3349"/>
                    <a:pt x="14752" y="4165"/>
                    <a:pt x="12660" y="4981"/>
                  </a:cubicBezTo>
                  <a:cubicBezTo>
                    <a:pt x="8517" y="6550"/>
                    <a:pt x="4290" y="7910"/>
                    <a:pt x="189" y="9584"/>
                  </a:cubicBezTo>
                  <a:cubicBezTo>
                    <a:pt x="1" y="9730"/>
                    <a:pt x="85" y="10044"/>
                    <a:pt x="336" y="10065"/>
                  </a:cubicBezTo>
                  <a:cubicBezTo>
                    <a:pt x="168" y="10128"/>
                    <a:pt x="168" y="10358"/>
                    <a:pt x="315" y="10463"/>
                  </a:cubicBezTo>
                  <a:cubicBezTo>
                    <a:pt x="3683" y="12283"/>
                    <a:pt x="7240" y="13831"/>
                    <a:pt x="10776" y="15338"/>
                  </a:cubicBezTo>
                  <a:cubicBezTo>
                    <a:pt x="12555" y="16112"/>
                    <a:pt x="14354" y="16865"/>
                    <a:pt x="16154" y="17597"/>
                  </a:cubicBezTo>
                  <a:lnTo>
                    <a:pt x="18769" y="18644"/>
                  </a:lnTo>
                  <a:cubicBezTo>
                    <a:pt x="19585" y="18958"/>
                    <a:pt x="20422" y="19397"/>
                    <a:pt x="21301" y="19543"/>
                  </a:cubicBezTo>
                  <a:lnTo>
                    <a:pt x="21301" y="19648"/>
                  </a:lnTo>
                  <a:cubicBezTo>
                    <a:pt x="21334" y="19803"/>
                    <a:pt x="21466" y="19881"/>
                    <a:pt x="21599" y="19881"/>
                  </a:cubicBezTo>
                  <a:cubicBezTo>
                    <a:pt x="21718" y="19881"/>
                    <a:pt x="21838" y="19818"/>
                    <a:pt x="21887" y="19690"/>
                  </a:cubicBezTo>
                  <a:cubicBezTo>
                    <a:pt x="22222" y="18686"/>
                    <a:pt x="22243" y="17556"/>
                    <a:pt x="22326" y="16468"/>
                  </a:cubicBezTo>
                  <a:cubicBezTo>
                    <a:pt x="23142" y="16991"/>
                    <a:pt x="24084" y="17409"/>
                    <a:pt x="24921" y="17849"/>
                  </a:cubicBezTo>
                  <a:cubicBezTo>
                    <a:pt x="24975" y="17878"/>
                    <a:pt x="25035" y="17891"/>
                    <a:pt x="25094" y="17891"/>
                  </a:cubicBezTo>
                  <a:cubicBezTo>
                    <a:pt x="25329" y="17891"/>
                    <a:pt x="25557" y="17677"/>
                    <a:pt x="25423" y="17409"/>
                  </a:cubicBezTo>
                  <a:lnTo>
                    <a:pt x="25381" y="17367"/>
                  </a:lnTo>
                  <a:lnTo>
                    <a:pt x="25381" y="17367"/>
                  </a:lnTo>
                  <a:cubicBezTo>
                    <a:pt x="25403" y="17374"/>
                    <a:pt x="25425" y="17377"/>
                    <a:pt x="25447" y="17377"/>
                  </a:cubicBezTo>
                  <a:cubicBezTo>
                    <a:pt x="25569" y="17377"/>
                    <a:pt x="25674" y="17282"/>
                    <a:pt x="25674" y="17158"/>
                  </a:cubicBezTo>
                  <a:cubicBezTo>
                    <a:pt x="25674" y="15442"/>
                    <a:pt x="25528" y="13748"/>
                    <a:pt x="25256" y="12053"/>
                  </a:cubicBezTo>
                  <a:cubicBezTo>
                    <a:pt x="25025" y="10421"/>
                    <a:pt x="24900" y="8558"/>
                    <a:pt x="24272" y="7031"/>
                  </a:cubicBezTo>
                  <a:cubicBezTo>
                    <a:pt x="24230" y="6947"/>
                    <a:pt x="24168" y="6906"/>
                    <a:pt x="24084" y="6885"/>
                  </a:cubicBezTo>
                  <a:cubicBezTo>
                    <a:pt x="24084" y="6864"/>
                    <a:pt x="24084" y="6864"/>
                    <a:pt x="24084" y="6843"/>
                  </a:cubicBezTo>
                  <a:cubicBezTo>
                    <a:pt x="24126" y="6843"/>
                    <a:pt x="24168" y="6822"/>
                    <a:pt x="24189" y="6780"/>
                  </a:cubicBezTo>
                  <a:cubicBezTo>
                    <a:pt x="24753" y="6131"/>
                    <a:pt x="24774" y="4981"/>
                    <a:pt x="24963" y="4165"/>
                  </a:cubicBezTo>
                  <a:cubicBezTo>
                    <a:pt x="25130" y="3369"/>
                    <a:pt x="25381" y="2512"/>
                    <a:pt x="25444" y="1696"/>
                  </a:cubicBezTo>
                  <a:cubicBezTo>
                    <a:pt x="25528" y="1465"/>
                    <a:pt x="25590" y="1256"/>
                    <a:pt x="25632" y="1026"/>
                  </a:cubicBezTo>
                  <a:cubicBezTo>
                    <a:pt x="25716" y="775"/>
                    <a:pt x="25758" y="503"/>
                    <a:pt x="25737" y="231"/>
                  </a:cubicBezTo>
                  <a:cubicBezTo>
                    <a:pt x="25712" y="83"/>
                    <a:pt x="25586" y="0"/>
                    <a:pt x="25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148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107"/>
        <p:cNvGrpSpPr/>
        <p:nvPr/>
      </p:nvGrpSpPr>
      <p:grpSpPr>
        <a:xfrm>
          <a:off x="0" y="0"/>
          <a:ext cx="0" cy="0"/>
          <a:chOff x="0" y="0"/>
          <a:chExt cx="0" cy="0"/>
        </a:xfrm>
      </p:grpSpPr>
      <p:sp>
        <p:nvSpPr>
          <p:cNvPr id="9108" name="Google Shape;9108;p14"/>
          <p:cNvSpPr/>
          <p:nvPr/>
        </p:nvSpPr>
        <p:spPr>
          <a:xfrm rot="5400000">
            <a:off x="7766800" y="-357850"/>
            <a:ext cx="1864575" cy="2042580"/>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4"/>
          <p:cNvSpPr/>
          <p:nvPr/>
        </p:nvSpPr>
        <p:spPr>
          <a:xfrm rot="5400000">
            <a:off x="8046450" y="-195863"/>
            <a:ext cx="1864575" cy="2042580"/>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4"/>
          <p:cNvSpPr/>
          <p:nvPr/>
        </p:nvSpPr>
        <p:spPr>
          <a:xfrm rot="5400000">
            <a:off x="-1413375" y="1103775"/>
            <a:ext cx="2785800" cy="828000"/>
          </a:xfrm>
          <a:prstGeom prst="ellipse">
            <a:avLst/>
          </a:prstGeom>
          <a:noFill/>
          <a:ln w="28575" cap="flat" cmpd="sng">
            <a:solidFill>
              <a:srgbClr val="FF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4"/>
          <p:cNvSpPr txBox="1">
            <a:spLocks noGrp="1"/>
          </p:cNvSpPr>
          <p:nvPr>
            <p:ph type="subTitle" idx="1"/>
          </p:nvPr>
        </p:nvSpPr>
        <p:spPr>
          <a:xfrm>
            <a:off x="975575" y="1851125"/>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12" name="Google Shape;9112;p14"/>
          <p:cNvSpPr txBox="1">
            <a:spLocks noGrp="1"/>
          </p:cNvSpPr>
          <p:nvPr>
            <p:ph type="subTitle" idx="2"/>
          </p:nvPr>
        </p:nvSpPr>
        <p:spPr>
          <a:xfrm>
            <a:off x="1116425" y="22587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algn="ctr" rtl="0">
              <a:spcBef>
                <a:spcPts val="0"/>
              </a:spcBef>
              <a:spcAft>
                <a:spcPts val="0"/>
              </a:spcAft>
              <a:buNone/>
              <a:defRPr sz="1400">
                <a:solidFill>
                  <a:schemeClr val="dk1"/>
                </a:solidFill>
                <a:latin typeface="Montserrat"/>
                <a:ea typeface="Montserrat"/>
                <a:cs typeface="Montserrat"/>
                <a:sym typeface="Montserrat"/>
              </a:defRPr>
            </a:lvl2pPr>
            <a:lvl3pPr lvl="2" algn="ctr" rtl="0">
              <a:spcBef>
                <a:spcPts val="0"/>
              </a:spcBef>
              <a:spcAft>
                <a:spcPts val="0"/>
              </a:spcAft>
              <a:buNone/>
              <a:defRPr sz="1400">
                <a:solidFill>
                  <a:schemeClr val="dk1"/>
                </a:solidFill>
                <a:latin typeface="Montserrat"/>
                <a:ea typeface="Montserrat"/>
                <a:cs typeface="Montserrat"/>
                <a:sym typeface="Montserrat"/>
              </a:defRPr>
            </a:lvl3pPr>
            <a:lvl4pPr lvl="3" algn="ctr" rtl="0">
              <a:spcBef>
                <a:spcPts val="0"/>
              </a:spcBef>
              <a:spcAft>
                <a:spcPts val="0"/>
              </a:spcAft>
              <a:buNone/>
              <a:defRPr sz="1400">
                <a:solidFill>
                  <a:schemeClr val="dk1"/>
                </a:solidFill>
                <a:latin typeface="Montserrat"/>
                <a:ea typeface="Montserrat"/>
                <a:cs typeface="Montserrat"/>
                <a:sym typeface="Montserrat"/>
              </a:defRPr>
            </a:lvl4pPr>
            <a:lvl5pPr lvl="4" algn="ctr" rtl="0">
              <a:spcBef>
                <a:spcPts val="0"/>
              </a:spcBef>
              <a:spcAft>
                <a:spcPts val="0"/>
              </a:spcAft>
              <a:buNone/>
              <a:defRPr sz="1400">
                <a:solidFill>
                  <a:schemeClr val="dk1"/>
                </a:solidFill>
                <a:latin typeface="Montserrat"/>
                <a:ea typeface="Montserrat"/>
                <a:cs typeface="Montserrat"/>
                <a:sym typeface="Montserrat"/>
              </a:defRPr>
            </a:lvl5pPr>
            <a:lvl6pPr lvl="5" algn="ctr" rtl="0">
              <a:spcBef>
                <a:spcPts val="0"/>
              </a:spcBef>
              <a:spcAft>
                <a:spcPts val="0"/>
              </a:spcAft>
              <a:buNone/>
              <a:defRPr sz="1400">
                <a:solidFill>
                  <a:schemeClr val="dk1"/>
                </a:solidFill>
                <a:latin typeface="Montserrat"/>
                <a:ea typeface="Montserrat"/>
                <a:cs typeface="Montserrat"/>
                <a:sym typeface="Montserrat"/>
              </a:defRPr>
            </a:lvl6pPr>
            <a:lvl7pPr lvl="6" algn="ctr" rtl="0">
              <a:spcBef>
                <a:spcPts val="0"/>
              </a:spcBef>
              <a:spcAft>
                <a:spcPts val="0"/>
              </a:spcAft>
              <a:buNone/>
              <a:defRPr sz="1400">
                <a:solidFill>
                  <a:schemeClr val="dk1"/>
                </a:solidFill>
                <a:latin typeface="Montserrat"/>
                <a:ea typeface="Montserrat"/>
                <a:cs typeface="Montserrat"/>
                <a:sym typeface="Montserrat"/>
              </a:defRPr>
            </a:lvl7pPr>
            <a:lvl8pPr lvl="7" algn="ctr" rtl="0">
              <a:spcBef>
                <a:spcPts val="0"/>
              </a:spcBef>
              <a:spcAft>
                <a:spcPts val="0"/>
              </a:spcAft>
              <a:buNone/>
              <a:defRPr sz="1400">
                <a:solidFill>
                  <a:schemeClr val="dk1"/>
                </a:solidFill>
                <a:latin typeface="Montserrat"/>
                <a:ea typeface="Montserrat"/>
                <a:cs typeface="Montserrat"/>
                <a:sym typeface="Montserrat"/>
              </a:defRPr>
            </a:lvl8pPr>
            <a:lvl9pPr lvl="8" algn="ctr" rtl="0">
              <a:spcBef>
                <a:spcPts val="0"/>
              </a:spcBef>
              <a:spcAft>
                <a:spcPts val="0"/>
              </a:spcAft>
              <a:buNone/>
              <a:defRPr sz="1400">
                <a:solidFill>
                  <a:schemeClr val="dk1"/>
                </a:solidFill>
                <a:latin typeface="Montserrat"/>
                <a:ea typeface="Montserrat"/>
                <a:cs typeface="Montserrat"/>
                <a:sym typeface="Montserrat"/>
              </a:defRPr>
            </a:lvl9pPr>
          </a:lstStyle>
          <a:p>
            <a:endParaRPr/>
          </a:p>
        </p:txBody>
      </p:sp>
      <p:sp>
        <p:nvSpPr>
          <p:cNvPr id="9113" name="Google Shape;9113;p14"/>
          <p:cNvSpPr txBox="1">
            <a:spLocks noGrp="1"/>
          </p:cNvSpPr>
          <p:nvPr>
            <p:ph type="subTitle" idx="3"/>
          </p:nvPr>
        </p:nvSpPr>
        <p:spPr>
          <a:xfrm>
            <a:off x="3356679" y="1852396"/>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14" name="Google Shape;9114;p14"/>
          <p:cNvSpPr txBox="1">
            <a:spLocks noGrp="1"/>
          </p:cNvSpPr>
          <p:nvPr>
            <p:ph type="subTitle" idx="4"/>
          </p:nvPr>
        </p:nvSpPr>
        <p:spPr>
          <a:xfrm>
            <a:off x="3497529" y="22568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algn="ctr" rtl="0">
              <a:spcBef>
                <a:spcPts val="0"/>
              </a:spcBef>
              <a:spcAft>
                <a:spcPts val="0"/>
              </a:spcAft>
              <a:buNone/>
              <a:defRPr sz="1400">
                <a:solidFill>
                  <a:schemeClr val="dk1"/>
                </a:solidFill>
                <a:latin typeface="Montserrat"/>
                <a:ea typeface="Montserrat"/>
                <a:cs typeface="Montserrat"/>
                <a:sym typeface="Montserrat"/>
              </a:defRPr>
            </a:lvl2pPr>
            <a:lvl3pPr lvl="2" algn="ctr" rtl="0">
              <a:spcBef>
                <a:spcPts val="0"/>
              </a:spcBef>
              <a:spcAft>
                <a:spcPts val="0"/>
              </a:spcAft>
              <a:buNone/>
              <a:defRPr sz="1400">
                <a:solidFill>
                  <a:schemeClr val="dk1"/>
                </a:solidFill>
                <a:latin typeface="Montserrat"/>
                <a:ea typeface="Montserrat"/>
                <a:cs typeface="Montserrat"/>
                <a:sym typeface="Montserrat"/>
              </a:defRPr>
            </a:lvl3pPr>
            <a:lvl4pPr lvl="3" algn="ctr" rtl="0">
              <a:spcBef>
                <a:spcPts val="0"/>
              </a:spcBef>
              <a:spcAft>
                <a:spcPts val="0"/>
              </a:spcAft>
              <a:buNone/>
              <a:defRPr sz="1400">
                <a:solidFill>
                  <a:schemeClr val="dk1"/>
                </a:solidFill>
                <a:latin typeface="Montserrat"/>
                <a:ea typeface="Montserrat"/>
                <a:cs typeface="Montserrat"/>
                <a:sym typeface="Montserrat"/>
              </a:defRPr>
            </a:lvl4pPr>
            <a:lvl5pPr lvl="4" algn="ctr" rtl="0">
              <a:spcBef>
                <a:spcPts val="0"/>
              </a:spcBef>
              <a:spcAft>
                <a:spcPts val="0"/>
              </a:spcAft>
              <a:buNone/>
              <a:defRPr sz="1400">
                <a:solidFill>
                  <a:schemeClr val="dk1"/>
                </a:solidFill>
                <a:latin typeface="Montserrat"/>
                <a:ea typeface="Montserrat"/>
                <a:cs typeface="Montserrat"/>
                <a:sym typeface="Montserrat"/>
              </a:defRPr>
            </a:lvl5pPr>
            <a:lvl6pPr lvl="5" algn="ctr" rtl="0">
              <a:spcBef>
                <a:spcPts val="0"/>
              </a:spcBef>
              <a:spcAft>
                <a:spcPts val="0"/>
              </a:spcAft>
              <a:buNone/>
              <a:defRPr sz="1400">
                <a:solidFill>
                  <a:schemeClr val="dk1"/>
                </a:solidFill>
                <a:latin typeface="Montserrat"/>
                <a:ea typeface="Montserrat"/>
                <a:cs typeface="Montserrat"/>
                <a:sym typeface="Montserrat"/>
              </a:defRPr>
            </a:lvl6pPr>
            <a:lvl7pPr lvl="6" algn="ctr" rtl="0">
              <a:spcBef>
                <a:spcPts val="0"/>
              </a:spcBef>
              <a:spcAft>
                <a:spcPts val="0"/>
              </a:spcAft>
              <a:buNone/>
              <a:defRPr sz="1400">
                <a:solidFill>
                  <a:schemeClr val="dk1"/>
                </a:solidFill>
                <a:latin typeface="Montserrat"/>
                <a:ea typeface="Montserrat"/>
                <a:cs typeface="Montserrat"/>
                <a:sym typeface="Montserrat"/>
              </a:defRPr>
            </a:lvl7pPr>
            <a:lvl8pPr lvl="7" algn="ctr" rtl="0">
              <a:spcBef>
                <a:spcPts val="0"/>
              </a:spcBef>
              <a:spcAft>
                <a:spcPts val="0"/>
              </a:spcAft>
              <a:buNone/>
              <a:defRPr sz="1400">
                <a:solidFill>
                  <a:schemeClr val="dk1"/>
                </a:solidFill>
                <a:latin typeface="Montserrat"/>
                <a:ea typeface="Montserrat"/>
                <a:cs typeface="Montserrat"/>
                <a:sym typeface="Montserrat"/>
              </a:defRPr>
            </a:lvl8pPr>
            <a:lvl9pPr lvl="8" algn="ctr" rtl="0">
              <a:spcBef>
                <a:spcPts val="0"/>
              </a:spcBef>
              <a:spcAft>
                <a:spcPts val="0"/>
              </a:spcAft>
              <a:buNone/>
              <a:defRPr sz="1400">
                <a:solidFill>
                  <a:schemeClr val="dk1"/>
                </a:solidFill>
                <a:latin typeface="Montserrat"/>
                <a:ea typeface="Montserrat"/>
                <a:cs typeface="Montserrat"/>
                <a:sym typeface="Montserrat"/>
              </a:defRPr>
            </a:lvl9pPr>
          </a:lstStyle>
          <a:p>
            <a:endParaRPr/>
          </a:p>
        </p:txBody>
      </p:sp>
      <p:sp>
        <p:nvSpPr>
          <p:cNvPr id="9115" name="Google Shape;9115;p14"/>
          <p:cNvSpPr txBox="1">
            <a:spLocks noGrp="1"/>
          </p:cNvSpPr>
          <p:nvPr>
            <p:ph type="subTitle" idx="5"/>
          </p:nvPr>
        </p:nvSpPr>
        <p:spPr>
          <a:xfrm>
            <a:off x="5737777" y="1849225"/>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16" name="Google Shape;9116;p14"/>
          <p:cNvSpPr txBox="1">
            <a:spLocks noGrp="1"/>
          </p:cNvSpPr>
          <p:nvPr>
            <p:ph type="subTitle" idx="6"/>
          </p:nvPr>
        </p:nvSpPr>
        <p:spPr>
          <a:xfrm>
            <a:off x="5878627" y="22568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algn="ctr" rtl="0">
              <a:spcBef>
                <a:spcPts val="0"/>
              </a:spcBef>
              <a:spcAft>
                <a:spcPts val="0"/>
              </a:spcAft>
              <a:buNone/>
              <a:defRPr sz="1400">
                <a:solidFill>
                  <a:schemeClr val="dk1"/>
                </a:solidFill>
                <a:latin typeface="Montserrat"/>
                <a:ea typeface="Montserrat"/>
                <a:cs typeface="Montserrat"/>
                <a:sym typeface="Montserrat"/>
              </a:defRPr>
            </a:lvl2pPr>
            <a:lvl3pPr lvl="2" algn="ctr" rtl="0">
              <a:spcBef>
                <a:spcPts val="0"/>
              </a:spcBef>
              <a:spcAft>
                <a:spcPts val="0"/>
              </a:spcAft>
              <a:buNone/>
              <a:defRPr sz="1400">
                <a:solidFill>
                  <a:schemeClr val="dk1"/>
                </a:solidFill>
                <a:latin typeface="Montserrat"/>
                <a:ea typeface="Montserrat"/>
                <a:cs typeface="Montserrat"/>
                <a:sym typeface="Montserrat"/>
              </a:defRPr>
            </a:lvl3pPr>
            <a:lvl4pPr lvl="3" algn="ctr" rtl="0">
              <a:spcBef>
                <a:spcPts val="0"/>
              </a:spcBef>
              <a:spcAft>
                <a:spcPts val="0"/>
              </a:spcAft>
              <a:buNone/>
              <a:defRPr sz="1400">
                <a:solidFill>
                  <a:schemeClr val="dk1"/>
                </a:solidFill>
                <a:latin typeface="Montserrat"/>
                <a:ea typeface="Montserrat"/>
                <a:cs typeface="Montserrat"/>
                <a:sym typeface="Montserrat"/>
              </a:defRPr>
            </a:lvl4pPr>
            <a:lvl5pPr lvl="4" algn="ctr" rtl="0">
              <a:spcBef>
                <a:spcPts val="0"/>
              </a:spcBef>
              <a:spcAft>
                <a:spcPts val="0"/>
              </a:spcAft>
              <a:buNone/>
              <a:defRPr sz="1400">
                <a:solidFill>
                  <a:schemeClr val="dk1"/>
                </a:solidFill>
                <a:latin typeface="Montserrat"/>
                <a:ea typeface="Montserrat"/>
                <a:cs typeface="Montserrat"/>
                <a:sym typeface="Montserrat"/>
              </a:defRPr>
            </a:lvl5pPr>
            <a:lvl6pPr lvl="5" algn="ctr" rtl="0">
              <a:spcBef>
                <a:spcPts val="0"/>
              </a:spcBef>
              <a:spcAft>
                <a:spcPts val="0"/>
              </a:spcAft>
              <a:buNone/>
              <a:defRPr sz="1400">
                <a:solidFill>
                  <a:schemeClr val="dk1"/>
                </a:solidFill>
                <a:latin typeface="Montserrat"/>
                <a:ea typeface="Montserrat"/>
                <a:cs typeface="Montserrat"/>
                <a:sym typeface="Montserrat"/>
              </a:defRPr>
            </a:lvl6pPr>
            <a:lvl7pPr lvl="6" algn="ctr" rtl="0">
              <a:spcBef>
                <a:spcPts val="0"/>
              </a:spcBef>
              <a:spcAft>
                <a:spcPts val="0"/>
              </a:spcAft>
              <a:buNone/>
              <a:defRPr sz="1400">
                <a:solidFill>
                  <a:schemeClr val="dk1"/>
                </a:solidFill>
                <a:latin typeface="Montserrat"/>
                <a:ea typeface="Montserrat"/>
                <a:cs typeface="Montserrat"/>
                <a:sym typeface="Montserrat"/>
              </a:defRPr>
            </a:lvl7pPr>
            <a:lvl8pPr lvl="7" algn="ctr" rtl="0">
              <a:spcBef>
                <a:spcPts val="0"/>
              </a:spcBef>
              <a:spcAft>
                <a:spcPts val="0"/>
              </a:spcAft>
              <a:buNone/>
              <a:defRPr sz="1400">
                <a:solidFill>
                  <a:schemeClr val="dk1"/>
                </a:solidFill>
                <a:latin typeface="Montserrat"/>
                <a:ea typeface="Montserrat"/>
                <a:cs typeface="Montserrat"/>
                <a:sym typeface="Montserrat"/>
              </a:defRPr>
            </a:lvl8pPr>
            <a:lvl9pPr lvl="8" algn="ctr" rtl="0">
              <a:spcBef>
                <a:spcPts val="0"/>
              </a:spcBef>
              <a:spcAft>
                <a:spcPts val="0"/>
              </a:spcAft>
              <a:buNone/>
              <a:defRPr sz="1400">
                <a:solidFill>
                  <a:schemeClr val="dk1"/>
                </a:solidFill>
                <a:latin typeface="Montserrat"/>
                <a:ea typeface="Montserrat"/>
                <a:cs typeface="Montserrat"/>
                <a:sym typeface="Montserrat"/>
              </a:defRPr>
            </a:lvl9pPr>
          </a:lstStyle>
          <a:p>
            <a:endParaRPr/>
          </a:p>
        </p:txBody>
      </p:sp>
      <p:sp>
        <p:nvSpPr>
          <p:cNvPr id="9117" name="Google Shape;9117;p14"/>
          <p:cNvSpPr txBox="1">
            <a:spLocks noGrp="1"/>
          </p:cNvSpPr>
          <p:nvPr>
            <p:ph type="subTitle" idx="7"/>
          </p:nvPr>
        </p:nvSpPr>
        <p:spPr>
          <a:xfrm>
            <a:off x="975575" y="3506100"/>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18" name="Google Shape;9118;p14"/>
          <p:cNvSpPr txBox="1">
            <a:spLocks noGrp="1"/>
          </p:cNvSpPr>
          <p:nvPr>
            <p:ph type="subTitle" idx="8"/>
          </p:nvPr>
        </p:nvSpPr>
        <p:spPr>
          <a:xfrm>
            <a:off x="1116425" y="39105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algn="ctr" rtl="0">
              <a:spcBef>
                <a:spcPts val="0"/>
              </a:spcBef>
              <a:spcAft>
                <a:spcPts val="0"/>
              </a:spcAft>
              <a:buNone/>
              <a:defRPr sz="1400">
                <a:solidFill>
                  <a:schemeClr val="dk1"/>
                </a:solidFill>
                <a:latin typeface="Montserrat"/>
                <a:ea typeface="Montserrat"/>
                <a:cs typeface="Montserrat"/>
                <a:sym typeface="Montserrat"/>
              </a:defRPr>
            </a:lvl2pPr>
            <a:lvl3pPr lvl="2" algn="ctr" rtl="0">
              <a:spcBef>
                <a:spcPts val="0"/>
              </a:spcBef>
              <a:spcAft>
                <a:spcPts val="0"/>
              </a:spcAft>
              <a:buNone/>
              <a:defRPr sz="1400">
                <a:solidFill>
                  <a:schemeClr val="dk1"/>
                </a:solidFill>
                <a:latin typeface="Montserrat"/>
                <a:ea typeface="Montserrat"/>
                <a:cs typeface="Montserrat"/>
                <a:sym typeface="Montserrat"/>
              </a:defRPr>
            </a:lvl3pPr>
            <a:lvl4pPr lvl="3" algn="ctr" rtl="0">
              <a:spcBef>
                <a:spcPts val="0"/>
              </a:spcBef>
              <a:spcAft>
                <a:spcPts val="0"/>
              </a:spcAft>
              <a:buNone/>
              <a:defRPr sz="1400">
                <a:solidFill>
                  <a:schemeClr val="dk1"/>
                </a:solidFill>
                <a:latin typeface="Montserrat"/>
                <a:ea typeface="Montserrat"/>
                <a:cs typeface="Montserrat"/>
                <a:sym typeface="Montserrat"/>
              </a:defRPr>
            </a:lvl4pPr>
            <a:lvl5pPr lvl="4" algn="ctr" rtl="0">
              <a:spcBef>
                <a:spcPts val="0"/>
              </a:spcBef>
              <a:spcAft>
                <a:spcPts val="0"/>
              </a:spcAft>
              <a:buNone/>
              <a:defRPr sz="1400">
                <a:solidFill>
                  <a:schemeClr val="dk1"/>
                </a:solidFill>
                <a:latin typeface="Montserrat"/>
                <a:ea typeface="Montserrat"/>
                <a:cs typeface="Montserrat"/>
                <a:sym typeface="Montserrat"/>
              </a:defRPr>
            </a:lvl5pPr>
            <a:lvl6pPr lvl="5" algn="ctr" rtl="0">
              <a:spcBef>
                <a:spcPts val="0"/>
              </a:spcBef>
              <a:spcAft>
                <a:spcPts val="0"/>
              </a:spcAft>
              <a:buNone/>
              <a:defRPr sz="1400">
                <a:solidFill>
                  <a:schemeClr val="dk1"/>
                </a:solidFill>
                <a:latin typeface="Montserrat"/>
                <a:ea typeface="Montserrat"/>
                <a:cs typeface="Montserrat"/>
                <a:sym typeface="Montserrat"/>
              </a:defRPr>
            </a:lvl6pPr>
            <a:lvl7pPr lvl="6" algn="ctr" rtl="0">
              <a:spcBef>
                <a:spcPts val="0"/>
              </a:spcBef>
              <a:spcAft>
                <a:spcPts val="0"/>
              </a:spcAft>
              <a:buNone/>
              <a:defRPr sz="1400">
                <a:solidFill>
                  <a:schemeClr val="dk1"/>
                </a:solidFill>
                <a:latin typeface="Montserrat"/>
                <a:ea typeface="Montserrat"/>
                <a:cs typeface="Montserrat"/>
                <a:sym typeface="Montserrat"/>
              </a:defRPr>
            </a:lvl7pPr>
            <a:lvl8pPr lvl="7" algn="ctr" rtl="0">
              <a:spcBef>
                <a:spcPts val="0"/>
              </a:spcBef>
              <a:spcAft>
                <a:spcPts val="0"/>
              </a:spcAft>
              <a:buNone/>
              <a:defRPr sz="1400">
                <a:solidFill>
                  <a:schemeClr val="dk1"/>
                </a:solidFill>
                <a:latin typeface="Montserrat"/>
                <a:ea typeface="Montserrat"/>
                <a:cs typeface="Montserrat"/>
                <a:sym typeface="Montserrat"/>
              </a:defRPr>
            </a:lvl8pPr>
            <a:lvl9pPr lvl="8" algn="ctr" rtl="0">
              <a:spcBef>
                <a:spcPts val="0"/>
              </a:spcBef>
              <a:spcAft>
                <a:spcPts val="0"/>
              </a:spcAft>
              <a:buNone/>
              <a:defRPr sz="1400">
                <a:solidFill>
                  <a:schemeClr val="dk1"/>
                </a:solidFill>
                <a:latin typeface="Montserrat"/>
                <a:ea typeface="Montserrat"/>
                <a:cs typeface="Montserrat"/>
                <a:sym typeface="Montserrat"/>
              </a:defRPr>
            </a:lvl9pPr>
          </a:lstStyle>
          <a:p>
            <a:endParaRPr/>
          </a:p>
        </p:txBody>
      </p:sp>
      <p:sp>
        <p:nvSpPr>
          <p:cNvPr id="9119" name="Google Shape;9119;p14"/>
          <p:cNvSpPr txBox="1">
            <a:spLocks noGrp="1"/>
          </p:cNvSpPr>
          <p:nvPr>
            <p:ph type="subTitle" idx="9"/>
          </p:nvPr>
        </p:nvSpPr>
        <p:spPr>
          <a:xfrm>
            <a:off x="3356679" y="3504200"/>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20" name="Google Shape;9120;p14"/>
          <p:cNvSpPr txBox="1">
            <a:spLocks noGrp="1"/>
          </p:cNvSpPr>
          <p:nvPr>
            <p:ph type="subTitle" idx="13"/>
          </p:nvPr>
        </p:nvSpPr>
        <p:spPr>
          <a:xfrm>
            <a:off x="3497529" y="39086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algn="ctr" rtl="0">
              <a:spcBef>
                <a:spcPts val="0"/>
              </a:spcBef>
              <a:spcAft>
                <a:spcPts val="0"/>
              </a:spcAft>
              <a:buNone/>
              <a:defRPr sz="1400">
                <a:solidFill>
                  <a:schemeClr val="dk1"/>
                </a:solidFill>
                <a:latin typeface="Montserrat"/>
                <a:ea typeface="Montserrat"/>
                <a:cs typeface="Montserrat"/>
                <a:sym typeface="Montserrat"/>
              </a:defRPr>
            </a:lvl2pPr>
            <a:lvl3pPr lvl="2" algn="ctr" rtl="0">
              <a:spcBef>
                <a:spcPts val="0"/>
              </a:spcBef>
              <a:spcAft>
                <a:spcPts val="0"/>
              </a:spcAft>
              <a:buNone/>
              <a:defRPr sz="1400">
                <a:solidFill>
                  <a:schemeClr val="dk1"/>
                </a:solidFill>
                <a:latin typeface="Montserrat"/>
                <a:ea typeface="Montserrat"/>
                <a:cs typeface="Montserrat"/>
                <a:sym typeface="Montserrat"/>
              </a:defRPr>
            </a:lvl3pPr>
            <a:lvl4pPr lvl="3" algn="ctr" rtl="0">
              <a:spcBef>
                <a:spcPts val="0"/>
              </a:spcBef>
              <a:spcAft>
                <a:spcPts val="0"/>
              </a:spcAft>
              <a:buNone/>
              <a:defRPr sz="1400">
                <a:solidFill>
                  <a:schemeClr val="dk1"/>
                </a:solidFill>
                <a:latin typeface="Montserrat"/>
                <a:ea typeface="Montserrat"/>
                <a:cs typeface="Montserrat"/>
                <a:sym typeface="Montserrat"/>
              </a:defRPr>
            </a:lvl4pPr>
            <a:lvl5pPr lvl="4" algn="ctr" rtl="0">
              <a:spcBef>
                <a:spcPts val="0"/>
              </a:spcBef>
              <a:spcAft>
                <a:spcPts val="0"/>
              </a:spcAft>
              <a:buNone/>
              <a:defRPr sz="1400">
                <a:solidFill>
                  <a:schemeClr val="dk1"/>
                </a:solidFill>
                <a:latin typeface="Montserrat"/>
                <a:ea typeface="Montserrat"/>
                <a:cs typeface="Montserrat"/>
                <a:sym typeface="Montserrat"/>
              </a:defRPr>
            </a:lvl5pPr>
            <a:lvl6pPr lvl="5" algn="ctr" rtl="0">
              <a:spcBef>
                <a:spcPts val="0"/>
              </a:spcBef>
              <a:spcAft>
                <a:spcPts val="0"/>
              </a:spcAft>
              <a:buNone/>
              <a:defRPr sz="1400">
                <a:solidFill>
                  <a:schemeClr val="dk1"/>
                </a:solidFill>
                <a:latin typeface="Montserrat"/>
                <a:ea typeface="Montserrat"/>
                <a:cs typeface="Montserrat"/>
                <a:sym typeface="Montserrat"/>
              </a:defRPr>
            </a:lvl6pPr>
            <a:lvl7pPr lvl="6" algn="ctr" rtl="0">
              <a:spcBef>
                <a:spcPts val="0"/>
              </a:spcBef>
              <a:spcAft>
                <a:spcPts val="0"/>
              </a:spcAft>
              <a:buNone/>
              <a:defRPr sz="1400">
                <a:solidFill>
                  <a:schemeClr val="dk1"/>
                </a:solidFill>
                <a:latin typeface="Montserrat"/>
                <a:ea typeface="Montserrat"/>
                <a:cs typeface="Montserrat"/>
                <a:sym typeface="Montserrat"/>
              </a:defRPr>
            </a:lvl7pPr>
            <a:lvl8pPr lvl="7" algn="ctr" rtl="0">
              <a:spcBef>
                <a:spcPts val="0"/>
              </a:spcBef>
              <a:spcAft>
                <a:spcPts val="0"/>
              </a:spcAft>
              <a:buNone/>
              <a:defRPr sz="1400">
                <a:solidFill>
                  <a:schemeClr val="dk1"/>
                </a:solidFill>
                <a:latin typeface="Montserrat"/>
                <a:ea typeface="Montserrat"/>
                <a:cs typeface="Montserrat"/>
                <a:sym typeface="Montserrat"/>
              </a:defRPr>
            </a:lvl8pPr>
            <a:lvl9pPr lvl="8" algn="ctr" rtl="0">
              <a:spcBef>
                <a:spcPts val="0"/>
              </a:spcBef>
              <a:spcAft>
                <a:spcPts val="0"/>
              </a:spcAft>
              <a:buNone/>
              <a:defRPr sz="1400">
                <a:solidFill>
                  <a:schemeClr val="dk1"/>
                </a:solidFill>
                <a:latin typeface="Montserrat"/>
                <a:ea typeface="Montserrat"/>
                <a:cs typeface="Montserrat"/>
                <a:sym typeface="Montserrat"/>
              </a:defRPr>
            </a:lvl9pPr>
          </a:lstStyle>
          <a:p>
            <a:endParaRPr/>
          </a:p>
        </p:txBody>
      </p:sp>
      <p:sp>
        <p:nvSpPr>
          <p:cNvPr id="9121" name="Google Shape;9121;p14"/>
          <p:cNvSpPr txBox="1">
            <a:spLocks noGrp="1"/>
          </p:cNvSpPr>
          <p:nvPr>
            <p:ph type="subTitle" idx="14"/>
          </p:nvPr>
        </p:nvSpPr>
        <p:spPr>
          <a:xfrm>
            <a:off x="5737777" y="3504200"/>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22" name="Google Shape;9122;p14"/>
          <p:cNvSpPr txBox="1">
            <a:spLocks noGrp="1"/>
          </p:cNvSpPr>
          <p:nvPr>
            <p:ph type="subTitle" idx="15"/>
          </p:nvPr>
        </p:nvSpPr>
        <p:spPr>
          <a:xfrm>
            <a:off x="5878627" y="39086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algn="ctr" rtl="0">
              <a:spcBef>
                <a:spcPts val="0"/>
              </a:spcBef>
              <a:spcAft>
                <a:spcPts val="0"/>
              </a:spcAft>
              <a:buNone/>
              <a:defRPr sz="1400">
                <a:solidFill>
                  <a:schemeClr val="dk1"/>
                </a:solidFill>
                <a:latin typeface="Montserrat"/>
                <a:ea typeface="Montserrat"/>
                <a:cs typeface="Montserrat"/>
                <a:sym typeface="Montserrat"/>
              </a:defRPr>
            </a:lvl2pPr>
            <a:lvl3pPr lvl="2" algn="ctr" rtl="0">
              <a:spcBef>
                <a:spcPts val="0"/>
              </a:spcBef>
              <a:spcAft>
                <a:spcPts val="0"/>
              </a:spcAft>
              <a:buNone/>
              <a:defRPr sz="1400">
                <a:solidFill>
                  <a:schemeClr val="dk1"/>
                </a:solidFill>
                <a:latin typeface="Montserrat"/>
                <a:ea typeface="Montserrat"/>
                <a:cs typeface="Montserrat"/>
                <a:sym typeface="Montserrat"/>
              </a:defRPr>
            </a:lvl3pPr>
            <a:lvl4pPr lvl="3" algn="ctr" rtl="0">
              <a:spcBef>
                <a:spcPts val="0"/>
              </a:spcBef>
              <a:spcAft>
                <a:spcPts val="0"/>
              </a:spcAft>
              <a:buNone/>
              <a:defRPr sz="1400">
                <a:solidFill>
                  <a:schemeClr val="dk1"/>
                </a:solidFill>
                <a:latin typeface="Montserrat"/>
                <a:ea typeface="Montserrat"/>
                <a:cs typeface="Montserrat"/>
                <a:sym typeface="Montserrat"/>
              </a:defRPr>
            </a:lvl4pPr>
            <a:lvl5pPr lvl="4" algn="ctr" rtl="0">
              <a:spcBef>
                <a:spcPts val="0"/>
              </a:spcBef>
              <a:spcAft>
                <a:spcPts val="0"/>
              </a:spcAft>
              <a:buNone/>
              <a:defRPr sz="1400">
                <a:solidFill>
                  <a:schemeClr val="dk1"/>
                </a:solidFill>
                <a:latin typeface="Montserrat"/>
                <a:ea typeface="Montserrat"/>
                <a:cs typeface="Montserrat"/>
                <a:sym typeface="Montserrat"/>
              </a:defRPr>
            </a:lvl5pPr>
            <a:lvl6pPr lvl="5" algn="ctr" rtl="0">
              <a:spcBef>
                <a:spcPts val="0"/>
              </a:spcBef>
              <a:spcAft>
                <a:spcPts val="0"/>
              </a:spcAft>
              <a:buNone/>
              <a:defRPr sz="1400">
                <a:solidFill>
                  <a:schemeClr val="dk1"/>
                </a:solidFill>
                <a:latin typeface="Montserrat"/>
                <a:ea typeface="Montserrat"/>
                <a:cs typeface="Montserrat"/>
                <a:sym typeface="Montserrat"/>
              </a:defRPr>
            </a:lvl6pPr>
            <a:lvl7pPr lvl="6" algn="ctr" rtl="0">
              <a:spcBef>
                <a:spcPts val="0"/>
              </a:spcBef>
              <a:spcAft>
                <a:spcPts val="0"/>
              </a:spcAft>
              <a:buNone/>
              <a:defRPr sz="1400">
                <a:solidFill>
                  <a:schemeClr val="dk1"/>
                </a:solidFill>
                <a:latin typeface="Montserrat"/>
                <a:ea typeface="Montserrat"/>
                <a:cs typeface="Montserrat"/>
                <a:sym typeface="Montserrat"/>
              </a:defRPr>
            </a:lvl7pPr>
            <a:lvl8pPr lvl="7" algn="ctr" rtl="0">
              <a:spcBef>
                <a:spcPts val="0"/>
              </a:spcBef>
              <a:spcAft>
                <a:spcPts val="0"/>
              </a:spcAft>
              <a:buNone/>
              <a:defRPr sz="1400">
                <a:solidFill>
                  <a:schemeClr val="dk1"/>
                </a:solidFill>
                <a:latin typeface="Montserrat"/>
                <a:ea typeface="Montserrat"/>
                <a:cs typeface="Montserrat"/>
                <a:sym typeface="Montserrat"/>
              </a:defRPr>
            </a:lvl8pPr>
            <a:lvl9pPr lvl="8" algn="ctr" rtl="0">
              <a:spcBef>
                <a:spcPts val="0"/>
              </a:spcBef>
              <a:spcAft>
                <a:spcPts val="0"/>
              </a:spcAft>
              <a:buNone/>
              <a:defRPr sz="1400">
                <a:solidFill>
                  <a:schemeClr val="dk1"/>
                </a:solidFill>
                <a:latin typeface="Montserrat"/>
                <a:ea typeface="Montserrat"/>
                <a:cs typeface="Montserrat"/>
                <a:sym typeface="Montserrat"/>
              </a:defRPr>
            </a:lvl9pPr>
          </a:lstStyle>
          <a:p>
            <a:endParaRPr/>
          </a:p>
        </p:txBody>
      </p:sp>
      <p:grpSp>
        <p:nvGrpSpPr>
          <p:cNvPr id="9123" name="Google Shape;9123;p14"/>
          <p:cNvGrpSpPr/>
          <p:nvPr/>
        </p:nvGrpSpPr>
        <p:grpSpPr>
          <a:xfrm>
            <a:off x="6520300" y="4742058"/>
            <a:ext cx="450323" cy="449885"/>
            <a:chOff x="4887569" y="4595026"/>
            <a:chExt cx="381145" cy="381032"/>
          </a:xfrm>
        </p:grpSpPr>
        <p:sp>
          <p:nvSpPr>
            <p:cNvPr id="9124" name="Google Shape;9124;p1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25" name="Google Shape;9125;p1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26" name="Google Shape;9126;p1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27" name="Google Shape;9127;p1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28" name="Google Shape;9128;p1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29" name="Google Shape;9129;p1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0" name="Google Shape;9130;p1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1" name="Google Shape;9131;p1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2" name="Google Shape;9132;p1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3" name="Google Shape;9133;p1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4" name="Google Shape;9134;p1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5" name="Google Shape;9135;p1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6" name="Google Shape;9136;p1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7" name="Google Shape;9137;p1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8" name="Google Shape;9138;p1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39" name="Google Shape;9139;p1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40" name="Google Shape;9140;p1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41" name="Google Shape;9141;p1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42" name="Google Shape;9142;p1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43" name="Google Shape;9143;p1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144" name="Google Shape;9144;p1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9145" name="Google Shape;9145;p14"/>
          <p:cNvSpPr/>
          <p:nvPr/>
        </p:nvSpPr>
        <p:spPr>
          <a:xfrm rot="5400000">
            <a:off x="-1482750" y="862750"/>
            <a:ext cx="2785800" cy="8280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4"/>
          <p:cNvSpPr/>
          <p:nvPr/>
        </p:nvSpPr>
        <p:spPr>
          <a:xfrm>
            <a:off x="8178625" y="4398088"/>
            <a:ext cx="2785800" cy="8280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4"/>
          <p:cNvSpPr/>
          <p:nvPr/>
        </p:nvSpPr>
        <p:spPr>
          <a:xfrm flipH="1">
            <a:off x="-6095" y="4281014"/>
            <a:ext cx="1049573" cy="900524"/>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4"/>
          <p:cNvSpPr/>
          <p:nvPr/>
        </p:nvSpPr>
        <p:spPr>
          <a:xfrm rot="-1802815">
            <a:off x="8110498" y="4776981"/>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9" name="Google Shape;9149;p14"/>
          <p:cNvGrpSpPr/>
          <p:nvPr/>
        </p:nvGrpSpPr>
        <p:grpSpPr>
          <a:xfrm>
            <a:off x="7574452" y="17688"/>
            <a:ext cx="558130" cy="733361"/>
            <a:chOff x="1135315" y="4197713"/>
            <a:chExt cx="558130" cy="733361"/>
          </a:xfrm>
        </p:grpSpPr>
        <p:sp>
          <p:nvSpPr>
            <p:cNvPr id="9150" name="Google Shape;9150;p14"/>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4"/>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2" name="Google Shape;9152;p14"/>
          <p:cNvGrpSpPr/>
          <p:nvPr/>
        </p:nvGrpSpPr>
        <p:grpSpPr>
          <a:xfrm>
            <a:off x="8178628" y="4062892"/>
            <a:ext cx="835926" cy="803691"/>
            <a:chOff x="4600286" y="770365"/>
            <a:chExt cx="391975" cy="377019"/>
          </a:xfrm>
        </p:grpSpPr>
        <p:sp>
          <p:nvSpPr>
            <p:cNvPr id="9153" name="Google Shape;9153;p14"/>
            <p:cNvSpPr/>
            <p:nvPr/>
          </p:nvSpPr>
          <p:spPr>
            <a:xfrm>
              <a:off x="4659446" y="809976"/>
              <a:ext cx="269668" cy="283694"/>
            </a:xfrm>
            <a:custGeom>
              <a:avLst/>
              <a:gdLst/>
              <a:ahLst/>
              <a:cxnLst/>
              <a:rect l="l" t="t" r="r" b="b"/>
              <a:pathLst>
                <a:path w="14208" h="14947" extrusionOk="0">
                  <a:moveTo>
                    <a:pt x="11530" y="1001"/>
                  </a:moveTo>
                  <a:cubicBezTo>
                    <a:pt x="11300" y="1691"/>
                    <a:pt x="11069" y="2382"/>
                    <a:pt x="10839" y="3072"/>
                  </a:cubicBezTo>
                  <a:cubicBezTo>
                    <a:pt x="10504" y="3993"/>
                    <a:pt x="10023" y="4934"/>
                    <a:pt x="9835" y="5876"/>
                  </a:cubicBezTo>
                  <a:cubicBezTo>
                    <a:pt x="9835" y="6022"/>
                    <a:pt x="9877" y="6148"/>
                    <a:pt x="9939" y="6273"/>
                  </a:cubicBezTo>
                  <a:cubicBezTo>
                    <a:pt x="10944" y="7173"/>
                    <a:pt x="11948" y="8073"/>
                    <a:pt x="12973" y="8973"/>
                  </a:cubicBezTo>
                  <a:lnTo>
                    <a:pt x="8182" y="8701"/>
                  </a:lnTo>
                  <a:cubicBezTo>
                    <a:pt x="8035" y="8701"/>
                    <a:pt x="7931" y="8805"/>
                    <a:pt x="7889" y="8931"/>
                  </a:cubicBezTo>
                  <a:cubicBezTo>
                    <a:pt x="7617" y="10563"/>
                    <a:pt x="7157" y="12174"/>
                    <a:pt x="6550" y="13722"/>
                  </a:cubicBezTo>
                  <a:cubicBezTo>
                    <a:pt x="6403" y="13074"/>
                    <a:pt x="6236" y="12425"/>
                    <a:pt x="6069" y="11776"/>
                  </a:cubicBezTo>
                  <a:cubicBezTo>
                    <a:pt x="5880" y="11023"/>
                    <a:pt x="5755" y="10165"/>
                    <a:pt x="5378" y="9454"/>
                  </a:cubicBezTo>
                  <a:cubicBezTo>
                    <a:pt x="5462" y="9266"/>
                    <a:pt x="5336" y="9035"/>
                    <a:pt x="5106" y="9035"/>
                  </a:cubicBezTo>
                  <a:cubicBezTo>
                    <a:pt x="3767" y="9035"/>
                    <a:pt x="2449" y="8973"/>
                    <a:pt x="1110" y="8826"/>
                  </a:cubicBezTo>
                  <a:cubicBezTo>
                    <a:pt x="2198" y="7843"/>
                    <a:pt x="3265" y="6838"/>
                    <a:pt x="4311" y="5792"/>
                  </a:cubicBezTo>
                  <a:cubicBezTo>
                    <a:pt x="4416" y="5688"/>
                    <a:pt x="4395" y="5520"/>
                    <a:pt x="4269" y="5457"/>
                  </a:cubicBezTo>
                  <a:cubicBezTo>
                    <a:pt x="4353" y="5395"/>
                    <a:pt x="4416" y="5290"/>
                    <a:pt x="4374" y="5185"/>
                  </a:cubicBezTo>
                  <a:cubicBezTo>
                    <a:pt x="3872" y="3867"/>
                    <a:pt x="3453" y="2549"/>
                    <a:pt x="3097" y="1189"/>
                  </a:cubicBezTo>
                  <a:lnTo>
                    <a:pt x="3097" y="1189"/>
                  </a:lnTo>
                  <a:cubicBezTo>
                    <a:pt x="3809" y="1461"/>
                    <a:pt x="4520" y="1754"/>
                    <a:pt x="5232" y="2089"/>
                  </a:cubicBezTo>
                  <a:cubicBezTo>
                    <a:pt x="5922" y="2424"/>
                    <a:pt x="6675" y="2905"/>
                    <a:pt x="7429" y="3198"/>
                  </a:cubicBezTo>
                  <a:cubicBezTo>
                    <a:pt x="7445" y="3203"/>
                    <a:pt x="7464" y="3206"/>
                    <a:pt x="7483" y="3206"/>
                  </a:cubicBezTo>
                  <a:cubicBezTo>
                    <a:pt x="7535" y="3206"/>
                    <a:pt x="7592" y="3186"/>
                    <a:pt x="7638" y="3156"/>
                  </a:cubicBezTo>
                  <a:cubicBezTo>
                    <a:pt x="7677" y="3185"/>
                    <a:pt x="7729" y="3201"/>
                    <a:pt x="7782" y="3201"/>
                  </a:cubicBezTo>
                  <a:cubicBezTo>
                    <a:pt x="7844" y="3201"/>
                    <a:pt x="7907" y="3180"/>
                    <a:pt x="7952" y="3135"/>
                  </a:cubicBezTo>
                  <a:cubicBezTo>
                    <a:pt x="9186" y="2570"/>
                    <a:pt x="10358" y="1754"/>
                    <a:pt x="11530" y="1001"/>
                  </a:cubicBezTo>
                  <a:close/>
                  <a:moveTo>
                    <a:pt x="12074" y="1"/>
                  </a:moveTo>
                  <a:cubicBezTo>
                    <a:pt x="12025" y="1"/>
                    <a:pt x="11975" y="12"/>
                    <a:pt x="11927" y="38"/>
                  </a:cubicBezTo>
                  <a:cubicBezTo>
                    <a:pt x="10504" y="896"/>
                    <a:pt x="8956" y="1670"/>
                    <a:pt x="7638" y="2696"/>
                  </a:cubicBezTo>
                  <a:cubicBezTo>
                    <a:pt x="6947" y="2131"/>
                    <a:pt x="6069" y="1775"/>
                    <a:pt x="5274" y="1398"/>
                  </a:cubicBezTo>
                  <a:cubicBezTo>
                    <a:pt x="4437" y="1022"/>
                    <a:pt x="3579" y="687"/>
                    <a:pt x="2721" y="352"/>
                  </a:cubicBezTo>
                  <a:cubicBezTo>
                    <a:pt x="2689" y="341"/>
                    <a:pt x="2658" y="337"/>
                    <a:pt x="2628" y="337"/>
                  </a:cubicBezTo>
                  <a:cubicBezTo>
                    <a:pt x="2426" y="337"/>
                    <a:pt x="2287" y="567"/>
                    <a:pt x="2323" y="750"/>
                  </a:cubicBezTo>
                  <a:cubicBezTo>
                    <a:pt x="2700" y="2340"/>
                    <a:pt x="3223" y="3888"/>
                    <a:pt x="3934" y="5374"/>
                  </a:cubicBezTo>
                  <a:cubicBezTo>
                    <a:pt x="3934" y="5395"/>
                    <a:pt x="3955" y="5437"/>
                    <a:pt x="3997" y="5457"/>
                  </a:cubicBezTo>
                  <a:lnTo>
                    <a:pt x="3976" y="5457"/>
                  </a:lnTo>
                  <a:cubicBezTo>
                    <a:pt x="2700" y="6545"/>
                    <a:pt x="1465" y="7675"/>
                    <a:pt x="210" y="8826"/>
                  </a:cubicBezTo>
                  <a:cubicBezTo>
                    <a:pt x="1" y="9014"/>
                    <a:pt x="189" y="9307"/>
                    <a:pt x="419" y="9349"/>
                  </a:cubicBezTo>
                  <a:cubicBezTo>
                    <a:pt x="1947" y="9517"/>
                    <a:pt x="3495" y="9621"/>
                    <a:pt x="5022" y="9621"/>
                  </a:cubicBezTo>
                  <a:cubicBezTo>
                    <a:pt x="5043" y="10395"/>
                    <a:pt x="5336" y="11211"/>
                    <a:pt x="5504" y="11923"/>
                  </a:cubicBezTo>
                  <a:cubicBezTo>
                    <a:pt x="5734" y="12864"/>
                    <a:pt x="5964" y="13806"/>
                    <a:pt x="6194" y="14727"/>
                  </a:cubicBezTo>
                  <a:cubicBezTo>
                    <a:pt x="6231" y="14862"/>
                    <a:pt x="6377" y="14947"/>
                    <a:pt x="6507" y="14947"/>
                  </a:cubicBezTo>
                  <a:cubicBezTo>
                    <a:pt x="6599" y="14947"/>
                    <a:pt x="6683" y="14905"/>
                    <a:pt x="6717" y="14810"/>
                  </a:cubicBezTo>
                  <a:cubicBezTo>
                    <a:pt x="7491" y="13053"/>
                    <a:pt x="8056" y="11191"/>
                    <a:pt x="8412" y="9307"/>
                  </a:cubicBezTo>
                  <a:lnTo>
                    <a:pt x="13810" y="9642"/>
                  </a:lnTo>
                  <a:cubicBezTo>
                    <a:pt x="14082" y="9642"/>
                    <a:pt x="14208" y="9307"/>
                    <a:pt x="14041" y="9119"/>
                  </a:cubicBezTo>
                  <a:cubicBezTo>
                    <a:pt x="12827" y="8031"/>
                    <a:pt x="11613" y="6922"/>
                    <a:pt x="10421" y="5834"/>
                  </a:cubicBezTo>
                  <a:cubicBezTo>
                    <a:pt x="10839" y="5081"/>
                    <a:pt x="11069" y="4160"/>
                    <a:pt x="11362" y="3365"/>
                  </a:cubicBezTo>
                  <a:cubicBezTo>
                    <a:pt x="11718" y="2382"/>
                    <a:pt x="12053" y="1377"/>
                    <a:pt x="12388" y="373"/>
                  </a:cubicBezTo>
                  <a:cubicBezTo>
                    <a:pt x="12437" y="174"/>
                    <a:pt x="12263" y="1"/>
                    <a:pt x="12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4"/>
            <p:cNvSpPr/>
            <p:nvPr/>
          </p:nvSpPr>
          <p:spPr>
            <a:xfrm>
              <a:off x="4600286" y="770365"/>
              <a:ext cx="391975" cy="377019"/>
            </a:xfrm>
            <a:custGeom>
              <a:avLst/>
              <a:gdLst/>
              <a:ahLst/>
              <a:cxnLst/>
              <a:rect l="l" t="t" r="r" b="b"/>
              <a:pathLst>
                <a:path w="20652" h="19864" extrusionOk="0">
                  <a:moveTo>
                    <a:pt x="16655" y="723"/>
                  </a:moveTo>
                  <a:cubicBezTo>
                    <a:pt x="16655" y="1288"/>
                    <a:pt x="16404" y="1874"/>
                    <a:pt x="16279" y="2376"/>
                  </a:cubicBezTo>
                  <a:cubicBezTo>
                    <a:pt x="16132" y="2941"/>
                    <a:pt x="15986" y="3485"/>
                    <a:pt x="15860" y="4029"/>
                  </a:cubicBezTo>
                  <a:cubicBezTo>
                    <a:pt x="15567" y="5180"/>
                    <a:pt x="15253" y="6310"/>
                    <a:pt x="14981" y="7461"/>
                  </a:cubicBezTo>
                  <a:cubicBezTo>
                    <a:pt x="14940" y="7607"/>
                    <a:pt x="15023" y="7775"/>
                    <a:pt x="15191" y="7796"/>
                  </a:cubicBezTo>
                  <a:cubicBezTo>
                    <a:pt x="15170" y="7900"/>
                    <a:pt x="15191" y="8005"/>
                    <a:pt x="15253" y="8068"/>
                  </a:cubicBezTo>
                  <a:cubicBezTo>
                    <a:pt x="16634" y="9490"/>
                    <a:pt x="18099" y="10829"/>
                    <a:pt x="19522" y="12190"/>
                  </a:cubicBezTo>
                  <a:cubicBezTo>
                    <a:pt x="18371" y="12231"/>
                    <a:pt x="17241" y="12294"/>
                    <a:pt x="16090" y="12357"/>
                  </a:cubicBezTo>
                  <a:cubicBezTo>
                    <a:pt x="14856" y="12420"/>
                    <a:pt x="13370" y="12336"/>
                    <a:pt x="12199" y="12754"/>
                  </a:cubicBezTo>
                  <a:lnTo>
                    <a:pt x="12178" y="12754"/>
                  </a:lnTo>
                  <a:cubicBezTo>
                    <a:pt x="12094" y="12796"/>
                    <a:pt x="12052" y="12859"/>
                    <a:pt x="12031" y="12943"/>
                  </a:cubicBezTo>
                  <a:cubicBezTo>
                    <a:pt x="11487" y="14993"/>
                    <a:pt x="10755" y="17002"/>
                    <a:pt x="9855" y="18906"/>
                  </a:cubicBezTo>
                  <a:cubicBezTo>
                    <a:pt x="9332" y="17713"/>
                    <a:pt x="8809" y="16521"/>
                    <a:pt x="8286" y="15328"/>
                  </a:cubicBezTo>
                  <a:cubicBezTo>
                    <a:pt x="7972" y="14638"/>
                    <a:pt x="7700" y="13926"/>
                    <a:pt x="7323" y="13298"/>
                  </a:cubicBezTo>
                  <a:cubicBezTo>
                    <a:pt x="7240" y="13110"/>
                    <a:pt x="7114" y="12943"/>
                    <a:pt x="6968" y="12817"/>
                  </a:cubicBezTo>
                  <a:cubicBezTo>
                    <a:pt x="7171" y="12675"/>
                    <a:pt x="7059" y="12356"/>
                    <a:pt x="6823" y="12356"/>
                  </a:cubicBezTo>
                  <a:cubicBezTo>
                    <a:pt x="6815" y="12356"/>
                    <a:pt x="6808" y="12356"/>
                    <a:pt x="6800" y="12357"/>
                  </a:cubicBezTo>
                  <a:cubicBezTo>
                    <a:pt x="4813" y="12294"/>
                    <a:pt x="2867" y="12231"/>
                    <a:pt x="921" y="11980"/>
                  </a:cubicBezTo>
                  <a:cubicBezTo>
                    <a:pt x="1611" y="11018"/>
                    <a:pt x="2406" y="10118"/>
                    <a:pt x="3306" y="9344"/>
                  </a:cubicBezTo>
                  <a:cubicBezTo>
                    <a:pt x="4059" y="8695"/>
                    <a:pt x="4875" y="8193"/>
                    <a:pt x="5315" y="7335"/>
                  </a:cubicBezTo>
                  <a:cubicBezTo>
                    <a:pt x="5344" y="7365"/>
                    <a:pt x="5385" y="7379"/>
                    <a:pt x="5425" y="7379"/>
                  </a:cubicBezTo>
                  <a:cubicBezTo>
                    <a:pt x="5499" y="7379"/>
                    <a:pt x="5573" y="7333"/>
                    <a:pt x="5587" y="7252"/>
                  </a:cubicBezTo>
                  <a:cubicBezTo>
                    <a:pt x="5629" y="6184"/>
                    <a:pt x="5168" y="4992"/>
                    <a:pt x="4917" y="3946"/>
                  </a:cubicBezTo>
                  <a:cubicBezTo>
                    <a:pt x="4666" y="2962"/>
                    <a:pt x="4415" y="1979"/>
                    <a:pt x="4185" y="995"/>
                  </a:cubicBezTo>
                  <a:lnTo>
                    <a:pt x="4185" y="995"/>
                  </a:lnTo>
                  <a:cubicBezTo>
                    <a:pt x="6110" y="1874"/>
                    <a:pt x="8035" y="2795"/>
                    <a:pt x="10002" y="3611"/>
                  </a:cubicBezTo>
                  <a:cubicBezTo>
                    <a:pt x="10023" y="3632"/>
                    <a:pt x="10043" y="3632"/>
                    <a:pt x="10085" y="3653"/>
                  </a:cubicBezTo>
                  <a:cubicBezTo>
                    <a:pt x="10085" y="3718"/>
                    <a:pt x="10149" y="3771"/>
                    <a:pt x="10227" y="3771"/>
                  </a:cubicBezTo>
                  <a:cubicBezTo>
                    <a:pt x="10249" y="3771"/>
                    <a:pt x="10272" y="3766"/>
                    <a:pt x="10295" y="3757"/>
                  </a:cubicBezTo>
                  <a:cubicBezTo>
                    <a:pt x="12471" y="2858"/>
                    <a:pt x="14563" y="1770"/>
                    <a:pt x="16655" y="723"/>
                  </a:cubicBezTo>
                  <a:close/>
                  <a:moveTo>
                    <a:pt x="16879" y="0"/>
                  </a:moveTo>
                  <a:cubicBezTo>
                    <a:pt x="16832" y="0"/>
                    <a:pt x="16784" y="10"/>
                    <a:pt x="16739" y="33"/>
                  </a:cubicBezTo>
                  <a:cubicBezTo>
                    <a:pt x="14626" y="1079"/>
                    <a:pt x="12471" y="2104"/>
                    <a:pt x="10420" y="3276"/>
                  </a:cubicBezTo>
                  <a:cubicBezTo>
                    <a:pt x="10399" y="3213"/>
                    <a:pt x="10357" y="3171"/>
                    <a:pt x="10295" y="3130"/>
                  </a:cubicBezTo>
                  <a:cubicBezTo>
                    <a:pt x="8181" y="2146"/>
                    <a:pt x="6026" y="1205"/>
                    <a:pt x="3913" y="242"/>
                  </a:cubicBezTo>
                  <a:cubicBezTo>
                    <a:pt x="3862" y="215"/>
                    <a:pt x="3811" y="202"/>
                    <a:pt x="3762" y="202"/>
                  </a:cubicBezTo>
                  <a:cubicBezTo>
                    <a:pt x="3588" y="202"/>
                    <a:pt x="3445" y="360"/>
                    <a:pt x="3494" y="556"/>
                  </a:cubicBezTo>
                  <a:cubicBezTo>
                    <a:pt x="3787" y="1728"/>
                    <a:pt x="4059" y="2920"/>
                    <a:pt x="4373" y="4092"/>
                  </a:cubicBezTo>
                  <a:cubicBezTo>
                    <a:pt x="4582" y="4971"/>
                    <a:pt x="4729" y="5996"/>
                    <a:pt x="5085" y="6854"/>
                  </a:cubicBezTo>
                  <a:cubicBezTo>
                    <a:pt x="4499" y="7900"/>
                    <a:pt x="3264" y="8549"/>
                    <a:pt x="2385" y="9365"/>
                  </a:cubicBezTo>
                  <a:cubicBezTo>
                    <a:pt x="1528" y="10160"/>
                    <a:pt x="774" y="11081"/>
                    <a:pt x="126" y="12064"/>
                  </a:cubicBezTo>
                  <a:cubicBezTo>
                    <a:pt x="0" y="12252"/>
                    <a:pt x="168" y="12503"/>
                    <a:pt x="398" y="12503"/>
                  </a:cubicBezTo>
                  <a:cubicBezTo>
                    <a:pt x="2283" y="12775"/>
                    <a:pt x="4186" y="12903"/>
                    <a:pt x="6108" y="12903"/>
                  </a:cubicBezTo>
                  <a:cubicBezTo>
                    <a:pt x="6255" y="12903"/>
                    <a:pt x="6402" y="12902"/>
                    <a:pt x="6549" y="12901"/>
                  </a:cubicBezTo>
                  <a:cubicBezTo>
                    <a:pt x="7093" y="13194"/>
                    <a:pt x="7323" y="14366"/>
                    <a:pt x="7533" y="14930"/>
                  </a:cubicBezTo>
                  <a:cubicBezTo>
                    <a:pt x="7721" y="15391"/>
                    <a:pt x="7909" y="15851"/>
                    <a:pt x="8119" y="16311"/>
                  </a:cubicBezTo>
                  <a:cubicBezTo>
                    <a:pt x="8600" y="17441"/>
                    <a:pt x="9081" y="18592"/>
                    <a:pt x="9562" y="19722"/>
                  </a:cubicBezTo>
                  <a:cubicBezTo>
                    <a:pt x="9615" y="19816"/>
                    <a:pt x="9709" y="19863"/>
                    <a:pt x="9803" y="19863"/>
                  </a:cubicBezTo>
                  <a:cubicBezTo>
                    <a:pt x="9897" y="19863"/>
                    <a:pt x="9991" y="19816"/>
                    <a:pt x="10043" y="19722"/>
                  </a:cubicBezTo>
                  <a:cubicBezTo>
                    <a:pt x="11111" y="17609"/>
                    <a:pt x="11948" y="15391"/>
                    <a:pt x="12554" y="13110"/>
                  </a:cubicBezTo>
                  <a:cubicBezTo>
                    <a:pt x="12790" y="13136"/>
                    <a:pt x="13033" y="13147"/>
                    <a:pt x="13279" y="13147"/>
                  </a:cubicBezTo>
                  <a:cubicBezTo>
                    <a:pt x="14217" y="13147"/>
                    <a:pt x="15213" y="12992"/>
                    <a:pt x="16090" y="12943"/>
                  </a:cubicBezTo>
                  <a:cubicBezTo>
                    <a:pt x="17471" y="12880"/>
                    <a:pt x="18873" y="12838"/>
                    <a:pt x="20254" y="12796"/>
                  </a:cubicBezTo>
                  <a:cubicBezTo>
                    <a:pt x="20526" y="12775"/>
                    <a:pt x="20652" y="12462"/>
                    <a:pt x="20463" y="12273"/>
                  </a:cubicBezTo>
                  <a:cubicBezTo>
                    <a:pt x="18873" y="10725"/>
                    <a:pt x="17325" y="9135"/>
                    <a:pt x="15672" y="7649"/>
                  </a:cubicBezTo>
                  <a:cubicBezTo>
                    <a:pt x="15630" y="7607"/>
                    <a:pt x="15567" y="7586"/>
                    <a:pt x="15525" y="7586"/>
                  </a:cubicBezTo>
                  <a:cubicBezTo>
                    <a:pt x="15881" y="6247"/>
                    <a:pt x="16216" y="4908"/>
                    <a:pt x="16551" y="3590"/>
                  </a:cubicBezTo>
                  <a:cubicBezTo>
                    <a:pt x="16802" y="2565"/>
                    <a:pt x="17430" y="1267"/>
                    <a:pt x="17158" y="200"/>
                  </a:cubicBezTo>
                  <a:cubicBezTo>
                    <a:pt x="17127" y="78"/>
                    <a:pt x="17007" y="0"/>
                    <a:pt x="16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5" name="Google Shape;9155;p14"/>
          <p:cNvGrpSpPr/>
          <p:nvPr/>
        </p:nvGrpSpPr>
        <p:grpSpPr>
          <a:xfrm rot="5400000">
            <a:off x="7814033" y="631761"/>
            <a:ext cx="2329415" cy="757762"/>
            <a:chOff x="4178968" y="-268677"/>
            <a:chExt cx="2329415" cy="757762"/>
          </a:xfrm>
        </p:grpSpPr>
        <p:grpSp>
          <p:nvGrpSpPr>
            <p:cNvPr id="9156" name="Google Shape;9156;p14"/>
            <p:cNvGrpSpPr/>
            <p:nvPr/>
          </p:nvGrpSpPr>
          <p:grpSpPr>
            <a:xfrm>
              <a:off x="4178968" y="-268677"/>
              <a:ext cx="1264254" cy="757762"/>
              <a:chOff x="6323950" y="1278138"/>
              <a:chExt cx="701350" cy="420325"/>
            </a:xfrm>
          </p:grpSpPr>
          <p:sp>
            <p:nvSpPr>
              <p:cNvPr id="9157" name="Google Shape;9157;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4"/>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4"/>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4"/>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4"/>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4"/>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4"/>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4"/>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4"/>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4"/>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4"/>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4"/>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4"/>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4"/>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4"/>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4"/>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4"/>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4"/>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4"/>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4"/>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4"/>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4"/>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4"/>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4"/>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4"/>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4"/>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4"/>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4"/>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4"/>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4"/>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4"/>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4"/>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4"/>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4"/>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4"/>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4"/>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4"/>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4"/>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4"/>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4"/>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4"/>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4"/>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4"/>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4"/>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4"/>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4"/>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4"/>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4"/>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4"/>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4"/>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4"/>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4"/>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4"/>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4"/>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4"/>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5" name="Google Shape;9405;p14"/>
            <p:cNvGrpSpPr/>
            <p:nvPr/>
          </p:nvGrpSpPr>
          <p:grpSpPr>
            <a:xfrm>
              <a:off x="5350843" y="-268677"/>
              <a:ext cx="1157540" cy="757762"/>
              <a:chOff x="6323950" y="1278138"/>
              <a:chExt cx="642150" cy="420325"/>
            </a:xfrm>
          </p:grpSpPr>
          <p:sp>
            <p:nvSpPr>
              <p:cNvPr id="9406" name="Google Shape;9406;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4"/>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4"/>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4"/>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4"/>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4"/>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4"/>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4"/>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4"/>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4"/>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4"/>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4"/>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4"/>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4"/>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4"/>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4"/>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4"/>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4"/>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4"/>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4"/>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4"/>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4"/>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4"/>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4"/>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4"/>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4"/>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4"/>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4"/>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4"/>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4"/>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4"/>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4"/>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4"/>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4"/>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4"/>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14"/>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14"/>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4"/>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14"/>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14"/>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14"/>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14"/>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14"/>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14"/>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14"/>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44" name="Google Shape;9644;p14"/>
          <p:cNvGrpSpPr/>
          <p:nvPr/>
        </p:nvGrpSpPr>
        <p:grpSpPr>
          <a:xfrm>
            <a:off x="-718705" y="4788293"/>
            <a:ext cx="2329415" cy="757762"/>
            <a:chOff x="4178968" y="-268677"/>
            <a:chExt cx="2329415" cy="757762"/>
          </a:xfrm>
        </p:grpSpPr>
        <p:grpSp>
          <p:nvGrpSpPr>
            <p:cNvPr id="9645" name="Google Shape;9645;p14"/>
            <p:cNvGrpSpPr/>
            <p:nvPr/>
          </p:nvGrpSpPr>
          <p:grpSpPr>
            <a:xfrm>
              <a:off x="4178968" y="-268677"/>
              <a:ext cx="1264254" cy="757762"/>
              <a:chOff x="6323950" y="1278138"/>
              <a:chExt cx="701350" cy="420325"/>
            </a:xfrm>
          </p:grpSpPr>
          <p:sp>
            <p:nvSpPr>
              <p:cNvPr id="9646" name="Google Shape;9646;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14"/>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14"/>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14"/>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14"/>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14"/>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14"/>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14"/>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14"/>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14"/>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14"/>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14"/>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14"/>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14"/>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14"/>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14"/>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14"/>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14"/>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14"/>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14"/>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14"/>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14"/>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14"/>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14"/>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14"/>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14"/>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14"/>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14"/>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14"/>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14"/>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14"/>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14"/>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14"/>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14"/>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14"/>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14"/>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14"/>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14"/>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14"/>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14"/>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14"/>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14"/>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14"/>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14"/>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14"/>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14"/>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14"/>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14"/>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14"/>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14"/>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14"/>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14"/>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14"/>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14"/>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14"/>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4" name="Google Shape;9894;p14"/>
            <p:cNvGrpSpPr/>
            <p:nvPr/>
          </p:nvGrpSpPr>
          <p:grpSpPr>
            <a:xfrm>
              <a:off x="5350843" y="-268677"/>
              <a:ext cx="1157540" cy="757762"/>
              <a:chOff x="6323950" y="1278138"/>
              <a:chExt cx="642150" cy="420325"/>
            </a:xfrm>
          </p:grpSpPr>
          <p:sp>
            <p:nvSpPr>
              <p:cNvPr id="9895" name="Google Shape;9895;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14"/>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14"/>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14"/>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14"/>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14"/>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14"/>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14"/>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14"/>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14"/>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14"/>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14"/>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14"/>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14"/>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14"/>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14"/>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14"/>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14"/>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14"/>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14"/>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14"/>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14"/>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14"/>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14"/>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14"/>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14"/>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14"/>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14"/>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14"/>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14"/>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14"/>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14"/>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14"/>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14"/>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14"/>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14"/>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14"/>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14"/>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14"/>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14"/>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14"/>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14"/>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14"/>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14"/>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14"/>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14"/>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14"/>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14"/>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14"/>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14"/>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14"/>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14"/>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14"/>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14"/>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14"/>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14"/>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14"/>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14"/>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14"/>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14"/>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14"/>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14"/>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14"/>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14"/>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14"/>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14"/>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14"/>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14"/>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14"/>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14"/>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14"/>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14"/>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14"/>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14"/>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14"/>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14"/>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14"/>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14"/>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14"/>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14"/>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14"/>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14"/>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14"/>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14"/>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14"/>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14"/>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14"/>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14"/>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14"/>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14"/>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14"/>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14"/>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14"/>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14"/>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14"/>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14"/>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14"/>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14"/>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14"/>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14"/>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14"/>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14"/>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14"/>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14"/>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14"/>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14"/>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14"/>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14"/>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33" name="Google Shape;10133;p14"/>
          <p:cNvSpPr txBox="1">
            <a:spLocks noGrp="1"/>
          </p:cNvSpPr>
          <p:nvPr>
            <p:ph type="title"/>
          </p:nvPr>
        </p:nvSpPr>
        <p:spPr>
          <a:xfrm>
            <a:off x="702300" y="605225"/>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grpSp>
        <p:nvGrpSpPr>
          <p:cNvPr id="10134" name="Google Shape;10134;p14"/>
          <p:cNvGrpSpPr/>
          <p:nvPr/>
        </p:nvGrpSpPr>
        <p:grpSpPr>
          <a:xfrm rot="-927041" flipH="1">
            <a:off x="91529" y="118674"/>
            <a:ext cx="1297716" cy="531388"/>
            <a:chOff x="2075319" y="1019783"/>
            <a:chExt cx="1278562" cy="512014"/>
          </a:xfrm>
        </p:grpSpPr>
        <p:sp>
          <p:nvSpPr>
            <p:cNvPr id="10135" name="Google Shape;10135;p14"/>
            <p:cNvSpPr/>
            <p:nvPr/>
          </p:nvSpPr>
          <p:spPr>
            <a:xfrm rot="1029107">
              <a:off x="2681265" y="1087880"/>
              <a:ext cx="600677" cy="375820"/>
            </a:xfrm>
            <a:custGeom>
              <a:avLst/>
              <a:gdLst/>
              <a:ahLst/>
              <a:cxnLst/>
              <a:rect l="l" t="t" r="r" b="b"/>
              <a:pathLst>
                <a:path w="32533" h="18981" extrusionOk="0">
                  <a:moveTo>
                    <a:pt x="27189" y="4952"/>
                  </a:moveTo>
                  <a:cubicBezTo>
                    <a:pt x="28884" y="5098"/>
                    <a:pt x="30935" y="6417"/>
                    <a:pt x="30370" y="8383"/>
                  </a:cubicBezTo>
                  <a:cubicBezTo>
                    <a:pt x="30088" y="9337"/>
                    <a:pt x="29440" y="9742"/>
                    <a:pt x="28758" y="9742"/>
                  </a:cubicBezTo>
                  <a:cubicBezTo>
                    <a:pt x="27867" y="9742"/>
                    <a:pt x="26918" y="9052"/>
                    <a:pt x="26645" y="7986"/>
                  </a:cubicBezTo>
                  <a:cubicBezTo>
                    <a:pt x="26373" y="6919"/>
                    <a:pt x="26645" y="5893"/>
                    <a:pt x="27189" y="4952"/>
                  </a:cubicBezTo>
                  <a:close/>
                  <a:moveTo>
                    <a:pt x="19217" y="8823"/>
                  </a:moveTo>
                  <a:cubicBezTo>
                    <a:pt x="20870" y="10183"/>
                    <a:pt x="22000" y="12338"/>
                    <a:pt x="21080" y="14388"/>
                  </a:cubicBezTo>
                  <a:cubicBezTo>
                    <a:pt x="20873" y="14856"/>
                    <a:pt x="20628" y="15042"/>
                    <a:pt x="20372" y="15042"/>
                  </a:cubicBezTo>
                  <a:cubicBezTo>
                    <a:pt x="19541" y="15042"/>
                    <a:pt x="18597" y="13073"/>
                    <a:pt x="18485" y="12401"/>
                  </a:cubicBezTo>
                  <a:cubicBezTo>
                    <a:pt x="18276" y="11166"/>
                    <a:pt x="18548" y="9890"/>
                    <a:pt x="19217" y="8823"/>
                  </a:cubicBezTo>
                  <a:close/>
                  <a:moveTo>
                    <a:pt x="6328" y="11250"/>
                  </a:moveTo>
                  <a:cubicBezTo>
                    <a:pt x="8672" y="11710"/>
                    <a:pt x="10722" y="13928"/>
                    <a:pt x="10011" y="16418"/>
                  </a:cubicBezTo>
                  <a:cubicBezTo>
                    <a:pt x="9715" y="17463"/>
                    <a:pt x="8869" y="18232"/>
                    <a:pt x="7833" y="18232"/>
                  </a:cubicBezTo>
                  <a:cubicBezTo>
                    <a:pt x="7624" y="18232"/>
                    <a:pt x="7408" y="18201"/>
                    <a:pt x="7186" y="18134"/>
                  </a:cubicBezTo>
                  <a:cubicBezTo>
                    <a:pt x="5868" y="17736"/>
                    <a:pt x="4864" y="16334"/>
                    <a:pt x="4843" y="14953"/>
                  </a:cubicBezTo>
                  <a:cubicBezTo>
                    <a:pt x="4822" y="13572"/>
                    <a:pt x="5429" y="12338"/>
                    <a:pt x="6328" y="11250"/>
                  </a:cubicBezTo>
                  <a:close/>
                  <a:moveTo>
                    <a:pt x="31971" y="1"/>
                  </a:moveTo>
                  <a:cubicBezTo>
                    <a:pt x="31921" y="1"/>
                    <a:pt x="31868" y="11"/>
                    <a:pt x="31813" y="35"/>
                  </a:cubicBezTo>
                  <a:cubicBezTo>
                    <a:pt x="30160" y="767"/>
                    <a:pt x="28026" y="2274"/>
                    <a:pt x="26771" y="4136"/>
                  </a:cubicBezTo>
                  <a:cubicBezTo>
                    <a:pt x="26744" y="4136"/>
                    <a:pt x="26717" y="4135"/>
                    <a:pt x="26690" y="4135"/>
                  </a:cubicBezTo>
                  <a:cubicBezTo>
                    <a:pt x="24999" y="4135"/>
                    <a:pt x="23232" y="4776"/>
                    <a:pt x="21770" y="5559"/>
                  </a:cubicBezTo>
                  <a:cubicBezTo>
                    <a:pt x="20745" y="6103"/>
                    <a:pt x="19845" y="6856"/>
                    <a:pt x="19113" y="7756"/>
                  </a:cubicBezTo>
                  <a:cubicBezTo>
                    <a:pt x="17693" y="6880"/>
                    <a:pt x="16077" y="6422"/>
                    <a:pt x="14441" y="6422"/>
                  </a:cubicBezTo>
                  <a:cubicBezTo>
                    <a:pt x="14004" y="6422"/>
                    <a:pt x="13565" y="6455"/>
                    <a:pt x="13129" y="6521"/>
                  </a:cubicBezTo>
                  <a:cubicBezTo>
                    <a:pt x="10346" y="6982"/>
                    <a:pt x="7835" y="8383"/>
                    <a:pt x="5973" y="10476"/>
                  </a:cubicBezTo>
                  <a:cubicBezTo>
                    <a:pt x="5837" y="10465"/>
                    <a:pt x="5702" y="10460"/>
                    <a:pt x="5569" y="10460"/>
                  </a:cubicBezTo>
                  <a:cubicBezTo>
                    <a:pt x="2506" y="10460"/>
                    <a:pt x="1" y="13171"/>
                    <a:pt x="281" y="16439"/>
                  </a:cubicBezTo>
                  <a:cubicBezTo>
                    <a:pt x="291" y="16536"/>
                    <a:pt x="382" y="16584"/>
                    <a:pt x="475" y="16584"/>
                  </a:cubicBezTo>
                  <a:cubicBezTo>
                    <a:pt x="581" y="16584"/>
                    <a:pt x="690" y="16520"/>
                    <a:pt x="679" y="16397"/>
                  </a:cubicBezTo>
                  <a:cubicBezTo>
                    <a:pt x="574" y="13740"/>
                    <a:pt x="2730" y="11208"/>
                    <a:pt x="5429" y="11166"/>
                  </a:cubicBezTo>
                  <a:lnTo>
                    <a:pt x="5429" y="11166"/>
                  </a:lnTo>
                  <a:cubicBezTo>
                    <a:pt x="4906" y="11878"/>
                    <a:pt x="4508" y="12694"/>
                    <a:pt x="4278" y="13552"/>
                  </a:cubicBezTo>
                  <a:cubicBezTo>
                    <a:pt x="3859" y="15121"/>
                    <a:pt x="4215" y="16753"/>
                    <a:pt x="5387" y="17904"/>
                  </a:cubicBezTo>
                  <a:cubicBezTo>
                    <a:pt x="6069" y="18558"/>
                    <a:pt x="6974" y="18981"/>
                    <a:pt x="7885" y="18981"/>
                  </a:cubicBezTo>
                  <a:cubicBezTo>
                    <a:pt x="8343" y="18981"/>
                    <a:pt x="8803" y="18874"/>
                    <a:pt x="9237" y="18636"/>
                  </a:cubicBezTo>
                  <a:cubicBezTo>
                    <a:pt x="10701" y="17820"/>
                    <a:pt x="11141" y="15916"/>
                    <a:pt x="10785" y="14388"/>
                  </a:cubicBezTo>
                  <a:cubicBezTo>
                    <a:pt x="10408" y="12673"/>
                    <a:pt x="8986" y="11334"/>
                    <a:pt x="7354" y="10748"/>
                  </a:cubicBezTo>
                  <a:cubicBezTo>
                    <a:pt x="7207" y="10706"/>
                    <a:pt x="7040" y="10664"/>
                    <a:pt x="6893" y="10622"/>
                  </a:cubicBezTo>
                  <a:cubicBezTo>
                    <a:pt x="7730" y="9764"/>
                    <a:pt x="8693" y="9053"/>
                    <a:pt x="9739" y="8488"/>
                  </a:cubicBezTo>
                  <a:cubicBezTo>
                    <a:pt x="11203" y="7667"/>
                    <a:pt x="12858" y="7174"/>
                    <a:pt x="14511" y="7174"/>
                  </a:cubicBezTo>
                  <a:cubicBezTo>
                    <a:pt x="15597" y="7174"/>
                    <a:pt x="16682" y="7387"/>
                    <a:pt x="17711" y="7860"/>
                  </a:cubicBezTo>
                  <a:cubicBezTo>
                    <a:pt x="18025" y="8007"/>
                    <a:pt x="18339" y="8174"/>
                    <a:pt x="18631" y="8383"/>
                  </a:cubicBezTo>
                  <a:cubicBezTo>
                    <a:pt x="17564" y="10015"/>
                    <a:pt x="17167" y="12024"/>
                    <a:pt x="18171" y="13991"/>
                  </a:cubicBezTo>
                  <a:cubicBezTo>
                    <a:pt x="18555" y="14759"/>
                    <a:pt x="19503" y="15908"/>
                    <a:pt x="20443" y="15908"/>
                  </a:cubicBezTo>
                  <a:cubicBezTo>
                    <a:pt x="20731" y="15908"/>
                    <a:pt x="21019" y="15800"/>
                    <a:pt x="21289" y="15539"/>
                  </a:cubicBezTo>
                  <a:cubicBezTo>
                    <a:pt x="22419" y="14430"/>
                    <a:pt x="22335" y="12422"/>
                    <a:pt x="21854" y="11083"/>
                  </a:cubicBezTo>
                  <a:cubicBezTo>
                    <a:pt x="21435" y="9932"/>
                    <a:pt x="20682" y="8927"/>
                    <a:pt x="19719" y="8174"/>
                  </a:cubicBezTo>
                  <a:cubicBezTo>
                    <a:pt x="21205" y="6396"/>
                    <a:pt x="23904" y="5057"/>
                    <a:pt x="26310" y="4931"/>
                  </a:cubicBezTo>
                  <a:lnTo>
                    <a:pt x="26310" y="4931"/>
                  </a:lnTo>
                  <a:cubicBezTo>
                    <a:pt x="25725" y="6082"/>
                    <a:pt x="25515" y="7295"/>
                    <a:pt x="25976" y="8509"/>
                  </a:cubicBezTo>
                  <a:cubicBezTo>
                    <a:pt x="26381" y="9655"/>
                    <a:pt x="27486" y="10623"/>
                    <a:pt x="28700" y="10623"/>
                  </a:cubicBezTo>
                  <a:cubicBezTo>
                    <a:pt x="28926" y="10623"/>
                    <a:pt x="29156" y="10590"/>
                    <a:pt x="29386" y="10518"/>
                  </a:cubicBezTo>
                  <a:cubicBezTo>
                    <a:pt x="30788" y="10078"/>
                    <a:pt x="31520" y="8425"/>
                    <a:pt x="31186" y="7044"/>
                  </a:cubicBezTo>
                  <a:cubicBezTo>
                    <a:pt x="30788" y="5475"/>
                    <a:pt x="29240" y="4450"/>
                    <a:pt x="27691" y="4199"/>
                  </a:cubicBezTo>
                  <a:cubicBezTo>
                    <a:pt x="28905" y="2629"/>
                    <a:pt x="30788" y="1374"/>
                    <a:pt x="32148" y="704"/>
                  </a:cubicBezTo>
                  <a:cubicBezTo>
                    <a:pt x="32533" y="521"/>
                    <a:pt x="32324" y="1"/>
                    <a:pt x="31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14"/>
            <p:cNvSpPr/>
            <p:nvPr/>
          </p:nvSpPr>
          <p:spPr>
            <a:xfrm>
              <a:off x="2075319" y="1114890"/>
              <a:ext cx="488887" cy="377360"/>
            </a:xfrm>
            <a:custGeom>
              <a:avLst/>
              <a:gdLst/>
              <a:ahLst/>
              <a:cxnLst/>
              <a:rect l="l" t="t" r="r" b="b"/>
              <a:pathLst>
                <a:path w="25758" h="19882" extrusionOk="0">
                  <a:moveTo>
                    <a:pt x="25025" y="796"/>
                  </a:moveTo>
                  <a:cubicBezTo>
                    <a:pt x="25025" y="817"/>
                    <a:pt x="25025" y="859"/>
                    <a:pt x="25005" y="880"/>
                  </a:cubicBezTo>
                  <a:cubicBezTo>
                    <a:pt x="24984" y="900"/>
                    <a:pt x="24984" y="984"/>
                    <a:pt x="24984" y="1026"/>
                  </a:cubicBezTo>
                  <a:cubicBezTo>
                    <a:pt x="24565" y="1842"/>
                    <a:pt x="24481" y="2825"/>
                    <a:pt x="24293" y="3704"/>
                  </a:cubicBezTo>
                  <a:cubicBezTo>
                    <a:pt x="24168" y="4332"/>
                    <a:pt x="23896" y="5085"/>
                    <a:pt x="23833" y="5776"/>
                  </a:cubicBezTo>
                  <a:cubicBezTo>
                    <a:pt x="23770" y="5943"/>
                    <a:pt x="23728" y="6110"/>
                    <a:pt x="23665" y="6278"/>
                  </a:cubicBezTo>
                  <a:cubicBezTo>
                    <a:pt x="23624" y="6445"/>
                    <a:pt x="23561" y="6675"/>
                    <a:pt x="23498" y="6864"/>
                  </a:cubicBezTo>
                  <a:cubicBezTo>
                    <a:pt x="21782" y="6947"/>
                    <a:pt x="20025" y="7345"/>
                    <a:pt x="18330" y="7575"/>
                  </a:cubicBezTo>
                  <a:cubicBezTo>
                    <a:pt x="16342" y="7847"/>
                    <a:pt x="14333" y="8098"/>
                    <a:pt x="12325" y="8349"/>
                  </a:cubicBezTo>
                  <a:cubicBezTo>
                    <a:pt x="9082" y="8768"/>
                    <a:pt x="5734" y="8977"/>
                    <a:pt x="2470" y="9437"/>
                  </a:cubicBezTo>
                  <a:cubicBezTo>
                    <a:pt x="5922" y="8391"/>
                    <a:pt x="9291" y="7073"/>
                    <a:pt x="12639" y="5797"/>
                  </a:cubicBezTo>
                  <a:cubicBezTo>
                    <a:pt x="14668" y="5022"/>
                    <a:pt x="16698" y="4248"/>
                    <a:pt x="18727" y="3432"/>
                  </a:cubicBezTo>
                  <a:cubicBezTo>
                    <a:pt x="20799" y="2616"/>
                    <a:pt x="23038" y="1926"/>
                    <a:pt x="24963" y="838"/>
                  </a:cubicBezTo>
                  <a:lnTo>
                    <a:pt x="25025" y="796"/>
                  </a:lnTo>
                  <a:close/>
                  <a:moveTo>
                    <a:pt x="22619" y="13455"/>
                  </a:moveTo>
                  <a:cubicBezTo>
                    <a:pt x="23142" y="14543"/>
                    <a:pt x="23707" y="15610"/>
                    <a:pt x="24272" y="16677"/>
                  </a:cubicBezTo>
                  <a:cubicBezTo>
                    <a:pt x="23665" y="16321"/>
                    <a:pt x="23038" y="16007"/>
                    <a:pt x="22410" y="15756"/>
                  </a:cubicBezTo>
                  <a:cubicBezTo>
                    <a:pt x="22473" y="14982"/>
                    <a:pt x="22556" y="14229"/>
                    <a:pt x="22619" y="13455"/>
                  </a:cubicBezTo>
                  <a:close/>
                  <a:moveTo>
                    <a:pt x="23728" y="7512"/>
                  </a:moveTo>
                  <a:cubicBezTo>
                    <a:pt x="23833" y="8998"/>
                    <a:pt x="24293" y="10525"/>
                    <a:pt x="24502" y="12011"/>
                  </a:cubicBezTo>
                  <a:cubicBezTo>
                    <a:pt x="24774" y="13664"/>
                    <a:pt x="24921" y="15338"/>
                    <a:pt x="25193" y="16991"/>
                  </a:cubicBezTo>
                  <a:cubicBezTo>
                    <a:pt x="24377" y="15442"/>
                    <a:pt x="23540" y="13915"/>
                    <a:pt x="22682" y="12388"/>
                  </a:cubicBezTo>
                  <a:cubicBezTo>
                    <a:pt x="22682" y="12283"/>
                    <a:pt x="22682" y="12157"/>
                    <a:pt x="22703" y="12032"/>
                  </a:cubicBezTo>
                  <a:cubicBezTo>
                    <a:pt x="23017" y="11864"/>
                    <a:pt x="22933" y="11383"/>
                    <a:pt x="22577" y="11341"/>
                  </a:cubicBezTo>
                  <a:cubicBezTo>
                    <a:pt x="16949" y="10944"/>
                    <a:pt x="11320" y="10316"/>
                    <a:pt x="5692" y="9898"/>
                  </a:cubicBezTo>
                  <a:cubicBezTo>
                    <a:pt x="7826" y="9667"/>
                    <a:pt x="9960" y="9333"/>
                    <a:pt x="12074" y="9082"/>
                  </a:cubicBezTo>
                  <a:cubicBezTo>
                    <a:pt x="13999" y="8851"/>
                    <a:pt x="15924" y="8600"/>
                    <a:pt x="17870" y="8349"/>
                  </a:cubicBezTo>
                  <a:cubicBezTo>
                    <a:pt x="19774" y="8098"/>
                    <a:pt x="21866" y="8014"/>
                    <a:pt x="23728" y="7512"/>
                  </a:cubicBezTo>
                  <a:close/>
                  <a:moveTo>
                    <a:pt x="1382" y="10253"/>
                  </a:moveTo>
                  <a:cubicBezTo>
                    <a:pt x="8224" y="11216"/>
                    <a:pt x="15191" y="11551"/>
                    <a:pt x="22054" y="12032"/>
                  </a:cubicBezTo>
                  <a:cubicBezTo>
                    <a:pt x="21992" y="12095"/>
                    <a:pt x="21992" y="12199"/>
                    <a:pt x="22033" y="12283"/>
                  </a:cubicBezTo>
                  <a:cubicBezTo>
                    <a:pt x="21824" y="13476"/>
                    <a:pt x="21699" y="14668"/>
                    <a:pt x="21573" y="15861"/>
                  </a:cubicBezTo>
                  <a:cubicBezTo>
                    <a:pt x="21489" y="16802"/>
                    <a:pt x="21280" y="17807"/>
                    <a:pt x="21259" y="18790"/>
                  </a:cubicBezTo>
                  <a:cubicBezTo>
                    <a:pt x="20590" y="18476"/>
                    <a:pt x="19899" y="18204"/>
                    <a:pt x="19188" y="17974"/>
                  </a:cubicBezTo>
                  <a:cubicBezTo>
                    <a:pt x="18267" y="17597"/>
                    <a:pt x="17326" y="17242"/>
                    <a:pt x="16384" y="16865"/>
                  </a:cubicBezTo>
                  <a:cubicBezTo>
                    <a:pt x="14647" y="16175"/>
                    <a:pt x="12911" y="15442"/>
                    <a:pt x="11174" y="14710"/>
                  </a:cubicBezTo>
                  <a:cubicBezTo>
                    <a:pt x="7784" y="13266"/>
                    <a:pt x="4437" y="11697"/>
                    <a:pt x="1026" y="10274"/>
                  </a:cubicBezTo>
                  <a:lnTo>
                    <a:pt x="1382" y="10253"/>
                  </a:lnTo>
                  <a:close/>
                  <a:moveTo>
                    <a:pt x="25456" y="0"/>
                  </a:moveTo>
                  <a:cubicBezTo>
                    <a:pt x="25366" y="0"/>
                    <a:pt x="25274" y="40"/>
                    <a:pt x="25214" y="126"/>
                  </a:cubicBezTo>
                  <a:cubicBezTo>
                    <a:pt x="25172" y="210"/>
                    <a:pt x="25130" y="294"/>
                    <a:pt x="25109" y="377"/>
                  </a:cubicBezTo>
                  <a:cubicBezTo>
                    <a:pt x="25077" y="248"/>
                    <a:pt x="24956" y="168"/>
                    <a:pt x="24836" y="168"/>
                  </a:cubicBezTo>
                  <a:cubicBezTo>
                    <a:pt x="24801" y="168"/>
                    <a:pt x="24765" y="175"/>
                    <a:pt x="24733" y="189"/>
                  </a:cubicBezTo>
                  <a:cubicBezTo>
                    <a:pt x="22745" y="754"/>
                    <a:pt x="20841" y="1758"/>
                    <a:pt x="18937" y="2512"/>
                  </a:cubicBezTo>
                  <a:cubicBezTo>
                    <a:pt x="16844" y="3349"/>
                    <a:pt x="14752" y="4165"/>
                    <a:pt x="12660" y="4981"/>
                  </a:cubicBezTo>
                  <a:cubicBezTo>
                    <a:pt x="8517" y="6550"/>
                    <a:pt x="4290" y="7910"/>
                    <a:pt x="189" y="9584"/>
                  </a:cubicBezTo>
                  <a:cubicBezTo>
                    <a:pt x="1" y="9730"/>
                    <a:pt x="85" y="10044"/>
                    <a:pt x="336" y="10065"/>
                  </a:cubicBezTo>
                  <a:cubicBezTo>
                    <a:pt x="168" y="10128"/>
                    <a:pt x="168" y="10358"/>
                    <a:pt x="315" y="10463"/>
                  </a:cubicBezTo>
                  <a:cubicBezTo>
                    <a:pt x="3683" y="12283"/>
                    <a:pt x="7240" y="13831"/>
                    <a:pt x="10776" y="15338"/>
                  </a:cubicBezTo>
                  <a:cubicBezTo>
                    <a:pt x="12555" y="16112"/>
                    <a:pt x="14354" y="16865"/>
                    <a:pt x="16154" y="17597"/>
                  </a:cubicBezTo>
                  <a:lnTo>
                    <a:pt x="18769" y="18644"/>
                  </a:lnTo>
                  <a:cubicBezTo>
                    <a:pt x="19585" y="18958"/>
                    <a:pt x="20422" y="19397"/>
                    <a:pt x="21301" y="19543"/>
                  </a:cubicBezTo>
                  <a:lnTo>
                    <a:pt x="21301" y="19648"/>
                  </a:lnTo>
                  <a:cubicBezTo>
                    <a:pt x="21334" y="19803"/>
                    <a:pt x="21466" y="19881"/>
                    <a:pt x="21599" y="19881"/>
                  </a:cubicBezTo>
                  <a:cubicBezTo>
                    <a:pt x="21718" y="19881"/>
                    <a:pt x="21838" y="19818"/>
                    <a:pt x="21887" y="19690"/>
                  </a:cubicBezTo>
                  <a:cubicBezTo>
                    <a:pt x="22222" y="18686"/>
                    <a:pt x="22243" y="17556"/>
                    <a:pt x="22326" y="16468"/>
                  </a:cubicBezTo>
                  <a:cubicBezTo>
                    <a:pt x="23142" y="16991"/>
                    <a:pt x="24084" y="17409"/>
                    <a:pt x="24921" y="17849"/>
                  </a:cubicBezTo>
                  <a:cubicBezTo>
                    <a:pt x="24975" y="17878"/>
                    <a:pt x="25035" y="17891"/>
                    <a:pt x="25094" y="17891"/>
                  </a:cubicBezTo>
                  <a:cubicBezTo>
                    <a:pt x="25329" y="17891"/>
                    <a:pt x="25557" y="17677"/>
                    <a:pt x="25423" y="17409"/>
                  </a:cubicBezTo>
                  <a:lnTo>
                    <a:pt x="25381" y="17367"/>
                  </a:lnTo>
                  <a:lnTo>
                    <a:pt x="25381" y="17367"/>
                  </a:lnTo>
                  <a:cubicBezTo>
                    <a:pt x="25403" y="17374"/>
                    <a:pt x="25425" y="17377"/>
                    <a:pt x="25447" y="17377"/>
                  </a:cubicBezTo>
                  <a:cubicBezTo>
                    <a:pt x="25569" y="17377"/>
                    <a:pt x="25674" y="17282"/>
                    <a:pt x="25674" y="17158"/>
                  </a:cubicBezTo>
                  <a:cubicBezTo>
                    <a:pt x="25674" y="15442"/>
                    <a:pt x="25528" y="13748"/>
                    <a:pt x="25256" y="12053"/>
                  </a:cubicBezTo>
                  <a:cubicBezTo>
                    <a:pt x="25025" y="10421"/>
                    <a:pt x="24900" y="8558"/>
                    <a:pt x="24272" y="7031"/>
                  </a:cubicBezTo>
                  <a:cubicBezTo>
                    <a:pt x="24230" y="6947"/>
                    <a:pt x="24168" y="6906"/>
                    <a:pt x="24084" y="6885"/>
                  </a:cubicBezTo>
                  <a:cubicBezTo>
                    <a:pt x="24084" y="6864"/>
                    <a:pt x="24084" y="6864"/>
                    <a:pt x="24084" y="6843"/>
                  </a:cubicBezTo>
                  <a:cubicBezTo>
                    <a:pt x="24126" y="6843"/>
                    <a:pt x="24168" y="6822"/>
                    <a:pt x="24189" y="6780"/>
                  </a:cubicBezTo>
                  <a:cubicBezTo>
                    <a:pt x="24753" y="6131"/>
                    <a:pt x="24774" y="4981"/>
                    <a:pt x="24963" y="4165"/>
                  </a:cubicBezTo>
                  <a:cubicBezTo>
                    <a:pt x="25130" y="3369"/>
                    <a:pt x="25381" y="2512"/>
                    <a:pt x="25444" y="1696"/>
                  </a:cubicBezTo>
                  <a:cubicBezTo>
                    <a:pt x="25528" y="1465"/>
                    <a:pt x="25590" y="1256"/>
                    <a:pt x="25632" y="1026"/>
                  </a:cubicBezTo>
                  <a:cubicBezTo>
                    <a:pt x="25716" y="775"/>
                    <a:pt x="25758" y="503"/>
                    <a:pt x="25737" y="231"/>
                  </a:cubicBezTo>
                  <a:cubicBezTo>
                    <a:pt x="25712" y="83"/>
                    <a:pt x="25586" y="0"/>
                    <a:pt x="25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900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98"/>
        <p:cNvGrpSpPr/>
        <p:nvPr/>
      </p:nvGrpSpPr>
      <p:grpSpPr>
        <a:xfrm>
          <a:off x="0" y="0"/>
          <a:ext cx="0" cy="0"/>
          <a:chOff x="0" y="0"/>
          <a:chExt cx="0" cy="0"/>
        </a:xfrm>
      </p:grpSpPr>
    </p:spTree>
    <p:extLst>
      <p:ext uri="{BB962C8B-B14F-4D97-AF65-F5344CB8AC3E}">
        <p14:creationId xmlns:p14="http://schemas.microsoft.com/office/powerpoint/2010/main" val="282708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3161"/>
        <p:cNvGrpSpPr/>
        <p:nvPr/>
      </p:nvGrpSpPr>
      <p:grpSpPr>
        <a:xfrm>
          <a:off x="0" y="0"/>
          <a:ext cx="0" cy="0"/>
          <a:chOff x="0" y="0"/>
          <a:chExt cx="0" cy="0"/>
        </a:xfrm>
      </p:grpSpPr>
      <p:sp>
        <p:nvSpPr>
          <p:cNvPr id="13162" name="Google Shape;13162;p18"/>
          <p:cNvSpPr/>
          <p:nvPr/>
        </p:nvSpPr>
        <p:spPr>
          <a:xfrm rot="4835227" flipH="1">
            <a:off x="690726" y="-2360024"/>
            <a:ext cx="1995532" cy="4546414"/>
          </a:xfrm>
          <a:custGeom>
            <a:avLst/>
            <a:gdLst/>
            <a:ahLst/>
            <a:cxnLst/>
            <a:rect l="l" t="t" r="r" b="b"/>
            <a:pathLst>
              <a:path w="45534" h="46567" extrusionOk="0">
                <a:moveTo>
                  <a:pt x="23284" y="0"/>
                </a:moveTo>
                <a:cubicBezTo>
                  <a:pt x="10975" y="0"/>
                  <a:pt x="1" y="10474"/>
                  <a:pt x="9774" y="23283"/>
                </a:cubicBezTo>
                <a:cubicBezTo>
                  <a:pt x="17580" y="33491"/>
                  <a:pt x="10975" y="46567"/>
                  <a:pt x="23284" y="46567"/>
                </a:cubicBezTo>
                <a:cubicBezTo>
                  <a:pt x="35593" y="46567"/>
                  <a:pt x="45533" y="36126"/>
                  <a:pt x="45533" y="23283"/>
                </a:cubicBezTo>
                <a:cubicBezTo>
                  <a:pt x="45533" y="10408"/>
                  <a:pt x="35593" y="0"/>
                  <a:pt x="23284"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18"/>
          <p:cNvSpPr/>
          <p:nvPr/>
        </p:nvSpPr>
        <p:spPr>
          <a:xfrm flipH="1">
            <a:off x="-172872" y="4450909"/>
            <a:ext cx="1465244" cy="1040452"/>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18"/>
          <p:cNvSpPr/>
          <p:nvPr/>
        </p:nvSpPr>
        <p:spPr>
          <a:xfrm flipH="1">
            <a:off x="-251376" y="4529414"/>
            <a:ext cx="1465244" cy="1040452"/>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18"/>
          <p:cNvSpPr/>
          <p:nvPr/>
        </p:nvSpPr>
        <p:spPr>
          <a:xfrm flipH="1">
            <a:off x="7455617" y="-51525"/>
            <a:ext cx="1864575" cy="2042580"/>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18"/>
          <p:cNvSpPr/>
          <p:nvPr/>
        </p:nvSpPr>
        <p:spPr>
          <a:xfrm flipH="1">
            <a:off x="7682117" y="-104950"/>
            <a:ext cx="1864575" cy="2149418"/>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18"/>
          <p:cNvSpPr/>
          <p:nvPr/>
        </p:nvSpPr>
        <p:spPr>
          <a:xfrm rot="4651469">
            <a:off x="7642781" y="3599645"/>
            <a:ext cx="1500252" cy="2714683"/>
          </a:xfrm>
          <a:custGeom>
            <a:avLst/>
            <a:gdLst/>
            <a:ahLst/>
            <a:cxnLst/>
            <a:rect l="l" t="t" r="r" b="b"/>
            <a:pathLst>
              <a:path w="45534" h="46567" extrusionOk="0">
                <a:moveTo>
                  <a:pt x="23284" y="0"/>
                </a:moveTo>
                <a:cubicBezTo>
                  <a:pt x="10975" y="0"/>
                  <a:pt x="1" y="10474"/>
                  <a:pt x="9774" y="23283"/>
                </a:cubicBezTo>
                <a:cubicBezTo>
                  <a:pt x="17580" y="33491"/>
                  <a:pt x="10975" y="46567"/>
                  <a:pt x="23284" y="46567"/>
                </a:cubicBezTo>
                <a:cubicBezTo>
                  <a:pt x="35593" y="46567"/>
                  <a:pt x="45533" y="36126"/>
                  <a:pt x="45533" y="23283"/>
                </a:cubicBezTo>
                <a:cubicBezTo>
                  <a:pt x="45533" y="10408"/>
                  <a:pt x="35593" y="0"/>
                  <a:pt x="23284"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18"/>
          <p:cNvSpPr/>
          <p:nvPr/>
        </p:nvSpPr>
        <p:spPr>
          <a:xfrm rot="-1624403" flipH="1">
            <a:off x="7990008" y="1205331"/>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69" name="Google Shape;13169;p18"/>
          <p:cNvGrpSpPr/>
          <p:nvPr/>
        </p:nvGrpSpPr>
        <p:grpSpPr>
          <a:xfrm rot="161976">
            <a:off x="7205072" y="4465027"/>
            <a:ext cx="618370" cy="785313"/>
            <a:chOff x="1975860" y="4231375"/>
            <a:chExt cx="618364" cy="785305"/>
          </a:xfrm>
        </p:grpSpPr>
        <p:sp>
          <p:nvSpPr>
            <p:cNvPr id="13170" name="Google Shape;13170;p18"/>
            <p:cNvSpPr/>
            <p:nvPr/>
          </p:nvSpPr>
          <p:spPr>
            <a:xfrm rot="1802815" flipH="1">
              <a:off x="2037778" y="4538368"/>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18"/>
            <p:cNvSpPr/>
            <p:nvPr/>
          </p:nvSpPr>
          <p:spPr>
            <a:xfrm rot="1802815" flipH="1">
              <a:off x="2037790" y="4329643"/>
              <a:ext cx="494516" cy="38004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2" name="Google Shape;13172;p18"/>
          <p:cNvGrpSpPr/>
          <p:nvPr/>
        </p:nvGrpSpPr>
        <p:grpSpPr>
          <a:xfrm flipH="1">
            <a:off x="100813" y="-196758"/>
            <a:ext cx="835926" cy="803691"/>
            <a:chOff x="4600286" y="770365"/>
            <a:chExt cx="391975" cy="377019"/>
          </a:xfrm>
        </p:grpSpPr>
        <p:sp>
          <p:nvSpPr>
            <p:cNvPr id="13173" name="Google Shape;13173;p18"/>
            <p:cNvSpPr/>
            <p:nvPr/>
          </p:nvSpPr>
          <p:spPr>
            <a:xfrm>
              <a:off x="4659446" y="809976"/>
              <a:ext cx="269668" cy="283694"/>
            </a:xfrm>
            <a:custGeom>
              <a:avLst/>
              <a:gdLst/>
              <a:ahLst/>
              <a:cxnLst/>
              <a:rect l="l" t="t" r="r" b="b"/>
              <a:pathLst>
                <a:path w="14208" h="14947" extrusionOk="0">
                  <a:moveTo>
                    <a:pt x="11530" y="1001"/>
                  </a:moveTo>
                  <a:cubicBezTo>
                    <a:pt x="11300" y="1691"/>
                    <a:pt x="11069" y="2382"/>
                    <a:pt x="10839" y="3072"/>
                  </a:cubicBezTo>
                  <a:cubicBezTo>
                    <a:pt x="10504" y="3993"/>
                    <a:pt x="10023" y="4934"/>
                    <a:pt x="9835" y="5876"/>
                  </a:cubicBezTo>
                  <a:cubicBezTo>
                    <a:pt x="9835" y="6022"/>
                    <a:pt x="9877" y="6148"/>
                    <a:pt x="9939" y="6273"/>
                  </a:cubicBezTo>
                  <a:cubicBezTo>
                    <a:pt x="10944" y="7173"/>
                    <a:pt x="11948" y="8073"/>
                    <a:pt x="12973" y="8973"/>
                  </a:cubicBezTo>
                  <a:lnTo>
                    <a:pt x="8182" y="8701"/>
                  </a:lnTo>
                  <a:cubicBezTo>
                    <a:pt x="8035" y="8701"/>
                    <a:pt x="7931" y="8805"/>
                    <a:pt x="7889" y="8931"/>
                  </a:cubicBezTo>
                  <a:cubicBezTo>
                    <a:pt x="7617" y="10563"/>
                    <a:pt x="7157" y="12174"/>
                    <a:pt x="6550" y="13722"/>
                  </a:cubicBezTo>
                  <a:cubicBezTo>
                    <a:pt x="6403" y="13074"/>
                    <a:pt x="6236" y="12425"/>
                    <a:pt x="6069" y="11776"/>
                  </a:cubicBezTo>
                  <a:cubicBezTo>
                    <a:pt x="5880" y="11023"/>
                    <a:pt x="5755" y="10165"/>
                    <a:pt x="5378" y="9454"/>
                  </a:cubicBezTo>
                  <a:cubicBezTo>
                    <a:pt x="5462" y="9266"/>
                    <a:pt x="5336" y="9035"/>
                    <a:pt x="5106" y="9035"/>
                  </a:cubicBezTo>
                  <a:cubicBezTo>
                    <a:pt x="3767" y="9035"/>
                    <a:pt x="2449" y="8973"/>
                    <a:pt x="1110" y="8826"/>
                  </a:cubicBezTo>
                  <a:cubicBezTo>
                    <a:pt x="2198" y="7843"/>
                    <a:pt x="3265" y="6838"/>
                    <a:pt x="4311" y="5792"/>
                  </a:cubicBezTo>
                  <a:cubicBezTo>
                    <a:pt x="4416" y="5688"/>
                    <a:pt x="4395" y="5520"/>
                    <a:pt x="4269" y="5457"/>
                  </a:cubicBezTo>
                  <a:cubicBezTo>
                    <a:pt x="4353" y="5395"/>
                    <a:pt x="4416" y="5290"/>
                    <a:pt x="4374" y="5185"/>
                  </a:cubicBezTo>
                  <a:cubicBezTo>
                    <a:pt x="3872" y="3867"/>
                    <a:pt x="3453" y="2549"/>
                    <a:pt x="3097" y="1189"/>
                  </a:cubicBezTo>
                  <a:lnTo>
                    <a:pt x="3097" y="1189"/>
                  </a:lnTo>
                  <a:cubicBezTo>
                    <a:pt x="3809" y="1461"/>
                    <a:pt x="4520" y="1754"/>
                    <a:pt x="5232" y="2089"/>
                  </a:cubicBezTo>
                  <a:cubicBezTo>
                    <a:pt x="5922" y="2424"/>
                    <a:pt x="6675" y="2905"/>
                    <a:pt x="7429" y="3198"/>
                  </a:cubicBezTo>
                  <a:cubicBezTo>
                    <a:pt x="7445" y="3203"/>
                    <a:pt x="7464" y="3206"/>
                    <a:pt x="7483" y="3206"/>
                  </a:cubicBezTo>
                  <a:cubicBezTo>
                    <a:pt x="7535" y="3206"/>
                    <a:pt x="7592" y="3186"/>
                    <a:pt x="7638" y="3156"/>
                  </a:cubicBezTo>
                  <a:cubicBezTo>
                    <a:pt x="7677" y="3185"/>
                    <a:pt x="7729" y="3201"/>
                    <a:pt x="7782" y="3201"/>
                  </a:cubicBezTo>
                  <a:cubicBezTo>
                    <a:pt x="7844" y="3201"/>
                    <a:pt x="7907" y="3180"/>
                    <a:pt x="7952" y="3135"/>
                  </a:cubicBezTo>
                  <a:cubicBezTo>
                    <a:pt x="9186" y="2570"/>
                    <a:pt x="10358" y="1754"/>
                    <a:pt x="11530" y="1001"/>
                  </a:cubicBezTo>
                  <a:close/>
                  <a:moveTo>
                    <a:pt x="12074" y="1"/>
                  </a:moveTo>
                  <a:cubicBezTo>
                    <a:pt x="12025" y="1"/>
                    <a:pt x="11975" y="12"/>
                    <a:pt x="11927" y="38"/>
                  </a:cubicBezTo>
                  <a:cubicBezTo>
                    <a:pt x="10504" y="896"/>
                    <a:pt x="8956" y="1670"/>
                    <a:pt x="7638" y="2696"/>
                  </a:cubicBezTo>
                  <a:cubicBezTo>
                    <a:pt x="6947" y="2131"/>
                    <a:pt x="6069" y="1775"/>
                    <a:pt x="5274" y="1398"/>
                  </a:cubicBezTo>
                  <a:cubicBezTo>
                    <a:pt x="4437" y="1022"/>
                    <a:pt x="3579" y="687"/>
                    <a:pt x="2721" y="352"/>
                  </a:cubicBezTo>
                  <a:cubicBezTo>
                    <a:pt x="2689" y="341"/>
                    <a:pt x="2658" y="337"/>
                    <a:pt x="2628" y="337"/>
                  </a:cubicBezTo>
                  <a:cubicBezTo>
                    <a:pt x="2426" y="337"/>
                    <a:pt x="2287" y="567"/>
                    <a:pt x="2323" y="750"/>
                  </a:cubicBezTo>
                  <a:cubicBezTo>
                    <a:pt x="2700" y="2340"/>
                    <a:pt x="3223" y="3888"/>
                    <a:pt x="3934" y="5374"/>
                  </a:cubicBezTo>
                  <a:cubicBezTo>
                    <a:pt x="3934" y="5395"/>
                    <a:pt x="3955" y="5437"/>
                    <a:pt x="3997" y="5457"/>
                  </a:cubicBezTo>
                  <a:lnTo>
                    <a:pt x="3976" y="5457"/>
                  </a:lnTo>
                  <a:cubicBezTo>
                    <a:pt x="2700" y="6545"/>
                    <a:pt x="1465" y="7675"/>
                    <a:pt x="210" y="8826"/>
                  </a:cubicBezTo>
                  <a:cubicBezTo>
                    <a:pt x="1" y="9014"/>
                    <a:pt x="189" y="9307"/>
                    <a:pt x="419" y="9349"/>
                  </a:cubicBezTo>
                  <a:cubicBezTo>
                    <a:pt x="1947" y="9517"/>
                    <a:pt x="3495" y="9621"/>
                    <a:pt x="5022" y="9621"/>
                  </a:cubicBezTo>
                  <a:cubicBezTo>
                    <a:pt x="5043" y="10395"/>
                    <a:pt x="5336" y="11211"/>
                    <a:pt x="5504" y="11923"/>
                  </a:cubicBezTo>
                  <a:cubicBezTo>
                    <a:pt x="5734" y="12864"/>
                    <a:pt x="5964" y="13806"/>
                    <a:pt x="6194" y="14727"/>
                  </a:cubicBezTo>
                  <a:cubicBezTo>
                    <a:pt x="6231" y="14862"/>
                    <a:pt x="6377" y="14947"/>
                    <a:pt x="6507" y="14947"/>
                  </a:cubicBezTo>
                  <a:cubicBezTo>
                    <a:pt x="6599" y="14947"/>
                    <a:pt x="6683" y="14905"/>
                    <a:pt x="6717" y="14810"/>
                  </a:cubicBezTo>
                  <a:cubicBezTo>
                    <a:pt x="7491" y="13053"/>
                    <a:pt x="8056" y="11191"/>
                    <a:pt x="8412" y="9307"/>
                  </a:cubicBezTo>
                  <a:lnTo>
                    <a:pt x="13810" y="9642"/>
                  </a:lnTo>
                  <a:cubicBezTo>
                    <a:pt x="14082" y="9642"/>
                    <a:pt x="14208" y="9307"/>
                    <a:pt x="14041" y="9119"/>
                  </a:cubicBezTo>
                  <a:cubicBezTo>
                    <a:pt x="12827" y="8031"/>
                    <a:pt x="11613" y="6922"/>
                    <a:pt x="10421" y="5834"/>
                  </a:cubicBezTo>
                  <a:cubicBezTo>
                    <a:pt x="10839" y="5081"/>
                    <a:pt x="11069" y="4160"/>
                    <a:pt x="11362" y="3365"/>
                  </a:cubicBezTo>
                  <a:cubicBezTo>
                    <a:pt x="11718" y="2382"/>
                    <a:pt x="12053" y="1377"/>
                    <a:pt x="12388" y="373"/>
                  </a:cubicBezTo>
                  <a:cubicBezTo>
                    <a:pt x="12437" y="174"/>
                    <a:pt x="12263" y="1"/>
                    <a:pt x="1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18"/>
            <p:cNvSpPr/>
            <p:nvPr/>
          </p:nvSpPr>
          <p:spPr>
            <a:xfrm>
              <a:off x="4600286" y="770365"/>
              <a:ext cx="391975" cy="377019"/>
            </a:xfrm>
            <a:custGeom>
              <a:avLst/>
              <a:gdLst/>
              <a:ahLst/>
              <a:cxnLst/>
              <a:rect l="l" t="t" r="r" b="b"/>
              <a:pathLst>
                <a:path w="20652" h="19864" extrusionOk="0">
                  <a:moveTo>
                    <a:pt x="16655" y="723"/>
                  </a:moveTo>
                  <a:cubicBezTo>
                    <a:pt x="16655" y="1288"/>
                    <a:pt x="16404" y="1874"/>
                    <a:pt x="16279" y="2376"/>
                  </a:cubicBezTo>
                  <a:cubicBezTo>
                    <a:pt x="16132" y="2941"/>
                    <a:pt x="15986" y="3485"/>
                    <a:pt x="15860" y="4029"/>
                  </a:cubicBezTo>
                  <a:cubicBezTo>
                    <a:pt x="15567" y="5180"/>
                    <a:pt x="15253" y="6310"/>
                    <a:pt x="14981" y="7461"/>
                  </a:cubicBezTo>
                  <a:cubicBezTo>
                    <a:pt x="14940" y="7607"/>
                    <a:pt x="15023" y="7775"/>
                    <a:pt x="15191" y="7796"/>
                  </a:cubicBezTo>
                  <a:cubicBezTo>
                    <a:pt x="15170" y="7900"/>
                    <a:pt x="15191" y="8005"/>
                    <a:pt x="15253" y="8068"/>
                  </a:cubicBezTo>
                  <a:cubicBezTo>
                    <a:pt x="16634" y="9490"/>
                    <a:pt x="18099" y="10829"/>
                    <a:pt x="19522" y="12190"/>
                  </a:cubicBezTo>
                  <a:cubicBezTo>
                    <a:pt x="18371" y="12231"/>
                    <a:pt x="17241" y="12294"/>
                    <a:pt x="16090" y="12357"/>
                  </a:cubicBezTo>
                  <a:cubicBezTo>
                    <a:pt x="14856" y="12420"/>
                    <a:pt x="13370" y="12336"/>
                    <a:pt x="12199" y="12754"/>
                  </a:cubicBezTo>
                  <a:lnTo>
                    <a:pt x="12178" y="12754"/>
                  </a:lnTo>
                  <a:cubicBezTo>
                    <a:pt x="12094" y="12796"/>
                    <a:pt x="12052" y="12859"/>
                    <a:pt x="12031" y="12943"/>
                  </a:cubicBezTo>
                  <a:cubicBezTo>
                    <a:pt x="11487" y="14993"/>
                    <a:pt x="10755" y="17002"/>
                    <a:pt x="9855" y="18906"/>
                  </a:cubicBezTo>
                  <a:cubicBezTo>
                    <a:pt x="9332" y="17713"/>
                    <a:pt x="8809" y="16521"/>
                    <a:pt x="8286" y="15328"/>
                  </a:cubicBezTo>
                  <a:cubicBezTo>
                    <a:pt x="7972" y="14638"/>
                    <a:pt x="7700" y="13926"/>
                    <a:pt x="7323" y="13298"/>
                  </a:cubicBezTo>
                  <a:cubicBezTo>
                    <a:pt x="7240" y="13110"/>
                    <a:pt x="7114" y="12943"/>
                    <a:pt x="6968" y="12817"/>
                  </a:cubicBezTo>
                  <a:cubicBezTo>
                    <a:pt x="7171" y="12675"/>
                    <a:pt x="7059" y="12356"/>
                    <a:pt x="6823" y="12356"/>
                  </a:cubicBezTo>
                  <a:cubicBezTo>
                    <a:pt x="6815" y="12356"/>
                    <a:pt x="6808" y="12356"/>
                    <a:pt x="6800" y="12357"/>
                  </a:cubicBezTo>
                  <a:cubicBezTo>
                    <a:pt x="4813" y="12294"/>
                    <a:pt x="2867" y="12231"/>
                    <a:pt x="921" y="11980"/>
                  </a:cubicBezTo>
                  <a:cubicBezTo>
                    <a:pt x="1611" y="11018"/>
                    <a:pt x="2406" y="10118"/>
                    <a:pt x="3306" y="9344"/>
                  </a:cubicBezTo>
                  <a:cubicBezTo>
                    <a:pt x="4059" y="8695"/>
                    <a:pt x="4875" y="8193"/>
                    <a:pt x="5315" y="7335"/>
                  </a:cubicBezTo>
                  <a:cubicBezTo>
                    <a:pt x="5344" y="7365"/>
                    <a:pt x="5385" y="7379"/>
                    <a:pt x="5425" y="7379"/>
                  </a:cubicBezTo>
                  <a:cubicBezTo>
                    <a:pt x="5499" y="7379"/>
                    <a:pt x="5573" y="7333"/>
                    <a:pt x="5587" y="7252"/>
                  </a:cubicBezTo>
                  <a:cubicBezTo>
                    <a:pt x="5629" y="6184"/>
                    <a:pt x="5168" y="4992"/>
                    <a:pt x="4917" y="3946"/>
                  </a:cubicBezTo>
                  <a:cubicBezTo>
                    <a:pt x="4666" y="2962"/>
                    <a:pt x="4415" y="1979"/>
                    <a:pt x="4185" y="995"/>
                  </a:cubicBezTo>
                  <a:lnTo>
                    <a:pt x="4185" y="995"/>
                  </a:lnTo>
                  <a:cubicBezTo>
                    <a:pt x="6110" y="1874"/>
                    <a:pt x="8035" y="2795"/>
                    <a:pt x="10002" y="3611"/>
                  </a:cubicBezTo>
                  <a:cubicBezTo>
                    <a:pt x="10023" y="3632"/>
                    <a:pt x="10043" y="3632"/>
                    <a:pt x="10085" y="3653"/>
                  </a:cubicBezTo>
                  <a:cubicBezTo>
                    <a:pt x="10085" y="3718"/>
                    <a:pt x="10149" y="3771"/>
                    <a:pt x="10227" y="3771"/>
                  </a:cubicBezTo>
                  <a:cubicBezTo>
                    <a:pt x="10249" y="3771"/>
                    <a:pt x="10272" y="3766"/>
                    <a:pt x="10295" y="3757"/>
                  </a:cubicBezTo>
                  <a:cubicBezTo>
                    <a:pt x="12471" y="2858"/>
                    <a:pt x="14563" y="1770"/>
                    <a:pt x="16655" y="723"/>
                  </a:cubicBezTo>
                  <a:close/>
                  <a:moveTo>
                    <a:pt x="16879" y="0"/>
                  </a:moveTo>
                  <a:cubicBezTo>
                    <a:pt x="16832" y="0"/>
                    <a:pt x="16784" y="10"/>
                    <a:pt x="16739" y="33"/>
                  </a:cubicBezTo>
                  <a:cubicBezTo>
                    <a:pt x="14626" y="1079"/>
                    <a:pt x="12471" y="2104"/>
                    <a:pt x="10420" y="3276"/>
                  </a:cubicBezTo>
                  <a:cubicBezTo>
                    <a:pt x="10399" y="3213"/>
                    <a:pt x="10357" y="3171"/>
                    <a:pt x="10295" y="3130"/>
                  </a:cubicBezTo>
                  <a:cubicBezTo>
                    <a:pt x="8181" y="2146"/>
                    <a:pt x="6026" y="1205"/>
                    <a:pt x="3913" y="242"/>
                  </a:cubicBezTo>
                  <a:cubicBezTo>
                    <a:pt x="3862" y="215"/>
                    <a:pt x="3811" y="202"/>
                    <a:pt x="3762" y="202"/>
                  </a:cubicBezTo>
                  <a:cubicBezTo>
                    <a:pt x="3588" y="202"/>
                    <a:pt x="3445" y="360"/>
                    <a:pt x="3494" y="556"/>
                  </a:cubicBezTo>
                  <a:cubicBezTo>
                    <a:pt x="3787" y="1728"/>
                    <a:pt x="4059" y="2920"/>
                    <a:pt x="4373" y="4092"/>
                  </a:cubicBezTo>
                  <a:cubicBezTo>
                    <a:pt x="4582" y="4971"/>
                    <a:pt x="4729" y="5996"/>
                    <a:pt x="5085" y="6854"/>
                  </a:cubicBezTo>
                  <a:cubicBezTo>
                    <a:pt x="4499" y="7900"/>
                    <a:pt x="3264" y="8549"/>
                    <a:pt x="2385" y="9365"/>
                  </a:cubicBezTo>
                  <a:cubicBezTo>
                    <a:pt x="1528" y="10160"/>
                    <a:pt x="774" y="11081"/>
                    <a:pt x="126" y="12064"/>
                  </a:cubicBezTo>
                  <a:cubicBezTo>
                    <a:pt x="0" y="12252"/>
                    <a:pt x="168" y="12503"/>
                    <a:pt x="398" y="12503"/>
                  </a:cubicBezTo>
                  <a:cubicBezTo>
                    <a:pt x="2283" y="12775"/>
                    <a:pt x="4186" y="12903"/>
                    <a:pt x="6108" y="12903"/>
                  </a:cubicBezTo>
                  <a:cubicBezTo>
                    <a:pt x="6255" y="12903"/>
                    <a:pt x="6402" y="12902"/>
                    <a:pt x="6549" y="12901"/>
                  </a:cubicBezTo>
                  <a:cubicBezTo>
                    <a:pt x="7093" y="13194"/>
                    <a:pt x="7323" y="14366"/>
                    <a:pt x="7533" y="14930"/>
                  </a:cubicBezTo>
                  <a:cubicBezTo>
                    <a:pt x="7721" y="15391"/>
                    <a:pt x="7909" y="15851"/>
                    <a:pt x="8119" y="16311"/>
                  </a:cubicBezTo>
                  <a:cubicBezTo>
                    <a:pt x="8600" y="17441"/>
                    <a:pt x="9081" y="18592"/>
                    <a:pt x="9562" y="19722"/>
                  </a:cubicBezTo>
                  <a:cubicBezTo>
                    <a:pt x="9615" y="19816"/>
                    <a:pt x="9709" y="19863"/>
                    <a:pt x="9803" y="19863"/>
                  </a:cubicBezTo>
                  <a:cubicBezTo>
                    <a:pt x="9897" y="19863"/>
                    <a:pt x="9991" y="19816"/>
                    <a:pt x="10043" y="19722"/>
                  </a:cubicBezTo>
                  <a:cubicBezTo>
                    <a:pt x="11111" y="17609"/>
                    <a:pt x="11948" y="15391"/>
                    <a:pt x="12554" y="13110"/>
                  </a:cubicBezTo>
                  <a:cubicBezTo>
                    <a:pt x="12790" y="13136"/>
                    <a:pt x="13033" y="13147"/>
                    <a:pt x="13279" y="13147"/>
                  </a:cubicBezTo>
                  <a:cubicBezTo>
                    <a:pt x="14217" y="13147"/>
                    <a:pt x="15213" y="12992"/>
                    <a:pt x="16090" y="12943"/>
                  </a:cubicBezTo>
                  <a:cubicBezTo>
                    <a:pt x="17471" y="12880"/>
                    <a:pt x="18873" y="12838"/>
                    <a:pt x="20254" y="12796"/>
                  </a:cubicBezTo>
                  <a:cubicBezTo>
                    <a:pt x="20526" y="12775"/>
                    <a:pt x="20652" y="12462"/>
                    <a:pt x="20463" y="12273"/>
                  </a:cubicBezTo>
                  <a:cubicBezTo>
                    <a:pt x="18873" y="10725"/>
                    <a:pt x="17325" y="9135"/>
                    <a:pt x="15672" y="7649"/>
                  </a:cubicBezTo>
                  <a:cubicBezTo>
                    <a:pt x="15630" y="7607"/>
                    <a:pt x="15567" y="7586"/>
                    <a:pt x="15525" y="7586"/>
                  </a:cubicBezTo>
                  <a:cubicBezTo>
                    <a:pt x="15881" y="6247"/>
                    <a:pt x="16216" y="4908"/>
                    <a:pt x="16551" y="3590"/>
                  </a:cubicBezTo>
                  <a:cubicBezTo>
                    <a:pt x="16802" y="2565"/>
                    <a:pt x="17430" y="1267"/>
                    <a:pt x="17158" y="200"/>
                  </a:cubicBezTo>
                  <a:cubicBezTo>
                    <a:pt x="17127" y="78"/>
                    <a:pt x="17007" y="0"/>
                    <a:pt x="16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5" name="Google Shape;13175;p18"/>
          <p:cNvSpPr/>
          <p:nvPr/>
        </p:nvSpPr>
        <p:spPr>
          <a:xfrm rot="2700000">
            <a:off x="8433615" y="4014533"/>
            <a:ext cx="699795" cy="405060"/>
          </a:xfrm>
          <a:custGeom>
            <a:avLst/>
            <a:gdLst/>
            <a:ahLst/>
            <a:cxnLst/>
            <a:rect l="l" t="t" r="r" b="b"/>
            <a:pathLst>
              <a:path w="25061" h="14506" extrusionOk="0">
                <a:moveTo>
                  <a:pt x="6451" y="1386"/>
                </a:moveTo>
                <a:cubicBezTo>
                  <a:pt x="7192" y="1386"/>
                  <a:pt x="7770" y="1986"/>
                  <a:pt x="7931" y="2819"/>
                </a:cubicBezTo>
                <a:cubicBezTo>
                  <a:pt x="8098" y="3677"/>
                  <a:pt x="7763" y="4472"/>
                  <a:pt x="7680" y="5309"/>
                </a:cubicBezTo>
                <a:cubicBezTo>
                  <a:pt x="7441" y="5244"/>
                  <a:pt x="7196" y="5212"/>
                  <a:pt x="6954" y="5212"/>
                </a:cubicBezTo>
                <a:cubicBezTo>
                  <a:pt x="6497" y="5212"/>
                  <a:pt x="6047" y="5328"/>
                  <a:pt x="5650" y="5560"/>
                </a:cubicBezTo>
                <a:cubicBezTo>
                  <a:pt x="5357" y="5226"/>
                  <a:pt x="5064" y="4912"/>
                  <a:pt x="4729" y="4619"/>
                </a:cubicBezTo>
                <a:cubicBezTo>
                  <a:pt x="4332" y="3489"/>
                  <a:pt x="4583" y="2150"/>
                  <a:pt x="5734" y="1564"/>
                </a:cubicBezTo>
                <a:cubicBezTo>
                  <a:pt x="5983" y="1442"/>
                  <a:pt x="6225" y="1386"/>
                  <a:pt x="6451" y="1386"/>
                </a:cubicBezTo>
                <a:close/>
                <a:moveTo>
                  <a:pt x="17154" y="714"/>
                </a:moveTo>
                <a:cubicBezTo>
                  <a:pt x="18334" y="714"/>
                  <a:pt x="19379" y="1990"/>
                  <a:pt x="19606" y="3091"/>
                </a:cubicBezTo>
                <a:cubicBezTo>
                  <a:pt x="19836" y="4221"/>
                  <a:pt x="19460" y="5393"/>
                  <a:pt x="18623" y="6167"/>
                </a:cubicBezTo>
                <a:cubicBezTo>
                  <a:pt x="17555" y="5832"/>
                  <a:pt x="16677" y="5100"/>
                  <a:pt x="16175" y="4117"/>
                </a:cubicBezTo>
                <a:lnTo>
                  <a:pt x="16195" y="4117"/>
                </a:lnTo>
                <a:cubicBezTo>
                  <a:pt x="15651" y="3154"/>
                  <a:pt x="15233" y="1438"/>
                  <a:pt x="16447" y="874"/>
                </a:cubicBezTo>
                <a:cubicBezTo>
                  <a:pt x="16684" y="763"/>
                  <a:pt x="16922" y="714"/>
                  <a:pt x="17154" y="714"/>
                </a:cubicBezTo>
                <a:close/>
                <a:moveTo>
                  <a:pt x="10455" y="3988"/>
                </a:moveTo>
                <a:cubicBezTo>
                  <a:pt x="11004" y="3988"/>
                  <a:pt x="11502" y="4273"/>
                  <a:pt x="11634" y="4933"/>
                </a:cubicBezTo>
                <a:cubicBezTo>
                  <a:pt x="11927" y="6272"/>
                  <a:pt x="10818" y="6962"/>
                  <a:pt x="9835" y="7569"/>
                </a:cubicBezTo>
                <a:cubicBezTo>
                  <a:pt x="9667" y="7590"/>
                  <a:pt x="9521" y="7632"/>
                  <a:pt x="9374" y="7716"/>
                </a:cubicBezTo>
                <a:cubicBezTo>
                  <a:pt x="9395" y="6837"/>
                  <a:pt x="8956" y="6000"/>
                  <a:pt x="8224" y="5540"/>
                </a:cubicBezTo>
                <a:cubicBezTo>
                  <a:pt x="8621" y="5079"/>
                  <a:pt x="8977" y="4577"/>
                  <a:pt x="9500" y="4263"/>
                </a:cubicBezTo>
                <a:cubicBezTo>
                  <a:pt x="9794" y="4085"/>
                  <a:pt x="10133" y="3988"/>
                  <a:pt x="10455" y="3988"/>
                </a:cubicBezTo>
                <a:close/>
                <a:moveTo>
                  <a:pt x="2461" y="4368"/>
                </a:moveTo>
                <a:cubicBezTo>
                  <a:pt x="2824" y="4368"/>
                  <a:pt x="3191" y="4454"/>
                  <a:pt x="3495" y="4598"/>
                </a:cubicBezTo>
                <a:cubicBezTo>
                  <a:pt x="3871" y="4765"/>
                  <a:pt x="4206" y="4995"/>
                  <a:pt x="4499" y="5268"/>
                </a:cubicBezTo>
                <a:cubicBezTo>
                  <a:pt x="4667" y="5540"/>
                  <a:pt x="4876" y="5770"/>
                  <a:pt x="5127" y="5958"/>
                </a:cubicBezTo>
                <a:cubicBezTo>
                  <a:pt x="4813" y="6251"/>
                  <a:pt x="4583" y="6628"/>
                  <a:pt x="4478" y="7046"/>
                </a:cubicBezTo>
                <a:cubicBezTo>
                  <a:pt x="4415" y="7318"/>
                  <a:pt x="4395" y="7590"/>
                  <a:pt x="4415" y="7862"/>
                </a:cubicBezTo>
                <a:cubicBezTo>
                  <a:pt x="4290" y="7904"/>
                  <a:pt x="4164" y="7946"/>
                  <a:pt x="4039" y="7988"/>
                </a:cubicBezTo>
                <a:cubicBezTo>
                  <a:pt x="3998" y="7989"/>
                  <a:pt x="3957" y="7989"/>
                  <a:pt x="3917" y="7989"/>
                </a:cubicBezTo>
                <a:cubicBezTo>
                  <a:pt x="3225" y="7989"/>
                  <a:pt x="2538" y="7821"/>
                  <a:pt x="1926" y="7485"/>
                </a:cubicBezTo>
                <a:cubicBezTo>
                  <a:pt x="1193" y="7025"/>
                  <a:pt x="607" y="6021"/>
                  <a:pt x="1026" y="5163"/>
                </a:cubicBezTo>
                <a:cubicBezTo>
                  <a:pt x="1297" y="4594"/>
                  <a:pt x="1873" y="4368"/>
                  <a:pt x="2461" y="4368"/>
                </a:cubicBezTo>
                <a:close/>
                <a:moveTo>
                  <a:pt x="7023" y="5874"/>
                </a:moveTo>
                <a:cubicBezTo>
                  <a:pt x="7159" y="5874"/>
                  <a:pt x="7295" y="5888"/>
                  <a:pt x="7428" y="5916"/>
                </a:cubicBezTo>
                <a:cubicBezTo>
                  <a:pt x="8328" y="6104"/>
                  <a:pt x="8872" y="6962"/>
                  <a:pt x="8935" y="7820"/>
                </a:cubicBezTo>
                <a:cubicBezTo>
                  <a:pt x="8921" y="7818"/>
                  <a:pt x="8907" y="7818"/>
                  <a:pt x="8893" y="7818"/>
                </a:cubicBezTo>
                <a:cubicBezTo>
                  <a:pt x="8743" y="7818"/>
                  <a:pt x="8618" y="7918"/>
                  <a:pt x="8579" y="8071"/>
                </a:cubicBezTo>
                <a:cubicBezTo>
                  <a:pt x="8393" y="8910"/>
                  <a:pt x="7642" y="9566"/>
                  <a:pt x="6770" y="9566"/>
                </a:cubicBezTo>
                <a:cubicBezTo>
                  <a:pt x="6663" y="9566"/>
                  <a:pt x="6555" y="9556"/>
                  <a:pt x="6445" y="9536"/>
                </a:cubicBezTo>
                <a:cubicBezTo>
                  <a:pt x="5796" y="9369"/>
                  <a:pt x="5294" y="8866"/>
                  <a:pt x="5148" y="8197"/>
                </a:cubicBezTo>
                <a:lnTo>
                  <a:pt x="5169" y="8197"/>
                </a:lnTo>
                <a:cubicBezTo>
                  <a:pt x="5190" y="8092"/>
                  <a:pt x="5169" y="7988"/>
                  <a:pt x="5106" y="7904"/>
                </a:cubicBezTo>
                <a:cubicBezTo>
                  <a:pt x="5064" y="7695"/>
                  <a:pt x="5085" y="7506"/>
                  <a:pt x="5127" y="7297"/>
                </a:cubicBezTo>
                <a:cubicBezTo>
                  <a:pt x="5308" y="6429"/>
                  <a:pt x="6160" y="5874"/>
                  <a:pt x="7023" y="5874"/>
                </a:cubicBezTo>
                <a:close/>
                <a:moveTo>
                  <a:pt x="10149" y="8092"/>
                </a:moveTo>
                <a:cubicBezTo>
                  <a:pt x="10713" y="8113"/>
                  <a:pt x="11299" y="8218"/>
                  <a:pt x="11843" y="8364"/>
                </a:cubicBezTo>
                <a:lnTo>
                  <a:pt x="11864" y="8364"/>
                </a:lnTo>
                <a:cubicBezTo>
                  <a:pt x="12722" y="8783"/>
                  <a:pt x="12889" y="9745"/>
                  <a:pt x="12429" y="10540"/>
                </a:cubicBezTo>
                <a:cubicBezTo>
                  <a:pt x="12054" y="11217"/>
                  <a:pt x="11529" y="11488"/>
                  <a:pt x="10978" y="11488"/>
                </a:cubicBezTo>
                <a:cubicBezTo>
                  <a:pt x="9962" y="11488"/>
                  <a:pt x="8861" y="10568"/>
                  <a:pt x="8454" y="9578"/>
                </a:cubicBezTo>
                <a:cubicBezTo>
                  <a:pt x="8726" y="9327"/>
                  <a:pt x="8956" y="9034"/>
                  <a:pt x="9081" y="8678"/>
                </a:cubicBezTo>
                <a:cubicBezTo>
                  <a:pt x="9123" y="8678"/>
                  <a:pt x="9165" y="8657"/>
                  <a:pt x="9186" y="8615"/>
                </a:cubicBezTo>
                <a:cubicBezTo>
                  <a:pt x="9207" y="8553"/>
                  <a:pt x="9228" y="8511"/>
                  <a:pt x="9249" y="8448"/>
                </a:cubicBezTo>
                <a:cubicBezTo>
                  <a:pt x="9261" y="8454"/>
                  <a:pt x="9273" y="8457"/>
                  <a:pt x="9286" y="8457"/>
                </a:cubicBezTo>
                <a:cubicBezTo>
                  <a:pt x="9315" y="8457"/>
                  <a:pt x="9345" y="8442"/>
                  <a:pt x="9374" y="8427"/>
                </a:cubicBezTo>
                <a:lnTo>
                  <a:pt x="9395" y="8427"/>
                </a:lnTo>
                <a:cubicBezTo>
                  <a:pt x="9667" y="8322"/>
                  <a:pt x="9918" y="8218"/>
                  <a:pt x="10149" y="8092"/>
                </a:cubicBezTo>
                <a:close/>
                <a:moveTo>
                  <a:pt x="4562" y="8553"/>
                </a:moveTo>
                <a:cubicBezTo>
                  <a:pt x="4771" y="9201"/>
                  <a:pt x="5231" y="9745"/>
                  <a:pt x="5859" y="10038"/>
                </a:cubicBezTo>
                <a:cubicBezTo>
                  <a:pt x="5629" y="10394"/>
                  <a:pt x="5462" y="10791"/>
                  <a:pt x="5378" y="11231"/>
                </a:cubicBezTo>
                <a:cubicBezTo>
                  <a:pt x="5127" y="11649"/>
                  <a:pt x="4771" y="11984"/>
                  <a:pt x="4332" y="12214"/>
                </a:cubicBezTo>
                <a:cubicBezTo>
                  <a:pt x="3997" y="12386"/>
                  <a:pt x="3574" y="12498"/>
                  <a:pt x="3166" y="12498"/>
                </a:cubicBezTo>
                <a:cubicBezTo>
                  <a:pt x="2579" y="12498"/>
                  <a:pt x="2022" y="12266"/>
                  <a:pt x="1800" y="11649"/>
                </a:cubicBezTo>
                <a:cubicBezTo>
                  <a:pt x="1193" y="9913"/>
                  <a:pt x="3202" y="9013"/>
                  <a:pt x="4562" y="8553"/>
                </a:cubicBezTo>
                <a:close/>
                <a:moveTo>
                  <a:pt x="7889" y="9954"/>
                </a:moveTo>
                <a:cubicBezTo>
                  <a:pt x="8077" y="10415"/>
                  <a:pt x="8370" y="10833"/>
                  <a:pt x="8726" y="11189"/>
                </a:cubicBezTo>
                <a:cubicBezTo>
                  <a:pt x="9123" y="12235"/>
                  <a:pt x="8977" y="13449"/>
                  <a:pt x="7638" y="13783"/>
                </a:cubicBezTo>
                <a:lnTo>
                  <a:pt x="7659" y="13783"/>
                </a:lnTo>
                <a:cubicBezTo>
                  <a:pt x="7526" y="13817"/>
                  <a:pt x="7397" y="13834"/>
                  <a:pt x="7274" y="13834"/>
                </a:cubicBezTo>
                <a:cubicBezTo>
                  <a:pt x="6643" y="13834"/>
                  <a:pt x="6163" y="13403"/>
                  <a:pt x="6006" y="12737"/>
                </a:cubicBezTo>
                <a:cubicBezTo>
                  <a:pt x="5796" y="11879"/>
                  <a:pt x="6089" y="11042"/>
                  <a:pt x="6466" y="10268"/>
                </a:cubicBezTo>
                <a:lnTo>
                  <a:pt x="6487" y="10205"/>
                </a:lnTo>
                <a:cubicBezTo>
                  <a:pt x="6581" y="10218"/>
                  <a:pt x="6674" y="10224"/>
                  <a:pt x="6768" y="10224"/>
                </a:cubicBezTo>
                <a:cubicBezTo>
                  <a:pt x="7154" y="10224"/>
                  <a:pt x="7535" y="10123"/>
                  <a:pt x="7889" y="9954"/>
                </a:cubicBezTo>
                <a:close/>
                <a:moveTo>
                  <a:pt x="17040" y="1"/>
                </a:moveTo>
                <a:cubicBezTo>
                  <a:pt x="16844" y="1"/>
                  <a:pt x="16645" y="26"/>
                  <a:pt x="16447" y="78"/>
                </a:cubicBezTo>
                <a:cubicBezTo>
                  <a:pt x="14982" y="455"/>
                  <a:pt x="14773" y="2129"/>
                  <a:pt x="15128" y="3384"/>
                </a:cubicBezTo>
                <a:cubicBezTo>
                  <a:pt x="15484" y="4640"/>
                  <a:pt x="16300" y="5707"/>
                  <a:pt x="17430" y="6397"/>
                </a:cubicBezTo>
                <a:cubicBezTo>
                  <a:pt x="16927" y="6344"/>
                  <a:pt x="16423" y="6318"/>
                  <a:pt x="15922" y="6318"/>
                </a:cubicBezTo>
                <a:cubicBezTo>
                  <a:pt x="14442" y="6318"/>
                  <a:pt x="12978" y="6546"/>
                  <a:pt x="11571" y="6983"/>
                </a:cubicBezTo>
                <a:cubicBezTo>
                  <a:pt x="12262" y="6230"/>
                  <a:pt x="12617" y="5247"/>
                  <a:pt x="12053" y="4221"/>
                </a:cubicBezTo>
                <a:cubicBezTo>
                  <a:pt x="11717" y="3668"/>
                  <a:pt x="11114" y="3344"/>
                  <a:pt x="10478" y="3344"/>
                </a:cubicBezTo>
                <a:cubicBezTo>
                  <a:pt x="10320" y="3344"/>
                  <a:pt x="10160" y="3364"/>
                  <a:pt x="10002" y="3405"/>
                </a:cubicBezTo>
                <a:cubicBezTo>
                  <a:pt x="9437" y="3573"/>
                  <a:pt x="8935" y="3866"/>
                  <a:pt x="8558" y="4305"/>
                </a:cubicBezTo>
                <a:cubicBezTo>
                  <a:pt x="8768" y="3468"/>
                  <a:pt x="8684" y="2589"/>
                  <a:pt x="8307" y="1815"/>
                </a:cubicBezTo>
                <a:cubicBezTo>
                  <a:pt x="7925" y="1096"/>
                  <a:pt x="7195" y="679"/>
                  <a:pt x="6437" y="679"/>
                </a:cubicBezTo>
                <a:cubicBezTo>
                  <a:pt x="6159" y="679"/>
                  <a:pt x="5878" y="735"/>
                  <a:pt x="5608" y="853"/>
                </a:cubicBezTo>
                <a:cubicBezTo>
                  <a:pt x="4248" y="1438"/>
                  <a:pt x="3746" y="2819"/>
                  <a:pt x="3997" y="4075"/>
                </a:cubicBezTo>
                <a:cubicBezTo>
                  <a:pt x="3683" y="3907"/>
                  <a:pt x="3348" y="3782"/>
                  <a:pt x="2993" y="3719"/>
                </a:cubicBezTo>
                <a:cubicBezTo>
                  <a:pt x="2842" y="3694"/>
                  <a:pt x="2687" y="3682"/>
                  <a:pt x="2533" y="3682"/>
                </a:cubicBezTo>
                <a:cubicBezTo>
                  <a:pt x="1638" y="3682"/>
                  <a:pt x="734" y="4097"/>
                  <a:pt x="377" y="4954"/>
                </a:cubicBezTo>
                <a:cubicBezTo>
                  <a:pt x="1" y="5853"/>
                  <a:pt x="356" y="6941"/>
                  <a:pt x="1047" y="7590"/>
                </a:cubicBezTo>
                <a:cubicBezTo>
                  <a:pt x="1570" y="8071"/>
                  <a:pt x="2218" y="8364"/>
                  <a:pt x="2930" y="8427"/>
                </a:cubicBezTo>
                <a:cubicBezTo>
                  <a:pt x="2323" y="8699"/>
                  <a:pt x="1800" y="9159"/>
                  <a:pt x="1423" y="9724"/>
                </a:cubicBezTo>
                <a:cubicBezTo>
                  <a:pt x="942" y="10540"/>
                  <a:pt x="837" y="11649"/>
                  <a:pt x="1444" y="12423"/>
                </a:cubicBezTo>
                <a:cubicBezTo>
                  <a:pt x="1870" y="12953"/>
                  <a:pt x="2479" y="13179"/>
                  <a:pt x="3117" y="13179"/>
                </a:cubicBezTo>
                <a:cubicBezTo>
                  <a:pt x="3892" y="13179"/>
                  <a:pt x="4709" y="12846"/>
                  <a:pt x="5294" y="12319"/>
                </a:cubicBezTo>
                <a:cubicBezTo>
                  <a:pt x="5368" y="13486"/>
                  <a:pt x="5951" y="14506"/>
                  <a:pt x="7174" y="14506"/>
                </a:cubicBezTo>
                <a:cubicBezTo>
                  <a:pt x="7331" y="14506"/>
                  <a:pt x="7500" y="14489"/>
                  <a:pt x="7680" y="14453"/>
                </a:cubicBezTo>
                <a:cubicBezTo>
                  <a:pt x="9165" y="14139"/>
                  <a:pt x="9667" y="12926"/>
                  <a:pt x="9458" y="11733"/>
                </a:cubicBezTo>
                <a:lnTo>
                  <a:pt x="9458" y="11733"/>
                </a:lnTo>
                <a:cubicBezTo>
                  <a:pt x="9835" y="11942"/>
                  <a:pt x="10232" y="12068"/>
                  <a:pt x="10651" y="12110"/>
                </a:cubicBezTo>
                <a:cubicBezTo>
                  <a:pt x="10708" y="12113"/>
                  <a:pt x="10765" y="12115"/>
                  <a:pt x="10822" y="12115"/>
                </a:cubicBezTo>
                <a:cubicBezTo>
                  <a:pt x="11967" y="12115"/>
                  <a:pt x="12985" y="11321"/>
                  <a:pt x="13224" y="10185"/>
                </a:cubicBezTo>
                <a:cubicBezTo>
                  <a:pt x="13517" y="9055"/>
                  <a:pt x="12827" y="7925"/>
                  <a:pt x="11697" y="7674"/>
                </a:cubicBezTo>
                <a:cubicBezTo>
                  <a:pt x="11634" y="7653"/>
                  <a:pt x="11509" y="7632"/>
                  <a:pt x="11383" y="7611"/>
                </a:cubicBezTo>
                <a:cubicBezTo>
                  <a:pt x="12917" y="7235"/>
                  <a:pt x="14440" y="6989"/>
                  <a:pt x="16007" y="6989"/>
                </a:cubicBezTo>
                <a:cubicBezTo>
                  <a:pt x="16620" y="6989"/>
                  <a:pt x="17240" y="7026"/>
                  <a:pt x="17869" y="7109"/>
                </a:cubicBezTo>
                <a:cubicBezTo>
                  <a:pt x="20234" y="7444"/>
                  <a:pt x="22493" y="8260"/>
                  <a:pt x="24544" y="9515"/>
                </a:cubicBezTo>
                <a:cubicBezTo>
                  <a:pt x="24592" y="9544"/>
                  <a:pt x="24639" y="9556"/>
                  <a:pt x="24682" y="9556"/>
                </a:cubicBezTo>
                <a:cubicBezTo>
                  <a:pt x="24921" y="9556"/>
                  <a:pt x="25061" y="9169"/>
                  <a:pt x="24795" y="8992"/>
                </a:cubicBezTo>
                <a:cubicBezTo>
                  <a:pt x="23017" y="7799"/>
                  <a:pt x="21029" y="7004"/>
                  <a:pt x="18936" y="6607"/>
                </a:cubicBezTo>
                <a:cubicBezTo>
                  <a:pt x="20129" y="5665"/>
                  <a:pt x="20631" y="4096"/>
                  <a:pt x="20192" y="2631"/>
                </a:cubicBezTo>
                <a:cubicBezTo>
                  <a:pt x="19787" y="1324"/>
                  <a:pt x="18475" y="1"/>
                  <a:pt x="17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6" name="Google Shape;13176;p18"/>
          <p:cNvGrpSpPr/>
          <p:nvPr/>
        </p:nvGrpSpPr>
        <p:grpSpPr>
          <a:xfrm rot="-1258772" flipH="1">
            <a:off x="7612852" y="47788"/>
            <a:ext cx="634844" cy="579863"/>
            <a:chOff x="2474450" y="2469265"/>
            <a:chExt cx="505551" cy="433940"/>
          </a:xfrm>
        </p:grpSpPr>
        <p:sp>
          <p:nvSpPr>
            <p:cNvPr id="13177" name="Google Shape;13177;p18"/>
            <p:cNvSpPr/>
            <p:nvPr/>
          </p:nvSpPr>
          <p:spPr>
            <a:xfrm>
              <a:off x="2474450" y="2469265"/>
              <a:ext cx="505551" cy="433940"/>
            </a:xfrm>
            <a:custGeom>
              <a:avLst/>
              <a:gdLst/>
              <a:ahLst/>
              <a:cxnLst/>
              <a:rect l="l" t="t" r="r" b="b"/>
              <a:pathLst>
                <a:path w="26636" h="22863" extrusionOk="0">
                  <a:moveTo>
                    <a:pt x="12805" y="5851"/>
                  </a:moveTo>
                  <a:cubicBezTo>
                    <a:pt x="13977" y="5893"/>
                    <a:pt x="13140" y="12588"/>
                    <a:pt x="13056" y="13404"/>
                  </a:cubicBezTo>
                  <a:cubicBezTo>
                    <a:pt x="12931" y="14639"/>
                    <a:pt x="12763" y="15852"/>
                    <a:pt x="12575" y="17066"/>
                  </a:cubicBezTo>
                  <a:cubicBezTo>
                    <a:pt x="12471" y="17673"/>
                    <a:pt x="12366" y="18280"/>
                    <a:pt x="12261" y="18907"/>
                  </a:cubicBezTo>
                  <a:cubicBezTo>
                    <a:pt x="12226" y="19119"/>
                    <a:pt x="12057" y="20516"/>
                    <a:pt x="11581" y="20516"/>
                  </a:cubicBezTo>
                  <a:cubicBezTo>
                    <a:pt x="11491" y="20516"/>
                    <a:pt x="11390" y="20467"/>
                    <a:pt x="11278" y="20351"/>
                  </a:cubicBezTo>
                  <a:cubicBezTo>
                    <a:pt x="11048" y="20100"/>
                    <a:pt x="11173" y="19179"/>
                    <a:pt x="11194" y="18865"/>
                  </a:cubicBezTo>
                  <a:cubicBezTo>
                    <a:pt x="11194" y="18217"/>
                    <a:pt x="11215" y="17547"/>
                    <a:pt x="11257" y="16899"/>
                  </a:cubicBezTo>
                  <a:cubicBezTo>
                    <a:pt x="11320" y="15622"/>
                    <a:pt x="11424" y="14367"/>
                    <a:pt x="11571" y="13111"/>
                  </a:cubicBezTo>
                  <a:cubicBezTo>
                    <a:pt x="11780" y="11354"/>
                    <a:pt x="12073" y="9617"/>
                    <a:pt x="12387" y="7901"/>
                  </a:cubicBezTo>
                  <a:cubicBezTo>
                    <a:pt x="12450" y="7839"/>
                    <a:pt x="12471" y="7755"/>
                    <a:pt x="12450" y="7671"/>
                  </a:cubicBezTo>
                  <a:lnTo>
                    <a:pt x="12450" y="7650"/>
                  </a:lnTo>
                  <a:cubicBezTo>
                    <a:pt x="12554" y="7044"/>
                    <a:pt x="12680" y="6437"/>
                    <a:pt x="12805" y="5851"/>
                  </a:cubicBezTo>
                  <a:close/>
                  <a:moveTo>
                    <a:pt x="6650" y="4125"/>
                  </a:moveTo>
                  <a:cubicBezTo>
                    <a:pt x="6831" y="4125"/>
                    <a:pt x="7014" y="4135"/>
                    <a:pt x="7198" y="4156"/>
                  </a:cubicBezTo>
                  <a:cubicBezTo>
                    <a:pt x="9269" y="4365"/>
                    <a:pt x="11069" y="5683"/>
                    <a:pt x="11906" y="7608"/>
                  </a:cubicBezTo>
                  <a:cubicBezTo>
                    <a:pt x="11173" y="10496"/>
                    <a:pt x="10755" y="13425"/>
                    <a:pt x="10608" y="16396"/>
                  </a:cubicBezTo>
                  <a:cubicBezTo>
                    <a:pt x="10587" y="16396"/>
                    <a:pt x="10587" y="16417"/>
                    <a:pt x="10608" y="16417"/>
                  </a:cubicBezTo>
                  <a:cubicBezTo>
                    <a:pt x="9960" y="17463"/>
                    <a:pt x="9248" y="18426"/>
                    <a:pt x="8432" y="19326"/>
                  </a:cubicBezTo>
                  <a:cubicBezTo>
                    <a:pt x="7951" y="19828"/>
                    <a:pt x="7428" y="20267"/>
                    <a:pt x="6863" y="20623"/>
                  </a:cubicBezTo>
                  <a:cubicBezTo>
                    <a:pt x="6842" y="20612"/>
                    <a:pt x="6826" y="20607"/>
                    <a:pt x="6813" y="20607"/>
                  </a:cubicBezTo>
                  <a:cubicBezTo>
                    <a:pt x="6800" y="20607"/>
                    <a:pt x="6790" y="20612"/>
                    <a:pt x="6779" y="20623"/>
                  </a:cubicBezTo>
                  <a:cubicBezTo>
                    <a:pt x="6528" y="20748"/>
                    <a:pt x="6256" y="20853"/>
                    <a:pt x="5984" y="20916"/>
                  </a:cubicBezTo>
                  <a:cubicBezTo>
                    <a:pt x="5932" y="20923"/>
                    <a:pt x="5879" y="20926"/>
                    <a:pt x="5826" y="20926"/>
                  </a:cubicBezTo>
                  <a:cubicBezTo>
                    <a:pt x="5561" y="20926"/>
                    <a:pt x="5294" y="20839"/>
                    <a:pt x="5084" y="20665"/>
                  </a:cubicBezTo>
                  <a:cubicBezTo>
                    <a:pt x="4750" y="20351"/>
                    <a:pt x="4603" y="19912"/>
                    <a:pt x="4708" y="19472"/>
                  </a:cubicBezTo>
                  <a:cubicBezTo>
                    <a:pt x="5273" y="18133"/>
                    <a:pt x="7281" y="16334"/>
                    <a:pt x="8516" y="15287"/>
                  </a:cubicBezTo>
                  <a:cubicBezTo>
                    <a:pt x="8893" y="15162"/>
                    <a:pt x="9248" y="14994"/>
                    <a:pt x="9583" y="14806"/>
                  </a:cubicBezTo>
                  <a:cubicBezTo>
                    <a:pt x="9864" y="14656"/>
                    <a:pt x="9676" y="14222"/>
                    <a:pt x="9408" y="14222"/>
                  </a:cubicBezTo>
                  <a:cubicBezTo>
                    <a:pt x="9377" y="14222"/>
                    <a:pt x="9344" y="14228"/>
                    <a:pt x="9311" y="14241"/>
                  </a:cubicBezTo>
                  <a:cubicBezTo>
                    <a:pt x="8290" y="14675"/>
                    <a:pt x="7118" y="14962"/>
                    <a:pt x="5974" y="14962"/>
                  </a:cubicBezTo>
                  <a:cubicBezTo>
                    <a:pt x="4631" y="14962"/>
                    <a:pt x="3326" y="14567"/>
                    <a:pt x="2343" y="13551"/>
                  </a:cubicBezTo>
                  <a:cubicBezTo>
                    <a:pt x="691" y="11856"/>
                    <a:pt x="711" y="9094"/>
                    <a:pt x="1820" y="7148"/>
                  </a:cubicBezTo>
                  <a:cubicBezTo>
                    <a:pt x="2800" y="5381"/>
                    <a:pt x="4626" y="4125"/>
                    <a:pt x="6650" y="4125"/>
                  </a:cubicBezTo>
                  <a:close/>
                  <a:moveTo>
                    <a:pt x="17990" y="6060"/>
                  </a:moveTo>
                  <a:cubicBezTo>
                    <a:pt x="18603" y="6060"/>
                    <a:pt x="19207" y="6126"/>
                    <a:pt x="19752" y="6228"/>
                  </a:cubicBezTo>
                  <a:cubicBezTo>
                    <a:pt x="22095" y="6646"/>
                    <a:pt x="24292" y="8006"/>
                    <a:pt x="25129" y="10308"/>
                  </a:cubicBezTo>
                  <a:cubicBezTo>
                    <a:pt x="25903" y="12463"/>
                    <a:pt x="25108" y="14681"/>
                    <a:pt x="23246" y="15957"/>
                  </a:cubicBezTo>
                  <a:cubicBezTo>
                    <a:pt x="22147" y="16709"/>
                    <a:pt x="20885" y="17015"/>
                    <a:pt x="19602" y="17015"/>
                  </a:cubicBezTo>
                  <a:cubicBezTo>
                    <a:pt x="18493" y="17015"/>
                    <a:pt x="17368" y="16786"/>
                    <a:pt x="16320" y="16417"/>
                  </a:cubicBezTo>
                  <a:cubicBezTo>
                    <a:pt x="16278" y="16402"/>
                    <a:pt x="16234" y="16395"/>
                    <a:pt x="16192" y="16395"/>
                  </a:cubicBezTo>
                  <a:cubicBezTo>
                    <a:pt x="15884" y="16395"/>
                    <a:pt x="15628" y="16764"/>
                    <a:pt x="15923" y="17003"/>
                  </a:cubicBezTo>
                  <a:cubicBezTo>
                    <a:pt x="16760" y="17715"/>
                    <a:pt x="17471" y="18531"/>
                    <a:pt x="18078" y="19430"/>
                  </a:cubicBezTo>
                  <a:cubicBezTo>
                    <a:pt x="18371" y="19870"/>
                    <a:pt x="18601" y="20351"/>
                    <a:pt x="18748" y="20853"/>
                  </a:cubicBezTo>
                  <a:cubicBezTo>
                    <a:pt x="18769" y="20979"/>
                    <a:pt x="18789" y="21062"/>
                    <a:pt x="18810" y="21146"/>
                  </a:cubicBezTo>
                  <a:cubicBezTo>
                    <a:pt x="18769" y="21439"/>
                    <a:pt x="18559" y="21669"/>
                    <a:pt x="18287" y="21774"/>
                  </a:cubicBezTo>
                  <a:cubicBezTo>
                    <a:pt x="18170" y="21816"/>
                    <a:pt x="18050" y="21834"/>
                    <a:pt x="17930" y="21834"/>
                  </a:cubicBezTo>
                  <a:cubicBezTo>
                    <a:pt x="17450" y="21834"/>
                    <a:pt x="16961" y="21539"/>
                    <a:pt x="16592" y="21272"/>
                  </a:cubicBezTo>
                  <a:cubicBezTo>
                    <a:pt x="15212" y="20037"/>
                    <a:pt x="14186" y="18447"/>
                    <a:pt x="13621" y="16668"/>
                  </a:cubicBezTo>
                  <a:cubicBezTo>
                    <a:pt x="13579" y="16564"/>
                    <a:pt x="13475" y="16480"/>
                    <a:pt x="13349" y="16459"/>
                  </a:cubicBezTo>
                  <a:cubicBezTo>
                    <a:pt x="13579" y="14932"/>
                    <a:pt x="13747" y="13425"/>
                    <a:pt x="13851" y="11898"/>
                  </a:cubicBezTo>
                  <a:cubicBezTo>
                    <a:pt x="13935" y="10538"/>
                    <a:pt x="14061" y="9136"/>
                    <a:pt x="14040" y="7755"/>
                  </a:cubicBezTo>
                  <a:cubicBezTo>
                    <a:pt x="14876" y="6470"/>
                    <a:pt x="16460" y="6060"/>
                    <a:pt x="17990" y="6060"/>
                  </a:cubicBezTo>
                  <a:close/>
                  <a:moveTo>
                    <a:pt x="10521" y="0"/>
                  </a:moveTo>
                  <a:cubicBezTo>
                    <a:pt x="9406" y="0"/>
                    <a:pt x="8273" y="763"/>
                    <a:pt x="8537" y="2022"/>
                  </a:cubicBezTo>
                  <a:cubicBezTo>
                    <a:pt x="8572" y="2162"/>
                    <a:pt x="8710" y="2249"/>
                    <a:pt x="8830" y="2249"/>
                  </a:cubicBezTo>
                  <a:cubicBezTo>
                    <a:pt x="8925" y="2249"/>
                    <a:pt x="9009" y="2194"/>
                    <a:pt x="9018" y="2064"/>
                  </a:cubicBezTo>
                  <a:cubicBezTo>
                    <a:pt x="9018" y="1290"/>
                    <a:pt x="9625" y="683"/>
                    <a:pt x="10378" y="620"/>
                  </a:cubicBezTo>
                  <a:cubicBezTo>
                    <a:pt x="10421" y="617"/>
                    <a:pt x="10463" y="615"/>
                    <a:pt x="10504" y="615"/>
                  </a:cubicBezTo>
                  <a:cubicBezTo>
                    <a:pt x="11220" y="615"/>
                    <a:pt x="11802" y="1115"/>
                    <a:pt x="12178" y="1708"/>
                  </a:cubicBezTo>
                  <a:cubicBezTo>
                    <a:pt x="12826" y="2733"/>
                    <a:pt x="12722" y="4031"/>
                    <a:pt x="12680" y="5202"/>
                  </a:cubicBezTo>
                  <a:cubicBezTo>
                    <a:pt x="12512" y="5244"/>
                    <a:pt x="12429" y="5432"/>
                    <a:pt x="12512" y="5579"/>
                  </a:cubicBezTo>
                  <a:cubicBezTo>
                    <a:pt x="12491" y="5600"/>
                    <a:pt x="12491" y="5600"/>
                    <a:pt x="12491" y="5621"/>
                  </a:cubicBezTo>
                  <a:cubicBezTo>
                    <a:pt x="12366" y="6018"/>
                    <a:pt x="12240" y="6416"/>
                    <a:pt x="12136" y="6813"/>
                  </a:cubicBezTo>
                  <a:cubicBezTo>
                    <a:pt x="11152" y="4867"/>
                    <a:pt x="9227" y="3591"/>
                    <a:pt x="7072" y="3466"/>
                  </a:cubicBezTo>
                  <a:cubicBezTo>
                    <a:pt x="6930" y="3455"/>
                    <a:pt x="6789" y="3450"/>
                    <a:pt x="6649" y="3450"/>
                  </a:cubicBezTo>
                  <a:cubicBezTo>
                    <a:pt x="4309" y="3450"/>
                    <a:pt x="2237" y="4907"/>
                    <a:pt x="1151" y="6960"/>
                  </a:cubicBezTo>
                  <a:cubicBezTo>
                    <a:pt x="0" y="9178"/>
                    <a:pt x="63" y="12191"/>
                    <a:pt x="1904" y="14053"/>
                  </a:cubicBezTo>
                  <a:cubicBezTo>
                    <a:pt x="3010" y="15142"/>
                    <a:pt x="4598" y="15654"/>
                    <a:pt x="6186" y="15654"/>
                  </a:cubicBezTo>
                  <a:cubicBezTo>
                    <a:pt x="6581" y="15654"/>
                    <a:pt x="6977" y="15622"/>
                    <a:pt x="7365" y="15559"/>
                  </a:cubicBezTo>
                  <a:lnTo>
                    <a:pt x="7365" y="15559"/>
                  </a:lnTo>
                  <a:cubicBezTo>
                    <a:pt x="6445" y="16229"/>
                    <a:pt x="5628" y="17003"/>
                    <a:pt x="4896" y="17882"/>
                  </a:cubicBezTo>
                  <a:cubicBezTo>
                    <a:pt x="4268" y="18677"/>
                    <a:pt x="3306" y="20456"/>
                    <a:pt x="4415" y="21293"/>
                  </a:cubicBezTo>
                  <a:cubicBezTo>
                    <a:pt x="4734" y="21522"/>
                    <a:pt x="5102" y="21616"/>
                    <a:pt x="5484" y="21616"/>
                  </a:cubicBezTo>
                  <a:cubicBezTo>
                    <a:pt x="6356" y="21616"/>
                    <a:pt x="7305" y="21130"/>
                    <a:pt x="7930" y="20665"/>
                  </a:cubicBezTo>
                  <a:cubicBezTo>
                    <a:pt x="8955" y="19828"/>
                    <a:pt x="9834" y="18824"/>
                    <a:pt x="10546" y="17694"/>
                  </a:cubicBezTo>
                  <a:lnTo>
                    <a:pt x="10546" y="17694"/>
                  </a:lnTo>
                  <a:cubicBezTo>
                    <a:pt x="10546" y="18028"/>
                    <a:pt x="10525" y="18363"/>
                    <a:pt x="10525" y="18698"/>
                  </a:cubicBezTo>
                  <a:cubicBezTo>
                    <a:pt x="10525" y="19305"/>
                    <a:pt x="10420" y="19974"/>
                    <a:pt x="10650" y="20560"/>
                  </a:cubicBezTo>
                  <a:cubicBezTo>
                    <a:pt x="10833" y="21011"/>
                    <a:pt x="11216" y="21329"/>
                    <a:pt x="11625" y="21329"/>
                  </a:cubicBezTo>
                  <a:cubicBezTo>
                    <a:pt x="11823" y="21329"/>
                    <a:pt x="12028" y="21254"/>
                    <a:pt x="12219" y="21083"/>
                  </a:cubicBezTo>
                  <a:cubicBezTo>
                    <a:pt x="12533" y="20811"/>
                    <a:pt x="12638" y="20393"/>
                    <a:pt x="12722" y="20016"/>
                  </a:cubicBezTo>
                  <a:cubicBezTo>
                    <a:pt x="12931" y="19200"/>
                    <a:pt x="13056" y="18363"/>
                    <a:pt x="13182" y="17526"/>
                  </a:cubicBezTo>
                  <a:cubicBezTo>
                    <a:pt x="13684" y="18824"/>
                    <a:pt x="14437" y="20016"/>
                    <a:pt x="15379" y="21062"/>
                  </a:cubicBezTo>
                  <a:cubicBezTo>
                    <a:pt x="16019" y="21759"/>
                    <a:pt x="17049" y="22863"/>
                    <a:pt x="18134" y="22863"/>
                  </a:cubicBezTo>
                  <a:cubicBezTo>
                    <a:pt x="18254" y="22863"/>
                    <a:pt x="18375" y="22849"/>
                    <a:pt x="18497" y="22820"/>
                  </a:cubicBezTo>
                  <a:cubicBezTo>
                    <a:pt x="19585" y="22548"/>
                    <a:pt x="19647" y="21272"/>
                    <a:pt x="19354" y="20393"/>
                  </a:cubicBezTo>
                  <a:cubicBezTo>
                    <a:pt x="18936" y="19284"/>
                    <a:pt x="18287" y="18300"/>
                    <a:pt x="17471" y="17484"/>
                  </a:cubicBezTo>
                  <a:lnTo>
                    <a:pt x="17471" y="17484"/>
                  </a:lnTo>
                  <a:cubicBezTo>
                    <a:pt x="18177" y="17639"/>
                    <a:pt x="18899" y="17727"/>
                    <a:pt x="19617" y="17727"/>
                  </a:cubicBezTo>
                  <a:cubicBezTo>
                    <a:pt x="21135" y="17727"/>
                    <a:pt x="22631" y="17335"/>
                    <a:pt x="23895" y="16355"/>
                  </a:cubicBezTo>
                  <a:cubicBezTo>
                    <a:pt x="25862" y="14869"/>
                    <a:pt x="26636" y="12400"/>
                    <a:pt x="25778" y="10077"/>
                  </a:cubicBezTo>
                  <a:cubicBezTo>
                    <a:pt x="24815" y="7504"/>
                    <a:pt x="22326" y="5976"/>
                    <a:pt x="19689" y="5579"/>
                  </a:cubicBezTo>
                  <a:cubicBezTo>
                    <a:pt x="19199" y="5506"/>
                    <a:pt x="18679" y="5461"/>
                    <a:pt x="18155" y="5461"/>
                  </a:cubicBezTo>
                  <a:cubicBezTo>
                    <a:pt x="16575" y="5461"/>
                    <a:pt x="14956" y="5865"/>
                    <a:pt x="13998" y="7106"/>
                  </a:cubicBezTo>
                  <a:lnTo>
                    <a:pt x="13998" y="6897"/>
                  </a:lnTo>
                  <a:cubicBezTo>
                    <a:pt x="13956" y="6248"/>
                    <a:pt x="13789" y="5600"/>
                    <a:pt x="13266" y="5328"/>
                  </a:cubicBezTo>
                  <a:cubicBezTo>
                    <a:pt x="13412" y="4240"/>
                    <a:pt x="13747" y="3194"/>
                    <a:pt x="14270" y="2231"/>
                  </a:cubicBezTo>
                  <a:cubicBezTo>
                    <a:pt x="14609" y="1648"/>
                    <a:pt x="15405" y="898"/>
                    <a:pt x="16071" y="898"/>
                  </a:cubicBezTo>
                  <a:cubicBezTo>
                    <a:pt x="16433" y="898"/>
                    <a:pt x="16757" y="1119"/>
                    <a:pt x="16948" y="1708"/>
                  </a:cubicBezTo>
                  <a:cubicBezTo>
                    <a:pt x="16981" y="1805"/>
                    <a:pt x="17051" y="1846"/>
                    <a:pt x="17125" y="1846"/>
                  </a:cubicBezTo>
                  <a:cubicBezTo>
                    <a:pt x="17241" y="1846"/>
                    <a:pt x="17367" y="1744"/>
                    <a:pt x="17367" y="1603"/>
                  </a:cubicBezTo>
                  <a:cubicBezTo>
                    <a:pt x="17395" y="738"/>
                    <a:pt x="16663" y="324"/>
                    <a:pt x="15908" y="324"/>
                  </a:cubicBezTo>
                  <a:cubicBezTo>
                    <a:pt x="15550" y="324"/>
                    <a:pt x="15187" y="417"/>
                    <a:pt x="14898" y="599"/>
                  </a:cubicBezTo>
                  <a:cubicBezTo>
                    <a:pt x="13977" y="1164"/>
                    <a:pt x="13475" y="2168"/>
                    <a:pt x="13182" y="3235"/>
                  </a:cubicBezTo>
                  <a:cubicBezTo>
                    <a:pt x="13098" y="2064"/>
                    <a:pt x="12722" y="913"/>
                    <a:pt x="11613" y="285"/>
                  </a:cubicBezTo>
                  <a:cubicBezTo>
                    <a:pt x="11290" y="92"/>
                    <a:pt x="10906" y="0"/>
                    <a:pt x="10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18"/>
            <p:cNvSpPr/>
            <p:nvPr/>
          </p:nvSpPr>
          <p:spPr>
            <a:xfrm>
              <a:off x="2527252" y="2582633"/>
              <a:ext cx="150151" cy="130696"/>
            </a:xfrm>
            <a:custGeom>
              <a:avLst/>
              <a:gdLst/>
              <a:ahLst/>
              <a:cxnLst/>
              <a:rect l="l" t="t" r="r" b="b"/>
              <a:pathLst>
                <a:path w="7911" h="6886" extrusionOk="0">
                  <a:moveTo>
                    <a:pt x="3766" y="659"/>
                  </a:moveTo>
                  <a:cubicBezTo>
                    <a:pt x="4447" y="659"/>
                    <a:pt x="5136" y="862"/>
                    <a:pt x="5650" y="1259"/>
                  </a:cubicBezTo>
                  <a:cubicBezTo>
                    <a:pt x="7199" y="2472"/>
                    <a:pt x="7345" y="4544"/>
                    <a:pt x="6696" y="6239"/>
                  </a:cubicBezTo>
                  <a:cubicBezTo>
                    <a:pt x="6320" y="5527"/>
                    <a:pt x="5650" y="5151"/>
                    <a:pt x="4855" y="4920"/>
                  </a:cubicBezTo>
                  <a:cubicBezTo>
                    <a:pt x="3600" y="4544"/>
                    <a:pt x="1194" y="4648"/>
                    <a:pt x="1235" y="2807"/>
                  </a:cubicBezTo>
                  <a:cubicBezTo>
                    <a:pt x="1276" y="1354"/>
                    <a:pt x="2507" y="659"/>
                    <a:pt x="3766" y="659"/>
                  </a:cubicBezTo>
                  <a:close/>
                  <a:moveTo>
                    <a:pt x="3777" y="0"/>
                  </a:moveTo>
                  <a:cubicBezTo>
                    <a:pt x="3180" y="0"/>
                    <a:pt x="2580" y="160"/>
                    <a:pt x="2030" y="506"/>
                  </a:cubicBezTo>
                  <a:cubicBezTo>
                    <a:pt x="817" y="1301"/>
                    <a:pt x="1" y="3100"/>
                    <a:pt x="1152" y="4293"/>
                  </a:cubicBezTo>
                  <a:cubicBezTo>
                    <a:pt x="2491" y="5674"/>
                    <a:pt x="5483" y="4774"/>
                    <a:pt x="6257" y="6699"/>
                  </a:cubicBezTo>
                  <a:cubicBezTo>
                    <a:pt x="6294" y="6821"/>
                    <a:pt x="6401" y="6886"/>
                    <a:pt x="6514" y="6886"/>
                  </a:cubicBezTo>
                  <a:cubicBezTo>
                    <a:pt x="6594" y="6886"/>
                    <a:pt x="6677" y="6853"/>
                    <a:pt x="6738" y="6783"/>
                  </a:cubicBezTo>
                  <a:cubicBezTo>
                    <a:pt x="6822" y="6783"/>
                    <a:pt x="6885" y="6741"/>
                    <a:pt x="6906" y="6678"/>
                  </a:cubicBezTo>
                  <a:cubicBezTo>
                    <a:pt x="7784" y="4983"/>
                    <a:pt x="7910" y="2891"/>
                    <a:pt x="6613" y="1363"/>
                  </a:cubicBezTo>
                  <a:cubicBezTo>
                    <a:pt x="5889" y="506"/>
                    <a:pt x="4839" y="0"/>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18"/>
            <p:cNvSpPr/>
            <p:nvPr/>
          </p:nvSpPr>
          <p:spPr>
            <a:xfrm>
              <a:off x="2740322" y="2617347"/>
              <a:ext cx="180917" cy="119859"/>
            </a:xfrm>
            <a:custGeom>
              <a:avLst/>
              <a:gdLst/>
              <a:ahLst/>
              <a:cxnLst/>
              <a:rect l="l" t="t" r="r" b="b"/>
              <a:pathLst>
                <a:path w="9532" h="6315" extrusionOk="0">
                  <a:moveTo>
                    <a:pt x="5702" y="719"/>
                  </a:moveTo>
                  <a:cubicBezTo>
                    <a:pt x="7032" y="719"/>
                    <a:pt x="8385" y="1206"/>
                    <a:pt x="8506" y="2589"/>
                  </a:cubicBezTo>
                  <a:cubicBezTo>
                    <a:pt x="8695" y="4712"/>
                    <a:pt x="6034" y="4895"/>
                    <a:pt x="4412" y="4895"/>
                  </a:cubicBezTo>
                  <a:cubicBezTo>
                    <a:pt x="4244" y="4895"/>
                    <a:pt x="4086" y="4893"/>
                    <a:pt x="3945" y="4891"/>
                  </a:cubicBezTo>
                  <a:lnTo>
                    <a:pt x="3945" y="4870"/>
                  </a:lnTo>
                  <a:cubicBezTo>
                    <a:pt x="3845" y="4868"/>
                    <a:pt x="3746" y="4867"/>
                    <a:pt x="3647" y="4867"/>
                  </a:cubicBezTo>
                  <a:cubicBezTo>
                    <a:pt x="2699" y="4867"/>
                    <a:pt x="1758" y="4979"/>
                    <a:pt x="1057" y="5623"/>
                  </a:cubicBezTo>
                  <a:cubicBezTo>
                    <a:pt x="1141" y="3740"/>
                    <a:pt x="1894" y="1941"/>
                    <a:pt x="3714" y="1104"/>
                  </a:cubicBezTo>
                  <a:cubicBezTo>
                    <a:pt x="4224" y="871"/>
                    <a:pt x="4960" y="719"/>
                    <a:pt x="5702" y="719"/>
                  </a:cubicBezTo>
                  <a:close/>
                  <a:moveTo>
                    <a:pt x="5669" y="1"/>
                  </a:moveTo>
                  <a:cubicBezTo>
                    <a:pt x="2809" y="1"/>
                    <a:pt x="0" y="2892"/>
                    <a:pt x="743" y="5895"/>
                  </a:cubicBezTo>
                  <a:cubicBezTo>
                    <a:pt x="764" y="5937"/>
                    <a:pt x="785" y="5979"/>
                    <a:pt x="806" y="5979"/>
                  </a:cubicBezTo>
                  <a:cubicBezTo>
                    <a:pt x="820" y="6182"/>
                    <a:pt x="995" y="6314"/>
                    <a:pt x="1171" y="6314"/>
                  </a:cubicBezTo>
                  <a:cubicBezTo>
                    <a:pt x="1249" y="6314"/>
                    <a:pt x="1327" y="6288"/>
                    <a:pt x="1392" y="6230"/>
                  </a:cubicBezTo>
                  <a:cubicBezTo>
                    <a:pt x="2010" y="5651"/>
                    <a:pt x="2810" y="5544"/>
                    <a:pt x="3626" y="5544"/>
                  </a:cubicBezTo>
                  <a:cubicBezTo>
                    <a:pt x="4108" y="5544"/>
                    <a:pt x="4595" y="5581"/>
                    <a:pt x="5053" y="5581"/>
                  </a:cubicBezTo>
                  <a:cubicBezTo>
                    <a:pt x="6100" y="5581"/>
                    <a:pt x="7188" y="5435"/>
                    <a:pt x="8025" y="4786"/>
                  </a:cubicBezTo>
                  <a:cubicBezTo>
                    <a:pt x="9406" y="3740"/>
                    <a:pt x="9531" y="1899"/>
                    <a:pt x="8129" y="832"/>
                  </a:cubicBezTo>
                  <a:cubicBezTo>
                    <a:pt x="7365" y="254"/>
                    <a:pt x="6515" y="1"/>
                    <a:pt x="5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0" name="Google Shape;13180;p18"/>
          <p:cNvGrpSpPr/>
          <p:nvPr/>
        </p:nvGrpSpPr>
        <p:grpSpPr>
          <a:xfrm rot="-6869966" flipH="1">
            <a:off x="7927366" y="395150"/>
            <a:ext cx="2329503" cy="757791"/>
            <a:chOff x="4178968" y="-268677"/>
            <a:chExt cx="2329415" cy="757762"/>
          </a:xfrm>
        </p:grpSpPr>
        <p:grpSp>
          <p:nvGrpSpPr>
            <p:cNvPr id="13181" name="Google Shape;13181;p18"/>
            <p:cNvGrpSpPr/>
            <p:nvPr/>
          </p:nvGrpSpPr>
          <p:grpSpPr>
            <a:xfrm>
              <a:off x="4178968" y="-268677"/>
              <a:ext cx="1264254" cy="757762"/>
              <a:chOff x="6323950" y="1278138"/>
              <a:chExt cx="701350" cy="420325"/>
            </a:xfrm>
          </p:grpSpPr>
          <p:sp>
            <p:nvSpPr>
              <p:cNvPr id="13182" name="Google Shape;13182;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18"/>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18"/>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18"/>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18"/>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18"/>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18"/>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18"/>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18"/>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18"/>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18"/>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18"/>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18"/>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18"/>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18"/>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18"/>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18"/>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18"/>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18"/>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18"/>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18"/>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18"/>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18"/>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18"/>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18"/>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18"/>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18"/>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18"/>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18"/>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18"/>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18"/>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18"/>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18"/>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18"/>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18"/>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18"/>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18"/>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18"/>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18"/>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18"/>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18"/>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18"/>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18"/>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18"/>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18"/>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18"/>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18"/>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18"/>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18"/>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18"/>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18"/>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18"/>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18"/>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18"/>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18"/>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0" name="Google Shape;13430;p18"/>
            <p:cNvGrpSpPr/>
            <p:nvPr/>
          </p:nvGrpSpPr>
          <p:grpSpPr>
            <a:xfrm>
              <a:off x="5350843" y="-268677"/>
              <a:ext cx="1157540" cy="757762"/>
              <a:chOff x="6323950" y="1278138"/>
              <a:chExt cx="642150" cy="420325"/>
            </a:xfrm>
          </p:grpSpPr>
          <p:sp>
            <p:nvSpPr>
              <p:cNvPr id="13431" name="Google Shape;13431;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18"/>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18"/>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18"/>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18"/>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18"/>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18"/>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18"/>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18"/>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18"/>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18"/>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18"/>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18"/>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18"/>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18"/>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18"/>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18"/>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18"/>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18"/>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18"/>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18"/>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18"/>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18"/>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18"/>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18"/>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18"/>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18"/>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18"/>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18"/>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18"/>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18"/>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18"/>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18"/>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18"/>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18"/>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18"/>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18"/>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18"/>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18"/>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18"/>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18"/>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18"/>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18"/>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18"/>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18"/>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69" name="Google Shape;13669;p18"/>
          <p:cNvGrpSpPr/>
          <p:nvPr/>
        </p:nvGrpSpPr>
        <p:grpSpPr>
          <a:xfrm rot="-6869923" flipH="1">
            <a:off x="-1127579" y="4579737"/>
            <a:ext cx="2057119" cy="669184"/>
            <a:chOff x="4178968" y="-268677"/>
            <a:chExt cx="2329415" cy="757762"/>
          </a:xfrm>
        </p:grpSpPr>
        <p:grpSp>
          <p:nvGrpSpPr>
            <p:cNvPr id="13670" name="Google Shape;13670;p18"/>
            <p:cNvGrpSpPr/>
            <p:nvPr/>
          </p:nvGrpSpPr>
          <p:grpSpPr>
            <a:xfrm>
              <a:off x="4178968" y="-268677"/>
              <a:ext cx="1264254" cy="757762"/>
              <a:chOff x="6323950" y="1278138"/>
              <a:chExt cx="701350" cy="420325"/>
            </a:xfrm>
          </p:grpSpPr>
          <p:sp>
            <p:nvSpPr>
              <p:cNvPr id="13671" name="Google Shape;13671;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18"/>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18"/>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18"/>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18"/>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18"/>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18"/>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18"/>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18"/>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18"/>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18"/>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18"/>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18"/>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18"/>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18"/>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18"/>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18"/>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18"/>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18"/>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18"/>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18"/>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18"/>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18"/>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18"/>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18"/>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18"/>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18"/>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18"/>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18"/>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18"/>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18"/>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18"/>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18"/>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18"/>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18"/>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18"/>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18"/>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18"/>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18"/>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18"/>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18"/>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18"/>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18"/>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18"/>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18"/>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18"/>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18"/>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18"/>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18"/>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18"/>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18"/>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18"/>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18"/>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18"/>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18"/>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9" name="Google Shape;13919;p18"/>
            <p:cNvGrpSpPr/>
            <p:nvPr/>
          </p:nvGrpSpPr>
          <p:grpSpPr>
            <a:xfrm>
              <a:off x="5350843" y="-268677"/>
              <a:ext cx="1157540" cy="757762"/>
              <a:chOff x="6323950" y="1278138"/>
              <a:chExt cx="642150" cy="420325"/>
            </a:xfrm>
          </p:grpSpPr>
          <p:sp>
            <p:nvSpPr>
              <p:cNvPr id="13920" name="Google Shape;13920;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18"/>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18"/>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18"/>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18"/>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18"/>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18"/>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18"/>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18"/>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18"/>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18"/>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18"/>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18"/>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18"/>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18"/>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18"/>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18"/>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18"/>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18"/>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18"/>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18"/>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18"/>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18"/>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18"/>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18"/>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18"/>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18"/>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18"/>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18"/>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18"/>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18"/>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18"/>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18"/>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18"/>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18"/>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18"/>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18"/>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18"/>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18"/>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18"/>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18"/>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18"/>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18"/>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18"/>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18"/>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18"/>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18"/>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18"/>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18"/>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18"/>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18"/>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18"/>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18"/>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18"/>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18"/>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18"/>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18"/>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18"/>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18"/>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18"/>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18"/>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18"/>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18"/>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18"/>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18"/>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18"/>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18"/>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18"/>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18"/>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18"/>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18"/>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18"/>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18"/>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18"/>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18"/>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18"/>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18"/>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18"/>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18"/>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18"/>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18"/>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18"/>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18"/>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18"/>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18"/>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18"/>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18"/>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18"/>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18"/>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18"/>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18"/>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18"/>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18"/>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18"/>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18"/>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18"/>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18"/>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18"/>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18"/>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18"/>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18"/>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18"/>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18"/>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18"/>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18"/>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18"/>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18"/>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18"/>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58" name="Google Shape;14158;p18"/>
          <p:cNvGrpSpPr/>
          <p:nvPr/>
        </p:nvGrpSpPr>
        <p:grpSpPr>
          <a:xfrm rot="-926934" flipH="1">
            <a:off x="541557" y="4747024"/>
            <a:ext cx="1220106" cy="499625"/>
            <a:chOff x="2075319" y="1019783"/>
            <a:chExt cx="1278562" cy="512014"/>
          </a:xfrm>
        </p:grpSpPr>
        <p:sp>
          <p:nvSpPr>
            <p:cNvPr id="14159" name="Google Shape;14159;p18"/>
            <p:cNvSpPr/>
            <p:nvPr/>
          </p:nvSpPr>
          <p:spPr>
            <a:xfrm rot="1029107">
              <a:off x="2681265" y="1087880"/>
              <a:ext cx="600677" cy="375820"/>
            </a:xfrm>
            <a:custGeom>
              <a:avLst/>
              <a:gdLst/>
              <a:ahLst/>
              <a:cxnLst/>
              <a:rect l="l" t="t" r="r" b="b"/>
              <a:pathLst>
                <a:path w="32533" h="18981" extrusionOk="0">
                  <a:moveTo>
                    <a:pt x="27189" y="4952"/>
                  </a:moveTo>
                  <a:cubicBezTo>
                    <a:pt x="28884" y="5098"/>
                    <a:pt x="30935" y="6417"/>
                    <a:pt x="30370" y="8383"/>
                  </a:cubicBezTo>
                  <a:cubicBezTo>
                    <a:pt x="30088" y="9337"/>
                    <a:pt x="29440" y="9742"/>
                    <a:pt x="28758" y="9742"/>
                  </a:cubicBezTo>
                  <a:cubicBezTo>
                    <a:pt x="27867" y="9742"/>
                    <a:pt x="26918" y="9052"/>
                    <a:pt x="26645" y="7986"/>
                  </a:cubicBezTo>
                  <a:cubicBezTo>
                    <a:pt x="26373" y="6919"/>
                    <a:pt x="26645" y="5893"/>
                    <a:pt x="27189" y="4952"/>
                  </a:cubicBezTo>
                  <a:close/>
                  <a:moveTo>
                    <a:pt x="19217" y="8823"/>
                  </a:moveTo>
                  <a:cubicBezTo>
                    <a:pt x="20870" y="10183"/>
                    <a:pt x="22000" y="12338"/>
                    <a:pt x="21080" y="14388"/>
                  </a:cubicBezTo>
                  <a:cubicBezTo>
                    <a:pt x="20873" y="14856"/>
                    <a:pt x="20628" y="15042"/>
                    <a:pt x="20372" y="15042"/>
                  </a:cubicBezTo>
                  <a:cubicBezTo>
                    <a:pt x="19541" y="15042"/>
                    <a:pt x="18597" y="13073"/>
                    <a:pt x="18485" y="12401"/>
                  </a:cubicBezTo>
                  <a:cubicBezTo>
                    <a:pt x="18276" y="11166"/>
                    <a:pt x="18548" y="9890"/>
                    <a:pt x="19217" y="8823"/>
                  </a:cubicBezTo>
                  <a:close/>
                  <a:moveTo>
                    <a:pt x="6328" y="11250"/>
                  </a:moveTo>
                  <a:cubicBezTo>
                    <a:pt x="8672" y="11710"/>
                    <a:pt x="10722" y="13928"/>
                    <a:pt x="10011" y="16418"/>
                  </a:cubicBezTo>
                  <a:cubicBezTo>
                    <a:pt x="9715" y="17463"/>
                    <a:pt x="8869" y="18232"/>
                    <a:pt x="7833" y="18232"/>
                  </a:cubicBezTo>
                  <a:cubicBezTo>
                    <a:pt x="7624" y="18232"/>
                    <a:pt x="7408" y="18201"/>
                    <a:pt x="7186" y="18134"/>
                  </a:cubicBezTo>
                  <a:cubicBezTo>
                    <a:pt x="5868" y="17736"/>
                    <a:pt x="4864" y="16334"/>
                    <a:pt x="4843" y="14953"/>
                  </a:cubicBezTo>
                  <a:cubicBezTo>
                    <a:pt x="4822" y="13572"/>
                    <a:pt x="5429" y="12338"/>
                    <a:pt x="6328" y="11250"/>
                  </a:cubicBezTo>
                  <a:close/>
                  <a:moveTo>
                    <a:pt x="31971" y="1"/>
                  </a:moveTo>
                  <a:cubicBezTo>
                    <a:pt x="31921" y="1"/>
                    <a:pt x="31868" y="11"/>
                    <a:pt x="31813" y="35"/>
                  </a:cubicBezTo>
                  <a:cubicBezTo>
                    <a:pt x="30160" y="767"/>
                    <a:pt x="28026" y="2274"/>
                    <a:pt x="26771" y="4136"/>
                  </a:cubicBezTo>
                  <a:cubicBezTo>
                    <a:pt x="26744" y="4136"/>
                    <a:pt x="26717" y="4135"/>
                    <a:pt x="26690" y="4135"/>
                  </a:cubicBezTo>
                  <a:cubicBezTo>
                    <a:pt x="24999" y="4135"/>
                    <a:pt x="23232" y="4776"/>
                    <a:pt x="21770" y="5559"/>
                  </a:cubicBezTo>
                  <a:cubicBezTo>
                    <a:pt x="20745" y="6103"/>
                    <a:pt x="19845" y="6856"/>
                    <a:pt x="19113" y="7756"/>
                  </a:cubicBezTo>
                  <a:cubicBezTo>
                    <a:pt x="17693" y="6880"/>
                    <a:pt x="16077" y="6422"/>
                    <a:pt x="14441" y="6422"/>
                  </a:cubicBezTo>
                  <a:cubicBezTo>
                    <a:pt x="14004" y="6422"/>
                    <a:pt x="13565" y="6455"/>
                    <a:pt x="13129" y="6521"/>
                  </a:cubicBezTo>
                  <a:cubicBezTo>
                    <a:pt x="10346" y="6982"/>
                    <a:pt x="7835" y="8383"/>
                    <a:pt x="5973" y="10476"/>
                  </a:cubicBezTo>
                  <a:cubicBezTo>
                    <a:pt x="5837" y="10465"/>
                    <a:pt x="5702" y="10460"/>
                    <a:pt x="5569" y="10460"/>
                  </a:cubicBezTo>
                  <a:cubicBezTo>
                    <a:pt x="2506" y="10460"/>
                    <a:pt x="1" y="13171"/>
                    <a:pt x="281" y="16439"/>
                  </a:cubicBezTo>
                  <a:cubicBezTo>
                    <a:pt x="291" y="16536"/>
                    <a:pt x="382" y="16584"/>
                    <a:pt x="475" y="16584"/>
                  </a:cubicBezTo>
                  <a:cubicBezTo>
                    <a:pt x="581" y="16584"/>
                    <a:pt x="690" y="16520"/>
                    <a:pt x="679" y="16397"/>
                  </a:cubicBezTo>
                  <a:cubicBezTo>
                    <a:pt x="574" y="13740"/>
                    <a:pt x="2730" y="11208"/>
                    <a:pt x="5429" y="11166"/>
                  </a:cubicBezTo>
                  <a:lnTo>
                    <a:pt x="5429" y="11166"/>
                  </a:lnTo>
                  <a:cubicBezTo>
                    <a:pt x="4906" y="11878"/>
                    <a:pt x="4508" y="12694"/>
                    <a:pt x="4278" y="13552"/>
                  </a:cubicBezTo>
                  <a:cubicBezTo>
                    <a:pt x="3859" y="15121"/>
                    <a:pt x="4215" y="16753"/>
                    <a:pt x="5387" y="17904"/>
                  </a:cubicBezTo>
                  <a:cubicBezTo>
                    <a:pt x="6069" y="18558"/>
                    <a:pt x="6974" y="18981"/>
                    <a:pt x="7885" y="18981"/>
                  </a:cubicBezTo>
                  <a:cubicBezTo>
                    <a:pt x="8343" y="18981"/>
                    <a:pt x="8803" y="18874"/>
                    <a:pt x="9237" y="18636"/>
                  </a:cubicBezTo>
                  <a:cubicBezTo>
                    <a:pt x="10701" y="17820"/>
                    <a:pt x="11141" y="15916"/>
                    <a:pt x="10785" y="14388"/>
                  </a:cubicBezTo>
                  <a:cubicBezTo>
                    <a:pt x="10408" y="12673"/>
                    <a:pt x="8986" y="11334"/>
                    <a:pt x="7354" y="10748"/>
                  </a:cubicBezTo>
                  <a:cubicBezTo>
                    <a:pt x="7207" y="10706"/>
                    <a:pt x="7040" y="10664"/>
                    <a:pt x="6893" y="10622"/>
                  </a:cubicBezTo>
                  <a:cubicBezTo>
                    <a:pt x="7730" y="9764"/>
                    <a:pt x="8693" y="9053"/>
                    <a:pt x="9739" y="8488"/>
                  </a:cubicBezTo>
                  <a:cubicBezTo>
                    <a:pt x="11203" y="7667"/>
                    <a:pt x="12858" y="7174"/>
                    <a:pt x="14511" y="7174"/>
                  </a:cubicBezTo>
                  <a:cubicBezTo>
                    <a:pt x="15597" y="7174"/>
                    <a:pt x="16682" y="7387"/>
                    <a:pt x="17711" y="7860"/>
                  </a:cubicBezTo>
                  <a:cubicBezTo>
                    <a:pt x="18025" y="8007"/>
                    <a:pt x="18339" y="8174"/>
                    <a:pt x="18631" y="8383"/>
                  </a:cubicBezTo>
                  <a:cubicBezTo>
                    <a:pt x="17564" y="10015"/>
                    <a:pt x="17167" y="12024"/>
                    <a:pt x="18171" y="13991"/>
                  </a:cubicBezTo>
                  <a:cubicBezTo>
                    <a:pt x="18555" y="14759"/>
                    <a:pt x="19503" y="15908"/>
                    <a:pt x="20443" y="15908"/>
                  </a:cubicBezTo>
                  <a:cubicBezTo>
                    <a:pt x="20731" y="15908"/>
                    <a:pt x="21019" y="15800"/>
                    <a:pt x="21289" y="15539"/>
                  </a:cubicBezTo>
                  <a:cubicBezTo>
                    <a:pt x="22419" y="14430"/>
                    <a:pt x="22335" y="12422"/>
                    <a:pt x="21854" y="11083"/>
                  </a:cubicBezTo>
                  <a:cubicBezTo>
                    <a:pt x="21435" y="9932"/>
                    <a:pt x="20682" y="8927"/>
                    <a:pt x="19719" y="8174"/>
                  </a:cubicBezTo>
                  <a:cubicBezTo>
                    <a:pt x="21205" y="6396"/>
                    <a:pt x="23904" y="5057"/>
                    <a:pt x="26310" y="4931"/>
                  </a:cubicBezTo>
                  <a:lnTo>
                    <a:pt x="26310" y="4931"/>
                  </a:lnTo>
                  <a:cubicBezTo>
                    <a:pt x="25725" y="6082"/>
                    <a:pt x="25515" y="7295"/>
                    <a:pt x="25976" y="8509"/>
                  </a:cubicBezTo>
                  <a:cubicBezTo>
                    <a:pt x="26381" y="9655"/>
                    <a:pt x="27486" y="10623"/>
                    <a:pt x="28700" y="10623"/>
                  </a:cubicBezTo>
                  <a:cubicBezTo>
                    <a:pt x="28926" y="10623"/>
                    <a:pt x="29156" y="10590"/>
                    <a:pt x="29386" y="10518"/>
                  </a:cubicBezTo>
                  <a:cubicBezTo>
                    <a:pt x="30788" y="10078"/>
                    <a:pt x="31520" y="8425"/>
                    <a:pt x="31186" y="7044"/>
                  </a:cubicBezTo>
                  <a:cubicBezTo>
                    <a:pt x="30788" y="5475"/>
                    <a:pt x="29240" y="4450"/>
                    <a:pt x="27691" y="4199"/>
                  </a:cubicBezTo>
                  <a:cubicBezTo>
                    <a:pt x="28905" y="2629"/>
                    <a:pt x="30788" y="1374"/>
                    <a:pt x="32148" y="704"/>
                  </a:cubicBezTo>
                  <a:cubicBezTo>
                    <a:pt x="32533" y="521"/>
                    <a:pt x="32324" y="1"/>
                    <a:pt x="31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18"/>
            <p:cNvSpPr/>
            <p:nvPr/>
          </p:nvSpPr>
          <p:spPr>
            <a:xfrm>
              <a:off x="2075319" y="1114890"/>
              <a:ext cx="488887" cy="377360"/>
            </a:xfrm>
            <a:custGeom>
              <a:avLst/>
              <a:gdLst/>
              <a:ahLst/>
              <a:cxnLst/>
              <a:rect l="l" t="t" r="r" b="b"/>
              <a:pathLst>
                <a:path w="25758" h="19882" extrusionOk="0">
                  <a:moveTo>
                    <a:pt x="25025" y="796"/>
                  </a:moveTo>
                  <a:cubicBezTo>
                    <a:pt x="25025" y="817"/>
                    <a:pt x="25025" y="859"/>
                    <a:pt x="25005" y="880"/>
                  </a:cubicBezTo>
                  <a:cubicBezTo>
                    <a:pt x="24984" y="900"/>
                    <a:pt x="24984" y="984"/>
                    <a:pt x="24984" y="1026"/>
                  </a:cubicBezTo>
                  <a:cubicBezTo>
                    <a:pt x="24565" y="1842"/>
                    <a:pt x="24481" y="2825"/>
                    <a:pt x="24293" y="3704"/>
                  </a:cubicBezTo>
                  <a:cubicBezTo>
                    <a:pt x="24168" y="4332"/>
                    <a:pt x="23896" y="5085"/>
                    <a:pt x="23833" y="5776"/>
                  </a:cubicBezTo>
                  <a:cubicBezTo>
                    <a:pt x="23770" y="5943"/>
                    <a:pt x="23728" y="6110"/>
                    <a:pt x="23665" y="6278"/>
                  </a:cubicBezTo>
                  <a:cubicBezTo>
                    <a:pt x="23624" y="6445"/>
                    <a:pt x="23561" y="6675"/>
                    <a:pt x="23498" y="6864"/>
                  </a:cubicBezTo>
                  <a:cubicBezTo>
                    <a:pt x="21782" y="6947"/>
                    <a:pt x="20025" y="7345"/>
                    <a:pt x="18330" y="7575"/>
                  </a:cubicBezTo>
                  <a:cubicBezTo>
                    <a:pt x="16342" y="7847"/>
                    <a:pt x="14333" y="8098"/>
                    <a:pt x="12325" y="8349"/>
                  </a:cubicBezTo>
                  <a:cubicBezTo>
                    <a:pt x="9082" y="8768"/>
                    <a:pt x="5734" y="8977"/>
                    <a:pt x="2470" y="9437"/>
                  </a:cubicBezTo>
                  <a:cubicBezTo>
                    <a:pt x="5922" y="8391"/>
                    <a:pt x="9291" y="7073"/>
                    <a:pt x="12639" y="5797"/>
                  </a:cubicBezTo>
                  <a:cubicBezTo>
                    <a:pt x="14668" y="5022"/>
                    <a:pt x="16698" y="4248"/>
                    <a:pt x="18727" y="3432"/>
                  </a:cubicBezTo>
                  <a:cubicBezTo>
                    <a:pt x="20799" y="2616"/>
                    <a:pt x="23038" y="1926"/>
                    <a:pt x="24963" y="838"/>
                  </a:cubicBezTo>
                  <a:lnTo>
                    <a:pt x="25025" y="796"/>
                  </a:lnTo>
                  <a:close/>
                  <a:moveTo>
                    <a:pt x="22619" y="13455"/>
                  </a:moveTo>
                  <a:cubicBezTo>
                    <a:pt x="23142" y="14543"/>
                    <a:pt x="23707" y="15610"/>
                    <a:pt x="24272" y="16677"/>
                  </a:cubicBezTo>
                  <a:cubicBezTo>
                    <a:pt x="23665" y="16321"/>
                    <a:pt x="23038" y="16007"/>
                    <a:pt x="22410" y="15756"/>
                  </a:cubicBezTo>
                  <a:cubicBezTo>
                    <a:pt x="22473" y="14982"/>
                    <a:pt x="22556" y="14229"/>
                    <a:pt x="22619" y="13455"/>
                  </a:cubicBezTo>
                  <a:close/>
                  <a:moveTo>
                    <a:pt x="23728" y="7512"/>
                  </a:moveTo>
                  <a:cubicBezTo>
                    <a:pt x="23833" y="8998"/>
                    <a:pt x="24293" y="10525"/>
                    <a:pt x="24502" y="12011"/>
                  </a:cubicBezTo>
                  <a:cubicBezTo>
                    <a:pt x="24774" y="13664"/>
                    <a:pt x="24921" y="15338"/>
                    <a:pt x="25193" y="16991"/>
                  </a:cubicBezTo>
                  <a:cubicBezTo>
                    <a:pt x="24377" y="15442"/>
                    <a:pt x="23540" y="13915"/>
                    <a:pt x="22682" y="12388"/>
                  </a:cubicBezTo>
                  <a:cubicBezTo>
                    <a:pt x="22682" y="12283"/>
                    <a:pt x="22682" y="12157"/>
                    <a:pt x="22703" y="12032"/>
                  </a:cubicBezTo>
                  <a:cubicBezTo>
                    <a:pt x="23017" y="11864"/>
                    <a:pt x="22933" y="11383"/>
                    <a:pt x="22577" y="11341"/>
                  </a:cubicBezTo>
                  <a:cubicBezTo>
                    <a:pt x="16949" y="10944"/>
                    <a:pt x="11320" y="10316"/>
                    <a:pt x="5692" y="9898"/>
                  </a:cubicBezTo>
                  <a:cubicBezTo>
                    <a:pt x="7826" y="9667"/>
                    <a:pt x="9960" y="9333"/>
                    <a:pt x="12074" y="9082"/>
                  </a:cubicBezTo>
                  <a:cubicBezTo>
                    <a:pt x="13999" y="8851"/>
                    <a:pt x="15924" y="8600"/>
                    <a:pt x="17870" y="8349"/>
                  </a:cubicBezTo>
                  <a:cubicBezTo>
                    <a:pt x="19774" y="8098"/>
                    <a:pt x="21866" y="8014"/>
                    <a:pt x="23728" y="7512"/>
                  </a:cubicBezTo>
                  <a:close/>
                  <a:moveTo>
                    <a:pt x="1382" y="10253"/>
                  </a:moveTo>
                  <a:cubicBezTo>
                    <a:pt x="8224" y="11216"/>
                    <a:pt x="15191" y="11551"/>
                    <a:pt x="22054" y="12032"/>
                  </a:cubicBezTo>
                  <a:cubicBezTo>
                    <a:pt x="21992" y="12095"/>
                    <a:pt x="21992" y="12199"/>
                    <a:pt x="22033" y="12283"/>
                  </a:cubicBezTo>
                  <a:cubicBezTo>
                    <a:pt x="21824" y="13476"/>
                    <a:pt x="21699" y="14668"/>
                    <a:pt x="21573" y="15861"/>
                  </a:cubicBezTo>
                  <a:cubicBezTo>
                    <a:pt x="21489" y="16802"/>
                    <a:pt x="21280" y="17807"/>
                    <a:pt x="21259" y="18790"/>
                  </a:cubicBezTo>
                  <a:cubicBezTo>
                    <a:pt x="20590" y="18476"/>
                    <a:pt x="19899" y="18204"/>
                    <a:pt x="19188" y="17974"/>
                  </a:cubicBezTo>
                  <a:cubicBezTo>
                    <a:pt x="18267" y="17597"/>
                    <a:pt x="17326" y="17242"/>
                    <a:pt x="16384" y="16865"/>
                  </a:cubicBezTo>
                  <a:cubicBezTo>
                    <a:pt x="14647" y="16175"/>
                    <a:pt x="12911" y="15442"/>
                    <a:pt x="11174" y="14710"/>
                  </a:cubicBezTo>
                  <a:cubicBezTo>
                    <a:pt x="7784" y="13266"/>
                    <a:pt x="4437" y="11697"/>
                    <a:pt x="1026" y="10274"/>
                  </a:cubicBezTo>
                  <a:lnTo>
                    <a:pt x="1382" y="10253"/>
                  </a:lnTo>
                  <a:close/>
                  <a:moveTo>
                    <a:pt x="25456" y="0"/>
                  </a:moveTo>
                  <a:cubicBezTo>
                    <a:pt x="25366" y="0"/>
                    <a:pt x="25274" y="40"/>
                    <a:pt x="25214" y="126"/>
                  </a:cubicBezTo>
                  <a:cubicBezTo>
                    <a:pt x="25172" y="210"/>
                    <a:pt x="25130" y="294"/>
                    <a:pt x="25109" y="377"/>
                  </a:cubicBezTo>
                  <a:cubicBezTo>
                    <a:pt x="25077" y="248"/>
                    <a:pt x="24956" y="168"/>
                    <a:pt x="24836" y="168"/>
                  </a:cubicBezTo>
                  <a:cubicBezTo>
                    <a:pt x="24801" y="168"/>
                    <a:pt x="24765" y="175"/>
                    <a:pt x="24733" y="189"/>
                  </a:cubicBezTo>
                  <a:cubicBezTo>
                    <a:pt x="22745" y="754"/>
                    <a:pt x="20841" y="1758"/>
                    <a:pt x="18937" y="2512"/>
                  </a:cubicBezTo>
                  <a:cubicBezTo>
                    <a:pt x="16844" y="3349"/>
                    <a:pt x="14752" y="4165"/>
                    <a:pt x="12660" y="4981"/>
                  </a:cubicBezTo>
                  <a:cubicBezTo>
                    <a:pt x="8517" y="6550"/>
                    <a:pt x="4290" y="7910"/>
                    <a:pt x="189" y="9584"/>
                  </a:cubicBezTo>
                  <a:cubicBezTo>
                    <a:pt x="1" y="9730"/>
                    <a:pt x="85" y="10044"/>
                    <a:pt x="336" y="10065"/>
                  </a:cubicBezTo>
                  <a:cubicBezTo>
                    <a:pt x="168" y="10128"/>
                    <a:pt x="168" y="10358"/>
                    <a:pt x="315" y="10463"/>
                  </a:cubicBezTo>
                  <a:cubicBezTo>
                    <a:pt x="3683" y="12283"/>
                    <a:pt x="7240" y="13831"/>
                    <a:pt x="10776" y="15338"/>
                  </a:cubicBezTo>
                  <a:cubicBezTo>
                    <a:pt x="12555" y="16112"/>
                    <a:pt x="14354" y="16865"/>
                    <a:pt x="16154" y="17597"/>
                  </a:cubicBezTo>
                  <a:lnTo>
                    <a:pt x="18769" y="18644"/>
                  </a:lnTo>
                  <a:cubicBezTo>
                    <a:pt x="19585" y="18958"/>
                    <a:pt x="20422" y="19397"/>
                    <a:pt x="21301" y="19543"/>
                  </a:cubicBezTo>
                  <a:lnTo>
                    <a:pt x="21301" y="19648"/>
                  </a:lnTo>
                  <a:cubicBezTo>
                    <a:pt x="21334" y="19803"/>
                    <a:pt x="21466" y="19881"/>
                    <a:pt x="21599" y="19881"/>
                  </a:cubicBezTo>
                  <a:cubicBezTo>
                    <a:pt x="21718" y="19881"/>
                    <a:pt x="21838" y="19818"/>
                    <a:pt x="21887" y="19690"/>
                  </a:cubicBezTo>
                  <a:cubicBezTo>
                    <a:pt x="22222" y="18686"/>
                    <a:pt x="22243" y="17556"/>
                    <a:pt x="22326" y="16468"/>
                  </a:cubicBezTo>
                  <a:cubicBezTo>
                    <a:pt x="23142" y="16991"/>
                    <a:pt x="24084" y="17409"/>
                    <a:pt x="24921" y="17849"/>
                  </a:cubicBezTo>
                  <a:cubicBezTo>
                    <a:pt x="24975" y="17878"/>
                    <a:pt x="25035" y="17891"/>
                    <a:pt x="25094" y="17891"/>
                  </a:cubicBezTo>
                  <a:cubicBezTo>
                    <a:pt x="25329" y="17891"/>
                    <a:pt x="25557" y="17677"/>
                    <a:pt x="25423" y="17409"/>
                  </a:cubicBezTo>
                  <a:lnTo>
                    <a:pt x="25381" y="17367"/>
                  </a:lnTo>
                  <a:lnTo>
                    <a:pt x="25381" y="17367"/>
                  </a:lnTo>
                  <a:cubicBezTo>
                    <a:pt x="25403" y="17374"/>
                    <a:pt x="25425" y="17377"/>
                    <a:pt x="25447" y="17377"/>
                  </a:cubicBezTo>
                  <a:cubicBezTo>
                    <a:pt x="25569" y="17377"/>
                    <a:pt x="25674" y="17282"/>
                    <a:pt x="25674" y="17158"/>
                  </a:cubicBezTo>
                  <a:cubicBezTo>
                    <a:pt x="25674" y="15442"/>
                    <a:pt x="25528" y="13748"/>
                    <a:pt x="25256" y="12053"/>
                  </a:cubicBezTo>
                  <a:cubicBezTo>
                    <a:pt x="25025" y="10421"/>
                    <a:pt x="24900" y="8558"/>
                    <a:pt x="24272" y="7031"/>
                  </a:cubicBezTo>
                  <a:cubicBezTo>
                    <a:pt x="24230" y="6947"/>
                    <a:pt x="24168" y="6906"/>
                    <a:pt x="24084" y="6885"/>
                  </a:cubicBezTo>
                  <a:cubicBezTo>
                    <a:pt x="24084" y="6864"/>
                    <a:pt x="24084" y="6864"/>
                    <a:pt x="24084" y="6843"/>
                  </a:cubicBezTo>
                  <a:cubicBezTo>
                    <a:pt x="24126" y="6843"/>
                    <a:pt x="24168" y="6822"/>
                    <a:pt x="24189" y="6780"/>
                  </a:cubicBezTo>
                  <a:cubicBezTo>
                    <a:pt x="24753" y="6131"/>
                    <a:pt x="24774" y="4981"/>
                    <a:pt x="24963" y="4165"/>
                  </a:cubicBezTo>
                  <a:cubicBezTo>
                    <a:pt x="25130" y="3369"/>
                    <a:pt x="25381" y="2512"/>
                    <a:pt x="25444" y="1696"/>
                  </a:cubicBezTo>
                  <a:cubicBezTo>
                    <a:pt x="25528" y="1465"/>
                    <a:pt x="25590" y="1256"/>
                    <a:pt x="25632" y="1026"/>
                  </a:cubicBezTo>
                  <a:cubicBezTo>
                    <a:pt x="25716" y="775"/>
                    <a:pt x="25758" y="503"/>
                    <a:pt x="25737" y="231"/>
                  </a:cubicBezTo>
                  <a:cubicBezTo>
                    <a:pt x="25712" y="83"/>
                    <a:pt x="25586" y="0"/>
                    <a:pt x="25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1" name="Google Shape;14161;p18"/>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mbers and text ">
  <p:cSld name="BLANK_1_1_1_1_1_2">
    <p:bg>
      <p:bgPr>
        <a:solidFill>
          <a:srgbClr val="E7F4F5"/>
        </a:solidFill>
        <a:effectLst/>
      </p:bgPr>
    </p:bg>
    <p:spTree>
      <p:nvGrpSpPr>
        <p:cNvPr id="1" name="Shape 16168"/>
        <p:cNvGrpSpPr/>
        <p:nvPr/>
      </p:nvGrpSpPr>
      <p:grpSpPr>
        <a:xfrm>
          <a:off x="0" y="0"/>
          <a:ext cx="0" cy="0"/>
          <a:chOff x="0" y="0"/>
          <a:chExt cx="0" cy="0"/>
        </a:xfrm>
      </p:grpSpPr>
      <p:sp>
        <p:nvSpPr>
          <p:cNvPr id="16169" name="Google Shape;16169;p21"/>
          <p:cNvSpPr txBox="1">
            <a:spLocks noGrp="1"/>
          </p:cNvSpPr>
          <p:nvPr>
            <p:ph type="title" hasCustomPrompt="1"/>
          </p:nvPr>
        </p:nvSpPr>
        <p:spPr>
          <a:xfrm>
            <a:off x="3014400" y="612325"/>
            <a:ext cx="275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16170" name="Google Shape;16170;p21"/>
          <p:cNvSpPr txBox="1">
            <a:spLocks noGrp="1"/>
          </p:cNvSpPr>
          <p:nvPr>
            <p:ph type="title" idx="2" hasCustomPrompt="1"/>
          </p:nvPr>
        </p:nvSpPr>
        <p:spPr>
          <a:xfrm>
            <a:off x="5264950" y="1814850"/>
            <a:ext cx="2397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16171" name="Google Shape;16171;p21"/>
          <p:cNvSpPr txBox="1">
            <a:spLocks noGrp="1"/>
          </p:cNvSpPr>
          <p:nvPr>
            <p:ph type="title" idx="3" hasCustomPrompt="1"/>
          </p:nvPr>
        </p:nvSpPr>
        <p:spPr>
          <a:xfrm>
            <a:off x="1481150" y="1814850"/>
            <a:ext cx="2397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16172" name="Google Shape;16172;p21"/>
          <p:cNvSpPr txBox="1">
            <a:spLocks noGrp="1"/>
          </p:cNvSpPr>
          <p:nvPr>
            <p:ph type="subTitle" idx="1"/>
          </p:nvPr>
        </p:nvSpPr>
        <p:spPr>
          <a:xfrm>
            <a:off x="2774100" y="1004350"/>
            <a:ext cx="32361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173" name="Google Shape;16173;p21"/>
          <p:cNvSpPr txBox="1">
            <a:spLocks noGrp="1"/>
          </p:cNvSpPr>
          <p:nvPr>
            <p:ph type="subTitle" idx="4"/>
          </p:nvPr>
        </p:nvSpPr>
        <p:spPr>
          <a:xfrm>
            <a:off x="4845850" y="2209150"/>
            <a:ext cx="32361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174" name="Google Shape;16174;p21"/>
          <p:cNvSpPr txBox="1">
            <a:spLocks noGrp="1"/>
          </p:cNvSpPr>
          <p:nvPr>
            <p:ph type="subTitle" idx="5"/>
          </p:nvPr>
        </p:nvSpPr>
        <p:spPr>
          <a:xfrm>
            <a:off x="1062050" y="2209150"/>
            <a:ext cx="32361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175" name="Google Shape;16175;p21"/>
          <p:cNvSpPr txBox="1">
            <a:spLocks noGrp="1"/>
          </p:cNvSpPr>
          <p:nvPr>
            <p:ph type="title" idx="6"/>
          </p:nvPr>
        </p:nvSpPr>
        <p:spPr>
          <a:xfrm>
            <a:off x="702300" y="605225"/>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6176" name="Google Shape;16176;p21"/>
          <p:cNvSpPr/>
          <p:nvPr/>
        </p:nvSpPr>
        <p:spPr>
          <a:xfrm>
            <a:off x="7243300" y="3934242"/>
            <a:ext cx="2438400" cy="22128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7" name="Google Shape;16177;p21"/>
          <p:cNvSpPr/>
          <p:nvPr/>
        </p:nvSpPr>
        <p:spPr>
          <a:xfrm>
            <a:off x="7395700" y="4086642"/>
            <a:ext cx="2438400" cy="2212800"/>
          </a:xfrm>
          <a:prstGeom prst="ellipse">
            <a:avLst/>
          </a:prstGeom>
          <a:noFill/>
          <a:ln w="28575" cap="flat" cmpd="sng">
            <a:solidFill>
              <a:srgbClr val="FF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8" name="Google Shape;16178;p21"/>
          <p:cNvSpPr/>
          <p:nvPr/>
        </p:nvSpPr>
        <p:spPr>
          <a:xfrm>
            <a:off x="374338" y="-488325"/>
            <a:ext cx="2638200" cy="7842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9" name="Google Shape;16179;p21"/>
          <p:cNvSpPr/>
          <p:nvPr/>
        </p:nvSpPr>
        <p:spPr>
          <a:xfrm>
            <a:off x="7854368" y="-60111"/>
            <a:ext cx="1368662" cy="1409270"/>
          </a:xfrm>
          <a:custGeom>
            <a:avLst/>
            <a:gdLst/>
            <a:ahLst/>
            <a:cxnLst/>
            <a:rect l="l" t="t" r="r" b="b"/>
            <a:pathLst>
              <a:path w="23863" h="24571" extrusionOk="0">
                <a:moveTo>
                  <a:pt x="23862" y="0"/>
                </a:moveTo>
                <a:lnTo>
                  <a:pt x="0" y="394"/>
                </a:lnTo>
                <a:cubicBezTo>
                  <a:pt x="0" y="394"/>
                  <a:pt x="16863" y="16690"/>
                  <a:pt x="23862" y="24570"/>
                </a:cubicBezTo>
                <a:lnTo>
                  <a:pt x="23862" y="0"/>
                </a:ln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0" name="Google Shape;16180;p21"/>
          <p:cNvSpPr/>
          <p:nvPr/>
        </p:nvSpPr>
        <p:spPr>
          <a:xfrm>
            <a:off x="535913" y="-411025"/>
            <a:ext cx="2638200" cy="784200"/>
          </a:xfrm>
          <a:prstGeom prst="ellipse">
            <a:avLst/>
          </a:prstGeom>
          <a:noFill/>
          <a:ln w="28575" cap="flat" cmpd="sng">
            <a:solidFill>
              <a:srgbClr val="FF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1" name="Google Shape;16181;p21"/>
          <p:cNvSpPr/>
          <p:nvPr/>
        </p:nvSpPr>
        <p:spPr>
          <a:xfrm rot="1624403">
            <a:off x="7169090" y="4536319"/>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2" name="Google Shape;16182;p21"/>
          <p:cNvGrpSpPr/>
          <p:nvPr/>
        </p:nvGrpSpPr>
        <p:grpSpPr>
          <a:xfrm>
            <a:off x="8110928" y="4539467"/>
            <a:ext cx="835926" cy="803691"/>
            <a:chOff x="4600286" y="770365"/>
            <a:chExt cx="391975" cy="377019"/>
          </a:xfrm>
        </p:grpSpPr>
        <p:sp>
          <p:nvSpPr>
            <p:cNvPr id="16183" name="Google Shape;16183;p21"/>
            <p:cNvSpPr/>
            <p:nvPr/>
          </p:nvSpPr>
          <p:spPr>
            <a:xfrm>
              <a:off x="4659446" y="809976"/>
              <a:ext cx="269668" cy="283694"/>
            </a:xfrm>
            <a:custGeom>
              <a:avLst/>
              <a:gdLst/>
              <a:ahLst/>
              <a:cxnLst/>
              <a:rect l="l" t="t" r="r" b="b"/>
              <a:pathLst>
                <a:path w="14208" h="14947" extrusionOk="0">
                  <a:moveTo>
                    <a:pt x="11530" y="1001"/>
                  </a:moveTo>
                  <a:cubicBezTo>
                    <a:pt x="11300" y="1691"/>
                    <a:pt x="11069" y="2382"/>
                    <a:pt x="10839" y="3072"/>
                  </a:cubicBezTo>
                  <a:cubicBezTo>
                    <a:pt x="10504" y="3993"/>
                    <a:pt x="10023" y="4934"/>
                    <a:pt x="9835" y="5876"/>
                  </a:cubicBezTo>
                  <a:cubicBezTo>
                    <a:pt x="9835" y="6022"/>
                    <a:pt x="9877" y="6148"/>
                    <a:pt x="9939" y="6273"/>
                  </a:cubicBezTo>
                  <a:cubicBezTo>
                    <a:pt x="10944" y="7173"/>
                    <a:pt x="11948" y="8073"/>
                    <a:pt x="12973" y="8973"/>
                  </a:cubicBezTo>
                  <a:lnTo>
                    <a:pt x="8182" y="8701"/>
                  </a:lnTo>
                  <a:cubicBezTo>
                    <a:pt x="8035" y="8701"/>
                    <a:pt x="7931" y="8805"/>
                    <a:pt x="7889" y="8931"/>
                  </a:cubicBezTo>
                  <a:cubicBezTo>
                    <a:pt x="7617" y="10563"/>
                    <a:pt x="7157" y="12174"/>
                    <a:pt x="6550" y="13722"/>
                  </a:cubicBezTo>
                  <a:cubicBezTo>
                    <a:pt x="6403" y="13074"/>
                    <a:pt x="6236" y="12425"/>
                    <a:pt x="6069" y="11776"/>
                  </a:cubicBezTo>
                  <a:cubicBezTo>
                    <a:pt x="5880" y="11023"/>
                    <a:pt x="5755" y="10165"/>
                    <a:pt x="5378" y="9454"/>
                  </a:cubicBezTo>
                  <a:cubicBezTo>
                    <a:pt x="5462" y="9266"/>
                    <a:pt x="5336" y="9035"/>
                    <a:pt x="5106" y="9035"/>
                  </a:cubicBezTo>
                  <a:cubicBezTo>
                    <a:pt x="3767" y="9035"/>
                    <a:pt x="2449" y="8973"/>
                    <a:pt x="1110" y="8826"/>
                  </a:cubicBezTo>
                  <a:cubicBezTo>
                    <a:pt x="2198" y="7843"/>
                    <a:pt x="3265" y="6838"/>
                    <a:pt x="4311" y="5792"/>
                  </a:cubicBezTo>
                  <a:cubicBezTo>
                    <a:pt x="4416" y="5688"/>
                    <a:pt x="4395" y="5520"/>
                    <a:pt x="4269" y="5457"/>
                  </a:cubicBezTo>
                  <a:cubicBezTo>
                    <a:pt x="4353" y="5395"/>
                    <a:pt x="4416" y="5290"/>
                    <a:pt x="4374" y="5185"/>
                  </a:cubicBezTo>
                  <a:cubicBezTo>
                    <a:pt x="3872" y="3867"/>
                    <a:pt x="3453" y="2549"/>
                    <a:pt x="3097" y="1189"/>
                  </a:cubicBezTo>
                  <a:lnTo>
                    <a:pt x="3097" y="1189"/>
                  </a:lnTo>
                  <a:cubicBezTo>
                    <a:pt x="3809" y="1461"/>
                    <a:pt x="4520" y="1754"/>
                    <a:pt x="5232" y="2089"/>
                  </a:cubicBezTo>
                  <a:cubicBezTo>
                    <a:pt x="5922" y="2424"/>
                    <a:pt x="6675" y="2905"/>
                    <a:pt x="7429" y="3198"/>
                  </a:cubicBezTo>
                  <a:cubicBezTo>
                    <a:pt x="7445" y="3203"/>
                    <a:pt x="7464" y="3206"/>
                    <a:pt x="7483" y="3206"/>
                  </a:cubicBezTo>
                  <a:cubicBezTo>
                    <a:pt x="7535" y="3206"/>
                    <a:pt x="7592" y="3186"/>
                    <a:pt x="7638" y="3156"/>
                  </a:cubicBezTo>
                  <a:cubicBezTo>
                    <a:pt x="7677" y="3185"/>
                    <a:pt x="7729" y="3201"/>
                    <a:pt x="7782" y="3201"/>
                  </a:cubicBezTo>
                  <a:cubicBezTo>
                    <a:pt x="7844" y="3201"/>
                    <a:pt x="7907" y="3180"/>
                    <a:pt x="7952" y="3135"/>
                  </a:cubicBezTo>
                  <a:cubicBezTo>
                    <a:pt x="9186" y="2570"/>
                    <a:pt x="10358" y="1754"/>
                    <a:pt x="11530" y="1001"/>
                  </a:cubicBezTo>
                  <a:close/>
                  <a:moveTo>
                    <a:pt x="12074" y="1"/>
                  </a:moveTo>
                  <a:cubicBezTo>
                    <a:pt x="12025" y="1"/>
                    <a:pt x="11975" y="12"/>
                    <a:pt x="11927" y="38"/>
                  </a:cubicBezTo>
                  <a:cubicBezTo>
                    <a:pt x="10504" y="896"/>
                    <a:pt x="8956" y="1670"/>
                    <a:pt x="7638" y="2696"/>
                  </a:cubicBezTo>
                  <a:cubicBezTo>
                    <a:pt x="6947" y="2131"/>
                    <a:pt x="6069" y="1775"/>
                    <a:pt x="5274" y="1398"/>
                  </a:cubicBezTo>
                  <a:cubicBezTo>
                    <a:pt x="4437" y="1022"/>
                    <a:pt x="3579" y="687"/>
                    <a:pt x="2721" y="352"/>
                  </a:cubicBezTo>
                  <a:cubicBezTo>
                    <a:pt x="2689" y="341"/>
                    <a:pt x="2658" y="337"/>
                    <a:pt x="2628" y="337"/>
                  </a:cubicBezTo>
                  <a:cubicBezTo>
                    <a:pt x="2426" y="337"/>
                    <a:pt x="2287" y="567"/>
                    <a:pt x="2323" y="750"/>
                  </a:cubicBezTo>
                  <a:cubicBezTo>
                    <a:pt x="2700" y="2340"/>
                    <a:pt x="3223" y="3888"/>
                    <a:pt x="3934" y="5374"/>
                  </a:cubicBezTo>
                  <a:cubicBezTo>
                    <a:pt x="3934" y="5395"/>
                    <a:pt x="3955" y="5437"/>
                    <a:pt x="3997" y="5457"/>
                  </a:cubicBezTo>
                  <a:lnTo>
                    <a:pt x="3976" y="5457"/>
                  </a:lnTo>
                  <a:cubicBezTo>
                    <a:pt x="2700" y="6545"/>
                    <a:pt x="1465" y="7675"/>
                    <a:pt x="210" y="8826"/>
                  </a:cubicBezTo>
                  <a:cubicBezTo>
                    <a:pt x="1" y="9014"/>
                    <a:pt x="189" y="9307"/>
                    <a:pt x="419" y="9349"/>
                  </a:cubicBezTo>
                  <a:cubicBezTo>
                    <a:pt x="1947" y="9517"/>
                    <a:pt x="3495" y="9621"/>
                    <a:pt x="5022" y="9621"/>
                  </a:cubicBezTo>
                  <a:cubicBezTo>
                    <a:pt x="5043" y="10395"/>
                    <a:pt x="5336" y="11211"/>
                    <a:pt x="5504" y="11923"/>
                  </a:cubicBezTo>
                  <a:cubicBezTo>
                    <a:pt x="5734" y="12864"/>
                    <a:pt x="5964" y="13806"/>
                    <a:pt x="6194" y="14727"/>
                  </a:cubicBezTo>
                  <a:cubicBezTo>
                    <a:pt x="6231" y="14862"/>
                    <a:pt x="6377" y="14947"/>
                    <a:pt x="6507" y="14947"/>
                  </a:cubicBezTo>
                  <a:cubicBezTo>
                    <a:pt x="6599" y="14947"/>
                    <a:pt x="6683" y="14905"/>
                    <a:pt x="6717" y="14810"/>
                  </a:cubicBezTo>
                  <a:cubicBezTo>
                    <a:pt x="7491" y="13053"/>
                    <a:pt x="8056" y="11191"/>
                    <a:pt x="8412" y="9307"/>
                  </a:cubicBezTo>
                  <a:lnTo>
                    <a:pt x="13810" y="9642"/>
                  </a:lnTo>
                  <a:cubicBezTo>
                    <a:pt x="14082" y="9642"/>
                    <a:pt x="14208" y="9307"/>
                    <a:pt x="14041" y="9119"/>
                  </a:cubicBezTo>
                  <a:cubicBezTo>
                    <a:pt x="12827" y="8031"/>
                    <a:pt x="11613" y="6922"/>
                    <a:pt x="10421" y="5834"/>
                  </a:cubicBezTo>
                  <a:cubicBezTo>
                    <a:pt x="10839" y="5081"/>
                    <a:pt x="11069" y="4160"/>
                    <a:pt x="11362" y="3365"/>
                  </a:cubicBezTo>
                  <a:cubicBezTo>
                    <a:pt x="11718" y="2382"/>
                    <a:pt x="12053" y="1377"/>
                    <a:pt x="12388" y="373"/>
                  </a:cubicBezTo>
                  <a:cubicBezTo>
                    <a:pt x="12437" y="174"/>
                    <a:pt x="12263" y="1"/>
                    <a:pt x="12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4" name="Google Shape;16184;p21"/>
            <p:cNvSpPr/>
            <p:nvPr/>
          </p:nvSpPr>
          <p:spPr>
            <a:xfrm>
              <a:off x="4600286" y="770365"/>
              <a:ext cx="391975" cy="377019"/>
            </a:xfrm>
            <a:custGeom>
              <a:avLst/>
              <a:gdLst/>
              <a:ahLst/>
              <a:cxnLst/>
              <a:rect l="l" t="t" r="r" b="b"/>
              <a:pathLst>
                <a:path w="20652" h="19864" extrusionOk="0">
                  <a:moveTo>
                    <a:pt x="16655" y="723"/>
                  </a:moveTo>
                  <a:cubicBezTo>
                    <a:pt x="16655" y="1288"/>
                    <a:pt x="16404" y="1874"/>
                    <a:pt x="16279" y="2376"/>
                  </a:cubicBezTo>
                  <a:cubicBezTo>
                    <a:pt x="16132" y="2941"/>
                    <a:pt x="15986" y="3485"/>
                    <a:pt x="15860" y="4029"/>
                  </a:cubicBezTo>
                  <a:cubicBezTo>
                    <a:pt x="15567" y="5180"/>
                    <a:pt x="15253" y="6310"/>
                    <a:pt x="14981" y="7461"/>
                  </a:cubicBezTo>
                  <a:cubicBezTo>
                    <a:pt x="14940" y="7607"/>
                    <a:pt x="15023" y="7775"/>
                    <a:pt x="15191" y="7796"/>
                  </a:cubicBezTo>
                  <a:cubicBezTo>
                    <a:pt x="15170" y="7900"/>
                    <a:pt x="15191" y="8005"/>
                    <a:pt x="15253" y="8068"/>
                  </a:cubicBezTo>
                  <a:cubicBezTo>
                    <a:pt x="16634" y="9490"/>
                    <a:pt x="18099" y="10829"/>
                    <a:pt x="19522" y="12190"/>
                  </a:cubicBezTo>
                  <a:cubicBezTo>
                    <a:pt x="18371" y="12231"/>
                    <a:pt x="17241" y="12294"/>
                    <a:pt x="16090" y="12357"/>
                  </a:cubicBezTo>
                  <a:cubicBezTo>
                    <a:pt x="14856" y="12420"/>
                    <a:pt x="13370" y="12336"/>
                    <a:pt x="12199" y="12754"/>
                  </a:cubicBezTo>
                  <a:lnTo>
                    <a:pt x="12178" y="12754"/>
                  </a:lnTo>
                  <a:cubicBezTo>
                    <a:pt x="12094" y="12796"/>
                    <a:pt x="12052" y="12859"/>
                    <a:pt x="12031" y="12943"/>
                  </a:cubicBezTo>
                  <a:cubicBezTo>
                    <a:pt x="11487" y="14993"/>
                    <a:pt x="10755" y="17002"/>
                    <a:pt x="9855" y="18906"/>
                  </a:cubicBezTo>
                  <a:cubicBezTo>
                    <a:pt x="9332" y="17713"/>
                    <a:pt x="8809" y="16521"/>
                    <a:pt x="8286" y="15328"/>
                  </a:cubicBezTo>
                  <a:cubicBezTo>
                    <a:pt x="7972" y="14638"/>
                    <a:pt x="7700" y="13926"/>
                    <a:pt x="7323" y="13298"/>
                  </a:cubicBezTo>
                  <a:cubicBezTo>
                    <a:pt x="7240" y="13110"/>
                    <a:pt x="7114" y="12943"/>
                    <a:pt x="6968" y="12817"/>
                  </a:cubicBezTo>
                  <a:cubicBezTo>
                    <a:pt x="7171" y="12675"/>
                    <a:pt x="7059" y="12356"/>
                    <a:pt x="6823" y="12356"/>
                  </a:cubicBezTo>
                  <a:cubicBezTo>
                    <a:pt x="6815" y="12356"/>
                    <a:pt x="6808" y="12356"/>
                    <a:pt x="6800" y="12357"/>
                  </a:cubicBezTo>
                  <a:cubicBezTo>
                    <a:pt x="4813" y="12294"/>
                    <a:pt x="2867" y="12231"/>
                    <a:pt x="921" y="11980"/>
                  </a:cubicBezTo>
                  <a:cubicBezTo>
                    <a:pt x="1611" y="11018"/>
                    <a:pt x="2406" y="10118"/>
                    <a:pt x="3306" y="9344"/>
                  </a:cubicBezTo>
                  <a:cubicBezTo>
                    <a:pt x="4059" y="8695"/>
                    <a:pt x="4875" y="8193"/>
                    <a:pt x="5315" y="7335"/>
                  </a:cubicBezTo>
                  <a:cubicBezTo>
                    <a:pt x="5344" y="7365"/>
                    <a:pt x="5385" y="7379"/>
                    <a:pt x="5425" y="7379"/>
                  </a:cubicBezTo>
                  <a:cubicBezTo>
                    <a:pt x="5499" y="7379"/>
                    <a:pt x="5573" y="7333"/>
                    <a:pt x="5587" y="7252"/>
                  </a:cubicBezTo>
                  <a:cubicBezTo>
                    <a:pt x="5629" y="6184"/>
                    <a:pt x="5168" y="4992"/>
                    <a:pt x="4917" y="3946"/>
                  </a:cubicBezTo>
                  <a:cubicBezTo>
                    <a:pt x="4666" y="2962"/>
                    <a:pt x="4415" y="1979"/>
                    <a:pt x="4185" y="995"/>
                  </a:cubicBezTo>
                  <a:lnTo>
                    <a:pt x="4185" y="995"/>
                  </a:lnTo>
                  <a:cubicBezTo>
                    <a:pt x="6110" y="1874"/>
                    <a:pt x="8035" y="2795"/>
                    <a:pt x="10002" y="3611"/>
                  </a:cubicBezTo>
                  <a:cubicBezTo>
                    <a:pt x="10023" y="3632"/>
                    <a:pt x="10043" y="3632"/>
                    <a:pt x="10085" y="3653"/>
                  </a:cubicBezTo>
                  <a:cubicBezTo>
                    <a:pt x="10085" y="3718"/>
                    <a:pt x="10149" y="3771"/>
                    <a:pt x="10227" y="3771"/>
                  </a:cubicBezTo>
                  <a:cubicBezTo>
                    <a:pt x="10249" y="3771"/>
                    <a:pt x="10272" y="3766"/>
                    <a:pt x="10295" y="3757"/>
                  </a:cubicBezTo>
                  <a:cubicBezTo>
                    <a:pt x="12471" y="2858"/>
                    <a:pt x="14563" y="1770"/>
                    <a:pt x="16655" y="723"/>
                  </a:cubicBezTo>
                  <a:close/>
                  <a:moveTo>
                    <a:pt x="16879" y="0"/>
                  </a:moveTo>
                  <a:cubicBezTo>
                    <a:pt x="16832" y="0"/>
                    <a:pt x="16784" y="10"/>
                    <a:pt x="16739" y="33"/>
                  </a:cubicBezTo>
                  <a:cubicBezTo>
                    <a:pt x="14626" y="1079"/>
                    <a:pt x="12471" y="2104"/>
                    <a:pt x="10420" y="3276"/>
                  </a:cubicBezTo>
                  <a:cubicBezTo>
                    <a:pt x="10399" y="3213"/>
                    <a:pt x="10357" y="3171"/>
                    <a:pt x="10295" y="3130"/>
                  </a:cubicBezTo>
                  <a:cubicBezTo>
                    <a:pt x="8181" y="2146"/>
                    <a:pt x="6026" y="1205"/>
                    <a:pt x="3913" y="242"/>
                  </a:cubicBezTo>
                  <a:cubicBezTo>
                    <a:pt x="3862" y="215"/>
                    <a:pt x="3811" y="202"/>
                    <a:pt x="3762" y="202"/>
                  </a:cubicBezTo>
                  <a:cubicBezTo>
                    <a:pt x="3588" y="202"/>
                    <a:pt x="3445" y="360"/>
                    <a:pt x="3494" y="556"/>
                  </a:cubicBezTo>
                  <a:cubicBezTo>
                    <a:pt x="3787" y="1728"/>
                    <a:pt x="4059" y="2920"/>
                    <a:pt x="4373" y="4092"/>
                  </a:cubicBezTo>
                  <a:cubicBezTo>
                    <a:pt x="4582" y="4971"/>
                    <a:pt x="4729" y="5996"/>
                    <a:pt x="5085" y="6854"/>
                  </a:cubicBezTo>
                  <a:cubicBezTo>
                    <a:pt x="4499" y="7900"/>
                    <a:pt x="3264" y="8549"/>
                    <a:pt x="2385" y="9365"/>
                  </a:cubicBezTo>
                  <a:cubicBezTo>
                    <a:pt x="1528" y="10160"/>
                    <a:pt x="774" y="11081"/>
                    <a:pt x="126" y="12064"/>
                  </a:cubicBezTo>
                  <a:cubicBezTo>
                    <a:pt x="0" y="12252"/>
                    <a:pt x="168" y="12503"/>
                    <a:pt x="398" y="12503"/>
                  </a:cubicBezTo>
                  <a:cubicBezTo>
                    <a:pt x="2283" y="12775"/>
                    <a:pt x="4186" y="12903"/>
                    <a:pt x="6108" y="12903"/>
                  </a:cubicBezTo>
                  <a:cubicBezTo>
                    <a:pt x="6255" y="12903"/>
                    <a:pt x="6402" y="12902"/>
                    <a:pt x="6549" y="12901"/>
                  </a:cubicBezTo>
                  <a:cubicBezTo>
                    <a:pt x="7093" y="13194"/>
                    <a:pt x="7323" y="14366"/>
                    <a:pt x="7533" y="14930"/>
                  </a:cubicBezTo>
                  <a:cubicBezTo>
                    <a:pt x="7721" y="15391"/>
                    <a:pt x="7909" y="15851"/>
                    <a:pt x="8119" y="16311"/>
                  </a:cubicBezTo>
                  <a:cubicBezTo>
                    <a:pt x="8600" y="17441"/>
                    <a:pt x="9081" y="18592"/>
                    <a:pt x="9562" y="19722"/>
                  </a:cubicBezTo>
                  <a:cubicBezTo>
                    <a:pt x="9615" y="19816"/>
                    <a:pt x="9709" y="19863"/>
                    <a:pt x="9803" y="19863"/>
                  </a:cubicBezTo>
                  <a:cubicBezTo>
                    <a:pt x="9897" y="19863"/>
                    <a:pt x="9991" y="19816"/>
                    <a:pt x="10043" y="19722"/>
                  </a:cubicBezTo>
                  <a:cubicBezTo>
                    <a:pt x="11111" y="17609"/>
                    <a:pt x="11948" y="15391"/>
                    <a:pt x="12554" y="13110"/>
                  </a:cubicBezTo>
                  <a:cubicBezTo>
                    <a:pt x="12790" y="13136"/>
                    <a:pt x="13033" y="13147"/>
                    <a:pt x="13279" y="13147"/>
                  </a:cubicBezTo>
                  <a:cubicBezTo>
                    <a:pt x="14217" y="13147"/>
                    <a:pt x="15213" y="12992"/>
                    <a:pt x="16090" y="12943"/>
                  </a:cubicBezTo>
                  <a:cubicBezTo>
                    <a:pt x="17471" y="12880"/>
                    <a:pt x="18873" y="12838"/>
                    <a:pt x="20254" y="12796"/>
                  </a:cubicBezTo>
                  <a:cubicBezTo>
                    <a:pt x="20526" y="12775"/>
                    <a:pt x="20652" y="12462"/>
                    <a:pt x="20463" y="12273"/>
                  </a:cubicBezTo>
                  <a:cubicBezTo>
                    <a:pt x="18873" y="10725"/>
                    <a:pt x="17325" y="9135"/>
                    <a:pt x="15672" y="7649"/>
                  </a:cubicBezTo>
                  <a:cubicBezTo>
                    <a:pt x="15630" y="7607"/>
                    <a:pt x="15567" y="7586"/>
                    <a:pt x="15525" y="7586"/>
                  </a:cubicBezTo>
                  <a:cubicBezTo>
                    <a:pt x="15881" y="6247"/>
                    <a:pt x="16216" y="4908"/>
                    <a:pt x="16551" y="3590"/>
                  </a:cubicBezTo>
                  <a:cubicBezTo>
                    <a:pt x="16802" y="2565"/>
                    <a:pt x="17430" y="1267"/>
                    <a:pt x="17158" y="200"/>
                  </a:cubicBezTo>
                  <a:cubicBezTo>
                    <a:pt x="17127" y="78"/>
                    <a:pt x="17007" y="0"/>
                    <a:pt x="16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5" name="Google Shape;16185;p21"/>
          <p:cNvSpPr/>
          <p:nvPr/>
        </p:nvSpPr>
        <p:spPr>
          <a:xfrm rot="955762" flipH="1">
            <a:off x="-22830" y="4195634"/>
            <a:ext cx="1662316" cy="1186750"/>
          </a:xfrm>
          <a:custGeom>
            <a:avLst/>
            <a:gdLst/>
            <a:ahLst/>
            <a:cxnLst/>
            <a:rect l="l" t="t" r="r" b="b"/>
            <a:pathLst>
              <a:path w="33018" h="23572" extrusionOk="0">
                <a:moveTo>
                  <a:pt x="6570" y="5310"/>
                </a:moveTo>
                <a:cubicBezTo>
                  <a:pt x="6589" y="5426"/>
                  <a:pt x="6609" y="5542"/>
                  <a:pt x="6628" y="5659"/>
                </a:cubicBezTo>
                <a:lnTo>
                  <a:pt x="6628" y="5659"/>
                </a:lnTo>
                <a:cubicBezTo>
                  <a:pt x="6589" y="5600"/>
                  <a:pt x="6568" y="5560"/>
                  <a:pt x="6528" y="5519"/>
                </a:cubicBezTo>
                <a:cubicBezTo>
                  <a:pt x="6549" y="5456"/>
                  <a:pt x="6549" y="5394"/>
                  <a:pt x="6570" y="5310"/>
                </a:cubicBezTo>
                <a:close/>
                <a:moveTo>
                  <a:pt x="11801" y="5582"/>
                </a:moveTo>
                <a:cubicBezTo>
                  <a:pt x="11738" y="5666"/>
                  <a:pt x="11675" y="5749"/>
                  <a:pt x="11613" y="5833"/>
                </a:cubicBezTo>
                <a:cubicBezTo>
                  <a:pt x="11571" y="5728"/>
                  <a:pt x="11508" y="5624"/>
                  <a:pt x="11403" y="5582"/>
                </a:cubicBezTo>
                <a:close/>
                <a:moveTo>
                  <a:pt x="1799" y="6252"/>
                </a:moveTo>
                <a:lnTo>
                  <a:pt x="1799" y="6252"/>
                </a:lnTo>
                <a:cubicBezTo>
                  <a:pt x="1737" y="6356"/>
                  <a:pt x="1737" y="6482"/>
                  <a:pt x="1758" y="6586"/>
                </a:cubicBezTo>
                <a:cubicBezTo>
                  <a:pt x="1653" y="6503"/>
                  <a:pt x="1548" y="6419"/>
                  <a:pt x="1423" y="6335"/>
                </a:cubicBezTo>
                <a:lnTo>
                  <a:pt x="1799" y="6252"/>
                </a:lnTo>
                <a:close/>
                <a:moveTo>
                  <a:pt x="3641" y="7821"/>
                </a:moveTo>
                <a:lnTo>
                  <a:pt x="3996" y="7905"/>
                </a:lnTo>
                <a:lnTo>
                  <a:pt x="3913" y="8072"/>
                </a:lnTo>
                <a:cubicBezTo>
                  <a:pt x="3829" y="7988"/>
                  <a:pt x="3745" y="7884"/>
                  <a:pt x="3641" y="7821"/>
                </a:cubicBezTo>
                <a:close/>
                <a:moveTo>
                  <a:pt x="12763" y="5519"/>
                </a:moveTo>
                <a:cubicBezTo>
                  <a:pt x="17388" y="5519"/>
                  <a:pt x="21886" y="6775"/>
                  <a:pt x="25506" y="9788"/>
                </a:cubicBezTo>
                <a:cubicBezTo>
                  <a:pt x="27849" y="11734"/>
                  <a:pt x="29670" y="14244"/>
                  <a:pt x="30800" y="17069"/>
                </a:cubicBezTo>
                <a:cubicBezTo>
                  <a:pt x="26782" y="10102"/>
                  <a:pt x="16823" y="8909"/>
                  <a:pt x="9332" y="8888"/>
                </a:cubicBezTo>
                <a:cubicBezTo>
                  <a:pt x="10755" y="8093"/>
                  <a:pt x="11926" y="6921"/>
                  <a:pt x="12763" y="5519"/>
                </a:cubicBezTo>
                <a:close/>
                <a:moveTo>
                  <a:pt x="10177" y="689"/>
                </a:moveTo>
                <a:cubicBezTo>
                  <a:pt x="15382" y="689"/>
                  <a:pt x="20442" y="2224"/>
                  <a:pt x="24543" y="5770"/>
                </a:cubicBezTo>
                <a:cubicBezTo>
                  <a:pt x="26929" y="7842"/>
                  <a:pt x="28833" y="10394"/>
                  <a:pt x="30130" y="13282"/>
                </a:cubicBezTo>
                <a:cubicBezTo>
                  <a:pt x="30695" y="14537"/>
                  <a:pt x="31134" y="15856"/>
                  <a:pt x="31427" y="17195"/>
                </a:cubicBezTo>
                <a:cubicBezTo>
                  <a:pt x="28648" y="10275"/>
                  <a:pt x="21875" y="5083"/>
                  <a:pt x="14276" y="5083"/>
                </a:cubicBezTo>
                <a:cubicBezTo>
                  <a:pt x="13810" y="5083"/>
                  <a:pt x="13340" y="5103"/>
                  <a:pt x="12868" y="5143"/>
                </a:cubicBezTo>
                <a:cubicBezTo>
                  <a:pt x="12826" y="4954"/>
                  <a:pt x="12680" y="4829"/>
                  <a:pt x="12491" y="4829"/>
                </a:cubicBezTo>
                <a:cubicBezTo>
                  <a:pt x="11900" y="4814"/>
                  <a:pt x="11297" y="4799"/>
                  <a:pt x="10699" y="4799"/>
                </a:cubicBezTo>
                <a:cubicBezTo>
                  <a:pt x="10452" y="4799"/>
                  <a:pt x="10205" y="4802"/>
                  <a:pt x="9960" y="4808"/>
                </a:cubicBezTo>
                <a:cubicBezTo>
                  <a:pt x="9771" y="4808"/>
                  <a:pt x="9573" y="4797"/>
                  <a:pt x="9378" y="4797"/>
                </a:cubicBezTo>
                <a:cubicBezTo>
                  <a:pt x="8968" y="4797"/>
                  <a:pt x="8569" y="4845"/>
                  <a:pt x="8286" y="5143"/>
                </a:cubicBezTo>
                <a:cubicBezTo>
                  <a:pt x="8139" y="3699"/>
                  <a:pt x="7135" y="2171"/>
                  <a:pt x="6340" y="958"/>
                </a:cubicBezTo>
                <a:cubicBezTo>
                  <a:pt x="7620" y="781"/>
                  <a:pt x="8903" y="689"/>
                  <a:pt x="10177" y="689"/>
                </a:cubicBezTo>
                <a:close/>
                <a:moveTo>
                  <a:pt x="9374" y="9306"/>
                </a:moveTo>
                <a:lnTo>
                  <a:pt x="9374" y="9306"/>
                </a:lnTo>
                <a:cubicBezTo>
                  <a:pt x="14165" y="9599"/>
                  <a:pt x="19103" y="9683"/>
                  <a:pt x="23539" y="11713"/>
                </a:cubicBezTo>
                <a:cubicBezTo>
                  <a:pt x="27012" y="13282"/>
                  <a:pt x="30046" y="16002"/>
                  <a:pt x="31281" y="19622"/>
                </a:cubicBezTo>
                <a:cubicBezTo>
                  <a:pt x="29795" y="17299"/>
                  <a:pt x="27494" y="15479"/>
                  <a:pt x="25046" y="14307"/>
                </a:cubicBezTo>
                <a:cubicBezTo>
                  <a:pt x="22974" y="13345"/>
                  <a:pt x="20735" y="12738"/>
                  <a:pt x="18476" y="12508"/>
                </a:cubicBezTo>
                <a:cubicBezTo>
                  <a:pt x="17157" y="12340"/>
                  <a:pt x="15818" y="12278"/>
                  <a:pt x="14500" y="12278"/>
                </a:cubicBezTo>
                <a:cubicBezTo>
                  <a:pt x="14085" y="12278"/>
                  <a:pt x="13653" y="12267"/>
                  <a:pt x="13217" y="12267"/>
                </a:cubicBezTo>
                <a:cubicBezTo>
                  <a:pt x="12399" y="12267"/>
                  <a:pt x="11568" y="12303"/>
                  <a:pt x="10818" y="12508"/>
                </a:cubicBezTo>
                <a:cubicBezTo>
                  <a:pt x="10797" y="12487"/>
                  <a:pt x="10797" y="12445"/>
                  <a:pt x="10776" y="12424"/>
                </a:cubicBezTo>
                <a:cubicBezTo>
                  <a:pt x="10483" y="11775"/>
                  <a:pt x="10190" y="11127"/>
                  <a:pt x="9897" y="10457"/>
                </a:cubicBezTo>
                <a:cubicBezTo>
                  <a:pt x="9729" y="10081"/>
                  <a:pt x="9583" y="9662"/>
                  <a:pt x="9374" y="9306"/>
                </a:cubicBezTo>
                <a:close/>
                <a:moveTo>
                  <a:pt x="10650" y="1"/>
                </a:moveTo>
                <a:cubicBezTo>
                  <a:pt x="9062" y="1"/>
                  <a:pt x="7485" y="193"/>
                  <a:pt x="5963" y="602"/>
                </a:cubicBezTo>
                <a:cubicBezTo>
                  <a:pt x="5925" y="586"/>
                  <a:pt x="5884" y="578"/>
                  <a:pt x="5842" y="578"/>
                </a:cubicBezTo>
                <a:cubicBezTo>
                  <a:pt x="5725" y="578"/>
                  <a:pt x="5607" y="640"/>
                  <a:pt x="5545" y="749"/>
                </a:cubicBezTo>
                <a:cubicBezTo>
                  <a:pt x="5545" y="770"/>
                  <a:pt x="5524" y="770"/>
                  <a:pt x="5524" y="791"/>
                </a:cubicBezTo>
                <a:cubicBezTo>
                  <a:pt x="5524" y="811"/>
                  <a:pt x="5503" y="832"/>
                  <a:pt x="5503" y="853"/>
                </a:cubicBezTo>
                <a:cubicBezTo>
                  <a:pt x="5022" y="2234"/>
                  <a:pt x="4624" y="3678"/>
                  <a:pt x="4352" y="5122"/>
                </a:cubicBezTo>
                <a:cubicBezTo>
                  <a:pt x="4268" y="5080"/>
                  <a:pt x="4206" y="5080"/>
                  <a:pt x="4122" y="5080"/>
                </a:cubicBezTo>
                <a:cubicBezTo>
                  <a:pt x="2867" y="5268"/>
                  <a:pt x="1632" y="5477"/>
                  <a:pt x="398" y="5708"/>
                </a:cubicBezTo>
                <a:cubicBezTo>
                  <a:pt x="105" y="5791"/>
                  <a:pt x="0" y="6168"/>
                  <a:pt x="209" y="6398"/>
                </a:cubicBezTo>
                <a:cubicBezTo>
                  <a:pt x="774" y="6858"/>
                  <a:pt x="1339" y="7319"/>
                  <a:pt x="1946" y="7716"/>
                </a:cubicBezTo>
                <a:cubicBezTo>
                  <a:pt x="2385" y="8009"/>
                  <a:pt x="2867" y="8386"/>
                  <a:pt x="3390" y="8532"/>
                </a:cubicBezTo>
                <a:cubicBezTo>
                  <a:pt x="2741" y="9955"/>
                  <a:pt x="2155" y="11420"/>
                  <a:pt x="1632" y="12884"/>
                </a:cubicBezTo>
                <a:cubicBezTo>
                  <a:pt x="1550" y="13163"/>
                  <a:pt x="1777" y="13404"/>
                  <a:pt x="2030" y="13404"/>
                </a:cubicBezTo>
                <a:cubicBezTo>
                  <a:pt x="2099" y="13404"/>
                  <a:pt x="2171" y="13385"/>
                  <a:pt x="2239" y="13345"/>
                </a:cubicBezTo>
                <a:cubicBezTo>
                  <a:pt x="3452" y="12529"/>
                  <a:pt x="4959" y="11650"/>
                  <a:pt x="5880" y="10478"/>
                </a:cubicBezTo>
                <a:cubicBezTo>
                  <a:pt x="5880" y="10499"/>
                  <a:pt x="5900" y="10499"/>
                  <a:pt x="5921" y="10520"/>
                </a:cubicBezTo>
                <a:cubicBezTo>
                  <a:pt x="7261" y="11524"/>
                  <a:pt x="8704" y="12340"/>
                  <a:pt x="10232" y="12989"/>
                </a:cubicBezTo>
                <a:cubicBezTo>
                  <a:pt x="10287" y="13020"/>
                  <a:pt x="10347" y="13034"/>
                  <a:pt x="10408" y="13034"/>
                </a:cubicBezTo>
                <a:cubicBezTo>
                  <a:pt x="10556" y="13034"/>
                  <a:pt x="10708" y="12949"/>
                  <a:pt x="10797" y="12801"/>
                </a:cubicBezTo>
                <a:cubicBezTo>
                  <a:pt x="11110" y="12849"/>
                  <a:pt x="11434" y="12866"/>
                  <a:pt x="11761" y="12866"/>
                </a:cubicBezTo>
                <a:cubicBezTo>
                  <a:pt x="12415" y="12866"/>
                  <a:pt x="13084" y="12801"/>
                  <a:pt x="13726" y="12801"/>
                </a:cubicBezTo>
                <a:cubicBezTo>
                  <a:pt x="14939" y="12801"/>
                  <a:pt x="16132" y="12801"/>
                  <a:pt x="17346" y="12926"/>
                </a:cubicBezTo>
                <a:cubicBezTo>
                  <a:pt x="19794" y="13094"/>
                  <a:pt x="22221" y="13679"/>
                  <a:pt x="24481" y="14663"/>
                </a:cubicBezTo>
                <a:cubicBezTo>
                  <a:pt x="28017" y="16253"/>
                  <a:pt x="30800" y="19015"/>
                  <a:pt x="32055" y="22656"/>
                </a:cubicBezTo>
                <a:lnTo>
                  <a:pt x="32055" y="23032"/>
                </a:lnTo>
                <a:cubicBezTo>
                  <a:pt x="32055" y="23137"/>
                  <a:pt x="32118" y="23242"/>
                  <a:pt x="32243" y="23262"/>
                </a:cubicBezTo>
                <a:cubicBezTo>
                  <a:pt x="32243" y="23304"/>
                  <a:pt x="32264" y="23325"/>
                  <a:pt x="32264" y="23367"/>
                </a:cubicBezTo>
                <a:cubicBezTo>
                  <a:pt x="32306" y="23510"/>
                  <a:pt x="32419" y="23572"/>
                  <a:pt x="32532" y="23572"/>
                </a:cubicBezTo>
                <a:cubicBezTo>
                  <a:pt x="32701" y="23572"/>
                  <a:pt x="32871" y="23434"/>
                  <a:pt x="32808" y="23221"/>
                </a:cubicBezTo>
                <a:cubicBezTo>
                  <a:pt x="32745" y="22949"/>
                  <a:pt x="32683" y="22718"/>
                  <a:pt x="32620" y="22467"/>
                </a:cubicBezTo>
                <a:cubicBezTo>
                  <a:pt x="33017" y="16023"/>
                  <a:pt x="29607" y="9181"/>
                  <a:pt x="24711" y="5122"/>
                </a:cubicBezTo>
                <a:cubicBezTo>
                  <a:pt x="20902" y="1966"/>
                  <a:pt x="15722" y="1"/>
                  <a:pt x="10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6" name="Google Shape;16186;p21"/>
          <p:cNvSpPr/>
          <p:nvPr/>
        </p:nvSpPr>
        <p:spPr>
          <a:xfrm>
            <a:off x="7661168" y="-136311"/>
            <a:ext cx="1368662" cy="1409270"/>
          </a:xfrm>
          <a:custGeom>
            <a:avLst/>
            <a:gdLst/>
            <a:ahLst/>
            <a:cxnLst/>
            <a:rect l="l" t="t" r="r" b="b"/>
            <a:pathLst>
              <a:path w="23863" h="24571" extrusionOk="0">
                <a:moveTo>
                  <a:pt x="23862" y="0"/>
                </a:moveTo>
                <a:lnTo>
                  <a:pt x="0" y="394"/>
                </a:lnTo>
                <a:cubicBezTo>
                  <a:pt x="0" y="394"/>
                  <a:pt x="16863" y="16690"/>
                  <a:pt x="23862" y="24570"/>
                </a:cubicBezTo>
                <a:lnTo>
                  <a:pt x="23862" y="0"/>
                </a:lnTo>
                <a:close/>
              </a:path>
            </a:pathLst>
          </a:cu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7" name="Google Shape;16187;p21"/>
          <p:cNvGrpSpPr/>
          <p:nvPr/>
        </p:nvGrpSpPr>
        <p:grpSpPr>
          <a:xfrm>
            <a:off x="7844565" y="-22212"/>
            <a:ext cx="558130" cy="733361"/>
            <a:chOff x="1135315" y="4197713"/>
            <a:chExt cx="558130" cy="733361"/>
          </a:xfrm>
        </p:grpSpPr>
        <p:sp>
          <p:nvSpPr>
            <p:cNvPr id="16188" name="Google Shape;16188;p21"/>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9" name="Google Shape;16189;p21"/>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0" name="Google Shape;16190;p21"/>
          <p:cNvGrpSpPr/>
          <p:nvPr/>
        </p:nvGrpSpPr>
        <p:grpSpPr>
          <a:xfrm rot="634479">
            <a:off x="8308713" y="620609"/>
            <a:ext cx="755913" cy="520954"/>
            <a:chOff x="2695054" y="2941070"/>
            <a:chExt cx="755157" cy="518534"/>
          </a:xfrm>
        </p:grpSpPr>
        <p:sp>
          <p:nvSpPr>
            <p:cNvPr id="16191" name="Google Shape;16191;p21"/>
            <p:cNvSpPr/>
            <p:nvPr/>
          </p:nvSpPr>
          <p:spPr>
            <a:xfrm>
              <a:off x="2835032" y="2980966"/>
              <a:ext cx="396758" cy="131114"/>
            </a:xfrm>
            <a:custGeom>
              <a:avLst/>
              <a:gdLst/>
              <a:ahLst/>
              <a:cxnLst/>
              <a:rect l="l" t="t" r="r" b="b"/>
              <a:pathLst>
                <a:path w="20904" h="6908" extrusionOk="0">
                  <a:moveTo>
                    <a:pt x="11424" y="0"/>
                  </a:moveTo>
                  <a:cubicBezTo>
                    <a:pt x="11078" y="0"/>
                    <a:pt x="10729" y="15"/>
                    <a:pt x="10379" y="45"/>
                  </a:cubicBezTo>
                  <a:cubicBezTo>
                    <a:pt x="7366" y="317"/>
                    <a:pt x="3809" y="1175"/>
                    <a:pt x="1779" y="3581"/>
                  </a:cubicBezTo>
                  <a:cubicBezTo>
                    <a:pt x="984" y="4564"/>
                    <a:pt x="377" y="5694"/>
                    <a:pt x="1" y="6908"/>
                  </a:cubicBezTo>
                  <a:lnTo>
                    <a:pt x="775" y="6908"/>
                  </a:lnTo>
                  <a:cubicBezTo>
                    <a:pt x="1089" y="5987"/>
                    <a:pt x="1570" y="5108"/>
                    <a:pt x="2156" y="4334"/>
                  </a:cubicBezTo>
                  <a:cubicBezTo>
                    <a:pt x="4018" y="1907"/>
                    <a:pt x="7470" y="1049"/>
                    <a:pt x="10379" y="798"/>
                  </a:cubicBezTo>
                  <a:cubicBezTo>
                    <a:pt x="10715" y="770"/>
                    <a:pt x="11049" y="756"/>
                    <a:pt x="11380" y="756"/>
                  </a:cubicBezTo>
                  <a:cubicBezTo>
                    <a:pt x="14037" y="756"/>
                    <a:pt x="16499" y="1671"/>
                    <a:pt x="18267" y="3811"/>
                  </a:cubicBezTo>
                  <a:cubicBezTo>
                    <a:pt x="19041" y="4732"/>
                    <a:pt x="19648" y="5778"/>
                    <a:pt x="20066" y="6908"/>
                  </a:cubicBezTo>
                  <a:lnTo>
                    <a:pt x="20903" y="6908"/>
                  </a:lnTo>
                  <a:cubicBezTo>
                    <a:pt x="20422" y="5568"/>
                    <a:pt x="19732" y="4334"/>
                    <a:pt x="18811" y="3246"/>
                  </a:cubicBezTo>
                  <a:cubicBezTo>
                    <a:pt x="16927" y="1008"/>
                    <a:pt x="14262"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2" name="Google Shape;16192;p21"/>
            <p:cNvSpPr/>
            <p:nvPr/>
          </p:nvSpPr>
          <p:spPr>
            <a:xfrm>
              <a:off x="2768716" y="2941070"/>
              <a:ext cx="540911" cy="171010"/>
            </a:xfrm>
            <a:custGeom>
              <a:avLst/>
              <a:gdLst/>
              <a:ahLst/>
              <a:cxnLst/>
              <a:rect l="l" t="t" r="r" b="b"/>
              <a:pathLst>
                <a:path w="28499" h="9010" extrusionOk="0">
                  <a:moveTo>
                    <a:pt x="14829" y="1"/>
                  </a:moveTo>
                  <a:cubicBezTo>
                    <a:pt x="9935" y="1"/>
                    <a:pt x="4937" y="1960"/>
                    <a:pt x="1863" y="5829"/>
                  </a:cubicBezTo>
                  <a:cubicBezTo>
                    <a:pt x="1088" y="6792"/>
                    <a:pt x="461" y="7859"/>
                    <a:pt x="0" y="9010"/>
                  </a:cubicBezTo>
                  <a:lnTo>
                    <a:pt x="837" y="9010"/>
                  </a:lnTo>
                  <a:cubicBezTo>
                    <a:pt x="1444" y="7545"/>
                    <a:pt x="2344" y="6227"/>
                    <a:pt x="3495" y="5139"/>
                  </a:cubicBezTo>
                  <a:cubicBezTo>
                    <a:pt x="5838" y="2837"/>
                    <a:pt x="8977" y="1414"/>
                    <a:pt x="12220" y="933"/>
                  </a:cubicBezTo>
                  <a:cubicBezTo>
                    <a:pt x="13071" y="802"/>
                    <a:pt x="13940" y="736"/>
                    <a:pt x="14810" y="736"/>
                  </a:cubicBezTo>
                  <a:cubicBezTo>
                    <a:pt x="17705" y="736"/>
                    <a:pt x="20624" y="1475"/>
                    <a:pt x="23037" y="3067"/>
                  </a:cubicBezTo>
                  <a:cubicBezTo>
                    <a:pt x="25192" y="4469"/>
                    <a:pt x="26804" y="6562"/>
                    <a:pt x="27578" y="9010"/>
                  </a:cubicBezTo>
                  <a:lnTo>
                    <a:pt x="28498" y="9010"/>
                  </a:lnTo>
                  <a:cubicBezTo>
                    <a:pt x="27159" y="4281"/>
                    <a:pt x="22451" y="933"/>
                    <a:pt x="17514" y="201"/>
                  </a:cubicBezTo>
                  <a:cubicBezTo>
                    <a:pt x="16631" y="67"/>
                    <a:pt x="15732" y="1"/>
                    <a:pt x="14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3" name="Google Shape;16193;p21"/>
            <p:cNvSpPr/>
            <p:nvPr/>
          </p:nvSpPr>
          <p:spPr>
            <a:xfrm>
              <a:off x="2899374" y="3032022"/>
              <a:ext cx="273236" cy="80058"/>
            </a:xfrm>
            <a:custGeom>
              <a:avLst/>
              <a:gdLst/>
              <a:ahLst/>
              <a:cxnLst/>
              <a:rect l="l" t="t" r="r" b="b"/>
              <a:pathLst>
                <a:path w="14396" h="4218" extrusionOk="0">
                  <a:moveTo>
                    <a:pt x="7142" y="1"/>
                  </a:moveTo>
                  <a:cubicBezTo>
                    <a:pt x="6648" y="1"/>
                    <a:pt x="6142" y="45"/>
                    <a:pt x="5629" y="137"/>
                  </a:cubicBezTo>
                  <a:cubicBezTo>
                    <a:pt x="3223" y="556"/>
                    <a:pt x="1151" y="2062"/>
                    <a:pt x="0" y="4218"/>
                  </a:cubicBezTo>
                  <a:lnTo>
                    <a:pt x="816" y="4218"/>
                  </a:lnTo>
                  <a:cubicBezTo>
                    <a:pt x="900" y="4071"/>
                    <a:pt x="984" y="3946"/>
                    <a:pt x="1088" y="3799"/>
                  </a:cubicBezTo>
                  <a:cubicBezTo>
                    <a:pt x="2445" y="1867"/>
                    <a:pt x="4670" y="722"/>
                    <a:pt x="7029" y="722"/>
                  </a:cubicBezTo>
                  <a:cubicBezTo>
                    <a:pt x="7072" y="722"/>
                    <a:pt x="7114" y="723"/>
                    <a:pt x="7156" y="723"/>
                  </a:cubicBezTo>
                  <a:cubicBezTo>
                    <a:pt x="9897" y="723"/>
                    <a:pt x="12136" y="2146"/>
                    <a:pt x="13496" y="4218"/>
                  </a:cubicBezTo>
                  <a:lnTo>
                    <a:pt x="14396" y="4218"/>
                  </a:lnTo>
                  <a:cubicBezTo>
                    <a:pt x="12881" y="1728"/>
                    <a:pt x="10230" y="1"/>
                    <a:pt x="7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4" name="Google Shape;16194;p21"/>
            <p:cNvSpPr/>
            <p:nvPr/>
          </p:nvSpPr>
          <p:spPr>
            <a:xfrm>
              <a:off x="3075300" y="3112061"/>
              <a:ext cx="374912" cy="304914"/>
            </a:xfrm>
            <a:custGeom>
              <a:avLst/>
              <a:gdLst/>
              <a:ahLst/>
              <a:cxnLst/>
              <a:rect l="l" t="t" r="r" b="b"/>
              <a:pathLst>
                <a:path w="19753" h="16065" extrusionOk="0">
                  <a:moveTo>
                    <a:pt x="12366" y="4374"/>
                  </a:moveTo>
                  <a:cubicBezTo>
                    <a:pt x="13643" y="4415"/>
                    <a:pt x="14647" y="5483"/>
                    <a:pt x="14584" y="6759"/>
                  </a:cubicBezTo>
                  <a:cubicBezTo>
                    <a:pt x="14598" y="6941"/>
                    <a:pt x="14744" y="7067"/>
                    <a:pt x="14902" y="7067"/>
                  </a:cubicBezTo>
                  <a:cubicBezTo>
                    <a:pt x="14979" y="7067"/>
                    <a:pt x="15059" y="7037"/>
                    <a:pt x="15128" y="6968"/>
                  </a:cubicBezTo>
                  <a:cubicBezTo>
                    <a:pt x="15422" y="6620"/>
                    <a:pt x="15897" y="6408"/>
                    <a:pt x="16353" y="6408"/>
                  </a:cubicBezTo>
                  <a:cubicBezTo>
                    <a:pt x="16774" y="6408"/>
                    <a:pt x="17178" y="6588"/>
                    <a:pt x="17409" y="7010"/>
                  </a:cubicBezTo>
                  <a:cubicBezTo>
                    <a:pt x="17806" y="7742"/>
                    <a:pt x="17367" y="8600"/>
                    <a:pt x="16698" y="8935"/>
                  </a:cubicBezTo>
                  <a:cubicBezTo>
                    <a:pt x="16488" y="9061"/>
                    <a:pt x="16488" y="9374"/>
                    <a:pt x="16698" y="9500"/>
                  </a:cubicBezTo>
                  <a:cubicBezTo>
                    <a:pt x="17430" y="9960"/>
                    <a:pt x="18497" y="10902"/>
                    <a:pt x="18560" y="11843"/>
                  </a:cubicBezTo>
                  <a:cubicBezTo>
                    <a:pt x="18630" y="12872"/>
                    <a:pt x="17916" y="13215"/>
                    <a:pt x="17112" y="13215"/>
                  </a:cubicBezTo>
                  <a:cubicBezTo>
                    <a:pt x="16477" y="13215"/>
                    <a:pt x="15785" y="13002"/>
                    <a:pt x="15379" y="12743"/>
                  </a:cubicBezTo>
                  <a:cubicBezTo>
                    <a:pt x="15326" y="12707"/>
                    <a:pt x="15271" y="12692"/>
                    <a:pt x="15219" y="12692"/>
                  </a:cubicBezTo>
                  <a:cubicBezTo>
                    <a:pt x="15027" y="12692"/>
                    <a:pt x="14865" y="12906"/>
                    <a:pt x="14898" y="13120"/>
                  </a:cubicBezTo>
                  <a:cubicBezTo>
                    <a:pt x="15096" y="14078"/>
                    <a:pt x="14332" y="14826"/>
                    <a:pt x="13506" y="14826"/>
                  </a:cubicBezTo>
                  <a:cubicBezTo>
                    <a:pt x="13196" y="14826"/>
                    <a:pt x="12877" y="14720"/>
                    <a:pt x="12596" y="14480"/>
                  </a:cubicBezTo>
                  <a:cubicBezTo>
                    <a:pt x="12157" y="14124"/>
                    <a:pt x="11927" y="13706"/>
                    <a:pt x="11404" y="13454"/>
                  </a:cubicBezTo>
                  <a:cubicBezTo>
                    <a:pt x="11352" y="13431"/>
                    <a:pt x="11300" y="13420"/>
                    <a:pt x="11250" y="13420"/>
                  </a:cubicBezTo>
                  <a:cubicBezTo>
                    <a:pt x="11080" y="13420"/>
                    <a:pt x="10934" y="13548"/>
                    <a:pt x="10902" y="13726"/>
                  </a:cubicBezTo>
                  <a:cubicBezTo>
                    <a:pt x="10859" y="13698"/>
                    <a:pt x="10808" y="13684"/>
                    <a:pt x="10758" y="13684"/>
                  </a:cubicBezTo>
                  <a:cubicBezTo>
                    <a:pt x="10662" y="13684"/>
                    <a:pt x="10566" y="13735"/>
                    <a:pt x="10525" y="13831"/>
                  </a:cubicBezTo>
                  <a:cubicBezTo>
                    <a:pt x="10118" y="14715"/>
                    <a:pt x="9294" y="15435"/>
                    <a:pt x="8316" y="15435"/>
                  </a:cubicBezTo>
                  <a:cubicBezTo>
                    <a:pt x="8136" y="15435"/>
                    <a:pt x="7951" y="15410"/>
                    <a:pt x="7763" y="15359"/>
                  </a:cubicBezTo>
                  <a:cubicBezTo>
                    <a:pt x="6487" y="15003"/>
                    <a:pt x="5922" y="13434"/>
                    <a:pt x="6445" y="12262"/>
                  </a:cubicBezTo>
                  <a:cubicBezTo>
                    <a:pt x="6559" y="12053"/>
                    <a:pt x="6397" y="11793"/>
                    <a:pt x="6164" y="11793"/>
                  </a:cubicBezTo>
                  <a:cubicBezTo>
                    <a:pt x="6139" y="11793"/>
                    <a:pt x="6115" y="11796"/>
                    <a:pt x="6089" y="11802"/>
                  </a:cubicBezTo>
                  <a:cubicBezTo>
                    <a:pt x="5943" y="11840"/>
                    <a:pt x="5806" y="11857"/>
                    <a:pt x="5680" y="11857"/>
                  </a:cubicBezTo>
                  <a:cubicBezTo>
                    <a:pt x="4227" y="11857"/>
                    <a:pt x="4152" y="9522"/>
                    <a:pt x="5724" y="9522"/>
                  </a:cubicBezTo>
                  <a:cubicBezTo>
                    <a:pt x="5807" y="9522"/>
                    <a:pt x="5893" y="9528"/>
                    <a:pt x="5985" y="9542"/>
                  </a:cubicBezTo>
                  <a:cubicBezTo>
                    <a:pt x="6001" y="9544"/>
                    <a:pt x="6018" y="9546"/>
                    <a:pt x="6034" y="9546"/>
                  </a:cubicBezTo>
                  <a:cubicBezTo>
                    <a:pt x="6288" y="9546"/>
                    <a:pt x="6513" y="9254"/>
                    <a:pt x="6278" y="9019"/>
                  </a:cubicBezTo>
                  <a:cubicBezTo>
                    <a:pt x="5482" y="8265"/>
                    <a:pt x="5629" y="6968"/>
                    <a:pt x="6570" y="6382"/>
                  </a:cubicBezTo>
                  <a:cubicBezTo>
                    <a:pt x="6862" y="6204"/>
                    <a:pt x="7176" y="6128"/>
                    <a:pt x="7493" y="6128"/>
                  </a:cubicBezTo>
                  <a:cubicBezTo>
                    <a:pt x="8107" y="6128"/>
                    <a:pt x="8731" y="6414"/>
                    <a:pt x="9228" y="6801"/>
                  </a:cubicBezTo>
                  <a:cubicBezTo>
                    <a:pt x="9249" y="6884"/>
                    <a:pt x="9291" y="6968"/>
                    <a:pt x="9353" y="7031"/>
                  </a:cubicBezTo>
                  <a:cubicBezTo>
                    <a:pt x="9384" y="7062"/>
                    <a:pt x="9426" y="7081"/>
                    <a:pt x="9471" y="7081"/>
                  </a:cubicBezTo>
                  <a:cubicBezTo>
                    <a:pt x="9487" y="7081"/>
                    <a:pt x="9504" y="7078"/>
                    <a:pt x="9521" y="7073"/>
                  </a:cubicBezTo>
                  <a:lnTo>
                    <a:pt x="9563" y="7136"/>
                  </a:lnTo>
                  <a:cubicBezTo>
                    <a:pt x="9594" y="7167"/>
                    <a:pt x="9630" y="7180"/>
                    <a:pt x="9665" y="7180"/>
                  </a:cubicBezTo>
                  <a:cubicBezTo>
                    <a:pt x="9774" y="7180"/>
                    <a:pt x="9877" y="7058"/>
                    <a:pt x="9814" y="6947"/>
                  </a:cubicBezTo>
                  <a:lnTo>
                    <a:pt x="9751" y="6843"/>
                  </a:lnTo>
                  <a:cubicBezTo>
                    <a:pt x="9730" y="6822"/>
                    <a:pt x="9709" y="6801"/>
                    <a:pt x="9688" y="6780"/>
                  </a:cubicBezTo>
                  <a:lnTo>
                    <a:pt x="9625" y="6696"/>
                  </a:lnTo>
                  <a:cubicBezTo>
                    <a:pt x="9709" y="6403"/>
                    <a:pt x="9814" y="6110"/>
                    <a:pt x="9939" y="5838"/>
                  </a:cubicBezTo>
                  <a:cubicBezTo>
                    <a:pt x="10128" y="5524"/>
                    <a:pt x="10379" y="5252"/>
                    <a:pt x="10651" y="5022"/>
                  </a:cubicBezTo>
                  <a:cubicBezTo>
                    <a:pt x="11132" y="4625"/>
                    <a:pt x="11739" y="4395"/>
                    <a:pt x="12366" y="4374"/>
                  </a:cubicBezTo>
                  <a:close/>
                  <a:moveTo>
                    <a:pt x="0" y="1"/>
                  </a:moveTo>
                  <a:cubicBezTo>
                    <a:pt x="3223" y="1926"/>
                    <a:pt x="3683" y="6403"/>
                    <a:pt x="3997" y="9814"/>
                  </a:cubicBezTo>
                  <a:cubicBezTo>
                    <a:pt x="3997" y="9856"/>
                    <a:pt x="4018" y="9897"/>
                    <a:pt x="4039" y="9939"/>
                  </a:cubicBezTo>
                  <a:cubicBezTo>
                    <a:pt x="3892" y="10211"/>
                    <a:pt x="3829" y="10504"/>
                    <a:pt x="3850" y="10797"/>
                  </a:cubicBezTo>
                  <a:cubicBezTo>
                    <a:pt x="3913" y="11822"/>
                    <a:pt x="4813" y="12450"/>
                    <a:pt x="5734" y="12471"/>
                  </a:cubicBezTo>
                  <a:cubicBezTo>
                    <a:pt x="5420" y="13810"/>
                    <a:pt x="5985" y="15338"/>
                    <a:pt x="7345" y="15882"/>
                  </a:cubicBezTo>
                  <a:cubicBezTo>
                    <a:pt x="7652" y="16006"/>
                    <a:pt x="7976" y="16065"/>
                    <a:pt x="8302" y="16065"/>
                  </a:cubicBezTo>
                  <a:cubicBezTo>
                    <a:pt x="9508" y="16065"/>
                    <a:pt x="10723" y="15264"/>
                    <a:pt x="11069" y="14061"/>
                  </a:cubicBezTo>
                  <a:cubicBezTo>
                    <a:pt x="11069" y="14061"/>
                    <a:pt x="11069" y="14040"/>
                    <a:pt x="11069" y="14019"/>
                  </a:cubicBezTo>
                  <a:lnTo>
                    <a:pt x="11090" y="14019"/>
                  </a:lnTo>
                  <a:cubicBezTo>
                    <a:pt x="11718" y="14333"/>
                    <a:pt x="12011" y="15045"/>
                    <a:pt x="12680" y="15317"/>
                  </a:cubicBezTo>
                  <a:cubicBezTo>
                    <a:pt x="12957" y="15443"/>
                    <a:pt x="13257" y="15508"/>
                    <a:pt x="13557" y="15508"/>
                  </a:cubicBezTo>
                  <a:cubicBezTo>
                    <a:pt x="13755" y="15508"/>
                    <a:pt x="13953" y="15480"/>
                    <a:pt x="14145" y="15421"/>
                  </a:cubicBezTo>
                  <a:cubicBezTo>
                    <a:pt x="14961" y="15170"/>
                    <a:pt x="15526" y="14438"/>
                    <a:pt x="15568" y="13580"/>
                  </a:cubicBezTo>
                  <a:cubicBezTo>
                    <a:pt x="16021" y="13763"/>
                    <a:pt x="16563" y="13877"/>
                    <a:pt x="17092" y="13877"/>
                  </a:cubicBezTo>
                  <a:cubicBezTo>
                    <a:pt x="17954" y="13877"/>
                    <a:pt x="18783" y="13576"/>
                    <a:pt x="19146" y="12785"/>
                  </a:cubicBezTo>
                  <a:cubicBezTo>
                    <a:pt x="19752" y="11509"/>
                    <a:pt x="18476" y="10023"/>
                    <a:pt x="17430" y="9207"/>
                  </a:cubicBezTo>
                  <a:cubicBezTo>
                    <a:pt x="18225" y="8558"/>
                    <a:pt x="18476" y="7345"/>
                    <a:pt x="17848" y="6487"/>
                  </a:cubicBezTo>
                  <a:cubicBezTo>
                    <a:pt x="17472" y="5978"/>
                    <a:pt x="16914" y="5749"/>
                    <a:pt x="16347" y="5749"/>
                  </a:cubicBezTo>
                  <a:cubicBezTo>
                    <a:pt x="15937" y="5749"/>
                    <a:pt x="15522" y="5869"/>
                    <a:pt x="15170" y="6089"/>
                  </a:cubicBezTo>
                  <a:cubicBezTo>
                    <a:pt x="14919" y="4855"/>
                    <a:pt x="13915" y="3934"/>
                    <a:pt x="12680" y="3767"/>
                  </a:cubicBezTo>
                  <a:cubicBezTo>
                    <a:pt x="12680" y="3746"/>
                    <a:pt x="12680" y="3725"/>
                    <a:pt x="12680" y="3704"/>
                  </a:cubicBezTo>
                  <a:cubicBezTo>
                    <a:pt x="12785" y="2449"/>
                    <a:pt x="12680" y="1193"/>
                    <a:pt x="12345" y="1"/>
                  </a:cubicBezTo>
                  <a:lnTo>
                    <a:pt x="11425" y="1"/>
                  </a:lnTo>
                  <a:lnTo>
                    <a:pt x="11864" y="3725"/>
                  </a:lnTo>
                  <a:cubicBezTo>
                    <a:pt x="11843" y="3746"/>
                    <a:pt x="11843" y="3788"/>
                    <a:pt x="11864" y="3830"/>
                  </a:cubicBezTo>
                  <a:cubicBezTo>
                    <a:pt x="11048" y="3976"/>
                    <a:pt x="10316" y="4415"/>
                    <a:pt x="9814" y="5085"/>
                  </a:cubicBezTo>
                  <a:cubicBezTo>
                    <a:pt x="9646" y="5294"/>
                    <a:pt x="9500" y="5524"/>
                    <a:pt x="9374" y="5755"/>
                  </a:cubicBezTo>
                  <a:cubicBezTo>
                    <a:pt x="9291" y="3788"/>
                    <a:pt x="8914" y="1842"/>
                    <a:pt x="8265" y="1"/>
                  </a:cubicBezTo>
                  <a:lnTo>
                    <a:pt x="7407" y="1"/>
                  </a:lnTo>
                  <a:cubicBezTo>
                    <a:pt x="8119" y="1863"/>
                    <a:pt x="8433" y="3892"/>
                    <a:pt x="8642" y="5880"/>
                  </a:cubicBezTo>
                  <a:cubicBezTo>
                    <a:pt x="8259" y="5677"/>
                    <a:pt x="7842" y="5569"/>
                    <a:pt x="7421" y="5569"/>
                  </a:cubicBezTo>
                  <a:cubicBezTo>
                    <a:pt x="7107" y="5569"/>
                    <a:pt x="6791" y="5629"/>
                    <a:pt x="6487" y="5755"/>
                  </a:cubicBezTo>
                  <a:cubicBezTo>
                    <a:pt x="6654" y="3746"/>
                    <a:pt x="6194" y="1716"/>
                    <a:pt x="5127" y="1"/>
                  </a:cubicBezTo>
                  <a:lnTo>
                    <a:pt x="4248" y="1"/>
                  </a:lnTo>
                  <a:cubicBezTo>
                    <a:pt x="5420" y="1779"/>
                    <a:pt x="5922" y="3892"/>
                    <a:pt x="5692" y="6027"/>
                  </a:cubicBezTo>
                  <a:cubicBezTo>
                    <a:pt x="5692" y="6110"/>
                    <a:pt x="5713" y="6215"/>
                    <a:pt x="5775" y="6278"/>
                  </a:cubicBezTo>
                  <a:cubicBezTo>
                    <a:pt x="5106" y="7010"/>
                    <a:pt x="4959" y="8098"/>
                    <a:pt x="5441" y="8977"/>
                  </a:cubicBezTo>
                  <a:cubicBezTo>
                    <a:pt x="5190" y="9019"/>
                    <a:pt x="4938" y="9102"/>
                    <a:pt x="4708" y="9249"/>
                  </a:cubicBezTo>
                  <a:cubicBezTo>
                    <a:pt x="4415" y="6027"/>
                    <a:pt x="3746" y="2135"/>
                    <a:pt x="1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5" name="Google Shape;16195;p21"/>
            <p:cNvSpPr/>
            <p:nvPr/>
          </p:nvSpPr>
          <p:spPr>
            <a:xfrm>
              <a:off x="2695054" y="3112061"/>
              <a:ext cx="326247" cy="347543"/>
            </a:xfrm>
            <a:custGeom>
              <a:avLst/>
              <a:gdLst/>
              <a:ahLst/>
              <a:cxnLst/>
              <a:rect l="l" t="t" r="r" b="b"/>
              <a:pathLst>
                <a:path w="17189" h="18311" extrusionOk="0">
                  <a:moveTo>
                    <a:pt x="12501" y="5697"/>
                  </a:moveTo>
                  <a:cubicBezTo>
                    <a:pt x="12934" y="5697"/>
                    <a:pt x="13379" y="5819"/>
                    <a:pt x="13799" y="6089"/>
                  </a:cubicBezTo>
                  <a:cubicBezTo>
                    <a:pt x="15369" y="7073"/>
                    <a:pt x="15117" y="9249"/>
                    <a:pt x="13527" y="10044"/>
                  </a:cubicBezTo>
                  <a:cubicBezTo>
                    <a:pt x="13234" y="10211"/>
                    <a:pt x="13360" y="10672"/>
                    <a:pt x="13716" y="10693"/>
                  </a:cubicBezTo>
                  <a:cubicBezTo>
                    <a:pt x="13777" y="10686"/>
                    <a:pt x="13839" y="10683"/>
                    <a:pt x="13900" y="10683"/>
                  </a:cubicBezTo>
                  <a:cubicBezTo>
                    <a:pt x="15259" y="10683"/>
                    <a:pt x="16546" y="12196"/>
                    <a:pt x="15745" y="13517"/>
                  </a:cubicBezTo>
                  <a:cubicBezTo>
                    <a:pt x="15396" y="14107"/>
                    <a:pt x="14721" y="14406"/>
                    <a:pt x="14048" y="14406"/>
                  </a:cubicBezTo>
                  <a:cubicBezTo>
                    <a:pt x="13551" y="14406"/>
                    <a:pt x="13054" y="14243"/>
                    <a:pt x="12690" y="13915"/>
                  </a:cubicBezTo>
                  <a:cubicBezTo>
                    <a:pt x="12625" y="13859"/>
                    <a:pt x="12552" y="13836"/>
                    <a:pt x="12482" y="13836"/>
                  </a:cubicBezTo>
                  <a:cubicBezTo>
                    <a:pt x="12259" y="13836"/>
                    <a:pt x="12056" y="14074"/>
                    <a:pt x="12167" y="14312"/>
                  </a:cubicBezTo>
                  <a:cubicBezTo>
                    <a:pt x="12690" y="15400"/>
                    <a:pt x="12125" y="16677"/>
                    <a:pt x="10975" y="17032"/>
                  </a:cubicBezTo>
                  <a:cubicBezTo>
                    <a:pt x="10795" y="17081"/>
                    <a:pt x="10617" y="17104"/>
                    <a:pt x="10444" y="17104"/>
                  </a:cubicBezTo>
                  <a:cubicBezTo>
                    <a:pt x="9505" y="17104"/>
                    <a:pt x="8682" y="16433"/>
                    <a:pt x="8275" y="15568"/>
                  </a:cubicBezTo>
                  <a:cubicBezTo>
                    <a:pt x="8275" y="15547"/>
                    <a:pt x="8254" y="15526"/>
                    <a:pt x="8234" y="15526"/>
                  </a:cubicBezTo>
                  <a:cubicBezTo>
                    <a:pt x="8213" y="15421"/>
                    <a:pt x="8192" y="15338"/>
                    <a:pt x="8150" y="15254"/>
                  </a:cubicBezTo>
                  <a:cubicBezTo>
                    <a:pt x="8100" y="15113"/>
                    <a:pt x="7988" y="15051"/>
                    <a:pt x="7875" y="15051"/>
                  </a:cubicBezTo>
                  <a:cubicBezTo>
                    <a:pt x="7705" y="15051"/>
                    <a:pt x="7534" y="15194"/>
                    <a:pt x="7585" y="15421"/>
                  </a:cubicBezTo>
                  <a:cubicBezTo>
                    <a:pt x="7753" y="16595"/>
                    <a:pt x="6939" y="17662"/>
                    <a:pt x="5866" y="17662"/>
                  </a:cubicBezTo>
                  <a:cubicBezTo>
                    <a:pt x="5600" y="17662"/>
                    <a:pt x="5319" y="17596"/>
                    <a:pt x="5032" y="17451"/>
                  </a:cubicBezTo>
                  <a:cubicBezTo>
                    <a:pt x="3693" y="16781"/>
                    <a:pt x="3609" y="15087"/>
                    <a:pt x="4446" y="13998"/>
                  </a:cubicBezTo>
                  <a:cubicBezTo>
                    <a:pt x="4675" y="13770"/>
                    <a:pt x="4487" y="13402"/>
                    <a:pt x="4198" y="13402"/>
                  </a:cubicBezTo>
                  <a:cubicBezTo>
                    <a:pt x="4170" y="13402"/>
                    <a:pt x="4141" y="13405"/>
                    <a:pt x="4112" y="13413"/>
                  </a:cubicBezTo>
                  <a:cubicBezTo>
                    <a:pt x="3701" y="13509"/>
                    <a:pt x="3290" y="13551"/>
                    <a:pt x="2879" y="13551"/>
                  </a:cubicBezTo>
                  <a:cubicBezTo>
                    <a:pt x="2662" y="13551"/>
                    <a:pt x="2445" y="13539"/>
                    <a:pt x="2228" y="13517"/>
                  </a:cubicBezTo>
                  <a:cubicBezTo>
                    <a:pt x="1078" y="13287"/>
                    <a:pt x="450" y="12157"/>
                    <a:pt x="1287" y="11153"/>
                  </a:cubicBezTo>
                  <a:cubicBezTo>
                    <a:pt x="1970" y="10356"/>
                    <a:pt x="2962" y="9904"/>
                    <a:pt x="4014" y="9904"/>
                  </a:cubicBezTo>
                  <a:cubicBezTo>
                    <a:pt x="4122" y="9904"/>
                    <a:pt x="4232" y="9909"/>
                    <a:pt x="4342" y="9918"/>
                  </a:cubicBezTo>
                  <a:cubicBezTo>
                    <a:pt x="4348" y="9919"/>
                    <a:pt x="4354" y="9919"/>
                    <a:pt x="4361" y="9919"/>
                  </a:cubicBezTo>
                  <a:cubicBezTo>
                    <a:pt x="4781" y="9919"/>
                    <a:pt x="4775" y="9228"/>
                    <a:pt x="4342" y="9207"/>
                  </a:cubicBezTo>
                  <a:cubicBezTo>
                    <a:pt x="2710" y="9102"/>
                    <a:pt x="3317" y="6968"/>
                    <a:pt x="4593" y="6780"/>
                  </a:cubicBezTo>
                  <a:cubicBezTo>
                    <a:pt x="4682" y="6764"/>
                    <a:pt x="4771" y="6756"/>
                    <a:pt x="4859" y="6756"/>
                  </a:cubicBezTo>
                  <a:cubicBezTo>
                    <a:pt x="5571" y="6756"/>
                    <a:pt x="6197" y="7269"/>
                    <a:pt x="6309" y="8014"/>
                  </a:cubicBezTo>
                  <a:cubicBezTo>
                    <a:pt x="6319" y="8074"/>
                    <a:pt x="6371" y="8101"/>
                    <a:pt x="6429" y="8101"/>
                  </a:cubicBezTo>
                  <a:cubicBezTo>
                    <a:pt x="6491" y="8101"/>
                    <a:pt x="6559" y="8069"/>
                    <a:pt x="6581" y="8014"/>
                  </a:cubicBezTo>
                  <a:lnTo>
                    <a:pt x="6581" y="7972"/>
                  </a:lnTo>
                  <a:cubicBezTo>
                    <a:pt x="6618" y="8075"/>
                    <a:pt x="6705" y="8124"/>
                    <a:pt x="6792" y="8124"/>
                  </a:cubicBezTo>
                  <a:cubicBezTo>
                    <a:pt x="6900" y="8124"/>
                    <a:pt x="7008" y="8049"/>
                    <a:pt x="7020" y="7910"/>
                  </a:cubicBezTo>
                  <a:cubicBezTo>
                    <a:pt x="6978" y="7449"/>
                    <a:pt x="7166" y="7010"/>
                    <a:pt x="7501" y="6675"/>
                  </a:cubicBezTo>
                  <a:cubicBezTo>
                    <a:pt x="7725" y="6477"/>
                    <a:pt x="7981" y="6388"/>
                    <a:pt x="8230" y="6388"/>
                  </a:cubicBezTo>
                  <a:cubicBezTo>
                    <a:pt x="8770" y="6388"/>
                    <a:pt x="9277" y="6811"/>
                    <a:pt x="9363" y="7470"/>
                  </a:cubicBezTo>
                  <a:cubicBezTo>
                    <a:pt x="9375" y="7679"/>
                    <a:pt x="9541" y="7798"/>
                    <a:pt x="9708" y="7798"/>
                  </a:cubicBezTo>
                  <a:cubicBezTo>
                    <a:pt x="9842" y="7798"/>
                    <a:pt x="9977" y="7722"/>
                    <a:pt x="10033" y="7554"/>
                  </a:cubicBezTo>
                  <a:cubicBezTo>
                    <a:pt x="10421" y="6450"/>
                    <a:pt x="11426" y="5697"/>
                    <a:pt x="12501" y="5697"/>
                  </a:cubicBezTo>
                  <a:close/>
                  <a:moveTo>
                    <a:pt x="3881" y="1"/>
                  </a:moveTo>
                  <a:cubicBezTo>
                    <a:pt x="3045" y="2072"/>
                    <a:pt x="2814" y="4353"/>
                    <a:pt x="3233" y="6550"/>
                  </a:cubicBezTo>
                  <a:cubicBezTo>
                    <a:pt x="3254" y="6592"/>
                    <a:pt x="3275" y="6633"/>
                    <a:pt x="3317" y="6654"/>
                  </a:cubicBezTo>
                  <a:cubicBezTo>
                    <a:pt x="2521" y="7324"/>
                    <a:pt x="2396" y="8496"/>
                    <a:pt x="3045" y="9312"/>
                  </a:cubicBezTo>
                  <a:cubicBezTo>
                    <a:pt x="1601" y="9625"/>
                    <a:pt x="115" y="10609"/>
                    <a:pt x="73" y="12115"/>
                  </a:cubicBezTo>
                  <a:cubicBezTo>
                    <a:pt x="1" y="13770"/>
                    <a:pt x="1507" y="14192"/>
                    <a:pt x="2906" y="14192"/>
                  </a:cubicBezTo>
                  <a:cubicBezTo>
                    <a:pt x="3117" y="14192"/>
                    <a:pt x="3325" y="14182"/>
                    <a:pt x="3526" y="14166"/>
                  </a:cubicBezTo>
                  <a:lnTo>
                    <a:pt x="3526" y="14166"/>
                  </a:lnTo>
                  <a:cubicBezTo>
                    <a:pt x="2835" y="15672"/>
                    <a:pt x="3233" y="17576"/>
                    <a:pt x="5011" y="18183"/>
                  </a:cubicBezTo>
                  <a:cubicBezTo>
                    <a:pt x="5265" y="18270"/>
                    <a:pt x="5525" y="18311"/>
                    <a:pt x="5782" y="18311"/>
                  </a:cubicBezTo>
                  <a:cubicBezTo>
                    <a:pt x="6945" y="18311"/>
                    <a:pt x="8049" y="17481"/>
                    <a:pt x="8254" y="16384"/>
                  </a:cubicBezTo>
                  <a:cubicBezTo>
                    <a:pt x="8740" y="17198"/>
                    <a:pt x="9648" y="17755"/>
                    <a:pt x="10592" y="17755"/>
                  </a:cubicBezTo>
                  <a:cubicBezTo>
                    <a:pt x="10908" y="17755"/>
                    <a:pt x="11229" y="17692"/>
                    <a:pt x="11539" y="17556"/>
                  </a:cubicBezTo>
                  <a:cubicBezTo>
                    <a:pt x="12544" y="17074"/>
                    <a:pt x="13130" y="15986"/>
                    <a:pt x="13004" y="14877"/>
                  </a:cubicBezTo>
                  <a:lnTo>
                    <a:pt x="13004" y="14877"/>
                  </a:lnTo>
                  <a:cubicBezTo>
                    <a:pt x="13338" y="15013"/>
                    <a:pt x="13699" y="15080"/>
                    <a:pt x="14059" y="15080"/>
                  </a:cubicBezTo>
                  <a:cubicBezTo>
                    <a:pt x="15029" y="15080"/>
                    <a:pt x="15999" y="14595"/>
                    <a:pt x="16457" y="13664"/>
                  </a:cubicBezTo>
                  <a:cubicBezTo>
                    <a:pt x="17189" y="12178"/>
                    <a:pt x="16101" y="10525"/>
                    <a:pt x="14657" y="10086"/>
                  </a:cubicBezTo>
                  <a:cubicBezTo>
                    <a:pt x="15954" y="8830"/>
                    <a:pt x="15829" y="6717"/>
                    <a:pt x="14385" y="5650"/>
                  </a:cubicBezTo>
                  <a:cubicBezTo>
                    <a:pt x="13867" y="5224"/>
                    <a:pt x="13218" y="5011"/>
                    <a:pt x="12553" y="5011"/>
                  </a:cubicBezTo>
                  <a:cubicBezTo>
                    <a:pt x="12467" y="5011"/>
                    <a:pt x="12380" y="5015"/>
                    <a:pt x="12293" y="5022"/>
                  </a:cubicBezTo>
                  <a:cubicBezTo>
                    <a:pt x="12711" y="3516"/>
                    <a:pt x="13088" y="1926"/>
                    <a:pt x="14092" y="691"/>
                  </a:cubicBezTo>
                  <a:cubicBezTo>
                    <a:pt x="14301" y="419"/>
                    <a:pt x="14552" y="189"/>
                    <a:pt x="14824" y="1"/>
                  </a:cubicBezTo>
                  <a:lnTo>
                    <a:pt x="13757" y="1"/>
                  </a:lnTo>
                  <a:cubicBezTo>
                    <a:pt x="12523" y="1361"/>
                    <a:pt x="12021" y="3286"/>
                    <a:pt x="11811" y="5106"/>
                  </a:cubicBezTo>
                  <a:cubicBezTo>
                    <a:pt x="10975" y="5315"/>
                    <a:pt x="10263" y="5817"/>
                    <a:pt x="9803" y="6529"/>
                  </a:cubicBezTo>
                  <a:cubicBezTo>
                    <a:pt x="9719" y="5776"/>
                    <a:pt x="10326" y="3202"/>
                    <a:pt x="10410" y="2888"/>
                  </a:cubicBezTo>
                  <a:cubicBezTo>
                    <a:pt x="10661" y="1884"/>
                    <a:pt x="11058" y="900"/>
                    <a:pt x="11581" y="1"/>
                  </a:cubicBezTo>
                  <a:lnTo>
                    <a:pt x="10765" y="1"/>
                  </a:lnTo>
                  <a:cubicBezTo>
                    <a:pt x="10619" y="273"/>
                    <a:pt x="10472" y="566"/>
                    <a:pt x="10347" y="858"/>
                  </a:cubicBezTo>
                  <a:cubicBezTo>
                    <a:pt x="9782" y="2302"/>
                    <a:pt x="9405" y="3830"/>
                    <a:pt x="9280" y="5399"/>
                  </a:cubicBezTo>
                  <a:cubicBezTo>
                    <a:pt x="9259" y="5608"/>
                    <a:pt x="9238" y="5817"/>
                    <a:pt x="9259" y="6027"/>
                  </a:cubicBezTo>
                  <a:cubicBezTo>
                    <a:pt x="8948" y="5789"/>
                    <a:pt x="8576" y="5668"/>
                    <a:pt x="8204" y="5668"/>
                  </a:cubicBezTo>
                  <a:cubicBezTo>
                    <a:pt x="7823" y="5668"/>
                    <a:pt x="7442" y="5794"/>
                    <a:pt x="7125" y="6048"/>
                  </a:cubicBezTo>
                  <a:cubicBezTo>
                    <a:pt x="7292" y="4039"/>
                    <a:pt x="7459" y="1926"/>
                    <a:pt x="8150" y="1"/>
                  </a:cubicBezTo>
                  <a:lnTo>
                    <a:pt x="7355" y="1"/>
                  </a:lnTo>
                  <a:cubicBezTo>
                    <a:pt x="6727" y="1988"/>
                    <a:pt x="6622" y="4143"/>
                    <a:pt x="6727" y="6215"/>
                  </a:cubicBezTo>
                  <a:cubicBezTo>
                    <a:pt x="6727" y="6278"/>
                    <a:pt x="6748" y="6340"/>
                    <a:pt x="6811" y="6361"/>
                  </a:cubicBezTo>
                  <a:cubicBezTo>
                    <a:pt x="6664" y="6571"/>
                    <a:pt x="6560" y="6801"/>
                    <a:pt x="6497" y="7052"/>
                  </a:cubicBezTo>
                  <a:cubicBezTo>
                    <a:pt x="6211" y="6466"/>
                    <a:pt x="5457" y="6163"/>
                    <a:pt x="4721" y="6163"/>
                  </a:cubicBezTo>
                  <a:cubicBezTo>
                    <a:pt x="4379" y="6163"/>
                    <a:pt x="4041" y="6229"/>
                    <a:pt x="3756" y="6361"/>
                  </a:cubicBezTo>
                  <a:cubicBezTo>
                    <a:pt x="3568" y="4206"/>
                    <a:pt x="3902" y="2009"/>
                    <a:pt x="4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6" name="Google Shape;16196;p21"/>
            <p:cNvSpPr/>
            <p:nvPr/>
          </p:nvSpPr>
          <p:spPr>
            <a:xfrm>
              <a:off x="2956561" y="3083401"/>
              <a:ext cx="142976" cy="28679"/>
            </a:xfrm>
            <a:custGeom>
              <a:avLst/>
              <a:gdLst/>
              <a:ahLst/>
              <a:cxnLst/>
              <a:rect l="l" t="t" r="r" b="b"/>
              <a:pathLst>
                <a:path w="7533" h="1511" extrusionOk="0">
                  <a:moveTo>
                    <a:pt x="3576" y="0"/>
                  </a:moveTo>
                  <a:cubicBezTo>
                    <a:pt x="2246" y="0"/>
                    <a:pt x="947" y="489"/>
                    <a:pt x="21" y="1490"/>
                  </a:cubicBezTo>
                  <a:lnTo>
                    <a:pt x="0" y="1511"/>
                  </a:lnTo>
                  <a:lnTo>
                    <a:pt x="1067" y="1511"/>
                  </a:lnTo>
                  <a:cubicBezTo>
                    <a:pt x="1801" y="981"/>
                    <a:pt x="2673" y="729"/>
                    <a:pt x="3564" y="729"/>
                  </a:cubicBezTo>
                  <a:cubicBezTo>
                    <a:pt x="4223" y="729"/>
                    <a:pt x="4892" y="867"/>
                    <a:pt x="5524" y="1134"/>
                  </a:cubicBezTo>
                  <a:cubicBezTo>
                    <a:pt x="5754" y="1239"/>
                    <a:pt x="6005" y="1364"/>
                    <a:pt x="6236" y="1511"/>
                  </a:cubicBezTo>
                  <a:lnTo>
                    <a:pt x="7533" y="1511"/>
                  </a:lnTo>
                  <a:cubicBezTo>
                    <a:pt x="6842" y="925"/>
                    <a:pt x="6026" y="485"/>
                    <a:pt x="5168" y="234"/>
                  </a:cubicBezTo>
                  <a:cubicBezTo>
                    <a:pt x="4648" y="79"/>
                    <a:pt x="4109"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7" name="Google Shape;16197;p21"/>
          <p:cNvGrpSpPr/>
          <p:nvPr/>
        </p:nvGrpSpPr>
        <p:grpSpPr>
          <a:xfrm rot="6869966">
            <a:off x="-1006528" y="395150"/>
            <a:ext cx="2329503" cy="757791"/>
            <a:chOff x="4178968" y="-268677"/>
            <a:chExt cx="2329415" cy="757762"/>
          </a:xfrm>
        </p:grpSpPr>
        <p:grpSp>
          <p:nvGrpSpPr>
            <p:cNvPr id="16198" name="Google Shape;16198;p21"/>
            <p:cNvGrpSpPr/>
            <p:nvPr/>
          </p:nvGrpSpPr>
          <p:grpSpPr>
            <a:xfrm>
              <a:off x="4178968" y="-268677"/>
              <a:ext cx="1264254" cy="757762"/>
              <a:chOff x="6323950" y="1278138"/>
              <a:chExt cx="701350" cy="420325"/>
            </a:xfrm>
          </p:grpSpPr>
          <p:sp>
            <p:nvSpPr>
              <p:cNvPr id="16199" name="Google Shape;16199;p21"/>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0" name="Google Shape;16200;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1" name="Google Shape;16201;p21"/>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2" name="Google Shape;16202;p21"/>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3" name="Google Shape;16203;p21"/>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4" name="Google Shape;16204;p21"/>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5" name="Google Shape;16205;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6" name="Google Shape;16206;p21"/>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7" name="Google Shape;16207;p21"/>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8" name="Google Shape;16208;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9" name="Google Shape;16209;p21"/>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0" name="Google Shape;16210;p21"/>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1" name="Google Shape;16211;p21"/>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2" name="Google Shape;16212;p21"/>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3" name="Google Shape;16213;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4" name="Google Shape;16214;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5" name="Google Shape;16215;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6" name="Google Shape;16216;p21"/>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7" name="Google Shape;16217;p21"/>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8" name="Google Shape;16218;p21"/>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9" name="Google Shape;16219;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0" name="Google Shape;16220;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1" name="Google Shape;16221;p21"/>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2" name="Google Shape;16222;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3" name="Google Shape;16223;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4" name="Google Shape;16224;p21"/>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5" name="Google Shape;16225;p21"/>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6" name="Google Shape;16226;p21"/>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7" name="Google Shape;16227;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8" name="Google Shape;16228;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9" name="Google Shape;16229;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0" name="Google Shape;16230;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1" name="Google Shape;16231;p21"/>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2" name="Google Shape;16232;p21"/>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3" name="Google Shape;16233;p21"/>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4" name="Google Shape;16234;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5" name="Google Shape;16235;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6" name="Google Shape;16236;p21"/>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7" name="Google Shape;16237;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8" name="Google Shape;16238;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9" name="Google Shape;16239;p21"/>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0" name="Google Shape;16240;p21"/>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1" name="Google Shape;16241;p21"/>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2" name="Google Shape;16242;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3" name="Google Shape;16243;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4" name="Google Shape;16244;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5" name="Google Shape;16245;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6" name="Google Shape;16246;p21"/>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7" name="Google Shape;16247;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8" name="Google Shape;16248;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9" name="Google Shape;16249;p21"/>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0" name="Google Shape;16250;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1" name="Google Shape;16251;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2" name="Google Shape;16252;p21"/>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3" name="Google Shape;16253;p21"/>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4" name="Google Shape;16254;p21"/>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5" name="Google Shape;16255;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6" name="Google Shape;16256;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7" name="Google Shape;16257;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8" name="Google Shape;16258;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9" name="Google Shape;16259;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0" name="Google Shape;16260;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1" name="Google Shape;16261;p21"/>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2" name="Google Shape;16262;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3" name="Google Shape;16263;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4" name="Google Shape;16264;p21"/>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5" name="Google Shape;16265;p21"/>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6" name="Google Shape;16266;p21"/>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7" name="Google Shape;16267;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8" name="Google Shape;16268;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9" name="Google Shape;16269;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0" name="Google Shape;16270;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1" name="Google Shape;16271;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2" name="Google Shape;16272;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3" name="Google Shape;16273;p21"/>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4" name="Google Shape;16274;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5" name="Google Shape;16275;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6" name="Google Shape;16276;p21"/>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7" name="Google Shape;16277;p21"/>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8" name="Google Shape;16278;p21"/>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9" name="Google Shape;16279;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0" name="Google Shape;16280;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1" name="Google Shape;16281;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2" name="Google Shape;16282;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3" name="Google Shape;16283;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4" name="Google Shape;16284;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5" name="Google Shape;16285;p21"/>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6" name="Google Shape;16286;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7" name="Google Shape;16287;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8" name="Google Shape;16288;p21"/>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9" name="Google Shape;16289;p21"/>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0" name="Google Shape;16290;p21"/>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1" name="Google Shape;16291;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2" name="Google Shape;16292;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3" name="Google Shape;16293;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4" name="Google Shape;16294;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5" name="Google Shape;16295;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6" name="Google Shape;16296;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7" name="Google Shape;16297;p21"/>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8" name="Google Shape;16298;p21"/>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9" name="Google Shape;16299;p21"/>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0" name="Google Shape;16300;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1" name="Google Shape;16301;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2" name="Google Shape;16302;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3" name="Google Shape;16303;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4" name="Google Shape;16304;p21"/>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5" name="Google Shape;16305;p21"/>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6" name="Google Shape;16306;p21"/>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7" name="Google Shape;16307;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8" name="Google Shape;16308;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9" name="Google Shape;16309;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0" name="Google Shape;16310;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1" name="Google Shape;16311;p21"/>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2" name="Google Shape;16312;p21"/>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3" name="Google Shape;16313;p21"/>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4" name="Google Shape;16314;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5" name="Google Shape;16315;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6" name="Google Shape;16316;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7" name="Google Shape;16317;p21"/>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8" name="Google Shape;16318;p21"/>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9" name="Google Shape;16319;p21"/>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0" name="Google Shape;16320;p21"/>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1" name="Google Shape;16321;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2" name="Google Shape;16322;p21"/>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3" name="Google Shape;16323;p21"/>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4" name="Google Shape;16324;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5" name="Google Shape;16325;p21"/>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6" name="Google Shape;16326;p21"/>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7" name="Google Shape;16327;p21"/>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8" name="Google Shape;16328;p21"/>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9" name="Google Shape;16329;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0" name="Google Shape;16330;p21"/>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1" name="Google Shape;16331;p21"/>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2" name="Google Shape;16332;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3" name="Google Shape;16333;p21"/>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4" name="Google Shape;16334;p21"/>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5" name="Google Shape;16335;p21"/>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6" name="Google Shape;16336;p21"/>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7" name="Google Shape;16337;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8" name="Google Shape;16338;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9" name="Google Shape;16339;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0" name="Google Shape;16340;p21"/>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1" name="Google Shape;16341;p21"/>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2" name="Google Shape;16342;p21"/>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3" name="Google Shape;16343;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4" name="Google Shape;16344;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5" name="Google Shape;16345;p21"/>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6" name="Google Shape;16346;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7" name="Google Shape;16347;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8" name="Google Shape;16348;p21"/>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9" name="Google Shape;16349;p21"/>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0" name="Google Shape;16350;p21"/>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1" name="Google Shape;16351;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2" name="Google Shape;16352;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3" name="Google Shape;16353;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4" name="Google Shape;16354;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5" name="Google Shape;16355;p21"/>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6" name="Google Shape;16356;p21"/>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7" name="Google Shape;16357;p21"/>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8" name="Google Shape;16358;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9" name="Google Shape;16359;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0" name="Google Shape;16360;p21"/>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1" name="Google Shape;16361;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2" name="Google Shape;16362;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3" name="Google Shape;16363;p21"/>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4" name="Google Shape;16364;p21"/>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5" name="Google Shape;16365;p21"/>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6" name="Google Shape;16366;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7" name="Google Shape;16367;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8" name="Google Shape;16368;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9" name="Google Shape;16369;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0" name="Google Shape;16370;p21"/>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1" name="Google Shape;16371;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2" name="Google Shape;16372;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3" name="Google Shape;16373;p21"/>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4" name="Google Shape;16374;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5" name="Google Shape;16375;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6" name="Google Shape;16376;p21"/>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7" name="Google Shape;16377;p21"/>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8" name="Google Shape;16378;p21"/>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9" name="Google Shape;16379;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0" name="Google Shape;16380;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1" name="Google Shape;16381;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2" name="Google Shape;16382;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3" name="Google Shape;16383;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4" name="Google Shape;16384;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5" name="Google Shape;16385;p21"/>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6" name="Google Shape;16386;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7" name="Google Shape;16387;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8" name="Google Shape;16388;p21"/>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9" name="Google Shape;16389;p21"/>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0" name="Google Shape;16390;p21"/>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1" name="Google Shape;16391;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2" name="Google Shape;16392;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3" name="Google Shape;16393;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4" name="Google Shape;16394;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5" name="Google Shape;16395;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6" name="Google Shape;16396;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7" name="Google Shape;16397;p21"/>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8" name="Google Shape;16398;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9" name="Google Shape;16399;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0" name="Google Shape;16400;p21"/>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1" name="Google Shape;16401;p21"/>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2" name="Google Shape;16402;p21"/>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3" name="Google Shape;16403;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4" name="Google Shape;16404;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5" name="Google Shape;16405;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6" name="Google Shape;16406;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7" name="Google Shape;16407;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8" name="Google Shape;16408;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9" name="Google Shape;16409;p21"/>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0" name="Google Shape;16410;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1" name="Google Shape;16411;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2" name="Google Shape;16412;p21"/>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3" name="Google Shape;16413;p21"/>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4" name="Google Shape;16414;p21"/>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5" name="Google Shape;16415;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6" name="Google Shape;16416;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7" name="Google Shape;16417;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8" name="Google Shape;16418;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9" name="Google Shape;16419;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0" name="Google Shape;16420;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1" name="Google Shape;16421;p21"/>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2" name="Google Shape;16422;p21"/>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3" name="Google Shape;16423;p21"/>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4" name="Google Shape;16424;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5" name="Google Shape;16425;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6" name="Google Shape;16426;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7" name="Google Shape;16427;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8" name="Google Shape;16428;p21"/>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9" name="Google Shape;16429;p21"/>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0" name="Google Shape;16430;p21"/>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1" name="Google Shape;16431;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2" name="Google Shape;16432;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3" name="Google Shape;16433;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4" name="Google Shape;16434;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5" name="Google Shape;16435;p21"/>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6" name="Google Shape;16436;p21"/>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7" name="Google Shape;16437;p21"/>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8" name="Google Shape;16438;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9" name="Google Shape;16439;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0" name="Google Shape;16440;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1" name="Google Shape;16441;p21"/>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2" name="Google Shape;16442;p21"/>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3" name="Google Shape;16443;p21"/>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4" name="Google Shape;16444;p21"/>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5" name="Google Shape;16445;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6" name="Google Shape;16446;p21"/>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7" name="Google Shape;16447;p21"/>
            <p:cNvGrpSpPr/>
            <p:nvPr/>
          </p:nvGrpSpPr>
          <p:grpSpPr>
            <a:xfrm>
              <a:off x="5350843" y="-268677"/>
              <a:ext cx="1157540" cy="757762"/>
              <a:chOff x="6323950" y="1278138"/>
              <a:chExt cx="642150" cy="420325"/>
            </a:xfrm>
          </p:grpSpPr>
          <p:sp>
            <p:nvSpPr>
              <p:cNvPr id="16448" name="Google Shape;16448;p21"/>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9" name="Google Shape;16449;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0" name="Google Shape;16450;p21"/>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1" name="Google Shape;16451;p21"/>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2" name="Google Shape;16452;p21"/>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3" name="Google Shape;16453;p21"/>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4" name="Google Shape;16454;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5" name="Google Shape;16455;p21"/>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6" name="Google Shape;16456;p21"/>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7" name="Google Shape;16457;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8" name="Google Shape;16458;p21"/>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9" name="Google Shape;16459;p21"/>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0" name="Google Shape;16460;p21"/>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1" name="Google Shape;16461;p21"/>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2" name="Google Shape;16462;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3" name="Google Shape;16463;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4" name="Google Shape;16464;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5" name="Google Shape;16465;p21"/>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6" name="Google Shape;16466;p21"/>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7" name="Google Shape;16467;p21"/>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8" name="Google Shape;16468;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9" name="Google Shape;16469;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0" name="Google Shape;16470;p21"/>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1" name="Google Shape;16471;p21"/>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2" name="Google Shape;16472;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3" name="Google Shape;16473;p21"/>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4" name="Google Shape;16474;p21"/>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5" name="Google Shape;16475;p21"/>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6" name="Google Shape;16476;p21"/>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7" name="Google Shape;16477;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8" name="Google Shape;16478;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9" name="Google Shape;16479;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0" name="Google Shape;16480;p21"/>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1" name="Google Shape;16481;p21"/>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2" name="Google Shape;16482;p21"/>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3" name="Google Shape;16483;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4" name="Google Shape;16484;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5" name="Google Shape;16485;p21"/>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6" name="Google Shape;16486;p21"/>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7" name="Google Shape;16487;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8" name="Google Shape;16488;p21"/>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9" name="Google Shape;16489;p21"/>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0" name="Google Shape;16490;p21"/>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1" name="Google Shape;16491;p21"/>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2" name="Google Shape;16492;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3" name="Google Shape;16493;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4" name="Google Shape;16494;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5" name="Google Shape;16495;p21"/>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6" name="Google Shape;16496;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7" name="Google Shape;16497;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8" name="Google Shape;16498;p21"/>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9" name="Google Shape;16499;p21"/>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0" name="Google Shape;16500;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1" name="Google Shape;16501;p21"/>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2" name="Google Shape;16502;p21"/>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3" name="Google Shape;16503;p21"/>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4" name="Google Shape;16504;p21"/>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5" name="Google Shape;16505;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6" name="Google Shape;16506;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7" name="Google Shape;16507;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8" name="Google Shape;16508;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9" name="Google Shape;16509;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0" name="Google Shape;16510;p21"/>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1" name="Google Shape;16511;p21"/>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2" name="Google Shape;16512;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3" name="Google Shape;16513;p21"/>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4" name="Google Shape;16514;p21"/>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5" name="Google Shape;16515;p21"/>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6" name="Google Shape;16516;p21"/>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7" name="Google Shape;16517;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8" name="Google Shape;16518;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9" name="Google Shape;16519;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0" name="Google Shape;16520;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1" name="Google Shape;16521;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2" name="Google Shape;16522;p21"/>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3" name="Google Shape;16523;p21"/>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4" name="Google Shape;16524;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5" name="Google Shape;16525;p21"/>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6" name="Google Shape;16526;p21"/>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7" name="Google Shape;16527;p21"/>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8" name="Google Shape;16528;p21"/>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9" name="Google Shape;16529;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0" name="Google Shape;16530;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1" name="Google Shape;16531;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2" name="Google Shape;16532;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3" name="Google Shape;16533;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4" name="Google Shape;16534;p21"/>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5" name="Google Shape;16535;p21"/>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6" name="Google Shape;16536;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7" name="Google Shape;16537;p21"/>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8" name="Google Shape;16538;p21"/>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9" name="Google Shape;16539;p21"/>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0" name="Google Shape;16540;p21"/>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1" name="Google Shape;16541;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2" name="Google Shape;16542;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3" name="Google Shape;16543;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4" name="Google Shape;16544;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5" name="Google Shape;16545;p21"/>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6" name="Google Shape;16546;p21"/>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7" name="Google Shape;16547;p21"/>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8" name="Google Shape;16548;p21"/>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9" name="Google Shape;16549;p21"/>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0" name="Google Shape;16550;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1" name="Google Shape;16551;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2" name="Google Shape;16552;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3" name="Google Shape;16553;p21"/>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4" name="Google Shape;16554;p21"/>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5" name="Google Shape;16555;p21"/>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6" name="Google Shape;16556;p21"/>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7" name="Google Shape;16557;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8" name="Google Shape;16558;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9" name="Google Shape;16559;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0" name="Google Shape;16560;p21"/>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1" name="Google Shape;16561;p21"/>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2" name="Google Shape;16562;p21"/>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3" name="Google Shape;16563;p21"/>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4" name="Google Shape;16564;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5" name="Google Shape;16565;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6" name="Google Shape;16566;p21"/>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7" name="Google Shape;16567;p21"/>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8" name="Google Shape;16568;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9" name="Google Shape;16569;p21"/>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0" name="Google Shape;16570;p21"/>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1" name="Google Shape;16571;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2" name="Google Shape;16572;p21"/>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3" name="Google Shape;16573;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4" name="Google Shape;16574;p21"/>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5" name="Google Shape;16575;p21"/>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6" name="Google Shape;16576;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7" name="Google Shape;16577;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8" name="Google Shape;16578;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9" name="Google Shape;16579;p21"/>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0" name="Google Shape;16580;p21"/>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1" name="Google Shape;16581;p21"/>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2" name="Google Shape;16582;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3" name="Google Shape;16583;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4" name="Google Shape;16584;p21"/>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5" name="Google Shape;16585;p21"/>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6" name="Google Shape;16586;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7" name="Google Shape;16587;p21"/>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8" name="Google Shape;16588;p21"/>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9" name="Google Shape;16589;p21"/>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0" name="Google Shape;16590;p21"/>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1" name="Google Shape;16591;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2" name="Google Shape;16592;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3" name="Google Shape;16593;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4" name="Google Shape;16594;p21"/>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5" name="Google Shape;16595;p21"/>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6" name="Google Shape;16596;p21"/>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7" name="Google Shape;16597;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8" name="Google Shape;16598;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9" name="Google Shape;16599;p21"/>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0" name="Google Shape;16600;p21"/>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1" name="Google Shape;16601;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2" name="Google Shape;16602;p21"/>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3" name="Google Shape;16603;p21"/>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4" name="Google Shape;16604;p21"/>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5" name="Google Shape;16605;p21"/>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6" name="Google Shape;16606;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7" name="Google Shape;16607;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8" name="Google Shape;16608;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9" name="Google Shape;16609;p21"/>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0" name="Google Shape;16610;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1" name="Google Shape;16611;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2" name="Google Shape;16612;p21"/>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3" name="Google Shape;16613;p21"/>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4" name="Google Shape;16614;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5" name="Google Shape;16615;p21"/>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6" name="Google Shape;16616;p21"/>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7" name="Google Shape;16617;p21"/>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8" name="Google Shape;16618;p21"/>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9" name="Google Shape;16619;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0" name="Google Shape;16620;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1" name="Google Shape;16621;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2" name="Google Shape;16622;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3" name="Google Shape;16623;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4" name="Google Shape;16624;p21"/>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5" name="Google Shape;16625;p21"/>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6" name="Google Shape;16626;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7" name="Google Shape;16627;p21"/>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8" name="Google Shape;16628;p21"/>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9" name="Google Shape;16629;p21"/>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0" name="Google Shape;16630;p21"/>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1" name="Google Shape;16631;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2" name="Google Shape;16632;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3" name="Google Shape;16633;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4" name="Google Shape;16634;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5" name="Google Shape;16635;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6" name="Google Shape;16636;p21"/>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7" name="Google Shape;16637;p21"/>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8" name="Google Shape;16638;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9" name="Google Shape;16639;p21"/>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0" name="Google Shape;16640;p21"/>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1" name="Google Shape;16641;p21"/>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2" name="Google Shape;16642;p21"/>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3" name="Google Shape;16643;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4" name="Google Shape;16644;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5" name="Google Shape;16645;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6" name="Google Shape;16646;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7" name="Google Shape;16647;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8" name="Google Shape;16648;p21"/>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9" name="Google Shape;16649;p21"/>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0" name="Google Shape;16650;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1" name="Google Shape;16651;p21"/>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2" name="Google Shape;16652;p21"/>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3" name="Google Shape;16653;p21"/>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4" name="Google Shape;16654;p21"/>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5" name="Google Shape;16655;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6" name="Google Shape;16656;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7" name="Google Shape;16657;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8" name="Google Shape;16658;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9" name="Google Shape;16659;p21"/>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0" name="Google Shape;16660;p21"/>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1" name="Google Shape;16661;p21"/>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2" name="Google Shape;16662;p21"/>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3" name="Google Shape;16663;p21"/>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4" name="Google Shape;16664;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5" name="Google Shape;16665;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6" name="Google Shape;16666;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7" name="Google Shape;16667;p21"/>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8" name="Google Shape;16668;p21"/>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9" name="Google Shape;16669;p21"/>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0" name="Google Shape;16670;p21"/>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1" name="Google Shape;16671;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2" name="Google Shape;16672;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3" name="Google Shape;16673;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4" name="Google Shape;16674;p21"/>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5" name="Google Shape;16675;p21"/>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6" name="Google Shape;16676;p21"/>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7" name="Google Shape;16677;p21"/>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8" name="Google Shape;16678;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9" name="Google Shape;16679;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0" name="Google Shape;16680;p21"/>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1" name="Google Shape;16681;p21"/>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2" name="Google Shape;16682;p21"/>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3" name="Google Shape;16683;p21"/>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4" name="Google Shape;16684;p21"/>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5" name="Google Shape;16685;p21"/>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7694"/>
        <p:cNvGrpSpPr/>
        <p:nvPr/>
      </p:nvGrpSpPr>
      <p:grpSpPr>
        <a:xfrm>
          <a:off x="0" y="0"/>
          <a:ext cx="0" cy="0"/>
          <a:chOff x="0" y="0"/>
          <a:chExt cx="0" cy="0"/>
        </a:xfrm>
      </p:grpSpPr>
      <p:sp>
        <p:nvSpPr>
          <p:cNvPr id="17695" name="Google Shape;17695;p23"/>
          <p:cNvSpPr/>
          <p:nvPr/>
        </p:nvSpPr>
        <p:spPr>
          <a:xfrm rot="3833385" flipH="1">
            <a:off x="406042" y="-1935476"/>
            <a:ext cx="3046464" cy="4546379"/>
          </a:xfrm>
          <a:custGeom>
            <a:avLst/>
            <a:gdLst/>
            <a:ahLst/>
            <a:cxnLst/>
            <a:rect l="l" t="t" r="r" b="b"/>
            <a:pathLst>
              <a:path w="45534" h="46567" extrusionOk="0">
                <a:moveTo>
                  <a:pt x="23284" y="0"/>
                </a:moveTo>
                <a:cubicBezTo>
                  <a:pt x="10975" y="0"/>
                  <a:pt x="1" y="10474"/>
                  <a:pt x="9774" y="23283"/>
                </a:cubicBezTo>
                <a:cubicBezTo>
                  <a:pt x="17580" y="33491"/>
                  <a:pt x="10975" y="46567"/>
                  <a:pt x="23284" y="46567"/>
                </a:cubicBezTo>
                <a:cubicBezTo>
                  <a:pt x="35593" y="46567"/>
                  <a:pt x="45533" y="36126"/>
                  <a:pt x="45533" y="23283"/>
                </a:cubicBezTo>
                <a:cubicBezTo>
                  <a:pt x="45533" y="10408"/>
                  <a:pt x="35593" y="0"/>
                  <a:pt x="23284"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6" name="Google Shape;17696;p23"/>
          <p:cNvSpPr/>
          <p:nvPr/>
        </p:nvSpPr>
        <p:spPr>
          <a:xfrm flipH="1">
            <a:off x="-26789" y="4141250"/>
            <a:ext cx="3670092" cy="1125109"/>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7" name="Google Shape;17697;p23"/>
          <p:cNvSpPr/>
          <p:nvPr/>
        </p:nvSpPr>
        <p:spPr>
          <a:xfrm flipH="1">
            <a:off x="-223425" y="4226142"/>
            <a:ext cx="3670092" cy="1125109"/>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8" name="Google Shape;17698;p23"/>
          <p:cNvSpPr/>
          <p:nvPr/>
        </p:nvSpPr>
        <p:spPr>
          <a:xfrm flipH="1">
            <a:off x="7455617" y="-51525"/>
            <a:ext cx="1864575" cy="2042580"/>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9" name="Google Shape;17699;p23"/>
          <p:cNvSpPr/>
          <p:nvPr/>
        </p:nvSpPr>
        <p:spPr>
          <a:xfrm flipH="1">
            <a:off x="7682117" y="-104950"/>
            <a:ext cx="1864575" cy="2149418"/>
          </a:xfrm>
          <a:custGeom>
            <a:avLst/>
            <a:gdLst/>
            <a:ahLst/>
            <a:cxnLst/>
            <a:rect l="l" t="t" r="r" b="b"/>
            <a:pathLst>
              <a:path w="32294" h="35377" extrusionOk="0">
                <a:moveTo>
                  <a:pt x="1" y="1"/>
                </a:moveTo>
                <a:lnTo>
                  <a:pt x="1" y="35345"/>
                </a:lnTo>
                <a:cubicBezTo>
                  <a:pt x="1" y="35345"/>
                  <a:pt x="324" y="35377"/>
                  <a:pt x="913" y="35377"/>
                </a:cubicBezTo>
                <a:cubicBezTo>
                  <a:pt x="3779" y="35377"/>
                  <a:pt x="12941" y="34630"/>
                  <a:pt x="21723" y="25860"/>
                </a:cubicBezTo>
                <a:cubicBezTo>
                  <a:pt x="32294" y="15290"/>
                  <a:pt x="30107" y="1"/>
                  <a:pt x="30107"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0" name="Google Shape;17700;p23"/>
          <p:cNvSpPr/>
          <p:nvPr/>
        </p:nvSpPr>
        <p:spPr>
          <a:xfrm rot="4651469">
            <a:off x="7301588" y="2791168"/>
            <a:ext cx="1500252" cy="4194004"/>
          </a:xfrm>
          <a:custGeom>
            <a:avLst/>
            <a:gdLst/>
            <a:ahLst/>
            <a:cxnLst/>
            <a:rect l="l" t="t" r="r" b="b"/>
            <a:pathLst>
              <a:path w="45534" h="46567" extrusionOk="0">
                <a:moveTo>
                  <a:pt x="23284" y="0"/>
                </a:moveTo>
                <a:cubicBezTo>
                  <a:pt x="10975" y="0"/>
                  <a:pt x="1" y="10474"/>
                  <a:pt x="9774" y="23283"/>
                </a:cubicBezTo>
                <a:cubicBezTo>
                  <a:pt x="17580" y="33491"/>
                  <a:pt x="10975" y="46567"/>
                  <a:pt x="23284" y="46567"/>
                </a:cubicBezTo>
                <a:cubicBezTo>
                  <a:pt x="35593" y="46567"/>
                  <a:pt x="45533" y="36126"/>
                  <a:pt x="45533" y="23283"/>
                </a:cubicBezTo>
                <a:cubicBezTo>
                  <a:pt x="45533" y="10408"/>
                  <a:pt x="35593" y="0"/>
                  <a:pt x="23284"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01" name="Google Shape;17701;p23"/>
          <p:cNvGrpSpPr/>
          <p:nvPr/>
        </p:nvGrpSpPr>
        <p:grpSpPr>
          <a:xfrm flipH="1">
            <a:off x="8716885" y="4074588"/>
            <a:ext cx="558130" cy="733361"/>
            <a:chOff x="1135315" y="4197713"/>
            <a:chExt cx="558130" cy="733361"/>
          </a:xfrm>
        </p:grpSpPr>
        <p:sp>
          <p:nvSpPr>
            <p:cNvPr id="17702" name="Google Shape;17702;p23"/>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3" name="Google Shape;17703;p23"/>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04" name="Google Shape;17704;p23"/>
          <p:cNvSpPr/>
          <p:nvPr/>
        </p:nvSpPr>
        <p:spPr>
          <a:xfrm rot="-1624403" flipH="1">
            <a:off x="705758" y="1139031"/>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05" name="Google Shape;17705;p23"/>
          <p:cNvGrpSpPr/>
          <p:nvPr/>
        </p:nvGrpSpPr>
        <p:grpSpPr>
          <a:xfrm>
            <a:off x="2741794" y="4218748"/>
            <a:ext cx="637228" cy="800087"/>
            <a:chOff x="2741794" y="4218748"/>
            <a:chExt cx="637228" cy="800087"/>
          </a:xfrm>
        </p:grpSpPr>
        <p:sp>
          <p:nvSpPr>
            <p:cNvPr id="17706" name="Google Shape;17706;p23"/>
            <p:cNvSpPr/>
            <p:nvPr/>
          </p:nvSpPr>
          <p:spPr>
            <a:xfrm rot="2044573" flipH="1">
              <a:off x="2805808" y="4532869"/>
              <a:ext cx="494529" cy="38005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rgbClr val="FFC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7" name="Google Shape;17707;p23"/>
            <p:cNvSpPr/>
            <p:nvPr/>
          </p:nvSpPr>
          <p:spPr>
            <a:xfrm rot="2044573" flipH="1">
              <a:off x="2820479" y="4324660"/>
              <a:ext cx="494529" cy="380053"/>
            </a:xfrm>
            <a:custGeom>
              <a:avLst/>
              <a:gdLst/>
              <a:ahLst/>
              <a:cxnLst/>
              <a:rect l="l" t="t" r="r" b="b"/>
              <a:pathLst>
                <a:path w="19781" h="15202" extrusionOk="0">
                  <a:moveTo>
                    <a:pt x="1013" y="1"/>
                  </a:moveTo>
                  <a:cubicBezTo>
                    <a:pt x="868" y="1"/>
                    <a:pt x="717" y="66"/>
                    <a:pt x="634" y="176"/>
                  </a:cubicBezTo>
                  <a:cubicBezTo>
                    <a:pt x="467" y="443"/>
                    <a:pt x="300" y="677"/>
                    <a:pt x="100" y="943"/>
                  </a:cubicBezTo>
                  <a:cubicBezTo>
                    <a:pt x="33" y="1010"/>
                    <a:pt x="0" y="1144"/>
                    <a:pt x="33" y="1244"/>
                  </a:cubicBezTo>
                  <a:lnTo>
                    <a:pt x="867" y="5880"/>
                  </a:lnTo>
                  <a:cubicBezTo>
                    <a:pt x="901" y="6181"/>
                    <a:pt x="1134" y="6414"/>
                    <a:pt x="1468" y="6481"/>
                  </a:cubicBezTo>
                  <a:cubicBezTo>
                    <a:pt x="1568" y="6481"/>
                    <a:pt x="1701" y="6481"/>
                    <a:pt x="1801" y="6447"/>
                  </a:cubicBezTo>
                  <a:lnTo>
                    <a:pt x="6305" y="5647"/>
                  </a:lnTo>
                  <a:lnTo>
                    <a:pt x="7105" y="10183"/>
                  </a:lnTo>
                  <a:cubicBezTo>
                    <a:pt x="7138" y="10250"/>
                    <a:pt x="7138" y="10283"/>
                    <a:pt x="7172" y="10350"/>
                  </a:cubicBezTo>
                  <a:lnTo>
                    <a:pt x="7239" y="10450"/>
                  </a:lnTo>
                  <a:cubicBezTo>
                    <a:pt x="7353" y="10735"/>
                    <a:pt x="7612" y="10898"/>
                    <a:pt x="7894" y="10898"/>
                  </a:cubicBezTo>
                  <a:cubicBezTo>
                    <a:pt x="7942" y="10898"/>
                    <a:pt x="7990" y="10894"/>
                    <a:pt x="8039" y="10884"/>
                  </a:cubicBezTo>
                  <a:lnTo>
                    <a:pt x="12609" y="10050"/>
                  </a:lnTo>
                  <a:lnTo>
                    <a:pt x="13410" y="14587"/>
                  </a:lnTo>
                  <a:cubicBezTo>
                    <a:pt x="13476" y="14887"/>
                    <a:pt x="13710" y="15120"/>
                    <a:pt x="14010" y="15187"/>
                  </a:cubicBezTo>
                  <a:lnTo>
                    <a:pt x="14110" y="15187"/>
                  </a:lnTo>
                  <a:cubicBezTo>
                    <a:pt x="14143" y="15198"/>
                    <a:pt x="14173" y="15202"/>
                    <a:pt x="14202" y="15202"/>
                  </a:cubicBezTo>
                  <a:cubicBezTo>
                    <a:pt x="14258" y="15202"/>
                    <a:pt x="14310" y="15187"/>
                    <a:pt x="14377" y="15187"/>
                  </a:cubicBezTo>
                  <a:lnTo>
                    <a:pt x="18847" y="14353"/>
                  </a:lnTo>
                  <a:cubicBezTo>
                    <a:pt x="18980" y="14353"/>
                    <a:pt x="19047" y="14253"/>
                    <a:pt x="19114" y="14186"/>
                  </a:cubicBezTo>
                  <a:lnTo>
                    <a:pt x="19147" y="14153"/>
                  </a:lnTo>
                  <a:cubicBezTo>
                    <a:pt x="19280" y="13953"/>
                    <a:pt x="19414" y="13786"/>
                    <a:pt x="19514" y="13619"/>
                  </a:cubicBezTo>
                  <a:cubicBezTo>
                    <a:pt x="19547" y="13586"/>
                    <a:pt x="19581" y="13519"/>
                    <a:pt x="19614" y="13486"/>
                  </a:cubicBezTo>
                  <a:lnTo>
                    <a:pt x="19647" y="13386"/>
                  </a:lnTo>
                  <a:cubicBezTo>
                    <a:pt x="19747" y="13252"/>
                    <a:pt x="19781" y="13052"/>
                    <a:pt x="19681" y="12919"/>
                  </a:cubicBezTo>
                  <a:cubicBezTo>
                    <a:pt x="19581" y="12785"/>
                    <a:pt x="19414" y="12719"/>
                    <a:pt x="19247" y="12719"/>
                  </a:cubicBezTo>
                  <a:lnTo>
                    <a:pt x="14777" y="13552"/>
                  </a:lnTo>
                  <a:lnTo>
                    <a:pt x="13977" y="9016"/>
                  </a:lnTo>
                  <a:cubicBezTo>
                    <a:pt x="13917" y="8657"/>
                    <a:pt x="13589" y="8405"/>
                    <a:pt x="13209" y="8405"/>
                  </a:cubicBezTo>
                  <a:cubicBezTo>
                    <a:pt x="13165" y="8405"/>
                    <a:pt x="13121" y="8409"/>
                    <a:pt x="13076" y="8415"/>
                  </a:cubicBezTo>
                  <a:lnTo>
                    <a:pt x="8506" y="9249"/>
                  </a:lnTo>
                  <a:lnTo>
                    <a:pt x="7672" y="4613"/>
                  </a:lnTo>
                  <a:cubicBezTo>
                    <a:pt x="7612" y="4254"/>
                    <a:pt x="7284" y="4002"/>
                    <a:pt x="6904" y="4002"/>
                  </a:cubicBezTo>
                  <a:cubicBezTo>
                    <a:pt x="6861" y="4002"/>
                    <a:pt x="6816" y="4005"/>
                    <a:pt x="6772" y="4012"/>
                  </a:cubicBezTo>
                  <a:lnTo>
                    <a:pt x="2235" y="4846"/>
                  </a:lnTo>
                  <a:lnTo>
                    <a:pt x="1401" y="343"/>
                  </a:lnTo>
                  <a:cubicBezTo>
                    <a:pt x="1368" y="176"/>
                    <a:pt x="1268" y="43"/>
                    <a:pt x="1101" y="9"/>
                  </a:cubicBezTo>
                  <a:cubicBezTo>
                    <a:pt x="1072" y="4"/>
                    <a:pt x="1043" y="1"/>
                    <a:pt x="1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8" name="Google Shape;17708;p23"/>
          <p:cNvGrpSpPr/>
          <p:nvPr/>
        </p:nvGrpSpPr>
        <p:grpSpPr>
          <a:xfrm flipH="1">
            <a:off x="290488" y="-64133"/>
            <a:ext cx="835926" cy="803691"/>
            <a:chOff x="4600286" y="770365"/>
            <a:chExt cx="391975" cy="377019"/>
          </a:xfrm>
        </p:grpSpPr>
        <p:sp>
          <p:nvSpPr>
            <p:cNvPr id="17709" name="Google Shape;17709;p23"/>
            <p:cNvSpPr/>
            <p:nvPr/>
          </p:nvSpPr>
          <p:spPr>
            <a:xfrm>
              <a:off x="4659446" y="809976"/>
              <a:ext cx="269668" cy="283694"/>
            </a:xfrm>
            <a:custGeom>
              <a:avLst/>
              <a:gdLst/>
              <a:ahLst/>
              <a:cxnLst/>
              <a:rect l="l" t="t" r="r" b="b"/>
              <a:pathLst>
                <a:path w="14208" h="14947" extrusionOk="0">
                  <a:moveTo>
                    <a:pt x="11530" y="1001"/>
                  </a:moveTo>
                  <a:cubicBezTo>
                    <a:pt x="11300" y="1691"/>
                    <a:pt x="11069" y="2382"/>
                    <a:pt x="10839" y="3072"/>
                  </a:cubicBezTo>
                  <a:cubicBezTo>
                    <a:pt x="10504" y="3993"/>
                    <a:pt x="10023" y="4934"/>
                    <a:pt x="9835" y="5876"/>
                  </a:cubicBezTo>
                  <a:cubicBezTo>
                    <a:pt x="9835" y="6022"/>
                    <a:pt x="9877" y="6148"/>
                    <a:pt x="9939" y="6273"/>
                  </a:cubicBezTo>
                  <a:cubicBezTo>
                    <a:pt x="10944" y="7173"/>
                    <a:pt x="11948" y="8073"/>
                    <a:pt x="12973" y="8973"/>
                  </a:cubicBezTo>
                  <a:lnTo>
                    <a:pt x="8182" y="8701"/>
                  </a:lnTo>
                  <a:cubicBezTo>
                    <a:pt x="8035" y="8701"/>
                    <a:pt x="7931" y="8805"/>
                    <a:pt x="7889" y="8931"/>
                  </a:cubicBezTo>
                  <a:cubicBezTo>
                    <a:pt x="7617" y="10563"/>
                    <a:pt x="7157" y="12174"/>
                    <a:pt x="6550" y="13722"/>
                  </a:cubicBezTo>
                  <a:cubicBezTo>
                    <a:pt x="6403" y="13074"/>
                    <a:pt x="6236" y="12425"/>
                    <a:pt x="6069" y="11776"/>
                  </a:cubicBezTo>
                  <a:cubicBezTo>
                    <a:pt x="5880" y="11023"/>
                    <a:pt x="5755" y="10165"/>
                    <a:pt x="5378" y="9454"/>
                  </a:cubicBezTo>
                  <a:cubicBezTo>
                    <a:pt x="5462" y="9266"/>
                    <a:pt x="5336" y="9035"/>
                    <a:pt x="5106" y="9035"/>
                  </a:cubicBezTo>
                  <a:cubicBezTo>
                    <a:pt x="3767" y="9035"/>
                    <a:pt x="2449" y="8973"/>
                    <a:pt x="1110" y="8826"/>
                  </a:cubicBezTo>
                  <a:cubicBezTo>
                    <a:pt x="2198" y="7843"/>
                    <a:pt x="3265" y="6838"/>
                    <a:pt x="4311" y="5792"/>
                  </a:cubicBezTo>
                  <a:cubicBezTo>
                    <a:pt x="4416" y="5688"/>
                    <a:pt x="4395" y="5520"/>
                    <a:pt x="4269" y="5457"/>
                  </a:cubicBezTo>
                  <a:cubicBezTo>
                    <a:pt x="4353" y="5395"/>
                    <a:pt x="4416" y="5290"/>
                    <a:pt x="4374" y="5185"/>
                  </a:cubicBezTo>
                  <a:cubicBezTo>
                    <a:pt x="3872" y="3867"/>
                    <a:pt x="3453" y="2549"/>
                    <a:pt x="3097" y="1189"/>
                  </a:cubicBezTo>
                  <a:lnTo>
                    <a:pt x="3097" y="1189"/>
                  </a:lnTo>
                  <a:cubicBezTo>
                    <a:pt x="3809" y="1461"/>
                    <a:pt x="4520" y="1754"/>
                    <a:pt x="5232" y="2089"/>
                  </a:cubicBezTo>
                  <a:cubicBezTo>
                    <a:pt x="5922" y="2424"/>
                    <a:pt x="6675" y="2905"/>
                    <a:pt x="7429" y="3198"/>
                  </a:cubicBezTo>
                  <a:cubicBezTo>
                    <a:pt x="7445" y="3203"/>
                    <a:pt x="7464" y="3206"/>
                    <a:pt x="7483" y="3206"/>
                  </a:cubicBezTo>
                  <a:cubicBezTo>
                    <a:pt x="7535" y="3206"/>
                    <a:pt x="7592" y="3186"/>
                    <a:pt x="7638" y="3156"/>
                  </a:cubicBezTo>
                  <a:cubicBezTo>
                    <a:pt x="7677" y="3185"/>
                    <a:pt x="7729" y="3201"/>
                    <a:pt x="7782" y="3201"/>
                  </a:cubicBezTo>
                  <a:cubicBezTo>
                    <a:pt x="7844" y="3201"/>
                    <a:pt x="7907" y="3180"/>
                    <a:pt x="7952" y="3135"/>
                  </a:cubicBezTo>
                  <a:cubicBezTo>
                    <a:pt x="9186" y="2570"/>
                    <a:pt x="10358" y="1754"/>
                    <a:pt x="11530" y="1001"/>
                  </a:cubicBezTo>
                  <a:close/>
                  <a:moveTo>
                    <a:pt x="12074" y="1"/>
                  </a:moveTo>
                  <a:cubicBezTo>
                    <a:pt x="12025" y="1"/>
                    <a:pt x="11975" y="12"/>
                    <a:pt x="11927" y="38"/>
                  </a:cubicBezTo>
                  <a:cubicBezTo>
                    <a:pt x="10504" y="896"/>
                    <a:pt x="8956" y="1670"/>
                    <a:pt x="7638" y="2696"/>
                  </a:cubicBezTo>
                  <a:cubicBezTo>
                    <a:pt x="6947" y="2131"/>
                    <a:pt x="6069" y="1775"/>
                    <a:pt x="5274" y="1398"/>
                  </a:cubicBezTo>
                  <a:cubicBezTo>
                    <a:pt x="4437" y="1022"/>
                    <a:pt x="3579" y="687"/>
                    <a:pt x="2721" y="352"/>
                  </a:cubicBezTo>
                  <a:cubicBezTo>
                    <a:pt x="2689" y="341"/>
                    <a:pt x="2658" y="337"/>
                    <a:pt x="2628" y="337"/>
                  </a:cubicBezTo>
                  <a:cubicBezTo>
                    <a:pt x="2426" y="337"/>
                    <a:pt x="2287" y="567"/>
                    <a:pt x="2323" y="750"/>
                  </a:cubicBezTo>
                  <a:cubicBezTo>
                    <a:pt x="2700" y="2340"/>
                    <a:pt x="3223" y="3888"/>
                    <a:pt x="3934" y="5374"/>
                  </a:cubicBezTo>
                  <a:cubicBezTo>
                    <a:pt x="3934" y="5395"/>
                    <a:pt x="3955" y="5437"/>
                    <a:pt x="3997" y="5457"/>
                  </a:cubicBezTo>
                  <a:lnTo>
                    <a:pt x="3976" y="5457"/>
                  </a:lnTo>
                  <a:cubicBezTo>
                    <a:pt x="2700" y="6545"/>
                    <a:pt x="1465" y="7675"/>
                    <a:pt x="210" y="8826"/>
                  </a:cubicBezTo>
                  <a:cubicBezTo>
                    <a:pt x="1" y="9014"/>
                    <a:pt x="189" y="9307"/>
                    <a:pt x="419" y="9349"/>
                  </a:cubicBezTo>
                  <a:cubicBezTo>
                    <a:pt x="1947" y="9517"/>
                    <a:pt x="3495" y="9621"/>
                    <a:pt x="5022" y="9621"/>
                  </a:cubicBezTo>
                  <a:cubicBezTo>
                    <a:pt x="5043" y="10395"/>
                    <a:pt x="5336" y="11211"/>
                    <a:pt x="5504" y="11923"/>
                  </a:cubicBezTo>
                  <a:cubicBezTo>
                    <a:pt x="5734" y="12864"/>
                    <a:pt x="5964" y="13806"/>
                    <a:pt x="6194" y="14727"/>
                  </a:cubicBezTo>
                  <a:cubicBezTo>
                    <a:pt x="6231" y="14862"/>
                    <a:pt x="6377" y="14947"/>
                    <a:pt x="6507" y="14947"/>
                  </a:cubicBezTo>
                  <a:cubicBezTo>
                    <a:pt x="6599" y="14947"/>
                    <a:pt x="6683" y="14905"/>
                    <a:pt x="6717" y="14810"/>
                  </a:cubicBezTo>
                  <a:cubicBezTo>
                    <a:pt x="7491" y="13053"/>
                    <a:pt x="8056" y="11191"/>
                    <a:pt x="8412" y="9307"/>
                  </a:cubicBezTo>
                  <a:lnTo>
                    <a:pt x="13810" y="9642"/>
                  </a:lnTo>
                  <a:cubicBezTo>
                    <a:pt x="14082" y="9642"/>
                    <a:pt x="14208" y="9307"/>
                    <a:pt x="14041" y="9119"/>
                  </a:cubicBezTo>
                  <a:cubicBezTo>
                    <a:pt x="12827" y="8031"/>
                    <a:pt x="11613" y="6922"/>
                    <a:pt x="10421" y="5834"/>
                  </a:cubicBezTo>
                  <a:cubicBezTo>
                    <a:pt x="10839" y="5081"/>
                    <a:pt x="11069" y="4160"/>
                    <a:pt x="11362" y="3365"/>
                  </a:cubicBezTo>
                  <a:cubicBezTo>
                    <a:pt x="11718" y="2382"/>
                    <a:pt x="12053" y="1377"/>
                    <a:pt x="12388" y="373"/>
                  </a:cubicBezTo>
                  <a:cubicBezTo>
                    <a:pt x="12437" y="174"/>
                    <a:pt x="12263" y="1"/>
                    <a:pt x="1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0" name="Google Shape;17710;p23"/>
            <p:cNvSpPr/>
            <p:nvPr/>
          </p:nvSpPr>
          <p:spPr>
            <a:xfrm>
              <a:off x="4600286" y="770365"/>
              <a:ext cx="391975" cy="377019"/>
            </a:xfrm>
            <a:custGeom>
              <a:avLst/>
              <a:gdLst/>
              <a:ahLst/>
              <a:cxnLst/>
              <a:rect l="l" t="t" r="r" b="b"/>
              <a:pathLst>
                <a:path w="20652" h="19864" extrusionOk="0">
                  <a:moveTo>
                    <a:pt x="16655" y="723"/>
                  </a:moveTo>
                  <a:cubicBezTo>
                    <a:pt x="16655" y="1288"/>
                    <a:pt x="16404" y="1874"/>
                    <a:pt x="16279" y="2376"/>
                  </a:cubicBezTo>
                  <a:cubicBezTo>
                    <a:pt x="16132" y="2941"/>
                    <a:pt x="15986" y="3485"/>
                    <a:pt x="15860" y="4029"/>
                  </a:cubicBezTo>
                  <a:cubicBezTo>
                    <a:pt x="15567" y="5180"/>
                    <a:pt x="15253" y="6310"/>
                    <a:pt x="14981" y="7461"/>
                  </a:cubicBezTo>
                  <a:cubicBezTo>
                    <a:pt x="14940" y="7607"/>
                    <a:pt x="15023" y="7775"/>
                    <a:pt x="15191" y="7796"/>
                  </a:cubicBezTo>
                  <a:cubicBezTo>
                    <a:pt x="15170" y="7900"/>
                    <a:pt x="15191" y="8005"/>
                    <a:pt x="15253" y="8068"/>
                  </a:cubicBezTo>
                  <a:cubicBezTo>
                    <a:pt x="16634" y="9490"/>
                    <a:pt x="18099" y="10829"/>
                    <a:pt x="19522" y="12190"/>
                  </a:cubicBezTo>
                  <a:cubicBezTo>
                    <a:pt x="18371" y="12231"/>
                    <a:pt x="17241" y="12294"/>
                    <a:pt x="16090" y="12357"/>
                  </a:cubicBezTo>
                  <a:cubicBezTo>
                    <a:pt x="14856" y="12420"/>
                    <a:pt x="13370" y="12336"/>
                    <a:pt x="12199" y="12754"/>
                  </a:cubicBezTo>
                  <a:lnTo>
                    <a:pt x="12178" y="12754"/>
                  </a:lnTo>
                  <a:cubicBezTo>
                    <a:pt x="12094" y="12796"/>
                    <a:pt x="12052" y="12859"/>
                    <a:pt x="12031" y="12943"/>
                  </a:cubicBezTo>
                  <a:cubicBezTo>
                    <a:pt x="11487" y="14993"/>
                    <a:pt x="10755" y="17002"/>
                    <a:pt x="9855" y="18906"/>
                  </a:cubicBezTo>
                  <a:cubicBezTo>
                    <a:pt x="9332" y="17713"/>
                    <a:pt x="8809" y="16521"/>
                    <a:pt x="8286" y="15328"/>
                  </a:cubicBezTo>
                  <a:cubicBezTo>
                    <a:pt x="7972" y="14638"/>
                    <a:pt x="7700" y="13926"/>
                    <a:pt x="7323" y="13298"/>
                  </a:cubicBezTo>
                  <a:cubicBezTo>
                    <a:pt x="7240" y="13110"/>
                    <a:pt x="7114" y="12943"/>
                    <a:pt x="6968" y="12817"/>
                  </a:cubicBezTo>
                  <a:cubicBezTo>
                    <a:pt x="7171" y="12675"/>
                    <a:pt x="7059" y="12356"/>
                    <a:pt x="6823" y="12356"/>
                  </a:cubicBezTo>
                  <a:cubicBezTo>
                    <a:pt x="6815" y="12356"/>
                    <a:pt x="6808" y="12356"/>
                    <a:pt x="6800" y="12357"/>
                  </a:cubicBezTo>
                  <a:cubicBezTo>
                    <a:pt x="4813" y="12294"/>
                    <a:pt x="2867" y="12231"/>
                    <a:pt x="921" y="11980"/>
                  </a:cubicBezTo>
                  <a:cubicBezTo>
                    <a:pt x="1611" y="11018"/>
                    <a:pt x="2406" y="10118"/>
                    <a:pt x="3306" y="9344"/>
                  </a:cubicBezTo>
                  <a:cubicBezTo>
                    <a:pt x="4059" y="8695"/>
                    <a:pt x="4875" y="8193"/>
                    <a:pt x="5315" y="7335"/>
                  </a:cubicBezTo>
                  <a:cubicBezTo>
                    <a:pt x="5344" y="7365"/>
                    <a:pt x="5385" y="7379"/>
                    <a:pt x="5425" y="7379"/>
                  </a:cubicBezTo>
                  <a:cubicBezTo>
                    <a:pt x="5499" y="7379"/>
                    <a:pt x="5573" y="7333"/>
                    <a:pt x="5587" y="7252"/>
                  </a:cubicBezTo>
                  <a:cubicBezTo>
                    <a:pt x="5629" y="6184"/>
                    <a:pt x="5168" y="4992"/>
                    <a:pt x="4917" y="3946"/>
                  </a:cubicBezTo>
                  <a:cubicBezTo>
                    <a:pt x="4666" y="2962"/>
                    <a:pt x="4415" y="1979"/>
                    <a:pt x="4185" y="995"/>
                  </a:cubicBezTo>
                  <a:lnTo>
                    <a:pt x="4185" y="995"/>
                  </a:lnTo>
                  <a:cubicBezTo>
                    <a:pt x="6110" y="1874"/>
                    <a:pt x="8035" y="2795"/>
                    <a:pt x="10002" y="3611"/>
                  </a:cubicBezTo>
                  <a:cubicBezTo>
                    <a:pt x="10023" y="3632"/>
                    <a:pt x="10043" y="3632"/>
                    <a:pt x="10085" y="3653"/>
                  </a:cubicBezTo>
                  <a:cubicBezTo>
                    <a:pt x="10085" y="3718"/>
                    <a:pt x="10149" y="3771"/>
                    <a:pt x="10227" y="3771"/>
                  </a:cubicBezTo>
                  <a:cubicBezTo>
                    <a:pt x="10249" y="3771"/>
                    <a:pt x="10272" y="3766"/>
                    <a:pt x="10295" y="3757"/>
                  </a:cubicBezTo>
                  <a:cubicBezTo>
                    <a:pt x="12471" y="2858"/>
                    <a:pt x="14563" y="1770"/>
                    <a:pt x="16655" y="723"/>
                  </a:cubicBezTo>
                  <a:close/>
                  <a:moveTo>
                    <a:pt x="16879" y="0"/>
                  </a:moveTo>
                  <a:cubicBezTo>
                    <a:pt x="16832" y="0"/>
                    <a:pt x="16784" y="10"/>
                    <a:pt x="16739" y="33"/>
                  </a:cubicBezTo>
                  <a:cubicBezTo>
                    <a:pt x="14626" y="1079"/>
                    <a:pt x="12471" y="2104"/>
                    <a:pt x="10420" y="3276"/>
                  </a:cubicBezTo>
                  <a:cubicBezTo>
                    <a:pt x="10399" y="3213"/>
                    <a:pt x="10357" y="3171"/>
                    <a:pt x="10295" y="3130"/>
                  </a:cubicBezTo>
                  <a:cubicBezTo>
                    <a:pt x="8181" y="2146"/>
                    <a:pt x="6026" y="1205"/>
                    <a:pt x="3913" y="242"/>
                  </a:cubicBezTo>
                  <a:cubicBezTo>
                    <a:pt x="3862" y="215"/>
                    <a:pt x="3811" y="202"/>
                    <a:pt x="3762" y="202"/>
                  </a:cubicBezTo>
                  <a:cubicBezTo>
                    <a:pt x="3588" y="202"/>
                    <a:pt x="3445" y="360"/>
                    <a:pt x="3494" y="556"/>
                  </a:cubicBezTo>
                  <a:cubicBezTo>
                    <a:pt x="3787" y="1728"/>
                    <a:pt x="4059" y="2920"/>
                    <a:pt x="4373" y="4092"/>
                  </a:cubicBezTo>
                  <a:cubicBezTo>
                    <a:pt x="4582" y="4971"/>
                    <a:pt x="4729" y="5996"/>
                    <a:pt x="5085" y="6854"/>
                  </a:cubicBezTo>
                  <a:cubicBezTo>
                    <a:pt x="4499" y="7900"/>
                    <a:pt x="3264" y="8549"/>
                    <a:pt x="2385" y="9365"/>
                  </a:cubicBezTo>
                  <a:cubicBezTo>
                    <a:pt x="1528" y="10160"/>
                    <a:pt x="774" y="11081"/>
                    <a:pt x="126" y="12064"/>
                  </a:cubicBezTo>
                  <a:cubicBezTo>
                    <a:pt x="0" y="12252"/>
                    <a:pt x="168" y="12503"/>
                    <a:pt x="398" y="12503"/>
                  </a:cubicBezTo>
                  <a:cubicBezTo>
                    <a:pt x="2283" y="12775"/>
                    <a:pt x="4186" y="12903"/>
                    <a:pt x="6108" y="12903"/>
                  </a:cubicBezTo>
                  <a:cubicBezTo>
                    <a:pt x="6255" y="12903"/>
                    <a:pt x="6402" y="12902"/>
                    <a:pt x="6549" y="12901"/>
                  </a:cubicBezTo>
                  <a:cubicBezTo>
                    <a:pt x="7093" y="13194"/>
                    <a:pt x="7323" y="14366"/>
                    <a:pt x="7533" y="14930"/>
                  </a:cubicBezTo>
                  <a:cubicBezTo>
                    <a:pt x="7721" y="15391"/>
                    <a:pt x="7909" y="15851"/>
                    <a:pt x="8119" y="16311"/>
                  </a:cubicBezTo>
                  <a:cubicBezTo>
                    <a:pt x="8600" y="17441"/>
                    <a:pt x="9081" y="18592"/>
                    <a:pt x="9562" y="19722"/>
                  </a:cubicBezTo>
                  <a:cubicBezTo>
                    <a:pt x="9615" y="19816"/>
                    <a:pt x="9709" y="19863"/>
                    <a:pt x="9803" y="19863"/>
                  </a:cubicBezTo>
                  <a:cubicBezTo>
                    <a:pt x="9897" y="19863"/>
                    <a:pt x="9991" y="19816"/>
                    <a:pt x="10043" y="19722"/>
                  </a:cubicBezTo>
                  <a:cubicBezTo>
                    <a:pt x="11111" y="17609"/>
                    <a:pt x="11948" y="15391"/>
                    <a:pt x="12554" y="13110"/>
                  </a:cubicBezTo>
                  <a:cubicBezTo>
                    <a:pt x="12790" y="13136"/>
                    <a:pt x="13033" y="13147"/>
                    <a:pt x="13279" y="13147"/>
                  </a:cubicBezTo>
                  <a:cubicBezTo>
                    <a:pt x="14217" y="13147"/>
                    <a:pt x="15213" y="12992"/>
                    <a:pt x="16090" y="12943"/>
                  </a:cubicBezTo>
                  <a:cubicBezTo>
                    <a:pt x="17471" y="12880"/>
                    <a:pt x="18873" y="12838"/>
                    <a:pt x="20254" y="12796"/>
                  </a:cubicBezTo>
                  <a:cubicBezTo>
                    <a:pt x="20526" y="12775"/>
                    <a:pt x="20652" y="12462"/>
                    <a:pt x="20463" y="12273"/>
                  </a:cubicBezTo>
                  <a:cubicBezTo>
                    <a:pt x="18873" y="10725"/>
                    <a:pt x="17325" y="9135"/>
                    <a:pt x="15672" y="7649"/>
                  </a:cubicBezTo>
                  <a:cubicBezTo>
                    <a:pt x="15630" y="7607"/>
                    <a:pt x="15567" y="7586"/>
                    <a:pt x="15525" y="7586"/>
                  </a:cubicBezTo>
                  <a:cubicBezTo>
                    <a:pt x="15881" y="6247"/>
                    <a:pt x="16216" y="4908"/>
                    <a:pt x="16551" y="3590"/>
                  </a:cubicBezTo>
                  <a:cubicBezTo>
                    <a:pt x="16802" y="2565"/>
                    <a:pt x="17430" y="1267"/>
                    <a:pt x="17158" y="200"/>
                  </a:cubicBezTo>
                  <a:cubicBezTo>
                    <a:pt x="17127" y="78"/>
                    <a:pt x="17007" y="0"/>
                    <a:pt x="16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1" name="Google Shape;17711;p23"/>
          <p:cNvSpPr/>
          <p:nvPr/>
        </p:nvSpPr>
        <p:spPr>
          <a:xfrm rot="2700000">
            <a:off x="8586015" y="3785933"/>
            <a:ext cx="699795" cy="405060"/>
          </a:xfrm>
          <a:custGeom>
            <a:avLst/>
            <a:gdLst/>
            <a:ahLst/>
            <a:cxnLst/>
            <a:rect l="l" t="t" r="r" b="b"/>
            <a:pathLst>
              <a:path w="25061" h="14506" extrusionOk="0">
                <a:moveTo>
                  <a:pt x="6451" y="1386"/>
                </a:moveTo>
                <a:cubicBezTo>
                  <a:pt x="7192" y="1386"/>
                  <a:pt x="7770" y="1986"/>
                  <a:pt x="7931" y="2819"/>
                </a:cubicBezTo>
                <a:cubicBezTo>
                  <a:pt x="8098" y="3677"/>
                  <a:pt x="7763" y="4472"/>
                  <a:pt x="7680" y="5309"/>
                </a:cubicBezTo>
                <a:cubicBezTo>
                  <a:pt x="7441" y="5244"/>
                  <a:pt x="7196" y="5212"/>
                  <a:pt x="6954" y="5212"/>
                </a:cubicBezTo>
                <a:cubicBezTo>
                  <a:pt x="6497" y="5212"/>
                  <a:pt x="6047" y="5328"/>
                  <a:pt x="5650" y="5560"/>
                </a:cubicBezTo>
                <a:cubicBezTo>
                  <a:pt x="5357" y="5226"/>
                  <a:pt x="5064" y="4912"/>
                  <a:pt x="4729" y="4619"/>
                </a:cubicBezTo>
                <a:cubicBezTo>
                  <a:pt x="4332" y="3489"/>
                  <a:pt x="4583" y="2150"/>
                  <a:pt x="5734" y="1564"/>
                </a:cubicBezTo>
                <a:cubicBezTo>
                  <a:pt x="5983" y="1442"/>
                  <a:pt x="6225" y="1386"/>
                  <a:pt x="6451" y="1386"/>
                </a:cubicBezTo>
                <a:close/>
                <a:moveTo>
                  <a:pt x="17154" y="714"/>
                </a:moveTo>
                <a:cubicBezTo>
                  <a:pt x="18334" y="714"/>
                  <a:pt x="19379" y="1990"/>
                  <a:pt x="19606" y="3091"/>
                </a:cubicBezTo>
                <a:cubicBezTo>
                  <a:pt x="19836" y="4221"/>
                  <a:pt x="19460" y="5393"/>
                  <a:pt x="18623" y="6167"/>
                </a:cubicBezTo>
                <a:cubicBezTo>
                  <a:pt x="17555" y="5832"/>
                  <a:pt x="16677" y="5100"/>
                  <a:pt x="16175" y="4117"/>
                </a:cubicBezTo>
                <a:lnTo>
                  <a:pt x="16195" y="4117"/>
                </a:lnTo>
                <a:cubicBezTo>
                  <a:pt x="15651" y="3154"/>
                  <a:pt x="15233" y="1438"/>
                  <a:pt x="16447" y="874"/>
                </a:cubicBezTo>
                <a:cubicBezTo>
                  <a:pt x="16684" y="763"/>
                  <a:pt x="16922" y="714"/>
                  <a:pt x="17154" y="714"/>
                </a:cubicBezTo>
                <a:close/>
                <a:moveTo>
                  <a:pt x="10455" y="3988"/>
                </a:moveTo>
                <a:cubicBezTo>
                  <a:pt x="11004" y="3988"/>
                  <a:pt x="11502" y="4273"/>
                  <a:pt x="11634" y="4933"/>
                </a:cubicBezTo>
                <a:cubicBezTo>
                  <a:pt x="11927" y="6272"/>
                  <a:pt x="10818" y="6962"/>
                  <a:pt x="9835" y="7569"/>
                </a:cubicBezTo>
                <a:cubicBezTo>
                  <a:pt x="9667" y="7590"/>
                  <a:pt x="9521" y="7632"/>
                  <a:pt x="9374" y="7716"/>
                </a:cubicBezTo>
                <a:cubicBezTo>
                  <a:pt x="9395" y="6837"/>
                  <a:pt x="8956" y="6000"/>
                  <a:pt x="8224" y="5540"/>
                </a:cubicBezTo>
                <a:cubicBezTo>
                  <a:pt x="8621" y="5079"/>
                  <a:pt x="8977" y="4577"/>
                  <a:pt x="9500" y="4263"/>
                </a:cubicBezTo>
                <a:cubicBezTo>
                  <a:pt x="9794" y="4085"/>
                  <a:pt x="10133" y="3988"/>
                  <a:pt x="10455" y="3988"/>
                </a:cubicBezTo>
                <a:close/>
                <a:moveTo>
                  <a:pt x="2461" y="4368"/>
                </a:moveTo>
                <a:cubicBezTo>
                  <a:pt x="2824" y="4368"/>
                  <a:pt x="3191" y="4454"/>
                  <a:pt x="3495" y="4598"/>
                </a:cubicBezTo>
                <a:cubicBezTo>
                  <a:pt x="3871" y="4765"/>
                  <a:pt x="4206" y="4995"/>
                  <a:pt x="4499" y="5268"/>
                </a:cubicBezTo>
                <a:cubicBezTo>
                  <a:pt x="4667" y="5540"/>
                  <a:pt x="4876" y="5770"/>
                  <a:pt x="5127" y="5958"/>
                </a:cubicBezTo>
                <a:cubicBezTo>
                  <a:pt x="4813" y="6251"/>
                  <a:pt x="4583" y="6628"/>
                  <a:pt x="4478" y="7046"/>
                </a:cubicBezTo>
                <a:cubicBezTo>
                  <a:pt x="4415" y="7318"/>
                  <a:pt x="4395" y="7590"/>
                  <a:pt x="4415" y="7862"/>
                </a:cubicBezTo>
                <a:cubicBezTo>
                  <a:pt x="4290" y="7904"/>
                  <a:pt x="4164" y="7946"/>
                  <a:pt x="4039" y="7988"/>
                </a:cubicBezTo>
                <a:cubicBezTo>
                  <a:pt x="3998" y="7989"/>
                  <a:pt x="3957" y="7989"/>
                  <a:pt x="3917" y="7989"/>
                </a:cubicBezTo>
                <a:cubicBezTo>
                  <a:pt x="3225" y="7989"/>
                  <a:pt x="2538" y="7821"/>
                  <a:pt x="1926" y="7485"/>
                </a:cubicBezTo>
                <a:cubicBezTo>
                  <a:pt x="1193" y="7025"/>
                  <a:pt x="607" y="6021"/>
                  <a:pt x="1026" y="5163"/>
                </a:cubicBezTo>
                <a:cubicBezTo>
                  <a:pt x="1297" y="4594"/>
                  <a:pt x="1873" y="4368"/>
                  <a:pt x="2461" y="4368"/>
                </a:cubicBezTo>
                <a:close/>
                <a:moveTo>
                  <a:pt x="7023" y="5874"/>
                </a:moveTo>
                <a:cubicBezTo>
                  <a:pt x="7159" y="5874"/>
                  <a:pt x="7295" y="5888"/>
                  <a:pt x="7428" y="5916"/>
                </a:cubicBezTo>
                <a:cubicBezTo>
                  <a:pt x="8328" y="6104"/>
                  <a:pt x="8872" y="6962"/>
                  <a:pt x="8935" y="7820"/>
                </a:cubicBezTo>
                <a:cubicBezTo>
                  <a:pt x="8921" y="7818"/>
                  <a:pt x="8907" y="7818"/>
                  <a:pt x="8893" y="7818"/>
                </a:cubicBezTo>
                <a:cubicBezTo>
                  <a:pt x="8743" y="7818"/>
                  <a:pt x="8618" y="7918"/>
                  <a:pt x="8579" y="8071"/>
                </a:cubicBezTo>
                <a:cubicBezTo>
                  <a:pt x="8393" y="8910"/>
                  <a:pt x="7642" y="9566"/>
                  <a:pt x="6770" y="9566"/>
                </a:cubicBezTo>
                <a:cubicBezTo>
                  <a:pt x="6663" y="9566"/>
                  <a:pt x="6555" y="9556"/>
                  <a:pt x="6445" y="9536"/>
                </a:cubicBezTo>
                <a:cubicBezTo>
                  <a:pt x="5796" y="9369"/>
                  <a:pt x="5294" y="8866"/>
                  <a:pt x="5148" y="8197"/>
                </a:cubicBezTo>
                <a:lnTo>
                  <a:pt x="5169" y="8197"/>
                </a:lnTo>
                <a:cubicBezTo>
                  <a:pt x="5190" y="8092"/>
                  <a:pt x="5169" y="7988"/>
                  <a:pt x="5106" y="7904"/>
                </a:cubicBezTo>
                <a:cubicBezTo>
                  <a:pt x="5064" y="7695"/>
                  <a:pt x="5085" y="7506"/>
                  <a:pt x="5127" y="7297"/>
                </a:cubicBezTo>
                <a:cubicBezTo>
                  <a:pt x="5308" y="6429"/>
                  <a:pt x="6160" y="5874"/>
                  <a:pt x="7023" y="5874"/>
                </a:cubicBezTo>
                <a:close/>
                <a:moveTo>
                  <a:pt x="10149" y="8092"/>
                </a:moveTo>
                <a:cubicBezTo>
                  <a:pt x="10713" y="8113"/>
                  <a:pt x="11299" y="8218"/>
                  <a:pt x="11843" y="8364"/>
                </a:cubicBezTo>
                <a:lnTo>
                  <a:pt x="11864" y="8364"/>
                </a:lnTo>
                <a:cubicBezTo>
                  <a:pt x="12722" y="8783"/>
                  <a:pt x="12889" y="9745"/>
                  <a:pt x="12429" y="10540"/>
                </a:cubicBezTo>
                <a:cubicBezTo>
                  <a:pt x="12054" y="11217"/>
                  <a:pt x="11529" y="11488"/>
                  <a:pt x="10978" y="11488"/>
                </a:cubicBezTo>
                <a:cubicBezTo>
                  <a:pt x="9962" y="11488"/>
                  <a:pt x="8861" y="10568"/>
                  <a:pt x="8454" y="9578"/>
                </a:cubicBezTo>
                <a:cubicBezTo>
                  <a:pt x="8726" y="9327"/>
                  <a:pt x="8956" y="9034"/>
                  <a:pt x="9081" y="8678"/>
                </a:cubicBezTo>
                <a:cubicBezTo>
                  <a:pt x="9123" y="8678"/>
                  <a:pt x="9165" y="8657"/>
                  <a:pt x="9186" y="8615"/>
                </a:cubicBezTo>
                <a:cubicBezTo>
                  <a:pt x="9207" y="8553"/>
                  <a:pt x="9228" y="8511"/>
                  <a:pt x="9249" y="8448"/>
                </a:cubicBezTo>
                <a:cubicBezTo>
                  <a:pt x="9261" y="8454"/>
                  <a:pt x="9273" y="8457"/>
                  <a:pt x="9286" y="8457"/>
                </a:cubicBezTo>
                <a:cubicBezTo>
                  <a:pt x="9315" y="8457"/>
                  <a:pt x="9345" y="8442"/>
                  <a:pt x="9374" y="8427"/>
                </a:cubicBezTo>
                <a:lnTo>
                  <a:pt x="9395" y="8427"/>
                </a:lnTo>
                <a:cubicBezTo>
                  <a:pt x="9667" y="8322"/>
                  <a:pt x="9918" y="8218"/>
                  <a:pt x="10149" y="8092"/>
                </a:cubicBezTo>
                <a:close/>
                <a:moveTo>
                  <a:pt x="4562" y="8553"/>
                </a:moveTo>
                <a:cubicBezTo>
                  <a:pt x="4771" y="9201"/>
                  <a:pt x="5231" y="9745"/>
                  <a:pt x="5859" y="10038"/>
                </a:cubicBezTo>
                <a:cubicBezTo>
                  <a:pt x="5629" y="10394"/>
                  <a:pt x="5462" y="10791"/>
                  <a:pt x="5378" y="11231"/>
                </a:cubicBezTo>
                <a:cubicBezTo>
                  <a:pt x="5127" y="11649"/>
                  <a:pt x="4771" y="11984"/>
                  <a:pt x="4332" y="12214"/>
                </a:cubicBezTo>
                <a:cubicBezTo>
                  <a:pt x="3997" y="12386"/>
                  <a:pt x="3574" y="12498"/>
                  <a:pt x="3166" y="12498"/>
                </a:cubicBezTo>
                <a:cubicBezTo>
                  <a:pt x="2579" y="12498"/>
                  <a:pt x="2022" y="12266"/>
                  <a:pt x="1800" y="11649"/>
                </a:cubicBezTo>
                <a:cubicBezTo>
                  <a:pt x="1193" y="9913"/>
                  <a:pt x="3202" y="9013"/>
                  <a:pt x="4562" y="8553"/>
                </a:cubicBezTo>
                <a:close/>
                <a:moveTo>
                  <a:pt x="7889" y="9954"/>
                </a:moveTo>
                <a:cubicBezTo>
                  <a:pt x="8077" y="10415"/>
                  <a:pt x="8370" y="10833"/>
                  <a:pt x="8726" y="11189"/>
                </a:cubicBezTo>
                <a:cubicBezTo>
                  <a:pt x="9123" y="12235"/>
                  <a:pt x="8977" y="13449"/>
                  <a:pt x="7638" y="13783"/>
                </a:cubicBezTo>
                <a:lnTo>
                  <a:pt x="7659" y="13783"/>
                </a:lnTo>
                <a:cubicBezTo>
                  <a:pt x="7526" y="13817"/>
                  <a:pt x="7397" y="13834"/>
                  <a:pt x="7274" y="13834"/>
                </a:cubicBezTo>
                <a:cubicBezTo>
                  <a:pt x="6643" y="13834"/>
                  <a:pt x="6163" y="13403"/>
                  <a:pt x="6006" y="12737"/>
                </a:cubicBezTo>
                <a:cubicBezTo>
                  <a:pt x="5796" y="11879"/>
                  <a:pt x="6089" y="11042"/>
                  <a:pt x="6466" y="10268"/>
                </a:cubicBezTo>
                <a:lnTo>
                  <a:pt x="6487" y="10205"/>
                </a:lnTo>
                <a:cubicBezTo>
                  <a:pt x="6581" y="10218"/>
                  <a:pt x="6674" y="10224"/>
                  <a:pt x="6768" y="10224"/>
                </a:cubicBezTo>
                <a:cubicBezTo>
                  <a:pt x="7154" y="10224"/>
                  <a:pt x="7535" y="10123"/>
                  <a:pt x="7889" y="9954"/>
                </a:cubicBezTo>
                <a:close/>
                <a:moveTo>
                  <a:pt x="17040" y="1"/>
                </a:moveTo>
                <a:cubicBezTo>
                  <a:pt x="16844" y="1"/>
                  <a:pt x="16645" y="26"/>
                  <a:pt x="16447" y="78"/>
                </a:cubicBezTo>
                <a:cubicBezTo>
                  <a:pt x="14982" y="455"/>
                  <a:pt x="14773" y="2129"/>
                  <a:pt x="15128" y="3384"/>
                </a:cubicBezTo>
                <a:cubicBezTo>
                  <a:pt x="15484" y="4640"/>
                  <a:pt x="16300" y="5707"/>
                  <a:pt x="17430" y="6397"/>
                </a:cubicBezTo>
                <a:cubicBezTo>
                  <a:pt x="16927" y="6344"/>
                  <a:pt x="16423" y="6318"/>
                  <a:pt x="15922" y="6318"/>
                </a:cubicBezTo>
                <a:cubicBezTo>
                  <a:pt x="14442" y="6318"/>
                  <a:pt x="12978" y="6546"/>
                  <a:pt x="11571" y="6983"/>
                </a:cubicBezTo>
                <a:cubicBezTo>
                  <a:pt x="12262" y="6230"/>
                  <a:pt x="12617" y="5247"/>
                  <a:pt x="12053" y="4221"/>
                </a:cubicBezTo>
                <a:cubicBezTo>
                  <a:pt x="11717" y="3668"/>
                  <a:pt x="11114" y="3344"/>
                  <a:pt x="10478" y="3344"/>
                </a:cubicBezTo>
                <a:cubicBezTo>
                  <a:pt x="10320" y="3344"/>
                  <a:pt x="10160" y="3364"/>
                  <a:pt x="10002" y="3405"/>
                </a:cubicBezTo>
                <a:cubicBezTo>
                  <a:pt x="9437" y="3573"/>
                  <a:pt x="8935" y="3866"/>
                  <a:pt x="8558" y="4305"/>
                </a:cubicBezTo>
                <a:cubicBezTo>
                  <a:pt x="8768" y="3468"/>
                  <a:pt x="8684" y="2589"/>
                  <a:pt x="8307" y="1815"/>
                </a:cubicBezTo>
                <a:cubicBezTo>
                  <a:pt x="7925" y="1096"/>
                  <a:pt x="7195" y="679"/>
                  <a:pt x="6437" y="679"/>
                </a:cubicBezTo>
                <a:cubicBezTo>
                  <a:pt x="6159" y="679"/>
                  <a:pt x="5878" y="735"/>
                  <a:pt x="5608" y="853"/>
                </a:cubicBezTo>
                <a:cubicBezTo>
                  <a:pt x="4248" y="1438"/>
                  <a:pt x="3746" y="2819"/>
                  <a:pt x="3997" y="4075"/>
                </a:cubicBezTo>
                <a:cubicBezTo>
                  <a:pt x="3683" y="3907"/>
                  <a:pt x="3348" y="3782"/>
                  <a:pt x="2993" y="3719"/>
                </a:cubicBezTo>
                <a:cubicBezTo>
                  <a:pt x="2842" y="3694"/>
                  <a:pt x="2687" y="3682"/>
                  <a:pt x="2533" y="3682"/>
                </a:cubicBezTo>
                <a:cubicBezTo>
                  <a:pt x="1638" y="3682"/>
                  <a:pt x="734" y="4097"/>
                  <a:pt x="377" y="4954"/>
                </a:cubicBezTo>
                <a:cubicBezTo>
                  <a:pt x="1" y="5853"/>
                  <a:pt x="356" y="6941"/>
                  <a:pt x="1047" y="7590"/>
                </a:cubicBezTo>
                <a:cubicBezTo>
                  <a:pt x="1570" y="8071"/>
                  <a:pt x="2218" y="8364"/>
                  <a:pt x="2930" y="8427"/>
                </a:cubicBezTo>
                <a:cubicBezTo>
                  <a:pt x="2323" y="8699"/>
                  <a:pt x="1800" y="9159"/>
                  <a:pt x="1423" y="9724"/>
                </a:cubicBezTo>
                <a:cubicBezTo>
                  <a:pt x="942" y="10540"/>
                  <a:pt x="837" y="11649"/>
                  <a:pt x="1444" y="12423"/>
                </a:cubicBezTo>
                <a:cubicBezTo>
                  <a:pt x="1870" y="12953"/>
                  <a:pt x="2479" y="13179"/>
                  <a:pt x="3117" y="13179"/>
                </a:cubicBezTo>
                <a:cubicBezTo>
                  <a:pt x="3892" y="13179"/>
                  <a:pt x="4709" y="12846"/>
                  <a:pt x="5294" y="12319"/>
                </a:cubicBezTo>
                <a:cubicBezTo>
                  <a:pt x="5368" y="13486"/>
                  <a:pt x="5951" y="14506"/>
                  <a:pt x="7174" y="14506"/>
                </a:cubicBezTo>
                <a:cubicBezTo>
                  <a:pt x="7331" y="14506"/>
                  <a:pt x="7500" y="14489"/>
                  <a:pt x="7680" y="14453"/>
                </a:cubicBezTo>
                <a:cubicBezTo>
                  <a:pt x="9165" y="14139"/>
                  <a:pt x="9667" y="12926"/>
                  <a:pt x="9458" y="11733"/>
                </a:cubicBezTo>
                <a:lnTo>
                  <a:pt x="9458" y="11733"/>
                </a:lnTo>
                <a:cubicBezTo>
                  <a:pt x="9835" y="11942"/>
                  <a:pt x="10232" y="12068"/>
                  <a:pt x="10651" y="12110"/>
                </a:cubicBezTo>
                <a:cubicBezTo>
                  <a:pt x="10708" y="12113"/>
                  <a:pt x="10765" y="12115"/>
                  <a:pt x="10822" y="12115"/>
                </a:cubicBezTo>
                <a:cubicBezTo>
                  <a:pt x="11967" y="12115"/>
                  <a:pt x="12985" y="11321"/>
                  <a:pt x="13224" y="10185"/>
                </a:cubicBezTo>
                <a:cubicBezTo>
                  <a:pt x="13517" y="9055"/>
                  <a:pt x="12827" y="7925"/>
                  <a:pt x="11697" y="7674"/>
                </a:cubicBezTo>
                <a:cubicBezTo>
                  <a:pt x="11634" y="7653"/>
                  <a:pt x="11509" y="7632"/>
                  <a:pt x="11383" y="7611"/>
                </a:cubicBezTo>
                <a:cubicBezTo>
                  <a:pt x="12917" y="7235"/>
                  <a:pt x="14440" y="6989"/>
                  <a:pt x="16007" y="6989"/>
                </a:cubicBezTo>
                <a:cubicBezTo>
                  <a:pt x="16620" y="6989"/>
                  <a:pt x="17240" y="7026"/>
                  <a:pt x="17869" y="7109"/>
                </a:cubicBezTo>
                <a:cubicBezTo>
                  <a:pt x="20234" y="7444"/>
                  <a:pt x="22493" y="8260"/>
                  <a:pt x="24544" y="9515"/>
                </a:cubicBezTo>
                <a:cubicBezTo>
                  <a:pt x="24592" y="9544"/>
                  <a:pt x="24639" y="9556"/>
                  <a:pt x="24682" y="9556"/>
                </a:cubicBezTo>
                <a:cubicBezTo>
                  <a:pt x="24921" y="9556"/>
                  <a:pt x="25061" y="9169"/>
                  <a:pt x="24795" y="8992"/>
                </a:cubicBezTo>
                <a:cubicBezTo>
                  <a:pt x="23017" y="7799"/>
                  <a:pt x="21029" y="7004"/>
                  <a:pt x="18936" y="6607"/>
                </a:cubicBezTo>
                <a:cubicBezTo>
                  <a:pt x="20129" y="5665"/>
                  <a:pt x="20631" y="4096"/>
                  <a:pt x="20192" y="2631"/>
                </a:cubicBezTo>
                <a:cubicBezTo>
                  <a:pt x="19787" y="1324"/>
                  <a:pt x="18475" y="1"/>
                  <a:pt x="17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12" name="Google Shape;17712;p23"/>
          <p:cNvGrpSpPr/>
          <p:nvPr/>
        </p:nvGrpSpPr>
        <p:grpSpPr>
          <a:xfrm rot="-1258772" flipH="1">
            <a:off x="6684577" y="154913"/>
            <a:ext cx="634844" cy="579863"/>
            <a:chOff x="2474450" y="2469265"/>
            <a:chExt cx="505551" cy="433940"/>
          </a:xfrm>
        </p:grpSpPr>
        <p:sp>
          <p:nvSpPr>
            <p:cNvPr id="17713" name="Google Shape;17713;p23"/>
            <p:cNvSpPr/>
            <p:nvPr/>
          </p:nvSpPr>
          <p:spPr>
            <a:xfrm>
              <a:off x="2474450" y="2469265"/>
              <a:ext cx="505551" cy="433940"/>
            </a:xfrm>
            <a:custGeom>
              <a:avLst/>
              <a:gdLst/>
              <a:ahLst/>
              <a:cxnLst/>
              <a:rect l="l" t="t" r="r" b="b"/>
              <a:pathLst>
                <a:path w="26636" h="22863" extrusionOk="0">
                  <a:moveTo>
                    <a:pt x="12805" y="5851"/>
                  </a:moveTo>
                  <a:cubicBezTo>
                    <a:pt x="13977" y="5893"/>
                    <a:pt x="13140" y="12588"/>
                    <a:pt x="13056" y="13404"/>
                  </a:cubicBezTo>
                  <a:cubicBezTo>
                    <a:pt x="12931" y="14639"/>
                    <a:pt x="12763" y="15852"/>
                    <a:pt x="12575" y="17066"/>
                  </a:cubicBezTo>
                  <a:cubicBezTo>
                    <a:pt x="12471" y="17673"/>
                    <a:pt x="12366" y="18280"/>
                    <a:pt x="12261" y="18907"/>
                  </a:cubicBezTo>
                  <a:cubicBezTo>
                    <a:pt x="12226" y="19119"/>
                    <a:pt x="12057" y="20516"/>
                    <a:pt x="11581" y="20516"/>
                  </a:cubicBezTo>
                  <a:cubicBezTo>
                    <a:pt x="11491" y="20516"/>
                    <a:pt x="11390" y="20467"/>
                    <a:pt x="11278" y="20351"/>
                  </a:cubicBezTo>
                  <a:cubicBezTo>
                    <a:pt x="11048" y="20100"/>
                    <a:pt x="11173" y="19179"/>
                    <a:pt x="11194" y="18865"/>
                  </a:cubicBezTo>
                  <a:cubicBezTo>
                    <a:pt x="11194" y="18217"/>
                    <a:pt x="11215" y="17547"/>
                    <a:pt x="11257" y="16899"/>
                  </a:cubicBezTo>
                  <a:cubicBezTo>
                    <a:pt x="11320" y="15622"/>
                    <a:pt x="11424" y="14367"/>
                    <a:pt x="11571" y="13111"/>
                  </a:cubicBezTo>
                  <a:cubicBezTo>
                    <a:pt x="11780" y="11354"/>
                    <a:pt x="12073" y="9617"/>
                    <a:pt x="12387" y="7901"/>
                  </a:cubicBezTo>
                  <a:cubicBezTo>
                    <a:pt x="12450" y="7839"/>
                    <a:pt x="12471" y="7755"/>
                    <a:pt x="12450" y="7671"/>
                  </a:cubicBezTo>
                  <a:lnTo>
                    <a:pt x="12450" y="7650"/>
                  </a:lnTo>
                  <a:cubicBezTo>
                    <a:pt x="12554" y="7044"/>
                    <a:pt x="12680" y="6437"/>
                    <a:pt x="12805" y="5851"/>
                  </a:cubicBezTo>
                  <a:close/>
                  <a:moveTo>
                    <a:pt x="6650" y="4125"/>
                  </a:moveTo>
                  <a:cubicBezTo>
                    <a:pt x="6831" y="4125"/>
                    <a:pt x="7014" y="4135"/>
                    <a:pt x="7198" y="4156"/>
                  </a:cubicBezTo>
                  <a:cubicBezTo>
                    <a:pt x="9269" y="4365"/>
                    <a:pt x="11069" y="5683"/>
                    <a:pt x="11906" y="7608"/>
                  </a:cubicBezTo>
                  <a:cubicBezTo>
                    <a:pt x="11173" y="10496"/>
                    <a:pt x="10755" y="13425"/>
                    <a:pt x="10608" y="16396"/>
                  </a:cubicBezTo>
                  <a:cubicBezTo>
                    <a:pt x="10587" y="16396"/>
                    <a:pt x="10587" y="16417"/>
                    <a:pt x="10608" y="16417"/>
                  </a:cubicBezTo>
                  <a:cubicBezTo>
                    <a:pt x="9960" y="17463"/>
                    <a:pt x="9248" y="18426"/>
                    <a:pt x="8432" y="19326"/>
                  </a:cubicBezTo>
                  <a:cubicBezTo>
                    <a:pt x="7951" y="19828"/>
                    <a:pt x="7428" y="20267"/>
                    <a:pt x="6863" y="20623"/>
                  </a:cubicBezTo>
                  <a:cubicBezTo>
                    <a:pt x="6842" y="20612"/>
                    <a:pt x="6826" y="20607"/>
                    <a:pt x="6813" y="20607"/>
                  </a:cubicBezTo>
                  <a:cubicBezTo>
                    <a:pt x="6800" y="20607"/>
                    <a:pt x="6790" y="20612"/>
                    <a:pt x="6779" y="20623"/>
                  </a:cubicBezTo>
                  <a:cubicBezTo>
                    <a:pt x="6528" y="20748"/>
                    <a:pt x="6256" y="20853"/>
                    <a:pt x="5984" y="20916"/>
                  </a:cubicBezTo>
                  <a:cubicBezTo>
                    <a:pt x="5932" y="20923"/>
                    <a:pt x="5879" y="20926"/>
                    <a:pt x="5826" y="20926"/>
                  </a:cubicBezTo>
                  <a:cubicBezTo>
                    <a:pt x="5561" y="20926"/>
                    <a:pt x="5294" y="20839"/>
                    <a:pt x="5084" y="20665"/>
                  </a:cubicBezTo>
                  <a:cubicBezTo>
                    <a:pt x="4750" y="20351"/>
                    <a:pt x="4603" y="19912"/>
                    <a:pt x="4708" y="19472"/>
                  </a:cubicBezTo>
                  <a:cubicBezTo>
                    <a:pt x="5273" y="18133"/>
                    <a:pt x="7281" y="16334"/>
                    <a:pt x="8516" y="15287"/>
                  </a:cubicBezTo>
                  <a:cubicBezTo>
                    <a:pt x="8893" y="15162"/>
                    <a:pt x="9248" y="14994"/>
                    <a:pt x="9583" y="14806"/>
                  </a:cubicBezTo>
                  <a:cubicBezTo>
                    <a:pt x="9864" y="14656"/>
                    <a:pt x="9676" y="14222"/>
                    <a:pt x="9408" y="14222"/>
                  </a:cubicBezTo>
                  <a:cubicBezTo>
                    <a:pt x="9377" y="14222"/>
                    <a:pt x="9344" y="14228"/>
                    <a:pt x="9311" y="14241"/>
                  </a:cubicBezTo>
                  <a:cubicBezTo>
                    <a:pt x="8290" y="14675"/>
                    <a:pt x="7118" y="14962"/>
                    <a:pt x="5974" y="14962"/>
                  </a:cubicBezTo>
                  <a:cubicBezTo>
                    <a:pt x="4631" y="14962"/>
                    <a:pt x="3326" y="14567"/>
                    <a:pt x="2343" y="13551"/>
                  </a:cubicBezTo>
                  <a:cubicBezTo>
                    <a:pt x="691" y="11856"/>
                    <a:pt x="711" y="9094"/>
                    <a:pt x="1820" y="7148"/>
                  </a:cubicBezTo>
                  <a:cubicBezTo>
                    <a:pt x="2800" y="5381"/>
                    <a:pt x="4626" y="4125"/>
                    <a:pt x="6650" y="4125"/>
                  </a:cubicBezTo>
                  <a:close/>
                  <a:moveTo>
                    <a:pt x="17990" y="6060"/>
                  </a:moveTo>
                  <a:cubicBezTo>
                    <a:pt x="18603" y="6060"/>
                    <a:pt x="19207" y="6126"/>
                    <a:pt x="19752" y="6228"/>
                  </a:cubicBezTo>
                  <a:cubicBezTo>
                    <a:pt x="22095" y="6646"/>
                    <a:pt x="24292" y="8006"/>
                    <a:pt x="25129" y="10308"/>
                  </a:cubicBezTo>
                  <a:cubicBezTo>
                    <a:pt x="25903" y="12463"/>
                    <a:pt x="25108" y="14681"/>
                    <a:pt x="23246" y="15957"/>
                  </a:cubicBezTo>
                  <a:cubicBezTo>
                    <a:pt x="22147" y="16709"/>
                    <a:pt x="20885" y="17015"/>
                    <a:pt x="19602" y="17015"/>
                  </a:cubicBezTo>
                  <a:cubicBezTo>
                    <a:pt x="18493" y="17015"/>
                    <a:pt x="17368" y="16786"/>
                    <a:pt x="16320" y="16417"/>
                  </a:cubicBezTo>
                  <a:cubicBezTo>
                    <a:pt x="16278" y="16402"/>
                    <a:pt x="16234" y="16395"/>
                    <a:pt x="16192" y="16395"/>
                  </a:cubicBezTo>
                  <a:cubicBezTo>
                    <a:pt x="15884" y="16395"/>
                    <a:pt x="15628" y="16764"/>
                    <a:pt x="15923" y="17003"/>
                  </a:cubicBezTo>
                  <a:cubicBezTo>
                    <a:pt x="16760" y="17715"/>
                    <a:pt x="17471" y="18531"/>
                    <a:pt x="18078" y="19430"/>
                  </a:cubicBezTo>
                  <a:cubicBezTo>
                    <a:pt x="18371" y="19870"/>
                    <a:pt x="18601" y="20351"/>
                    <a:pt x="18748" y="20853"/>
                  </a:cubicBezTo>
                  <a:cubicBezTo>
                    <a:pt x="18769" y="20979"/>
                    <a:pt x="18789" y="21062"/>
                    <a:pt x="18810" y="21146"/>
                  </a:cubicBezTo>
                  <a:cubicBezTo>
                    <a:pt x="18769" y="21439"/>
                    <a:pt x="18559" y="21669"/>
                    <a:pt x="18287" y="21774"/>
                  </a:cubicBezTo>
                  <a:cubicBezTo>
                    <a:pt x="18170" y="21816"/>
                    <a:pt x="18050" y="21834"/>
                    <a:pt x="17930" y="21834"/>
                  </a:cubicBezTo>
                  <a:cubicBezTo>
                    <a:pt x="17450" y="21834"/>
                    <a:pt x="16961" y="21539"/>
                    <a:pt x="16592" y="21272"/>
                  </a:cubicBezTo>
                  <a:cubicBezTo>
                    <a:pt x="15212" y="20037"/>
                    <a:pt x="14186" y="18447"/>
                    <a:pt x="13621" y="16668"/>
                  </a:cubicBezTo>
                  <a:cubicBezTo>
                    <a:pt x="13579" y="16564"/>
                    <a:pt x="13475" y="16480"/>
                    <a:pt x="13349" y="16459"/>
                  </a:cubicBezTo>
                  <a:cubicBezTo>
                    <a:pt x="13579" y="14932"/>
                    <a:pt x="13747" y="13425"/>
                    <a:pt x="13851" y="11898"/>
                  </a:cubicBezTo>
                  <a:cubicBezTo>
                    <a:pt x="13935" y="10538"/>
                    <a:pt x="14061" y="9136"/>
                    <a:pt x="14040" y="7755"/>
                  </a:cubicBezTo>
                  <a:cubicBezTo>
                    <a:pt x="14876" y="6470"/>
                    <a:pt x="16460" y="6060"/>
                    <a:pt x="17990" y="6060"/>
                  </a:cubicBezTo>
                  <a:close/>
                  <a:moveTo>
                    <a:pt x="10521" y="0"/>
                  </a:moveTo>
                  <a:cubicBezTo>
                    <a:pt x="9406" y="0"/>
                    <a:pt x="8273" y="763"/>
                    <a:pt x="8537" y="2022"/>
                  </a:cubicBezTo>
                  <a:cubicBezTo>
                    <a:pt x="8572" y="2162"/>
                    <a:pt x="8710" y="2249"/>
                    <a:pt x="8830" y="2249"/>
                  </a:cubicBezTo>
                  <a:cubicBezTo>
                    <a:pt x="8925" y="2249"/>
                    <a:pt x="9009" y="2194"/>
                    <a:pt x="9018" y="2064"/>
                  </a:cubicBezTo>
                  <a:cubicBezTo>
                    <a:pt x="9018" y="1290"/>
                    <a:pt x="9625" y="683"/>
                    <a:pt x="10378" y="620"/>
                  </a:cubicBezTo>
                  <a:cubicBezTo>
                    <a:pt x="10421" y="617"/>
                    <a:pt x="10463" y="615"/>
                    <a:pt x="10504" y="615"/>
                  </a:cubicBezTo>
                  <a:cubicBezTo>
                    <a:pt x="11220" y="615"/>
                    <a:pt x="11802" y="1115"/>
                    <a:pt x="12178" y="1708"/>
                  </a:cubicBezTo>
                  <a:cubicBezTo>
                    <a:pt x="12826" y="2733"/>
                    <a:pt x="12722" y="4031"/>
                    <a:pt x="12680" y="5202"/>
                  </a:cubicBezTo>
                  <a:cubicBezTo>
                    <a:pt x="12512" y="5244"/>
                    <a:pt x="12429" y="5432"/>
                    <a:pt x="12512" y="5579"/>
                  </a:cubicBezTo>
                  <a:cubicBezTo>
                    <a:pt x="12491" y="5600"/>
                    <a:pt x="12491" y="5600"/>
                    <a:pt x="12491" y="5621"/>
                  </a:cubicBezTo>
                  <a:cubicBezTo>
                    <a:pt x="12366" y="6018"/>
                    <a:pt x="12240" y="6416"/>
                    <a:pt x="12136" y="6813"/>
                  </a:cubicBezTo>
                  <a:cubicBezTo>
                    <a:pt x="11152" y="4867"/>
                    <a:pt x="9227" y="3591"/>
                    <a:pt x="7072" y="3466"/>
                  </a:cubicBezTo>
                  <a:cubicBezTo>
                    <a:pt x="6930" y="3455"/>
                    <a:pt x="6789" y="3450"/>
                    <a:pt x="6649" y="3450"/>
                  </a:cubicBezTo>
                  <a:cubicBezTo>
                    <a:pt x="4309" y="3450"/>
                    <a:pt x="2237" y="4907"/>
                    <a:pt x="1151" y="6960"/>
                  </a:cubicBezTo>
                  <a:cubicBezTo>
                    <a:pt x="0" y="9178"/>
                    <a:pt x="63" y="12191"/>
                    <a:pt x="1904" y="14053"/>
                  </a:cubicBezTo>
                  <a:cubicBezTo>
                    <a:pt x="3010" y="15142"/>
                    <a:pt x="4598" y="15654"/>
                    <a:pt x="6186" y="15654"/>
                  </a:cubicBezTo>
                  <a:cubicBezTo>
                    <a:pt x="6581" y="15654"/>
                    <a:pt x="6977" y="15622"/>
                    <a:pt x="7365" y="15559"/>
                  </a:cubicBezTo>
                  <a:lnTo>
                    <a:pt x="7365" y="15559"/>
                  </a:lnTo>
                  <a:cubicBezTo>
                    <a:pt x="6445" y="16229"/>
                    <a:pt x="5628" y="17003"/>
                    <a:pt x="4896" y="17882"/>
                  </a:cubicBezTo>
                  <a:cubicBezTo>
                    <a:pt x="4268" y="18677"/>
                    <a:pt x="3306" y="20456"/>
                    <a:pt x="4415" y="21293"/>
                  </a:cubicBezTo>
                  <a:cubicBezTo>
                    <a:pt x="4734" y="21522"/>
                    <a:pt x="5102" y="21616"/>
                    <a:pt x="5484" y="21616"/>
                  </a:cubicBezTo>
                  <a:cubicBezTo>
                    <a:pt x="6356" y="21616"/>
                    <a:pt x="7305" y="21130"/>
                    <a:pt x="7930" y="20665"/>
                  </a:cubicBezTo>
                  <a:cubicBezTo>
                    <a:pt x="8955" y="19828"/>
                    <a:pt x="9834" y="18824"/>
                    <a:pt x="10546" y="17694"/>
                  </a:cubicBezTo>
                  <a:lnTo>
                    <a:pt x="10546" y="17694"/>
                  </a:lnTo>
                  <a:cubicBezTo>
                    <a:pt x="10546" y="18028"/>
                    <a:pt x="10525" y="18363"/>
                    <a:pt x="10525" y="18698"/>
                  </a:cubicBezTo>
                  <a:cubicBezTo>
                    <a:pt x="10525" y="19305"/>
                    <a:pt x="10420" y="19974"/>
                    <a:pt x="10650" y="20560"/>
                  </a:cubicBezTo>
                  <a:cubicBezTo>
                    <a:pt x="10833" y="21011"/>
                    <a:pt x="11216" y="21329"/>
                    <a:pt x="11625" y="21329"/>
                  </a:cubicBezTo>
                  <a:cubicBezTo>
                    <a:pt x="11823" y="21329"/>
                    <a:pt x="12028" y="21254"/>
                    <a:pt x="12219" y="21083"/>
                  </a:cubicBezTo>
                  <a:cubicBezTo>
                    <a:pt x="12533" y="20811"/>
                    <a:pt x="12638" y="20393"/>
                    <a:pt x="12722" y="20016"/>
                  </a:cubicBezTo>
                  <a:cubicBezTo>
                    <a:pt x="12931" y="19200"/>
                    <a:pt x="13056" y="18363"/>
                    <a:pt x="13182" y="17526"/>
                  </a:cubicBezTo>
                  <a:cubicBezTo>
                    <a:pt x="13684" y="18824"/>
                    <a:pt x="14437" y="20016"/>
                    <a:pt x="15379" y="21062"/>
                  </a:cubicBezTo>
                  <a:cubicBezTo>
                    <a:pt x="16019" y="21759"/>
                    <a:pt x="17049" y="22863"/>
                    <a:pt x="18134" y="22863"/>
                  </a:cubicBezTo>
                  <a:cubicBezTo>
                    <a:pt x="18254" y="22863"/>
                    <a:pt x="18375" y="22849"/>
                    <a:pt x="18497" y="22820"/>
                  </a:cubicBezTo>
                  <a:cubicBezTo>
                    <a:pt x="19585" y="22548"/>
                    <a:pt x="19647" y="21272"/>
                    <a:pt x="19354" y="20393"/>
                  </a:cubicBezTo>
                  <a:cubicBezTo>
                    <a:pt x="18936" y="19284"/>
                    <a:pt x="18287" y="18300"/>
                    <a:pt x="17471" y="17484"/>
                  </a:cubicBezTo>
                  <a:lnTo>
                    <a:pt x="17471" y="17484"/>
                  </a:lnTo>
                  <a:cubicBezTo>
                    <a:pt x="18177" y="17639"/>
                    <a:pt x="18899" y="17727"/>
                    <a:pt x="19617" y="17727"/>
                  </a:cubicBezTo>
                  <a:cubicBezTo>
                    <a:pt x="21135" y="17727"/>
                    <a:pt x="22631" y="17335"/>
                    <a:pt x="23895" y="16355"/>
                  </a:cubicBezTo>
                  <a:cubicBezTo>
                    <a:pt x="25862" y="14869"/>
                    <a:pt x="26636" y="12400"/>
                    <a:pt x="25778" y="10077"/>
                  </a:cubicBezTo>
                  <a:cubicBezTo>
                    <a:pt x="24815" y="7504"/>
                    <a:pt x="22326" y="5976"/>
                    <a:pt x="19689" y="5579"/>
                  </a:cubicBezTo>
                  <a:cubicBezTo>
                    <a:pt x="19199" y="5506"/>
                    <a:pt x="18679" y="5461"/>
                    <a:pt x="18155" y="5461"/>
                  </a:cubicBezTo>
                  <a:cubicBezTo>
                    <a:pt x="16575" y="5461"/>
                    <a:pt x="14956" y="5865"/>
                    <a:pt x="13998" y="7106"/>
                  </a:cubicBezTo>
                  <a:lnTo>
                    <a:pt x="13998" y="6897"/>
                  </a:lnTo>
                  <a:cubicBezTo>
                    <a:pt x="13956" y="6248"/>
                    <a:pt x="13789" y="5600"/>
                    <a:pt x="13266" y="5328"/>
                  </a:cubicBezTo>
                  <a:cubicBezTo>
                    <a:pt x="13412" y="4240"/>
                    <a:pt x="13747" y="3194"/>
                    <a:pt x="14270" y="2231"/>
                  </a:cubicBezTo>
                  <a:cubicBezTo>
                    <a:pt x="14609" y="1648"/>
                    <a:pt x="15405" y="898"/>
                    <a:pt x="16071" y="898"/>
                  </a:cubicBezTo>
                  <a:cubicBezTo>
                    <a:pt x="16433" y="898"/>
                    <a:pt x="16757" y="1119"/>
                    <a:pt x="16948" y="1708"/>
                  </a:cubicBezTo>
                  <a:cubicBezTo>
                    <a:pt x="16981" y="1805"/>
                    <a:pt x="17051" y="1846"/>
                    <a:pt x="17125" y="1846"/>
                  </a:cubicBezTo>
                  <a:cubicBezTo>
                    <a:pt x="17241" y="1846"/>
                    <a:pt x="17367" y="1744"/>
                    <a:pt x="17367" y="1603"/>
                  </a:cubicBezTo>
                  <a:cubicBezTo>
                    <a:pt x="17395" y="738"/>
                    <a:pt x="16663" y="324"/>
                    <a:pt x="15908" y="324"/>
                  </a:cubicBezTo>
                  <a:cubicBezTo>
                    <a:pt x="15550" y="324"/>
                    <a:pt x="15187" y="417"/>
                    <a:pt x="14898" y="599"/>
                  </a:cubicBezTo>
                  <a:cubicBezTo>
                    <a:pt x="13977" y="1164"/>
                    <a:pt x="13475" y="2168"/>
                    <a:pt x="13182" y="3235"/>
                  </a:cubicBezTo>
                  <a:cubicBezTo>
                    <a:pt x="13098" y="2064"/>
                    <a:pt x="12722" y="913"/>
                    <a:pt x="11613" y="285"/>
                  </a:cubicBezTo>
                  <a:cubicBezTo>
                    <a:pt x="11290" y="92"/>
                    <a:pt x="10906" y="0"/>
                    <a:pt x="10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4" name="Google Shape;17714;p23"/>
            <p:cNvSpPr/>
            <p:nvPr/>
          </p:nvSpPr>
          <p:spPr>
            <a:xfrm>
              <a:off x="2527252" y="2582633"/>
              <a:ext cx="150151" cy="130696"/>
            </a:xfrm>
            <a:custGeom>
              <a:avLst/>
              <a:gdLst/>
              <a:ahLst/>
              <a:cxnLst/>
              <a:rect l="l" t="t" r="r" b="b"/>
              <a:pathLst>
                <a:path w="7911" h="6886" extrusionOk="0">
                  <a:moveTo>
                    <a:pt x="3766" y="659"/>
                  </a:moveTo>
                  <a:cubicBezTo>
                    <a:pt x="4447" y="659"/>
                    <a:pt x="5136" y="862"/>
                    <a:pt x="5650" y="1259"/>
                  </a:cubicBezTo>
                  <a:cubicBezTo>
                    <a:pt x="7199" y="2472"/>
                    <a:pt x="7345" y="4544"/>
                    <a:pt x="6696" y="6239"/>
                  </a:cubicBezTo>
                  <a:cubicBezTo>
                    <a:pt x="6320" y="5527"/>
                    <a:pt x="5650" y="5151"/>
                    <a:pt x="4855" y="4920"/>
                  </a:cubicBezTo>
                  <a:cubicBezTo>
                    <a:pt x="3600" y="4544"/>
                    <a:pt x="1194" y="4648"/>
                    <a:pt x="1235" y="2807"/>
                  </a:cubicBezTo>
                  <a:cubicBezTo>
                    <a:pt x="1276" y="1354"/>
                    <a:pt x="2507" y="659"/>
                    <a:pt x="3766" y="659"/>
                  </a:cubicBezTo>
                  <a:close/>
                  <a:moveTo>
                    <a:pt x="3777" y="0"/>
                  </a:moveTo>
                  <a:cubicBezTo>
                    <a:pt x="3180" y="0"/>
                    <a:pt x="2580" y="160"/>
                    <a:pt x="2030" y="506"/>
                  </a:cubicBezTo>
                  <a:cubicBezTo>
                    <a:pt x="817" y="1301"/>
                    <a:pt x="1" y="3100"/>
                    <a:pt x="1152" y="4293"/>
                  </a:cubicBezTo>
                  <a:cubicBezTo>
                    <a:pt x="2491" y="5674"/>
                    <a:pt x="5483" y="4774"/>
                    <a:pt x="6257" y="6699"/>
                  </a:cubicBezTo>
                  <a:cubicBezTo>
                    <a:pt x="6294" y="6821"/>
                    <a:pt x="6401" y="6886"/>
                    <a:pt x="6514" y="6886"/>
                  </a:cubicBezTo>
                  <a:cubicBezTo>
                    <a:pt x="6594" y="6886"/>
                    <a:pt x="6677" y="6853"/>
                    <a:pt x="6738" y="6783"/>
                  </a:cubicBezTo>
                  <a:cubicBezTo>
                    <a:pt x="6822" y="6783"/>
                    <a:pt x="6885" y="6741"/>
                    <a:pt x="6906" y="6678"/>
                  </a:cubicBezTo>
                  <a:cubicBezTo>
                    <a:pt x="7784" y="4983"/>
                    <a:pt x="7910" y="2891"/>
                    <a:pt x="6613" y="1363"/>
                  </a:cubicBezTo>
                  <a:cubicBezTo>
                    <a:pt x="5889" y="506"/>
                    <a:pt x="4839" y="0"/>
                    <a:pt x="3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5" name="Google Shape;17715;p23"/>
            <p:cNvSpPr/>
            <p:nvPr/>
          </p:nvSpPr>
          <p:spPr>
            <a:xfrm>
              <a:off x="2740322" y="2617347"/>
              <a:ext cx="180917" cy="119859"/>
            </a:xfrm>
            <a:custGeom>
              <a:avLst/>
              <a:gdLst/>
              <a:ahLst/>
              <a:cxnLst/>
              <a:rect l="l" t="t" r="r" b="b"/>
              <a:pathLst>
                <a:path w="9532" h="6315" extrusionOk="0">
                  <a:moveTo>
                    <a:pt x="5702" y="719"/>
                  </a:moveTo>
                  <a:cubicBezTo>
                    <a:pt x="7032" y="719"/>
                    <a:pt x="8385" y="1206"/>
                    <a:pt x="8506" y="2589"/>
                  </a:cubicBezTo>
                  <a:cubicBezTo>
                    <a:pt x="8695" y="4712"/>
                    <a:pt x="6034" y="4895"/>
                    <a:pt x="4412" y="4895"/>
                  </a:cubicBezTo>
                  <a:cubicBezTo>
                    <a:pt x="4244" y="4895"/>
                    <a:pt x="4086" y="4893"/>
                    <a:pt x="3945" y="4891"/>
                  </a:cubicBezTo>
                  <a:lnTo>
                    <a:pt x="3945" y="4870"/>
                  </a:lnTo>
                  <a:cubicBezTo>
                    <a:pt x="3845" y="4868"/>
                    <a:pt x="3746" y="4867"/>
                    <a:pt x="3647" y="4867"/>
                  </a:cubicBezTo>
                  <a:cubicBezTo>
                    <a:pt x="2699" y="4867"/>
                    <a:pt x="1758" y="4979"/>
                    <a:pt x="1057" y="5623"/>
                  </a:cubicBezTo>
                  <a:cubicBezTo>
                    <a:pt x="1141" y="3740"/>
                    <a:pt x="1894" y="1941"/>
                    <a:pt x="3714" y="1104"/>
                  </a:cubicBezTo>
                  <a:cubicBezTo>
                    <a:pt x="4224" y="871"/>
                    <a:pt x="4960" y="719"/>
                    <a:pt x="5702" y="719"/>
                  </a:cubicBezTo>
                  <a:close/>
                  <a:moveTo>
                    <a:pt x="5669" y="1"/>
                  </a:moveTo>
                  <a:cubicBezTo>
                    <a:pt x="2809" y="1"/>
                    <a:pt x="0" y="2892"/>
                    <a:pt x="743" y="5895"/>
                  </a:cubicBezTo>
                  <a:cubicBezTo>
                    <a:pt x="764" y="5937"/>
                    <a:pt x="785" y="5979"/>
                    <a:pt x="806" y="5979"/>
                  </a:cubicBezTo>
                  <a:cubicBezTo>
                    <a:pt x="820" y="6182"/>
                    <a:pt x="995" y="6314"/>
                    <a:pt x="1171" y="6314"/>
                  </a:cubicBezTo>
                  <a:cubicBezTo>
                    <a:pt x="1249" y="6314"/>
                    <a:pt x="1327" y="6288"/>
                    <a:pt x="1392" y="6230"/>
                  </a:cubicBezTo>
                  <a:cubicBezTo>
                    <a:pt x="2010" y="5651"/>
                    <a:pt x="2810" y="5544"/>
                    <a:pt x="3626" y="5544"/>
                  </a:cubicBezTo>
                  <a:cubicBezTo>
                    <a:pt x="4108" y="5544"/>
                    <a:pt x="4595" y="5581"/>
                    <a:pt x="5053" y="5581"/>
                  </a:cubicBezTo>
                  <a:cubicBezTo>
                    <a:pt x="6100" y="5581"/>
                    <a:pt x="7188" y="5435"/>
                    <a:pt x="8025" y="4786"/>
                  </a:cubicBezTo>
                  <a:cubicBezTo>
                    <a:pt x="9406" y="3740"/>
                    <a:pt x="9531" y="1899"/>
                    <a:pt x="8129" y="832"/>
                  </a:cubicBezTo>
                  <a:cubicBezTo>
                    <a:pt x="7365" y="254"/>
                    <a:pt x="6515" y="1"/>
                    <a:pt x="5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6" name="Google Shape;17716;p23"/>
          <p:cNvGrpSpPr/>
          <p:nvPr/>
        </p:nvGrpSpPr>
        <p:grpSpPr>
          <a:xfrm flipH="1">
            <a:off x="3115062" y="188188"/>
            <a:ext cx="937301" cy="645885"/>
            <a:chOff x="2695054" y="2941070"/>
            <a:chExt cx="755157" cy="518534"/>
          </a:xfrm>
        </p:grpSpPr>
        <p:sp>
          <p:nvSpPr>
            <p:cNvPr id="17717" name="Google Shape;17717;p23"/>
            <p:cNvSpPr/>
            <p:nvPr/>
          </p:nvSpPr>
          <p:spPr>
            <a:xfrm>
              <a:off x="2835032" y="2980966"/>
              <a:ext cx="396758" cy="131114"/>
            </a:xfrm>
            <a:custGeom>
              <a:avLst/>
              <a:gdLst/>
              <a:ahLst/>
              <a:cxnLst/>
              <a:rect l="l" t="t" r="r" b="b"/>
              <a:pathLst>
                <a:path w="20904" h="6908" extrusionOk="0">
                  <a:moveTo>
                    <a:pt x="11424" y="0"/>
                  </a:moveTo>
                  <a:cubicBezTo>
                    <a:pt x="11078" y="0"/>
                    <a:pt x="10729" y="15"/>
                    <a:pt x="10379" y="45"/>
                  </a:cubicBezTo>
                  <a:cubicBezTo>
                    <a:pt x="7366" y="317"/>
                    <a:pt x="3809" y="1175"/>
                    <a:pt x="1779" y="3581"/>
                  </a:cubicBezTo>
                  <a:cubicBezTo>
                    <a:pt x="984" y="4564"/>
                    <a:pt x="377" y="5694"/>
                    <a:pt x="1" y="6908"/>
                  </a:cubicBezTo>
                  <a:lnTo>
                    <a:pt x="775" y="6908"/>
                  </a:lnTo>
                  <a:cubicBezTo>
                    <a:pt x="1089" y="5987"/>
                    <a:pt x="1570" y="5108"/>
                    <a:pt x="2156" y="4334"/>
                  </a:cubicBezTo>
                  <a:cubicBezTo>
                    <a:pt x="4018" y="1907"/>
                    <a:pt x="7470" y="1049"/>
                    <a:pt x="10379" y="798"/>
                  </a:cubicBezTo>
                  <a:cubicBezTo>
                    <a:pt x="10715" y="770"/>
                    <a:pt x="11049" y="756"/>
                    <a:pt x="11380" y="756"/>
                  </a:cubicBezTo>
                  <a:cubicBezTo>
                    <a:pt x="14037" y="756"/>
                    <a:pt x="16499" y="1671"/>
                    <a:pt x="18267" y="3811"/>
                  </a:cubicBezTo>
                  <a:cubicBezTo>
                    <a:pt x="19041" y="4732"/>
                    <a:pt x="19648" y="5778"/>
                    <a:pt x="20066" y="6908"/>
                  </a:cubicBezTo>
                  <a:lnTo>
                    <a:pt x="20903" y="6908"/>
                  </a:lnTo>
                  <a:cubicBezTo>
                    <a:pt x="20422" y="5568"/>
                    <a:pt x="19732" y="4334"/>
                    <a:pt x="18811" y="3246"/>
                  </a:cubicBezTo>
                  <a:cubicBezTo>
                    <a:pt x="16927" y="1008"/>
                    <a:pt x="14262" y="0"/>
                    <a:pt x="11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8" name="Google Shape;17718;p23"/>
            <p:cNvSpPr/>
            <p:nvPr/>
          </p:nvSpPr>
          <p:spPr>
            <a:xfrm>
              <a:off x="2768716" y="2941070"/>
              <a:ext cx="540911" cy="171010"/>
            </a:xfrm>
            <a:custGeom>
              <a:avLst/>
              <a:gdLst/>
              <a:ahLst/>
              <a:cxnLst/>
              <a:rect l="l" t="t" r="r" b="b"/>
              <a:pathLst>
                <a:path w="28499" h="9010" extrusionOk="0">
                  <a:moveTo>
                    <a:pt x="14829" y="1"/>
                  </a:moveTo>
                  <a:cubicBezTo>
                    <a:pt x="9935" y="1"/>
                    <a:pt x="4937" y="1960"/>
                    <a:pt x="1863" y="5829"/>
                  </a:cubicBezTo>
                  <a:cubicBezTo>
                    <a:pt x="1088" y="6792"/>
                    <a:pt x="461" y="7859"/>
                    <a:pt x="0" y="9010"/>
                  </a:cubicBezTo>
                  <a:lnTo>
                    <a:pt x="837" y="9010"/>
                  </a:lnTo>
                  <a:cubicBezTo>
                    <a:pt x="1444" y="7545"/>
                    <a:pt x="2344" y="6227"/>
                    <a:pt x="3495" y="5139"/>
                  </a:cubicBezTo>
                  <a:cubicBezTo>
                    <a:pt x="5838" y="2837"/>
                    <a:pt x="8977" y="1414"/>
                    <a:pt x="12220" y="933"/>
                  </a:cubicBezTo>
                  <a:cubicBezTo>
                    <a:pt x="13071" y="802"/>
                    <a:pt x="13940" y="736"/>
                    <a:pt x="14810" y="736"/>
                  </a:cubicBezTo>
                  <a:cubicBezTo>
                    <a:pt x="17705" y="736"/>
                    <a:pt x="20624" y="1475"/>
                    <a:pt x="23037" y="3067"/>
                  </a:cubicBezTo>
                  <a:cubicBezTo>
                    <a:pt x="25192" y="4469"/>
                    <a:pt x="26804" y="6562"/>
                    <a:pt x="27578" y="9010"/>
                  </a:cubicBezTo>
                  <a:lnTo>
                    <a:pt x="28498" y="9010"/>
                  </a:lnTo>
                  <a:cubicBezTo>
                    <a:pt x="27159" y="4281"/>
                    <a:pt x="22451" y="933"/>
                    <a:pt x="17514" y="201"/>
                  </a:cubicBezTo>
                  <a:cubicBezTo>
                    <a:pt x="16631" y="67"/>
                    <a:pt x="15732" y="1"/>
                    <a:pt x="14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9" name="Google Shape;17719;p23"/>
            <p:cNvSpPr/>
            <p:nvPr/>
          </p:nvSpPr>
          <p:spPr>
            <a:xfrm>
              <a:off x="2899374" y="3032022"/>
              <a:ext cx="273236" cy="80058"/>
            </a:xfrm>
            <a:custGeom>
              <a:avLst/>
              <a:gdLst/>
              <a:ahLst/>
              <a:cxnLst/>
              <a:rect l="l" t="t" r="r" b="b"/>
              <a:pathLst>
                <a:path w="14396" h="4218" extrusionOk="0">
                  <a:moveTo>
                    <a:pt x="7142" y="1"/>
                  </a:moveTo>
                  <a:cubicBezTo>
                    <a:pt x="6648" y="1"/>
                    <a:pt x="6142" y="45"/>
                    <a:pt x="5629" y="137"/>
                  </a:cubicBezTo>
                  <a:cubicBezTo>
                    <a:pt x="3223" y="556"/>
                    <a:pt x="1151" y="2062"/>
                    <a:pt x="0" y="4218"/>
                  </a:cubicBezTo>
                  <a:lnTo>
                    <a:pt x="816" y="4218"/>
                  </a:lnTo>
                  <a:cubicBezTo>
                    <a:pt x="900" y="4071"/>
                    <a:pt x="984" y="3946"/>
                    <a:pt x="1088" y="3799"/>
                  </a:cubicBezTo>
                  <a:cubicBezTo>
                    <a:pt x="2445" y="1867"/>
                    <a:pt x="4670" y="722"/>
                    <a:pt x="7029" y="722"/>
                  </a:cubicBezTo>
                  <a:cubicBezTo>
                    <a:pt x="7072" y="722"/>
                    <a:pt x="7114" y="723"/>
                    <a:pt x="7156" y="723"/>
                  </a:cubicBezTo>
                  <a:cubicBezTo>
                    <a:pt x="9897" y="723"/>
                    <a:pt x="12136" y="2146"/>
                    <a:pt x="13496" y="4218"/>
                  </a:cubicBezTo>
                  <a:lnTo>
                    <a:pt x="14396" y="4218"/>
                  </a:lnTo>
                  <a:cubicBezTo>
                    <a:pt x="12881" y="1728"/>
                    <a:pt x="10230" y="1"/>
                    <a:pt x="7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0" name="Google Shape;17720;p23"/>
            <p:cNvSpPr/>
            <p:nvPr/>
          </p:nvSpPr>
          <p:spPr>
            <a:xfrm>
              <a:off x="3075300" y="3112061"/>
              <a:ext cx="374912" cy="304914"/>
            </a:xfrm>
            <a:custGeom>
              <a:avLst/>
              <a:gdLst/>
              <a:ahLst/>
              <a:cxnLst/>
              <a:rect l="l" t="t" r="r" b="b"/>
              <a:pathLst>
                <a:path w="19753" h="16065" extrusionOk="0">
                  <a:moveTo>
                    <a:pt x="12366" y="4374"/>
                  </a:moveTo>
                  <a:cubicBezTo>
                    <a:pt x="13643" y="4415"/>
                    <a:pt x="14647" y="5483"/>
                    <a:pt x="14584" y="6759"/>
                  </a:cubicBezTo>
                  <a:cubicBezTo>
                    <a:pt x="14598" y="6941"/>
                    <a:pt x="14744" y="7067"/>
                    <a:pt x="14902" y="7067"/>
                  </a:cubicBezTo>
                  <a:cubicBezTo>
                    <a:pt x="14979" y="7067"/>
                    <a:pt x="15059" y="7037"/>
                    <a:pt x="15128" y="6968"/>
                  </a:cubicBezTo>
                  <a:cubicBezTo>
                    <a:pt x="15422" y="6620"/>
                    <a:pt x="15897" y="6408"/>
                    <a:pt x="16353" y="6408"/>
                  </a:cubicBezTo>
                  <a:cubicBezTo>
                    <a:pt x="16774" y="6408"/>
                    <a:pt x="17178" y="6588"/>
                    <a:pt x="17409" y="7010"/>
                  </a:cubicBezTo>
                  <a:cubicBezTo>
                    <a:pt x="17806" y="7742"/>
                    <a:pt x="17367" y="8600"/>
                    <a:pt x="16698" y="8935"/>
                  </a:cubicBezTo>
                  <a:cubicBezTo>
                    <a:pt x="16488" y="9061"/>
                    <a:pt x="16488" y="9374"/>
                    <a:pt x="16698" y="9500"/>
                  </a:cubicBezTo>
                  <a:cubicBezTo>
                    <a:pt x="17430" y="9960"/>
                    <a:pt x="18497" y="10902"/>
                    <a:pt x="18560" y="11843"/>
                  </a:cubicBezTo>
                  <a:cubicBezTo>
                    <a:pt x="18630" y="12872"/>
                    <a:pt x="17916" y="13215"/>
                    <a:pt x="17112" y="13215"/>
                  </a:cubicBezTo>
                  <a:cubicBezTo>
                    <a:pt x="16477" y="13215"/>
                    <a:pt x="15785" y="13002"/>
                    <a:pt x="15379" y="12743"/>
                  </a:cubicBezTo>
                  <a:cubicBezTo>
                    <a:pt x="15326" y="12707"/>
                    <a:pt x="15271" y="12692"/>
                    <a:pt x="15219" y="12692"/>
                  </a:cubicBezTo>
                  <a:cubicBezTo>
                    <a:pt x="15027" y="12692"/>
                    <a:pt x="14865" y="12906"/>
                    <a:pt x="14898" y="13120"/>
                  </a:cubicBezTo>
                  <a:cubicBezTo>
                    <a:pt x="15096" y="14078"/>
                    <a:pt x="14332" y="14826"/>
                    <a:pt x="13506" y="14826"/>
                  </a:cubicBezTo>
                  <a:cubicBezTo>
                    <a:pt x="13196" y="14826"/>
                    <a:pt x="12877" y="14720"/>
                    <a:pt x="12596" y="14480"/>
                  </a:cubicBezTo>
                  <a:cubicBezTo>
                    <a:pt x="12157" y="14124"/>
                    <a:pt x="11927" y="13706"/>
                    <a:pt x="11404" y="13454"/>
                  </a:cubicBezTo>
                  <a:cubicBezTo>
                    <a:pt x="11352" y="13431"/>
                    <a:pt x="11300" y="13420"/>
                    <a:pt x="11250" y="13420"/>
                  </a:cubicBezTo>
                  <a:cubicBezTo>
                    <a:pt x="11080" y="13420"/>
                    <a:pt x="10934" y="13548"/>
                    <a:pt x="10902" y="13726"/>
                  </a:cubicBezTo>
                  <a:cubicBezTo>
                    <a:pt x="10859" y="13698"/>
                    <a:pt x="10808" y="13684"/>
                    <a:pt x="10758" y="13684"/>
                  </a:cubicBezTo>
                  <a:cubicBezTo>
                    <a:pt x="10662" y="13684"/>
                    <a:pt x="10566" y="13735"/>
                    <a:pt x="10525" y="13831"/>
                  </a:cubicBezTo>
                  <a:cubicBezTo>
                    <a:pt x="10118" y="14715"/>
                    <a:pt x="9294" y="15435"/>
                    <a:pt x="8316" y="15435"/>
                  </a:cubicBezTo>
                  <a:cubicBezTo>
                    <a:pt x="8136" y="15435"/>
                    <a:pt x="7951" y="15410"/>
                    <a:pt x="7763" y="15359"/>
                  </a:cubicBezTo>
                  <a:cubicBezTo>
                    <a:pt x="6487" y="15003"/>
                    <a:pt x="5922" y="13434"/>
                    <a:pt x="6445" y="12262"/>
                  </a:cubicBezTo>
                  <a:cubicBezTo>
                    <a:pt x="6559" y="12053"/>
                    <a:pt x="6397" y="11793"/>
                    <a:pt x="6164" y="11793"/>
                  </a:cubicBezTo>
                  <a:cubicBezTo>
                    <a:pt x="6139" y="11793"/>
                    <a:pt x="6115" y="11796"/>
                    <a:pt x="6089" y="11802"/>
                  </a:cubicBezTo>
                  <a:cubicBezTo>
                    <a:pt x="5943" y="11840"/>
                    <a:pt x="5806" y="11857"/>
                    <a:pt x="5680" y="11857"/>
                  </a:cubicBezTo>
                  <a:cubicBezTo>
                    <a:pt x="4227" y="11857"/>
                    <a:pt x="4152" y="9522"/>
                    <a:pt x="5724" y="9522"/>
                  </a:cubicBezTo>
                  <a:cubicBezTo>
                    <a:pt x="5807" y="9522"/>
                    <a:pt x="5893" y="9528"/>
                    <a:pt x="5985" y="9542"/>
                  </a:cubicBezTo>
                  <a:cubicBezTo>
                    <a:pt x="6001" y="9544"/>
                    <a:pt x="6018" y="9546"/>
                    <a:pt x="6034" y="9546"/>
                  </a:cubicBezTo>
                  <a:cubicBezTo>
                    <a:pt x="6288" y="9546"/>
                    <a:pt x="6513" y="9254"/>
                    <a:pt x="6278" y="9019"/>
                  </a:cubicBezTo>
                  <a:cubicBezTo>
                    <a:pt x="5482" y="8265"/>
                    <a:pt x="5629" y="6968"/>
                    <a:pt x="6570" y="6382"/>
                  </a:cubicBezTo>
                  <a:cubicBezTo>
                    <a:pt x="6862" y="6204"/>
                    <a:pt x="7176" y="6128"/>
                    <a:pt x="7493" y="6128"/>
                  </a:cubicBezTo>
                  <a:cubicBezTo>
                    <a:pt x="8107" y="6128"/>
                    <a:pt x="8731" y="6414"/>
                    <a:pt x="9228" y="6801"/>
                  </a:cubicBezTo>
                  <a:cubicBezTo>
                    <a:pt x="9249" y="6884"/>
                    <a:pt x="9291" y="6968"/>
                    <a:pt x="9353" y="7031"/>
                  </a:cubicBezTo>
                  <a:cubicBezTo>
                    <a:pt x="9384" y="7062"/>
                    <a:pt x="9426" y="7081"/>
                    <a:pt x="9471" y="7081"/>
                  </a:cubicBezTo>
                  <a:cubicBezTo>
                    <a:pt x="9487" y="7081"/>
                    <a:pt x="9504" y="7078"/>
                    <a:pt x="9521" y="7073"/>
                  </a:cubicBezTo>
                  <a:lnTo>
                    <a:pt x="9563" y="7136"/>
                  </a:lnTo>
                  <a:cubicBezTo>
                    <a:pt x="9594" y="7167"/>
                    <a:pt x="9630" y="7180"/>
                    <a:pt x="9665" y="7180"/>
                  </a:cubicBezTo>
                  <a:cubicBezTo>
                    <a:pt x="9774" y="7180"/>
                    <a:pt x="9877" y="7058"/>
                    <a:pt x="9814" y="6947"/>
                  </a:cubicBezTo>
                  <a:lnTo>
                    <a:pt x="9751" y="6843"/>
                  </a:lnTo>
                  <a:cubicBezTo>
                    <a:pt x="9730" y="6822"/>
                    <a:pt x="9709" y="6801"/>
                    <a:pt x="9688" y="6780"/>
                  </a:cubicBezTo>
                  <a:lnTo>
                    <a:pt x="9625" y="6696"/>
                  </a:lnTo>
                  <a:cubicBezTo>
                    <a:pt x="9709" y="6403"/>
                    <a:pt x="9814" y="6110"/>
                    <a:pt x="9939" y="5838"/>
                  </a:cubicBezTo>
                  <a:cubicBezTo>
                    <a:pt x="10128" y="5524"/>
                    <a:pt x="10379" y="5252"/>
                    <a:pt x="10651" y="5022"/>
                  </a:cubicBezTo>
                  <a:cubicBezTo>
                    <a:pt x="11132" y="4625"/>
                    <a:pt x="11739" y="4395"/>
                    <a:pt x="12366" y="4374"/>
                  </a:cubicBezTo>
                  <a:close/>
                  <a:moveTo>
                    <a:pt x="0" y="1"/>
                  </a:moveTo>
                  <a:cubicBezTo>
                    <a:pt x="3223" y="1926"/>
                    <a:pt x="3683" y="6403"/>
                    <a:pt x="3997" y="9814"/>
                  </a:cubicBezTo>
                  <a:cubicBezTo>
                    <a:pt x="3997" y="9856"/>
                    <a:pt x="4018" y="9897"/>
                    <a:pt x="4039" y="9939"/>
                  </a:cubicBezTo>
                  <a:cubicBezTo>
                    <a:pt x="3892" y="10211"/>
                    <a:pt x="3829" y="10504"/>
                    <a:pt x="3850" y="10797"/>
                  </a:cubicBezTo>
                  <a:cubicBezTo>
                    <a:pt x="3913" y="11822"/>
                    <a:pt x="4813" y="12450"/>
                    <a:pt x="5734" y="12471"/>
                  </a:cubicBezTo>
                  <a:cubicBezTo>
                    <a:pt x="5420" y="13810"/>
                    <a:pt x="5985" y="15338"/>
                    <a:pt x="7345" y="15882"/>
                  </a:cubicBezTo>
                  <a:cubicBezTo>
                    <a:pt x="7652" y="16006"/>
                    <a:pt x="7976" y="16065"/>
                    <a:pt x="8302" y="16065"/>
                  </a:cubicBezTo>
                  <a:cubicBezTo>
                    <a:pt x="9508" y="16065"/>
                    <a:pt x="10723" y="15264"/>
                    <a:pt x="11069" y="14061"/>
                  </a:cubicBezTo>
                  <a:cubicBezTo>
                    <a:pt x="11069" y="14061"/>
                    <a:pt x="11069" y="14040"/>
                    <a:pt x="11069" y="14019"/>
                  </a:cubicBezTo>
                  <a:lnTo>
                    <a:pt x="11090" y="14019"/>
                  </a:lnTo>
                  <a:cubicBezTo>
                    <a:pt x="11718" y="14333"/>
                    <a:pt x="12011" y="15045"/>
                    <a:pt x="12680" y="15317"/>
                  </a:cubicBezTo>
                  <a:cubicBezTo>
                    <a:pt x="12957" y="15443"/>
                    <a:pt x="13257" y="15508"/>
                    <a:pt x="13557" y="15508"/>
                  </a:cubicBezTo>
                  <a:cubicBezTo>
                    <a:pt x="13755" y="15508"/>
                    <a:pt x="13953" y="15480"/>
                    <a:pt x="14145" y="15421"/>
                  </a:cubicBezTo>
                  <a:cubicBezTo>
                    <a:pt x="14961" y="15170"/>
                    <a:pt x="15526" y="14438"/>
                    <a:pt x="15568" y="13580"/>
                  </a:cubicBezTo>
                  <a:cubicBezTo>
                    <a:pt x="16021" y="13763"/>
                    <a:pt x="16563" y="13877"/>
                    <a:pt x="17092" y="13877"/>
                  </a:cubicBezTo>
                  <a:cubicBezTo>
                    <a:pt x="17954" y="13877"/>
                    <a:pt x="18783" y="13576"/>
                    <a:pt x="19146" y="12785"/>
                  </a:cubicBezTo>
                  <a:cubicBezTo>
                    <a:pt x="19752" y="11509"/>
                    <a:pt x="18476" y="10023"/>
                    <a:pt x="17430" y="9207"/>
                  </a:cubicBezTo>
                  <a:cubicBezTo>
                    <a:pt x="18225" y="8558"/>
                    <a:pt x="18476" y="7345"/>
                    <a:pt x="17848" y="6487"/>
                  </a:cubicBezTo>
                  <a:cubicBezTo>
                    <a:pt x="17472" y="5978"/>
                    <a:pt x="16914" y="5749"/>
                    <a:pt x="16347" y="5749"/>
                  </a:cubicBezTo>
                  <a:cubicBezTo>
                    <a:pt x="15937" y="5749"/>
                    <a:pt x="15522" y="5869"/>
                    <a:pt x="15170" y="6089"/>
                  </a:cubicBezTo>
                  <a:cubicBezTo>
                    <a:pt x="14919" y="4855"/>
                    <a:pt x="13915" y="3934"/>
                    <a:pt x="12680" y="3767"/>
                  </a:cubicBezTo>
                  <a:cubicBezTo>
                    <a:pt x="12680" y="3746"/>
                    <a:pt x="12680" y="3725"/>
                    <a:pt x="12680" y="3704"/>
                  </a:cubicBezTo>
                  <a:cubicBezTo>
                    <a:pt x="12785" y="2449"/>
                    <a:pt x="12680" y="1193"/>
                    <a:pt x="12345" y="1"/>
                  </a:cubicBezTo>
                  <a:lnTo>
                    <a:pt x="11425" y="1"/>
                  </a:lnTo>
                  <a:lnTo>
                    <a:pt x="11864" y="3725"/>
                  </a:lnTo>
                  <a:cubicBezTo>
                    <a:pt x="11843" y="3746"/>
                    <a:pt x="11843" y="3788"/>
                    <a:pt x="11864" y="3830"/>
                  </a:cubicBezTo>
                  <a:cubicBezTo>
                    <a:pt x="11048" y="3976"/>
                    <a:pt x="10316" y="4415"/>
                    <a:pt x="9814" y="5085"/>
                  </a:cubicBezTo>
                  <a:cubicBezTo>
                    <a:pt x="9646" y="5294"/>
                    <a:pt x="9500" y="5524"/>
                    <a:pt x="9374" y="5755"/>
                  </a:cubicBezTo>
                  <a:cubicBezTo>
                    <a:pt x="9291" y="3788"/>
                    <a:pt x="8914" y="1842"/>
                    <a:pt x="8265" y="1"/>
                  </a:cubicBezTo>
                  <a:lnTo>
                    <a:pt x="7407" y="1"/>
                  </a:lnTo>
                  <a:cubicBezTo>
                    <a:pt x="8119" y="1863"/>
                    <a:pt x="8433" y="3892"/>
                    <a:pt x="8642" y="5880"/>
                  </a:cubicBezTo>
                  <a:cubicBezTo>
                    <a:pt x="8259" y="5677"/>
                    <a:pt x="7842" y="5569"/>
                    <a:pt x="7421" y="5569"/>
                  </a:cubicBezTo>
                  <a:cubicBezTo>
                    <a:pt x="7107" y="5569"/>
                    <a:pt x="6791" y="5629"/>
                    <a:pt x="6487" y="5755"/>
                  </a:cubicBezTo>
                  <a:cubicBezTo>
                    <a:pt x="6654" y="3746"/>
                    <a:pt x="6194" y="1716"/>
                    <a:pt x="5127" y="1"/>
                  </a:cubicBezTo>
                  <a:lnTo>
                    <a:pt x="4248" y="1"/>
                  </a:lnTo>
                  <a:cubicBezTo>
                    <a:pt x="5420" y="1779"/>
                    <a:pt x="5922" y="3892"/>
                    <a:pt x="5692" y="6027"/>
                  </a:cubicBezTo>
                  <a:cubicBezTo>
                    <a:pt x="5692" y="6110"/>
                    <a:pt x="5713" y="6215"/>
                    <a:pt x="5775" y="6278"/>
                  </a:cubicBezTo>
                  <a:cubicBezTo>
                    <a:pt x="5106" y="7010"/>
                    <a:pt x="4959" y="8098"/>
                    <a:pt x="5441" y="8977"/>
                  </a:cubicBezTo>
                  <a:cubicBezTo>
                    <a:pt x="5190" y="9019"/>
                    <a:pt x="4938" y="9102"/>
                    <a:pt x="4708" y="9249"/>
                  </a:cubicBezTo>
                  <a:cubicBezTo>
                    <a:pt x="4415" y="6027"/>
                    <a:pt x="3746" y="2135"/>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1" name="Google Shape;17721;p23"/>
            <p:cNvSpPr/>
            <p:nvPr/>
          </p:nvSpPr>
          <p:spPr>
            <a:xfrm>
              <a:off x="2695054" y="3112061"/>
              <a:ext cx="326247" cy="347543"/>
            </a:xfrm>
            <a:custGeom>
              <a:avLst/>
              <a:gdLst/>
              <a:ahLst/>
              <a:cxnLst/>
              <a:rect l="l" t="t" r="r" b="b"/>
              <a:pathLst>
                <a:path w="17189" h="18311" extrusionOk="0">
                  <a:moveTo>
                    <a:pt x="12501" y="5697"/>
                  </a:moveTo>
                  <a:cubicBezTo>
                    <a:pt x="12934" y="5697"/>
                    <a:pt x="13379" y="5819"/>
                    <a:pt x="13799" y="6089"/>
                  </a:cubicBezTo>
                  <a:cubicBezTo>
                    <a:pt x="15369" y="7073"/>
                    <a:pt x="15117" y="9249"/>
                    <a:pt x="13527" y="10044"/>
                  </a:cubicBezTo>
                  <a:cubicBezTo>
                    <a:pt x="13234" y="10211"/>
                    <a:pt x="13360" y="10672"/>
                    <a:pt x="13716" y="10693"/>
                  </a:cubicBezTo>
                  <a:cubicBezTo>
                    <a:pt x="13777" y="10686"/>
                    <a:pt x="13839" y="10683"/>
                    <a:pt x="13900" y="10683"/>
                  </a:cubicBezTo>
                  <a:cubicBezTo>
                    <a:pt x="15259" y="10683"/>
                    <a:pt x="16546" y="12196"/>
                    <a:pt x="15745" y="13517"/>
                  </a:cubicBezTo>
                  <a:cubicBezTo>
                    <a:pt x="15396" y="14107"/>
                    <a:pt x="14721" y="14406"/>
                    <a:pt x="14048" y="14406"/>
                  </a:cubicBezTo>
                  <a:cubicBezTo>
                    <a:pt x="13551" y="14406"/>
                    <a:pt x="13054" y="14243"/>
                    <a:pt x="12690" y="13915"/>
                  </a:cubicBezTo>
                  <a:cubicBezTo>
                    <a:pt x="12625" y="13859"/>
                    <a:pt x="12552" y="13836"/>
                    <a:pt x="12482" y="13836"/>
                  </a:cubicBezTo>
                  <a:cubicBezTo>
                    <a:pt x="12259" y="13836"/>
                    <a:pt x="12056" y="14074"/>
                    <a:pt x="12167" y="14312"/>
                  </a:cubicBezTo>
                  <a:cubicBezTo>
                    <a:pt x="12690" y="15400"/>
                    <a:pt x="12125" y="16677"/>
                    <a:pt x="10975" y="17032"/>
                  </a:cubicBezTo>
                  <a:cubicBezTo>
                    <a:pt x="10795" y="17081"/>
                    <a:pt x="10617" y="17104"/>
                    <a:pt x="10444" y="17104"/>
                  </a:cubicBezTo>
                  <a:cubicBezTo>
                    <a:pt x="9505" y="17104"/>
                    <a:pt x="8682" y="16433"/>
                    <a:pt x="8275" y="15568"/>
                  </a:cubicBezTo>
                  <a:cubicBezTo>
                    <a:pt x="8275" y="15547"/>
                    <a:pt x="8254" y="15526"/>
                    <a:pt x="8234" y="15526"/>
                  </a:cubicBezTo>
                  <a:cubicBezTo>
                    <a:pt x="8213" y="15421"/>
                    <a:pt x="8192" y="15338"/>
                    <a:pt x="8150" y="15254"/>
                  </a:cubicBezTo>
                  <a:cubicBezTo>
                    <a:pt x="8100" y="15113"/>
                    <a:pt x="7988" y="15051"/>
                    <a:pt x="7875" y="15051"/>
                  </a:cubicBezTo>
                  <a:cubicBezTo>
                    <a:pt x="7705" y="15051"/>
                    <a:pt x="7534" y="15194"/>
                    <a:pt x="7585" y="15421"/>
                  </a:cubicBezTo>
                  <a:cubicBezTo>
                    <a:pt x="7753" y="16595"/>
                    <a:pt x="6939" y="17662"/>
                    <a:pt x="5866" y="17662"/>
                  </a:cubicBezTo>
                  <a:cubicBezTo>
                    <a:pt x="5600" y="17662"/>
                    <a:pt x="5319" y="17596"/>
                    <a:pt x="5032" y="17451"/>
                  </a:cubicBezTo>
                  <a:cubicBezTo>
                    <a:pt x="3693" y="16781"/>
                    <a:pt x="3609" y="15087"/>
                    <a:pt x="4446" y="13998"/>
                  </a:cubicBezTo>
                  <a:cubicBezTo>
                    <a:pt x="4675" y="13770"/>
                    <a:pt x="4487" y="13402"/>
                    <a:pt x="4198" y="13402"/>
                  </a:cubicBezTo>
                  <a:cubicBezTo>
                    <a:pt x="4170" y="13402"/>
                    <a:pt x="4141" y="13405"/>
                    <a:pt x="4112" y="13413"/>
                  </a:cubicBezTo>
                  <a:cubicBezTo>
                    <a:pt x="3701" y="13509"/>
                    <a:pt x="3290" y="13551"/>
                    <a:pt x="2879" y="13551"/>
                  </a:cubicBezTo>
                  <a:cubicBezTo>
                    <a:pt x="2662" y="13551"/>
                    <a:pt x="2445" y="13539"/>
                    <a:pt x="2228" y="13517"/>
                  </a:cubicBezTo>
                  <a:cubicBezTo>
                    <a:pt x="1078" y="13287"/>
                    <a:pt x="450" y="12157"/>
                    <a:pt x="1287" y="11153"/>
                  </a:cubicBezTo>
                  <a:cubicBezTo>
                    <a:pt x="1970" y="10356"/>
                    <a:pt x="2962" y="9904"/>
                    <a:pt x="4014" y="9904"/>
                  </a:cubicBezTo>
                  <a:cubicBezTo>
                    <a:pt x="4122" y="9904"/>
                    <a:pt x="4232" y="9909"/>
                    <a:pt x="4342" y="9918"/>
                  </a:cubicBezTo>
                  <a:cubicBezTo>
                    <a:pt x="4348" y="9919"/>
                    <a:pt x="4354" y="9919"/>
                    <a:pt x="4361" y="9919"/>
                  </a:cubicBezTo>
                  <a:cubicBezTo>
                    <a:pt x="4781" y="9919"/>
                    <a:pt x="4775" y="9228"/>
                    <a:pt x="4342" y="9207"/>
                  </a:cubicBezTo>
                  <a:cubicBezTo>
                    <a:pt x="2710" y="9102"/>
                    <a:pt x="3317" y="6968"/>
                    <a:pt x="4593" y="6780"/>
                  </a:cubicBezTo>
                  <a:cubicBezTo>
                    <a:pt x="4682" y="6764"/>
                    <a:pt x="4771" y="6756"/>
                    <a:pt x="4859" y="6756"/>
                  </a:cubicBezTo>
                  <a:cubicBezTo>
                    <a:pt x="5571" y="6756"/>
                    <a:pt x="6197" y="7269"/>
                    <a:pt x="6309" y="8014"/>
                  </a:cubicBezTo>
                  <a:cubicBezTo>
                    <a:pt x="6319" y="8074"/>
                    <a:pt x="6371" y="8101"/>
                    <a:pt x="6429" y="8101"/>
                  </a:cubicBezTo>
                  <a:cubicBezTo>
                    <a:pt x="6491" y="8101"/>
                    <a:pt x="6559" y="8069"/>
                    <a:pt x="6581" y="8014"/>
                  </a:cubicBezTo>
                  <a:lnTo>
                    <a:pt x="6581" y="7972"/>
                  </a:lnTo>
                  <a:cubicBezTo>
                    <a:pt x="6618" y="8075"/>
                    <a:pt x="6705" y="8124"/>
                    <a:pt x="6792" y="8124"/>
                  </a:cubicBezTo>
                  <a:cubicBezTo>
                    <a:pt x="6900" y="8124"/>
                    <a:pt x="7008" y="8049"/>
                    <a:pt x="7020" y="7910"/>
                  </a:cubicBezTo>
                  <a:cubicBezTo>
                    <a:pt x="6978" y="7449"/>
                    <a:pt x="7166" y="7010"/>
                    <a:pt x="7501" y="6675"/>
                  </a:cubicBezTo>
                  <a:cubicBezTo>
                    <a:pt x="7725" y="6477"/>
                    <a:pt x="7981" y="6388"/>
                    <a:pt x="8230" y="6388"/>
                  </a:cubicBezTo>
                  <a:cubicBezTo>
                    <a:pt x="8770" y="6388"/>
                    <a:pt x="9277" y="6811"/>
                    <a:pt x="9363" y="7470"/>
                  </a:cubicBezTo>
                  <a:cubicBezTo>
                    <a:pt x="9375" y="7679"/>
                    <a:pt x="9541" y="7798"/>
                    <a:pt x="9708" y="7798"/>
                  </a:cubicBezTo>
                  <a:cubicBezTo>
                    <a:pt x="9842" y="7798"/>
                    <a:pt x="9977" y="7722"/>
                    <a:pt x="10033" y="7554"/>
                  </a:cubicBezTo>
                  <a:cubicBezTo>
                    <a:pt x="10421" y="6450"/>
                    <a:pt x="11426" y="5697"/>
                    <a:pt x="12501" y="5697"/>
                  </a:cubicBezTo>
                  <a:close/>
                  <a:moveTo>
                    <a:pt x="3881" y="1"/>
                  </a:moveTo>
                  <a:cubicBezTo>
                    <a:pt x="3045" y="2072"/>
                    <a:pt x="2814" y="4353"/>
                    <a:pt x="3233" y="6550"/>
                  </a:cubicBezTo>
                  <a:cubicBezTo>
                    <a:pt x="3254" y="6592"/>
                    <a:pt x="3275" y="6633"/>
                    <a:pt x="3317" y="6654"/>
                  </a:cubicBezTo>
                  <a:cubicBezTo>
                    <a:pt x="2521" y="7324"/>
                    <a:pt x="2396" y="8496"/>
                    <a:pt x="3045" y="9312"/>
                  </a:cubicBezTo>
                  <a:cubicBezTo>
                    <a:pt x="1601" y="9625"/>
                    <a:pt x="115" y="10609"/>
                    <a:pt x="73" y="12115"/>
                  </a:cubicBezTo>
                  <a:cubicBezTo>
                    <a:pt x="1" y="13770"/>
                    <a:pt x="1507" y="14192"/>
                    <a:pt x="2906" y="14192"/>
                  </a:cubicBezTo>
                  <a:cubicBezTo>
                    <a:pt x="3117" y="14192"/>
                    <a:pt x="3325" y="14182"/>
                    <a:pt x="3526" y="14166"/>
                  </a:cubicBezTo>
                  <a:lnTo>
                    <a:pt x="3526" y="14166"/>
                  </a:lnTo>
                  <a:cubicBezTo>
                    <a:pt x="2835" y="15672"/>
                    <a:pt x="3233" y="17576"/>
                    <a:pt x="5011" y="18183"/>
                  </a:cubicBezTo>
                  <a:cubicBezTo>
                    <a:pt x="5265" y="18270"/>
                    <a:pt x="5525" y="18311"/>
                    <a:pt x="5782" y="18311"/>
                  </a:cubicBezTo>
                  <a:cubicBezTo>
                    <a:pt x="6945" y="18311"/>
                    <a:pt x="8049" y="17481"/>
                    <a:pt x="8254" y="16384"/>
                  </a:cubicBezTo>
                  <a:cubicBezTo>
                    <a:pt x="8740" y="17198"/>
                    <a:pt x="9648" y="17755"/>
                    <a:pt x="10592" y="17755"/>
                  </a:cubicBezTo>
                  <a:cubicBezTo>
                    <a:pt x="10908" y="17755"/>
                    <a:pt x="11229" y="17692"/>
                    <a:pt x="11539" y="17556"/>
                  </a:cubicBezTo>
                  <a:cubicBezTo>
                    <a:pt x="12544" y="17074"/>
                    <a:pt x="13130" y="15986"/>
                    <a:pt x="13004" y="14877"/>
                  </a:cubicBezTo>
                  <a:lnTo>
                    <a:pt x="13004" y="14877"/>
                  </a:lnTo>
                  <a:cubicBezTo>
                    <a:pt x="13338" y="15013"/>
                    <a:pt x="13699" y="15080"/>
                    <a:pt x="14059" y="15080"/>
                  </a:cubicBezTo>
                  <a:cubicBezTo>
                    <a:pt x="15029" y="15080"/>
                    <a:pt x="15999" y="14595"/>
                    <a:pt x="16457" y="13664"/>
                  </a:cubicBezTo>
                  <a:cubicBezTo>
                    <a:pt x="17189" y="12178"/>
                    <a:pt x="16101" y="10525"/>
                    <a:pt x="14657" y="10086"/>
                  </a:cubicBezTo>
                  <a:cubicBezTo>
                    <a:pt x="15954" y="8830"/>
                    <a:pt x="15829" y="6717"/>
                    <a:pt x="14385" y="5650"/>
                  </a:cubicBezTo>
                  <a:cubicBezTo>
                    <a:pt x="13867" y="5224"/>
                    <a:pt x="13218" y="5011"/>
                    <a:pt x="12553" y="5011"/>
                  </a:cubicBezTo>
                  <a:cubicBezTo>
                    <a:pt x="12467" y="5011"/>
                    <a:pt x="12380" y="5015"/>
                    <a:pt x="12293" y="5022"/>
                  </a:cubicBezTo>
                  <a:cubicBezTo>
                    <a:pt x="12711" y="3516"/>
                    <a:pt x="13088" y="1926"/>
                    <a:pt x="14092" y="691"/>
                  </a:cubicBezTo>
                  <a:cubicBezTo>
                    <a:pt x="14301" y="419"/>
                    <a:pt x="14552" y="189"/>
                    <a:pt x="14824" y="1"/>
                  </a:cubicBezTo>
                  <a:lnTo>
                    <a:pt x="13757" y="1"/>
                  </a:lnTo>
                  <a:cubicBezTo>
                    <a:pt x="12523" y="1361"/>
                    <a:pt x="12021" y="3286"/>
                    <a:pt x="11811" y="5106"/>
                  </a:cubicBezTo>
                  <a:cubicBezTo>
                    <a:pt x="10975" y="5315"/>
                    <a:pt x="10263" y="5817"/>
                    <a:pt x="9803" y="6529"/>
                  </a:cubicBezTo>
                  <a:cubicBezTo>
                    <a:pt x="9719" y="5776"/>
                    <a:pt x="10326" y="3202"/>
                    <a:pt x="10410" y="2888"/>
                  </a:cubicBezTo>
                  <a:cubicBezTo>
                    <a:pt x="10661" y="1884"/>
                    <a:pt x="11058" y="900"/>
                    <a:pt x="11581" y="1"/>
                  </a:cubicBezTo>
                  <a:lnTo>
                    <a:pt x="10765" y="1"/>
                  </a:lnTo>
                  <a:cubicBezTo>
                    <a:pt x="10619" y="273"/>
                    <a:pt x="10472" y="566"/>
                    <a:pt x="10347" y="858"/>
                  </a:cubicBezTo>
                  <a:cubicBezTo>
                    <a:pt x="9782" y="2302"/>
                    <a:pt x="9405" y="3830"/>
                    <a:pt x="9280" y="5399"/>
                  </a:cubicBezTo>
                  <a:cubicBezTo>
                    <a:pt x="9259" y="5608"/>
                    <a:pt x="9238" y="5817"/>
                    <a:pt x="9259" y="6027"/>
                  </a:cubicBezTo>
                  <a:cubicBezTo>
                    <a:pt x="8948" y="5789"/>
                    <a:pt x="8576" y="5668"/>
                    <a:pt x="8204" y="5668"/>
                  </a:cubicBezTo>
                  <a:cubicBezTo>
                    <a:pt x="7823" y="5668"/>
                    <a:pt x="7442" y="5794"/>
                    <a:pt x="7125" y="6048"/>
                  </a:cubicBezTo>
                  <a:cubicBezTo>
                    <a:pt x="7292" y="4039"/>
                    <a:pt x="7459" y="1926"/>
                    <a:pt x="8150" y="1"/>
                  </a:cubicBezTo>
                  <a:lnTo>
                    <a:pt x="7355" y="1"/>
                  </a:lnTo>
                  <a:cubicBezTo>
                    <a:pt x="6727" y="1988"/>
                    <a:pt x="6622" y="4143"/>
                    <a:pt x="6727" y="6215"/>
                  </a:cubicBezTo>
                  <a:cubicBezTo>
                    <a:pt x="6727" y="6278"/>
                    <a:pt x="6748" y="6340"/>
                    <a:pt x="6811" y="6361"/>
                  </a:cubicBezTo>
                  <a:cubicBezTo>
                    <a:pt x="6664" y="6571"/>
                    <a:pt x="6560" y="6801"/>
                    <a:pt x="6497" y="7052"/>
                  </a:cubicBezTo>
                  <a:cubicBezTo>
                    <a:pt x="6211" y="6466"/>
                    <a:pt x="5457" y="6163"/>
                    <a:pt x="4721" y="6163"/>
                  </a:cubicBezTo>
                  <a:cubicBezTo>
                    <a:pt x="4379" y="6163"/>
                    <a:pt x="4041" y="6229"/>
                    <a:pt x="3756" y="6361"/>
                  </a:cubicBezTo>
                  <a:cubicBezTo>
                    <a:pt x="3568" y="4206"/>
                    <a:pt x="3902" y="2009"/>
                    <a:pt x="47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2" name="Google Shape;17722;p23"/>
            <p:cNvSpPr/>
            <p:nvPr/>
          </p:nvSpPr>
          <p:spPr>
            <a:xfrm>
              <a:off x="2956561" y="3083401"/>
              <a:ext cx="142976" cy="28679"/>
            </a:xfrm>
            <a:custGeom>
              <a:avLst/>
              <a:gdLst/>
              <a:ahLst/>
              <a:cxnLst/>
              <a:rect l="l" t="t" r="r" b="b"/>
              <a:pathLst>
                <a:path w="7533" h="1511" extrusionOk="0">
                  <a:moveTo>
                    <a:pt x="3576" y="0"/>
                  </a:moveTo>
                  <a:cubicBezTo>
                    <a:pt x="2246" y="0"/>
                    <a:pt x="947" y="489"/>
                    <a:pt x="21" y="1490"/>
                  </a:cubicBezTo>
                  <a:lnTo>
                    <a:pt x="0" y="1511"/>
                  </a:lnTo>
                  <a:lnTo>
                    <a:pt x="1067" y="1511"/>
                  </a:lnTo>
                  <a:cubicBezTo>
                    <a:pt x="1801" y="981"/>
                    <a:pt x="2673" y="729"/>
                    <a:pt x="3564" y="729"/>
                  </a:cubicBezTo>
                  <a:cubicBezTo>
                    <a:pt x="4223" y="729"/>
                    <a:pt x="4892" y="867"/>
                    <a:pt x="5524" y="1134"/>
                  </a:cubicBezTo>
                  <a:cubicBezTo>
                    <a:pt x="5754" y="1239"/>
                    <a:pt x="6005" y="1364"/>
                    <a:pt x="6236" y="1511"/>
                  </a:cubicBezTo>
                  <a:lnTo>
                    <a:pt x="7533" y="1511"/>
                  </a:lnTo>
                  <a:cubicBezTo>
                    <a:pt x="6842" y="925"/>
                    <a:pt x="6026" y="485"/>
                    <a:pt x="5168" y="234"/>
                  </a:cubicBezTo>
                  <a:cubicBezTo>
                    <a:pt x="4648" y="79"/>
                    <a:pt x="4109" y="0"/>
                    <a:pt x="3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3" name="Google Shape;17723;p23"/>
          <p:cNvGrpSpPr/>
          <p:nvPr/>
        </p:nvGrpSpPr>
        <p:grpSpPr>
          <a:xfrm rot="-6869966" flipH="1">
            <a:off x="7927366" y="395150"/>
            <a:ext cx="2329503" cy="757791"/>
            <a:chOff x="4178968" y="-268677"/>
            <a:chExt cx="2329415" cy="757762"/>
          </a:xfrm>
        </p:grpSpPr>
        <p:grpSp>
          <p:nvGrpSpPr>
            <p:cNvPr id="17724" name="Google Shape;17724;p23"/>
            <p:cNvGrpSpPr/>
            <p:nvPr/>
          </p:nvGrpSpPr>
          <p:grpSpPr>
            <a:xfrm>
              <a:off x="4178968" y="-268677"/>
              <a:ext cx="1264254" cy="757762"/>
              <a:chOff x="6323950" y="1278138"/>
              <a:chExt cx="701350" cy="420325"/>
            </a:xfrm>
          </p:grpSpPr>
          <p:sp>
            <p:nvSpPr>
              <p:cNvPr id="17725" name="Google Shape;17725;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6" name="Google Shape;17726;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7" name="Google Shape;17727;p2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8" name="Google Shape;17728;p2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9" name="Google Shape;17729;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0" name="Google Shape;17730;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1" name="Google Shape;17731;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2" name="Google Shape;17732;p2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3" name="Google Shape;17733;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4" name="Google Shape;17734;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5" name="Google Shape;17735;p2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6" name="Google Shape;17736;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7" name="Google Shape;17737;p2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8" name="Google Shape;17738;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9" name="Google Shape;17739;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0" name="Google Shape;17740;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1" name="Google Shape;17741;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2" name="Google Shape;17742;p2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3" name="Google Shape;17743;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4" name="Google Shape;17744;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5" name="Google Shape;17745;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6" name="Google Shape;17746;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7" name="Google Shape;17747;p2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8" name="Google Shape;17748;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9" name="Google Shape;17749;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0" name="Google Shape;17750;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1" name="Google Shape;17751;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2" name="Google Shape;17752;p2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3" name="Google Shape;17753;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4" name="Google Shape;17754;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5" name="Google Shape;17755;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6" name="Google Shape;17756;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7" name="Google Shape;17757;p2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8" name="Google Shape;17758;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9" name="Google Shape;17759;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0" name="Google Shape;17760;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1" name="Google Shape;17761;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2" name="Google Shape;17762;p2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3" name="Google Shape;17763;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4" name="Google Shape;17764;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5" name="Google Shape;17765;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6" name="Google Shape;17766;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7" name="Google Shape;17767;p2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8" name="Google Shape;17768;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9" name="Google Shape;17769;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0" name="Google Shape;17770;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1" name="Google Shape;17771;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2" name="Google Shape;17772;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3" name="Google Shape;17773;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4" name="Google Shape;17774;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5" name="Google Shape;17775;p2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6" name="Google Shape;17776;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7" name="Google Shape;17777;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8" name="Google Shape;17778;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9" name="Google Shape;17779;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0" name="Google Shape;17780;p2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1" name="Google Shape;17781;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2" name="Google Shape;17782;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3" name="Google Shape;17783;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4" name="Google Shape;17784;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5" name="Google Shape;17785;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6" name="Google Shape;17786;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7" name="Google Shape;17787;p2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8" name="Google Shape;17788;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9" name="Google Shape;17789;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0" name="Google Shape;17790;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1" name="Google Shape;17791;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2" name="Google Shape;17792;p2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3" name="Google Shape;17793;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4" name="Google Shape;17794;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5" name="Google Shape;17795;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6" name="Google Shape;17796;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7" name="Google Shape;17797;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8" name="Google Shape;17798;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9" name="Google Shape;17799;p2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0" name="Google Shape;17800;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1" name="Google Shape;17801;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2" name="Google Shape;17802;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3" name="Google Shape;17803;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4" name="Google Shape;17804;p2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5" name="Google Shape;17805;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6" name="Google Shape;17806;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7" name="Google Shape;17807;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8" name="Google Shape;17808;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9" name="Google Shape;17809;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0" name="Google Shape;17810;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1" name="Google Shape;17811;p2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2" name="Google Shape;17812;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3" name="Google Shape;17813;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4" name="Google Shape;17814;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5" name="Google Shape;17815;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6" name="Google Shape;17816;p2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7" name="Google Shape;17817;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8" name="Google Shape;17818;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9" name="Google Shape;17819;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0" name="Google Shape;17820;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1" name="Google Shape;17821;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2" name="Google Shape;17822;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3" name="Google Shape;17823;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4" name="Google Shape;17824;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5" name="Google Shape;17825;p2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6" name="Google Shape;17826;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7" name="Google Shape;17827;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8" name="Google Shape;17828;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9" name="Google Shape;17829;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0" name="Google Shape;17830;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1" name="Google Shape;17831;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2" name="Google Shape;17832;p2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3" name="Google Shape;17833;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4" name="Google Shape;17834;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5" name="Google Shape;17835;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6" name="Google Shape;17836;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7" name="Google Shape;17837;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8" name="Google Shape;17838;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9" name="Google Shape;17839;p2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0" name="Google Shape;17840;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1" name="Google Shape;17841;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2" name="Google Shape;17842;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3" name="Google Shape;17843;p2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4" name="Google Shape;17844;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5" name="Google Shape;17845;p23"/>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6" name="Google Shape;17846;p23"/>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7" name="Google Shape;17847;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8" name="Google Shape;17848;p2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9" name="Google Shape;17849;p2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0" name="Google Shape;17850;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1" name="Google Shape;17851;p2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2" name="Google Shape;17852;p23"/>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3" name="Google Shape;17853;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4" name="Google Shape;17854;p2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5" name="Google Shape;17855;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6" name="Google Shape;17856;p2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7" name="Google Shape;17857;p2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8" name="Google Shape;17858;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9" name="Google Shape;17859;p23"/>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0" name="Google Shape;17860;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1" name="Google Shape;17861;p2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2" name="Google Shape;17862;p2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3" name="Google Shape;17863;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4" name="Google Shape;17864;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5" name="Google Shape;17865;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6" name="Google Shape;17866;p2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7" name="Google Shape;17867;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8" name="Google Shape;17868;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9" name="Google Shape;17869;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0" name="Google Shape;17870;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1" name="Google Shape;17871;p2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2" name="Google Shape;17872;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3" name="Google Shape;17873;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4" name="Google Shape;17874;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5" name="Google Shape;17875;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6" name="Google Shape;17876;p2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7" name="Google Shape;17877;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8" name="Google Shape;17878;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9" name="Google Shape;17879;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0" name="Google Shape;17880;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1" name="Google Shape;17881;p2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2" name="Google Shape;17882;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3" name="Google Shape;17883;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4" name="Google Shape;17884;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5" name="Google Shape;17885;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6" name="Google Shape;17886;p2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7" name="Google Shape;17887;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8" name="Google Shape;17888;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9" name="Google Shape;17889;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0" name="Google Shape;17890;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1" name="Google Shape;17891;p2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2" name="Google Shape;17892;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3" name="Google Shape;17893;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4" name="Google Shape;17894;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5" name="Google Shape;17895;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6" name="Google Shape;17896;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7" name="Google Shape;17897;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8" name="Google Shape;17898;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9" name="Google Shape;17899;p2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0" name="Google Shape;17900;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1" name="Google Shape;17901;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2" name="Google Shape;17902;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3" name="Google Shape;17903;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4" name="Google Shape;17904;p2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5" name="Google Shape;17905;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6" name="Google Shape;17906;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7" name="Google Shape;17907;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8" name="Google Shape;17908;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9" name="Google Shape;17909;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0" name="Google Shape;17910;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1" name="Google Shape;17911;p2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2" name="Google Shape;17912;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3" name="Google Shape;17913;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4" name="Google Shape;17914;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5" name="Google Shape;17915;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6" name="Google Shape;17916;p2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7" name="Google Shape;17917;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8" name="Google Shape;17918;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9" name="Google Shape;17919;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0" name="Google Shape;17920;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1" name="Google Shape;17921;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2" name="Google Shape;17922;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3" name="Google Shape;17923;p2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4" name="Google Shape;17924;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5" name="Google Shape;17925;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6" name="Google Shape;17926;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7" name="Google Shape;17927;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8" name="Google Shape;17928;p2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9" name="Google Shape;17929;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0" name="Google Shape;17930;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1" name="Google Shape;17931;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2" name="Google Shape;17932;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3" name="Google Shape;17933;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4" name="Google Shape;17934;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5" name="Google Shape;17935;p2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6" name="Google Shape;17936;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7" name="Google Shape;17937;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8" name="Google Shape;17938;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9" name="Google Shape;17939;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0" name="Google Shape;17940;p2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1" name="Google Shape;17941;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2" name="Google Shape;17942;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3" name="Google Shape;17943;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4" name="Google Shape;17944;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5" name="Google Shape;17945;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6" name="Google Shape;17946;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7" name="Google Shape;17947;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8" name="Google Shape;17948;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9" name="Google Shape;17949;p2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0" name="Google Shape;17950;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1" name="Google Shape;17951;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2" name="Google Shape;17952;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3" name="Google Shape;17953;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4" name="Google Shape;17954;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5" name="Google Shape;17955;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6" name="Google Shape;17956;p2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7" name="Google Shape;17957;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8" name="Google Shape;17958;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9" name="Google Shape;17959;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0" name="Google Shape;17960;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1" name="Google Shape;17961;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2" name="Google Shape;17962;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3" name="Google Shape;17963;p2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4" name="Google Shape;17964;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5" name="Google Shape;17965;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6" name="Google Shape;17966;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7" name="Google Shape;17967;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8" name="Google Shape;17968;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9" name="Google Shape;17969;p2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0" name="Google Shape;17970;p2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1" name="Google Shape;17971;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2" name="Google Shape;17972;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3" name="Google Shape;17973;p23"/>
            <p:cNvGrpSpPr/>
            <p:nvPr/>
          </p:nvGrpSpPr>
          <p:grpSpPr>
            <a:xfrm>
              <a:off x="5350843" y="-268677"/>
              <a:ext cx="1157540" cy="757762"/>
              <a:chOff x="6323950" y="1278138"/>
              <a:chExt cx="642150" cy="420325"/>
            </a:xfrm>
          </p:grpSpPr>
          <p:sp>
            <p:nvSpPr>
              <p:cNvPr id="17974" name="Google Shape;17974;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5" name="Google Shape;17975;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6" name="Google Shape;17976;p2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7" name="Google Shape;17977;p2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8" name="Google Shape;17978;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9" name="Google Shape;17979;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0" name="Google Shape;17980;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1" name="Google Shape;17981;p2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2" name="Google Shape;17982;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3" name="Google Shape;17983;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4" name="Google Shape;17984;p2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5" name="Google Shape;17985;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6" name="Google Shape;17986;p2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7" name="Google Shape;17987;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8" name="Google Shape;17988;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9" name="Google Shape;17989;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0" name="Google Shape;17990;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1" name="Google Shape;17991;p2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2" name="Google Shape;17992;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3" name="Google Shape;17993;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4" name="Google Shape;17994;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5" name="Google Shape;17995;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6" name="Google Shape;17996;p2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7" name="Google Shape;17997;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8" name="Google Shape;17998;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9" name="Google Shape;17999;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0" name="Google Shape;18000;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1" name="Google Shape;18001;p2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2" name="Google Shape;18002;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3" name="Google Shape;18003;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4" name="Google Shape;18004;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5" name="Google Shape;18005;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6" name="Google Shape;18006;p2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7" name="Google Shape;18007;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8" name="Google Shape;18008;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9" name="Google Shape;18009;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0" name="Google Shape;18010;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1" name="Google Shape;18011;p2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2" name="Google Shape;18012;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3" name="Google Shape;18013;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4" name="Google Shape;18014;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5" name="Google Shape;18015;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6" name="Google Shape;18016;p2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7" name="Google Shape;18017;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8" name="Google Shape;18018;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9" name="Google Shape;18019;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0" name="Google Shape;18020;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1" name="Google Shape;18021;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2" name="Google Shape;18022;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3" name="Google Shape;18023;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4" name="Google Shape;18024;p2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5" name="Google Shape;18025;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6" name="Google Shape;18026;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7" name="Google Shape;18027;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8" name="Google Shape;18028;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9" name="Google Shape;18029;p2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0" name="Google Shape;18030;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1" name="Google Shape;18031;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2" name="Google Shape;18032;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3" name="Google Shape;18033;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4" name="Google Shape;18034;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5" name="Google Shape;18035;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6" name="Google Shape;18036;p2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7" name="Google Shape;18037;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8" name="Google Shape;18038;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9" name="Google Shape;18039;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0" name="Google Shape;18040;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1" name="Google Shape;18041;p2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2" name="Google Shape;18042;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3" name="Google Shape;18043;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4" name="Google Shape;18044;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5" name="Google Shape;18045;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6" name="Google Shape;18046;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7" name="Google Shape;18047;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8" name="Google Shape;18048;p2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9" name="Google Shape;18049;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0" name="Google Shape;18050;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1" name="Google Shape;18051;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2" name="Google Shape;18052;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3" name="Google Shape;18053;p2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4" name="Google Shape;18054;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5" name="Google Shape;18055;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6" name="Google Shape;18056;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7" name="Google Shape;18057;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8" name="Google Shape;18058;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9" name="Google Shape;18059;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0" name="Google Shape;18060;p2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1" name="Google Shape;18061;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2" name="Google Shape;18062;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3" name="Google Shape;18063;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4" name="Google Shape;18064;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5" name="Google Shape;18065;p2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6" name="Google Shape;18066;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7" name="Google Shape;18067;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8" name="Google Shape;18068;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9" name="Google Shape;18069;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0" name="Google Shape;18070;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1" name="Google Shape;18071;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2" name="Google Shape;18072;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3" name="Google Shape;18073;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4" name="Google Shape;18074;p2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5" name="Google Shape;18075;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6" name="Google Shape;18076;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7" name="Google Shape;18077;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8" name="Google Shape;18078;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9" name="Google Shape;18079;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0" name="Google Shape;18080;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1" name="Google Shape;18081;p2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2" name="Google Shape;18082;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3" name="Google Shape;18083;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4" name="Google Shape;18084;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5" name="Google Shape;18085;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6" name="Google Shape;18086;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7" name="Google Shape;18087;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8" name="Google Shape;18088;p2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9" name="Google Shape;18089;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0" name="Google Shape;18090;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1" name="Google Shape;18091;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2" name="Google Shape;18092;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3" name="Google Shape;18093;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4" name="Google Shape;18094;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5" name="Google Shape;18095;p2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6" name="Google Shape;18096;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7" name="Google Shape;18097;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8" name="Google Shape;18098;p2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9" name="Google Shape;18099;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0" name="Google Shape;18100;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1" name="Google Shape;18101;p2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2" name="Google Shape;18102;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3" name="Google Shape;18103;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4" name="Google Shape;18104;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5" name="Google Shape;18105;p2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6" name="Google Shape;18106;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7" name="Google Shape;18107;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8" name="Google Shape;18108;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9" name="Google Shape;18109;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0" name="Google Shape;18110;p2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1" name="Google Shape;18111;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2" name="Google Shape;18112;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3" name="Google Shape;18113;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4" name="Google Shape;18114;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5" name="Google Shape;18115;p2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6" name="Google Shape;18116;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7" name="Google Shape;18117;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8" name="Google Shape;18118;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9" name="Google Shape;18119;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0" name="Google Shape;18120;p2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1" name="Google Shape;18121;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2" name="Google Shape;18122;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3" name="Google Shape;18123;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4" name="Google Shape;18124;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5" name="Google Shape;18125;p2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6" name="Google Shape;18126;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7" name="Google Shape;18127;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8" name="Google Shape;18128;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9" name="Google Shape;18129;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0" name="Google Shape;18130;p2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1" name="Google Shape;18131;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2" name="Google Shape;18132;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3" name="Google Shape;18133;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4" name="Google Shape;18134;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6" name="Google Shape;18136;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7" name="Google Shape;18137;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8" name="Google Shape;18138;p2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9" name="Google Shape;18139;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0" name="Google Shape;18140;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1" name="Google Shape;18141;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2" name="Google Shape;18142;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3" name="Google Shape;18143;p2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4" name="Google Shape;18144;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5" name="Google Shape;18145;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6" name="Google Shape;18146;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7" name="Google Shape;18147;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8" name="Google Shape;18148;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9" name="Google Shape;18149;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0" name="Google Shape;18150;p2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1" name="Google Shape;18151;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2" name="Google Shape;18152;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3" name="Google Shape;18153;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4" name="Google Shape;18154;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5" name="Google Shape;18155;p2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6" name="Google Shape;18156;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7" name="Google Shape;18157;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8" name="Google Shape;18158;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9" name="Google Shape;18159;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0" name="Google Shape;18160;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1" name="Google Shape;18161;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2" name="Google Shape;18162;p2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3" name="Google Shape;18163;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4" name="Google Shape;18164;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5" name="Google Shape;18165;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7" name="Google Shape;18167;p2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8" name="Google Shape;18168;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9" name="Google Shape;18169;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0" name="Google Shape;18170;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1" name="Google Shape;18171;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2" name="Google Shape;18172;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3" name="Google Shape;18173;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4" name="Google Shape;18174;p2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5" name="Google Shape;18175;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6" name="Google Shape;18176;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7" name="Google Shape;18177;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8" name="Google Shape;18178;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9" name="Google Shape;18179;p2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0" name="Google Shape;18180;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1" name="Google Shape;18181;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2" name="Google Shape;18182;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3" name="Google Shape;18183;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4" name="Google Shape;18184;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5" name="Google Shape;18185;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6" name="Google Shape;18186;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7" name="Google Shape;18187;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8" name="Google Shape;18188;p2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9" name="Google Shape;18189;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0" name="Google Shape;18190;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1" name="Google Shape;18191;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2" name="Google Shape;18192;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3" name="Google Shape;18193;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4" name="Google Shape;18194;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5" name="Google Shape;18195;p2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6" name="Google Shape;18196;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7" name="Google Shape;18197;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8" name="Google Shape;18198;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9" name="Google Shape;18199;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0" name="Google Shape;18200;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1" name="Google Shape;18201;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2" name="Google Shape;18202;p2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3" name="Google Shape;18203;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4" name="Google Shape;18204;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5" name="Google Shape;18205;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6" name="Google Shape;18206;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7" name="Google Shape;18207;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8" name="Google Shape;18208;p2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9" name="Google Shape;18209;p2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0" name="Google Shape;18210;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1" name="Google Shape;18211;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12" name="Google Shape;18212;p23"/>
          <p:cNvGrpSpPr/>
          <p:nvPr/>
        </p:nvGrpSpPr>
        <p:grpSpPr>
          <a:xfrm rot="-6869966" flipH="1">
            <a:off x="-1083109" y="3962437"/>
            <a:ext cx="2329503" cy="757791"/>
            <a:chOff x="4178968" y="-268677"/>
            <a:chExt cx="2329415" cy="757762"/>
          </a:xfrm>
        </p:grpSpPr>
        <p:grpSp>
          <p:nvGrpSpPr>
            <p:cNvPr id="18213" name="Google Shape;18213;p23"/>
            <p:cNvGrpSpPr/>
            <p:nvPr/>
          </p:nvGrpSpPr>
          <p:grpSpPr>
            <a:xfrm>
              <a:off x="4178968" y="-268677"/>
              <a:ext cx="1264254" cy="757762"/>
              <a:chOff x="6323950" y="1278138"/>
              <a:chExt cx="701350" cy="420325"/>
            </a:xfrm>
          </p:grpSpPr>
          <p:sp>
            <p:nvSpPr>
              <p:cNvPr id="18214" name="Google Shape;18214;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5" name="Google Shape;18215;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6" name="Google Shape;18216;p2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7" name="Google Shape;18217;p2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8" name="Google Shape;18218;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9" name="Google Shape;18219;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0" name="Google Shape;18220;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1" name="Google Shape;18221;p2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2" name="Google Shape;18222;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3" name="Google Shape;18223;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4" name="Google Shape;18224;p2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5" name="Google Shape;18225;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6" name="Google Shape;18226;p2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7" name="Google Shape;18227;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8" name="Google Shape;18228;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9" name="Google Shape;18229;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0" name="Google Shape;18230;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1" name="Google Shape;18231;p2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2" name="Google Shape;18232;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3" name="Google Shape;18233;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4" name="Google Shape;18234;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5" name="Google Shape;18235;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6" name="Google Shape;18236;p2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7" name="Google Shape;18237;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8" name="Google Shape;18238;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9" name="Google Shape;18239;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0" name="Google Shape;18240;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1" name="Google Shape;18241;p2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2" name="Google Shape;18242;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3" name="Google Shape;18243;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4" name="Google Shape;18244;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5" name="Google Shape;18245;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6" name="Google Shape;18246;p2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7" name="Google Shape;18247;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8" name="Google Shape;18248;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9" name="Google Shape;18249;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0" name="Google Shape;18250;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1" name="Google Shape;18251;p2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2" name="Google Shape;18252;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3" name="Google Shape;18253;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4" name="Google Shape;18254;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5" name="Google Shape;18255;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6" name="Google Shape;18256;p2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7" name="Google Shape;18257;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8" name="Google Shape;18258;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9" name="Google Shape;18259;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0" name="Google Shape;18260;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1" name="Google Shape;18261;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2" name="Google Shape;18262;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3" name="Google Shape;18263;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4" name="Google Shape;18264;p2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5" name="Google Shape;18265;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6" name="Google Shape;18266;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7" name="Google Shape;18267;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8" name="Google Shape;18268;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9" name="Google Shape;18269;p2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0" name="Google Shape;18270;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1" name="Google Shape;18271;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2" name="Google Shape;18272;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3" name="Google Shape;18273;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4" name="Google Shape;18274;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5" name="Google Shape;18275;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6" name="Google Shape;18276;p2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7" name="Google Shape;18277;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8" name="Google Shape;18278;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9" name="Google Shape;18279;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0" name="Google Shape;18280;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1" name="Google Shape;18281;p2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2" name="Google Shape;18282;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3" name="Google Shape;18283;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4" name="Google Shape;18284;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5" name="Google Shape;18285;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6" name="Google Shape;18286;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7" name="Google Shape;18287;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8" name="Google Shape;18288;p2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9" name="Google Shape;18289;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0" name="Google Shape;18290;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1" name="Google Shape;18291;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2" name="Google Shape;18292;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3" name="Google Shape;18293;p2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4" name="Google Shape;18294;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5" name="Google Shape;18295;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6" name="Google Shape;18296;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7" name="Google Shape;18297;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8" name="Google Shape;18298;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9" name="Google Shape;18299;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0" name="Google Shape;18300;p2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1" name="Google Shape;18301;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2" name="Google Shape;18302;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3" name="Google Shape;18303;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4" name="Google Shape;18304;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5" name="Google Shape;18305;p2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6" name="Google Shape;18306;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7" name="Google Shape;18307;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8" name="Google Shape;18308;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9" name="Google Shape;18309;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0" name="Google Shape;18310;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1" name="Google Shape;18311;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2" name="Google Shape;18312;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3" name="Google Shape;18313;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4" name="Google Shape;18314;p2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5" name="Google Shape;18315;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6" name="Google Shape;18316;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7" name="Google Shape;18317;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8" name="Google Shape;18318;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9" name="Google Shape;18319;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0" name="Google Shape;18320;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1" name="Google Shape;18321;p2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2" name="Google Shape;18322;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3" name="Google Shape;18323;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4" name="Google Shape;18324;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5" name="Google Shape;18325;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6" name="Google Shape;18326;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7" name="Google Shape;18327;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8" name="Google Shape;18328;p2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9" name="Google Shape;18329;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0" name="Google Shape;18330;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1" name="Google Shape;18331;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2" name="Google Shape;18332;p2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3" name="Google Shape;18333;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4" name="Google Shape;18334;p23"/>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5" name="Google Shape;18335;p23"/>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6" name="Google Shape;18336;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7" name="Google Shape;18337;p2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8" name="Google Shape;18338;p2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9" name="Google Shape;18339;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0" name="Google Shape;18340;p2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1" name="Google Shape;18341;p23"/>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2" name="Google Shape;18342;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3" name="Google Shape;18343;p2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4" name="Google Shape;18344;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5" name="Google Shape;18345;p2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6" name="Google Shape;18346;p2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7" name="Google Shape;18347;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8" name="Google Shape;18348;p23"/>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9" name="Google Shape;18349;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0" name="Google Shape;18350;p2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1" name="Google Shape;18351;p2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2" name="Google Shape;18352;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3" name="Google Shape;18353;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4" name="Google Shape;18354;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5" name="Google Shape;18355;p2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6" name="Google Shape;18356;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7" name="Google Shape;18357;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8" name="Google Shape;18358;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9" name="Google Shape;18359;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0" name="Google Shape;18360;p2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1" name="Google Shape;18361;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2" name="Google Shape;18362;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3" name="Google Shape;18363;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4" name="Google Shape;18364;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5" name="Google Shape;18365;p2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6" name="Google Shape;18366;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7" name="Google Shape;18367;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8" name="Google Shape;18368;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9" name="Google Shape;18369;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0" name="Google Shape;18370;p2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1" name="Google Shape;18371;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2" name="Google Shape;18372;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3" name="Google Shape;18373;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4" name="Google Shape;18374;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5" name="Google Shape;18375;p2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6" name="Google Shape;18376;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7" name="Google Shape;18377;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8" name="Google Shape;18378;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9" name="Google Shape;18379;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0" name="Google Shape;18380;p2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1" name="Google Shape;18381;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2" name="Google Shape;18382;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3" name="Google Shape;18383;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4" name="Google Shape;18384;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5" name="Google Shape;18385;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6" name="Google Shape;18386;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7" name="Google Shape;18387;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8" name="Google Shape;18388;p2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9" name="Google Shape;18389;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0" name="Google Shape;18390;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1" name="Google Shape;18391;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2" name="Google Shape;18392;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3" name="Google Shape;18393;p2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4" name="Google Shape;18394;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5" name="Google Shape;18395;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6" name="Google Shape;18396;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7" name="Google Shape;18397;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8" name="Google Shape;18398;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9" name="Google Shape;18399;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0" name="Google Shape;18400;p2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1" name="Google Shape;18401;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2" name="Google Shape;18402;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3" name="Google Shape;18403;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4" name="Google Shape;18404;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5" name="Google Shape;18405;p2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6" name="Google Shape;18406;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7" name="Google Shape;18407;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8" name="Google Shape;18408;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9" name="Google Shape;18409;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0" name="Google Shape;18410;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1" name="Google Shape;18411;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2" name="Google Shape;18412;p2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3" name="Google Shape;18413;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4" name="Google Shape;18414;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5" name="Google Shape;18415;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6" name="Google Shape;18416;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7" name="Google Shape;18417;p2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8" name="Google Shape;18418;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9" name="Google Shape;18419;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0" name="Google Shape;18420;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1" name="Google Shape;18421;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2" name="Google Shape;18422;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3" name="Google Shape;18423;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4" name="Google Shape;18424;p2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5" name="Google Shape;18425;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6" name="Google Shape;18426;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7" name="Google Shape;18427;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8" name="Google Shape;18428;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9" name="Google Shape;18429;p2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0" name="Google Shape;18430;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1" name="Google Shape;18431;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2" name="Google Shape;18432;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3" name="Google Shape;18433;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4" name="Google Shape;18434;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5" name="Google Shape;18435;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6" name="Google Shape;18436;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7" name="Google Shape;18437;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8" name="Google Shape;18438;p2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9" name="Google Shape;18439;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0" name="Google Shape;18440;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1" name="Google Shape;18441;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2" name="Google Shape;18442;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3" name="Google Shape;18443;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4" name="Google Shape;18444;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5" name="Google Shape;18445;p2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6" name="Google Shape;18446;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7" name="Google Shape;18447;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8" name="Google Shape;18448;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9" name="Google Shape;18449;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0" name="Google Shape;18450;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1" name="Google Shape;18451;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2" name="Google Shape;18452;p2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3" name="Google Shape;18453;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4" name="Google Shape;18454;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5" name="Google Shape;18455;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6" name="Google Shape;18456;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7" name="Google Shape;18457;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8" name="Google Shape;18458;p2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9" name="Google Shape;18459;p2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0" name="Google Shape;18460;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1" name="Google Shape;18461;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2" name="Google Shape;18462;p23"/>
            <p:cNvGrpSpPr/>
            <p:nvPr/>
          </p:nvGrpSpPr>
          <p:grpSpPr>
            <a:xfrm>
              <a:off x="5350843" y="-268677"/>
              <a:ext cx="1157540" cy="757762"/>
              <a:chOff x="6323950" y="1278138"/>
              <a:chExt cx="642150" cy="420325"/>
            </a:xfrm>
          </p:grpSpPr>
          <p:sp>
            <p:nvSpPr>
              <p:cNvPr id="18463" name="Google Shape;18463;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4" name="Google Shape;18464;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5" name="Google Shape;18465;p2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6" name="Google Shape;18466;p2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7" name="Google Shape;18467;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8" name="Google Shape;18468;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9" name="Google Shape;18469;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0" name="Google Shape;18470;p2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1" name="Google Shape;18471;p2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2" name="Google Shape;18472;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3" name="Google Shape;18473;p2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4" name="Google Shape;18474;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5" name="Google Shape;18475;p2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6" name="Google Shape;18476;p2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7" name="Google Shape;18477;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8" name="Google Shape;18478;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9" name="Google Shape;18479;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0" name="Google Shape;18480;p2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1" name="Google Shape;18481;p2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2" name="Google Shape;18482;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3" name="Google Shape;18483;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4" name="Google Shape;18484;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5" name="Google Shape;18485;p2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6" name="Google Shape;18486;p2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7" name="Google Shape;18487;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8" name="Google Shape;18488;p2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9" name="Google Shape;18489;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0" name="Google Shape;18490;p2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1" name="Google Shape;18491;p2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2" name="Google Shape;18492;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3" name="Google Shape;18493;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4" name="Google Shape;18494;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5" name="Google Shape;18495;p2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6" name="Google Shape;18496;p2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7" name="Google Shape;18497;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8" name="Google Shape;18498;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9" name="Google Shape;18499;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0" name="Google Shape;18500;p2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1" name="Google Shape;18501;p2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2" name="Google Shape;18502;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3" name="Google Shape;18503;p2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4" name="Google Shape;18504;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5" name="Google Shape;18505;p2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6" name="Google Shape;18506;p2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7" name="Google Shape;18507;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8" name="Google Shape;18508;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9" name="Google Shape;18509;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0" name="Google Shape;18510;p2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1" name="Google Shape;18511;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2" name="Google Shape;18512;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3" name="Google Shape;18513;p2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4" name="Google Shape;18514;p2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5" name="Google Shape;18515;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6" name="Google Shape;18516;p2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7" name="Google Shape;18517;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8" name="Google Shape;18518;p2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9" name="Google Shape;18519;p2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0" name="Google Shape;18520;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1" name="Google Shape;18521;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2" name="Google Shape;18522;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3" name="Google Shape;18523;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4" name="Google Shape;18524;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5" name="Google Shape;18525;p2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6" name="Google Shape;18526;p2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7" name="Google Shape;18527;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8" name="Google Shape;18528;p2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9" name="Google Shape;18529;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0" name="Google Shape;18530;p2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1" name="Google Shape;18531;p2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2" name="Google Shape;18532;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3" name="Google Shape;18533;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4" name="Google Shape;18534;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5" name="Google Shape;18535;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6" name="Google Shape;18536;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7" name="Google Shape;18537;p2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8" name="Google Shape;18538;p2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9" name="Google Shape;18539;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0" name="Google Shape;18540;p2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1" name="Google Shape;18541;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2" name="Google Shape;18542;p2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3" name="Google Shape;18543;p2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4" name="Google Shape;18544;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5" name="Google Shape;18545;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6" name="Google Shape;18546;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7" name="Google Shape;18547;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8" name="Google Shape;18548;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9" name="Google Shape;18549;p2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0" name="Google Shape;18550;p2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1" name="Google Shape;18551;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2" name="Google Shape;18552;p2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3" name="Google Shape;18553;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4" name="Google Shape;18554;p2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5" name="Google Shape;18555;p2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6" name="Google Shape;18556;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7" name="Google Shape;18557;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8" name="Google Shape;18558;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9" name="Google Shape;18559;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0" name="Google Shape;18560;p2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1" name="Google Shape;18561;p2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2" name="Google Shape;18562;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3" name="Google Shape;18563;p2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4" name="Google Shape;18564;p2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5" name="Google Shape;18565;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6" name="Google Shape;18566;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7" name="Google Shape;18567;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8" name="Google Shape;18568;p2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9" name="Google Shape;18569;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0" name="Google Shape;18570;p2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1" name="Google Shape;18571;p2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2" name="Google Shape;18572;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3" name="Google Shape;18573;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4" name="Google Shape;18574;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5" name="Google Shape;18575;p2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6" name="Google Shape;18576;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7" name="Google Shape;18577;p2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8" name="Google Shape;18578;p2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9" name="Google Shape;18579;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0" name="Google Shape;18580;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1" name="Google Shape;18581;p2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2" name="Google Shape;18582;p2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3" name="Google Shape;18583;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4" name="Google Shape;18584;p2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5" name="Google Shape;18585;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6" name="Google Shape;18586;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7" name="Google Shape;18587;p2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8" name="Google Shape;18588;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9" name="Google Shape;18589;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0" name="Google Shape;18590;p2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1" name="Google Shape;18591;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2" name="Google Shape;18592;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3" name="Google Shape;18593;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4" name="Google Shape;18594;p2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5" name="Google Shape;18595;p2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6" name="Google Shape;18596;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7" name="Google Shape;18597;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8" name="Google Shape;18598;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9" name="Google Shape;18599;p2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0" name="Google Shape;18600;p2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1" name="Google Shape;18601;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2" name="Google Shape;18602;p2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3" name="Google Shape;18603;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4" name="Google Shape;18604;p2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5" name="Google Shape;18605;p2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6" name="Google Shape;18606;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7" name="Google Shape;18607;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8" name="Google Shape;18608;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9" name="Google Shape;18609;p2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0" name="Google Shape;18610;p2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1" name="Google Shape;18611;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2" name="Google Shape;18612;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3" name="Google Shape;18613;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4" name="Google Shape;18614;p2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5" name="Google Shape;18615;p2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6" name="Google Shape;18616;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7" name="Google Shape;18617;p2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8" name="Google Shape;18618;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9" name="Google Shape;18619;p2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0" name="Google Shape;18620;p2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1" name="Google Shape;18621;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2" name="Google Shape;18622;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3" name="Google Shape;18623;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4" name="Google Shape;18624;p2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5" name="Google Shape;18625;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6" name="Google Shape;18626;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7" name="Google Shape;18627;p2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8" name="Google Shape;18628;p2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9" name="Google Shape;18629;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0" name="Google Shape;18630;p2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1" name="Google Shape;18631;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2" name="Google Shape;18632;p2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3" name="Google Shape;18633;p2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4" name="Google Shape;18634;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5" name="Google Shape;18635;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6" name="Google Shape;18636;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7" name="Google Shape;18637;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8" name="Google Shape;18638;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9" name="Google Shape;18639;p2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0" name="Google Shape;18640;p2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1" name="Google Shape;18641;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2" name="Google Shape;18642;p2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3" name="Google Shape;18643;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4" name="Google Shape;18644;p2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5" name="Google Shape;18645;p2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6" name="Google Shape;18646;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7" name="Google Shape;18647;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8" name="Google Shape;18648;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9" name="Google Shape;18649;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0" name="Google Shape;18650;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1" name="Google Shape;18651;p2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2" name="Google Shape;18652;p2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3" name="Google Shape;18653;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4" name="Google Shape;18654;p2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5" name="Google Shape;18655;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6" name="Google Shape;18656;p2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7" name="Google Shape;18657;p2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8" name="Google Shape;18658;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9" name="Google Shape;18659;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0" name="Google Shape;18660;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1" name="Google Shape;18661;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2" name="Google Shape;18662;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3" name="Google Shape;18663;p2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4" name="Google Shape;18664;p2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5" name="Google Shape;18665;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6" name="Google Shape;18666;p2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7" name="Google Shape;18667;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8" name="Google Shape;18668;p2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9" name="Google Shape;18669;p2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0" name="Google Shape;18670;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1" name="Google Shape;18671;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2" name="Google Shape;18672;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3" name="Google Shape;18673;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4" name="Google Shape;18674;p2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5" name="Google Shape;18675;p2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6" name="Google Shape;18676;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7" name="Google Shape;18677;p2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8" name="Google Shape;18678;p2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9" name="Google Shape;18679;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0" name="Google Shape;18680;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1" name="Google Shape;18681;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2" name="Google Shape;18682;p2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3" name="Google Shape;18683;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4" name="Google Shape;18684;p2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5" name="Google Shape;18685;p2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6" name="Google Shape;18686;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7" name="Google Shape;18687;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8" name="Google Shape;18688;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9" name="Google Shape;18689;p2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0" name="Google Shape;18690;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1" name="Google Shape;18691;p2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2" name="Google Shape;18692;p2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3" name="Google Shape;18693;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4" name="Google Shape;18694;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5" name="Google Shape;18695;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6" name="Google Shape;18696;p2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7" name="Google Shape;18697;p2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8" name="Google Shape;18698;p2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9" name="Google Shape;18699;p2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0" name="Google Shape;18700;p2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735807"/>
          <a:ext cx="9144000" cy="4212431"/>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5807"/>
                        <a:ext cx="9144000" cy="4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prstClr val="black"/>
              </a:solidFill>
              <a:effectLst/>
              <a:uLnTx/>
              <a:uFillTx/>
              <a:latin typeface="Calibri"/>
              <a:ea typeface="+mn-ea"/>
              <a:cs typeface="+mn-cs"/>
            </a:endParaRPr>
          </a:p>
        </p:txBody>
      </p:sp>
      <p:sp>
        <p:nvSpPr>
          <p:cNvPr id="17433" name="Rectangle 25"/>
          <p:cNvSpPr>
            <a:spLocks noChangeArrowheads="1"/>
          </p:cNvSpPr>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prstClr val="black"/>
              </a:solidFill>
              <a:effectLst/>
              <a:uLnTx/>
              <a:uFillTx/>
              <a:latin typeface="Calibri"/>
              <a:ea typeface="+mn-ea"/>
              <a:cs typeface="+mn-cs"/>
            </a:endParaRPr>
          </a:p>
        </p:txBody>
      </p:sp>
      <p:sp>
        <p:nvSpPr>
          <p:cNvPr id="17434" name="Rectangle 26"/>
          <p:cNvSpPr>
            <a:spLocks noChangeArrowheads="1"/>
          </p:cNvSpPr>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prstClr val="black"/>
              </a:solidFill>
              <a:effectLst/>
              <a:uLnTx/>
              <a:uFillTx/>
              <a:latin typeface="Calibri"/>
              <a:ea typeface="+mn-ea"/>
              <a:cs typeface="+mn-cs"/>
            </a:endParaRPr>
          </a:p>
        </p:txBody>
      </p:sp>
      <p:sp>
        <p:nvSpPr>
          <p:cNvPr id="17435" name="Rectangle 27"/>
          <p:cNvSpPr>
            <a:spLocks noChangeArrowheads="1"/>
          </p:cNvSpPr>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prstClr val="black"/>
              </a:solidFill>
              <a:effectLst/>
              <a:uLnTx/>
              <a:uFillTx/>
              <a:latin typeface="Calibri"/>
              <a:ea typeface="+mn-ea"/>
              <a:cs typeface="+mn-cs"/>
            </a:endParaRPr>
          </a:p>
        </p:txBody>
      </p:sp>
      <p:pic>
        <p:nvPicPr>
          <p:cNvPr id="17456" name="Picture 48" descr="bannn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92203"/>
            <a:ext cx="9144000" cy="851297"/>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195265"/>
            <a:ext cx="792162" cy="59412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EC" sz="1350" b="0" i="0" u="none" strike="noStrike" kern="1200" cap="none" spc="0" normalizeH="0" baseline="0" noProof="0">
              <a:ln>
                <a:noFill/>
              </a:ln>
              <a:solidFill>
                <a:prstClr val="black"/>
              </a:solidFill>
              <a:effectLst/>
              <a:uLnTx/>
              <a:uFillTx/>
              <a:latin typeface="Calibri"/>
              <a:ea typeface="+mn-ea"/>
              <a:cs typeface="+mn-cs"/>
            </a:endParaRPr>
          </a:p>
        </p:txBody>
      </p:sp>
      <p:pic>
        <p:nvPicPr>
          <p:cNvPr id="17457" name="Picture 49" descr="LOGO ESPE ORIGINAL cop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1" y="86916"/>
            <a:ext cx="3313113" cy="66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8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27"/>
        <p:cNvGrpSpPr/>
        <p:nvPr/>
      </p:nvGrpSpPr>
      <p:grpSpPr>
        <a:xfrm>
          <a:off x="0" y="0"/>
          <a:ext cx="0" cy="0"/>
          <a:chOff x="0" y="0"/>
          <a:chExt cx="0" cy="0"/>
        </a:xfrm>
      </p:grpSpPr>
      <p:sp>
        <p:nvSpPr>
          <p:cNvPr id="1928" name="Google Shape;1928;p11"/>
          <p:cNvSpPr/>
          <p:nvPr/>
        </p:nvSpPr>
        <p:spPr>
          <a:xfrm rot="-7192781">
            <a:off x="6428160" y="-489207"/>
            <a:ext cx="4064925" cy="1673257"/>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1"/>
          <p:cNvSpPr/>
          <p:nvPr/>
        </p:nvSpPr>
        <p:spPr>
          <a:xfrm rot="9899926">
            <a:off x="-170759" y="-570169"/>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1"/>
          <p:cNvSpPr txBox="1">
            <a:spLocks noGrp="1"/>
          </p:cNvSpPr>
          <p:nvPr>
            <p:ph type="title" hasCustomPrompt="1"/>
          </p:nvPr>
        </p:nvSpPr>
        <p:spPr>
          <a:xfrm>
            <a:off x="720000" y="1897238"/>
            <a:ext cx="7704000" cy="11514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grpSp>
        <p:nvGrpSpPr>
          <p:cNvPr id="1931" name="Google Shape;1931;p11"/>
          <p:cNvGrpSpPr/>
          <p:nvPr/>
        </p:nvGrpSpPr>
        <p:grpSpPr>
          <a:xfrm>
            <a:off x="8070946" y="3069630"/>
            <a:ext cx="1606980" cy="2271789"/>
            <a:chOff x="581498" y="885400"/>
            <a:chExt cx="494516" cy="699098"/>
          </a:xfrm>
        </p:grpSpPr>
        <p:sp>
          <p:nvSpPr>
            <p:cNvPr id="1932" name="Google Shape;1932;p11"/>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1"/>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1"/>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1"/>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1"/>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1"/>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1"/>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1"/>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1"/>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1"/>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11"/>
          <p:cNvSpPr/>
          <p:nvPr/>
        </p:nvSpPr>
        <p:spPr>
          <a:xfrm>
            <a:off x="-641650" y="3731175"/>
            <a:ext cx="2178849" cy="1736729"/>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rgbClr val="FF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4" name="Google Shape;1944;p11"/>
          <p:cNvGrpSpPr/>
          <p:nvPr/>
        </p:nvGrpSpPr>
        <p:grpSpPr>
          <a:xfrm>
            <a:off x="1166641" y="4176013"/>
            <a:ext cx="1259736" cy="847039"/>
            <a:chOff x="1229612" y="4497338"/>
            <a:chExt cx="1417663" cy="953229"/>
          </a:xfrm>
        </p:grpSpPr>
        <p:sp>
          <p:nvSpPr>
            <p:cNvPr id="1945" name="Google Shape;1945;p11"/>
            <p:cNvSpPr/>
            <p:nvPr/>
          </p:nvSpPr>
          <p:spPr>
            <a:xfrm>
              <a:off x="1537196" y="472917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1"/>
            <p:cNvSpPr/>
            <p:nvPr/>
          </p:nvSpPr>
          <p:spPr>
            <a:xfrm>
              <a:off x="1819657" y="4675486"/>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1"/>
            <p:cNvSpPr/>
            <p:nvPr/>
          </p:nvSpPr>
          <p:spPr>
            <a:xfrm>
              <a:off x="1806650" y="4891636"/>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
            <p:cNvSpPr/>
            <p:nvPr/>
          </p:nvSpPr>
          <p:spPr>
            <a:xfrm>
              <a:off x="1997040" y="4815506"/>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1"/>
            <p:cNvSpPr/>
            <p:nvPr/>
          </p:nvSpPr>
          <p:spPr>
            <a:xfrm>
              <a:off x="1923970" y="4557528"/>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1"/>
            <p:cNvSpPr/>
            <p:nvPr/>
          </p:nvSpPr>
          <p:spPr>
            <a:xfrm>
              <a:off x="2349511" y="4700353"/>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
            <p:cNvSpPr/>
            <p:nvPr/>
          </p:nvSpPr>
          <p:spPr>
            <a:xfrm>
              <a:off x="2206431" y="5011380"/>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1"/>
            <p:cNvSpPr/>
            <p:nvPr/>
          </p:nvSpPr>
          <p:spPr>
            <a:xfrm>
              <a:off x="2491826" y="4858991"/>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1"/>
            <p:cNvSpPr/>
            <p:nvPr/>
          </p:nvSpPr>
          <p:spPr>
            <a:xfrm>
              <a:off x="1708458" y="515050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1"/>
            <p:cNvSpPr/>
            <p:nvPr/>
          </p:nvSpPr>
          <p:spPr>
            <a:xfrm>
              <a:off x="1381874" y="4989956"/>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
            <p:cNvSpPr/>
            <p:nvPr/>
          </p:nvSpPr>
          <p:spPr>
            <a:xfrm>
              <a:off x="1974979" y="5122324"/>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1"/>
            <p:cNvSpPr/>
            <p:nvPr/>
          </p:nvSpPr>
          <p:spPr>
            <a:xfrm>
              <a:off x="2412634" y="5148976"/>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1"/>
            <p:cNvSpPr/>
            <p:nvPr/>
          </p:nvSpPr>
          <p:spPr>
            <a:xfrm>
              <a:off x="1493073" y="4497338"/>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
            <p:cNvSpPr/>
            <p:nvPr/>
          </p:nvSpPr>
          <p:spPr>
            <a:xfrm>
              <a:off x="2212425" y="533796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1"/>
            <p:cNvSpPr/>
            <p:nvPr/>
          </p:nvSpPr>
          <p:spPr>
            <a:xfrm>
              <a:off x="1229612" y="4807982"/>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1"/>
            <p:cNvSpPr/>
            <p:nvPr/>
          </p:nvSpPr>
          <p:spPr>
            <a:xfrm>
              <a:off x="1765588" y="5378899"/>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1"/>
            <p:cNvSpPr/>
            <p:nvPr/>
          </p:nvSpPr>
          <p:spPr>
            <a:xfrm>
              <a:off x="1378813" y="5183280"/>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11"/>
          <p:cNvSpPr txBox="1">
            <a:spLocks noGrp="1"/>
          </p:cNvSpPr>
          <p:nvPr>
            <p:ph type="body" idx="1"/>
          </p:nvPr>
        </p:nvSpPr>
        <p:spPr>
          <a:xfrm>
            <a:off x="720000" y="2961816"/>
            <a:ext cx="7704000" cy="387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963" name="Google Shape;1963;p11"/>
          <p:cNvGrpSpPr/>
          <p:nvPr/>
        </p:nvGrpSpPr>
        <p:grpSpPr>
          <a:xfrm>
            <a:off x="-158051" y="3527340"/>
            <a:ext cx="1499664" cy="1946517"/>
            <a:chOff x="6458086" y="3089685"/>
            <a:chExt cx="290250" cy="376750"/>
          </a:xfrm>
        </p:grpSpPr>
        <p:sp>
          <p:nvSpPr>
            <p:cNvPr id="1964" name="Google Shape;1964;p11"/>
            <p:cNvSpPr/>
            <p:nvPr/>
          </p:nvSpPr>
          <p:spPr>
            <a:xfrm>
              <a:off x="6462936"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1"/>
            <p:cNvSpPr/>
            <p:nvPr/>
          </p:nvSpPr>
          <p:spPr>
            <a:xfrm>
              <a:off x="6458086"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1"/>
            <p:cNvSpPr/>
            <p:nvPr/>
          </p:nvSpPr>
          <p:spPr>
            <a:xfrm>
              <a:off x="6587861"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1"/>
            <p:cNvSpPr/>
            <p:nvPr/>
          </p:nvSpPr>
          <p:spPr>
            <a:xfrm>
              <a:off x="6510111"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1"/>
            <p:cNvSpPr/>
            <p:nvPr/>
          </p:nvSpPr>
          <p:spPr>
            <a:xfrm>
              <a:off x="6582936"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1"/>
            <p:cNvSpPr/>
            <p:nvPr/>
          </p:nvSpPr>
          <p:spPr>
            <a:xfrm>
              <a:off x="6592786"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1"/>
            <p:cNvSpPr/>
            <p:nvPr/>
          </p:nvSpPr>
          <p:spPr>
            <a:xfrm>
              <a:off x="6594711"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1"/>
            <p:cNvSpPr/>
            <p:nvPr/>
          </p:nvSpPr>
          <p:spPr>
            <a:xfrm>
              <a:off x="6669336"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1"/>
            <p:cNvSpPr/>
            <p:nvPr/>
          </p:nvSpPr>
          <p:spPr>
            <a:xfrm>
              <a:off x="6678611"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1"/>
            <p:cNvSpPr/>
            <p:nvPr/>
          </p:nvSpPr>
          <p:spPr>
            <a:xfrm>
              <a:off x="6683086"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1"/>
            <p:cNvSpPr/>
            <p:nvPr/>
          </p:nvSpPr>
          <p:spPr>
            <a:xfrm>
              <a:off x="6539961"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1"/>
            <p:cNvSpPr/>
            <p:nvPr/>
          </p:nvSpPr>
          <p:spPr>
            <a:xfrm>
              <a:off x="6547411"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1"/>
            <p:cNvSpPr/>
            <p:nvPr/>
          </p:nvSpPr>
          <p:spPr>
            <a:xfrm>
              <a:off x="6599061"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1"/>
            <p:cNvSpPr/>
            <p:nvPr/>
          </p:nvSpPr>
          <p:spPr>
            <a:xfrm>
              <a:off x="6603986"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1"/>
            <p:cNvSpPr/>
            <p:nvPr/>
          </p:nvSpPr>
          <p:spPr>
            <a:xfrm>
              <a:off x="6612786"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1"/>
            <p:cNvSpPr/>
            <p:nvPr/>
          </p:nvSpPr>
          <p:spPr>
            <a:xfrm>
              <a:off x="6487111"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1"/>
            <p:cNvSpPr/>
            <p:nvPr/>
          </p:nvSpPr>
          <p:spPr>
            <a:xfrm>
              <a:off x="6489661"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1"/>
            <p:cNvSpPr/>
            <p:nvPr/>
          </p:nvSpPr>
          <p:spPr>
            <a:xfrm>
              <a:off x="6696661"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1"/>
            <p:cNvSpPr/>
            <p:nvPr/>
          </p:nvSpPr>
          <p:spPr>
            <a:xfrm>
              <a:off x="6705461"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11"/>
          <p:cNvGrpSpPr/>
          <p:nvPr/>
        </p:nvGrpSpPr>
        <p:grpSpPr>
          <a:xfrm>
            <a:off x="8106339" y="4021869"/>
            <a:ext cx="1210840" cy="1568321"/>
            <a:chOff x="5879975" y="3227400"/>
            <a:chExt cx="234350" cy="303550"/>
          </a:xfrm>
        </p:grpSpPr>
        <p:sp>
          <p:nvSpPr>
            <p:cNvPr id="1984" name="Google Shape;1984;p11"/>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rgbClr val="FF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1"/>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1"/>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1"/>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1"/>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1"/>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1"/>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1"/>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1"/>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1"/>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1"/>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11"/>
          <p:cNvSpPr/>
          <p:nvPr/>
        </p:nvSpPr>
        <p:spPr>
          <a:xfrm rot="6975567">
            <a:off x="-509065" y="-49008"/>
            <a:ext cx="1573926" cy="1177994"/>
          </a:xfrm>
          <a:custGeom>
            <a:avLst/>
            <a:gdLst/>
            <a:ahLst/>
            <a:cxnLst/>
            <a:rect l="l" t="t" r="r" b="b"/>
            <a:pathLst>
              <a:path w="13905" h="10407" extrusionOk="0">
                <a:moveTo>
                  <a:pt x="7151" y="0"/>
                </a:moveTo>
                <a:cubicBezTo>
                  <a:pt x="6687" y="0"/>
                  <a:pt x="6182" y="232"/>
                  <a:pt x="5899" y="601"/>
                </a:cubicBezTo>
                <a:cubicBezTo>
                  <a:pt x="5397" y="1276"/>
                  <a:pt x="5349" y="2172"/>
                  <a:pt x="5302" y="2989"/>
                </a:cubicBezTo>
                <a:cubicBezTo>
                  <a:pt x="5272" y="3437"/>
                  <a:pt x="5248" y="3909"/>
                  <a:pt x="5003" y="4285"/>
                </a:cubicBezTo>
                <a:cubicBezTo>
                  <a:pt x="4826" y="4592"/>
                  <a:pt x="4486" y="4812"/>
                  <a:pt x="4144" y="4812"/>
                </a:cubicBezTo>
                <a:cubicBezTo>
                  <a:pt x="4047" y="4812"/>
                  <a:pt x="3950" y="4795"/>
                  <a:pt x="3857" y="4757"/>
                </a:cubicBezTo>
                <a:cubicBezTo>
                  <a:pt x="3236" y="4482"/>
                  <a:pt x="3332" y="3586"/>
                  <a:pt x="3182" y="2918"/>
                </a:cubicBezTo>
                <a:cubicBezTo>
                  <a:pt x="3063" y="2392"/>
                  <a:pt x="2687" y="1748"/>
                  <a:pt x="2138" y="1748"/>
                </a:cubicBezTo>
                <a:cubicBezTo>
                  <a:pt x="0" y="1772"/>
                  <a:pt x="526" y="6076"/>
                  <a:pt x="824" y="7067"/>
                </a:cubicBezTo>
                <a:cubicBezTo>
                  <a:pt x="1123" y="8064"/>
                  <a:pt x="1666" y="9007"/>
                  <a:pt x="2514" y="9604"/>
                </a:cubicBezTo>
                <a:cubicBezTo>
                  <a:pt x="3461" y="10252"/>
                  <a:pt x="4685" y="10407"/>
                  <a:pt x="5848" y="10407"/>
                </a:cubicBezTo>
                <a:cubicBezTo>
                  <a:pt x="5939" y="10407"/>
                  <a:pt x="6029" y="10406"/>
                  <a:pt x="6120" y="10404"/>
                </a:cubicBezTo>
                <a:cubicBezTo>
                  <a:pt x="7958" y="10380"/>
                  <a:pt x="9851" y="10052"/>
                  <a:pt x="11343" y="9037"/>
                </a:cubicBezTo>
                <a:cubicBezTo>
                  <a:pt x="12860" y="7992"/>
                  <a:pt x="13904" y="6100"/>
                  <a:pt x="13457" y="4333"/>
                </a:cubicBezTo>
                <a:cubicBezTo>
                  <a:pt x="13361" y="3861"/>
                  <a:pt x="13134" y="3413"/>
                  <a:pt x="12788" y="3115"/>
                </a:cubicBezTo>
                <a:cubicBezTo>
                  <a:pt x="12545" y="2922"/>
                  <a:pt x="12232" y="2801"/>
                  <a:pt x="11927" y="2801"/>
                </a:cubicBezTo>
                <a:cubicBezTo>
                  <a:pt x="11760" y="2801"/>
                  <a:pt x="11595" y="2838"/>
                  <a:pt x="11445" y="2918"/>
                </a:cubicBezTo>
                <a:cubicBezTo>
                  <a:pt x="10973" y="3186"/>
                  <a:pt x="10794" y="3736"/>
                  <a:pt x="10597" y="4231"/>
                </a:cubicBezTo>
                <a:cubicBezTo>
                  <a:pt x="10376" y="4733"/>
                  <a:pt x="10000" y="5252"/>
                  <a:pt x="9481" y="5252"/>
                </a:cubicBezTo>
                <a:cubicBezTo>
                  <a:pt x="9105" y="5228"/>
                  <a:pt x="8782" y="4954"/>
                  <a:pt x="8633" y="4607"/>
                </a:cubicBezTo>
                <a:cubicBezTo>
                  <a:pt x="8460" y="4285"/>
                  <a:pt x="8436" y="3909"/>
                  <a:pt x="8406" y="3539"/>
                </a:cubicBezTo>
                <a:cubicBezTo>
                  <a:pt x="8358" y="2816"/>
                  <a:pt x="8311" y="2118"/>
                  <a:pt x="8257" y="1425"/>
                </a:cubicBezTo>
                <a:cubicBezTo>
                  <a:pt x="8233" y="1073"/>
                  <a:pt x="8209" y="703"/>
                  <a:pt x="8012" y="428"/>
                </a:cubicBezTo>
                <a:cubicBezTo>
                  <a:pt x="7821" y="130"/>
                  <a:pt x="7497" y="0"/>
                  <a:pt x="7151"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1"/>
          <p:cNvSpPr/>
          <p:nvPr/>
        </p:nvSpPr>
        <p:spPr>
          <a:xfrm>
            <a:off x="716671" y="284354"/>
            <a:ext cx="87407" cy="84936"/>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1"/>
          <p:cNvSpPr/>
          <p:nvPr/>
        </p:nvSpPr>
        <p:spPr>
          <a:xfrm>
            <a:off x="821786" y="79685"/>
            <a:ext cx="74435" cy="74538"/>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1"/>
          <p:cNvSpPr/>
          <p:nvPr/>
        </p:nvSpPr>
        <p:spPr>
          <a:xfrm>
            <a:off x="1106347" y="166371"/>
            <a:ext cx="66507" cy="67125"/>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1"/>
          <p:cNvSpPr/>
          <p:nvPr/>
        </p:nvSpPr>
        <p:spPr>
          <a:xfrm>
            <a:off x="1157411" y="-73921"/>
            <a:ext cx="51064" cy="53535"/>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1"/>
          <p:cNvSpPr/>
          <p:nvPr/>
        </p:nvSpPr>
        <p:spPr>
          <a:xfrm>
            <a:off x="955212" y="411089"/>
            <a:ext cx="38195" cy="38504"/>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1"/>
          <p:cNvSpPr/>
          <p:nvPr/>
        </p:nvSpPr>
        <p:spPr>
          <a:xfrm>
            <a:off x="1003703" y="112938"/>
            <a:ext cx="51167" cy="52197"/>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1"/>
          <p:cNvSpPr/>
          <p:nvPr/>
        </p:nvSpPr>
        <p:spPr>
          <a:xfrm>
            <a:off x="660768" y="18222"/>
            <a:ext cx="56006" cy="55491"/>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1"/>
          <p:cNvSpPr/>
          <p:nvPr/>
        </p:nvSpPr>
        <p:spPr>
          <a:xfrm>
            <a:off x="445700" y="240702"/>
            <a:ext cx="40666" cy="38813"/>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1"/>
          <p:cNvSpPr/>
          <p:nvPr/>
        </p:nvSpPr>
        <p:spPr>
          <a:xfrm>
            <a:off x="755381" y="-117572"/>
            <a:ext cx="86789" cy="87407"/>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1"/>
          <p:cNvSpPr/>
          <p:nvPr/>
        </p:nvSpPr>
        <p:spPr>
          <a:xfrm>
            <a:off x="1293205" y="192006"/>
            <a:ext cx="53535" cy="47976"/>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1"/>
          <p:cNvSpPr/>
          <p:nvPr/>
        </p:nvSpPr>
        <p:spPr>
          <a:xfrm>
            <a:off x="1223712" y="438063"/>
            <a:ext cx="105217" cy="1010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1"/>
          <p:cNvSpPr/>
          <p:nvPr/>
        </p:nvSpPr>
        <p:spPr>
          <a:xfrm>
            <a:off x="1456694" y="133220"/>
            <a:ext cx="46226" cy="51682"/>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1"/>
          <p:cNvSpPr/>
          <p:nvPr/>
        </p:nvSpPr>
        <p:spPr>
          <a:xfrm>
            <a:off x="1472034" y="332948"/>
            <a:ext cx="79994" cy="61566"/>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1"/>
          <p:cNvSpPr/>
          <p:nvPr/>
        </p:nvSpPr>
        <p:spPr>
          <a:xfrm>
            <a:off x="747454" y="570357"/>
            <a:ext cx="67022" cy="65066"/>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1"/>
          <p:cNvSpPr/>
          <p:nvPr/>
        </p:nvSpPr>
        <p:spPr>
          <a:xfrm>
            <a:off x="1034486" y="630378"/>
            <a:ext cx="43755" cy="40666"/>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1"/>
          <p:cNvSpPr/>
          <p:nvPr/>
        </p:nvSpPr>
        <p:spPr>
          <a:xfrm>
            <a:off x="1398320" y="492113"/>
            <a:ext cx="117469" cy="117469"/>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1"/>
          <p:cNvSpPr/>
          <p:nvPr/>
        </p:nvSpPr>
        <p:spPr>
          <a:xfrm>
            <a:off x="499132" y="427561"/>
            <a:ext cx="71964" cy="72067"/>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1"/>
          <p:cNvSpPr/>
          <p:nvPr/>
        </p:nvSpPr>
        <p:spPr>
          <a:xfrm>
            <a:off x="934313" y="-194375"/>
            <a:ext cx="69493" cy="66404"/>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1"/>
          <p:cNvSpPr/>
          <p:nvPr/>
        </p:nvSpPr>
        <p:spPr>
          <a:xfrm>
            <a:off x="1382980" y="-48697"/>
            <a:ext cx="86686" cy="87304"/>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1"/>
          <p:cNvSpPr/>
          <p:nvPr/>
        </p:nvSpPr>
        <p:spPr>
          <a:xfrm>
            <a:off x="1607931" y="222892"/>
            <a:ext cx="48594" cy="41284"/>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1"/>
          <p:cNvSpPr/>
          <p:nvPr/>
        </p:nvSpPr>
        <p:spPr>
          <a:xfrm>
            <a:off x="896117" y="264073"/>
            <a:ext cx="51167" cy="48697"/>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1"/>
          <p:cNvSpPr/>
          <p:nvPr/>
        </p:nvSpPr>
        <p:spPr>
          <a:xfrm>
            <a:off x="7973163" y="238924"/>
            <a:ext cx="901670" cy="784600"/>
          </a:xfrm>
          <a:custGeom>
            <a:avLst/>
            <a:gdLst/>
            <a:ahLst/>
            <a:cxnLst/>
            <a:rect l="l" t="t" r="r" b="b"/>
            <a:pathLst>
              <a:path w="10621" h="9242" extrusionOk="0">
                <a:moveTo>
                  <a:pt x="4829" y="0"/>
                </a:moveTo>
                <a:cubicBezTo>
                  <a:pt x="4380" y="0"/>
                  <a:pt x="3946" y="59"/>
                  <a:pt x="3558" y="188"/>
                </a:cubicBezTo>
                <a:cubicBezTo>
                  <a:pt x="2239" y="636"/>
                  <a:pt x="1218" y="1758"/>
                  <a:pt x="824" y="3102"/>
                </a:cubicBezTo>
                <a:cubicBezTo>
                  <a:pt x="0" y="6009"/>
                  <a:pt x="1845" y="8176"/>
                  <a:pt x="3934" y="8970"/>
                </a:cubicBezTo>
                <a:cubicBezTo>
                  <a:pt x="4419" y="9154"/>
                  <a:pt x="4931" y="9241"/>
                  <a:pt x="5445" y="9241"/>
                </a:cubicBezTo>
                <a:cubicBezTo>
                  <a:pt x="7147" y="9241"/>
                  <a:pt x="8864" y="8287"/>
                  <a:pt x="9630" y="6755"/>
                </a:cubicBezTo>
                <a:cubicBezTo>
                  <a:pt x="10621" y="4767"/>
                  <a:pt x="9875" y="2081"/>
                  <a:pt x="7988" y="887"/>
                </a:cubicBezTo>
                <a:cubicBezTo>
                  <a:pt x="7139" y="356"/>
                  <a:pt x="5936" y="0"/>
                  <a:pt x="482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1"/>
          <p:cNvSpPr/>
          <p:nvPr/>
        </p:nvSpPr>
        <p:spPr>
          <a:xfrm rot="7885463">
            <a:off x="7720803" y="863391"/>
            <a:ext cx="1030181" cy="643165"/>
          </a:xfrm>
          <a:custGeom>
            <a:avLst/>
            <a:gdLst/>
            <a:ahLst/>
            <a:cxnLst/>
            <a:rect l="l" t="t" r="r" b="b"/>
            <a:pathLst>
              <a:path w="11619" h="7254" extrusionOk="0">
                <a:moveTo>
                  <a:pt x="5831" y="0"/>
                </a:moveTo>
                <a:cubicBezTo>
                  <a:pt x="4796" y="0"/>
                  <a:pt x="3778" y="272"/>
                  <a:pt x="2866" y="843"/>
                </a:cubicBezTo>
                <a:cubicBezTo>
                  <a:pt x="1523" y="1666"/>
                  <a:pt x="526" y="3057"/>
                  <a:pt x="150" y="4574"/>
                </a:cubicBezTo>
                <a:cubicBezTo>
                  <a:pt x="54" y="4950"/>
                  <a:pt x="1" y="5344"/>
                  <a:pt x="1" y="5720"/>
                </a:cubicBezTo>
                <a:cubicBezTo>
                  <a:pt x="1" y="5845"/>
                  <a:pt x="78" y="5965"/>
                  <a:pt x="204" y="5995"/>
                </a:cubicBezTo>
                <a:cubicBezTo>
                  <a:pt x="216" y="5997"/>
                  <a:pt x="229" y="5998"/>
                  <a:pt x="242" y="5998"/>
                </a:cubicBezTo>
                <a:cubicBezTo>
                  <a:pt x="362" y="5998"/>
                  <a:pt x="502" y="5905"/>
                  <a:pt x="502" y="5792"/>
                </a:cubicBezTo>
                <a:cubicBezTo>
                  <a:pt x="526" y="4275"/>
                  <a:pt x="1248" y="2831"/>
                  <a:pt x="2365" y="1816"/>
                </a:cubicBezTo>
                <a:cubicBezTo>
                  <a:pt x="2938" y="1314"/>
                  <a:pt x="3583" y="944"/>
                  <a:pt x="4305" y="717"/>
                </a:cubicBezTo>
                <a:cubicBezTo>
                  <a:pt x="4794" y="568"/>
                  <a:pt x="5294" y="495"/>
                  <a:pt x="5798" y="495"/>
                </a:cubicBezTo>
                <a:cubicBezTo>
                  <a:pt x="6038" y="495"/>
                  <a:pt x="6279" y="511"/>
                  <a:pt x="6520" y="544"/>
                </a:cubicBezTo>
                <a:cubicBezTo>
                  <a:pt x="8012" y="741"/>
                  <a:pt x="9433" y="1541"/>
                  <a:pt x="10299" y="2783"/>
                </a:cubicBezTo>
                <a:cubicBezTo>
                  <a:pt x="10776" y="3457"/>
                  <a:pt x="11099" y="4299"/>
                  <a:pt x="10973" y="5123"/>
                </a:cubicBezTo>
                <a:cubicBezTo>
                  <a:pt x="10926" y="5422"/>
                  <a:pt x="10848" y="5696"/>
                  <a:pt x="10699" y="5965"/>
                </a:cubicBezTo>
                <a:cubicBezTo>
                  <a:pt x="10651" y="6114"/>
                  <a:pt x="10573" y="6239"/>
                  <a:pt x="10502" y="6365"/>
                </a:cubicBezTo>
                <a:cubicBezTo>
                  <a:pt x="10400" y="6490"/>
                  <a:pt x="10329" y="6562"/>
                  <a:pt x="10227" y="6639"/>
                </a:cubicBezTo>
                <a:cubicBezTo>
                  <a:pt x="10203" y="6663"/>
                  <a:pt x="10179" y="6687"/>
                  <a:pt x="10150" y="6687"/>
                </a:cubicBezTo>
                <a:cubicBezTo>
                  <a:pt x="10150" y="6687"/>
                  <a:pt x="10150" y="6687"/>
                  <a:pt x="10150" y="6687"/>
                </a:cubicBezTo>
                <a:lnTo>
                  <a:pt x="10150" y="6687"/>
                </a:lnTo>
                <a:cubicBezTo>
                  <a:pt x="10138" y="6699"/>
                  <a:pt x="10138" y="6705"/>
                  <a:pt x="10141" y="6705"/>
                </a:cubicBezTo>
                <a:cubicBezTo>
                  <a:pt x="10142" y="6705"/>
                  <a:pt x="10143" y="6705"/>
                  <a:pt x="10144" y="6703"/>
                </a:cubicBezTo>
                <a:lnTo>
                  <a:pt x="10144" y="6703"/>
                </a:lnTo>
                <a:cubicBezTo>
                  <a:pt x="10137" y="6711"/>
                  <a:pt x="10126" y="6711"/>
                  <a:pt x="10126" y="6711"/>
                </a:cubicBezTo>
                <a:cubicBezTo>
                  <a:pt x="10102" y="6741"/>
                  <a:pt x="10078" y="6741"/>
                  <a:pt x="10030" y="6765"/>
                </a:cubicBezTo>
                <a:cubicBezTo>
                  <a:pt x="10046" y="6757"/>
                  <a:pt x="10048" y="6754"/>
                  <a:pt x="10043" y="6754"/>
                </a:cubicBezTo>
                <a:cubicBezTo>
                  <a:pt x="10032" y="6754"/>
                  <a:pt x="9992" y="6765"/>
                  <a:pt x="9976" y="6765"/>
                </a:cubicBezTo>
                <a:lnTo>
                  <a:pt x="9953" y="6765"/>
                </a:lnTo>
                <a:cubicBezTo>
                  <a:pt x="9953" y="6765"/>
                  <a:pt x="9921" y="6754"/>
                  <a:pt x="9914" y="6754"/>
                </a:cubicBezTo>
                <a:cubicBezTo>
                  <a:pt x="9910" y="6754"/>
                  <a:pt x="9913" y="6757"/>
                  <a:pt x="9929" y="6765"/>
                </a:cubicBezTo>
                <a:cubicBezTo>
                  <a:pt x="9881" y="6741"/>
                  <a:pt x="9851" y="6741"/>
                  <a:pt x="9827" y="6711"/>
                </a:cubicBezTo>
                <a:cubicBezTo>
                  <a:pt x="9803" y="6711"/>
                  <a:pt x="9779" y="6687"/>
                  <a:pt x="9779" y="6687"/>
                </a:cubicBezTo>
                <a:cubicBezTo>
                  <a:pt x="9771" y="6683"/>
                  <a:pt x="9766" y="6681"/>
                  <a:pt x="9762" y="6680"/>
                </a:cubicBezTo>
                <a:lnTo>
                  <a:pt x="9762" y="6680"/>
                </a:lnTo>
                <a:cubicBezTo>
                  <a:pt x="9762" y="6677"/>
                  <a:pt x="9760" y="6672"/>
                  <a:pt x="9756" y="6663"/>
                </a:cubicBezTo>
                <a:lnTo>
                  <a:pt x="9732" y="6639"/>
                </a:lnTo>
                <a:cubicBezTo>
                  <a:pt x="9732" y="6615"/>
                  <a:pt x="9732" y="6639"/>
                  <a:pt x="9702" y="6592"/>
                </a:cubicBezTo>
                <a:cubicBezTo>
                  <a:pt x="9678" y="6538"/>
                  <a:pt x="9678" y="6490"/>
                  <a:pt x="9678" y="6413"/>
                </a:cubicBezTo>
                <a:cubicBezTo>
                  <a:pt x="9654" y="6293"/>
                  <a:pt x="9678" y="6144"/>
                  <a:pt x="9702" y="5995"/>
                </a:cubicBezTo>
                <a:cubicBezTo>
                  <a:pt x="9732" y="5619"/>
                  <a:pt x="9756" y="5296"/>
                  <a:pt x="9678" y="4950"/>
                </a:cubicBezTo>
                <a:cubicBezTo>
                  <a:pt x="9606" y="4574"/>
                  <a:pt x="9481" y="4204"/>
                  <a:pt x="9284" y="3851"/>
                </a:cubicBezTo>
                <a:cubicBezTo>
                  <a:pt x="8573" y="2527"/>
                  <a:pt x="7186" y="1630"/>
                  <a:pt x="5678" y="1630"/>
                </a:cubicBezTo>
                <a:cubicBezTo>
                  <a:pt x="5603" y="1630"/>
                  <a:pt x="5527" y="1632"/>
                  <a:pt x="5451" y="1637"/>
                </a:cubicBezTo>
                <a:cubicBezTo>
                  <a:pt x="3911" y="1714"/>
                  <a:pt x="2419" y="2735"/>
                  <a:pt x="1822" y="4174"/>
                </a:cubicBezTo>
                <a:cubicBezTo>
                  <a:pt x="1642" y="4622"/>
                  <a:pt x="1571" y="5147"/>
                  <a:pt x="1822" y="5571"/>
                </a:cubicBezTo>
                <a:cubicBezTo>
                  <a:pt x="1988" y="5832"/>
                  <a:pt x="2284" y="5995"/>
                  <a:pt x="2591" y="5995"/>
                </a:cubicBezTo>
                <a:cubicBezTo>
                  <a:pt x="2691" y="5995"/>
                  <a:pt x="2792" y="5978"/>
                  <a:pt x="2890" y="5941"/>
                </a:cubicBezTo>
                <a:cubicBezTo>
                  <a:pt x="3236" y="5816"/>
                  <a:pt x="3463" y="5469"/>
                  <a:pt x="3660" y="5171"/>
                </a:cubicBezTo>
                <a:cubicBezTo>
                  <a:pt x="3857" y="4848"/>
                  <a:pt x="4108" y="4574"/>
                  <a:pt x="4407" y="4323"/>
                </a:cubicBezTo>
                <a:cubicBezTo>
                  <a:pt x="4843" y="3982"/>
                  <a:pt x="5394" y="3759"/>
                  <a:pt x="5951" y="3759"/>
                </a:cubicBezTo>
                <a:cubicBezTo>
                  <a:pt x="6125" y="3759"/>
                  <a:pt x="6300" y="3781"/>
                  <a:pt x="6472" y="3828"/>
                </a:cubicBezTo>
                <a:cubicBezTo>
                  <a:pt x="7141" y="4001"/>
                  <a:pt x="7762" y="4574"/>
                  <a:pt x="7887" y="5248"/>
                </a:cubicBezTo>
                <a:cubicBezTo>
                  <a:pt x="7965" y="5547"/>
                  <a:pt x="7941" y="5893"/>
                  <a:pt x="7714" y="6114"/>
                </a:cubicBezTo>
                <a:cubicBezTo>
                  <a:pt x="7661" y="6154"/>
                  <a:pt x="7605" y="6177"/>
                  <a:pt x="7539" y="6177"/>
                </a:cubicBezTo>
                <a:cubicBezTo>
                  <a:pt x="7515" y="6177"/>
                  <a:pt x="7490" y="6174"/>
                  <a:pt x="7463" y="6168"/>
                </a:cubicBezTo>
                <a:cubicBezTo>
                  <a:pt x="7344" y="6114"/>
                  <a:pt x="7266" y="5965"/>
                  <a:pt x="7195" y="5845"/>
                </a:cubicBezTo>
                <a:cubicBezTo>
                  <a:pt x="7093" y="5642"/>
                  <a:pt x="7015" y="5469"/>
                  <a:pt x="6896" y="5296"/>
                </a:cubicBezTo>
                <a:cubicBezTo>
                  <a:pt x="6747" y="5123"/>
                  <a:pt x="6568" y="4974"/>
                  <a:pt x="6371" y="4872"/>
                </a:cubicBezTo>
                <a:cubicBezTo>
                  <a:pt x="6182" y="4752"/>
                  <a:pt x="5956" y="4688"/>
                  <a:pt x="5728" y="4688"/>
                </a:cubicBezTo>
                <a:cubicBezTo>
                  <a:pt x="5538" y="4688"/>
                  <a:pt x="5348" y="4732"/>
                  <a:pt x="5177" y="4825"/>
                </a:cubicBezTo>
                <a:cubicBezTo>
                  <a:pt x="4830" y="5045"/>
                  <a:pt x="4580" y="5398"/>
                  <a:pt x="4627" y="5816"/>
                </a:cubicBezTo>
                <a:cubicBezTo>
                  <a:pt x="4641" y="5964"/>
                  <a:pt x="4749" y="6029"/>
                  <a:pt x="4861" y="6029"/>
                </a:cubicBezTo>
                <a:cubicBezTo>
                  <a:pt x="4998" y="6029"/>
                  <a:pt x="5142" y="5932"/>
                  <a:pt x="5129" y="5768"/>
                </a:cubicBezTo>
                <a:cubicBezTo>
                  <a:pt x="5075" y="5445"/>
                  <a:pt x="5427" y="5195"/>
                  <a:pt x="5726" y="5171"/>
                </a:cubicBezTo>
                <a:cubicBezTo>
                  <a:pt x="6096" y="5171"/>
                  <a:pt x="6418" y="5469"/>
                  <a:pt x="6621" y="5792"/>
                </a:cubicBezTo>
                <a:cubicBezTo>
                  <a:pt x="6818" y="6144"/>
                  <a:pt x="6968" y="6562"/>
                  <a:pt x="7415" y="6663"/>
                </a:cubicBezTo>
                <a:cubicBezTo>
                  <a:pt x="7459" y="6672"/>
                  <a:pt x="7502" y="6677"/>
                  <a:pt x="7544" y="6677"/>
                </a:cubicBezTo>
                <a:cubicBezTo>
                  <a:pt x="7864" y="6677"/>
                  <a:pt x="8134" y="6429"/>
                  <a:pt x="8287" y="6144"/>
                </a:cubicBezTo>
                <a:cubicBezTo>
                  <a:pt x="8633" y="5445"/>
                  <a:pt x="8287" y="4574"/>
                  <a:pt x="7791" y="4054"/>
                </a:cubicBezTo>
                <a:cubicBezTo>
                  <a:pt x="7293" y="3535"/>
                  <a:pt x="6605" y="3260"/>
                  <a:pt x="5896" y="3260"/>
                </a:cubicBezTo>
                <a:cubicBezTo>
                  <a:pt x="5790" y="3260"/>
                  <a:pt x="5683" y="3266"/>
                  <a:pt x="5577" y="3278"/>
                </a:cubicBezTo>
                <a:cubicBezTo>
                  <a:pt x="4753" y="3404"/>
                  <a:pt x="4007" y="3875"/>
                  <a:pt x="3487" y="4550"/>
                </a:cubicBezTo>
                <a:cubicBezTo>
                  <a:pt x="3284" y="4825"/>
                  <a:pt x="3135" y="5171"/>
                  <a:pt x="2866" y="5398"/>
                </a:cubicBezTo>
                <a:cubicBezTo>
                  <a:pt x="2763" y="5457"/>
                  <a:pt x="2676" y="5499"/>
                  <a:pt x="2565" y="5499"/>
                </a:cubicBezTo>
                <a:cubicBezTo>
                  <a:pt x="2542" y="5499"/>
                  <a:pt x="2517" y="5497"/>
                  <a:pt x="2490" y="5493"/>
                </a:cubicBezTo>
                <a:cubicBezTo>
                  <a:pt x="2341" y="5469"/>
                  <a:pt x="2239" y="5320"/>
                  <a:pt x="2192" y="5171"/>
                </a:cubicBezTo>
                <a:cubicBezTo>
                  <a:pt x="2042" y="4801"/>
                  <a:pt x="2293" y="4323"/>
                  <a:pt x="2466" y="4001"/>
                </a:cubicBezTo>
                <a:cubicBezTo>
                  <a:pt x="2639" y="3678"/>
                  <a:pt x="2890" y="3380"/>
                  <a:pt x="3135" y="3129"/>
                </a:cubicBezTo>
                <a:cubicBezTo>
                  <a:pt x="3708" y="2634"/>
                  <a:pt x="4407" y="2287"/>
                  <a:pt x="5153" y="2162"/>
                </a:cubicBezTo>
                <a:cubicBezTo>
                  <a:pt x="5319" y="2137"/>
                  <a:pt x="5485" y="2125"/>
                  <a:pt x="5650" y="2125"/>
                </a:cubicBezTo>
                <a:cubicBezTo>
                  <a:pt x="6972" y="2125"/>
                  <a:pt x="8239" y="2908"/>
                  <a:pt x="8860" y="4102"/>
                </a:cubicBezTo>
                <a:cubicBezTo>
                  <a:pt x="9033" y="4448"/>
                  <a:pt x="9159" y="4801"/>
                  <a:pt x="9230" y="5171"/>
                </a:cubicBezTo>
                <a:cubicBezTo>
                  <a:pt x="9284" y="5493"/>
                  <a:pt x="9206" y="5792"/>
                  <a:pt x="9182" y="6114"/>
                </a:cubicBezTo>
                <a:cubicBezTo>
                  <a:pt x="9159" y="6466"/>
                  <a:pt x="9182" y="6813"/>
                  <a:pt x="9457" y="7063"/>
                </a:cubicBezTo>
                <a:cubicBezTo>
                  <a:pt x="9598" y="7188"/>
                  <a:pt x="9791" y="7253"/>
                  <a:pt x="9982" y="7253"/>
                </a:cubicBezTo>
                <a:cubicBezTo>
                  <a:pt x="10092" y="7253"/>
                  <a:pt x="10201" y="7232"/>
                  <a:pt x="10299" y="7189"/>
                </a:cubicBezTo>
                <a:cubicBezTo>
                  <a:pt x="10573" y="7063"/>
                  <a:pt x="10800" y="6813"/>
                  <a:pt x="10950" y="6562"/>
                </a:cubicBezTo>
                <a:cubicBezTo>
                  <a:pt x="11147" y="6263"/>
                  <a:pt x="11272" y="5965"/>
                  <a:pt x="11373" y="5642"/>
                </a:cubicBezTo>
                <a:cubicBezTo>
                  <a:pt x="11618" y="4825"/>
                  <a:pt x="11493" y="3977"/>
                  <a:pt x="11123" y="3207"/>
                </a:cubicBezTo>
                <a:cubicBezTo>
                  <a:pt x="10424" y="1738"/>
                  <a:pt x="9009" y="669"/>
                  <a:pt x="7463" y="222"/>
                </a:cubicBezTo>
                <a:cubicBezTo>
                  <a:pt x="6924" y="76"/>
                  <a:pt x="6375" y="0"/>
                  <a:pt x="5831"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1"/>
          <p:cNvSpPr/>
          <p:nvPr/>
        </p:nvSpPr>
        <p:spPr>
          <a:xfrm rot="-2860879">
            <a:off x="6467356" y="-51005"/>
            <a:ext cx="1194828" cy="1181988"/>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58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44162" y="86239"/>
            <a:ext cx="5185390" cy="5028206"/>
            <a:chOff x="3087375" y="761075"/>
            <a:chExt cx="1152975" cy="1118050"/>
          </a:xfrm>
        </p:grpSpPr>
        <p:sp>
          <p:nvSpPr>
            <p:cNvPr id="10" name="Google Shape;10;p2"/>
            <p:cNvSpPr/>
            <p:nvPr/>
          </p:nvSpPr>
          <p:spPr>
            <a:xfrm>
              <a:off x="3391550" y="1127500"/>
              <a:ext cx="67175" cy="602250"/>
            </a:xfrm>
            <a:custGeom>
              <a:avLst/>
              <a:gdLst/>
              <a:ahLst/>
              <a:cxnLst/>
              <a:rect l="l" t="t" r="r" b="b"/>
              <a:pathLst>
                <a:path w="2687" h="24090" extrusionOk="0">
                  <a:moveTo>
                    <a:pt x="1071" y="1"/>
                  </a:moveTo>
                  <a:cubicBezTo>
                    <a:pt x="952" y="1"/>
                    <a:pt x="836" y="159"/>
                    <a:pt x="818" y="340"/>
                  </a:cubicBezTo>
                  <a:cubicBezTo>
                    <a:pt x="771" y="489"/>
                    <a:pt x="747" y="663"/>
                    <a:pt x="794" y="812"/>
                  </a:cubicBezTo>
                  <a:cubicBezTo>
                    <a:pt x="842" y="937"/>
                    <a:pt x="872" y="1063"/>
                    <a:pt x="896" y="1188"/>
                  </a:cubicBezTo>
                  <a:cubicBezTo>
                    <a:pt x="872" y="1236"/>
                    <a:pt x="872" y="1313"/>
                    <a:pt x="872" y="1385"/>
                  </a:cubicBezTo>
                  <a:cubicBezTo>
                    <a:pt x="818" y="2107"/>
                    <a:pt x="818" y="2877"/>
                    <a:pt x="794" y="3624"/>
                  </a:cubicBezTo>
                  <a:cubicBezTo>
                    <a:pt x="723" y="4597"/>
                    <a:pt x="645" y="5588"/>
                    <a:pt x="621" y="6585"/>
                  </a:cubicBezTo>
                  <a:cubicBezTo>
                    <a:pt x="597" y="6835"/>
                    <a:pt x="574" y="7110"/>
                    <a:pt x="574" y="7355"/>
                  </a:cubicBezTo>
                  <a:cubicBezTo>
                    <a:pt x="520" y="8006"/>
                    <a:pt x="520" y="8674"/>
                    <a:pt x="544" y="9349"/>
                  </a:cubicBezTo>
                  <a:cubicBezTo>
                    <a:pt x="424" y="10937"/>
                    <a:pt x="275" y="12531"/>
                    <a:pt x="323" y="14149"/>
                  </a:cubicBezTo>
                  <a:cubicBezTo>
                    <a:pt x="323" y="14298"/>
                    <a:pt x="371" y="14423"/>
                    <a:pt x="424" y="14495"/>
                  </a:cubicBezTo>
                  <a:cubicBezTo>
                    <a:pt x="395" y="14966"/>
                    <a:pt x="371" y="15438"/>
                    <a:pt x="323" y="15916"/>
                  </a:cubicBezTo>
                  <a:lnTo>
                    <a:pt x="323" y="16065"/>
                  </a:lnTo>
                  <a:cubicBezTo>
                    <a:pt x="299" y="16089"/>
                    <a:pt x="275" y="16113"/>
                    <a:pt x="275" y="16160"/>
                  </a:cubicBezTo>
                  <a:cubicBezTo>
                    <a:pt x="245" y="16363"/>
                    <a:pt x="245" y="16560"/>
                    <a:pt x="275" y="16734"/>
                  </a:cubicBezTo>
                  <a:cubicBezTo>
                    <a:pt x="221" y="18125"/>
                    <a:pt x="0" y="19468"/>
                    <a:pt x="72" y="20865"/>
                  </a:cubicBezTo>
                  <a:cubicBezTo>
                    <a:pt x="126" y="21957"/>
                    <a:pt x="347" y="23402"/>
                    <a:pt x="1368" y="23897"/>
                  </a:cubicBezTo>
                  <a:cubicBezTo>
                    <a:pt x="1368" y="23921"/>
                    <a:pt x="1391" y="23945"/>
                    <a:pt x="1391" y="23975"/>
                  </a:cubicBezTo>
                  <a:cubicBezTo>
                    <a:pt x="1440" y="24050"/>
                    <a:pt x="1517" y="24090"/>
                    <a:pt x="1597" y="24090"/>
                  </a:cubicBezTo>
                  <a:cubicBezTo>
                    <a:pt x="1645" y="24090"/>
                    <a:pt x="1693" y="24076"/>
                    <a:pt x="1738" y="24047"/>
                  </a:cubicBezTo>
                  <a:cubicBezTo>
                    <a:pt x="1815" y="24047"/>
                    <a:pt x="1887" y="24071"/>
                    <a:pt x="1965" y="24071"/>
                  </a:cubicBezTo>
                  <a:cubicBezTo>
                    <a:pt x="1974" y="24072"/>
                    <a:pt x="1983" y="24073"/>
                    <a:pt x="1992" y="24073"/>
                  </a:cubicBezTo>
                  <a:cubicBezTo>
                    <a:pt x="2107" y="24073"/>
                    <a:pt x="2215" y="23937"/>
                    <a:pt x="2215" y="23826"/>
                  </a:cubicBezTo>
                  <a:cubicBezTo>
                    <a:pt x="1887" y="21360"/>
                    <a:pt x="2311" y="18901"/>
                    <a:pt x="2114" y="16411"/>
                  </a:cubicBezTo>
                  <a:cubicBezTo>
                    <a:pt x="2138" y="16411"/>
                    <a:pt x="2162" y="16387"/>
                    <a:pt x="2162" y="16363"/>
                  </a:cubicBezTo>
                  <a:cubicBezTo>
                    <a:pt x="2263" y="16310"/>
                    <a:pt x="2365" y="16137"/>
                    <a:pt x="2365" y="15940"/>
                  </a:cubicBezTo>
                  <a:lnTo>
                    <a:pt x="2365" y="13128"/>
                  </a:lnTo>
                  <a:cubicBezTo>
                    <a:pt x="2365" y="13002"/>
                    <a:pt x="2335" y="12901"/>
                    <a:pt x="2287" y="12853"/>
                  </a:cubicBezTo>
                  <a:cubicBezTo>
                    <a:pt x="2365" y="12304"/>
                    <a:pt x="2412" y="11784"/>
                    <a:pt x="2412" y="11235"/>
                  </a:cubicBezTo>
                  <a:cubicBezTo>
                    <a:pt x="2412" y="11086"/>
                    <a:pt x="2365" y="10961"/>
                    <a:pt x="2311" y="10913"/>
                  </a:cubicBezTo>
                  <a:cubicBezTo>
                    <a:pt x="2365" y="9223"/>
                    <a:pt x="2412" y="7528"/>
                    <a:pt x="2412" y="5838"/>
                  </a:cubicBezTo>
                  <a:cubicBezTo>
                    <a:pt x="2412" y="5737"/>
                    <a:pt x="2388" y="5665"/>
                    <a:pt x="2365" y="5618"/>
                  </a:cubicBezTo>
                  <a:cubicBezTo>
                    <a:pt x="2388" y="5319"/>
                    <a:pt x="2388" y="5044"/>
                    <a:pt x="2388" y="4746"/>
                  </a:cubicBezTo>
                  <a:cubicBezTo>
                    <a:pt x="2412" y="4692"/>
                    <a:pt x="2436" y="4644"/>
                    <a:pt x="2436" y="4573"/>
                  </a:cubicBezTo>
                  <a:cubicBezTo>
                    <a:pt x="2562" y="3701"/>
                    <a:pt x="2585" y="2806"/>
                    <a:pt x="2609" y="1886"/>
                  </a:cubicBezTo>
                  <a:cubicBezTo>
                    <a:pt x="2609" y="1683"/>
                    <a:pt x="2538" y="1558"/>
                    <a:pt x="2460" y="1510"/>
                  </a:cubicBezTo>
                  <a:cubicBezTo>
                    <a:pt x="2687" y="1313"/>
                    <a:pt x="2609" y="740"/>
                    <a:pt x="2365" y="692"/>
                  </a:cubicBezTo>
                  <a:cubicBezTo>
                    <a:pt x="2195" y="667"/>
                    <a:pt x="2117" y="525"/>
                    <a:pt x="2008" y="525"/>
                  </a:cubicBezTo>
                  <a:cubicBezTo>
                    <a:pt x="1987" y="525"/>
                    <a:pt x="1965" y="531"/>
                    <a:pt x="1941" y="543"/>
                  </a:cubicBezTo>
                  <a:cubicBezTo>
                    <a:pt x="1714" y="316"/>
                    <a:pt x="1391" y="292"/>
                    <a:pt x="1194" y="66"/>
                  </a:cubicBezTo>
                  <a:cubicBezTo>
                    <a:pt x="1156" y="20"/>
                    <a:pt x="1113" y="1"/>
                    <a:pt x="107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202425" y="894800"/>
              <a:ext cx="8075" cy="6150"/>
            </a:xfrm>
            <a:custGeom>
              <a:avLst/>
              <a:gdLst/>
              <a:ahLst/>
              <a:cxnLst/>
              <a:rect l="l" t="t" r="r" b="b"/>
              <a:pathLst>
                <a:path w="323" h="246" extrusionOk="0">
                  <a:moveTo>
                    <a:pt x="149" y="1"/>
                  </a:moveTo>
                  <a:cubicBezTo>
                    <a:pt x="0" y="1"/>
                    <a:pt x="0" y="246"/>
                    <a:pt x="149" y="246"/>
                  </a:cubicBezTo>
                  <a:cubicBezTo>
                    <a:pt x="322" y="246"/>
                    <a:pt x="322" y="1"/>
                    <a:pt x="149"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63900" y="85870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19125" y="887350"/>
              <a:ext cx="8100" cy="6150"/>
            </a:xfrm>
            <a:custGeom>
              <a:avLst/>
              <a:gdLst/>
              <a:ahLst/>
              <a:cxnLst/>
              <a:rect l="l" t="t" r="r" b="b"/>
              <a:pathLst>
                <a:path w="324" h="246" extrusionOk="0">
                  <a:moveTo>
                    <a:pt x="150" y="0"/>
                  </a:moveTo>
                  <a:cubicBezTo>
                    <a:pt x="1" y="0"/>
                    <a:pt x="1" y="245"/>
                    <a:pt x="150" y="245"/>
                  </a:cubicBezTo>
                  <a:cubicBezTo>
                    <a:pt x="323" y="245"/>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19325" y="761075"/>
              <a:ext cx="15675" cy="12425"/>
            </a:xfrm>
            <a:custGeom>
              <a:avLst/>
              <a:gdLst/>
              <a:ahLst/>
              <a:cxnLst/>
              <a:rect l="l" t="t" r="r" b="b"/>
              <a:pathLst>
                <a:path w="627" h="497" extrusionOk="0">
                  <a:moveTo>
                    <a:pt x="299" y="1"/>
                  </a:moveTo>
                  <a:cubicBezTo>
                    <a:pt x="0" y="1"/>
                    <a:pt x="0" y="496"/>
                    <a:pt x="299" y="496"/>
                  </a:cubicBezTo>
                  <a:cubicBezTo>
                    <a:pt x="627" y="496"/>
                    <a:pt x="627" y="1"/>
                    <a:pt x="299"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13200" y="796450"/>
              <a:ext cx="15550" cy="12575"/>
            </a:xfrm>
            <a:custGeom>
              <a:avLst/>
              <a:gdLst/>
              <a:ahLst/>
              <a:cxnLst/>
              <a:rect l="l" t="t" r="r" b="b"/>
              <a:pathLst>
                <a:path w="622" h="503" extrusionOk="0">
                  <a:moveTo>
                    <a:pt x="299" y="1"/>
                  </a:moveTo>
                  <a:cubicBezTo>
                    <a:pt x="0" y="1"/>
                    <a:pt x="0" y="502"/>
                    <a:pt x="299" y="502"/>
                  </a:cubicBezTo>
                  <a:cubicBezTo>
                    <a:pt x="621" y="502"/>
                    <a:pt x="621" y="1"/>
                    <a:pt x="299"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223050" y="887350"/>
              <a:ext cx="8075" cy="6150"/>
            </a:xfrm>
            <a:custGeom>
              <a:avLst/>
              <a:gdLst/>
              <a:ahLst/>
              <a:cxnLst/>
              <a:rect l="l" t="t" r="r" b="b"/>
              <a:pathLst>
                <a:path w="323" h="246" extrusionOk="0">
                  <a:moveTo>
                    <a:pt x="150" y="0"/>
                  </a:moveTo>
                  <a:cubicBezTo>
                    <a:pt x="0" y="0"/>
                    <a:pt x="0" y="245"/>
                    <a:pt x="150" y="245"/>
                  </a:cubicBezTo>
                  <a:cubicBezTo>
                    <a:pt x="323" y="245"/>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13200" y="1866700"/>
              <a:ext cx="15550" cy="12425"/>
            </a:xfrm>
            <a:custGeom>
              <a:avLst/>
              <a:gdLst/>
              <a:ahLst/>
              <a:cxnLst/>
              <a:rect l="l" t="t" r="r" b="b"/>
              <a:pathLst>
                <a:path w="622" h="497" extrusionOk="0">
                  <a:moveTo>
                    <a:pt x="299" y="1"/>
                  </a:moveTo>
                  <a:cubicBezTo>
                    <a:pt x="0" y="1"/>
                    <a:pt x="0" y="496"/>
                    <a:pt x="299" y="496"/>
                  </a:cubicBezTo>
                  <a:cubicBezTo>
                    <a:pt x="621" y="496"/>
                    <a:pt x="621" y="1"/>
                    <a:pt x="299"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77075" y="1851175"/>
              <a:ext cx="15550" cy="12425"/>
            </a:xfrm>
            <a:custGeom>
              <a:avLst/>
              <a:gdLst/>
              <a:ahLst/>
              <a:cxnLst/>
              <a:rect l="l" t="t" r="r" b="b"/>
              <a:pathLst>
                <a:path w="622" h="497" extrusionOk="0">
                  <a:moveTo>
                    <a:pt x="299" y="1"/>
                  </a:moveTo>
                  <a:cubicBezTo>
                    <a:pt x="1" y="1"/>
                    <a:pt x="1" y="496"/>
                    <a:pt x="299" y="496"/>
                  </a:cubicBezTo>
                  <a:cubicBezTo>
                    <a:pt x="621" y="496"/>
                    <a:pt x="621" y="1"/>
                    <a:pt x="299"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9625" y="1774625"/>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33500" y="1784625"/>
              <a:ext cx="8075" cy="6300"/>
            </a:xfrm>
            <a:custGeom>
              <a:avLst/>
              <a:gdLst/>
              <a:ahLst/>
              <a:cxnLst/>
              <a:rect l="l" t="t" r="r" b="b"/>
              <a:pathLst>
                <a:path w="323" h="252" extrusionOk="0">
                  <a:moveTo>
                    <a:pt x="150" y="0"/>
                  </a:moveTo>
                  <a:cubicBezTo>
                    <a:pt x="1" y="0"/>
                    <a:pt x="1"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8275" y="1810750"/>
              <a:ext cx="8075" cy="6275"/>
            </a:xfrm>
            <a:custGeom>
              <a:avLst/>
              <a:gdLst/>
              <a:ahLst/>
              <a:cxnLst/>
              <a:rect l="l" t="t" r="r" b="b"/>
              <a:pathLst>
                <a:path w="323" h="251" extrusionOk="0">
                  <a:moveTo>
                    <a:pt x="150" y="0"/>
                  </a:moveTo>
                  <a:cubicBezTo>
                    <a:pt x="0" y="0"/>
                    <a:pt x="0"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23050" y="1782075"/>
              <a:ext cx="8075" cy="6300"/>
            </a:xfrm>
            <a:custGeom>
              <a:avLst/>
              <a:gdLst/>
              <a:ahLst/>
              <a:cxnLst/>
              <a:rect l="l" t="t" r="r" b="b"/>
              <a:pathLst>
                <a:path w="323" h="252" extrusionOk="0">
                  <a:moveTo>
                    <a:pt x="150" y="1"/>
                  </a:moveTo>
                  <a:cubicBezTo>
                    <a:pt x="0" y="1"/>
                    <a:pt x="0" y="252"/>
                    <a:pt x="150" y="252"/>
                  </a:cubicBezTo>
                  <a:cubicBezTo>
                    <a:pt x="323" y="252"/>
                    <a:pt x="323" y="1"/>
                    <a:pt x="150"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57500" y="1851175"/>
              <a:ext cx="15550" cy="12425"/>
            </a:xfrm>
            <a:custGeom>
              <a:avLst/>
              <a:gdLst/>
              <a:ahLst/>
              <a:cxnLst/>
              <a:rect l="l" t="t" r="r" b="b"/>
              <a:pathLst>
                <a:path w="622" h="497" extrusionOk="0">
                  <a:moveTo>
                    <a:pt x="299" y="1"/>
                  </a:moveTo>
                  <a:cubicBezTo>
                    <a:pt x="0" y="1"/>
                    <a:pt x="0" y="496"/>
                    <a:pt x="299" y="496"/>
                  </a:cubicBezTo>
                  <a:cubicBezTo>
                    <a:pt x="621" y="496"/>
                    <a:pt x="621" y="1"/>
                    <a:pt x="299"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02425" y="1774625"/>
              <a:ext cx="8075" cy="6300"/>
            </a:xfrm>
            <a:custGeom>
              <a:avLst/>
              <a:gdLst/>
              <a:ahLst/>
              <a:cxnLst/>
              <a:rect l="l" t="t" r="r" b="b"/>
              <a:pathLst>
                <a:path w="323" h="252" extrusionOk="0">
                  <a:moveTo>
                    <a:pt x="149" y="0"/>
                  </a:moveTo>
                  <a:cubicBezTo>
                    <a:pt x="0" y="0"/>
                    <a:pt x="0" y="251"/>
                    <a:pt x="149" y="251"/>
                  </a:cubicBezTo>
                  <a:cubicBezTo>
                    <a:pt x="322" y="251"/>
                    <a:pt x="322" y="0"/>
                    <a:pt x="14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08675" y="1784625"/>
              <a:ext cx="8100" cy="6300"/>
            </a:xfrm>
            <a:custGeom>
              <a:avLst/>
              <a:gdLst/>
              <a:ahLst/>
              <a:cxnLst/>
              <a:rect l="l" t="t" r="r" b="b"/>
              <a:pathLst>
                <a:path w="324" h="252" extrusionOk="0">
                  <a:moveTo>
                    <a:pt x="150" y="0"/>
                  </a:moveTo>
                  <a:cubicBezTo>
                    <a:pt x="1" y="0"/>
                    <a:pt x="1"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63900" y="181075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19125" y="1782075"/>
              <a:ext cx="8100" cy="6300"/>
            </a:xfrm>
            <a:custGeom>
              <a:avLst/>
              <a:gdLst/>
              <a:ahLst/>
              <a:cxnLst/>
              <a:rect l="l" t="t" r="r" b="b"/>
              <a:pathLst>
                <a:path w="324" h="252" extrusionOk="0">
                  <a:moveTo>
                    <a:pt x="150" y="1"/>
                  </a:moveTo>
                  <a:cubicBezTo>
                    <a:pt x="1" y="1"/>
                    <a:pt x="1" y="252"/>
                    <a:pt x="150" y="252"/>
                  </a:cubicBezTo>
                  <a:cubicBezTo>
                    <a:pt x="323" y="252"/>
                    <a:pt x="323" y="1"/>
                    <a:pt x="150"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73025" y="911150"/>
              <a:ext cx="33625" cy="35925"/>
            </a:xfrm>
            <a:custGeom>
              <a:avLst/>
              <a:gdLst/>
              <a:ahLst/>
              <a:cxnLst/>
              <a:rect l="l" t="t" r="r" b="b"/>
              <a:pathLst>
                <a:path w="1345" h="1437" extrusionOk="0">
                  <a:moveTo>
                    <a:pt x="756" y="1"/>
                  </a:moveTo>
                  <a:cubicBezTo>
                    <a:pt x="618" y="1"/>
                    <a:pt x="452" y="84"/>
                    <a:pt x="252" y="290"/>
                  </a:cubicBezTo>
                  <a:cubicBezTo>
                    <a:pt x="1" y="589"/>
                    <a:pt x="31" y="1084"/>
                    <a:pt x="1" y="1436"/>
                  </a:cubicBezTo>
                  <a:lnTo>
                    <a:pt x="55" y="1383"/>
                  </a:lnTo>
                  <a:cubicBezTo>
                    <a:pt x="240" y="1359"/>
                    <a:pt x="458" y="1359"/>
                    <a:pt x="681" y="1359"/>
                  </a:cubicBezTo>
                  <a:cubicBezTo>
                    <a:pt x="905" y="1359"/>
                    <a:pt x="1135" y="1359"/>
                    <a:pt x="1344" y="1335"/>
                  </a:cubicBezTo>
                  <a:cubicBezTo>
                    <a:pt x="1344" y="879"/>
                    <a:pt x="1201" y="1"/>
                    <a:pt x="75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38125" y="1063900"/>
              <a:ext cx="473875" cy="666600"/>
            </a:xfrm>
            <a:custGeom>
              <a:avLst/>
              <a:gdLst/>
              <a:ahLst/>
              <a:cxnLst/>
              <a:rect l="l" t="t" r="r" b="b"/>
              <a:pathLst>
                <a:path w="18955" h="26664" extrusionOk="0">
                  <a:moveTo>
                    <a:pt x="18955" y="1"/>
                  </a:moveTo>
                  <a:lnTo>
                    <a:pt x="9056" y="1989"/>
                  </a:lnTo>
                  <a:cubicBezTo>
                    <a:pt x="5624" y="2586"/>
                    <a:pt x="699" y="3033"/>
                    <a:pt x="699" y="3033"/>
                  </a:cubicBezTo>
                  <a:lnTo>
                    <a:pt x="0" y="26519"/>
                  </a:lnTo>
                  <a:cubicBezTo>
                    <a:pt x="329" y="26620"/>
                    <a:pt x="865" y="26664"/>
                    <a:pt x="1551" y="26664"/>
                  </a:cubicBezTo>
                  <a:cubicBezTo>
                    <a:pt x="6277" y="26664"/>
                    <a:pt x="18113" y="24579"/>
                    <a:pt x="18113" y="24579"/>
                  </a:cubicBezTo>
                  <a:lnTo>
                    <a:pt x="18955" y="1"/>
                  </a:lnTo>
                  <a:close/>
                </a:path>
              </a:pathLst>
            </a:custGeom>
            <a:solidFill>
              <a:srgbClr val="FF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0350" y="1140650"/>
              <a:ext cx="147925" cy="80625"/>
            </a:xfrm>
            <a:custGeom>
              <a:avLst/>
              <a:gdLst/>
              <a:ahLst/>
              <a:cxnLst/>
              <a:rect l="l" t="t" r="r" b="b"/>
              <a:pathLst>
                <a:path w="5917" h="3225" extrusionOk="0">
                  <a:moveTo>
                    <a:pt x="3227" y="1"/>
                  </a:moveTo>
                  <a:cubicBezTo>
                    <a:pt x="3162" y="1"/>
                    <a:pt x="3097" y="6"/>
                    <a:pt x="3033" y="17"/>
                  </a:cubicBezTo>
                  <a:cubicBezTo>
                    <a:pt x="2633" y="113"/>
                    <a:pt x="2310" y="214"/>
                    <a:pt x="2060" y="710"/>
                  </a:cubicBezTo>
                  <a:cubicBezTo>
                    <a:pt x="2036" y="734"/>
                    <a:pt x="1988" y="1157"/>
                    <a:pt x="1988" y="1157"/>
                  </a:cubicBezTo>
                  <a:cubicBezTo>
                    <a:pt x="2024" y="1365"/>
                    <a:pt x="2105" y="1700"/>
                    <a:pt x="1883" y="1700"/>
                  </a:cubicBezTo>
                  <a:cubicBezTo>
                    <a:pt x="1812" y="1700"/>
                    <a:pt x="1709" y="1665"/>
                    <a:pt x="1564" y="1581"/>
                  </a:cubicBezTo>
                  <a:cubicBezTo>
                    <a:pt x="1424" y="1506"/>
                    <a:pt x="1213" y="1454"/>
                    <a:pt x="1003" y="1454"/>
                  </a:cubicBezTo>
                  <a:cubicBezTo>
                    <a:pt x="730" y="1454"/>
                    <a:pt x="458" y="1542"/>
                    <a:pt x="346" y="1778"/>
                  </a:cubicBezTo>
                  <a:cubicBezTo>
                    <a:pt x="299" y="1856"/>
                    <a:pt x="245" y="1928"/>
                    <a:pt x="173" y="1957"/>
                  </a:cubicBezTo>
                  <a:cubicBezTo>
                    <a:pt x="0" y="2626"/>
                    <a:pt x="496" y="3074"/>
                    <a:pt x="1140" y="3175"/>
                  </a:cubicBezTo>
                  <a:cubicBezTo>
                    <a:pt x="1322" y="3210"/>
                    <a:pt x="1507" y="3225"/>
                    <a:pt x="1693" y="3225"/>
                  </a:cubicBezTo>
                  <a:cubicBezTo>
                    <a:pt x="2296" y="3225"/>
                    <a:pt x="2916" y="3075"/>
                    <a:pt x="3504" y="3002"/>
                  </a:cubicBezTo>
                  <a:cubicBezTo>
                    <a:pt x="4275" y="2924"/>
                    <a:pt x="5075" y="2823"/>
                    <a:pt x="5869" y="2823"/>
                  </a:cubicBezTo>
                  <a:lnTo>
                    <a:pt x="5916" y="734"/>
                  </a:lnTo>
                  <a:cubicBezTo>
                    <a:pt x="5738" y="611"/>
                    <a:pt x="5514" y="518"/>
                    <a:pt x="5311" y="518"/>
                  </a:cubicBezTo>
                  <a:cubicBezTo>
                    <a:pt x="5147" y="518"/>
                    <a:pt x="4997" y="579"/>
                    <a:pt x="4895" y="734"/>
                  </a:cubicBezTo>
                  <a:cubicBezTo>
                    <a:pt x="4723" y="992"/>
                    <a:pt x="4602" y="1084"/>
                    <a:pt x="4514" y="1084"/>
                  </a:cubicBezTo>
                  <a:cubicBezTo>
                    <a:pt x="4336" y="1084"/>
                    <a:pt x="4287" y="712"/>
                    <a:pt x="4203" y="560"/>
                  </a:cubicBezTo>
                  <a:cubicBezTo>
                    <a:pt x="4009" y="197"/>
                    <a:pt x="3617" y="1"/>
                    <a:pt x="3227"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62075" y="1118675"/>
              <a:ext cx="86350" cy="59250"/>
            </a:xfrm>
            <a:custGeom>
              <a:avLst/>
              <a:gdLst/>
              <a:ahLst/>
              <a:cxnLst/>
              <a:rect l="l" t="t" r="r" b="b"/>
              <a:pathLst>
                <a:path w="3454" h="2370" extrusionOk="0">
                  <a:moveTo>
                    <a:pt x="2976" y="1"/>
                  </a:moveTo>
                  <a:cubicBezTo>
                    <a:pt x="2134" y="120"/>
                    <a:pt x="1239" y="245"/>
                    <a:pt x="367" y="347"/>
                  </a:cubicBezTo>
                  <a:cubicBezTo>
                    <a:pt x="367" y="419"/>
                    <a:pt x="367" y="496"/>
                    <a:pt x="343" y="568"/>
                  </a:cubicBezTo>
                  <a:cubicBezTo>
                    <a:pt x="1" y="1494"/>
                    <a:pt x="991" y="2369"/>
                    <a:pt x="1922" y="2369"/>
                  </a:cubicBezTo>
                  <a:cubicBezTo>
                    <a:pt x="2144" y="2369"/>
                    <a:pt x="2362" y="2320"/>
                    <a:pt x="2558" y="2210"/>
                  </a:cubicBezTo>
                  <a:cubicBezTo>
                    <a:pt x="2976" y="1989"/>
                    <a:pt x="3227" y="1541"/>
                    <a:pt x="3328" y="1069"/>
                  </a:cubicBezTo>
                  <a:cubicBezTo>
                    <a:pt x="3454" y="568"/>
                    <a:pt x="3275" y="269"/>
                    <a:pt x="2976"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669125" y="1211900"/>
              <a:ext cx="57675" cy="40400"/>
            </a:xfrm>
            <a:custGeom>
              <a:avLst/>
              <a:gdLst/>
              <a:ahLst/>
              <a:cxnLst/>
              <a:rect l="l" t="t" r="r" b="b"/>
              <a:pathLst>
                <a:path w="2307" h="1616" extrusionOk="0">
                  <a:moveTo>
                    <a:pt x="1214" y="0"/>
                  </a:moveTo>
                  <a:cubicBezTo>
                    <a:pt x="1188" y="0"/>
                    <a:pt x="1162" y="1"/>
                    <a:pt x="1136" y="3"/>
                  </a:cubicBezTo>
                  <a:cubicBezTo>
                    <a:pt x="0" y="74"/>
                    <a:pt x="160" y="1615"/>
                    <a:pt x="1010" y="1615"/>
                  </a:cubicBezTo>
                  <a:cubicBezTo>
                    <a:pt x="1018" y="1615"/>
                    <a:pt x="1026" y="1615"/>
                    <a:pt x="1034" y="1615"/>
                  </a:cubicBezTo>
                  <a:cubicBezTo>
                    <a:pt x="2300" y="1591"/>
                    <a:pt x="2306" y="0"/>
                    <a:pt x="1214"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36900" y="1274050"/>
              <a:ext cx="248825" cy="195400"/>
            </a:xfrm>
            <a:custGeom>
              <a:avLst/>
              <a:gdLst/>
              <a:ahLst/>
              <a:cxnLst/>
              <a:rect l="l" t="t" r="r" b="b"/>
              <a:pathLst>
                <a:path w="9953" h="7816" extrusionOk="0">
                  <a:moveTo>
                    <a:pt x="5224" y="0"/>
                  </a:moveTo>
                  <a:cubicBezTo>
                    <a:pt x="4227" y="0"/>
                    <a:pt x="4030" y="1696"/>
                    <a:pt x="3779" y="2293"/>
                  </a:cubicBezTo>
                  <a:cubicBezTo>
                    <a:pt x="3467" y="1753"/>
                    <a:pt x="3436" y="765"/>
                    <a:pt x="2737" y="765"/>
                  </a:cubicBezTo>
                  <a:cubicBezTo>
                    <a:pt x="2663" y="765"/>
                    <a:pt x="2581" y="776"/>
                    <a:pt x="2490" y="800"/>
                  </a:cubicBezTo>
                  <a:cubicBezTo>
                    <a:pt x="1792" y="997"/>
                    <a:pt x="1392" y="2042"/>
                    <a:pt x="1147" y="2639"/>
                  </a:cubicBezTo>
                  <a:cubicBezTo>
                    <a:pt x="747" y="3487"/>
                    <a:pt x="550" y="4382"/>
                    <a:pt x="198" y="5224"/>
                  </a:cubicBezTo>
                  <a:lnTo>
                    <a:pt x="198" y="5325"/>
                  </a:lnTo>
                  <a:cubicBezTo>
                    <a:pt x="48" y="6818"/>
                    <a:pt x="1" y="6442"/>
                    <a:pt x="150" y="7713"/>
                  </a:cubicBezTo>
                  <a:cubicBezTo>
                    <a:pt x="606" y="7792"/>
                    <a:pt x="1376" y="7815"/>
                    <a:pt x="2213" y="7815"/>
                  </a:cubicBezTo>
                  <a:cubicBezTo>
                    <a:pt x="3482" y="7815"/>
                    <a:pt x="4905" y="7761"/>
                    <a:pt x="5624" y="7761"/>
                  </a:cubicBezTo>
                  <a:cubicBezTo>
                    <a:pt x="6167" y="7761"/>
                    <a:pt x="7266" y="7713"/>
                    <a:pt x="7511" y="7069"/>
                  </a:cubicBezTo>
                  <a:cubicBezTo>
                    <a:pt x="7863" y="6370"/>
                    <a:pt x="6914" y="5922"/>
                    <a:pt x="6418" y="5576"/>
                  </a:cubicBezTo>
                  <a:cubicBezTo>
                    <a:pt x="7015" y="5176"/>
                    <a:pt x="8705" y="5325"/>
                    <a:pt x="9057" y="4579"/>
                  </a:cubicBezTo>
                  <a:cubicBezTo>
                    <a:pt x="9552" y="3433"/>
                    <a:pt x="7361" y="3487"/>
                    <a:pt x="6764" y="3385"/>
                  </a:cubicBezTo>
                  <a:cubicBezTo>
                    <a:pt x="7164" y="2938"/>
                    <a:pt x="9952" y="1248"/>
                    <a:pt x="8609" y="597"/>
                  </a:cubicBezTo>
                  <a:cubicBezTo>
                    <a:pt x="8478" y="535"/>
                    <a:pt x="8338" y="508"/>
                    <a:pt x="8194" y="508"/>
                  </a:cubicBezTo>
                  <a:cubicBezTo>
                    <a:pt x="7294" y="508"/>
                    <a:pt x="6214" y="1583"/>
                    <a:pt x="5869" y="2144"/>
                  </a:cubicBezTo>
                  <a:cubicBezTo>
                    <a:pt x="5869" y="1547"/>
                    <a:pt x="6167" y="0"/>
                    <a:pt x="5224"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36300" y="1308125"/>
              <a:ext cx="200300" cy="129525"/>
            </a:xfrm>
            <a:custGeom>
              <a:avLst/>
              <a:gdLst/>
              <a:ahLst/>
              <a:cxnLst/>
              <a:rect l="l" t="t" r="r" b="b"/>
              <a:pathLst>
                <a:path w="8012" h="5181" extrusionOk="0">
                  <a:moveTo>
                    <a:pt x="7883" y="0"/>
                  </a:moveTo>
                  <a:cubicBezTo>
                    <a:pt x="7859" y="0"/>
                    <a:pt x="7834" y="10"/>
                    <a:pt x="7809" y="34"/>
                  </a:cubicBezTo>
                  <a:cubicBezTo>
                    <a:pt x="6717" y="978"/>
                    <a:pt x="5672" y="1975"/>
                    <a:pt x="4526" y="2840"/>
                  </a:cubicBezTo>
                  <a:cubicBezTo>
                    <a:pt x="3260" y="3813"/>
                    <a:pt x="1768" y="4810"/>
                    <a:pt x="126" y="4983"/>
                  </a:cubicBezTo>
                  <a:cubicBezTo>
                    <a:pt x="1" y="4983"/>
                    <a:pt x="1" y="5180"/>
                    <a:pt x="126" y="5180"/>
                  </a:cubicBezTo>
                  <a:cubicBezTo>
                    <a:pt x="1714" y="5007"/>
                    <a:pt x="3135" y="4112"/>
                    <a:pt x="4400" y="3192"/>
                  </a:cubicBezTo>
                  <a:cubicBezTo>
                    <a:pt x="5648" y="2273"/>
                    <a:pt x="6765" y="1198"/>
                    <a:pt x="7935" y="154"/>
                  </a:cubicBezTo>
                  <a:cubicBezTo>
                    <a:pt x="8012" y="99"/>
                    <a:pt x="7958" y="0"/>
                    <a:pt x="788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54350" y="1316475"/>
              <a:ext cx="72700" cy="64650"/>
            </a:xfrm>
            <a:custGeom>
              <a:avLst/>
              <a:gdLst/>
              <a:ahLst/>
              <a:cxnLst/>
              <a:rect l="l" t="t" r="r" b="b"/>
              <a:pathLst>
                <a:path w="2908" h="2586" extrusionOk="0">
                  <a:moveTo>
                    <a:pt x="408" y="0"/>
                  </a:moveTo>
                  <a:cubicBezTo>
                    <a:pt x="358" y="0"/>
                    <a:pt x="314" y="32"/>
                    <a:pt x="329" y="94"/>
                  </a:cubicBezTo>
                  <a:cubicBezTo>
                    <a:pt x="353" y="864"/>
                    <a:pt x="329" y="1688"/>
                    <a:pt x="31" y="2387"/>
                  </a:cubicBezTo>
                  <a:cubicBezTo>
                    <a:pt x="1" y="2458"/>
                    <a:pt x="31" y="2536"/>
                    <a:pt x="126" y="2536"/>
                  </a:cubicBezTo>
                  <a:cubicBezTo>
                    <a:pt x="608" y="2536"/>
                    <a:pt x="1091" y="2512"/>
                    <a:pt x="1569" y="2512"/>
                  </a:cubicBezTo>
                  <a:cubicBezTo>
                    <a:pt x="1955" y="2512"/>
                    <a:pt x="2338" y="2528"/>
                    <a:pt x="2717" y="2584"/>
                  </a:cubicBezTo>
                  <a:cubicBezTo>
                    <a:pt x="2724" y="2585"/>
                    <a:pt x="2731" y="2586"/>
                    <a:pt x="2737" y="2586"/>
                  </a:cubicBezTo>
                  <a:cubicBezTo>
                    <a:pt x="2845" y="2586"/>
                    <a:pt x="2907" y="2411"/>
                    <a:pt x="2789" y="2411"/>
                  </a:cubicBezTo>
                  <a:cubicBezTo>
                    <a:pt x="2332" y="2334"/>
                    <a:pt x="1875" y="2316"/>
                    <a:pt x="1421" y="2316"/>
                  </a:cubicBezTo>
                  <a:cubicBezTo>
                    <a:pt x="1033" y="2316"/>
                    <a:pt x="646" y="2330"/>
                    <a:pt x="264" y="2332"/>
                  </a:cubicBezTo>
                  <a:lnTo>
                    <a:pt x="264" y="2332"/>
                  </a:lnTo>
                  <a:cubicBezTo>
                    <a:pt x="529" y="1627"/>
                    <a:pt x="549" y="863"/>
                    <a:pt x="526" y="94"/>
                  </a:cubicBezTo>
                  <a:cubicBezTo>
                    <a:pt x="514" y="32"/>
                    <a:pt x="458" y="0"/>
                    <a:pt x="40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94975" y="1332725"/>
              <a:ext cx="10300" cy="85575"/>
            </a:xfrm>
            <a:custGeom>
              <a:avLst/>
              <a:gdLst/>
              <a:ahLst/>
              <a:cxnLst/>
              <a:rect l="l" t="t" r="r" b="b"/>
              <a:pathLst>
                <a:path w="412" h="3423" extrusionOk="0">
                  <a:moveTo>
                    <a:pt x="265" y="1"/>
                  </a:moveTo>
                  <a:cubicBezTo>
                    <a:pt x="216" y="1"/>
                    <a:pt x="167" y="32"/>
                    <a:pt x="167" y="95"/>
                  </a:cubicBezTo>
                  <a:cubicBezTo>
                    <a:pt x="167" y="1164"/>
                    <a:pt x="215" y="2256"/>
                    <a:pt x="18" y="3301"/>
                  </a:cubicBezTo>
                  <a:cubicBezTo>
                    <a:pt x="0" y="3375"/>
                    <a:pt x="56" y="3422"/>
                    <a:pt x="109" y="3422"/>
                  </a:cubicBezTo>
                  <a:cubicBezTo>
                    <a:pt x="146" y="3422"/>
                    <a:pt x="181" y="3400"/>
                    <a:pt x="191" y="3349"/>
                  </a:cubicBezTo>
                  <a:cubicBezTo>
                    <a:pt x="412" y="2280"/>
                    <a:pt x="364" y="1188"/>
                    <a:pt x="364" y="95"/>
                  </a:cubicBezTo>
                  <a:cubicBezTo>
                    <a:pt x="364" y="32"/>
                    <a:pt x="315" y="1"/>
                    <a:pt x="26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91275" y="1415050"/>
              <a:ext cx="92950" cy="29475"/>
            </a:xfrm>
            <a:custGeom>
              <a:avLst/>
              <a:gdLst/>
              <a:ahLst/>
              <a:cxnLst/>
              <a:rect l="l" t="t" r="r" b="b"/>
              <a:pathLst>
                <a:path w="3718" h="1179" extrusionOk="0">
                  <a:moveTo>
                    <a:pt x="151" y="0"/>
                  </a:moveTo>
                  <a:cubicBezTo>
                    <a:pt x="50" y="0"/>
                    <a:pt x="0" y="160"/>
                    <a:pt x="112" y="181"/>
                  </a:cubicBezTo>
                  <a:cubicBezTo>
                    <a:pt x="1263" y="498"/>
                    <a:pt x="2315" y="1179"/>
                    <a:pt x="3536" y="1179"/>
                  </a:cubicBezTo>
                  <a:cubicBezTo>
                    <a:pt x="3557" y="1179"/>
                    <a:pt x="3578" y="1178"/>
                    <a:pt x="3598" y="1178"/>
                  </a:cubicBezTo>
                  <a:cubicBezTo>
                    <a:pt x="3718" y="1178"/>
                    <a:pt x="3718" y="981"/>
                    <a:pt x="3598" y="981"/>
                  </a:cubicBezTo>
                  <a:cubicBezTo>
                    <a:pt x="3578" y="981"/>
                    <a:pt x="3558" y="982"/>
                    <a:pt x="3537" y="982"/>
                  </a:cubicBezTo>
                  <a:cubicBezTo>
                    <a:pt x="2339" y="982"/>
                    <a:pt x="1287" y="301"/>
                    <a:pt x="190" y="8"/>
                  </a:cubicBezTo>
                  <a:cubicBezTo>
                    <a:pt x="176" y="3"/>
                    <a:pt x="163" y="0"/>
                    <a:pt x="15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24500" y="1359275"/>
              <a:ext cx="8250" cy="6275"/>
            </a:xfrm>
            <a:custGeom>
              <a:avLst/>
              <a:gdLst/>
              <a:ahLst/>
              <a:cxnLst/>
              <a:rect l="l" t="t" r="r" b="b"/>
              <a:pathLst>
                <a:path w="330" h="251" extrusionOk="0">
                  <a:moveTo>
                    <a:pt x="180" y="0"/>
                  </a:moveTo>
                  <a:cubicBezTo>
                    <a:pt x="1" y="0"/>
                    <a:pt x="1" y="251"/>
                    <a:pt x="180" y="251"/>
                  </a:cubicBezTo>
                  <a:cubicBezTo>
                    <a:pt x="329" y="251"/>
                    <a:pt x="329" y="0"/>
                    <a:pt x="18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31975" y="1348075"/>
              <a:ext cx="8225" cy="6300"/>
            </a:xfrm>
            <a:custGeom>
              <a:avLst/>
              <a:gdLst/>
              <a:ahLst/>
              <a:cxnLst/>
              <a:rect l="l" t="t" r="r" b="b"/>
              <a:pathLst>
                <a:path w="329" h="252" extrusionOk="0">
                  <a:moveTo>
                    <a:pt x="179" y="0"/>
                  </a:moveTo>
                  <a:cubicBezTo>
                    <a:pt x="0" y="0"/>
                    <a:pt x="0" y="251"/>
                    <a:pt x="179" y="251"/>
                  </a:cubicBezTo>
                  <a:cubicBezTo>
                    <a:pt x="329" y="251"/>
                    <a:pt x="329" y="0"/>
                    <a:pt x="17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34500" y="1356725"/>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061825" y="1408975"/>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065550" y="1396575"/>
              <a:ext cx="8225" cy="6300"/>
            </a:xfrm>
            <a:custGeom>
              <a:avLst/>
              <a:gdLst/>
              <a:ahLst/>
              <a:cxnLst/>
              <a:rect l="l" t="t" r="r" b="b"/>
              <a:pathLst>
                <a:path w="329" h="252" extrusionOk="0">
                  <a:moveTo>
                    <a:pt x="180" y="1"/>
                  </a:moveTo>
                  <a:cubicBezTo>
                    <a:pt x="1" y="1"/>
                    <a:pt x="1" y="251"/>
                    <a:pt x="180" y="251"/>
                  </a:cubicBezTo>
                  <a:cubicBezTo>
                    <a:pt x="329" y="251"/>
                    <a:pt x="329" y="1"/>
                    <a:pt x="18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71825" y="1408975"/>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40175" y="1295825"/>
              <a:ext cx="8225" cy="6300"/>
            </a:xfrm>
            <a:custGeom>
              <a:avLst/>
              <a:gdLst/>
              <a:ahLst/>
              <a:cxnLst/>
              <a:rect l="l" t="t" r="r" b="b"/>
              <a:pathLst>
                <a:path w="329" h="252" extrusionOk="0">
                  <a:moveTo>
                    <a:pt x="180" y="1"/>
                  </a:moveTo>
                  <a:cubicBezTo>
                    <a:pt x="1" y="1"/>
                    <a:pt x="1" y="252"/>
                    <a:pt x="180" y="252"/>
                  </a:cubicBezTo>
                  <a:cubicBezTo>
                    <a:pt x="329" y="252"/>
                    <a:pt x="329" y="1"/>
                    <a:pt x="18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140175" y="1305825"/>
              <a:ext cx="8225" cy="6150"/>
            </a:xfrm>
            <a:custGeom>
              <a:avLst/>
              <a:gdLst/>
              <a:ahLst/>
              <a:cxnLst/>
              <a:rect l="l" t="t" r="r" b="b"/>
              <a:pathLst>
                <a:path w="329" h="246" extrusionOk="0">
                  <a:moveTo>
                    <a:pt x="180" y="1"/>
                  </a:moveTo>
                  <a:cubicBezTo>
                    <a:pt x="1" y="1"/>
                    <a:pt x="1" y="246"/>
                    <a:pt x="180" y="246"/>
                  </a:cubicBezTo>
                  <a:cubicBezTo>
                    <a:pt x="329" y="246"/>
                    <a:pt x="329" y="1"/>
                    <a:pt x="18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37800" y="1386575"/>
              <a:ext cx="8075" cy="6300"/>
            </a:xfrm>
            <a:custGeom>
              <a:avLst/>
              <a:gdLst/>
              <a:ahLst/>
              <a:cxnLst/>
              <a:rect l="l" t="t" r="r" b="b"/>
              <a:pathLst>
                <a:path w="323" h="252" extrusionOk="0">
                  <a:moveTo>
                    <a:pt x="173" y="1"/>
                  </a:moveTo>
                  <a:cubicBezTo>
                    <a:pt x="0" y="1"/>
                    <a:pt x="0" y="251"/>
                    <a:pt x="173" y="251"/>
                  </a:cubicBezTo>
                  <a:cubicBezTo>
                    <a:pt x="322" y="251"/>
                    <a:pt x="322" y="1"/>
                    <a:pt x="173"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141525" y="1374200"/>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83475" y="1323150"/>
              <a:ext cx="8225" cy="6300"/>
            </a:xfrm>
            <a:custGeom>
              <a:avLst/>
              <a:gdLst/>
              <a:ahLst/>
              <a:cxnLst/>
              <a:rect l="l" t="t" r="r" b="b"/>
              <a:pathLst>
                <a:path w="329" h="252" extrusionOk="0">
                  <a:moveTo>
                    <a:pt x="179" y="0"/>
                  </a:moveTo>
                  <a:cubicBezTo>
                    <a:pt x="0" y="0"/>
                    <a:pt x="0" y="251"/>
                    <a:pt x="179" y="251"/>
                  </a:cubicBezTo>
                  <a:cubicBezTo>
                    <a:pt x="329" y="251"/>
                    <a:pt x="329" y="0"/>
                    <a:pt x="17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90925" y="1314500"/>
              <a:ext cx="8225" cy="6275"/>
            </a:xfrm>
            <a:custGeom>
              <a:avLst/>
              <a:gdLst/>
              <a:ahLst/>
              <a:cxnLst/>
              <a:rect l="l" t="t" r="r" b="b"/>
              <a:pathLst>
                <a:path w="329" h="251" extrusionOk="0">
                  <a:moveTo>
                    <a:pt x="180" y="0"/>
                  </a:moveTo>
                  <a:cubicBezTo>
                    <a:pt x="1" y="0"/>
                    <a:pt x="1" y="251"/>
                    <a:pt x="180" y="251"/>
                  </a:cubicBezTo>
                  <a:cubicBezTo>
                    <a:pt x="329" y="251"/>
                    <a:pt x="329" y="0"/>
                    <a:pt x="18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305125" y="1137725"/>
              <a:ext cx="73475" cy="75450"/>
            </a:xfrm>
            <a:custGeom>
              <a:avLst/>
              <a:gdLst/>
              <a:ahLst/>
              <a:cxnLst/>
              <a:rect l="l" t="t" r="r" b="b"/>
              <a:pathLst>
                <a:path w="2939" h="3018" extrusionOk="0">
                  <a:moveTo>
                    <a:pt x="1562" y="0"/>
                  </a:moveTo>
                  <a:cubicBezTo>
                    <a:pt x="1516" y="0"/>
                    <a:pt x="1467" y="3"/>
                    <a:pt x="1416" y="9"/>
                  </a:cubicBezTo>
                  <a:cubicBezTo>
                    <a:pt x="1" y="182"/>
                    <a:pt x="693" y="2618"/>
                    <a:pt x="1541" y="3018"/>
                  </a:cubicBezTo>
                  <a:lnTo>
                    <a:pt x="1613" y="2994"/>
                  </a:lnTo>
                  <a:cubicBezTo>
                    <a:pt x="1879" y="2439"/>
                    <a:pt x="2938" y="0"/>
                    <a:pt x="1562"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364825" y="1203850"/>
              <a:ext cx="30475" cy="49175"/>
            </a:xfrm>
            <a:custGeom>
              <a:avLst/>
              <a:gdLst/>
              <a:ahLst/>
              <a:cxnLst/>
              <a:rect l="l" t="t" r="r" b="b"/>
              <a:pathLst>
                <a:path w="1219" h="1967" extrusionOk="0">
                  <a:moveTo>
                    <a:pt x="678" y="0"/>
                  </a:moveTo>
                  <a:cubicBezTo>
                    <a:pt x="411" y="0"/>
                    <a:pt x="117" y="450"/>
                    <a:pt x="49" y="820"/>
                  </a:cubicBezTo>
                  <a:cubicBezTo>
                    <a:pt x="1" y="1143"/>
                    <a:pt x="25" y="1543"/>
                    <a:pt x="120" y="1865"/>
                  </a:cubicBezTo>
                  <a:lnTo>
                    <a:pt x="246" y="1967"/>
                  </a:lnTo>
                  <a:cubicBezTo>
                    <a:pt x="646" y="1913"/>
                    <a:pt x="1219" y="922"/>
                    <a:pt x="1016" y="373"/>
                  </a:cubicBezTo>
                  <a:cubicBezTo>
                    <a:pt x="928" y="105"/>
                    <a:pt x="806" y="0"/>
                    <a:pt x="678"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95775" y="1256675"/>
              <a:ext cx="82675" cy="39625"/>
            </a:xfrm>
            <a:custGeom>
              <a:avLst/>
              <a:gdLst/>
              <a:ahLst/>
              <a:cxnLst/>
              <a:rect l="l" t="t" r="r" b="b"/>
              <a:pathLst>
                <a:path w="3307" h="1585" extrusionOk="0">
                  <a:moveTo>
                    <a:pt x="1601" y="1"/>
                  </a:moveTo>
                  <a:cubicBezTo>
                    <a:pt x="845" y="1"/>
                    <a:pt x="1" y="912"/>
                    <a:pt x="918" y="1418"/>
                  </a:cubicBezTo>
                  <a:cubicBezTo>
                    <a:pt x="1134" y="1534"/>
                    <a:pt x="1349" y="1584"/>
                    <a:pt x="1558" y="1584"/>
                  </a:cubicBezTo>
                  <a:cubicBezTo>
                    <a:pt x="2294" y="1584"/>
                    <a:pt x="2958" y="964"/>
                    <a:pt x="3306" y="421"/>
                  </a:cubicBezTo>
                  <a:lnTo>
                    <a:pt x="3306" y="421"/>
                  </a:lnTo>
                  <a:lnTo>
                    <a:pt x="3211" y="451"/>
                  </a:lnTo>
                  <a:cubicBezTo>
                    <a:pt x="2763" y="248"/>
                    <a:pt x="2190" y="27"/>
                    <a:pt x="1664" y="3"/>
                  </a:cubicBezTo>
                  <a:cubicBezTo>
                    <a:pt x="1643" y="1"/>
                    <a:pt x="1622" y="1"/>
                    <a:pt x="1601"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86250" y="1447175"/>
              <a:ext cx="156825" cy="141950"/>
            </a:xfrm>
            <a:custGeom>
              <a:avLst/>
              <a:gdLst/>
              <a:ahLst/>
              <a:cxnLst/>
              <a:rect l="l" t="t" r="r" b="b"/>
              <a:pathLst>
                <a:path w="6273" h="5678" extrusionOk="0">
                  <a:moveTo>
                    <a:pt x="144" y="0"/>
                  </a:moveTo>
                  <a:cubicBezTo>
                    <a:pt x="73" y="0"/>
                    <a:pt x="1" y="72"/>
                    <a:pt x="52" y="144"/>
                  </a:cubicBezTo>
                  <a:cubicBezTo>
                    <a:pt x="350" y="711"/>
                    <a:pt x="774" y="1188"/>
                    <a:pt x="1371" y="1433"/>
                  </a:cubicBezTo>
                  <a:cubicBezTo>
                    <a:pt x="1992" y="1684"/>
                    <a:pt x="2690" y="1756"/>
                    <a:pt x="3335" y="1935"/>
                  </a:cubicBezTo>
                  <a:cubicBezTo>
                    <a:pt x="4231" y="2132"/>
                    <a:pt x="4929" y="2579"/>
                    <a:pt x="5401" y="3373"/>
                  </a:cubicBezTo>
                  <a:cubicBezTo>
                    <a:pt x="5801" y="4048"/>
                    <a:pt x="5974" y="4842"/>
                    <a:pt x="6069" y="5612"/>
                  </a:cubicBezTo>
                  <a:cubicBezTo>
                    <a:pt x="6080" y="5658"/>
                    <a:pt x="6111" y="5678"/>
                    <a:pt x="6144" y="5678"/>
                  </a:cubicBezTo>
                  <a:cubicBezTo>
                    <a:pt x="6203" y="5678"/>
                    <a:pt x="6272" y="5620"/>
                    <a:pt x="6272" y="5541"/>
                  </a:cubicBezTo>
                  <a:cubicBezTo>
                    <a:pt x="6045" y="4120"/>
                    <a:pt x="5598" y="2651"/>
                    <a:pt x="4207" y="2006"/>
                  </a:cubicBezTo>
                  <a:cubicBezTo>
                    <a:pt x="3586" y="1708"/>
                    <a:pt x="2863" y="1636"/>
                    <a:pt x="2189" y="1487"/>
                  </a:cubicBezTo>
                  <a:cubicBezTo>
                    <a:pt x="1293" y="1284"/>
                    <a:pt x="649" y="860"/>
                    <a:pt x="225" y="42"/>
                  </a:cubicBezTo>
                  <a:cubicBezTo>
                    <a:pt x="204" y="12"/>
                    <a:pt x="174" y="0"/>
                    <a:pt x="14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25975" y="1426525"/>
              <a:ext cx="26200" cy="61975"/>
            </a:xfrm>
            <a:custGeom>
              <a:avLst/>
              <a:gdLst/>
              <a:ahLst/>
              <a:cxnLst/>
              <a:rect l="l" t="t" r="r" b="b"/>
              <a:pathLst>
                <a:path w="1048" h="2479" extrusionOk="0">
                  <a:moveTo>
                    <a:pt x="122" y="1"/>
                  </a:moveTo>
                  <a:cubicBezTo>
                    <a:pt x="59" y="1"/>
                    <a:pt x="1" y="48"/>
                    <a:pt x="33" y="122"/>
                  </a:cubicBezTo>
                  <a:cubicBezTo>
                    <a:pt x="331" y="868"/>
                    <a:pt x="851" y="1567"/>
                    <a:pt x="827" y="2385"/>
                  </a:cubicBezTo>
                  <a:cubicBezTo>
                    <a:pt x="827" y="2447"/>
                    <a:pt x="876" y="2479"/>
                    <a:pt x="925" y="2479"/>
                  </a:cubicBezTo>
                  <a:cubicBezTo>
                    <a:pt x="974" y="2479"/>
                    <a:pt x="1024" y="2447"/>
                    <a:pt x="1024" y="2385"/>
                  </a:cubicBezTo>
                  <a:cubicBezTo>
                    <a:pt x="1048" y="1537"/>
                    <a:pt x="528" y="844"/>
                    <a:pt x="230" y="74"/>
                  </a:cubicBezTo>
                  <a:cubicBezTo>
                    <a:pt x="210" y="23"/>
                    <a:pt x="165" y="1"/>
                    <a:pt x="12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80675" y="1484800"/>
              <a:ext cx="66150" cy="29450"/>
            </a:xfrm>
            <a:custGeom>
              <a:avLst/>
              <a:gdLst/>
              <a:ahLst/>
              <a:cxnLst/>
              <a:rect l="l" t="t" r="r" b="b"/>
              <a:pathLst>
                <a:path w="2646" h="1178" extrusionOk="0">
                  <a:moveTo>
                    <a:pt x="2508" y="0"/>
                  </a:moveTo>
                  <a:cubicBezTo>
                    <a:pt x="2470" y="0"/>
                    <a:pt x="2431" y="17"/>
                    <a:pt x="2412" y="54"/>
                  </a:cubicBezTo>
                  <a:cubicBezTo>
                    <a:pt x="2089" y="877"/>
                    <a:pt x="872" y="973"/>
                    <a:pt x="125" y="973"/>
                  </a:cubicBezTo>
                  <a:cubicBezTo>
                    <a:pt x="7" y="995"/>
                    <a:pt x="0" y="1178"/>
                    <a:pt x="106" y="1178"/>
                  </a:cubicBezTo>
                  <a:cubicBezTo>
                    <a:pt x="112" y="1178"/>
                    <a:pt x="118" y="1177"/>
                    <a:pt x="125" y="1176"/>
                  </a:cubicBezTo>
                  <a:cubicBezTo>
                    <a:pt x="973" y="1176"/>
                    <a:pt x="2239" y="1027"/>
                    <a:pt x="2615" y="131"/>
                  </a:cubicBezTo>
                  <a:cubicBezTo>
                    <a:pt x="2645" y="51"/>
                    <a:pt x="2576" y="0"/>
                    <a:pt x="250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77525" y="1440150"/>
              <a:ext cx="22425" cy="17350"/>
            </a:xfrm>
            <a:custGeom>
              <a:avLst/>
              <a:gdLst/>
              <a:ahLst/>
              <a:cxnLst/>
              <a:rect l="l" t="t" r="r" b="b"/>
              <a:pathLst>
                <a:path w="897" h="694" extrusionOk="0">
                  <a:moveTo>
                    <a:pt x="448" y="1"/>
                  </a:moveTo>
                  <a:cubicBezTo>
                    <a:pt x="1" y="1"/>
                    <a:pt x="1" y="693"/>
                    <a:pt x="448" y="693"/>
                  </a:cubicBezTo>
                  <a:cubicBezTo>
                    <a:pt x="896" y="693"/>
                    <a:pt x="896" y="1"/>
                    <a:pt x="448"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18575" y="1417775"/>
              <a:ext cx="21800" cy="16725"/>
            </a:xfrm>
            <a:custGeom>
              <a:avLst/>
              <a:gdLst/>
              <a:ahLst/>
              <a:cxnLst/>
              <a:rect l="l" t="t" r="r" b="b"/>
              <a:pathLst>
                <a:path w="872" h="669" extrusionOk="0">
                  <a:moveTo>
                    <a:pt x="424" y="0"/>
                  </a:moveTo>
                  <a:cubicBezTo>
                    <a:pt x="0" y="0"/>
                    <a:pt x="0" y="669"/>
                    <a:pt x="424" y="669"/>
                  </a:cubicBezTo>
                  <a:cubicBezTo>
                    <a:pt x="872" y="669"/>
                    <a:pt x="872" y="0"/>
                    <a:pt x="424" y="0"/>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72600" y="1501050"/>
              <a:ext cx="22425" cy="18075"/>
            </a:xfrm>
            <a:custGeom>
              <a:avLst/>
              <a:gdLst/>
              <a:ahLst/>
              <a:cxnLst/>
              <a:rect l="l" t="t" r="r" b="b"/>
              <a:pathLst>
                <a:path w="897" h="723" extrusionOk="0">
                  <a:moveTo>
                    <a:pt x="448" y="1"/>
                  </a:moveTo>
                  <a:cubicBezTo>
                    <a:pt x="1" y="1"/>
                    <a:pt x="1" y="723"/>
                    <a:pt x="448" y="723"/>
                  </a:cubicBezTo>
                  <a:cubicBezTo>
                    <a:pt x="896" y="723"/>
                    <a:pt x="896" y="1"/>
                    <a:pt x="448"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160800" y="1623050"/>
              <a:ext cx="251825" cy="123275"/>
            </a:xfrm>
            <a:custGeom>
              <a:avLst/>
              <a:gdLst/>
              <a:ahLst/>
              <a:cxnLst/>
              <a:rect l="l" t="t" r="r" b="b"/>
              <a:pathLst>
                <a:path w="10073" h="4931" extrusionOk="0">
                  <a:moveTo>
                    <a:pt x="5853" y="1"/>
                  </a:moveTo>
                  <a:cubicBezTo>
                    <a:pt x="5433" y="1"/>
                    <a:pt x="5009" y="31"/>
                    <a:pt x="4580" y="94"/>
                  </a:cubicBezTo>
                  <a:cubicBezTo>
                    <a:pt x="3732" y="219"/>
                    <a:pt x="2938" y="493"/>
                    <a:pt x="2114" y="744"/>
                  </a:cubicBezTo>
                  <a:cubicBezTo>
                    <a:pt x="1416" y="965"/>
                    <a:pt x="699" y="1090"/>
                    <a:pt x="73" y="1467"/>
                  </a:cubicBezTo>
                  <a:cubicBezTo>
                    <a:pt x="25" y="1490"/>
                    <a:pt x="1" y="1562"/>
                    <a:pt x="25" y="1616"/>
                  </a:cubicBezTo>
                  <a:cubicBezTo>
                    <a:pt x="1368" y="3478"/>
                    <a:pt x="3505" y="4625"/>
                    <a:pt x="5774" y="4869"/>
                  </a:cubicBezTo>
                  <a:cubicBezTo>
                    <a:pt x="6184" y="4906"/>
                    <a:pt x="6595" y="4931"/>
                    <a:pt x="7004" y="4931"/>
                  </a:cubicBezTo>
                  <a:cubicBezTo>
                    <a:pt x="7459" y="4931"/>
                    <a:pt x="7912" y="4900"/>
                    <a:pt x="8359" y="4822"/>
                  </a:cubicBezTo>
                  <a:cubicBezTo>
                    <a:pt x="8908" y="4720"/>
                    <a:pt x="10024" y="4398"/>
                    <a:pt x="10072" y="3675"/>
                  </a:cubicBezTo>
                  <a:cubicBezTo>
                    <a:pt x="10072" y="3616"/>
                    <a:pt x="10023" y="3586"/>
                    <a:pt x="9974" y="3586"/>
                  </a:cubicBezTo>
                  <a:cubicBezTo>
                    <a:pt x="9924" y="3586"/>
                    <a:pt x="9875" y="3616"/>
                    <a:pt x="9875" y="3675"/>
                  </a:cubicBezTo>
                  <a:cubicBezTo>
                    <a:pt x="9851" y="4004"/>
                    <a:pt x="9380" y="4249"/>
                    <a:pt x="9153" y="4374"/>
                  </a:cubicBezTo>
                  <a:cubicBezTo>
                    <a:pt x="8759" y="4571"/>
                    <a:pt x="8281" y="4649"/>
                    <a:pt x="7863" y="4696"/>
                  </a:cubicBezTo>
                  <a:cubicBezTo>
                    <a:pt x="7604" y="4723"/>
                    <a:pt x="7345" y="4734"/>
                    <a:pt x="7085" y="4734"/>
                  </a:cubicBezTo>
                  <a:cubicBezTo>
                    <a:pt x="6598" y="4734"/>
                    <a:pt x="6111" y="4695"/>
                    <a:pt x="5625" y="4649"/>
                  </a:cubicBezTo>
                  <a:cubicBezTo>
                    <a:pt x="3513" y="4425"/>
                    <a:pt x="1529" y="3292"/>
                    <a:pt x="255" y="1592"/>
                  </a:cubicBezTo>
                  <a:lnTo>
                    <a:pt x="255" y="1592"/>
                  </a:lnTo>
                  <a:cubicBezTo>
                    <a:pt x="810" y="1273"/>
                    <a:pt x="1445" y="1130"/>
                    <a:pt x="2043" y="965"/>
                  </a:cubicBezTo>
                  <a:cubicBezTo>
                    <a:pt x="2789" y="768"/>
                    <a:pt x="3505" y="517"/>
                    <a:pt x="4281" y="368"/>
                  </a:cubicBezTo>
                  <a:cubicBezTo>
                    <a:pt x="4825" y="260"/>
                    <a:pt x="5367" y="207"/>
                    <a:pt x="5905" y="207"/>
                  </a:cubicBezTo>
                  <a:cubicBezTo>
                    <a:pt x="7085" y="207"/>
                    <a:pt x="8244" y="461"/>
                    <a:pt x="9356" y="941"/>
                  </a:cubicBezTo>
                  <a:cubicBezTo>
                    <a:pt x="9370" y="947"/>
                    <a:pt x="9384" y="949"/>
                    <a:pt x="9397" y="949"/>
                  </a:cubicBezTo>
                  <a:cubicBezTo>
                    <a:pt x="9496" y="949"/>
                    <a:pt x="9562" y="810"/>
                    <a:pt x="9451" y="768"/>
                  </a:cubicBezTo>
                  <a:cubicBezTo>
                    <a:pt x="8284" y="265"/>
                    <a:pt x="7088" y="1"/>
                    <a:pt x="585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163950" y="1660300"/>
              <a:ext cx="234900" cy="26350"/>
            </a:xfrm>
            <a:custGeom>
              <a:avLst/>
              <a:gdLst/>
              <a:ahLst/>
              <a:cxnLst/>
              <a:rect l="l" t="t" r="r" b="b"/>
              <a:pathLst>
                <a:path w="9396" h="1054" extrusionOk="0">
                  <a:moveTo>
                    <a:pt x="126" y="0"/>
                  </a:moveTo>
                  <a:cubicBezTo>
                    <a:pt x="0" y="0"/>
                    <a:pt x="0" y="197"/>
                    <a:pt x="126" y="197"/>
                  </a:cubicBezTo>
                  <a:cubicBezTo>
                    <a:pt x="1517" y="323"/>
                    <a:pt x="2908" y="544"/>
                    <a:pt x="4305" y="693"/>
                  </a:cubicBezTo>
                  <a:cubicBezTo>
                    <a:pt x="5272" y="794"/>
                    <a:pt x="6245" y="896"/>
                    <a:pt x="7212" y="968"/>
                  </a:cubicBezTo>
                  <a:cubicBezTo>
                    <a:pt x="7643" y="1002"/>
                    <a:pt x="8091" y="1053"/>
                    <a:pt x="8534" y="1053"/>
                  </a:cubicBezTo>
                  <a:cubicBezTo>
                    <a:pt x="8784" y="1053"/>
                    <a:pt x="9034" y="1037"/>
                    <a:pt x="9278" y="991"/>
                  </a:cubicBezTo>
                  <a:cubicBezTo>
                    <a:pt x="9396" y="969"/>
                    <a:pt x="9355" y="792"/>
                    <a:pt x="9250" y="792"/>
                  </a:cubicBezTo>
                  <a:cubicBezTo>
                    <a:pt x="9243" y="792"/>
                    <a:pt x="9237" y="793"/>
                    <a:pt x="9230" y="794"/>
                  </a:cubicBezTo>
                  <a:cubicBezTo>
                    <a:pt x="9000" y="839"/>
                    <a:pt x="8761" y="855"/>
                    <a:pt x="8519" y="855"/>
                  </a:cubicBezTo>
                  <a:cubicBezTo>
                    <a:pt x="8078" y="855"/>
                    <a:pt x="7629" y="801"/>
                    <a:pt x="7212" y="771"/>
                  </a:cubicBezTo>
                  <a:cubicBezTo>
                    <a:pt x="6245" y="693"/>
                    <a:pt x="5272" y="597"/>
                    <a:pt x="4305" y="496"/>
                  </a:cubicBezTo>
                  <a:cubicBezTo>
                    <a:pt x="2908" y="347"/>
                    <a:pt x="1517" y="126"/>
                    <a:pt x="12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95425" y="1642950"/>
              <a:ext cx="38100" cy="59175"/>
            </a:xfrm>
            <a:custGeom>
              <a:avLst/>
              <a:gdLst/>
              <a:ahLst/>
              <a:cxnLst/>
              <a:rect l="l" t="t" r="r" b="b"/>
              <a:pathLst>
                <a:path w="1524" h="2367" extrusionOk="0">
                  <a:moveTo>
                    <a:pt x="878" y="0"/>
                  </a:moveTo>
                  <a:cubicBezTo>
                    <a:pt x="823" y="0"/>
                    <a:pt x="775" y="47"/>
                    <a:pt x="807" y="121"/>
                  </a:cubicBezTo>
                  <a:cubicBezTo>
                    <a:pt x="879" y="318"/>
                    <a:pt x="956" y="491"/>
                    <a:pt x="1052" y="671"/>
                  </a:cubicBezTo>
                  <a:cubicBezTo>
                    <a:pt x="1153" y="868"/>
                    <a:pt x="1350" y="1017"/>
                    <a:pt x="1129" y="1214"/>
                  </a:cubicBezTo>
                  <a:cubicBezTo>
                    <a:pt x="753" y="1512"/>
                    <a:pt x="383" y="1811"/>
                    <a:pt x="61" y="2187"/>
                  </a:cubicBezTo>
                  <a:cubicBezTo>
                    <a:pt x="1" y="2261"/>
                    <a:pt x="62" y="2367"/>
                    <a:pt x="140" y="2367"/>
                  </a:cubicBezTo>
                  <a:cubicBezTo>
                    <a:pt x="163" y="2367"/>
                    <a:pt x="187" y="2358"/>
                    <a:pt x="210" y="2336"/>
                  </a:cubicBezTo>
                  <a:cubicBezTo>
                    <a:pt x="580" y="1888"/>
                    <a:pt x="1052" y="1536"/>
                    <a:pt x="1499" y="1166"/>
                  </a:cubicBezTo>
                  <a:cubicBezTo>
                    <a:pt x="1523" y="1142"/>
                    <a:pt x="1523" y="1088"/>
                    <a:pt x="1499" y="1041"/>
                  </a:cubicBezTo>
                  <a:cubicBezTo>
                    <a:pt x="1302" y="742"/>
                    <a:pt x="1129" y="420"/>
                    <a:pt x="980" y="74"/>
                  </a:cubicBezTo>
                  <a:cubicBezTo>
                    <a:pt x="958" y="22"/>
                    <a:pt x="916" y="0"/>
                    <a:pt x="87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258400" y="1626450"/>
              <a:ext cx="52875" cy="106800"/>
            </a:xfrm>
            <a:custGeom>
              <a:avLst/>
              <a:gdLst/>
              <a:ahLst/>
              <a:cxnLst/>
              <a:rect l="l" t="t" r="r" b="b"/>
              <a:pathLst>
                <a:path w="2115" h="4272" extrusionOk="0">
                  <a:moveTo>
                    <a:pt x="423" y="1"/>
                  </a:moveTo>
                  <a:cubicBezTo>
                    <a:pt x="344" y="1"/>
                    <a:pt x="275" y="101"/>
                    <a:pt x="348" y="160"/>
                  </a:cubicBezTo>
                  <a:cubicBezTo>
                    <a:pt x="974" y="704"/>
                    <a:pt x="1470" y="1402"/>
                    <a:pt x="1870" y="2101"/>
                  </a:cubicBezTo>
                  <a:cubicBezTo>
                    <a:pt x="1918" y="2148"/>
                    <a:pt x="945" y="2996"/>
                    <a:pt x="849" y="3068"/>
                  </a:cubicBezTo>
                  <a:cubicBezTo>
                    <a:pt x="551" y="3390"/>
                    <a:pt x="276" y="3742"/>
                    <a:pt x="49" y="4113"/>
                  </a:cubicBezTo>
                  <a:cubicBezTo>
                    <a:pt x="1" y="4197"/>
                    <a:pt x="64" y="4271"/>
                    <a:pt x="135" y="4271"/>
                  </a:cubicBezTo>
                  <a:cubicBezTo>
                    <a:pt x="168" y="4271"/>
                    <a:pt x="203" y="4255"/>
                    <a:pt x="228" y="4214"/>
                  </a:cubicBezTo>
                  <a:cubicBezTo>
                    <a:pt x="700" y="3444"/>
                    <a:pt x="1368" y="2793"/>
                    <a:pt x="2091" y="2226"/>
                  </a:cubicBezTo>
                  <a:cubicBezTo>
                    <a:pt x="2115" y="2196"/>
                    <a:pt x="2115" y="2148"/>
                    <a:pt x="2115" y="2101"/>
                  </a:cubicBezTo>
                  <a:cubicBezTo>
                    <a:pt x="1691" y="1354"/>
                    <a:pt x="1148" y="584"/>
                    <a:pt x="497" y="35"/>
                  </a:cubicBezTo>
                  <a:cubicBezTo>
                    <a:pt x="474" y="11"/>
                    <a:pt x="448" y="1"/>
                    <a:pt x="42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7825" y="1627075"/>
              <a:ext cx="50025" cy="117125"/>
            </a:xfrm>
            <a:custGeom>
              <a:avLst/>
              <a:gdLst/>
              <a:ahLst/>
              <a:cxnLst/>
              <a:rect l="l" t="t" r="r" b="b"/>
              <a:pathLst>
                <a:path w="2001" h="4685" extrusionOk="0">
                  <a:moveTo>
                    <a:pt x="137" y="0"/>
                  </a:moveTo>
                  <a:cubicBezTo>
                    <a:pt x="60" y="0"/>
                    <a:pt x="1" y="106"/>
                    <a:pt x="60" y="183"/>
                  </a:cubicBezTo>
                  <a:cubicBezTo>
                    <a:pt x="579" y="732"/>
                    <a:pt x="1027" y="1353"/>
                    <a:pt x="1499" y="1950"/>
                  </a:cubicBezTo>
                  <a:cubicBezTo>
                    <a:pt x="1526" y="1972"/>
                    <a:pt x="1690" y="2259"/>
                    <a:pt x="1774" y="2259"/>
                  </a:cubicBezTo>
                  <a:cubicBezTo>
                    <a:pt x="1783" y="2259"/>
                    <a:pt x="1791" y="2256"/>
                    <a:pt x="1797" y="2249"/>
                  </a:cubicBezTo>
                  <a:lnTo>
                    <a:pt x="1797" y="2249"/>
                  </a:lnTo>
                  <a:cubicBezTo>
                    <a:pt x="1749" y="2297"/>
                    <a:pt x="1702" y="2350"/>
                    <a:pt x="1678" y="2398"/>
                  </a:cubicBezTo>
                  <a:cubicBezTo>
                    <a:pt x="1529" y="2571"/>
                    <a:pt x="1379" y="2720"/>
                    <a:pt x="1254" y="2894"/>
                  </a:cubicBezTo>
                  <a:cubicBezTo>
                    <a:pt x="979" y="3246"/>
                    <a:pt x="729" y="3592"/>
                    <a:pt x="508" y="3962"/>
                  </a:cubicBezTo>
                  <a:cubicBezTo>
                    <a:pt x="406" y="4141"/>
                    <a:pt x="233" y="4410"/>
                    <a:pt x="305" y="4613"/>
                  </a:cubicBezTo>
                  <a:cubicBezTo>
                    <a:pt x="326" y="4663"/>
                    <a:pt x="370" y="4684"/>
                    <a:pt x="412" y="4684"/>
                  </a:cubicBezTo>
                  <a:cubicBezTo>
                    <a:pt x="476" y="4684"/>
                    <a:pt x="537" y="4635"/>
                    <a:pt x="508" y="4559"/>
                  </a:cubicBezTo>
                  <a:cubicBezTo>
                    <a:pt x="382" y="4291"/>
                    <a:pt x="932" y="3664"/>
                    <a:pt x="1081" y="3467"/>
                  </a:cubicBezTo>
                  <a:cubicBezTo>
                    <a:pt x="1350" y="3097"/>
                    <a:pt x="1648" y="2697"/>
                    <a:pt x="1976" y="2374"/>
                  </a:cubicBezTo>
                  <a:cubicBezTo>
                    <a:pt x="2000" y="2320"/>
                    <a:pt x="2000" y="2273"/>
                    <a:pt x="1976" y="2225"/>
                  </a:cubicBezTo>
                  <a:cubicBezTo>
                    <a:pt x="1350" y="1503"/>
                    <a:pt x="854" y="732"/>
                    <a:pt x="209" y="34"/>
                  </a:cubicBezTo>
                  <a:cubicBezTo>
                    <a:pt x="185" y="10"/>
                    <a:pt x="160" y="0"/>
                    <a:pt x="13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98125" y="1508800"/>
              <a:ext cx="218975" cy="210450"/>
            </a:xfrm>
            <a:custGeom>
              <a:avLst/>
              <a:gdLst/>
              <a:ahLst/>
              <a:cxnLst/>
              <a:rect l="l" t="t" r="r" b="b"/>
              <a:pathLst>
                <a:path w="8759" h="8418" extrusionOk="0">
                  <a:moveTo>
                    <a:pt x="1945" y="0"/>
                  </a:moveTo>
                  <a:cubicBezTo>
                    <a:pt x="1909" y="0"/>
                    <a:pt x="1873" y="5"/>
                    <a:pt x="1839" y="13"/>
                  </a:cubicBezTo>
                  <a:cubicBezTo>
                    <a:pt x="0" y="413"/>
                    <a:pt x="3111" y="3147"/>
                    <a:pt x="3433" y="3398"/>
                  </a:cubicBezTo>
                  <a:cubicBezTo>
                    <a:pt x="2639" y="3672"/>
                    <a:pt x="645" y="3470"/>
                    <a:pt x="1320" y="4741"/>
                  </a:cubicBezTo>
                  <a:cubicBezTo>
                    <a:pt x="1839" y="5589"/>
                    <a:pt x="3505" y="5386"/>
                    <a:pt x="4376" y="5535"/>
                  </a:cubicBezTo>
                  <a:cubicBezTo>
                    <a:pt x="3385" y="6132"/>
                    <a:pt x="1917" y="6383"/>
                    <a:pt x="3308" y="7451"/>
                  </a:cubicBezTo>
                  <a:cubicBezTo>
                    <a:pt x="4030" y="8048"/>
                    <a:pt x="5027" y="8174"/>
                    <a:pt x="5970" y="8323"/>
                  </a:cubicBezTo>
                  <a:cubicBezTo>
                    <a:pt x="6394" y="8386"/>
                    <a:pt x="6873" y="8417"/>
                    <a:pt x="7355" y="8417"/>
                  </a:cubicBezTo>
                  <a:cubicBezTo>
                    <a:pt x="7837" y="8417"/>
                    <a:pt x="8323" y="8386"/>
                    <a:pt x="8758" y="8323"/>
                  </a:cubicBezTo>
                  <a:cubicBezTo>
                    <a:pt x="7809" y="8323"/>
                    <a:pt x="7887" y="4341"/>
                    <a:pt x="7684" y="3273"/>
                  </a:cubicBezTo>
                  <a:cubicBezTo>
                    <a:pt x="7599" y="2537"/>
                    <a:pt x="7381" y="2227"/>
                    <a:pt x="7164" y="2227"/>
                  </a:cubicBezTo>
                  <a:cubicBezTo>
                    <a:pt x="6876" y="2227"/>
                    <a:pt x="6588" y="2774"/>
                    <a:pt x="6615" y="3595"/>
                  </a:cubicBezTo>
                  <a:cubicBezTo>
                    <a:pt x="6293" y="2753"/>
                    <a:pt x="6167" y="1482"/>
                    <a:pt x="5624" y="759"/>
                  </a:cubicBezTo>
                  <a:cubicBezTo>
                    <a:pt x="5391" y="449"/>
                    <a:pt x="5203" y="323"/>
                    <a:pt x="5052" y="323"/>
                  </a:cubicBezTo>
                  <a:cubicBezTo>
                    <a:pt x="4528" y="323"/>
                    <a:pt x="4463" y="1857"/>
                    <a:pt x="4579" y="2479"/>
                  </a:cubicBezTo>
                  <a:cubicBezTo>
                    <a:pt x="4054" y="2027"/>
                    <a:pt x="2757" y="0"/>
                    <a:pt x="1945"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03575" y="992350"/>
              <a:ext cx="513175" cy="148725"/>
            </a:xfrm>
            <a:custGeom>
              <a:avLst/>
              <a:gdLst/>
              <a:ahLst/>
              <a:cxnLst/>
              <a:rect l="l" t="t" r="r" b="b"/>
              <a:pathLst>
                <a:path w="20527" h="5949" extrusionOk="0">
                  <a:moveTo>
                    <a:pt x="18593" y="1"/>
                  </a:moveTo>
                  <a:cubicBezTo>
                    <a:pt x="18585" y="1"/>
                    <a:pt x="18578" y="2"/>
                    <a:pt x="18569" y="3"/>
                  </a:cubicBezTo>
                  <a:cubicBezTo>
                    <a:pt x="15388" y="672"/>
                    <a:pt x="12152" y="1245"/>
                    <a:pt x="8922" y="1818"/>
                  </a:cubicBezTo>
                  <a:cubicBezTo>
                    <a:pt x="7627" y="2069"/>
                    <a:pt x="6307" y="2313"/>
                    <a:pt x="4988" y="2516"/>
                  </a:cubicBezTo>
                  <a:cubicBezTo>
                    <a:pt x="3943" y="2666"/>
                    <a:pt x="2928" y="2839"/>
                    <a:pt x="1955" y="3233"/>
                  </a:cubicBezTo>
                  <a:cubicBezTo>
                    <a:pt x="1257" y="3507"/>
                    <a:pt x="463" y="3979"/>
                    <a:pt x="266" y="4755"/>
                  </a:cubicBezTo>
                  <a:cubicBezTo>
                    <a:pt x="1" y="5690"/>
                    <a:pt x="1331" y="5949"/>
                    <a:pt x="2878" y="5949"/>
                  </a:cubicBezTo>
                  <a:cubicBezTo>
                    <a:pt x="4540" y="5949"/>
                    <a:pt x="6453" y="5650"/>
                    <a:pt x="6904" y="5573"/>
                  </a:cubicBezTo>
                  <a:cubicBezTo>
                    <a:pt x="10886" y="4976"/>
                    <a:pt x="14868" y="4182"/>
                    <a:pt x="18796" y="3287"/>
                  </a:cubicBezTo>
                  <a:cubicBezTo>
                    <a:pt x="19346" y="3185"/>
                    <a:pt x="19865" y="3060"/>
                    <a:pt x="20414" y="2910"/>
                  </a:cubicBezTo>
                  <a:cubicBezTo>
                    <a:pt x="20526" y="2889"/>
                    <a:pt x="20476" y="2730"/>
                    <a:pt x="20375" y="2730"/>
                  </a:cubicBezTo>
                  <a:cubicBezTo>
                    <a:pt x="20363" y="2730"/>
                    <a:pt x="20350" y="2732"/>
                    <a:pt x="20337" y="2737"/>
                  </a:cubicBezTo>
                  <a:cubicBezTo>
                    <a:pt x="16707" y="3657"/>
                    <a:pt x="12976" y="4331"/>
                    <a:pt x="9292" y="4976"/>
                  </a:cubicBezTo>
                  <a:cubicBezTo>
                    <a:pt x="7651" y="5275"/>
                    <a:pt x="5985" y="5573"/>
                    <a:pt x="4319" y="5698"/>
                  </a:cubicBezTo>
                  <a:cubicBezTo>
                    <a:pt x="3942" y="5726"/>
                    <a:pt x="3562" y="5738"/>
                    <a:pt x="3187" y="5738"/>
                  </a:cubicBezTo>
                  <a:cubicBezTo>
                    <a:pt x="2922" y="5738"/>
                    <a:pt x="2660" y="5732"/>
                    <a:pt x="2403" y="5722"/>
                  </a:cubicBezTo>
                  <a:cubicBezTo>
                    <a:pt x="1830" y="5698"/>
                    <a:pt x="839" y="5675"/>
                    <a:pt x="487" y="5149"/>
                  </a:cubicBezTo>
                  <a:cubicBezTo>
                    <a:pt x="290" y="4827"/>
                    <a:pt x="612" y="4403"/>
                    <a:pt x="809" y="4206"/>
                  </a:cubicBezTo>
                  <a:cubicBezTo>
                    <a:pt x="1185" y="3782"/>
                    <a:pt x="1734" y="3507"/>
                    <a:pt x="2254" y="3310"/>
                  </a:cubicBezTo>
                  <a:cubicBezTo>
                    <a:pt x="3173" y="2964"/>
                    <a:pt x="4146" y="2839"/>
                    <a:pt x="5113" y="2690"/>
                  </a:cubicBezTo>
                  <a:cubicBezTo>
                    <a:pt x="6457" y="2487"/>
                    <a:pt x="7776" y="2242"/>
                    <a:pt x="9095" y="1991"/>
                  </a:cubicBezTo>
                  <a:cubicBezTo>
                    <a:pt x="12277" y="1418"/>
                    <a:pt x="15465" y="875"/>
                    <a:pt x="18623" y="176"/>
                  </a:cubicBezTo>
                  <a:cubicBezTo>
                    <a:pt x="18741" y="154"/>
                    <a:pt x="18701" y="1"/>
                    <a:pt x="1859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392750" y="1060350"/>
              <a:ext cx="522975" cy="673725"/>
            </a:xfrm>
            <a:custGeom>
              <a:avLst/>
              <a:gdLst/>
              <a:ahLst/>
              <a:cxnLst/>
              <a:rect l="l" t="t" r="r" b="b"/>
              <a:pathLst>
                <a:path w="20919" h="26949" extrusionOk="0">
                  <a:moveTo>
                    <a:pt x="20820" y="1"/>
                  </a:moveTo>
                  <a:cubicBezTo>
                    <a:pt x="20771" y="1"/>
                    <a:pt x="20722" y="32"/>
                    <a:pt x="20722" y="95"/>
                  </a:cubicBezTo>
                  <a:cubicBezTo>
                    <a:pt x="20495" y="3999"/>
                    <a:pt x="20447" y="7927"/>
                    <a:pt x="20322" y="11832"/>
                  </a:cubicBezTo>
                  <a:cubicBezTo>
                    <a:pt x="20196" y="15139"/>
                    <a:pt x="20077" y="18452"/>
                    <a:pt x="19976" y="21784"/>
                  </a:cubicBezTo>
                  <a:cubicBezTo>
                    <a:pt x="19952" y="22554"/>
                    <a:pt x="19928" y="23300"/>
                    <a:pt x="19850" y="24070"/>
                  </a:cubicBezTo>
                  <a:cubicBezTo>
                    <a:pt x="19850" y="24148"/>
                    <a:pt x="19802" y="24745"/>
                    <a:pt x="19802" y="24745"/>
                  </a:cubicBezTo>
                  <a:cubicBezTo>
                    <a:pt x="19779" y="24769"/>
                    <a:pt x="19725" y="24769"/>
                    <a:pt x="19701" y="24769"/>
                  </a:cubicBezTo>
                  <a:cubicBezTo>
                    <a:pt x="19379" y="24840"/>
                    <a:pt x="19080" y="24894"/>
                    <a:pt x="18782" y="24942"/>
                  </a:cubicBezTo>
                  <a:cubicBezTo>
                    <a:pt x="17540" y="25169"/>
                    <a:pt x="16268" y="25342"/>
                    <a:pt x="15027" y="25515"/>
                  </a:cubicBezTo>
                  <a:cubicBezTo>
                    <a:pt x="11689" y="25986"/>
                    <a:pt x="8358" y="26434"/>
                    <a:pt x="5003" y="26661"/>
                  </a:cubicBezTo>
                  <a:cubicBezTo>
                    <a:pt x="4366" y="26704"/>
                    <a:pt x="3697" y="26756"/>
                    <a:pt x="3034" y="26756"/>
                  </a:cubicBezTo>
                  <a:cubicBezTo>
                    <a:pt x="2579" y="26756"/>
                    <a:pt x="2127" y="26732"/>
                    <a:pt x="1690" y="26661"/>
                  </a:cubicBezTo>
                  <a:cubicBezTo>
                    <a:pt x="746" y="26482"/>
                    <a:pt x="376" y="25586"/>
                    <a:pt x="275" y="24721"/>
                  </a:cubicBezTo>
                  <a:cubicBezTo>
                    <a:pt x="197" y="23945"/>
                    <a:pt x="251" y="23127"/>
                    <a:pt x="275" y="22333"/>
                  </a:cubicBezTo>
                  <a:cubicBezTo>
                    <a:pt x="323" y="21037"/>
                    <a:pt x="376" y="19742"/>
                    <a:pt x="424" y="18452"/>
                  </a:cubicBezTo>
                  <a:cubicBezTo>
                    <a:pt x="448" y="17330"/>
                    <a:pt x="400" y="16184"/>
                    <a:pt x="376" y="15067"/>
                  </a:cubicBezTo>
                  <a:cubicBezTo>
                    <a:pt x="376" y="13700"/>
                    <a:pt x="347" y="12333"/>
                    <a:pt x="400" y="10960"/>
                  </a:cubicBezTo>
                  <a:cubicBezTo>
                    <a:pt x="496" y="8154"/>
                    <a:pt x="746" y="5342"/>
                    <a:pt x="896" y="2507"/>
                  </a:cubicBezTo>
                  <a:cubicBezTo>
                    <a:pt x="896" y="2444"/>
                    <a:pt x="846" y="2413"/>
                    <a:pt x="797" y="2413"/>
                  </a:cubicBezTo>
                  <a:cubicBezTo>
                    <a:pt x="748" y="2413"/>
                    <a:pt x="699" y="2444"/>
                    <a:pt x="699" y="2507"/>
                  </a:cubicBezTo>
                  <a:cubicBezTo>
                    <a:pt x="496" y="6483"/>
                    <a:pt x="149" y="10417"/>
                    <a:pt x="173" y="14369"/>
                  </a:cubicBezTo>
                  <a:cubicBezTo>
                    <a:pt x="197" y="15712"/>
                    <a:pt x="197" y="17032"/>
                    <a:pt x="197" y="18375"/>
                  </a:cubicBezTo>
                  <a:cubicBezTo>
                    <a:pt x="227" y="20315"/>
                    <a:pt x="0" y="22231"/>
                    <a:pt x="48" y="24172"/>
                  </a:cubicBezTo>
                  <a:cubicBezTo>
                    <a:pt x="78" y="25139"/>
                    <a:pt x="227" y="26112"/>
                    <a:pt x="1123" y="26661"/>
                  </a:cubicBezTo>
                  <a:cubicBezTo>
                    <a:pt x="1517" y="26902"/>
                    <a:pt x="2042" y="26949"/>
                    <a:pt x="2555" y="26949"/>
                  </a:cubicBezTo>
                  <a:cubicBezTo>
                    <a:pt x="2881" y="26949"/>
                    <a:pt x="3202" y="26930"/>
                    <a:pt x="3481" y="26930"/>
                  </a:cubicBezTo>
                  <a:cubicBezTo>
                    <a:pt x="6693" y="26858"/>
                    <a:pt x="9928" y="26410"/>
                    <a:pt x="13110" y="25986"/>
                  </a:cubicBezTo>
                  <a:cubicBezTo>
                    <a:pt x="14579" y="25789"/>
                    <a:pt x="16047" y="25586"/>
                    <a:pt x="17510" y="25342"/>
                  </a:cubicBezTo>
                  <a:cubicBezTo>
                    <a:pt x="18286" y="25240"/>
                    <a:pt x="19056" y="25139"/>
                    <a:pt x="19826" y="24942"/>
                  </a:cubicBezTo>
                  <a:cubicBezTo>
                    <a:pt x="19898" y="24942"/>
                    <a:pt x="19952" y="24918"/>
                    <a:pt x="19976" y="24816"/>
                  </a:cubicBezTo>
                  <a:cubicBezTo>
                    <a:pt x="20077" y="23998"/>
                    <a:pt x="20125" y="23175"/>
                    <a:pt x="20149" y="22357"/>
                  </a:cubicBezTo>
                  <a:cubicBezTo>
                    <a:pt x="20226" y="20763"/>
                    <a:pt x="20226" y="19169"/>
                    <a:pt x="20322" y="17581"/>
                  </a:cubicBezTo>
                  <a:cubicBezTo>
                    <a:pt x="20399" y="16536"/>
                    <a:pt x="20399" y="15491"/>
                    <a:pt x="20423" y="14470"/>
                  </a:cubicBezTo>
                  <a:cubicBezTo>
                    <a:pt x="20573" y="9671"/>
                    <a:pt x="20644" y="4895"/>
                    <a:pt x="20919" y="95"/>
                  </a:cubicBezTo>
                  <a:cubicBezTo>
                    <a:pt x="20919" y="32"/>
                    <a:pt x="20870" y="1"/>
                    <a:pt x="2082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41550" y="1134975"/>
              <a:ext cx="16600" cy="595900"/>
            </a:xfrm>
            <a:custGeom>
              <a:avLst/>
              <a:gdLst/>
              <a:ahLst/>
              <a:cxnLst/>
              <a:rect l="l" t="t" r="r" b="b"/>
              <a:pathLst>
                <a:path w="664" h="23836" extrusionOk="0">
                  <a:moveTo>
                    <a:pt x="562" y="1"/>
                  </a:moveTo>
                  <a:cubicBezTo>
                    <a:pt x="511" y="1"/>
                    <a:pt x="460" y="32"/>
                    <a:pt x="460" y="95"/>
                  </a:cubicBezTo>
                  <a:cubicBezTo>
                    <a:pt x="215" y="7283"/>
                    <a:pt x="36" y="14447"/>
                    <a:pt x="12" y="21634"/>
                  </a:cubicBezTo>
                  <a:lnTo>
                    <a:pt x="12" y="23724"/>
                  </a:lnTo>
                  <a:cubicBezTo>
                    <a:pt x="0" y="23798"/>
                    <a:pt x="44" y="23836"/>
                    <a:pt x="94" y="23836"/>
                  </a:cubicBezTo>
                  <a:cubicBezTo>
                    <a:pt x="144" y="23836"/>
                    <a:pt x="200" y="23798"/>
                    <a:pt x="215" y="23724"/>
                  </a:cubicBezTo>
                  <a:cubicBezTo>
                    <a:pt x="287" y="20291"/>
                    <a:pt x="215" y="16835"/>
                    <a:pt x="311" y="13378"/>
                  </a:cubicBezTo>
                  <a:cubicBezTo>
                    <a:pt x="388" y="9820"/>
                    <a:pt x="436" y="6262"/>
                    <a:pt x="562" y="2704"/>
                  </a:cubicBezTo>
                  <a:cubicBezTo>
                    <a:pt x="585" y="1832"/>
                    <a:pt x="609" y="961"/>
                    <a:pt x="663" y="95"/>
                  </a:cubicBezTo>
                  <a:cubicBezTo>
                    <a:pt x="663" y="32"/>
                    <a:pt x="612" y="1"/>
                    <a:pt x="56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7875" y="1025550"/>
              <a:ext cx="468625" cy="80850"/>
            </a:xfrm>
            <a:custGeom>
              <a:avLst/>
              <a:gdLst/>
              <a:ahLst/>
              <a:cxnLst/>
              <a:rect l="l" t="t" r="r" b="b"/>
              <a:pathLst>
                <a:path w="18745" h="3234" extrusionOk="0">
                  <a:moveTo>
                    <a:pt x="16513" y="0"/>
                  </a:moveTo>
                  <a:cubicBezTo>
                    <a:pt x="16278" y="0"/>
                    <a:pt x="16033" y="54"/>
                    <a:pt x="15807" y="90"/>
                  </a:cubicBezTo>
                  <a:cubicBezTo>
                    <a:pt x="14541" y="293"/>
                    <a:pt x="13299" y="514"/>
                    <a:pt x="12028" y="741"/>
                  </a:cubicBezTo>
                  <a:cubicBezTo>
                    <a:pt x="8696" y="1338"/>
                    <a:pt x="5335" y="1935"/>
                    <a:pt x="2004" y="2627"/>
                  </a:cubicBezTo>
                  <a:cubicBezTo>
                    <a:pt x="1383" y="2753"/>
                    <a:pt x="732" y="2878"/>
                    <a:pt x="112" y="3051"/>
                  </a:cubicBezTo>
                  <a:cubicBezTo>
                    <a:pt x="1" y="3072"/>
                    <a:pt x="49" y="3233"/>
                    <a:pt x="148" y="3233"/>
                  </a:cubicBezTo>
                  <a:cubicBezTo>
                    <a:pt x="161" y="3233"/>
                    <a:pt x="175" y="3230"/>
                    <a:pt x="189" y="3224"/>
                  </a:cubicBezTo>
                  <a:cubicBezTo>
                    <a:pt x="1234" y="2950"/>
                    <a:pt x="2326" y="2753"/>
                    <a:pt x="3395" y="2532"/>
                  </a:cubicBezTo>
                  <a:cubicBezTo>
                    <a:pt x="5091" y="2203"/>
                    <a:pt x="6804" y="1881"/>
                    <a:pt x="8523" y="1559"/>
                  </a:cubicBezTo>
                  <a:cubicBezTo>
                    <a:pt x="11132" y="1087"/>
                    <a:pt x="13771" y="514"/>
                    <a:pt x="16380" y="215"/>
                  </a:cubicBezTo>
                  <a:cubicBezTo>
                    <a:pt x="16449" y="207"/>
                    <a:pt x="16517" y="203"/>
                    <a:pt x="16582" y="203"/>
                  </a:cubicBezTo>
                  <a:cubicBezTo>
                    <a:pt x="17520" y="203"/>
                    <a:pt x="18032" y="1012"/>
                    <a:pt x="18523" y="1732"/>
                  </a:cubicBezTo>
                  <a:cubicBezTo>
                    <a:pt x="18546" y="1772"/>
                    <a:pt x="18580" y="1789"/>
                    <a:pt x="18613" y="1789"/>
                  </a:cubicBezTo>
                  <a:cubicBezTo>
                    <a:pt x="18681" y="1789"/>
                    <a:pt x="18744" y="1717"/>
                    <a:pt x="18696" y="1636"/>
                  </a:cubicBezTo>
                  <a:cubicBezTo>
                    <a:pt x="18194" y="890"/>
                    <a:pt x="17699" y="90"/>
                    <a:pt x="16732" y="18"/>
                  </a:cubicBezTo>
                  <a:cubicBezTo>
                    <a:pt x="16660" y="5"/>
                    <a:pt x="16587" y="0"/>
                    <a:pt x="1651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19850" y="1093975"/>
              <a:ext cx="22625" cy="44850"/>
            </a:xfrm>
            <a:custGeom>
              <a:avLst/>
              <a:gdLst/>
              <a:ahLst/>
              <a:cxnLst/>
              <a:rect l="l" t="t" r="r" b="b"/>
              <a:pathLst>
                <a:path w="905" h="1794" extrusionOk="0">
                  <a:moveTo>
                    <a:pt x="133" y="0"/>
                  </a:moveTo>
                  <a:cubicBezTo>
                    <a:pt x="64" y="0"/>
                    <a:pt x="0" y="69"/>
                    <a:pt x="39" y="141"/>
                  </a:cubicBezTo>
                  <a:cubicBezTo>
                    <a:pt x="158" y="362"/>
                    <a:pt x="361" y="541"/>
                    <a:pt x="486" y="762"/>
                  </a:cubicBezTo>
                  <a:cubicBezTo>
                    <a:pt x="659" y="1036"/>
                    <a:pt x="707" y="1383"/>
                    <a:pt x="707" y="1681"/>
                  </a:cubicBezTo>
                  <a:cubicBezTo>
                    <a:pt x="695" y="1756"/>
                    <a:pt x="739" y="1793"/>
                    <a:pt x="788" y="1793"/>
                  </a:cubicBezTo>
                  <a:cubicBezTo>
                    <a:pt x="837" y="1793"/>
                    <a:pt x="892" y="1756"/>
                    <a:pt x="904" y="1681"/>
                  </a:cubicBezTo>
                  <a:cubicBezTo>
                    <a:pt x="904" y="1407"/>
                    <a:pt x="856" y="1084"/>
                    <a:pt x="731" y="839"/>
                  </a:cubicBezTo>
                  <a:cubicBezTo>
                    <a:pt x="606" y="541"/>
                    <a:pt x="361" y="338"/>
                    <a:pt x="212" y="39"/>
                  </a:cubicBezTo>
                  <a:cubicBezTo>
                    <a:pt x="189" y="12"/>
                    <a:pt x="160" y="0"/>
                    <a:pt x="13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33200" y="1031475"/>
              <a:ext cx="432650" cy="84150"/>
            </a:xfrm>
            <a:custGeom>
              <a:avLst/>
              <a:gdLst/>
              <a:ahLst/>
              <a:cxnLst/>
              <a:rect l="l" t="t" r="r" b="b"/>
              <a:pathLst>
                <a:path w="17306" h="3366" extrusionOk="0">
                  <a:moveTo>
                    <a:pt x="17136" y="0"/>
                  </a:moveTo>
                  <a:cubicBezTo>
                    <a:pt x="17129" y="0"/>
                    <a:pt x="17123" y="1"/>
                    <a:pt x="17116" y="2"/>
                  </a:cubicBezTo>
                  <a:cubicBezTo>
                    <a:pt x="14973" y="325"/>
                    <a:pt x="12859" y="802"/>
                    <a:pt x="10722" y="1196"/>
                  </a:cubicBezTo>
                  <a:cubicBezTo>
                    <a:pt x="7713" y="1769"/>
                    <a:pt x="4675" y="2366"/>
                    <a:pt x="1642" y="2916"/>
                  </a:cubicBezTo>
                  <a:cubicBezTo>
                    <a:pt x="1146" y="3011"/>
                    <a:pt x="645" y="3136"/>
                    <a:pt x="149" y="3160"/>
                  </a:cubicBezTo>
                  <a:cubicBezTo>
                    <a:pt x="9" y="3188"/>
                    <a:pt x="1" y="3365"/>
                    <a:pt x="125" y="3365"/>
                  </a:cubicBezTo>
                  <a:cubicBezTo>
                    <a:pt x="133" y="3365"/>
                    <a:pt x="141" y="3365"/>
                    <a:pt x="149" y="3363"/>
                  </a:cubicBezTo>
                  <a:cubicBezTo>
                    <a:pt x="818" y="3310"/>
                    <a:pt x="1493" y="3136"/>
                    <a:pt x="2161" y="3011"/>
                  </a:cubicBezTo>
                  <a:cubicBezTo>
                    <a:pt x="3606" y="2766"/>
                    <a:pt x="5027" y="2492"/>
                    <a:pt x="6466" y="2217"/>
                  </a:cubicBezTo>
                  <a:cubicBezTo>
                    <a:pt x="9504" y="1644"/>
                    <a:pt x="12537" y="1047"/>
                    <a:pt x="15570" y="474"/>
                  </a:cubicBezTo>
                  <a:cubicBezTo>
                    <a:pt x="16119" y="378"/>
                    <a:pt x="16638" y="277"/>
                    <a:pt x="17187" y="175"/>
                  </a:cubicBezTo>
                  <a:cubicBezTo>
                    <a:pt x="17306" y="175"/>
                    <a:pt x="17243" y="0"/>
                    <a:pt x="1713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436925" y="1041450"/>
              <a:ext cx="439500" cy="83425"/>
            </a:xfrm>
            <a:custGeom>
              <a:avLst/>
              <a:gdLst/>
              <a:ahLst/>
              <a:cxnLst/>
              <a:rect l="l" t="t" r="r" b="b"/>
              <a:pathLst>
                <a:path w="17580" h="3337" extrusionOk="0">
                  <a:moveTo>
                    <a:pt x="17408" y="1"/>
                  </a:moveTo>
                  <a:cubicBezTo>
                    <a:pt x="17401" y="1"/>
                    <a:pt x="17393" y="2"/>
                    <a:pt x="17385" y="3"/>
                  </a:cubicBezTo>
                  <a:cubicBezTo>
                    <a:pt x="15200" y="451"/>
                    <a:pt x="12961" y="821"/>
                    <a:pt x="10722" y="1245"/>
                  </a:cubicBezTo>
                  <a:cubicBezTo>
                    <a:pt x="7684" y="1794"/>
                    <a:pt x="4651" y="2367"/>
                    <a:pt x="1594" y="2911"/>
                  </a:cubicBezTo>
                  <a:cubicBezTo>
                    <a:pt x="1117" y="2988"/>
                    <a:pt x="621" y="3114"/>
                    <a:pt x="150" y="3137"/>
                  </a:cubicBezTo>
                  <a:cubicBezTo>
                    <a:pt x="9" y="3160"/>
                    <a:pt x="1" y="3336"/>
                    <a:pt x="126" y="3336"/>
                  </a:cubicBezTo>
                  <a:cubicBezTo>
                    <a:pt x="133" y="3336"/>
                    <a:pt x="141" y="3336"/>
                    <a:pt x="150" y="3334"/>
                  </a:cubicBezTo>
                  <a:cubicBezTo>
                    <a:pt x="818" y="3287"/>
                    <a:pt x="1493" y="3137"/>
                    <a:pt x="2161" y="3012"/>
                  </a:cubicBezTo>
                  <a:cubicBezTo>
                    <a:pt x="3630" y="2737"/>
                    <a:pt x="5075" y="2493"/>
                    <a:pt x="6519" y="2218"/>
                  </a:cubicBezTo>
                  <a:cubicBezTo>
                    <a:pt x="9600" y="1645"/>
                    <a:pt x="12686" y="1096"/>
                    <a:pt x="15773" y="499"/>
                  </a:cubicBezTo>
                  <a:cubicBezTo>
                    <a:pt x="16340" y="403"/>
                    <a:pt x="16889" y="302"/>
                    <a:pt x="17462" y="176"/>
                  </a:cubicBezTo>
                  <a:cubicBezTo>
                    <a:pt x="17580" y="154"/>
                    <a:pt x="17519" y="1"/>
                    <a:pt x="174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37525" y="1050725"/>
              <a:ext cx="446975" cy="84750"/>
            </a:xfrm>
            <a:custGeom>
              <a:avLst/>
              <a:gdLst/>
              <a:ahLst/>
              <a:cxnLst/>
              <a:rect l="l" t="t" r="r" b="b"/>
              <a:pathLst>
                <a:path w="17879" h="3390" extrusionOk="0">
                  <a:moveTo>
                    <a:pt x="17711" y="0"/>
                  </a:moveTo>
                  <a:cubicBezTo>
                    <a:pt x="17704" y="0"/>
                    <a:pt x="17697" y="1"/>
                    <a:pt x="17689" y="2"/>
                  </a:cubicBezTo>
                  <a:cubicBezTo>
                    <a:pt x="15522" y="450"/>
                    <a:pt x="13307" y="826"/>
                    <a:pt x="11122" y="1226"/>
                  </a:cubicBezTo>
                  <a:cubicBezTo>
                    <a:pt x="8036" y="1793"/>
                    <a:pt x="4973" y="2366"/>
                    <a:pt x="1893" y="2916"/>
                  </a:cubicBezTo>
                  <a:cubicBezTo>
                    <a:pt x="1320" y="3017"/>
                    <a:pt x="723" y="3137"/>
                    <a:pt x="149" y="3190"/>
                  </a:cubicBezTo>
                  <a:cubicBezTo>
                    <a:pt x="9" y="3213"/>
                    <a:pt x="1" y="3389"/>
                    <a:pt x="125" y="3389"/>
                  </a:cubicBezTo>
                  <a:cubicBezTo>
                    <a:pt x="133" y="3389"/>
                    <a:pt x="141" y="3389"/>
                    <a:pt x="149" y="3387"/>
                  </a:cubicBezTo>
                  <a:cubicBezTo>
                    <a:pt x="794" y="3340"/>
                    <a:pt x="1469" y="3190"/>
                    <a:pt x="2137" y="3065"/>
                  </a:cubicBezTo>
                  <a:cubicBezTo>
                    <a:pt x="3558" y="2814"/>
                    <a:pt x="5003" y="2540"/>
                    <a:pt x="6418" y="2295"/>
                  </a:cubicBezTo>
                  <a:cubicBezTo>
                    <a:pt x="9528" y="1722"/>
                    <a:pt x="12662" y="1149"/>
                    <a:pt x="15773" y="552"/>
                  </a:cubicBezTo>
                  <a:cubicBezTo>
                    <a:pt x="16441" y="450"/>
                    <a:pt x="17092" y="331"/>
                    <a:pt x="17761" y="181"/>
                  </a:cubicBezTo>
                  <a:cubicBezTo>
                    <a:pt x="17878" y="153"/>
                    <a:pt x="17818" y="0"/>
                    <a:pt x="1771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474450" y="1060125"/>
              <a:ext cx="418700" cy="80300"/>
            </a:xfrm>
            <a:custGeom>
              <a:avLst/>
              <a:gdLst/>
              <a:ahLst/>
              <a:cxnLst/>
              <a:rect l="l" t="t" r="r" b="b"/>
              <a:pathLst>
                <a:path w="16748" h="3212" extrusionOk="0">
                  <a:moveTo>
                    <a:pt x="16582" y="0"/>
                  </a:moveTo>
                  <a:cubicBezTo>
                    <a:pt x="16574" y="0"/>
                    <a:pt x="16566" y="1"/>
                    <a:pt x="16558" y="2"/>
                  </a:cubicBezTo>
                  <a:cubicBezTo>
                    <a:pt x="11084" y="1071"/>
                    <a:pt x="5586" y="1967"/>
                    <a:pt x="117" y="3011"/>
                  </a:cubicBezTo>
                  <a:cubicBezTo>
                    <a:pt x="0" y="3034"/>
                    <a:pt x="34" y="3211"/>
                    <a:pt x="140" y="3211"/>
                  </a:cubicBezTo>
                  <a:cubicBezTo>
                    <a:pt x="148" y="3211"/>
                    <a:pt x="156" y="3210"/>
                    <a:pt x="165" y="3208"/>
                  </a:cubicBezTo>
                  <a:cubicBezTo>
                    <a:pt x="5639" y="2164"/>
                    <a:pt x="11138" y="1244"/>
                    <a:pt x="16630" y="176"/>
                  </a:cubicBezTo>
                  <a:cubicBezTo>
                    <a:pt x="16747" y="153"/>
                    <a:pt x="16692" y="0"/>
                    <a:pt x="1658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67200" y="993200"/>
              <a:ext cx="5100" cy="48600"/>
            </a:xfrm>
            <a:custGeom>
              <a:avLst/>
              <a:gdLst/>
              <a:ahLst/>
              <a:cxnLst/>
              <a:rect l="l" t="t" r="r" b="b"/>
              <a:pathLst>
                <a:path w="204" h="1944" extrusionOk="0">
                  <a:moveTo>
                    <a:pt x="102" y="0"/>
                  </a:moveTo>
                  <a:cubicBezTo>
                    <a:pt x="51" y="0"/>
                    <a:pt x="1" y="32"/>
                    <a:pt x="1" y="94"/>
                  </a:cubicBezTo>
                  <a:lnTo>
                    <a:pt x="1" y="1832"/>
                  </a:lnTo>
                  <a:cubicBezTo>
                    <a:pt x="1" y="1906"/>
                    <a:pt x="51" y="1944"/>
                    <a:pt x="102" y="1944"/>
                  </a:cubicBezTo>
                  <a:cubicBezTo>
                    <a:pt x="153" y="1944"/>
                    <a:pt x="204" y="1906"/>
                    <a:pt x="204" y="1832"/>
                  </a:cubicBezTo>
                  <a:lnTo>
                    <a:pt x="204" y="94"/>
                  </a:lnTo>
                  <a:cubicBezTo>
                    <a:pt x="204" y="32"/>
                    <a:pt x="153" y="0"/>
                    <a:pt x="10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56000" y="1307925"/>
              <a:ext cx="46375" cy="71075"/>
            </a:xfrm>
            <a:custGeom>
              <a:avLst/>
              <a:gdLst/>
              <a:ahLst/>
              <a:cxnLst/>
              <a:rect l="l" t="t" r="r" b="b"/>
              <a:pathLst>
                <a:path w="1855" h="2843" extrusionOk="0">
                  <a:moveTo>
                    <a:pt x="1713" y="0"/>
                  </a:moveTo>
                  <a:cubicBezTo>
                    <a:pt x="1685" y="0"/>
                    <a:pt x="1659" y="12"/>
                    <a:pt x="1643" y="42"/>
                  </a:cubicBezTo>
                  <a:cubicBezTo>
                    <a:pt x="1196" y="986"/>
                    <a:pt x="676" y="1857"/>
                    <a:pt x="55" y="2699"/>
                  </a:cubicBezTo>
                  <a:cubicBezTo>
                    <a:pt x="0" y="2771"/>
                    <a:pt x="71" y="2842"/>
                    <a:pt x="144" y="2842"/>
                  </a:cubicBezTo>
                  <a:cubicBezTo>
                    <a:pt x="175" y="2842"/>
                    <a:pt x="206" y="2830"/>
                    <a:pt x="229" y="2800"/>
                  </a:cubicBezTo>
                  <a:cubicBezTo>
                    <a:pt x="849" y="1953"/>
                    <a:pt x="1369" y="1087"/>
                    <a:pt x="1817" y="138"/>
                  </a:cubicBezTo>
                  <a:cubicBezTo>
                    <a:pt x="1854" y="70"/>
                    <a:pt x="1779" y="0"/>
                    <a:pt x="171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94550" y="1473275"/>
              <a:ext cx="45750" cy="61625"/>
            </a:xfrm>
            <a:custGeom>
              <a:avLst/>
              <a:gdLst/>
              <a:ahLst/>
              <a:cxnLst/>
              <a:rect l="l" t="t" r="r" b="b"/>
              <a:pathLst>
                <a:path w="1830" h="2465" extrusionOk="0">
                  <a:moveTo>
                    <a:pt x="1686" y="1"/>
                  </a:moveTo>
                  <a:cubicBezTo>
                    <a:pt x="1659" y="1"/>
                    <a:pt x="1633" y="13"/>
                    <a:pt x="1617" y="43"/>
                  </a:cubicBezTo>
                  <a:cubicBezTo>
                    <a:pt x="1247" y="891"/>
                    <a:pt x="572" y="1559"/>
                    <a:pt x="53" y="2306"/>
                  </a:cubicBezTo>
                  <a:cubicBezTo>
                    <a:pt x="0" y="2390"/>
                    <a:pt x="65" y="2464"/>
                    <a:pt x="135" y="2464"/>
                  </a:cubicBezTo>
                  <a:cubicBezTo>
                    <a:pt x="168" y="2464"/>
                    <a:pt x="203" y="2448"/>
                    <a:pt x="226" y="2407"/>
                  </a:cubicBezTo>
                  <a:cubicBezTo>
                    <a:pt x="751" y="1661"/>
                    <a:pt x="1420" y="1010"/>
                    <a:pt x="1796" y="144"/>
                  </a:cubicBezTo>
                  <a:cubicBezTo>
                    <a:pt x="1830" y="73"/>
                    <a:pt x="1753" y="1"/>
                    <a:pt x="168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78550" y="1239275"/>
              <a:ext cx="13175" cy="10025"/>
            </a:xfrm>
            <a:custGeom>
              <a:avLst/>
              <a:gdLst/>
              <a:ahLst/>
              <a:cxnLst/>
              <a:rect l="l" t="t" r="r" b="b"/>
              <a:pathLst>
                <a:path w="527" h="401" extrusionOk="0">
                  <a:moveTo>
                    <a:pt x="276" y="0"/>
                  </a:moveTo>
                  <a:cubicBezTo>
                    <a:pt x="1" y="0"/>
                    <a:pt x="1" y="400"/>
                    <a:pt x="276" y="400"/>
                  </a:cubicBezTo>
                  <a:cubicBezTo>
                    <a:pt x="526" y="400"/>
                    <a:pt x="526" y="0"/>
                    <a:pt x="27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490950" y="1224950"/>
              <a:ext cx="12550" cy="10025"/>
            </a:xfrm>
            <a:custGeom>
              <a:avLst/>
              <a:gdLst/>
              <a:ahLst/>
              <a:cxnLst/>
              <a:rect l="l" t="t" r="r" b="b"/>
              <a:pathLst>
                <a:path w="502" h="401" extrusionOk="0">
                  <a:moveTo>
                    <a:pt x="251" y="0"/>
                  </a:moveTo>
                  <a:cubicBezTo>
                    <a:pt x="0" y="0"/>
                    <a:pt x="0" y="400"/>
                    <a:pt x="251" y="400"/>
                  </a:cubicBezTo>
                  <a:cubicBezTo>
                    <a:pt x="502" y="400"/>
                    <a:pt x="502" y="0"/>
                    <a:pt x="251"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94675" y="1243000"/>
              <a:ext cx="13175" cy="10025"/>
            </a:xfrm>
            <a:custGeom>
              <a:avLst/>
              <a:gdLst/>
              <a:ahLst/>
              <a:cxnLst/>
              <a:rect l="l" t="t" r="r" b="b"/>
              <a:pathLst>
                <a:path w="527" h="401" extrusionOk="0">
                  <a:moveTo>
                    <a:pt x="251" y="1"/>
                  </a:moveTo>
                  <a:cubicBezTo>
                    <a:pt x="1" y="1"/>
                    <a:pt x="1" y="401"/>
                    <a:pt x="251" y="401"/>
                  </a:cubicBezTo>
                  <a:cubicBezTo>
                    <a:pt x="526" y="401"/>
                    <a:pt x="526" y="1"/>
                    <a:pt x="25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43025" y="1298975"/>
              <a:ext cx="13000" cy="10025"/>
            </a:xfrm>
            <a:custGeom>
              <a:avLst/>
              <a:gdLst/>
              <a:ahLst/>
              <a:cxnLst/>
              <a:rect l="l" t="t" r="r" b="b"/>
              <a:pathLst>
                <a:path w="520" h="401" extrusionOk="0">
                  <a:moveTo>
                    <a:pt x="275" y="0"/>
                  </a:moveTo>
                  <a:cubicBezTo>
                    <a:pt x="0" y="0"/>
                    <a:pt x="0" y="400"/>
                    <a:pt x="275" y="400"/>
                  </a:cubicBezTo>
                  <a:cubicBezTo>
                    <a:pt x="520" y="400"/>
                    <a:pt x="520" y="0"/>
                    <a:pt x="275"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55400" y="1284650"/>
              <a:ext cx="12425" cy="10025"/>
            </a:xfrm>
            <a:custGeom>
              <a:avLst/>
              <a:gdLst/>
              <a:ahLst/>
              <a:cxnLst/>
              <a:rect l="l" t="t" r="r" b="b"/>
              <a:pathLst>
                <a:path w="497" h="401" extrusionOk="0">
                  <a:moveTo>
                    <a:pt x="252" y="0"/>
                  </a:moveTo>
                  <a:cubicBezTo>
                    <a:pt x="1" y="0"/>
                    <a:pt x="1" y="400"/>
                    <a:pt x="252" y="400"/>
                  </a:cubicBezTo>
                  <a:cubicBezTo>
                    <a:pt x="496" y="400"/>
                    <a:pt x="496" y="0"/>
                    <a:pt x="252"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59150" y="1302700"/>
              <a:ext cx="13150" cy="10025"/>
            </a:xfrm>
            <a:custGeom>
              <a:avLst/>
              <a:gdLst/>
              <a:ahLst/>
              <a:cxnLst/>
              <a:rect l="l" t="t" r="r" b="b"/>
              <a:pathLst>
                <a:path w="526" h="401" extrusionOk="0">
                  <a:moveTo>
                    <a:pt x="251" y="1"/>
                  </a:moveTo>
                  <a:cubicBezTo>
                    <a:pt x="0" y="1"/>
                    <a:pt x="0" y="401"/>
                    <a:pt x="251" y="401"/>
                  </a:cubicBezTo>
                  <a:cubicBezTo>
                    <a:pt x="526" y="401"/>
                    <a:pt x="526" y="1"/>
                    <a:pt x="25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78550" y="1665825"/>
              <a:ext cx="13175" cy="10025"/>
            </a:xfrm>
            <a:custGeom>
              <a:avLst/>
              <a:gdLst/>
              <a:ahLst/>
              <a:cxnLst/>
              <a:rect l="l" t="t" r="r" b="b"/>
              <a:pathLst>
                <a:path w="527" h="401" extrusionOk="0">
                  <a:moveTo>
                    <a:pt x="276" y="0"/>
                  </a:moveTo>
                  <a:cubicBezTo>
                    <a:pt x="1" y="0"/>
                    <a:pt x="1" y="400"/>
                    <a:pt x="276" y="400"/>
                  </a:cubicBezTo>
                  <a:cubicBezTo>
                    <a:pt x="526" y="400"/>
                    <a:pt x="526" y="0"/>
                    <a:pt x="27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90950" y="1651500"/>
              <a:ext cx="12550" cy="10025"/>
            </a:xfrm>
            <a:custGeom>
              <a:avLst/>
              <a:gdLst/>
              <a:ahLst/>
              <a:cxnLst/>
              <a:rect l="l" t="t" r="r" b="b"/>
              <a:pathLst>
                <a:path w="502" h="401" extrusionOk="0">
                  <a:moveTo>
                    <a:pt x="251" y="0"/>
                  </a:moveTo>
                  <a:cubicBezTo>
                    <a:pt x="0" y="0"/>
                    <a:pt x="0" y="400"/>
                    <a:pt x="251" y="400"/>
                  </a:cubicBezTo>
                  <a:cubicBezTo>
                    <a:pt x="502" y="400"/>
                    <a:pt x="502" y="0"/>
                    <a:pt x="251"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494675" y="1669550"/>
              <a:ext cx="13175" cy="10025"/>
            </a:xfrm>
            <a:custGeom>
              <a:avLst/>
              <a:gdLst/>
              <a:ahLst/>
              <a:cxnLst/>
              <a:rect l="l" t="t" r="r" b="b"/>
              <a:pathLst>
                <a:path w="527" h="401" extrusionOk="0">
                  <a:moveTo>
                    <a:pt x="251" y="1"/>
                  </a:moveTo>
                  <a:cubicBezTo>
                    <a:pt x="1" y="1"/>
                    <a:pt x="1" y="401"/>
                    <a:pt x="251" y="401"/>
                  </a:cubicBezTo>
                  <a:cubicBezTo>
                    <a:pt x="526" y="401"/>
                    <a:pt x="526" y="1"/>
                    <a:pt x="25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28250" y="1598075"/>
              <a:ext cx="40475" cy="9425"/>
            </a:xfrm>
            <a:custGeom>
              <a:avLst/>
              <a:gdLst/>
              <a:ahLst/>
              <a:cxnLst/>
              <a:rect l="l" t="t" r="r" b="b"/>
              <a:pathLst>
                <a:path w="1619" h="377" extrusionOk="0">
                  <a:moveTo>
                    <a:pt x="252" y="0"/>
                  </a:moveTo>
                  <a:cubicBezTo>
                    <a:pt x="1" y="0"/>
                    <a:pt x="1" y="376"/>
                    <a:pt x="252" y="376"/>
                  </a:cubicBezTo>
                  <a:lnTo>
                    <a:pt x="1374" y="376"/>
                  </a:lnTo>
                  <a:cubicBezTo>
                    <a:pt x="1619" y="376"/>
                    <a:pt x="1619" y="0"/>
                    <a:pt x="1374"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51400" y="1576750"/>
              <a:ext cx="17325" cy="16525"/>
            </a:xfrm>
            <a:custGeom>
              <a:avLst/>
              <a:gdLst/>
              <a:ahLst/>
              <a:cxnLst/>
              <a:rect l="l" t="t" r="r" b="b"/>
              <a:pathLst>
                <a:path w="693" h="661" extrusionOk="0">
                  <a:moveTo>
                    <a:pt x="209" y="1"/>
                  </a:moveTo>
                  <a:cubicBezTo>
                    <a:pt x="160" y="1"/>
                    <a:pt x="111" y="20"/>
                    <a:pt x="72" y="59"/>
                  </a:cubicBezTo>
                  <a:cubicBezTo>
                    <a:pt x="0" y="131"/>
                    <a:pt x="0" y="256"/>
                    <a:pt x="72" y="334"/>
                  </a:cubicBezTo>
                  <a:cubicBezTo>
                    <a:pt x="173" y="429"/>
                    <a:pt x="269" y="507"/>
                    <a:pt x="347" y="602"/>
                  </a:cubicBezTo>
                  <a:cubicBezTo>
                    <a:pt x="382" y="641"/>
                    <a:pt x="432" y="660"/>
                    <a:pt x="482" y="660"/>
                  </a:cubicBezTo>
                  <a:cubicBezTo>
                    <a:pt x="532" y="660"/>
                    <a:pt x="582" y="641"/>
                    <a:pt x="621" y="602"/>
                  </a:cubicBezTo>
                  <a:cubicBezTo>
                    <a:pt x="693" y="531"/>
                    <a:pt x="693" y="405"/>
                    <a:pt x="621" y="334"/>
                  </a:cubicBezTo>
                  <a:cubicBezTo>
                    <a:pt x="544" y="232"/>
                    <a:pt x="448" y="155"/>
                    <a:pt x="347" y="59"/>
                  </a:cubicBezTo>
                  <a:cubicBezTo>
                    <a:pt x="308" y="20"/>
                    <a:pt x="258" y="1"/>
                    <a:pt x="20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49250" y="1612200"/>
              <a:ext cx="21050" cy="17725"/>
            </a:xfrm>
            <a:custGeom>
              <a:avLst/>
              <a:gdLst/>
              <a:ahLst/>
              <a:cxnLst/>
              <a:rect l="l" t="t" r="r" b="b"/>
              <a:pathLst>
                <a:path w="842" h="709" extrusionOk="0">
                  <a:moveTo>
                    <a:pt x="558" y="1"/>
                  </a:moveTo>
                  <a:cubicBezTo>
                    <a:pt x="515" y="1"/>
                    <a:pt x="471" y="17"/>
                    <a:pt x="433" y="56"/>
                  </a:cubicBezTo>
                  <a:cubicBezTo>
                    <a:pt x="331" y="181"/>
                    <a:pt x="236" y="283"/>
                    <a:pt x="134" y="378"/>
                  </a:cubicBezTo>
                  <a:cubicBezTo>
                    <a:pt x="0" y="517"/>
                    <a:pt x="134" y="709"/>
                    <a:pt x="282" y="709"/>
                  </a:cubicBezTo>
                  <a:cubicBezTo>
                    <a:pt x="325" y="709"/>
                    <a:pt x="369" y="692"/>
                    <a:pt x="409" y="653"/>
                  </a:cubicBezTo>
                  <a:cubicBezTo>
                    <a:pt x="504" y="557"/>
                    <a:pt x="606" y="456"/>
                    <a:pt x="707" y="330"/>
                  </a:cubicBezTo>
                  <a:cubicBezTo>
                    <a:pt x="841" y="196"/>
                    <a:pt x="706" y="1"/>
                    <a:pt x="558"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52125" y="1599250"/>
              <a:ext cx="40475" cy="9425"/>
            </a:xfrm>
            <a:custGeom>
              <a:avLst/>
              <a:gdLst/>
              <a:ahLst/>
              <a:cxnLst/>
              <a:rect l="l" t="t" r="r" b="b"/>
              <a:pathLst>
                <a:path w="1619" h="377" extrusionOk="0">
                  <a:moveTo>
                    <a:pt x="252" y="1"/>
                  </a:moveTo>
                  <a:cubicBezTo>
                    <a:pt x="1" y="1"/>
                    <a:pt x="1" y="377"/>
                    <a:pt x="252" y="377"/>
                  </a:cubicBezTo>
                  <a:lnTo>
                    <a:pt x="1374" y="377"/>
                  </a:lnTo>
                  <a:cubicBezTo>
                    <a:pt x="1619" y="377"/>
                    <a:pt x="1619" y="1"/>
                    <a:pt x="1374"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752125" y="1613475"/>
              <a:ext cx="17500" cy="16525"/>
            </a:xfrm>
            <a:custGeom>
              <a:avLst/>
              <a:gdLst/>
              <a:ahLst/>
              <a:cxnLst/>
              <a:rect l="l" t="t" r="r" b="b"/>
              <a:pathLst>
                <a:path w="700" h="661" extrusionOk="0">
                  <a:moveTo>
                    <a:pt x="213" y="0"/>
                  </a:moveTo>
                  <a:cubicBezTo>
                    <a:pt x="163" y="0"/>
                    <a:pt x="114" y="20"/>
                    <a:pt x="78" y="59"/>
                  </a:cubicBezTo>
                  <a:cubicBezTo>
                    <a:pt x="1" y="130"/>
                    <a:pt x="1" y="256"/>
                    <a:pt x="78" y="327"/>
                  </a:cubicBezTo>
                  <a:lnTo>
                    <a:pt x="353" y="602"/>
                  </a:lnTo>
                  <a:cubicBezTo>
                    <a:pt x="389" y="641"/>
                    <a:pt x="438" y="660"/>
                    <a:pt x="488" y="660"/>
                  </a:cubicBezTo>
                  <a:cubicBezTo>
                    <a:pt x="538" y="660"/>
                    <a:pt x="589" y="641"/>
                    <a:pt x="628" y="602"/>
                  </a:cubicBezTo>
                  <a:cubicBezTo>
                    <a:pt x="699" y="530"/>
                    <a:pt x="699" y="405"/>
                    <a:pt x="628" y="327"/>
                  </a:cubicBezTo>
                  <a:cubicBezTo>
                    <a:pt x="526" y="232"/>
                    <a:pt x="449" y="154"/>
                    <a:pt x="353" y="59"/>
                  </a:cubicBezTo>
                  <a:cubicBezTo>
                    <a:pt x="314" y="20"/>
                    <a:pt x="263" y="0"/>
                    <a:pt x="21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750725" y="1576825"/>
              <a:ext cx="21500" cy="17725"/>
            </a:xfrm>
            <a:custGeom>
              <a:avLst/>
              <a:gdLst/>
              <a:ahLst/>
              <a:cxnLst/>
              <a:rect l="l" t="t" r="r" b="b"/>
              <a:pathLst>
                <a:path w="860" h="709" extrusionOk="0">
                  <a:moveTo>
                    <a:pt x="584" y="0"/>
                  </a:moveTo>
                  <a:cubicBezTo>
                    <a:pt x="541" y="0"/>
                    <a:pt x="496" y="17"/>
                    <a:pt x="457" y="56"/>
                  </a:cubicBezTo>
                  <a:cubicBezTo>
                    <a:pt x="331" y="152"/>
                    <a:pt x="236" y="253"/>
                    <a:pt x="134" y="378"/>
                  </a:cubicBezTo>
                  <a:cubicBezTo>
                    <a:pt x="0" y="513"/>
                    <a:pt x="135" y="708"/>
                    <a:pt x="283" y="708"/>
                  </a:cubicBezTo>
                  <a:cubicBezTo>
                    <a:pt x="326" y="708"/>
                    <a:pt x="370" y="692"/>
                    <a:pt x="409" y="653"/>
                  </a:cubicBezTo>
                  <a:cubicBezTo>
                    <a:pt x="505" y="528"/>
                    <a:pt x="606" y="426"/>
                    <a:pt x="708" y="331"/>
                  </a:cubicBezTo>
                  <a:cubicBezTo>
                    <a:pt x="860" y="192"/>
                    <a:pt x="730" y="0"/>
                    <a:pt x="584"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58250" y="1537525"/>
              <a:ext cx="140350" cy="139400"/>
            </a:xfrm>
            <a:custGeom>
              <a:avLst/>
              <a:gdLst/>
              <a:ahLst/>
              <a:cxnLst/>
              <a:rect l="l" t="t" r="r" b="b"/>
              <a:pathLst>
                <a:path w="5614" h="5576" extrusionOk="0">
                  <a:moveTo>
                    <a:pt x="135" y="0"/>
                  </a:moveTo>
                  <a:cubicBezTo>
                    <a:pt x="61" y="0"/>
                    <a:pt x="0" y="106"/>
                    <a:pt x="55" y="183"/>
                  </a:cubicBezTo>
                  <a:cubicBezTo>
                    <a:pt x="503" y="607"/>
                    <a:pt x="801" y="1127"/>
                    <a:pt x="1201" y="1574"/>
                  </a:cubicBezTo>
                  <a:cubicBezTo>
                    <a:pt x="1625" y="2052"/>
                    <a:pt x="2097" y="2523"/>
                    <a:pt x="2545" y="3019"/>
                  </a:cubicBezTo>
                  <a:cubicBezTo>
                    <a:pt x="3440" y="3938"/>
                    <a:pt x="4336" y="4858"/>
                    <a:pt x="5428" y="5556"/>
                  </a:cubicBezTo>
                  <a:cubicBezTo>
                    <a:pt x="5445" y="5570"/>
                    <a:pt x="5463" y="5575"/>
                    <a:pt x="5479" y="5575"/>
                  </a:cubicBezTo>
                  <a:cubicBezTo>
                    <a:pt x="5558" y="5575"/>
                    <a:pt x="5614" y="5442"/>
                    <a:pt x="5529" y="5383"/>
                  </a:cubicBezTo>
                  <a:cubicBezTo>
                    <a:pt x="4461" y="4685"/>
                    <a:pt x="3565" y="3789"/>
                    <a:pt x="2694" y="2870"/>
                  </a:cubicBezTo>
                  <a:cubicBezTo>
                    <a:pt x="2198" y="2374"/>
                    <a:pt x="1673" y="1873"/>
                    <a:pt x="1249" y="1330"/>
                  </a:cubicBezTo>
                  <a:cubicBezTo>
                    <a:pt x="903" y="882"/>
                    <a:pt x="604" y="434"/>
                    <a:pt x="204" y="34"/>
                  </a:cubicBezTo>
                  <a:cubicBezTo>
                    <a:pt x="182" y="10"/>
                    <a:pt x="158" y="0"/>
                    <a:pt x="13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260950" y="1540300"/>
              <a:ext cx="72725" cy="81350"/>
            </a:xfrm>
            <a:custGeom>
              <a:avLst/>
              <a:gdLst/>
              <a:ahLst/>
              <a:cxnLst/>
              <a:rect l="l" t="t" r="r" b="b"/>
              <a:pathLst>
                <a:path w="2909" h="3254" extrusionOk="0">
                  <a:moveTo>
                    <a:pt x="2480" y="1"/>
                  </a:moveTo>
                  <a:cubicBezTo>
                    <a:pt x="2417" y="1"/>
                    <a:pt x="2357" y="49"/>
                    <a:pt x="2389" y="120"/>
                  </a:cubicBezTo>
                  <a:cubicBezTo>
                    <a:pt x="2687" y="992"/>
                    <a:pt x="2687" y="1887"/>
                    <a:pt x="2711" y="2807"/>
                  </a:cubicBezTo>
                  <a:cubicBezTo>
                    <a:pt x="2711" y="3008"/>
                    <a:pt x="2621" y="3041"/>
                    <a:pt x="2486" y="3041"/>
                  </a:cubicBezTo>
                  <a:cubicBezTo>
                    <a:pt x="2420" y="3041"/>
                    <a:pt x="2345" y="3033"/>
                    <a:pt x="2263" y="3033"/>
                  </a:cubicBezTo>
                  <a:cubicBezTo>
                    <a:pt x="2037" y="3033"/>
                    <a:pt x="1792" y="3057"/>
                    <a:pt x="1541" y="3057"/>
                  </a:cubicBezTo>
                  <a:cubicBezTo>
                    <a:pt x="1069" y="3057"/>
                    <a:pt x="598" y="3057"/>
                    <a:pt x="126" y="3033"/>
                  </a:cubicBezTo>
                  <a:cubicBezTo>
                    <a:pt x="1" y="3033"/>
                    <a:pt x="1" y="3230"/>
                    <a:pt x="126" y="3230"/>
                  </a:cubicBezTo>
                  <a:cubicBezTo>
                    <a:pt x="406" y="3247"/>
                    <a:pt x="686" y="3253"/>
                    <a:pt x="965" y="3253"/>
                  </a:cubicBezTo>
                  <a:cubicBezTo>
                    <a:pt x="1581" y="3253"/>
                    <a:pt x="2197" y="3223"/>
                    <a:pt x="2813" y="3206"/>
                  </a:cubicBezTo>
                  <a:cubicBezTo>
                    <a:pt x="2860" y="3206"/>
                    <a:pt x="2908" y="3159"/>
                    <a:pt x="2908" y="3105"/>
                  </a:cubicBezTo>
                  <a:cubicBezTo>
                    <a:pt x="2884" y="2090"/>
                    <a:pt x="2908" y="1045"/>
                    <a:pt x="2586" y="72"/>
                  </a:cubicBezTo>
                  <a:cubicBezTo>
                    <a:pt x="2567" y="22"/>
                    <a:pt x="2523" y="1"/>
                    <a:pt x="248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88475" y="1602500"/>
              <a:ext cx="99975" cy="77725"/>
            </a:xfrm>
            <a:custGeom>
              <a:avLst/>
              <a:gdLst/>
              <a:ahLst/>
              <a:cxnLst/>
              <a:rect l="l" t="t" r="r" b="b"/>
              <a:pathLst>
                <a:path w="3999" h="3109" extrusionOk="0">
                  <a:moveTo>
                    <a:pt x="3236" y="0"/>
                  </a:moveTo>
                  <a:cubicBezTo>
                    <a:pt x="3180" y="0"/>
                    <a:pt x="3122" y="47"/>
                    <a:pt x="3150" y="122"/>
                  </a:cubicBezTo>
                  <a:cubicBezTo>
                    <a:pt x="3389" y="906"/>
                    <a:pt x="3465" y="1727"/>
                    <a:pt x="3729" y="2515"/>
                  </a:cubicBezTo>
                  <a:lnTo>
                    <a:pt x="3729" y="2515"/>
                  </a:lnTo>
                  <a:cubicBezTo>
                    <a:pt x="3157" y="2537"/>
                    <a:pt x="2585" y="2565"/>
                    <a:pt x="2034" y="2659"/>
                  </a:cubicBezTo>
                  <a:cubicBezTo>
                    <a:pt x="1383" y="2760"/>
                    <a:pt x="762" y="2736"/>
                    <a:pt x="118" y="2909"/>
                  </a:cubicBezTo>
                  <a:cubicBezTo>
                    <a:pt x="0" y="2954"/>
                    <a:pt x="61" y="3109"/>
                    <a:pt x="167" y="3109"/>
                  </a:cubicBezTo>
                  <a:cubicBezTo>
                    <a:pt x="174" y="3109"/>
                    <a:pt x="182" y="3108"/>
                    <a:pt x="189" y="3106"/>
                  </a:cubicBezTo>
                  <a:cubicBezTo>
                    <a:pt x="739" y="2957"/>
                    <a:pt x="1336" y="2957"/>
                    <a:pt x="1909" y="2886"/>
                  </a:cubicBezTo>
                  <a:cubicBezTo>
                    <a:pt x="2553" y="2784"/>
                    <a:pt x="3204" y="2736"/>
                    <a:pt x="3873" y="2706"/>
                  </a:cubicBezTo>
                  <a:cubicBezTo>
                    <a:pt x="3921" y="2706"/>
                    <a:pt x="3998" y="2659"/>
                    <a:pt x="3974" y="2587"/>
                  </a:cubicBezTo>
                  <a:cubicBezTo>
                    <a:pt x="3652" y="1763"/>
                    <a:pt x="3574" y="892"/>
                    <a:pt x="3324" y="74"/>
                  </a:cubicBezTo>
                  <a:cubicBezTo>
                    <a:pt x="3314" y="23"/>
                    <a:pt x="3275" y="0"/>
                    <a:pt x="323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317525" y="1654625"/>
              <a:ext cx="8075" cy="6300"/>
            </a:xfrm>
            <a:custGeom>
              <a:avLst/>
              <a:gdLst/>
              <a:ahLst/>
              <a:cxnLst/>
              <a:rect l="l" t="t" r="r" b="b"/>
              <a:pathLst>
                <a:path w="323" h="252" extrusionOk="0">
                  <a:moveTo>
                    <a:pt x="150" y="1"/>
                  </a:moveTo>
                  <a:cubicBezTo>
                    <a:pt x="0" y="1"/>
                    <a:pt x="0" y="251"/>
                    <a:pt x="150" y="251"/>
                  </a:cubicBezTo>
                  <a:cubicBezTo>
                    <a:pt x="323" y="251"/>
                    <a:pt x="323" y="1"/>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0650" y="1640300"/>
              <a:ext cx="8100" cy="6300"/>
            </a:xfrm>
            <a:custGeom>
              <a:avLst/>
              <a:gdLst/>
              <a:ahLst/>
              <a:cxnLst/>
              <a:rect l="l" t="t" r="r" b="b"/>
              <a:pathLst>
                <a:path w="324" h="252" extrusionOk="0">
                  <a:moveTo>
                    <a:pt x="174" y="0"/>
                  </a:moveTo>
                  <a:cubicBezTo>
                    <a:pt x="1" y="0"/>
                    <a:pt x="1" y="251"/>
                    <a:pt x="174" y="251"/>
                  </a:cubicBezTo>
                  <a:cubicBezTo>
                    <a:pt x="323" y="251"/>
                    <a:pt x="323" y="0"/>
                    <a:pt x="174"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33050" y="1651500"/>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39900" y="1560750"/>
              <a:ext cx="8100" cy="6300"/>
            </a:xfrm>
            <a:custGeom>
              <a:avLst/>
              <a:gdLst/>
              <a:ahLst/>
              <a:cxnLst/>
              <a:rect l="l" t="t" r="r" b="b"/>
              <a:pathLst>
                <a:path w="324" h="252" extrusionOk="0">
                  <a:moveTo>
                    <a:pt x="150" y="1"/>
                  </a:moveTo>
                  <a:cubicBezTo>
                    <a:pt x="1" y="1"/>
                    <a:pt x="1" y="251"/>
                    <a:pt x="150" y="251"/>
                  </a:cubicBezTo>
                  <a:cubicBezTo>
                    <a:pt x="323" y="251"/>
                    <a:pt x="323" y="1"/>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42450" y="1574475"/>
              <a:ext cx="8075" cy="6150"/>
            </a:xfrm>
            <a:custGeom>
              <a:avLst/>
              <a:gdLst/>
              <a:ahLst/>
              <a:cxnLst/>
              <a:rect l="l" t="t" r="r" b="b"/>
              <a:pathLst>
                <a:path w="323" h="246" extrusionOk="0">
                  <a:moveTo>
                    <a:pt x="150" y="1"/>
                  </a:moveTo>
                  <a:cubicBezTo>
                    <a:pt x="0" y="1"/>
                    <a:pt x="0" y="246"/>
                    <a:pt x="150" y="246"/>
                  </a:cubicBezTo>
                  <a:cubicBezTo>
                    <a:pt x="323" y="246"/>
                    <a:pt x="323" y="1"/>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44100" y="1529700"/>
              <a:ext cx="8075" cy="6150"/>
            </a:xfrm>
            <a:custGeom>
              <a:avLst/>
              <a:gdLst/>
              <a:ahLst/>
              <a:cxnLst/>
              <a:rect l="l" t="t" r="r" b="b"/>
              <a:pathLst>
                <a:path w="323" h="246" extrusionOk="0">
                  <a:moveTo>
                    <a:pt x="173" y="1"/>
                  </a:moveTo>
                  <a:cubicBezTo>
                    <a:pt x="0" y="1"/>
                    <a:pt x="0" y="246"/>
                    <a:pt x="173" y="246"/>
                  </a:cubicBezTo>
                  <a:cubicBezTo>
                    <a:pt x="323" y="246"/>
                    <a:pt x="323" y="1"/>
                    <a:pt x="173"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53500" y="1525975"/>
              <a:ext cx="8075" cy="6150"/>
            </a:xfrm>
            <a:custGeom>
              <a:avLst/>
              <a:gdLst/>
              <a:ahLst/>
              <a:cxnLst/>
              <a:rect l="l" t="t" r="r" b="b"/>
              <a:pathLst>
                <a:path w="323" h="246" extrusionOk="0">
                  <a:moveTo>
                    <a:pt x="173" y="1"/>
                  </a:moveTo>
                  <a:cubicBezTo>
                    <a:pt x="0" y="1"/>
                    <a:pt x="0" y="245"/>
                    <a:pt x="173" y="245"/>
                  </a:cubicBezTo>
                  <a:cubicBezTo>
                    <a:pt x="323" y="245"/>
                    <a:pt x="323" y="1"/>
                    <a:pt x="173"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246625" y="1518525"/>
              <a:ext cx="8100" cy="6125"/>
            </a:xfrm>
            <a:custGeom>
              <a:avLst/>
              <a:gdLst/>
              <a:ahLst/>
              <a:cxnLst/>
              <a:rect l="l" t="t" r="r" b="b"/>
              <a:pathLst>
                <a:path w="324" h="245" extrusionOk="0">
                  <a:moveTo>
                    <a:pt x="174" y="0"/>
                  </a:moveTo>
                  <a:cubicBezTo>
                    <a:pt x="1" y="0"/>
                    <a:pt x="1" y="245"/>
                    <a:pt x="174" y="245"/>
                  </a:cubicBezTo>
                  <a:cubicBezTo>
                    <a:pt x="323" y="245"/>
                    <a:pt x="323" y="0"/>
                    <a:pt x="174"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72300" y="1682675"/>
              <a:ext cx="8075" cy="6150"/>
            </a:xfrm>
            <a:custGeom>
              <a:avLst/>
              <a:gdLst/>
              <a:ahLst/>
              <a:cxnLst/>
              <a:rect l="l" t="t" r="r" b="b"/>
              <a:pathLst>
                <a:path w="323" h="246" extrusionOk="0">
                  <a:moveTo>
                    <a:pt x="150" y="1"/>
                  </a:moveTo>
                  <a:cubicBezTo>
                    <a:pt x="0" y="1"/>
                    <a:pt x="0" y="246"/>
                    <a:pt x="150" y="246"/>
                  </a:cubicBezTo>
                  <a:cubicBezTo>
                    <a:pt x="323" y="246"/>
                    <a:pt x="323" y="1"/>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72300" y="1694475"/>
              <a:ext cx="8075" cy="6300"/>
            </a:xfrm>
            <a:custGeom>
              <a:avLst/>
              <a:gdLst/>
              <a:ahLst/>
              <a:cxnLst/>
              <a:rect l="l" t="t" r="r" b="b"/>
              <a:pathLst>
                <a:path w="323" h="252" extrusionOk="0">
                  <a:moveTo>
                    <a:pt x="150" y="1"/>
                  </a:moveTo>
                  <a:cubicBezTo>
                    <a:pt x="0" y="1"/>
                    <a:pt x="0" y="251"/>
                    <a:pt x="150" y="251"/>
                  </a:cubicBezTo>
                  <a:cubicBezTo>
                    <a:pt x="323" y="251"/>
                    <a:pt x="323" y="1"/>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168900" y="1284525"/>
              <a:ext cx="54775" cy="52575"/>
            </a:xfrm>
            <a:custGeom>
              <a:avLst/>
              <a:gdLst/>
              <a:ahLst/>
              <a:cxnLst/>
              <a:rect l="l" t="t" r="r" b="b"/>
              <a:pathLst>
                <a:path w="2191" h="2103" extrusionOk="0">
                  <a:moveTo>
                    <a:pt x="1149" y="173"/>
                  </a:moveTo>
                  <a:cubicBezTo>
                    <a:pt x="1624" y="173"/>
                    <a:pt x="1951" y="1461"/>
                    <a:pt x="1984" y="1862"/>
                  </a:cubicBezTo>
                  <a:lnTo>
                    <a:pt x="1984" y="1862"/>
                  </a:lnTo>
                  <a:cubicBezTo>
                    <a:pt x="1354" y="1570"/>
                    <a:pt x="1" y="899"/>
                    <a:pt x="972" y="232"/>
                  </a:cubicBezTo>
                  <a:cubicBezTo>
                    <a:pt x="1033" y="191"/>
                    <a:pt x="1092" y="173"/>
                    <a:pt x="1149" y="173"/>
                  </a:cubicBezTo>
                  <a:close/>
                  <a:moveTo>
                    <a:pt x="1153" y="0"/>
                  </a:moveTo>
                  <a:cubicBezTo>
                    <a:pt x="1079" y="0"/>
                    <a:pt x="1001" y="17"/>
                    <a:pt x="919" y="53"/>
                  </a:cubicBezTo>
                  <a:cubicBezTo>
                    <a:pt x="471" y="232"/>
                    <a:pt x="298" y="853"/>
                    <a:pt x="596" y="1223"/>
                  </a:cubicBezTo>
                  <a:cubicBezTo>
                    <a:pt x="943" y="1647"/>
                    <a:pt x="1516" y="1844"/>
                    <a:pt x="1987" y="2095"/>
                  </a:cubicBezTo>
                  <a:cubicBezTo>
                    <a:pt x="2002" y="2100"/>
                    <a:pt x="2017" y="2103"/>
                    <a:pt x="2031" y="2103"/>
                  </a:cubicBezTo>
                  <a:cubicBezTo>
                    <a:pt x="2089" y="2103"/>
                    <a:pt x="2136" y="2059"/>
                    <a:pt x="2150" y="2013"/>
                  </a:cubicBezTo>
                  <a:lnTo>
                    <a:pt x="2150" y="2013"/>
                  </a:lnTo>
                  <a:cubicBezTo>
                    <a:pt x="2174" y="1995"/>
                    <a:pt x="2190" y="1964"/>
                    <a:pt x="2190" y="1922"/>
                  </a:cubicBezTo>
                  <a:cubicBezTo>
                    <a:pt x="2169" y="1426"/>
                    <a:pt x="1841" y="0"/>
                    <a:pt x="115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183300" y="1366600"/>
              <a:ext cx="63350" cy="32025"/>
            </a:xfrm>
            <a:custGeom>
              <a:avLst/>
              <a:gdLst/>
              <a:ahLst/>
              <a:cxnLst/>
              <a:rect l="l" t="t" r="r" b="b"/>
              <a:pathLst>
                <a:path w="2534" h="1281" extrusionOk="0">
                  <a:moveTo>
                    <a:pt x="1112" y="210"/>
                  </a:moveTo>
                  <a:cubicBezTo>
                    <a:pt x="1508" y="210"/>
                    <a:pt x="1944" y="291"/>
                    <a:pt x="2199" y="362"/>
                  </a:cubicBezTo>
                  <a:lnTo>
                    <a:pt x="2199" y="362"/>
                  </a:lnTo>
                  <a:cubicBezTo>
                    <a:pt x="1938" y="600"/>
                    <a:pt x="1739" y="898"/>
                    <a:pt x="1364" y="1003"/>
                  </a:cubicBezTo>
                  <a:cubicBezTo>
                    <a:pt x="1227" y="1043"/>
                    <a:pt x="1011" y="1089"/>
                    <a:pt x="804" y="1089"/>
                  </a:cubicBezTo>
                  <a:cubicBezTo>
                    <a:pt x="523" y="1089"/>
                    <a:pt x="261" y="1004"/>
                    <a:pt x="247" y="704"/>
                  </a:cubicBezTo>
                  <a:cubicBezTo>
                    <a:pt x="232" y="324"/>
                    <a:pt x="644" y="210"/>
                    <a:pt x="1112" y="210"/>
                  </a:cubicBezTo>
                  <a:close/>
                  <a:moveTo>
                    <a:pt x="1201" y="1"/>
                  </a:moveTo>
                  <a:cubicBezTo>
                    <a:pt x="633" y="1"/>
                    <a:pt x="101" y="163"/>
                    <a:pt x="44" y="704"/>
                  </a:cubicBezTo>
                  <a:cubicBezTo>
                    <a:pt x="1" y="1156"/>
                    <a:pt x="514" y="1280"/>
                    <a:pt x="868" y="1280"/>
                  </a:cubicBezTo>
                  <a:cubicBezTo>
                    <a:pt x="901" y="1280"/>
                    <a:pt x="933" y="1279"/>
                    <a:pt x="964" y="1277"/>
                  </a:cubicBezTo>
                  <a:cubicBezTo>
                    <a:pt x="1214" y="1277"/>
                    <a:pt x="1441" y="1200"/>
                    <a:pt x="1662" y="1128"/>
                  </a:cubicBezTo>
                  <a:cubicBezTo>
                    <a:pt x="2008" y="979"/>
                    <a:pt x="2158" y="603"/>
                    <a:pt x="2456" y="406"/>
                  </a:cubicBezTo>
                  <a:cubicBezTo>
                    <a:pt x="2534" y="346"/>
                    <a:pt x="2493" y="231"/>
                    <a:pt x="2426" y="215"/>
                  </a:cubicBezTo>
                  <a:lnTo>
                    <a:pt x="2426" y="215"/>
                  </a:lnTo>
                  <a:cubicBezTo>
                    <a:pt x="2421" y="210"/>
                    <a:pt x="2415" y="206"/>
                    <a:pt x="2408" y="203"/>
                  </a:cubicBezTo>
                  <a:cubicBezTo>
                    <a:pt x="2133" y="105"/>
                    <a:pt x="1655" y="1"/>
                    <a:pt x="120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51550" y="1350125"/>
              <a:ext cx="30300" cy="49775"/>
            </a:xfrm>
            <a:custGeom>
              <a:avLst/>
              <a:gdLst/>
              <a:ahLst/>
              <a:cxnLst/>
              <a:rect l="l" t="t" r="r" b="b"/>
              <a:pathLst>
                <a:path w="1212" h="1991" extrusionOk="0">
                  <a:moveTo>
                    <a:pt x="602" y="199"/>
                  </a:moveTo>
                  <a:cubicBezTo>
                    <a:pt x="687" y="199"/>
                    <a:pt x="735" y="249"/>
                    <a:pt x="771" y="342"/>
                  </a:cubicBezTo>
                  <a:cubicBezTo>
                    <a:pt x="896" y="563"/>
                    <a:pt x="872" y="891"/>
                    <a:pt x="848" y="1136"/>
                  </a:cubicBezTo>
                  <a:cubicBezTo>
                    <a:pt x="848" y="1262"/>
                    <a:pt x="825" y="1411"/>
                    <a:pt x="801" y="1536"/>
                  </a:cubicBezTo>
                  <a:cubicBezTo>
                    <a:pt x="772" y="1606"/>
                    <a:pt x="703" y="1749"/>
                    <a:pt x="721" y="1757"/>
                  </a:cubicBezTo>
                  <a:lnTo>
                    <a:pt x="721" y="1757"/>
                  </a:lnTo>
                  <a:cubicBezTo>
                    <a:pt x="715" y="1756"/>
                    <a:pt x="709" y="1755"/>
                    <a:pt x="703" y="1755"/>
                  </a:cubicBezTo>
                  <a:cubicBezTo>
                    <a:pt x="698" y="1755"/>
                    <a:pt x="692" y="1756"/>
                    <a:pt x="687" y="1756"/>
                  </a:cubicBezTo>
                  <a:lnTo>
                    <a:pt x="687" y="1756"/>
                  </a:lnTo>
                  <a:cubicBezTo>
                    <a:pt x="554" y="1460"/>
                    <a:pt x="443" y="1160"/>
                    <a:pt x="377" y="814"/>
                  </a:cubicBezTo>
                  <a:cubicBezTo>
                    <a:pt x="323" y="641"/>
                    <a:pt x="299" y="318"/>
                    <a:pt x="502" y="217"/>
                  </a:cubicBezTo>
                  <a:cubicBezTo>
                    <a:pt x="540" y="205"/>
                    <a:pt x="574" y="199"/>
                    <a:pt x="602" y="199"/>
                  </a:cubicBezTo>
                  <a:close/>
                  <a:moveTo>
                    <a:pt x="604" y="1"/>
                  </a:moveTo>
                  <a:cubicBezTo>
                    <a:pt x="421" y="1"/>
                    <a:pt x="238" y="130"/>
                    <a:pt x="174" y="318"/>
                  </a:cubicBezTo>
                  <a:cubicBezTo>
                    <a:pt x="1" y="814"/>
                    <a:pt x="353" y="1512"/>
                    <a:pt x="550" y="1936"/>
                  </a:cubicBezTo>
                  <a:cubicBezTo>
                    <a:pt x="565" y="1975"/>
                    <a:pt x="594" y="1991"/>
                    <a:pt x="624" y="1991"/>
                  </a:cubicBezTo>
                  <a:cubicBezTo>
                    <a:pt x="648" y="1991"/>
                    <a:pt x="673" y="1980"/>
                    <a:pt x="693" y="1963"/>
                  </a:cubicBezTo>
                  <a:lnTo>
                    <a:pt x="693" y="1963"/>
                  </a:lnTo>
                  <a:cubicBezTo>
                    <a:pt x="702" y="1964"/>
                    <a:pt x="710" y="1964"/>
                    <a:pt x="719" y="1964"/>
                  </a:cubicBezTo>
                  <a:cubicBezTo>
                    <a:pt x="1212" y="1964"/>
                    <a:pt x="1094" y="383"/>
                    <a:pt x="896" y="145"/>
                  </a:cubicBezTo>
                  <a:cubicBezTo>
                    <a:pt x="815" y="44"/>
                    <a:pt x="710" y="1"/>
                    <a:pt x="60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192650" y="1308850"/>
              <a:ext cx="28725" cy="23875"/>
            </a:xfrm>
            <a:custGeom>
              <a:avLst/>
              <a:gdLst/>
              <a:ahLst/>
              <a:cxnLst/>
              <a:rect l="l" t="t" r="r" b="b"/>
              <a:pathLst>
                <a:path w="1149" h="955" extrusionOk="0">
                  <a:moveTo>
                    <a:pt x="73" y="1"/>
                  </a:moveTo>
                  <a:cubicBezTo>
                    <a:pt x="17" y="1"/>
                    <a:pt x="1" y="103"/>
                    <a:pt x="70" y="125"/>
                  </a:cubicBezTo>
                  <a:cubicBezTo>
                    <a:pt x="440" y="274"/>
                    <a:pt x="816" y="549"/>
                    <a:pt x="1013" y="925"/>
                  </a:cubicBezTo>
                  <a:cubicBezTo>
                    <a:pt x="1030" y="946"/>
                    <a:pt x="1050" y="955"/>
                    <a:pt x="1068" y="955"/>
                  </a:cubicBezTo>
                  <a:cubicBezTo>
                    <a:pt x="1112" y="955"/>
                    <a:pt x="1148" y="908"/>
                    <a:pt x="1115" y="871"/>
                  </a:cubicBezTo>
                  <a:cubicBezTo>
                    <a:pt x="918" y="477"/>
                    <a:pt x="494" y="155"/>
                    <a:pt x="94" y="5"/>
                  </a:cubicBezTo>
                  <a:cubicBezTo>
                    <a:pt x="87" y="2"/>
                    <a:pt x="79" y="1"/>
                    <a:pt x="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199625" y="1299175"/>
              <a:ext cx="19725" cy="30150"/>
            </a:xfrm>
            <a:custGeom>
              <a:avLst/>
              <a:gdLst/>
              <a:ahLst/>
              <a:cxnLst/>
              <a:rect l="l" t="t" r="r" b="b"/>
              <a:pathLst>
                <a:path w="789" h="1206" extrusionOk="0">
                  <a:moveTo>
                    <a:pt x="98" y="1"/>
                  </a:moveTo>
                  <a:cubicBezTo>
                    <a:pt x="51" y="1"/>
                    <a:pt x="1" y="52"/>
                    <a:pt x="42" y="94"/>
                  </a:cubicBezTo>
                  <a:cubicBezTo>
                    <a:pt x="340" y="362"/>
                    <a:pt x="609" y="786"/>
                    <a:pt x="663" y="1162"/>
                  </a:cubicBezTo>
                  <a:cubicBezTo>
                    <a:pt x="673" y="1192"/>
                    <a:pt x="696" y="1206"/>
                    <a:pt x="721" y="1206"/>
                  </a:cubicBezTo>
                  <a:cubicBezTo>
                    <a:pt x="754" y="1206"/>
                    <a:pt x="788" y="1180"/>
                    <a:pt x="788" y="1139"/>
                  </a:cubicBezTo>
                  <a:cubicBezTo>
                    <a:pt x="734" y="715"/>
                    <a:pt x="436" y="291"/>
                    <a:pt x="137" y="16"/>
                  </a:cubicBezTo>
                  <a:cubicBezTo>
                    <a:pt x="126" y="5"/>
                    <a:pt x="113" y="1"/>
                    <a:pt x="9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11850" y="1372675"/>
              <a:ext cx="30150" cy="13325"/>
            </a:xfrm>
            <a:custGeom>
              <a:avLst/>
              <a:gdLst/>
              <a:ahLst/>
              <a:cxnLst/>
              <a:rect l="l" t="t" r="r" b="b"/>
              <a:pathLst>
                <a:path w="1206" h="533" extrusionOk="0">
                  <a:moveTo>
                    <a:pt x="1152" y="0"/>
                  </a:moveTo>
                  <a:cubicBezTo>
                    <a:pt x="1142" y="0"/>
                    <a:pt x="1130" y="4"/>
                    <a:pt x="1117" y="13"/>
                  </a:cubicBezTo>
                  <a:cubicBezTo>
                    <a:pt x="771" y="139"/>
                    <a:pt x="448" y="336"/>
                    <a:pt x="96" y="407"/>
                  </a:cubicBezTo>
                  <a:cubicBezTo>
                    <a:pt x="1" y="407"/>
                    <a:pt x="48" y="533"/>
                    <a:pt x="120" y="533"/>
                  </a:cubicBezTo>
                  <a:cubicBezTo>
                    <a:pt x="496" y="461"/>
                    <a:pt x="795" y="258"/>
                    <a:pt x="1141" y="139"/>
                  </a:cubicBezTo>
                  <a:cubicBezTo>
                    <a:pt x="1205" y="94"/>
                    <a:pt x="1200" y="0"/>
                    <a:pt x="115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05575" y="1370975"/>
              <a:ext cx="35975" cy="6750"/>
            </a:xfrm>
            <a:custGeom>
              <a:avLst/>
              <a:gdLst/>
              <a:ahLst/>
              <a:cxnLst/>
              <a:rect l="l" t="t" r="r" b="b"/>
              <a:pathLst>
                <a:path w="1439" h="270" extrusionOk="0">
                  <a:moveTo>
                    <a:pt x="1362" y="1"/>
                  </a:moveTo>
                  <a:cubicBezTo>
                    <a:pt x="1356" y="1"/>
                    <a:pt x="1350" y="2"/>
                    <a:pt x="1344" y="4"/>
                  </a:cubicBezTo>
                  <a:cubicBezTo>
                    <a:pt x="1013" y="83"/>
                    <a:pt x="681" y="144"/>
                    <a:pt x="364" y="144"/>
                  </a:cubicBezTo>
                  <a:cubicBezTo>
                    <a:pt x="276" y="144"/>
                    <a:pt x="188" y="140"/>
                    <a:pt x="102" y="129"/>
                  </a:cubicBezTo>
                  <a:cubicBezTo>
                    <a:pt x="1" y="129"/>
                    <a:pt x="1" y="255"/>
                    <a:pt x="102" y="255"/>
                  </a:cubicBezTo>
                  <a:cubicBezTo>
                    <a:pt x="193" y="265"/>
                    <a:pt x="285" y="270"/>
                    <a:pt x="376" y="270"/>
                  </a:cubicBezTo>
                  <a:cubicBezTo>
                    <a:pt x="705" y="270"/>
                    <a:pt x="1037" y="209"/>
                    <a:pt x="1368" y="129"/>
                  </a:cubicBezTo>
                  <a:cubicBezTo>
                    <a:pt x="1439" y="107"/>
                    <a:pt x="1420" y="1"/>
                    <a:pt x="136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65275" y="1362850"/>
              <a:ext cx="4950" cy="33650"/>
            </a:xfrm>
            <a:custGeom>
              <a:avLst/>
              <a:gdLst/>
              <a:ahLst/>
              <a:cxnLst/>
              <a:rect l="l" t="t" r="r" b="b"/>
              <a:pathLst>
                <a:path w="198" h="1346" extrusionOk="0">
                  <a:moveTo>
                    <a:pt x="64" y="0"/>
                  </a:moveTo>
                  <a:cubicBezTo>
                    <a:pt x="32" y="0"/>
                    <a:pt x="1" y="18"/>
                    <a:pt x="1" y="54"/>
                  </a:cubicBezTo>
                  <a:cubicBezTo>
                    <a:pt x="1" y="454"/>
                    <a:pt x="73" y="878"/>
                    <a:pt x="25" y="1278"/>
                  </a:cubicBezTo>
                  <a:cubicBezTo>
                    <a:pt x="25" y="1320"/>
                    <a:pt x="59" y="1345"/>
                    <a:pt x="92" y="1345"/>
                  </a:cubicBezTo>
                  <a:cubicBezTo>
                    <a:pt x="117" y="1345"/>
                    <a:pt x="140" y="1332"/>
                    <a:pt x="150" y="1302"/>
                  </a:cubicBezTo>
                  <a:cubicBezTo>
                    <a:pt x="198" y="878"/>
                    <a:pt x="126" y="478"/>
                    <a:pt x="126" y="54"/>
                  </a:cubicBezTo>
                  <a:cubicBezTo>
                    <a:pt x="126" y="18"/>
                    <a:pt x="95" y="0"/>
                    <a:pt x="6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16000" y="1331100"/>
              <a:ext cx="143400" cy="168400"/>
            </a:xfrm>
            <a:custGeom>
              <a:avLst/>
              <a:gdLst/>
              <a:ahLst/>
              <a:cxnLst/>
              <a:rect l="l" t="t" r="r" b="b"/>
              <a:pathLst>
                <a:path w="5736" h="6736" extrusionOk="0">
                  <a:moveTo>
                    <a:pt x="145" y="1"/>
                  </a:moveTo>
                  <a:cubicBezTo>
                    <a:pt x="75" y="1"/>
                    <a:pt x="1" y="106"/>
                    <a:pt x="56" y="184"/>
                  </a:cubicBezTo>
                  <a:cubicBezTo>
                    <a:pt x="402" y="554"/>
                    <a:pt x="605" y="1002"/>
                    <a:pt x="850" y="1450"/>
                  </a:cubicBezTo>
                  <a:cubicBezTo>
                    <a:pt x="1076" y="1873"/>
                    <a:pt x="1399" y="2172"/>
                    <a:pt x="1721" y="2494"/>
                  </a:cubicBezTo>
                  <a:cubicBezTo>
                    <a:pt x="2193" y="2966"/>
                    <a:pt x="2718" y="3414"/>
                    <a:pt x="3238" y="3861"/>
                  </a:cubicBezTo>
                  <a:cubicBezTo>
                    <a:pt x="3715" y="4261"/>
                    <a:pt x="4014" y="4685"/>
                    <a:pt x="4282" y="5234"/>
                  </a:cubicBezTo>
                  <a:cubicBezTo>
                    <a:pt x="4611" y="5855"/>
                    <a:pt x="4933" y="6452"/>
                    <a:pt x="5578" y="6727"/>
                  </a:cubicBezTo>
                  <a:cubicBezTo>
                    <a:pt x="5593" y="6733"/>
                    <a:pt x="5607" y="6735"/>
                    <a:pt x="5619" y="6735"/>
                  </a:cubicBezTo>
                  <a:cubicBezTo>
                    <a:pt x="5712" y="6735"/>
                    <a:pt x="5736" y="6595"/>
                    <a:pt x="5626" y="6548"/>
                  </a:cubicBezTo>
                  <a:cubicBezTo>
                    <a:pt x="4879" y="6225"/>
                    <a:pt x="4581" y="5354"/>
                    <a:pt x="4211" y="4685"/>
                  </a:cubicBezTo>
                  <a:cubicBezTo>
                    <a:pt x="3960" y="4237"/>
                    <a:pt x="3638" y="3939"/>
                    <a:pt x="3238" y="3593"/>
                  </a:cubicBezTo>
                  <a:cubicBezTo>
                    <a:pt x="2766" y="3193"/>
                    <a:pt x="2294" y="2793"/>
                    <a:pt x="1847" y="2369"/>
                  </a:cubicBezTo>
                  <a:cubicBezTo>
                    <a:pt x="1447" y="1975"/>
                    <a:pt x="1124" y="1575"/>
                    <a:pt x="879" y="1079"/>
                  </a:cubicBezTo>
                  <a:cubicBezTo>
                    <a:pt x="676" y="703"/>
                    <a:pt x="503" y="357"/>
                    <a:pt x="205" y="35"/>
                  </a:cubicBezTo>
                  <a:cubicBezTo>
                    <a:pt x="188" y="11"/>
                    <a:pt x="167" y="1"/>
                    <a:pt x="14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330500" y="1160325"/>
              <a:ext cx="69725" cy="150900"/>
            </a:xfrm>
            <a:custGeom>
              <a:avLst/>
              <a:gdLst/>
              <a:ahLst/>
              <a:cxnLst/>
              <a:rect l="l" t="t" r="r" b="b"/>
              <a:pathLst>
                <a:path w="2789" h="6036" extrusionOk="0">
                  <a:moveTo>
                    <a:pt x="361" y="1"/>
                  </a:moveTo>
                  <a:cubicBezTo>
                    <a:pt x="323" y="1"/>
                    <a:pt x="285" y="22"/>
                    <a:pt x="275" y="72"/>
                  </a:cubicBezTo>
                  <a:cubicBezTo>
                    <a:pt x="1" y="1069"/>
                    <a:pt x="299" y="2066"/>
                    <a:pt x="801" y="2931"/>
                  </a:cubicBezTo>
                  <a:cubicBezTo>
                    <a:pt x="1374" y="3928"/>
                    <a:pt x="2568" y="4699"/>
                    <a:pt x="2592" y="5946"/>
                  </a:cubicBezTo>
                  <a:cubicBezTo>
                    <a:pt x="2592" y="6006"/>
                    <a:pt x="2641" y="6036"/>
                    <a:pt x="2690" y="6036"/>
                  </a:cubicBezTo>
                  <a:cubicBezTo>
                    <a:pt x="2739" y="6036"/>
                    <a:pt x="2789" y="6006"/>
                    <a:pt x="2789" y="5946"/>
                  </a:cubicBezTo>
                  <a:cubicBezTo>
                    <a:pt x="2765" y="5021"/>
                    <a:pt x="2144" y="4352"/>
                    <a:pt x="1595" y="3678"/>
                  </a:cubicBezTo>
                  <a:cubicBezTo>
                    <a:pt x="747" y="2711"/>
                    <a:pt x="126" y="1415"/>
                    <a:pt x="449" y="126"/>
                  </a:cubicBezTo>
                  <a:cubicBezTo>
                    <a:pt x="481" y="50"/>
                    <a:pt x="420" y="1"/>
                    <a:pt x="36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338725" y="1147775"/>
              <a:ext cx="6725" cy="5100"/>
            </a:xfrm>
            <a:custGeom>
              <a:avLst/>
              <a:gdLst/>
              <a:ahLst/>
              <a:cxnLst/>
              <a:rect l="l" t="t" r="r" b="b"/>
              <a:pathLst>
                <a:path w="269" h="204" extrusionOk="0">
                  <a:moveTo>
                    <a:pt x="149" y="1"/>
                  </a:moveTo>
                  <a:cubicBezTo>
                    <a:pt x="0" y="1"/>
                    <a:pt x="0" y="204"/>
                    <a:pt x="149" y="204"/>
                  </a:cubicBezTo>
                  <a:cubicBezTo>
                    <a:pt x="269" y="204"/>
                    <a:pt x="269" y="1"/>
                    <a:pt x="14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44825" y="1155250"/>
              <a:ext cx="6300" cy="5100"/>
            </a:xfrm>
            <a:custGeom>
              <a:avLst/>
              <a:gdLst/>
              <a:ahLst/>
              <a:cxnLst/>
              <a:rect l="l" t="t" r="r" b="b"/>
              <a:pathLst>
                <a:path w="252" h="204" extrusionOk="0">
                  <a:moveTo>
                    <a:pt x="126" y="0"/>
                  </a:moveTo>
                  <a:cubicBezTo>
                    <a:pt x="1" y="0"/>
                    <a:pt x="1" y="203"/>
                    <a:pt x="126" y="203"/>
                  </a:cubicBezTo>
                  <a:cubicBezTo>
                    <a:pt x="252" y="203"/>
                    <a:pt x="252" y="0"/>
                    <a:pt x="12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47375" y="1146000"/>
              <a:ext cx="6300" cy="4950"/>
            </a:xfrm>
            <a:custGeom>
              <a:avLst/>
              <a:gdLst/>
              <a:ahLst/>
              <a:cxnLst/>
              <a:rect l="l" t="t" r="r" b="b"/>
              <a:pathLst>
                <a:path w="252" h="198" extrusionOk="0">
                  <a:moveTo>
                    <a:pt x="126" y="0"/>
                  </a:moveTo>
                  <a:cubicBezTo>
                    <a:pt x="0" y="0"/>
                    <a:pt x="0" y="197"/>
                    <a:pt x="126" y="197"/>
                  </a:cubicBezTo>
                  <a:cubicBezTo>
                    <a:pt x="251" y="197"/>
                    <a:pt x="251" y="0"/>
                    <a:pt x="12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72300" y="1226925"/>
              <a:ext cx="4950" cy="5325"/>
            </a:xfrm>
            <a:custGeom>
              <a:avLst/>
              <a:gdLst/>
              <a:ahLst/>
              <a:cxnLst/>
              <a:rect l="l" t="t" r="r" b="b"/>
              <a:pathLst>
                <a:path w="198" h="213" extrusionOk="0">
                  <a:moveTo>
                    <a:pt x="99" y="0"/>
                  </a:moveTo>
                  <a:cubicBezTo>
                    <a:pt x="50" y="0"/>
                    <a:pt x="0" y="32"/>
                    <a:pt x="0" y="94"/>
                  </a:cubicBezTo>
                  <a:lnTo>
                    <a:pt x="0" y="118"/>
                  </a:lnTo>
                  <a:cubicBezTo>
                    <a:pt x="0" y="181"/>
                    <a:pt x="50" y="212"/>
                    <a:pt x="99" y="212"/>
                  </a:cubicBezTo>
                  <a:cubicBezTo>
                    <a:pt x="148" y="212"/>
                    <a:pt x="197" y="181"/>
                    <a:pt x="197" y="118"/>
                  </a:cubicBezTo>
                  <a:lnTo>
                    <a:pt x="197" y="94"/>
                  </a:lnTo>
                  <a:cubicBezTo>
                    <a:pt x="197" y="32"/>
                    <a:pt x="148" y="0"/>
                    <a:pt x="9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73500" y="1217475"/>
              <a:ext cx="6875" cy="4950"/>
            </a:xfrm>
            <a:custGeom>
              <a:avLst/>
              <a:gdLst/>
              <a:ahLst/>
              <a:cxnLst/>
              <a:rect l="l" t="t" r="r" b="b"/>
              <a:pathLst>
                <a:path w="275" h="198" extrusionOk="0">
                  <a:moveTo>
                    <a:pt x="149" y="1"/>
                  </a:moveTo>
                  <a:cubicBezTo>
                    <a:pt x="0" y="1"/>
                    <a:pt x="0" y="198"/>
                    <a:pt x="149" y="198"/>
                  </a:cubicBezTo>
                  <a:cubicBezTo>
                    <a:pt x="275" y="198"/>
                    <a:pt x="275" y="1"/>
                    <a:pt x="14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79750" y="1224950"/>
              <a:ext cx="6150" cy="4950"/>
            </a:xfrm>
            <a:custGeom>
              <a:avLst/>
              <a:gdLst/>
              <a:ahLst/>
              <a:cxnLst/>
              <a:rect l="l" t="t" r="r" b="b"/>
              <a:pathLst>
                <a:path w="246" h="198" extrusionOk="0">
                  <a:moveTo>
                    <a:pt x="120" y="0"/>
                  </a:moveTo>
                  <a:cubicBezTo>
                    <a:pt x="1" y="0"/>
                    <a:pt x="1" y="197"/>
                    <a:pt x="120" y="197"/>
                  </a:cubicBezTo>
                  <a:cubicBezTo>
                    <a:pt x="246" y="197"/>
                    <a:pt x="246" y="0"/>
                    <a:pt x="12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329900" y="1277375"/>
              <a:ext cx="5100" cy="5750"/>
            </a:xfrm>
            <a:custGeom>
              <a:avLst/>
              <a:gdLst/>
              <a:ahLst/>
              <a:cxnLst/>
              <a:rect l="l" t="t" r="r" b="b"/>
              <a:pathLst>
                <a:path w="204" h="230" extrusionOk="0">
                  <a:moveTo>
                    <a:pt x="102" y="0"/>
                  </a:moveTo>
                  <a:cubicBezTo>
                    <a:pt x="52" y="0"/>
                    <a:pt x="1" y="31"/>
                    <a:pt x="1" y="94"/>
                  </a:cubicBezTo>
                  <a:lnTo>
                    <a:pt x="1" y="118"/>
                  </a:lnTo>
                  <a:cubicBezTo>
                    <a:pt x="1" y="193"/>
                    <a:pt x="52" y="230"/>
                    <a:pt x="102" y="230"/>
                  </a:cubicBezTo>
                  <a:cubicBezTo>
                    <a:pt x="153" y="230"/>
                    <a:pt x="204" y="193"/>
                    <a:pt x="204" y="118"/>
                  </a:cubicBezTo>
                  <a:lnTo>
                    <a:pt x="204" y="94"/>
                  </a:lnTo>
                  <a:cubicBezTo>
                    <a:pt x="204" y="31"/>
                    <a:pt x="153" y="0"/>
                    <a:pt x="102"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333050" y="1265400"/>
              <a:ext cx="6300" cy="4950"/>
            </a:xfrm>
            <a:custGeom>
              <a:avLst/>
              <a:gdLst/>
              <a:ahLst/>
              <a:cxnLst/>
              <a:rect l="l" t="t" r="r" b="b"/>
              <a:pathLst>
                <a:path w="252" h="198" extrusionOk="0">
                  <a:moveTo>
                    <a:pt x="126" y="0"/>
                  </a:moveTo>
                  <a:cubicBezTo>
                    <a:pt x="0" y="0"/>
                    <a:pt x="0" y="197"/>
                    <a:pt x="126" y="197"/>
                  </a:cubicBezTo>
                  <a:cubicBezTo>
                    <a:pt x="251" y="197"/>
                    <a:pt x="251" y="0"/>
                    <a:pt x="12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338725" y="1272850"/>
              <a:ext cx="6725" cy="4950"/>
            </a:xfrm>
            <a:custGeom>
              <a:avLst/>
              <a:gdLst/>
              <a:ahLst/>
              <a:cxnLst/>
              <a:rect l="l" t="t" r="r" b="b"/>
              <a:pathLst>
                <a:path w="269" h="198" extrusionOk="0">
                  <a:moveTo>
                    <a:pt x="149" y="1"/>
                  </a:moveTo>
                  <a:cubicBezTo>
                    <a:pt x="0" y="1"/>
                    <a:pt x="0" y="198"/>
                    <a:pt x="149" y="198"/>
                  </a:cubicBezTo>
                  <a:cubicBezTo>
                    <a:pt x="269" y="198"/>
                    <a:pt x="269" y="1"/>
                    <a:pt x="14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93600" y="1480975"/>
              <a:ext cx="235400" cy="160275"/>
            </a:xfrm>
            <a:custGeom>
              <a:avLst/>
              <a:gdLst/>
              <a:ahLst/>
              <a:cxnLst/>
              <a:rect l="l" t="t" r="r" b="b"/>
              <a:pathLst>
                <a:path w="9416" h="6411" extrusionOk="0">
                  <a:moveTo>
                    <a:pt x="1844" y="1"/>
                  </a:moveTo>
                  <a:cubicBezTo>
                    <a:pt x="1658" y="1"/>
                    <a:pt x="1471" y="11"/>
                    <a:pt x="1285" y="33"/>
                  </a:cubicBezTo>
                  <a:cubicBezTo>
                    <a:pt x="1167" y="56"/>
                    <a:pt x="1139" y="232"/>
                    <a:pt x="1261" y="232"/>
                  </a:cubicBezTo>
                  <a:cubicBezTo>
                    <a:pt x="1268" y="232"/>
                    <a:pt x="1276" y="232"/>
                    <a:pt x="1285" y="230"/>
                  </a:cubicBezTo>
                  <a:cubicBezTo>
                    <a:pt x="1455" y="212"/>
                    <a:pt x="1626" y="203"/>
                    <a:pt x="1796" y="203"/>
                  </a:cubicBezTo>
                  <a:cubicBezTo>
                    <a:pt x="3216" y="203"/>
                    <a:pt x="4613" y="817"/>
                    <a:pt x="5834" y="1526"/>
                  </a:cubicBezTo>
                  <a:cubicBezTo>
                    <a:pt x="7202" y="2327"/>
                    <a:pt x="8255" y="3488"/>
                    <a:pt x="9138" y="4774"/>
                  </a:cubicBezTo>
                  <a:lnTo>
                    <a:pt x="9138" y="4774"/>
                  </a:lnTo>
                  <a:cubicBezTo>
                    <a:pt x="7827" y="5309"/>
                    <a:pt x="6471" y="5837"/>
                    <a:pt x="5040" y="6105"/>
                  </a:cubicBezTo>
                  <a:cubicBezTo>
                    <a:pt x="4613" y="6181"/>
                    <a:pt x="4190" y="6215"/>
                    <a:pt x="3769" y="6215"/>
                  </a:cubicBezTo>
                  <a:cubicBezTo>
                    <a:pt x="2547" y="6215"/>
                    <a:pt x="1348" y="5930"/>
                    <a:pt x="162" y="5579"/>
                  </a:cubicBezTo>
                  <a:cubicBezTo>
                    <a:pt x="150" y="5574"/>
                    <a:pt x="138" y="5572"/>
                    <a:pt x="126" y="5572"/>
                  </a:cubicBezTo>
                  <a:cubicBezTo>
                    <a:pt x="33" y="5572"/>
                    <a:pt x="0" y="5731"/>
                    <a:pt x="91" y="5753"/>
                  </a:cubicBezTo>
                  <a:cubicBezTo>
                    <a:pt x="1313" y="6127"/>
                    <a:pt x="2520" y="6411"/>
                    <a:pt x="3762" y="6411"/>
                  </a:cubicBezTo>
                  <a:cubicBezTo>
                    <a:pt x="4086" y="6411"/>
                    <a:pt x="4412" y="6392"/>
                    <a:pt x="4741" y="6350"/>
                  </a:cubicBezTo>
                  <a:cubicBezTo>
                    <a:pt x="6335" y="6153"/>
                    <a:pt x="7852" y="5532"/>
                    <a:pt x="9320" y="4911"/>
                  </a:cubicBezTo>
                  <a:cubicBezTo>
                    <a:pt x="9368" y="4881"/>
                    <a:pt x="9416" y="4833"/>
                    <a:pt x="9368" y="4762"/>
                  </a:cubicBezTo>
                  <a:cubicBezTo>
                    <a:pt x="8473" y="3442"/>
                    <a:pt x="7404" y="2248"/>
                    <a:pt x="6013" y="1401"/>
                  </a:cubicBezTo>
                  <a:cubicBezTo>
                    <a:pt x="4774" y="649"/>
                    <a:pt x="3306" y="1"/>
                    <a:pt x="184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897075" y="1532775"/>
              <a:ext cx="227000" cy="68500"/>
            </a:xfrm>
            <a:custGeom>
              <a:avLst/>
              <a:gdLst/>
              <a:ahLst/>
              <a:cxnLst/>
              <a:rect l="l" t="t" r="r" b="b"/>
              <a:pathLst>
                <a:path w="9080" h="2740" extrusionOk="0">
                  <a:moveTo>
                    <a:pt x="240" y="1"/>
                  </a:moveTo>
                  <a:cubicBezTo>
                    <a:pt x="209" y="1"/>
                    <a:pt x="179" y="2"/>
                    <a:pt x="149" y="3"/>
                  </a:cubicBezTo>
                  <a:cubicBezTo>
                    <a:pt x="8" y="26"/>
                    <a:pt x="0" y="202"/>
                    <a:pt x="125" y="202"/>
                  </a:cubicBezTo>
                  <a:cubicBezTo>
                    <a:pt x="132" y="202"/>
                    <a:pt x="140" y="202"/>
                    <a:pt x="149" y="200"/>
                  </a:cubicBezTo>
                  <a:cubicBezTo>
                    <a:pt x="172" y="199"/>
                    <a:pt x="196" y="199"/>
                    <a:pt x="220" y="199"/>
                  </a:cubicBezTo>
                  <a:cubicBezTo>
                    <a:pt x="819" y="199"/>
                    <a:pt x="1443" y="482"/>
                    <a:pt x="2017" y="672"/>
                  </a:cubicBezTo>
                  <a:cubicBezTo>
                    <a:pt x="2859" y="946"/>
                    <a:pt x="3731" y="1197"/>
                    <a:pt x="4602" y="1466"/>
                  </a:cubicBezTo>
                  <a:cubicBezTo>
                    <a:pt x="5955" y="1930"/>
                    <a:pt x="7336" y="2739"/>
                    <a:pt x="8828" y="2739"/>
                  </a:cubicBezTo>
                  <a:cubicBezTo>
                    <a:pt x="8870" y="2739"/>
                    <a:pt x="8912" y="2739"/>
                    <a:pt x="8954" y="2737"/>
                  </a:cubicBezTo>
                  <a:cubicBezTo>
                    <a:pt x="9080" y="2737"/>
                    <a:pt x="9080" y="2540"/>
                    <a:pt x="8954" y="2540"/>
                  </a:cubicBezTo>
                  <a:cubicBezTo>
                    <a:pt x="8914" y="2542"/>
                    <a:pt x="8874" y="2542"/>
                    <a:pt x="8834" y="2542"/>
                  </a:cubicBezTo>
                  <a:cubicBezTo>
                    <a:pt x="7313" y="2542"/>
                    <a:pt x="5861" y="1680"/>
                    <a:pt x="4477" y="1221"/>
                  </a:cubicBezTo>
                  <a:cubicBezTo>
                    <a:pt x="3635" y="946"/>
                    <a:pt x="2788" y="696"/>
                    <a:pt x="1940" y="421"/>
                  </a:cubicBezTo>
                  <a:cubicBezTo>
                    <a:pt x="1396" y="257"/>
                    <a:pt x="809" y="1"/>
                    <a:pt x="24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60625" y="1568000"/>
              <a:ext cx="43900" cy="52050"/>
            </a:xfrm>
            <a:custGeom>
              <a:avLst/>
              <a:gdLst/>
              <a:ahLst/>
              <a:cxnLst/>
              <a:rect l="l" t="t" r="r" b="b"/>
              <a:pathLst>
                <a:path w="1756" h="2082" extrusionOk="0">
                  <a:moveTo>
                    <a:pt x="1584" y="1"/>
                  </a:moveTo>
                  <a:cubicBezTo>
                    <a:pt x="1570" y="1"/>
                    <a:pt x="1556" y="3"/>
                    <a:pt x="1541" y="9"/>
                  </a:cubicBezTo>
                  <a:cubicBezTo>
                    <a:pt x="1069" y="236"/>
                    <a:pt x="526" y="355"/>
                    <a:pt x="48" y="654"/>
                  </a:cubicBezTo>
                  <a:cubicBezTo>
                    <a:pt x="24" y="684"/>
                    <a:pt x="1" y="731"/>
                    <a:pt x="24" y="779"/>
                  </a:cubicBezTo>
                  <a:cubicBezTo>
                    <a:pt x="227" y="1203"/>
                    <a:pt x="401" y="1651"/>
                    <a:pt x="675" y="2027"/>
                  </a:cubicBezTo>
                  <a:cubicBezTo>
                    <a:pt x="698" y="2065"/>
                    <a:pt x="732" y="2082"/>
                    <a:pt x="765" y="2082"/>
                  </a:cubicBezTo>
                  <a:cubicBezTo>
                    <a:pt x="833" y="2082"/>
                    <a:pt x="897" y="2010"/>
                    <a:pt x="848" y="1925"/>
                  </a:cubicBezTo>
                  <a:cubicBezTo>
                    <a:pt x="596" y="1580"/>
                    <a:pt x="429" y="1174"/>
                    <a:pt x="247" y="786"/>
                  </a:cubicBezTo>
                  <a:lnTo>
                    <a:pt x="247" y="786"/>
                  </a:lnTo>
                  <a:cubicBezTo>
                    <a:pt x="680" y="521"/>
                    <a:pt x="1197" y="397"/>
                    <a:pt x="1666" y="182"/>
                  </a:cubicBezTo>
                  <a:cubicBezTo>
                    <a:pt x="1756" y="140"/>
                    <a:pt x="1688" y="1"/>
                    <a:pt x="158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999725" y="1534450"/>
              <a:ext cx="70650" cy="103150"/>
            </a:xfrm>
            <a:custGeom>
              <a:avLst/>
              <a:gdLst/>
              <a:ahLst/>
              <a:cxnLst/>
              <a:rect l="l" t="t" r="r" b="b"/>
              <a:pathLst>
                <a:path w="2826" h="4126" extrusionOk="0">
                  <a:moveTo>
                    <a:pt x="2700" y="0"/>
                  </a:moveTo>
                  <a:cubicBezTo>
                    <a:pt x="2688" y="0"/>
                    <a:pt x="2676" y="3"/>
                    <a:pt x="2663" y="8"/>
                  </a:cubicBezTo>
                  <a:cubicBezTo>
                    <a:pt x="1792" y="330"/>
                    <a:pt x="968" y="778"/>
                    <a:pt x="73" y="1053"/>
                  </a:cubicBezTo>
                  <a:cubicBezTo>
                    <a:pt x="49" y="1053"/>
                    <a:pt x="1" y="1100"/>
                    <a:pt x="25" y="1130"/>
                  </a:cubicBezTo>
                  <a:cubicBezTo>
                    <a:pt x="126" y="2097"/>
                    <a:pt x="449" y="3041"/>
                    <a:pt x="472" y="4014"/>
                  </a:cubicBezTo>
                  <a:cubicBezTo>
                    <a:pt x="472" y="4088"/>
                    <a:pt x="522" y="4126"/>
                    <a:pt x="571" y="4126"/>
                  </a:cubicBezTo>
                  <a:cubicBezTo>
                    <a:pt x="620" y="4126"/>
                    <a:pt x="670" y="4088"/>
                    <a:pt x="670" y="4014"/>
                  </a:cubicBezTo>
                  <a:cubicBezTo>
                    <a:pt x="646" y="3220"/>
                    <a:pt x="425" y="2444"/>
                    <a:pt x="299" y="1650"/>
                  </a:cubicBezTo>
                  <a:cubicBezTo>
                    <a:pt x="246" y="1399"/>
                    <a:pt x="174" y="1226"/>
                    <a:pt x="472" y="1130"/>
                  </a:cubicBezTo>
                  <a:cubicBezTo>
                    <a:pt x="693" y="1053"/>
                    <a:pt x="920" y="951"/>
                    <a:pt x="1141" y="856"/>
                  </a:cubicBezTo>
                  <a:cubicBezTo>
                    <a:pt x="1666" y="629"/>
                    <a:pt x="2186" y="384"/>
                    <a:pt x="2735" y="181"/>
                  </a:cubicBezTo>
                  <a:cubicBezTo>
                    <a:pt x="2826" y="160"/>
                    <a:pt x="2793" y="0"/>
                    <a:pt x="270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39450" y="1545425"/>
              <a:ext cx="18675" cy="90975"/>
            </a:xfrm>
            <a:custGeom>
              <a:avLst/>
              <a:gdLst/>
              <a:ahLst/>
              <a:cxnLst/>
              <a:rect l="l" t="t" r="r" b="b"/>
              <a:pathLst>
                <a:path w="747" h="3639" extrusionOk="0">
                  <a:moveTo>
                    <a:pt x="197" y="0"/>
                  </a:moveTo>
                  <a:cubicBezTo>
                    <a:pt x="146" y="0"/>
                    <a:pt x="96" y="31"/>
                    <a:pt x="96" y="94"/>
                  </a:cubicBezTo>
                  <a:cubicBezTo>
                    <a:pt x="0" y="1258"/>
                    <a:pt x="472" y="2381"/>
                    <a:pt x="543" y="3527"/>
                  </a:cubicBezTo>
                  <a:cubicBezTo>
                    <a:pt x="543" y="3601"/>
                    <a:pt x="594" y="3639"/>
                    <a:pt x="645" y="3639"/>
                  </a:cubicBezTo>
                  <a:cubicBezTo>
                    <a:pt x="696" y="3639"/>
                    <a:pt x="746" y="3601"/>
                    <a:pt x="746" y="3527"/>
                  </a:cubicBezTo>
                  <a:cubicBezTo>
                    <a:pt x="669" y="2381"/>
                    <a:pt x="197" y="1258"/>
                    <a:pt x="299" y="94"/>
                  </a:cubicBezTo>
                  <a:cubicBezTo>
                    <a:pt x="299" y="31"/>
                    <a:pt x="248" y="0"/>
                    <a:pt x="19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940425" y="1497225"/>
              <a:ext cx="70000" cy="51000"/>
            </a:xfrm>
            <a:custGeom>
              <a:avLst/>
              <a:gdLst/>
              <a:ahLst/>
              <a:cxnLst/>
              <a:rect l="l" t="t" r="r" b="b"/>
              <a:pathLst>
                <a:path w="2800" h="2040" extrusionOk="0">
                  <a:moveTo>
                    <a:pt x="2679" y="0"/>
                  </a:moveTo>
                  <a:cubicBezTo>
                    <a:pt x="2660" y="0"/>
                    <a:pt x="2639" y="8"/>
                    <a:pt x="2618" y="28"/>
                  </a:cubicBezTo>
                  <a:cubicBezTo>
                    <a:pt x="1800" y="649"/>
                    <a:pt x="952" y="1246"/>
                    <a:pt x="80" y="1843"/>
                  </a:cubicBezTo>
                  <a:cubicBezTo>
                    <a:pt x="1" y="1908"/>
                    <a:pt x="54" y="2039"/>
                    <a:pt x="147" y="2039"/>
                  </a:cubicBezTo>
                  <a:cubicBezTo>
                    <a:pt x="165" y="2039"/>
                    <a:pt x="185" y="2034"/>
                    <a:pt x="206" y="2022"/>
                  </a:cubicBezTo>
                  <a:cubicBezTo>
                    <a:pt x="1054" y="1425"/>
                    <a:pt x="1901" y="798"/>
                    <a:pt x="2719" y="177"/>
                  </a:cubicBezTo>
                  <a:cubicBezTo>
                    <a:pt x="2800" y="121"/>
                    <a:pt x="2752" y="0"/>
                    <a:pt x="267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050525" y="1442250"/>
              <a:ext cx="156475" cy="84625"/>
            </a:xfrm>
            <a:custGeom>
              <a:avLst/>
              <a:gdLst/>
              <a:ahLst/>
              <a:cxnLst/>
              <a:rect l="l" t="t" r="r" b="b"/>
              <a:pathLst>
                <a:path w="6259" h="3385" extrusionOk="0">
                  <a:moveTo>
                    <a:pt x="6118" y="0"/>
                  </a:moveTo>
                  <a:cubicBezTo>
                    <a:pt x="6091" y="0"/>
                    <a:pt x="6066" y="12"/>
                    <a:pt x="6052" y="42"/>
                  </a:cubicBezTo>
                  <a:cubicBezTo>
                    <a:pt x="5557" y="985"/>
                    <a:pt x="4088" y="1182"/>
                    <a:pt x="3169" y="1409"/>
                  </a:cubicBezTo>
                  <a:cubicBezTo>
                    <a:pt x="1975" y="1732"/>
                    <a:pt x="828" y="2227"/>
                    <a:pt x="58" y="3224"/>
                  </a:cubicBezTo>
                  <a:cubicBezTo>
                    <a:pt x="1" y="3299"/>
                    <a:pt x="55" y="3385"/>
                    <a:pt x="118" y="3385"/>
                  </a:cubicBezTo>
                  <a:cubicBezTo>
                    <a:pt x="140" y="3385"/>
                    <a:pt x="164" y="3374"/>
                    <a:pt x="184" y="3350"/>
                  </a:cubicBezTo>
                  <a:cubicBezTo>
                    <a:pt x="1079" y="2251"/>
                    <a:pt x="2345" y="1833"/>
                    <a:pt x="3664" y="1481"/>
                  </a:cubicBezTo>
                  <a:cubicBezTo>
                    <a:pt x="4536" y="1260"/>
                    <a:pt x="5754" y="1009"/>
                    <a:pt x="6225" y="138"/>
                  </a:cubicBezTo>
                  <a:cubicBezTo>
                    <a:pt x="6259" y="70"/>
                    <a:pt x="6183" y="0"/>
                    <a:pt x="611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136325" y="1421050"/>
              <a:ext cx="41375" cy="57100"/>
            </a:xfrm>
            <a:custGeom>
              <a:avLst/>
              <a:gdLst/>
              <a:ahLst/>
              <a:cxnLst/>
              <a:rect l="l" t="t" r="r" b="b"/>
              <a:pathLst>
                <a:path w="1655" h="2284" extrusionOk="0">
                  <a:moveTo>
                    <a:pt x="1508" y="0"/>
                  </a:moveTo>
                  <a:cubicBezTo>
                    <a:pt x="1477" y="0"/>
                    <a:pt x="1447" y="13"/>
                    <a:pt x="1426" y="42"/>
                  </a:cubicBezTo>
                  <a:cubicBezTo>
                    <a:pt x="931" y="741"/>
                    <a:pt x="358" y="1362"/>
                    <a:pt x="35" y="2156"/>
                  </a:cubicBezTo>
                  <a:cubicBezTo>
                    <a:pt x="1" y="2236"/>
                    <a:pt x="59" y="2284"/>
                    <a:pt x="119" y="2284"/>
                  </a:cubicBezTo>
                  <a:cubicBezTo>
                    <a:pt x="153" y="2284"/>
                    <a:pt x="189" y="2268"/>
                    <a:pt x="208" y="2233"/>
                  </a:cubicBezTo>
                  <a:cubicBezTo>
                    <a:pt x="531" y="1433"/>
                    <a:pt x="1104" y="813"/>
                    <a:pt x="1599" y="144"/>
                  </a:cubicBezTo>
                  <a:cubicBezTo>
                    <a:pt x="1654" y="72"/>
                    <a:pt x="1581" y="0"/>
                    <a:pt x="150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20150" y="1480800"/>
              <a:ext cx="82525" cy="43425"/>
            </a:xfrm>
            <a:custGeom>
              <a:avLst/>
              <a:gdLst/>
              <a:ahLst/>
              <a:cxnLst/>
              <a:rect l="l" t="t" r="r" b="b"/>
              <a:pathLst>
                <a:path w="3301" h="1737" extrusionOk="0">
                  <a:moveTo>
                    <a:pt x="132" y="1"/>
                  </a:moveTo>
                  <a:cubicBezTo>
                    <a:pt x="71" y="1"/>
                    <a:pt x="1" y="61"/>
                    <a:pt x="31" y="142"/>
                  </a:cubicBezTo>
                  <a:cubicBezTo>
                    <a:pt x="306" y="1135"/>
                    <a:pt x="1598" y="1737"/>
                    <a:pt x="2664" y="1737"/>
                  </a:cubicBezTo>
                  <a:cubicBezTo>
                    <a:pt x="2848" y="1737"/>
                    <a:pt x="3025" y="1719"/>
                    <a:pt x="3190" y="1682"/>
                  </a:cubicBezTo>
                  <a:cubicBezTo>
                    <a:pt x="3300" y="1661"/>
                    <a:pt x="3257" y="1500"/>
                    <a:pt x="3159" y="1500"/>
                  </a:cubicBezTo>
                  <a:cubicBezTo>
                    <a:pt x="3146" y="1500"/>
                    <a:pt x="3132" y="1503"/>
                    <a:pt x="3118" y="1509"/>
                  </a:cubicBezTo>
                  <a:cubicBezTo>
                    <a:pt x="2979" y="1540"/>
                    <a:pt x="2829" y="1555"/>
                    <a:pt x="2672" y="1555"/>
                  </a:cubicBezTo>
                  <a:cubicBezTo>
                    <a:pt x="1703" y="1555"/>
                    <a:pt x="487" y="984"/>
                    <a:pt x="205" y="64"/>
                  </a:cubicBezTo>
                  <a:cubicBezTo>
                    <a:pt x="196" y="19"/>
                    <a:pt x="165" y="1"/>
                    <a:pt x="13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61975" y="1411500"/>
              <a:ext cx="24350" cy="18675"/>
            </a:xfrm>
            <a:custGeom>
              <a:avLst/>
              <a:gdLst/>
              <a:ahLst/>
              <a:cxnLst/>
              <a:rect l="l" t="t" r="r" b="b"/>
              <a:pathLst>
                <a:path w="974" h="747" extrusionOk="0">
                  <a:moveTo>
                    <a:pt x="502" y="1"/>
                  </a:moveTo>
                  <a:cubicBezTo>
                    <a:pt x="0" y="1"/>
                    <a:pt x="0" y="747"/>
                    <a:pt x="502" y="747"/>
                  </a:cubicBezTo>
                  <a:cubicBezTo>
                    <a:pt x="973" y="747"/>
                    <a:pt x="973" y="1"/>
                    <a:pt x="502"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193150" y="1432700"/>
              <a:ext cx="24200" cy="18675"/>
            </a:xfrm>
            <a:custGeom>
              <a:avLst/>
              <a:gdLst/>
              <a:ahLst/>
              <a:cxnLst/>
              <a:rect l="l" t="t" r="r" b="b"/>
              <a:pathLst>
                <a:path w="968" h="747" extrusionOk="0">
                  <a:moveTo>
                    <a:pt x="496" y="0"/>
                  </a:moveTo>
                  <a:cubicBezTo>
                    <a:pt x="1" y="0"/>
                    <a:pt x="1" y="747"/>
                    <a:pt x="496" y="747"/>
                  </a:cubicBezTo>
                  <a:cubicBezTo>
                    <a:pt x="968" y="747"/>
                    <a:pt x="968" y="0"/>
                    <a:pt x="496" y="0"/>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88075" y="1509700"/>
              <a:ext cx="24350" cy="18700"/>
            </a:xfrm>
            <a:custGeom>
              <a:avLst/>
              <a:gdLst/>
              <a:ahLst/>
              <a:cxnLst/>
              <a:rect l="l" t="t" r="r" b="b"/>
              <a:pathLst>
                <a:path w="974" h="748" extrusionOk="0">
                  <a:moveTo>
                    <a:pt x="502" y="1"/>
                  </a:moveTo>
                  <a:cubicBezTo>
                    <a:pt x="1" y="1"/>
                    <a:pt x="1" y="747"/>
                    <a:pt x="502" y="747"/>
                  </a:cubicBezTo>
                  <a:cubicBezTo>
                    <a:pt x="974" y="747"/>
                    <a:pt x="974" y="1"/>
                    <a:pt x="502"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36875" y="1146200"/>
              <a:ext cx="84100" cy="203925"/>
            </a:xfrm>
            <a:custGeom>
              <a:avLst/>
              <a:gdLst/>
              <a:ahLst/>
              <a:cxnLst/>
              <a:rect l="l" t="t" r="r" b="b"/>
              <a:pathLst>
                <a:path w="3364" h="8157" extrusionOk="0">
                  <a:moveTo>
                    <a:pt x="3217" y="0"/>
                  </a:moveTo>
                  <a:cubicBezTo>
                    <a:pt x="3187" y="0"/>
                    <a:pt x="3157" y="12"/>
                    <a:pt x="3136" y="40"/>
                  </a:cubicBezTo>
                  <a:cubicBezTo>
                    <a:pt x="1345" y="2380"/>
                    <a:pt x="1542" y="5538"/>
                    <a:pt x="49" y="8004"/>
                  </a:cubicBezTo>
                  <a:cubicBezTo>
                    <a:pt x="1" y="8084"/>
                    <a:pt x="64" y="8157"/>
                    <a:pt x="132" y="8157"/>
                  </a:cubicBezTo>
                  <a:cubicBezTo>
                    <a:pt x="165" y="8157"/>
                    <a:pt x="199" y="8140"/>
                    <a:pt x="222" y="8099"/>
                  </a:cubicBezTo>
                  <a:cubicBezTo>
                    <a:pt x="1691" y="5640"/>
                    <a:pt x="1518" y="2482"/>
                    <a:pt x="3309" y="141"/>
                  </a:cubicBezTo>
                  <a:cubicBezTo>
                    <a:pt x="3364" y="69"/>
                    <a:pt x="3290" y="0"/>
                    <a:pt x="321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016150" y="1068050"/>
              <a:ext cx="75550" cy="81950"/>
            </a:xfrm>
            <a:custGeom>
              <a:avLst/>
              <a:gdLst/>
              <a:ahLst/>
              <a:cxnLst/>
              <a:rect l="l" t="t" r="r" b="b"/>
              <a:pathLst>
                <a:path w="3022" h="3278" extrusionOk="0">
                  <a:moveTo>
                    <a:pt x="1711" y="203"/>
                  </a:moveTo>
                  <a:cubicBezTo>
                    <a:pt x="2020" y="203"/>
                    <a:pt x="2526" y="377"/>
                    <a:pt x="2526" y="730"/>
                  </a:cubicBezTo>
                  <a:cubicBezTo>
                    <a:pt x="2550" y="1303"/>
                    <a:pt x="1708" y="1876"/>
                    <a:pt x="1332" y="2175"/>
                  </a:cubicBezTo>
                  <a:cubicBezTo>
                    <a:pt x="979" y="2438"/>
                    <a:pt x="551" y="2679"/>
                    <a:pt x="218" y="2990"/>
                  </a:cubicBezTo>
                  <a:lnTo>
                    <a:pt x="218" y="2990"/>
                  </a:lnTo>
                  <a:cubicBezTo>
                    <a:pt x="235" y="2273"/>
                    <a:pt x="363" y="1527"/>
                    <a:pt x="711" y="903"/>
                  </a:cubicBezTo>
                  <a:cubicBezTo>
                    <a:pt x="908" y="533"/>
                    <a:pt x="1230" y="235"/>
                    <a:pt x="1654" y="205"/>
                  </a:cubicBezTo>
                  <a:cubicBezTo>
                    <a:pt x="1672" y="203"/>
                    <a:pt x="1691" y="203"/>
                    <a:pt x="1711" y="203"/>
                  </a:cubicBezTo>
                  <a:close/>
                  <a:moveTo>
                    <a:pt x="1814" y="1"/>
                  </a:moveTo>
                  <a:cubicBezTo>
                    <a:pt x="1394" y="1"/>
                    <a:pt x="954" y="218"/>
                    <a:pt x="711" y="533"/>
                  </a:cubicBezTo>
                  <a:cubicBezTo>
                    <a:pt x="162" y="1226"/>
                    <a:pt x="13" y="2294"/>
                    <a:pt x="13" y="3166"/>
                  </a:cubicBezTo>
                  <a:cubicBezTo>
                    <a:pt x="1" y="3241"/>
                    <a:pt x="44" y="3278"/>
                    <a:pt x="94" y="3278"/>
                  </a:cubicBezTo>
                  <a:cubicBezTo>
                    <a:pt x="106" y="3278"/>
                    <a:pt x="119" y="3276"/>
                    <a:pt x="131" y="3271"/>
                  </a:cubicBezTo>
                  <a:lnTo>
                    <a:pt x="131" y="3271"/>
                  </a:lnTo>
                  <a:cubicBezTo>
                    <a:pt x="139" y="3273"/>
                    <a:pt x="147" y="3274"/>
                    <a:pt x="155" y="3274"/>
                  </a:cubicBezTo>
                  <a:cubicBezTo>
                    <a:pt x="176" y="3274"/>
                    <a:pt x="198" y="3265"/>
                    <a:pt x="215" y="3244"/>
                  </a:cubicBezTo>
                  <a:cubicBezTo>
                    <a:pt x="687" y="2742"/>
                    <a:pt x="1356" y="2396"/>
                    <a:pt x="1881" y="1948"/>
                  </a:cubicBezTo>
                  <a:cubicBezTo>
                    <a:pt x="2251" y="1626"/>
                    <a:pt x="3021" y="951"/>
                    <a:pt x="2627" y="408"/>
                  </a:cubicBezTo>
                  <a:cubicBezTo>
                    <a:pt x="2426" y="120"/>
                    <a:pt x="2126" y="1"/>
                    <a:pt x="181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981675" y="1169525"/>
              <a:ext cx="106300" cy="53700"/>
            </a:xfrm>
            <a:custGeom>
              <a:avLst/>
              <a:gdLst/>
              <a:ahLst/>
              <a:cxnLst/>
              <a:rect l="l" t="t" r="r" b="b"/>
              <a:pathLst>
                <a:path w="4252" h="2148" extrusionOk="0">
                  <a:moveTo>
                    <a:pt x="3466" y="0"/>
                  </a:moveTo>
                  <a:cubicBezTo>
                    <a:pt x="3100" y="0"/>
                    <a:pt x="2678" y="113"/>
                    <a:pt x="2490" y="152"/>
                  </a:cubicBezTo>
                  <a:cubicBezTo>
                    <a:pt x="1493" y="426"/>
                    <a:pt x="771" y="922"/>
                    <a:pt x="126" y="1746"/>
                  </a:cubicBezTo>
                  <a:cubicBezTo>
                    <a:pt x="68" y="1821"/>
                    <a:pt x="122" y="1906"/>
                    <a:pt x="186" y="1906"/>
                  </a:cubicBezTo>
                  <a:cubicBezTo>
                    <a:pt x="208" y="1906"/>
                    <a:pt x="231" y="1896"/>
                    <a:pt x="251" y="1871"/>
                  </a:cubicBezTo>
                  <a:cubicBezTo>
                    <a:pt x="795" y="1196"/>
                    <a:pt x="1392" y="725"/>
                    <a:pt x="2215" y="450"/>
                  </a:cubicBezTo>
                  <a:cubicBezTo>
                    <a:pt x="2402" y="390"/>
                    <a:pt x="3009" y="192"/>
                    <a:pt x="3442" y="192"/>
                  </a:cubicBezTo>
                  <a:cubicBezTo>
                    <a:pt x="3700" y="192"/>
                    <a:pt x="3896" y="262"/>
                    <a:pt x="3905" y="474"/>
                  </a:cubicBezTo>
                  <a:cubicBezTo>
                    <a:pt x="3953" y="1274"/>
                    <a:pt x="2788" y="1471"/>
                    <a:pt x="2239" y="1620"/>
                  </a:cubicBezTo>
                  <a:cubicBezTo>
                    <a:pt x="1565" y="1769"/>
                    <a:pt x="848" y="1895"/>
                    <a:pt x="150" y="1943"/>
                  </a:cubicBezTo>
                  <a:cubicBezTo>
                    <a:pt x="9" y="1965"/>
                    <a:pt x="1" y="2148"/>
                    <a:pt x="126" y="2148"/>
                  </a:cubicBezTo>
                  <a:cubicBezTo>
                    <a:pt x="134" y="2148"/>
                    <a:pt x="141" y="2147"/>
                    <a:pt x="150" y="2146"/>
                  </a:cubicBezTo>
                  <a:cubicBezTo>
                    <a:pt x="1045" y="2068"/>
                    <a:pt x="1965" y="1919"/>
                    <a:pt x="2836" y="1668"/>
                  </a:cubicBezTo>
                  <a:cubicBezTo>
                    <a:pt x="3409" y="1495"/>
                    <a:pt x="4251" y="1125"/>
                    <a:pt x="4102" y="355"/>
                  </a:cubicBezTo>
                  <a:cubicBezTo>
                    <a:pt x="4047" y="81"/>
                    <a:pt x="3777" y="0"/>
                    <a:pt x="346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936900" y="1160150"/>
              <a:ext cx="48525" cy="99000"/>
            </a:xfrm>
            <a:custGeom>
              <a:avLst/>
              <a:gdLst/>
              <a:ahLst/>
              <a:cxnLst/>
              <a:rect l="l" t="t" r="r" b="b"/>
              <a:pathLst>
                <a:path w="1941" h="3960" extrusionOk="0">
                  <a:moveTo>
                    <a:pt x="1195" y="236"/>
                  </a:moveTo>
                  <a:cubicBezTo>
                    <a:pt x="1311" y="236"/>
                    <a:pt x="1418" y="293"/>
                    <a:pt x="1493" y="431"/>
                  </a:cubicBezTo>
                  <a:cubicBezTo>
                    <a:pt x="1744" y="927"/>
                    <a:pt x="1618" y="1673"/>
                    <a:pt x="1565" y="2168"/>
                  </a:cubicBezTo>
                  <a:cubicBezTo>
                    <a:pt x="1520" y="2684"/>
                    <a:pt x="1428" y="3153"/>
                    <a:pt x="1357" y="3643"/>
                  </a:cubicBezTo>
                  <a:lnTo>
                    <a:pt x="1357" y="3643"/>
                  </a:lnTo>
                  <a:cubicBezTo>
                    <a:pt x="803" y="3102"/>
                    <a:pt x="391" y="2337"/>
                    <a:pt x="299" y="1571"/>
                  </a:cubicBezTo>
                  <a:cubicBezTo>
                    <a:pt x="251" y="1100"/>
                    <a:pt x="424" y="652"/>
                    <a:pt x="848" y="377"/>
                  </a:cubicBezTo>
                  <a:cubicBezTo>
                    <a:pt x="958" y="291"/>
                    <a:pt x="1081" y="236"/>
                    <a:pt x="1195" y="236"/>
                  </a:cubicBezTo>
                  <a:close/>
                  <a:moveTo>
                    <a:pt x="1152" y="0"/>
                  </a:moveTo>
                  <a:cubicBezTo>
                    <a:pt x="610" y="0"/>
                    <a:pt x="165" y="816"/>
                    <a:pt x="102" y="1249"/>
                  </a:cubicBezTo>
                  <a:cubicBezTo>
                    <a:pt x="1" y="2222"/>
                    <a:pt x="699" y="3362"/>
                    <a:pt x="1415" y="3935"/>
                  </a:cubicBezTo>
                  <a:cubicBezTo>
                    <a:pt x="1438" y="3953"/>
                    <a:pt x="1462" y="3960"/>
                    <a:pt x="1484" y="3960"/>
                  </a:cubicBezTo>
                  <a:cubicBezTo>
                    <a:pt x="1561" y="3960"/>
                    <a:pt x="1620" y="3871"/>
                    <a:pt x="1541" y="3810"/>
                  </a:cubicBezTo>
                  <a:cubicBezTo>
                    <a:pt x="1534" y="3804"/>
                    <a:pt x="1527" y="3798"/>
                    <a:pt x="1520" y="3792"/>
                  </a:cubicBezTo>
                  <a:lnTo>
                    <a:pt x="1520" y="3792"/>
                  </a:lnTo>
                  <a:cubicBezTo>
                    <a:pt x="1644" y="3106"/>
                    <a:pt x="1768" y="2413"/>
                    <a:pt x="1815" y="1721"/>
                  </a:cubicBezTo>
                  <a:cubicBezTo>
                    <a:pt x="1839" y="1273"/>
                    <a:pt x="1941" y="306"/>
                    <a:pt x="1392" y="55"/>
                  </a:cubicBezTo>
                  <a:cubicBezTo>
                    <a:pt x="1310" y="17"/>
                    <a:pt x="1230" y="0"/>
                    <a:pt x="115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019150" y="1091075"/>
              <a:ext cx="25200" cy="54225"/>
            </a:xfrm>
            <a:custGeom>
              <a:avLst/>
              <a:gdLst/>
              <a:ahLst/>
              <a:cxnLst/>
              <a:rect l="l" t="t" r="r" b="b"/>
              <a:pathLst>
                <a:path w="1008" h="2169" extrusionOk="0">
                  <a:moveTo>
                    <a:pt x="916" y="1"/>
                  </a:moveTo>
                  <a:cubicBezTo>
                    <a:pt x="898" y="1"/>
                    <a:pt x="879" y="9"/>
                    <a:pt x="866" y="30"/>
                  </a:cubicBezTo>
                  <a:cubicBezTo>
                    <a:pt x="567" y="705"/>
                    <a:pt x="442" y="1475"/>
                    <a:pt x="18" y="2072"/>
                  </a:cubicBezTo>
                  <a:cubicBezTo>
                    <a:pt x="1" y="2128"/>
                    <a:pt x="49" y="2168"/>
                    <a:pt x="95" y="2168"/>
                  </a:cubicBezTo>
                  <a:cubicBezTo>
                    <a:pt x="113" y="2168"/>
                    <a:pt x="130" y="2163"/>
                    <a:pt x="143" y="2149"/>
                  </a:cubicBezTo>
                  <a:cubicBezTo>
                    <a:pt x="567" y="1523"/>
                    <a:pt x="692" y="776"/>
                    <a:pt x="991" y="108"/>
                  </a:cubicBezTo>
                  <a:cubicBezTo>
                    <a:pt x="1008" y="53"/>
                    <a:pt x="962" y="1"/>
                    <a:pt x="91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21775" y="1094925"/>
              <a:ext cx="40350" cy="49100"/>
            </a:xfrm>
            <a:custGeom>
              <a:avLst/>
              <a:gdLst/>
              <a:ahLst/>
              <a:cxnLst/>
              <a:rect l="l" t="t" r="r" b="b"/>
              <a:pathLst>
                <a:path w="1614" h="1964" extrusionOk="0">
                  <a:moveTo>
                    <a:pt x="1525" y="0"/>
                  </a:moveTo>
                  <a:cubicBezTo>
                    <a:pt x="1510" y="0"/>
                    <a:pt x="1495" y="8"/>
                    <a:pt x="1483" y="25"/>
                  </a:cubicBezTo>
                  <a:cubicBezTo>
                    <a:pt x="910" y="575"/>
                    <a:pt x="289" y="1124"/>
                    <a:pt x="14" y="1894"/>
                  </a:cubicBezTo>
                  <a:cubicBezTo>
                    <a:pt x="0" y="1936"/>
                    <a:pt x="36" y="1964"/>
                    <a:pt x="73" y="1964"/>
                  </a:cubicBezTo>
                  <a:cubicBezTo>
                    <a:pt x="100" y="1964"/>
                    <a:pt x="127" y="1950"/>
                    <a:pt x="140" y="1918"/>
                  </a:cubicBezTo>
                  <a:cubicBezTo>
                    <a:pt x="408" y="1172"/>
                    <a:pt x="1005" y="652"/>
                    <a:pt x="1555" y="103"/>
                  </a:cubicBezTo>
                  <a:cubicBezTo>
                    <a:pt x="1613" y="67"/>
                    <a:pt x="1570" y="0"/>
                    <a:pt x="152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81825" y="1184400"/>
              <a:ext cx="64325" cy="38175"/>
            </a:xfrm>
            <a:custGeom>
              <a:avLst/>
              <a:gdLst/>
              <a:ahLst/>
              <a:cxnLst/>
              <a:rect l="l" t="t" r="r" b="b"/>
              <a:pathLst>
                <a:path w="2573" h="1527" extrusionOk="0">
                  <a:moveTo>
                    <a:pt x="2454" y="1"/>
                  </a:moveTo>
                  <a:cubicBezTo>
                    <a:pt x="2446" y="1"/>
                    <a:pt x="2438" y="2"/>
                    <a:pt x="2430" y="4"/>
                  </a:cubicBezTo>
                  <a:cubicBezTo>
                    <a:pt x="1636" y="452"/>
                    <a:pt x="812" y="900"/>
                    <a:pt x="42" y="1401"/>
                  </a:cubicBezTo>
                  <a:cubicBezTo>
                    <a:pt x="0" y="1443"/>
                    <a:pt x="32" y="1526"/>
                    <a:pt x="92" y="1526"/>
                  </a:cubicBezTo>
                  <a:cubicBezTo>
                    <a:pt x="101" y="1526"/>
                    <a:pt x="110" y="1524"/>
                    <a:pt x="120" y="1521"/>
                  </a:cubicBezTo>
                  <a:cubicBezTo>
                    <a:pt x="890" y="1001"/>
                    <a:pt x="1684" y="577"/>
                    <a:pt x="2508" y="130"/>
                  </a:cubicBezTo>
                  <a:cubicBezTo>
                    <a:pt x="2572" y="87"/>
                    <a:pt x="2521" y="1"/>
                    <a:pt x="245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86775" y="1196900"/>
              <a:ext cx="66800" cy="24400"/>
            </a:xfrm>
            <a:custGeom>
              <a:avLst/>
              <a:gdLst/>
              <a:ahLst/>
              <a:cxnLst/>
              <a:rect l="l" t="t" r="r" b="b"/>
              <a:pathLst>
                <a:path w="2672" h="976" extrusionOk="0">
                  <a:moveTo>
                    <a:pt x="2559" y="0"/>
                  </a:moveTo>
                  <a:cubicBezTo>
                    <a:pt x="2550" y="0"/>
                    <a:pt x="2540" y="2"/>
                    <a:pt x="2531" y="6"/>
                  </a:cubicBezTo>
                  <a:cubicBezTo>
                    <a:pt x="1737" y="352"/>
                    <a:pt x="889" y="573"/>
                    <a:pt x="71" y="848"/>
                  </a:cubicBezTo>
                  <a:cubicBezTo>
                    <a:pt x="0" y="869"/>
                    <a:pt x="14" y="976"/>
                    <a:pt x="76" y="976"/>
                  </a:cubicBezTo>
                  <a:cubicBezTo>
                    <a:pt x="82" y="976"/>
                    <a:pt x="88" y="975"/>
                    <a:pt x="95" y="973"/>
                  </a:cubicBezTo>
                  <a:cubicBezTo>
                    <a:pt x="943" y="674"/>
                    <a:pt x="1784" y="454"/>
                    <a:pt x="2608" y="125"/>
                  </a:cubicBezTo>
                  <a:cubicBezTo>
                    <a:pt x="2671" y="83"/>
                    <a:pt x="2624" y="0"/>
                    <a:pt x="255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53025" y="1206775"/>
              <a:ext cx="21625" cy="48175"/>
            </a:xfrm>
            <a:custGeom>
              <a:avLst/>
              <a:gdLst/>
              <a:ahLst/>
              <a:cxnLst/>
              <a:rect l="l" t="t" r="r" b="b"/>
              <a:pathLst>
                <a:path w="865" h="1927" extrusionOk="0">
                  <a:moveTo>
                    <a:pt x="87" y="0"/>
                  </a:moveTo>
                  <a:cubicBezTo>
                    <a:pt x="56" y="0"/>
                    <a:pt x="24" y="20"/>
                    <a:pt x="24" y="59"/>
                  </a:cubicBezTo>
                  <a:cubicBezTo>
                    <a:pt x="0" y="775"/>
                    <a:pt x="448" y="1300"/>
                    <a:pt x="723" y="1897"/>
                  </a:cubicBezTo>
                  <a:cubicBezTo>
                    <a:pt x="737" y="1918"/>
                    <a:pt x="755" y="1927"/>
                    <a:pt x="773" y="1927"/>
                  </a:cubicBezTo>
                  <a:cubicBezTo>
                    <a:pt x="819" y="1927"/>
                    <a:pt x="865" y="1875"/>
                    <a:pt x="848" y="1820"/>
                  </a:cubicBezTo>
                  <a:cubicBezTo>
                    <a:pt x="573" y="1253"/>
                    <a:pt x="126" y="751"/>
                    <a:pt x="150" y="59"/>
                  </a:cubicBezTo>
                  <a:cubicBezTo>
                    <a:pt x="150" y="20"/>
                    <a:pt x="118" y="0"/>
                    <a:pt x="8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64225" y="1193050"/>
              <a:ext cx="9425" cy="58025"/>
            </a:xfrm>
            <a:custGeom>
              <a:avLst/>
              <a:gdLst/>
              <a:ahLst/>
              <a:cxnLst/>
              <a:rect l="l" t="t" r="r" b="b"/>
              <a:pathLst>
                <a:path w="377" h="2321" extrusionOk="0">
                  <a:moveTo>
                    <a:pt x="87" y="0"/>
                  </a:moveTo>
                  <a:cubicBezTo>
                    <a:pt x="55" y="0"/>
                    <a:pt x="24" y="20"/>
                    <a:pt x="24" y="58"/>
                  </a:cubicBezTo>
                  <a:cubicBezTo>
                    <a:pt x="0" y="805"/>
                    <a:pt x="251" y="1527"/>
                    <a:pt x="227" y="2249"/>
                  </a:cubicBezTo>
                  <a:cubicBezTo>
                    <a:pt x="227" y="2297"/>
                    <a:pt x="258" y="2321"/>
                    <a:pt x="290" y="2321"/>
                  </a:cubicBezTo>
                  <a:cubicBezTo>
                    <a:pt x="321" y="2321"/>
                    <a:pt x="352" y="2297"/>
                    <a:pt x="352" y="2249"/>
                  </a:cubicBezTo>
                  <a:cubicBezTo>
                    <a:pt x="376" y="1527"/>
                    <a:pt x="125" y="805"/>
                    <a:pt x="149" y="58"/>
                  </a:cubicBezTo>
                  <a:cubicBezTo>
                    <a:pt x="149" y="20"/>
                    <a:pt x="118" y="0"/>
                    <a:pt x="8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54825" y="1565250"/>
              <a:ext cx="31100" cy="40900"/>
            </a:xfrm>
            <a:custGeom>
              <a:avLst/>
              <a:gdLst/>
              <a:ahLst/>
              <a:cxnLst/>
              <a:rect l="l" t="t" r="r" b="b"/>
              <a:pathLst>
                <a:path w="1244" h="1636" extrusionOk="0">
                  <a:moveTo>
                    <a:pt x="658" y="1"/>
                  </a:moveTo>
                  <a:cubicBezTo>
                    <a:pt x="599" y="1"/>
                    <a:pt x="530" y="15"/>
                    <a:pt x="448" y="47"/>
                  </a:cubicBezTo>
                  <a:cubicBezTo>
                    <a:pt x="0" y="197"/>
                    <a:pt x="149" y="1188"/>
                    <a:pt x="149" y="1540"/>
                  </a:cubicBezTo>
                  <a:lnTo>
                    <a:pt x="251" y="1635"/>
                  </a:lnTo>
                  <a:cubicBezTo>
                    <a:pt x="744" y="1456"/>
                    <a:pt x="1243" y="1"/>
                    <a:pt x="658"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832375" y="1575500"/>
              <a:ext cx="37400" cy="75825"/>
            </a:xfrm>
            <a:custGeom>
              <a:avLst/>
              <a:gdLst/>
              <a:ahLst/>
              <a:cxnLst/>
              <a:rect l="l" t="t" r="r" b="b"/>
              <a:pathLst>
                <a:path w="1496" h="3033" extrusionOk="0">
                  <a:moveTo>
                    <a:pt x="142" y="0"/>
                  </a:moveTo>
                  <a:cubicBezTo>
                    <a:pt x="72" y="0"/>
                    <a:pt x="1" y="102"/>
                    <a:pt x="74" y="157"/>
                  </a:cubicBezTo>
                  <a:cubicBezTo>
                    <a:pt x="922" y="927"/>
                    <a:pt x="1268" y="1798"/>
                    <a:pt x="1298" y="2921"/>
                  </a:cubicBezTo>
                  <a:cubicBezTo>
                    <a:pt x="1298" y="2995"/>
                    <a:pt x="1347" y="3033"/>
                    <a:pt x="1397" y="3033"/>
                  </a:cubicBezTo>
                  <a:cubicBezTo>
                    <a:pt x="1446" y="3033"/>
                    <a:pt x="1495" y="2995"/>
                    <a:pt x="1495" y="2921"/>
                  </a:cubicBezTo>
                  <a:cubicBezTo>
                    <a:pt x="1471" y="1751"/>
                    <a:pt x="1095" y="831"/>
                    <a:pt x="200" y="31"/>
                  </a:cubicBezTo>
                  <a:cubicBezTo>
                    <a:pt x="183" y="9"/>
                    <a:pt x="163" y="0"/>
                    <a:pt x="14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801750" y="1619175"/>
              <a:ext cx="136375" cy="105675"/>
            </a:xfrm>
            <a:custGeom>
              <a:avLst/>
              <a:gdLst/>
              <a:ahLst/>
              <a:cxnLst/>
              <a:rect l="l" t="t" r="r" b="b"/>
              <a:pathLst>
                <a:path w="5455" h="4227" extrusionOk="0">
                  <a:moveTo>
                    <a:pt x="3897" y="0"/>
                  </a:moveTo>
                  <a:cubicBezTo>
                    <a:pt x="3657" y="0"/>
                    <a:pt x="3408" y="69"/>
                    <a:pt x="3168" y="225"/>
                  </a:cubicBezTo>
                  <a:cubicBezTo>
                    <a:pt x="2971" y="374"/>
                    <a:pt x="2822" y="577"/>
                    <a:pt x="2720" y="774"/>
                  </a:cubicBezTo>
                  <a:cubicBezTo>
                    <a:pt x="2316" y="448"/>
                    <a:pt x="1898" y="306"/>
                    <a:pt x="1515" y="306"/>
                  </a:cubicBezTo>
                  <a:cubicBezTo>
                    <a:pt x="672" y="306"/>
                    <a:pt x="1" y="996"/>
                    <a:pt x="34" y="1920"/>
                  </a:cubicBezTo>
                  <a:cubicBezTo>
                    <a:pt x="75" y="3278"/>
                    <a:pt x="1318" y="4226"/>
                    <a:pt x="2590" y="4226"/>
                  </a:cubicBezTo>
                  <a:cubicBezTo>
                    <a:pt x="2783" y="4226"/>
                    <a:pt x="2977" y="4204"/>
                    <a:pt x="3168" y="4159"/>
                  </a:cubicBezTo>
                  <a:cubicBezTo>
                    <a:pt x="4314" y="3860"/>
                    <a:pt x="5454" y="2714"/>
                    <a:pt x="5359" y="1472"/>
                  </a:cubicBezTo>
                  <a:cubicBezTo>
                    <a:pt x="5318" y="680"/>
                    <a:pt x="4652" y="0"/>
                    <a:pt x="3897"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62275" y="1585075"/>
              <a:ext cx="6900" cy="4950"/>
            </a:xfrm>
            <a:custGeom>
              <a:avLst/>
              <a:gdLst/>
              <a:ahLst/>
              <a:cxnLst/>
              <a:rect l="l" t="t" r="r" b="b"/>
              <a:pathLst>
                <a:path w="276" h="198" extrusionOk="0">
                  <a:moveTo>
                    <a:pt x="150" y="1"/>
                  </a:moveTo>
                  <a:cubicBezTo>
                    <a:pt x="1" y="1"/>
                    <a:pt x="1" y="198"/>
                    <a:pt x="150" y="198"/>
                  </a:cubicBezTo>
                  <a:cubicBezTo>
                    <a:pt x="275" y="198"/>
                    <a:pt x="275" y="1"/>
                    <a:pt x="15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864825" y="1576275"/>
              <a:ext cx="6725" cy="5100"/>
            </a:xfrm>
            <a:custGeom>
              <a:avLst/>
              <a:gdLst/>
              <a:ahLst/>
              <a:cxnLst/>
              <a:rect l="l" t="t" r="r" b="b"/>
              <a:pathLst>
                <a:path w="269" h="204" extrusionOk="0">
                  <a:moveTo>
                    <a:pt x="149" y="0"/>
                  </a:moveTo>
                  <a:cubicBezTo>
                    <a:pt x="0" y="0"/>
                    <a:pt x="0" y="203"/>
                    <a:pt x="149" y="203"/>
                  </a:cubicBezTo>
                  <a:cubicBezTo>
                    <a:pt x="269" y="203"/>
                    <a:pt x="269" y="0"/>
                    <a:pt x="14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4375" y="1638925"/>
              <a:ext cx="23750" cy="49550"/>
            </a:xfrm>
            <a:custGeom>
              <a:avLst/>
              <a:gdLst/>
              <a:ahLst/>
              <a:cxnLst/>
              <a:rect l="l" t="t" r="r" b="b"/>
              <a:pathLst>
                <a:path w="950" h="1982" extrusionOk="0">
                  <a:moveTo>
                    <a:pt x="817" y="1"/>
                  </a:moveTo>
                  <a:cubicBezTo>
                    <a:pt x="794" y="1"/>
                    <a:pt x="770" y="10"/>
                    <a:pt x="746" y="32"/>
                  </a:cubicBezTo>
                  <a:cubicBezTo>
                    <a:pt x="102" y="533"/>
                    <a:pt x="0" y="1226"/>
                    <a:pt x="376" y="1924"/>
                  </a:cubicBezTo>
                  <a:cubicBezTo>
                    <a:pt x="392" y="1965"/>
                    <a:pt x="420" y="1981"/>
                    <a:pt x="450" y="1981"/>
                  </a:cubicBezTo>
                  <a:cubicBezTo>
                    <a:pt x="513" y="1981"/>
                    <a:pt x="582" y="1907"/>
                    <a:pt x="549" y="1823"/>
                  </a:cubicBezTo>
                  <a:cubicBezTo>
                    <a:pt x="197" y="1202"/>
                    <a:pt x="323" y="605"/>
                    <a:pt x="872" y="157"/>
                  </a:cubicBezTo>
                  <a:cubicBezTo>
                    <a:pt x="950" y="102"/>
                    <a:pt x="894" y="1"/>
                    <a:pt x="81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760350" y="1138725"/>
              <a:ext cx="150450" cy="86175"/>
            </a:xfrm>
            <a:custGeom>
              <a:avLst/>
              <a:gdLst/>
              <a:ahLst/>
              <a:cxnLst/>
              <a:rect l="l" t="t" r="r" b="b"/>
              <a:pathLst>
                <a:path w="6018" h="3447" extrusionOk="0">
                  <a:moveTo>
                    <a:pt x="3128" y="1"/>
                  </a:moveTo>
                  <a:cubicBezTo>
                    <a:pt x="3058" y="1"/>
                    <a:pt x="2985" y="6"/>
                    <a:pt x="2907" y="17"/>
                  </a:cubicBezTo>
                  <a:cubicBezTo>
                    <a:pt x="2134" y="158"/>
                    <a:pt x="1846" y="945"/>
                    <a:pt x="1878" y="1621"/>
                  </a:cubicBezTo>
                  <a:lnTo>
                    <a:pt x="1878" y="1621"/>
                  </a:lnTo>
                  <a:cubicBezTo>
                    <a:pt x="1624" y="1553"/>
                    <a:pt x="1351" y="1491"/>
                    <a:pt x="1094" y="1491"/>
                  </a:cubicBezTo>
                  <a:cubicBezTo>
                    <a:pt x="750" y="1491"/>
                    <a:pt x="433" y="1602"/>
                    <a:pt x="221" y="1957"/>
                  </a:cubicBezTo>
                  <a:cubicBezTo>
                    <a:pt x="0" y="2357"/>
                    <a:pt x="197" y="3001"/>
                    <a:pt x="597" y="3228"/>
                  </a:cubicBezTo>
                  <a:cubicBezTo>
                    <a:pt x="875" y="3394"/>
                    <a:pt x="1183" y="3446"/>
                    <a:pt x="1501" y="3446"/>
                  </a:cubicBezTo>
                  <a:cubicBezTo>
                    <a:pt x="1893" y="3446"/>
                    <a:pt x="2301" y="3367"/>
                    <a:pt x="2687" y="3324"/>
                  </a:cubicBezTo>
                  <a:cubicBezTo>
                    <a:pt x="3731" y="3198"/>
                    <a:pt x="4776" y="3127"/>
                    <a:pt x="5821" y="3025"/>
                  </a:cubicBezTo>
                  <a:cubicBezTo>
                    <a:pt x="5940" y="3025"/>
                    <a:pt x="5940" y="2828"/>
                    <a:pt x="5821" y="2828"/>
                  </a:cubicBezTo>
                  <a:cubicBezTo>
                    <a:pt x="4597" y="2954"/>
                    <a:pt x="3379" y="3001"/>
                    <a:pt x="2161" y="3175"/>
                  </a:cubicBezTo>
                  <a:cubicBezTo>
                    <a:pt x="1935" y="3215"/>
                    <a:pt x="1682" y="3255"/>
                    <a:pt x="1435" y="3255"/>
                  </a:cubicBezTo>
                  <a:cubicBezTo>
                    <a:pt x="1057" y="3255"/>
                    <a:pt x="696" y="3161"/>
                    <a:pt x="472" y="2828"/>
                  </a:cubicBezTo>
                  <a:cubicBezTo>
                    <a:pt x="299" y="2554"/>
                    <a:pt x="299" y="2154"/>
                    <a:pt x="496" y="1909"/>
                  </a:cubicBezTo>
                  <a:cubicBezTo>
                    <a:pt x="643" y="1729"/>
                    <a:pt x="850" y="1670"/>
                    <a:pt x="1073" y="1670"/>
                  </a:cubicBezTo>
                  <a:cubicBezTo>
                    <a:pt x="1375" y="1670"/>
                    <a:pt x="1707" y="1777"/>
                    <a:pt x="1964" y="1831"/>
                  </a:cubicBezTo>
                  <a:cubicBezTo>
                    <a:pt x="1973" y="1836"/>
                    <a:pt x="1982" y="1838"/>
                    <a:pt x="1992" y="1838"/>
                  </a:cubicBezTo>
                  <a:cubicBezTo>
                    <a:pt x="2037" y="1838"/>
                    <a:pt x="2090" y="1795"/>
                    <a:pt x="2090" y="1736"/>
                  </a:cubicBezTo>
                  <a:cubicBezTo>
                    <a:pt x="2036" y="1061"/>
                    <a:pt x="2209" y="417"/>
                    <a:pt x="2955" y="214"/>
                  </a:cubicBezTo>
                  <a:cubicBezTo>
                    <a:pt x="3040" y="192"/>
                    <a:pt x="3120" y="182"/>
                    <a:pt x="3196" y="182"/>
                  </a:cubicBezTo>
                  <a:cubicBezTo>
                    <a:pt x="3812" y="182"/>
                    <a:pt x="4139" y="844"/>
                    <a:pt x="4448" y="1312"/>
                  </a:cubicBezTo>
                  <a:cubicBezTo>
                    <a:pt x="4475" y="1348"/>
                    <a:pt x="4512" y="1366"/>
                    <a:pt x="4546" y="1366"/>
                  </a:cubicBezTo>
                  <a:cubicBezTo>
                    <a:pt x="4581" y="1366"/>
                    <a:pt x="4612" y="1348"/>
                    <a:pt x="4627" y="1312"/>
                  </a:cubicBezTo>
                  <a:cubicBezTo>
                    <a:pt x="4777" y="1043"/>
                    <a:pt x="5147" y="663"/>
                    <a:pt x="5502" y="663"/>
                  </a:cubicBezTo>
                  <a:cubicBezTo>
                    <a:pt x="5612" y="663"/>
                    <a:pt x="5721" y="699"/>
                    <a:pt x="5821" y="787"/>
                  </a:cubicBezTo>
                  <a:cubicBezTo>
                    <a:pt x="5844" y="811"/>
                    <a:pt x="5868" y="821"/>
                    <a:pt x="5891" y="821"/>
                  </a:cubicBezTo>
                  <a:cubicBezTo>
                    <a:pt x="5963" y="821"/>
                    <a:pt x="6017" y="720"/>
                    <a:pt x="5940" y="661"/>
                  </a:cubicBezTo>
                  <a:cubicBezTo>
                    <a:pt x="5805" y="526"/>
                    <a:pt x="5653" y="471"/>
                    <a:pt x="5498" y="471"/>
                  </a:cubicBezTo>
                  <a:cubicBezTo>
                    <a:pt x="5138" y="471"/>
                    <a:pt x="4761" y="771"/>
                    <a:pt x="4537" y="1075"/>
                  </a:cubicBezTo>
                  <a:lnTo>
                    <a:pt x="4537" y="1075"/>
                  </a:lnTo>
                  <a:cubicBezTo>
                    <a:pt x="4166" y="513"/>
                    <a:pt x="3831" y="1"/>
                    <a:pt x="312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562250" y="1119625"/>
              <a:ext cx="97975" cy="60175"/>
            </a:xfrm>
            <a:custGeom>
              <a:avLst/>
              <a:gdLst/>
              <a:ahLst/>
              <a:cxnLst/>
              <a:rect l="l" t="t" r="r" b="b"/>
              <a:pathLst>
                <a:path w="3919" h="2407" extrusionOk="0">
                  <a:moveTo>
                    <a:pt x="3034" y="0"/>
                  </a:moveTo>
                  <a:cubicBezTo>
                    <a:pt x="2965" y="0"/>
                    <a:pt x="2896" y="101"/>
                    <a:pt x="2969" y="160"/>
                  </a:cubicBezTo>
                  <a:cubicBezTo>
                    <a:pt x="3297" y="482"/>
                    <a:pt x="3220" y="978"/>
                    <a:pt x="3118" y="1378"/>
                  </a:cubicBezTo>
                  <a:cubicBezTo>
                    <a:pt x="2969" y="1873"/>
                    <a:pt x="2599" y="2172"/>
                    <a:pt x="2074" y="2201"/>
                  </a:cubicBezTo>
                  <a:cubicBezTo>
                    <a:pt x="2035" y="2204"/>
                    <a:pt x="1996" y="2206"/>
                    <a:pt x="1957" y="2206"/>
                  </a:cubicBezTo>
                  <a:cubicBezTo>
                    <a:pt x="1097" y="2206"/>
                    <a:pt x="223" y="1463"/>
                    <a:pt x="486" y="584"/>
                  </a:cubicBezTo>
                  <a:cubicBezTo>
                    <a:pt x="501" y="503"/>
                    <a:pt x="425" y="442"/>
                    <a:pt x="361" y="442"/>
                  </a:cubicBezTo>
                  <a:cubicBezTo>
                    <a:pt x="325" y="442"/>
                    <a:pt x="293" y="461"/>
                    <a:pt x="283" y="506"/>
                  </a:cubicBezTo>
                  <a:cubicBezTo>
                    <a:pt x="0" y="1590"/>
                    <a:pt x="1010" y="2407"/>
                    <a:pt x="2004" y="2407"/>
                  </a:cubicBezTo>
                  <a:cubicBezTo>
                    <a:pt x="2061" y="2407"/>
                    <a:pt x="2118" y="2404"/>
                    <a:pt x="2175" y="2398"/>
                  </a:cubicBezTo>
                  <a:cubicBezTo>
                    <a:pt x="3172" y="2321"/>
                    <a:pt x="3918" y="757"/>
                    <a:pt x="3094" y="34"/>
                  </a:cubicBezTo>
                  <a:cubicBezTo>
                    <a:pt x="3077" y="10"/>
                    <a:pt x="3056" y="0"/>
                    <a:pt x="303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44450" y="1156350"/>
              <a:ext cx="19000" cy="10600"/>
            </a:xfrm>
            <a:custGeom>
              <a:avLst/>
              <a:gdLst/>
              <a:ahLst/>
              <a:cxnLst/>
              <a:rect l="l" t="t" r="r" b="b"/>
              <a:pathLst>
                <a:path w="760" h="424" extrusionOk="0">
                  <a:moveTo>
                    <a:pt x="641" y="1"/>
                  </a:moveTo>
                  <a:cubicBezTo>
                    <a:pt x="629" y="1"/>
                    <a:pt x="615" y="4"/>
                    <a:pt x="601" y="10"/>
                  </a:cubicBezTo>
                  <a:cubicBezTo>
                    <a:pt x="398" y="58"/>
                    <a:pt x="248" y="135"/>
                    <a:pt x="99" y="231"/>
                  </a:cubicBezTo>
                  <a:cubicBezTo>
                    <a:pt x="1" y="295"/>
                    <a:pt x="48" y="424"/>
                    <a:pt x="138" y="424"/>
                  </a:cubicBezTo>
                  <a:cubicBezTo>
                    <a:pt x="157" y="424"/>
                    <a:pt x="179" y="418"/>
                    <a:pt x="201" y="404"/>
                  </a:cubicBezTo>
                  <a:cubicBezTo>
                    <a:pt x="326" y="308"/>
                    <a:pt x="475" y="231"/>
                    <a:pt x="648" y="183"/>
                  </a:cubicBezTo>
                  <a:cubicBezTo>
                    <a:pt x="759" y="162"/>
                    <a:pt x="735" y="1"/>
                    <a:pt x="64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559250" y="1177925"/>
              <a:ext cx="18900" cy="23600"/>
            </a:xfrm>
            <a:custGeom>
              <a:avLst/>
              <a:gdLst/>
              <a:ahLst/>
              <a:cxnLst/>
              <a:rect l="l" t="t" r="r" b="b"/>
              <a:pathLst>
                <a:path w="756" h="944" extrusionOk="0">
                  <a:moveTo>
                    <a:pt x="613" y="0"/>
                  </a:moveTo>
                  <a:cubicBezTo>
                    <a:pt x="582" y="0"/>
                    <a:pt x="551" y="13"/>
                    <a:pt x="528" y="42"/>
                  </a:cubicBezTo>
                  <a:cubicBezTo>
                    <a:pt x="355" y="287"/>
                    <a:pt x="182" y="538"/>
                    <a:pt x="33" y="789"/>
                  </a:cubicBezTo>
                  <a:cubicBezTo>
                    <a:pt x="1" y="873"/>
                    <a:pt x="57" y="943"/>
                    <a:pt x="119" y="943"/>
                  </a:cubicBezTo>
                  <a:cubicBezTo>
                    <a:pt x="150" y="943"/>
                    <a:pt x="182" y="926"/>
                    <a:pt x="206" y="884"/>
                  </a:cubicBezTo>
                  <a:cubicBezTo>
                    <a:pt x="355" y="639"/>
                    <a:pt x="528" y="389"/>
                    <a:pt x="701" y="138"/>
                  </a:cubicBezTo>
                  <a:cubicBezTo>
                    <a:pt x="756" y="71"/>
                    <a:pt x="686" y="0"/>
                    <a:pt x="61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602500" y="1193350"/>
              <a:ext cx="6075" cy="12050"/>
            </a:xfrm>
            <a:custGeom>
              <a:avLst/>
              <a:gdLst/>
              <a:ahLst/>
              <a:cxnLst/>
              <a:rect l="l" t="t" r="r" b="b"/>
              <a:pathLst>
                <a:path w="243" h="482" extrusionOk="0">
                  <a:moveTo>
                    <a:pt x="144" y="0"/>
                  </a:moveTo>
                  <a:cubicBezTo>
                    <a:pt x="95" y="0"/>
                    <a:pt x="46" y="31"/>
                    <a:pt x="46" y="94"/>
                  </a:cubicBezTo>
                  <a:cubicBezTo>
                    <a:pt x="46" y="196"/>
                    <a:pt x="46" y="267"/>
                    <a:pt x="16" y="345"/>
                  </a:cubicBezTo>
                  <a:cubicBezTo>
                    <a:pt x="1" y="424"/>
                    <a:pt x="65" y="482"/>
                    <a:pt x="127" y="482"/>
                  </a:cubicBezTo>
                  <a:cubicBezTo>
                    <a:pt x="163" y="482"/>
                    <a:pt x="199" y="463"/>
                    <a:pt x="219" y="416"/>
                  </a:cubicBezTo>
                  <a:cubicBezTo>
                    <a:pt x="219" y="321"/>
                    <a:pt x="243" y="219"/>
                    <a:pt x="243" y="94"/>
                  </a:cubicBezTo>
                  <a:cubicBezTo>
                    <a:pt x="243" y="31"/>
                    <a:pt x="193" y="0"/>
                    <a:pt x="14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630775" y="1186300"/>
              <a:ext cx="18175" cy="22150"/>
            </a:xfrm>
            <a:custGeom>
              <a:avLst/>
              <a:gdLst/>
              <a:ahLst/>
              <a:cxnLst/>
              <a:rect l="l" t="t" r="r" b="b"/>
              <a:pathLst>
                <a:path w="727" h="886" extrusionOk="0">
                  <a:moveTo>
                    <a:pt x="136" y="1"/>
                  </a:moveTo>
                  <a:cubicBezTo>
                    <a:pt x="70" y="1"/>
                    <a:pt x="1" y="51"/>
                    <a:pt x="31" y="131"/>
                  </a:cubicBezTo>
                  <a:cubicBezTo>
                    <a:pt x="133" y="400"/>
                    <a:pt x="330" y="627"/>
                    <a:pt x="527" y="848"/>
                  </a:cubicBezTo>
                  <a:cubicBezTo>
                    <a:pt x="547" y="874"/>
                    <a:pt x="572" y="885"/>
                    <a:pt x="597" y="885"/>
                  </a:cubicBezTo>
                  <a:cubicBezTo>
                    <a:pt x="665" y="885"/>
                    <a:pt x="727" y="799"/>
                    <a:pt x="652" y="728"/>
                  </a:cubicBezTo>
                  <a:cubicBezTo>
                    <a:pt x="503" y="501"/>
                    <a:pt x="306" y="304"/>
                    <a:pt x="228" y="54"/>
                  </a:cubicBezTo>
                  <a:cubicBezTo>
                    <a:pt x="211" y="17"/>
                    <a:pt x="174" y="1"/>
                    <a:pt x="13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648975" y="1164400"/>
              <a:ext cx="13075" cy="11050"/>
            </a:xfrm>
            <a:custGeom>
              <a:avLst/>
              <a:gdLst/>
              <a:ahLst/>
              <a:cxnLst/>
              <a:rect l="l" t="t" r="r" b="b"/>
              <a:pathLst>
                <a:path w="523" h="442" extrusionOk="0">
                  <a:moveTo>
                    <a:pt x="138" y="0"/>
                  </a:moveTo>
                  <a:cubicBezTo>
                    <a:pt x="70" y="0"/>
                    <a:pt x="1" y="101"/>
                    <a:pt x="73" y="160"/>
                  </a:cubicBezTo>
                  <a:cubicBezTo>
                    <a:pt x="151" y="261"/>
                    <a:pt x="222" y="333"/>
                    <a:pt x="324" y="410"/>
                  </a:cubicBezTo>
                  <a:cubicBezTo>
                    <a:pt x="340" y="432"/>
                    <a:pt x="361" y="441"/>
                    <a:pt x="382" y="441"/>
                  </a:cubicBezTo>
                  <a:cubicBezTo>
                    <a:pt x="451" y="441"/>
                    <a:pt x="523" y="340"/>
                    <a:pt x="449" y="285"/>
                  </a:cubicBezTo>
                  <a:cubicBezTo>
                    <a:pt x="372" y="184"/>
                    <a:pt x="300" y="112"/>
                    <a:pt x="199" y="34"/>
                  </a:cubicBezTo>
                  <a:cubicBezTo>
                    <a:pt x="181" y="10"/>
                    <a:pt x="160" y="0"/>
                    <a:pt x="13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57050" y="1139725"/>
              <a:ext cx="23625" cy="5700"/>
            </a:xfrm>
            <a:custGeom>
              <a:avLst/>
              <a:gdLst/>
              <a:ahLst/>
              <a:cxnLst/>
              <a:rect l="l" t="t" r="r" b="b"/>
              <a:pathLst>
                <a:path w="945" h="228" extrusionOk="0">
                  <a:moveTo>
                    <a:pt x="126" y="0"/>
                  </a:moveTo>
                  <a:cubicBezTo>
                    <a:pt x="1" y="0"/>
                    <a:pt x="1" y="203"/>
                    <a:pt x="126" y="203"/>
                  </a:cubicBezTo>
                  <a:cubicBezTo>
                    <a:pt x="347" y="227"/>
                    <a:pt x="574" y="227"/>
                    <a:pt x="819" y="227"/>
                  </a:cubicBezTo>
                  <a:cubicBezTo>
                    <a:pt x="944" y="227"/>
                    <a:pt x="944" y="24"/>
                    <a:pt x="819" y="24"/>
                  </a:cubicBezTo>
                  <a:cubicBezTo>
                    <a:pt x="574" y="24"/>
                    <a:pt x="347" y="24"/>
                    <a:pt x="12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4525" y="1209425"/>
              <a:ext cx="47175" cy="45500"/>
            </a:xfrm>
            <a:custGeom>
              <a:avLst/>
              <a:gdLst/>
              <a:ahLst/>
              <a:cxnLst/>
              <a:rect l="l" t="t" r="r" b="b"/>
              <a:pathLst>
                <a:path w="1887" h="1820" extrusionOk="0">
                  <a:moveTo>
                    <a:pt x="947" y="197"/>
                  </a:moveTo>
                  <a:cubicBezTo>
                    <a:pt x="1887" y="197"/>
                    <a:pt x="1879" y="1417"/>
                    <a:pt x="1015" y="1618"/>
                  </a:cubicBezTo>
                  <a:cubicBezTo>
                    <a:pt x="963" y="1627"/>
                    <a:pt x="912" y="1632"/>
                    <a:pt x="864" y="1632"/>
                  </a:cubicBezTo>
                  <a:cubicBezTo>
                    <a:pt x="526" y="1632"/>
                    <a:pt x="289" y="1419"/>
                    <a:pt x="221" y="1069"/>
                  </a:cubicBezTo>
                  <a:cubicBezTo>
                    <a:pt x="121" y="601"/>
                    <a:pt x="466" y="257"/>
                    <a:pt x="908" y="199"/>
                  </a:cubicBezTo>
                  <a:lnTo>
                    <a:pt x="908" y="199"/>
                  </a:lnTo>
                  <a:cubicBezTo>
                    <a:pt x="912" y="198"/>
                    <a:pt x="916" y="198"/>
                    <a:pt x="920" y="197"/>
                  </a:cubicBezTo>
                  <a:lnTo>
                    <a:pt x="920" y="197"/>
                  </a:lnTo>
                  <a:cubicBezTo>
                    <a:pt x="920" y="197"/>
                    <a:pt x="920" y="197"/>
                    <a:pt x="920" y="197"/>
                  </a:cubicBezTo>
                  <a:cubicBezTo>
                    <a:pt x="922" y="197"/>
                    <a:pt x="923" y="197"/>
                    <a:pt x="925" y="197"/>
                  </a:cubicBezTo>
                  <a:lnTo>
                    <a:pt x="925" y="197"/>
                  </a:lnTo>
                  <a:cubicBezTo>
                    <a:pt x="932" y="197"/>
                    <a:pt x="940" y="197"/>
                    <a:pt x="947" y="197"/>
                  </a:cubicBezTo>
                  <a:close/>
                  <a:moveTo>
                    <a:pt x="920" y="0"/>
                  </a:moveTo>
                  <a:cubicBezTo>
                    <a:pt x="371" y="72"/>
                    <a:pt x="0" y="424"/>
                    <a:pt x="0" y="967"/>
                  </a:cubicBezTo>
                  <a:cubicBezTo>
                    <a:pt x="23" y="1483"/>
                    <a:pt x="398" y="1820"/>
                    <a:pt x="873" y="1820"/>
                  </a:cubicBezTo>
                  <a:cubicBezTo>
                    <a:pt x="904" y="1820"/>
                    <a:pt x="936" y="1818"/>
                    <a:pt x="968" y="1815"/>
                  </a:cubicBezTo>
                  <a:cubicBezTo>
                    <a:pt x="1463" y="1767"/>
                    <a:pt x="1863" y="1367"/>
                    <a:pt x="1887" y="848"/>
                  </a:cubicBezTo>
                  <a:cubicBezTo>
                    <a:pt x="1887" y="323"/>
                    <a:pt x="1415" y="0"/>
                    <a:pt x="92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60200" y="1219350"/>
              <a:ext cx="74225" cy="27450"/>
            </a:xfrm>
            <a:custGeom>
              <a:avLst/>
              <a:gdLst/>
              <a:ahLst/>
              <a:cxnLst/>
              <a:rect l="l" t="t" r="r" b="b"/>
              <a:pathLst>
                <a:path w="2969" h="1098" extrusionOk="0">
                  <a:moveTo>
                    <a:pt x="2451" y="0"/>
                  </a:moveTo>
                  <a:cubicBezTo>
                    <a:pt x="2430" y="0"/>
                    <a:pt x="2409" y="1"/>
                    <a:pt x="2388" y="3"/>
                  </a:cubicBezTo>
                  <a:cubicBezTo>
                    <a:pt x="2270" y="26"/>
                    <a:pt x="2242" y="202"/>
                    <a:pt x="2364" y="202"/>
                  </a:cubicBezTo>
                  <a:cubicBezTo>
                    <a:pt x="2372" y="202"/>
                    <a:pt x="2380" y="202"/>
                    <a:pt x="2388" y="200"/>
                  </a:cubicBezTo>
                  <a:cubicBezTo>
                    <a:pt x="2609" y="200"/>
                    <a:pt x="2663" y="326"/>
                    <a:pt x="2436" y="475"/>
                  </a:cubicBezTo>
                  <a:cubicBezTo>
                    <a:pt x="2311" y="570"/>
                    <a:pt x="2138" y="600"/>
                    <a:pt x="1988" y="648"/>
                  </a:cubicBezTo>
                  <a:cubicBezTo>
                    <a:pt x="1738" y="720"/>
                    <a:pt x="1469" y="773"/>
                    <a:pt x="1218" y="821"/>
                  </a:cubicBezTo>
                  <a:cubicBezTo>
                    <a:pt x="1069" y="845"/>
                    <a:pt x="920" y="869"/>
                    <a:pt x="770" y="869"/>
                  </a:cubicBezTo>
                  <a:lnTo>
                    <a:pt x="496" y="869"/>
                  </a:lnTo>
                  <a:cubicBezTo>
                    <a:pt x="245" y="845"/>
                    <a:pt x="520" y="624"/>
                    <a:pt x="669" y="600"/>
                  </a:cubicBezTo>
                  <a:cubicBezTo>
                    <a:pt x="794" y="600"/>
                    <a:pt x="794" y="397"/>
                    <a:pt x="669" y="397"/>
                  </a:cubicBezTo>
                  <a:cubicBezTo>
                    <a:pt x="394" y="421"/>
                    <a:pt x="0" y="624"/>
                    <a:pt x="221" y="947"/>
                  </a:cubicBezTo>
                  <a:cubicBezTo>
                    <a:pt x="301" y="1062"/>
                    <a:pt x="454" y="1097"/>
                    <a:pt x="621" y="1097"/>
                  </a:cubicBezTo>
                  <a:cubicBezTo>
                    <a:pt x="818" y="1097"/>
                    <a:pt x="1035" y="1047"/>
                    <a:pt x="1170" y="1018"/>
                  </a:cubicBezTo>
                  <a:cubicBezTo>
                    <a:pt x="1618" y="947"/>
                    <a:pt x="2412" y="899"/>
                    <a:pt x="2735" y="499"/>
                  </a:cubicBezTo>
                  <a:cubicBezTo>
                    <a:pt x="2969" y="197"/>
                    <a:pt x="2744" y="0"/>
                    <a:pt x="245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74300" y="1167125"/>
              <a:ext cx="36075" cy="34900"/>
            </a:xfrm>
            <a:custGeom>
              <a:avLst/>
              <a:gdLst/>
              <a:ahLst/>
              <a:cxnLst/>
              <a:rect l="l" t="t" r="r" b="b"/>
              <a:pathLst>
                <a:path w="1443" h="1396" extrusionOk="0">
                  <a:moveTo>
                    <a:pt x="692" y="196"/>
                  </a:moveTo>
                  <a:cubicBezTo>
                    <a:pt x="912" y="196"/>
                    <a:pt x="1100" y="296"/>
                    <a:pt x="1192" y="522"/>
                  </a:cubicBezTo>
                  <a:cubicBezTo>
                    <a:pt x="1240" y="749"/>
                    <a:pt x="1168" y="1018"/>
                    <a:pt x="995" y="1143"/>
                  </a:cubicBezTo>
                  <a:cubicBezTo>
                    <a:pt x="903" y="1202"/>
                    <a:pt x="814" y="1227"/>
                    <a:pt x="732" y="1227"/>
                  </a:cubicBezTo>
                  <a:cubicBezTo>
                    <a:pt x="256" y="1227"/>
                    <a:pt x="6" y="368"/>
                    <a:pt x="643" y="200"/>
                  </a:cubicBezTo>
                  <a:cubicBezTo>
                    <a:pt x="646" y="199"/>
                    <a:pt x="650" y="198"/>
                    <a:pt x="653" y="197"/>
                  </a:cubicBezTo>
                  <a:lnTo>
                    <a:pt x="653" y="197"/>
                  </a:lnTo>
                  <a:cubicBezTo>
                    <a:pt x="666" y="197"/>
                    <a:pt x="679" y="196"/>
                    <a:pt x="692" y="196"/>
                  </a:cubicBezTo>
                  <a:close/>
                  <a:moveTo>
                    <a:pt x="685" y="0"/>
                  </a:moveTo>
                  <a:cubicBezTo>
                    <a:pt x="663" y="0"/>
                    <a:pt x="641" y="1"/>
                    <a:pt x="619" y="3"/>
                  </a:cubicBezTo>
                  <a:cubicBezTo>
                    <a:pt x="592" y="8"/>
                    <a:pt x="572" y="20"/>
                    <a:pt x="557" y="37"/>
                  </a:cubicBezTo>
                  <a:lnTo>
                    <a:pt x="557" y="37"/>
                  </a:lnTo>
                  <a:cubicBezTo>
                    <a:pt x="182" y="147"/>
                    <a:pt x="0" y="511"/>
                    <a:pt x="69" y="898"/>
                  </a:cubicBezTo>
                  <a:cubicBezTo>
                    <a:pt x="133" y="1221"/>
                    <a:pt x="429" y="1396"/>
                    <a:pt x="738" y="1396"/>
                  </a:cubicBezTo>
                  <a:cubicBezTo>
                    <a:pt x="806" y="1396"/>
                    <a:pt x="874" y="1387"/>
                    <a:pt x="941" y="1370"/>
                  </a:cubicBezTo>
                  <a:cubicBezTo>
                    <a:pt x="1293" y="1268"/>
                    <a:pt x="1443" y="898"/>
                    <a:pt x="1389" y="600"/>
                  </a:cubicBezTo>
                  <a:cubicBezTo>
                    <a:pt x="1344" y="223"/>
                    <a:pt x="1034" y="0"/>
                    <a:pt x="68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476775" y="1171750"/>
              <a:ext cx="29875" cy="27800"/>
            </a:xfrm>
            <a:custGeom>
              <a:avLst/>
              <a:gdLst/>
              <a:ahLst/>
              <a:cxnLst/>
              <a:rect l="l" t="t" r="r" b="b"/>
              <a:pathLst>
                <a:path w="1195" h="1112" extrusionOk="0">
                  <a:moveTo>
                    <a:pt x="529" y="1"/>
                  </a:moveTo>
                  <a:cubicBezTo>
                    <a:pt x="473" y="1"/>
                    <a:pt x="411" y="17"/>
                    <a:pt x="347" y="63"/>
                  </a:cubicBezTo>
                  <a:lnTo>
                    <a:pt x="347" y="87"/>
                  </a:lnTo>
                  <a:lnTo>
                    <a:pt x="323" y="87"/>
                  </a:lnTo>
                  <a:cubicBezTo>
                    <a:pt x="72" y="236"/>
                    <a:pt x="0" y="564"/>
                    <a:pt x="197" y="785"/>
                  </a:cubicBezTo>
                  <a:cubicBezTo>
                    <a:pt x="173" y="934"/>
                    <a:pt x="245" y="1060"/>
                    <a:pt x="472" y="1083"/>
                  </a:cubicBezTo>
                  <a:lnTo>
                    <a:pt x="520" y="1083"/>
                  </a:lnTo>
                  <a:cubicBezTo>
                    <a:pt x="557" y="1103"/>
                    <a:pt x="597" y="1111"/>
                    <a:pt x="636" y="1111"/>
                  </a:cubicBezTo>
                  <a:cubicBezTo>
                    <a:pt x="753" y="1111"/>
                    <a:pt x="874" y="1040"/>
                    <a:pt x="967" y="982"/>
                  </a:cubicBezTo>
                  <a:cubicBezTo>
                    <a:pt x="991" y="958"/>
                    <a:pt x="1015" y="934"/>
                    <a:pt x="1045" y="910"/>
                  </a:cubicBezTo>
                  <a:cubicBezTo>
                    <a:pt x="1069" y="886"/>
                    <a:pt x="1093" y="863"/>
                    <a:pt x="1117" y="833"/>
                  </a:cubicBezTo>
                  <a:cubicBezTo>
                    <a:pt x="1194" y="684"/>
                    <a:pt x="1194" y="534"/>
                    <a:pt x="1093" y="385"/>
                  </a:cubicBezTo>
                  <a:cubicBezTo>
                    <a:pt x="1093" y="266"/>
                    <a:pt x="1045" y="140"/>
                    <a:pt x="944" y="87"/>
                  </a:cubicBezTo>
                  <a:cubicBezTo>
                    <a:pt x="896" y="39"/>
                    <a:pt x="818" y="39"/>
                    <a:pt x="770" y="39"/>
                  </a:cubicBezTo>
                  <a:cubicBezTo>
                    <a:pt x="717" y="15"/>
                    <a:pt x="669" y="15"/>
                    <a:pt x="621" y="15"/>
                  </a:cubicBezTo>
                  <a:cubicBezTo>
                    <a:pt x="593" y="6"/>
                    <a:pt x="562" y="1"/>
                    <a:pt x="52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481700" y="1183650"/>
              <a:ext cx="6300" cy="6650"/>
            </a:xfrm>
            <a:custGeom>
              <a:avLst/>
              <a:gdLst/>
              <a:ahLst/>
              <a:cxnLst/>
              <a:rect l="l" t="t" r="r" b="b"/>
              <a:pathLst>
                <a:path w="252" h="266" extrusionOk="0">
                  <a:moveTo>
                    <a:pt x="126" y="0"/>
                  </a:moveTo>
                  <a:cubicBezTo>
                    <a:pt x="63" y="0"/>
                    <a:pt x="0" y="37"/>
                    <a:pt x="0" y="112"/>
                  </a:cubicBezTo>
                  <a:lnTo>
                    <a:pt x="0" y="136"/>
                  </a:lnTo>
                  <a:cubicBezTo>
                    <a:pt x="0" y="222"/>
                    <a:pt x="63" y="266"/>
                    <a:pt x="126" y="266"/>
                  </a:cubicBezTo>
                  <a:cubicBezTo>
                    <a:pt x="188" y="266"/>
                    <a:pt x="251" y="222"/>
                    <a:pt x="251" y="136"/>
                  </a:cubicBezTo>
                  <a:lnTo>
                    <a:pt x="251" y="112"/>
                  </a:lnTo>
                  <a:cubicBezTo>
                    <a:pt x="251" y="37"/>
                    <a:pt x="188" y="0"/>
                    <a:pt x="1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486625" y="1172700"/>
              <a:ext cx="8075" cy="6300"/>
            </a:xfrm>
            <a:custGeom>
              <a:avLst/>
              <a:gdLst/>
              <a:ahLst/>
              <a:cxnLst/>
              <a:rect l="l" t="t" r="r" b="b"/>
              <a:pathLst>
                <a:path w="323" h="252" extrusionOk="0">
                  <a:moveTo>
                    <a:pt x="173" y="1"/>
                  </a:moveTo>
                  <a:cubicBezTo>
                    <a:pt x="0" y="1"/>
                    <a:pt x="0" y="251"/>
                    <a:pt x="173" y="251"/>
                  </a:cubicBezTo>
                  <a:cubicBezTo>
                    <a:pt x="323" y="251"/>
                    <a:pt x="323" y="1"/>
                    <a:pt x="173"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491700" y="1185850"/>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97825" y="1175850"/>
              <a:ext cx="8075" cy="6275"/>
            </a:xfrm>
            <a:custGeom>
              <a:avLst/>
              <a:gdLst/>
              <a:ahLst/>
              <a:cxnLst/>
              <a:rect l="l" t="t" r="r" b="b"/>
              <a:pathLst>
                <a:path w="323" h="251" extrusionOk="0">
                  <a:moveTo>
                    <a:pt x="173" y="0"/>
                  </a:moveTo>
                  <a:cubicBezTo>
                    <a:pt x="0" y="0"/>
                    <a:pt x="0" y="251"/>
                    <a:pt x="173" y="251"/>
                  </a:cubicBezTo>
                  <a:cubicBezTo>
                    <a:pt x="322" y="251"/>
                    <a:pt x="322" y="0"/>
                    <a:pt x="173"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468550" y="1305600"/>
              <a:ext cx="38475" cy="36925"/>
            </a:xfrm>
            <a:custGeom>
              <a:avLst/>
              <a:gdLst/>
              <a:ahLst/>
              <a:cxnLst/>
              <a:rect l="l" t="t" r="r" b="b"/>
              <a:pathLst>
                <a:path w="1539" h="1477" extrusionOk="0">
                  <a:moveTo>
                    <a:pt x="654" y="1"/>
                  </a:moveTo>
                  <a:cubicBezTo>
                    <a:pt x="612" y="1"/>
                    <a:pt x="574" y="18"/>
                    <a:pt x="574" y="58"/>
                  </a:cubicBezTo>
                  <a:cubicBezTo>
                    <a:pt x="526" y="255"/>
                    <a:pt x="526" y="458"/>
                    <a:pt x="526" y="655"/>
                  </a:cubicBezTo>
                  <a:cubicBezTo>
                    <a:pt x="377" y="702"/>
                    <a:pt x="228" y="780"/>
                    <a:pt x="102" y="828"/>
                  </a:cubicBezTo>
                  <a:cubicBezTo>
                    <a:pt x="1" y="852"/>
                    <a:pt x="31" y="1001"/>
                    <a:pt x="126" y="1001"/>
                  </a:cubicBezTo>
                  <a:cubicBezTo>
                    <a:pt x="252" y="1031"/>
                    <a:pt x="401" y="1055"/>
                    <a:pt x="526" y="1079"/>
                  </a:cubicBezTo>
                  <a:cubicBezTo>
                    <a:pt x="526" y="1180"/>
                    <a:pt x="526" y="1276"/>
                    <a:pt x="550" y="1377"/>
                  </a:cubicBezTo>
                  <a:cubicBezTo>
                    <a:pt x="550" y="1443"/>
                    <a:pt x="604" y="1477"/>
                    <a:pt x="654" y="1477"/>
                  </a:cubicBezTo>
                  <a:cubicBezTo>
                    <a:pt x="681" y="1477"/>
                    <a:pt x="707" y="1467"/>
                    <a:pt x="723" y="1449"/>
                  </a:cubicBezTo>
                  <a:cubicBezTo>
                    <a:pt x="825" y="1425"/>
                    <a:pt x="926" y="1276"/>
                    <a:pt x="974" y="1180"/>
                  </a:cubicBezTo>
                  <a:cubicBezTo>
                    <a:pt x="1099" y="1228"/>
                    <a:pt x="1195" y="1252"/>
                    <a:pt x="1320" y="1299"/>
                  </a:cubicBezTo>
                  <a:cubicBezTo>
                    <a:pt x="1332" y="1304"/>
                    <a:pt x="1344" y="1306"/>
                    <a:pt x="1357" y="1306"/>
                  </a:cubicBezTo>
                  <a:cubicBezTo>
                    <a:pt x="1430" y="1306"/>
                    <a:pt x="1512" y="1237"/>
                    <a:pt x="1446" y="1150"/>
                  </a:cubicBezTo>
                  <a:cubicBezTo>
                    <a:pt x="1374" y="1055"/>
                    <a:pt x="1320" y="953"/>
                    <a:pt x="1249" y="828"/>
                  </a:cubicBezTo>
                  <a:cubicBezTo>
                    <a:pt x="1320" y="732"/>
                    <a:pt x="1422" y="607"/>
                    <a:pt x="1493" y="482"/>
                  </a:cubicBezTo>
                  <a:cubicBezTo>
                    <a:pt x="1539" y="441"/>
                    <a:pt x="1491" y="346"/>
                    <a:pt x="1431" y="346"/>
                  </a:cubicBezTo>
                  <a:cubicBezTo>
                    <a:pt x="1420" y="346"/>
                    <a:pt x="1409" y="349"/>
                    <a:pt x="1398" y="356"/>
                  </a:cubicBezTo>
                  <a:cubicBezTo>
                    <a:pt x="1273" y="404"/>
                    <a:pt x="1147" y="434"/>
                    <a:pt x="1022" y="482"/>
                  </a:cubicBezTo>
                  <a:cubicBezTo>
                    <a:pt x="950" y="332"/>
                    <a:pt x="849" y="183"/>
                    <a:pt x="747" y="34"/>
                  </a:cubicBezTo>
                  <a:cubicBezTo>
                    <a:pt x="726" y="12"/>
                    <a:pt x="689" y="1"/>
                    <a:pt x="654"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717350" y="1142350"/>
              <a:ext cx="28100" cy="25475"/>
            </a:xfrm>
            <a:custGeom>
              <a:avLst/>
              <a:gdLst/>
              <a:ahLst/>
              <a:cxnLst/>
              <a:rect l="l" t="t" r="r" b="b"/>
              <a:pathLst>
                <a:path w="1124" h="1019" extrusionOk="0">
                  <a:moveTo>
                    <a:pt x="629" y="1"/>
                  </a:moveTo>
                  <a:cubicBezTo>
                    <a:pt x="616" y="1"/>
                    <a:pt x="605" y="7"/>
                    <a:pt x="598" y="21"/>
                  </a:cubicBezTo>
                  <a:cubicBezTo>
                    <a:pt x="526" y="146"/>
                    <a:pt x="449" y="272"/>
                    <a:pt x="401" y="397"/>
                  </a:cubicBezTo>
                  <a:lnTo>
                    <a:pt x="102" y="397"/>
                  </a:lnTo>
                  <a:cubicBezTo>
                    <a:pt x="25" y="397"/>
                    <a:pt x="1" y="492"/>
                    <a:pt x="49" y="516"/>
                  </a:cubicBezTo>
                  <a:cubicBezTo>
                    <a:pt x="150" y="570"/>
                    <a:pt x="228" y="618"/>
                    <a:pt x="299" y="666"/>
                  </a:cubicBezTo>
                  <a:cubicBezTo>
                    <a:pt x="275" y="719"/>
                    <a:pt x="252" y="791"/>
                    <a:pt x="228" y="868"/>
                  </a:cubicBezTo>
                  <a:cubicBezTo>
                    <a:pt x="203" y="907"/>
                    <a:pt x="251" y="946"/>
                    <a:pt x="295" y="946"/>
                  </a:cubicBezTo>
                  <a:cubicBezTo>
                    <a:pt x="305" y="946"/>
                    <a:pt x="314" y="945"/>
                    <a:pt x="323" y="940"/>
                  </a:cubicBezTo>
                  <a:cubicBezTo>
                    <a:pt x="334" y="943"/>
                    <a:pt x="345" y="945"/>
                    <a:pt x="356" y="945"/>
                  </a:cubicBezTo>
                  <a:cubicBezTo>
                    <a:pt x="427" y="945"/>
                    <a:pt x="507" y="886"/>
                    <a:pt x="574" y="845"/>
                  </a:cubicBezTo>
                  <a:cubicBezTo>
                    <a:pt x="622" y="892"/>
                    <a:pt x="675" y="940"/>
                    <a:pt x="747" y="994"/>
                  </a:cubicBezTo>
                  <a:cubicBezTo>
                    <a:pt x="755" y="1011"/>
                    <a:pt x="773" y="1018"/>
                    <a:pt x="793" y="1018"/>
                  </a:cubicBezTo>
                  <a:cubicBezTo>
                    <a:pt x="829" y="1018"/>
                    <a:pt x="872" y="991"/>
                    <a:pt x="872" y="940"/>
                  </a:cubicBezTo>
                  <a:cubicBezTo>
                    <a:pt x="849" y="868"/>
                    <a:pt x="825" y="767"/>
                    <a:pt x="825" y="695"/>
                  </a:cubicBezTo>
                  <a:cubicBezTo>
                    <a:pt x="896" y="642"/>
                    <a:pt x="974" y="594"/>
                    <a:pt x="1069" y="546"/>
                  </a:cubicBezTo>
                  <a:cubicBezTo>
                    <a:pt x="1123" y="516"/>
                    <a:pt x="1093" y="421"/>
                    <a:pt x="1022" y="421"/>
                  </a:cubicBezTo>
                  <a:lnTo>
                    <a:pt x="771" y="421"/>
                  </a:lnTo>
                  <a:cubicBezTo>
                    <a:pt x="747" y="295"/>
                    <a:pt x="723" y="170"/>
                    <a:pt x="699" y="69"/>
                  </a:cubicBezTo>
                  <a:cubicBezTo>
                    <a:pt x="699" y="35"/>
                    <a:pt x="660" y="1"/>
                    <a:pt x="62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870325" y="1102175"/>
              <a:ext cx="18575" cy="18125"/>
            </a:xfrm>
            <a:custGeom>
              <a:avLst/>
              <a:gdLst/>
              <a:ahLst/>
              <a:cxnLst/>
              <a:rect l="l" t="t" r="r" b="b"/>
              <a:pathLst>
                <a:path w="743" h="725" extrusionOk="0">
                  <a:moveTo>
                    <a:pt x="252" y="1"/>
                  </a:moveTo>
                  <a:cubicBezTo>
                    <a:pt x="227" y="1"/>
                    <a:pt x="198" y="24"/>
                    <a:pt x="198" y="64"/>
                  </a:cubicBezTo>
                  <a:cubicBezTo>
                    <a:pt x="198" y="135"/>
                    <a:pt x="198" y="237"/>
                    <a:pt x="228" y="332"/>
                  </a:cubicBezTo>
                  <a:cubicBezTo>
                    <a:pt x="174" y="386"/>
                    <a:pt x="102" y="410"/>
                    <a:pt x="49" y="458"/>
                  </a:cubicBezTo>
                  <a:cubicBezTo>
                    <a:pt x="1" y="482"/>
                    <a:pt x="25" y="535"/>
                    <a:pt x="79" y="535"/>
                  </a:cubicBezTo>
                  <a:lnTo>
                    <a:pt x="276" y="535"/>
                  </a:lnTo>
                  <a:cubicBezTo>
                    <a:pt x="276" y="583"/>
                    <a:pt x="299" y="631"/>
                    <a:pt x="299" y="685"/>
                  </a:cubicBezTo>
                  <a:cubicBezTo>
                    <a:pt x="313" y="712"/>
                    <a:pt x="338" y="724"/>
                    <a:pt x="360" y="724"/>
                  </a:cubicBezTo>
                  <a:cubicBezTo>
                    <a:pt x="376" y="724"/>
                    <a:pt x="391" y="718"/>
                    <a:pt x="401" y="708"/>
                  </a:cubicBezTo>
                  <a:cubicBezTo>
                    <a:pt x="449" y="685"/>
                    <a:pt x="473" y="607"/>
                    <a:pt x="496" y="535"/>
                  </a:cubicBezTo>
                  <a:cubicBezTo>
                    <a:pt x="550" y="559"/>
                    <a:pt x="598" y="559"/>
                    <a:pt x="676" y="559"/>
                  </a:cubicBezTo>
                  <a:cubicBezTo>
                    <a:pt x="680" y="563"/>
                    <a:pt x="685" y="565"/>
                    <a:pt x="690" y="565"/>
                  </a:cubicBezTo>
                  <a:cubicBezTo>
                    <a:pt x="714" y="565"/>
                    <a:pt x="743" y="526"/>
                    <a:pt x="723" y="482"/>
                  </a:cubicBezTo>
                  <a:cubicBezTo>
                    <a:pt x="676" y="434"/>
                    <a:pt x="622" y="410"/>
                    <a:pt x="598" y="362"/>
                  </a:cubicBezTo>
                  <a:cubicBezTo>
                    <a:pt x="622" y="285"/>
                    <a:pt x="646" y="237"/>
                    <a:pt x="676" y="159"/>
                  </a:cubicBezTo>
                  <a:cubicBezTo>
                    <a:pt x="695" y="140"/>
                    <a:pt x="663" y="105"/>
                    <a:pt x="625" y="105"/>
                  </a:cubicBezTo>
                  <a:cubicBezTo>
                    <a:pt x="616" y="105"/>
                    <a:pt x="607" y="107"/>
                    <a:pt x="598" y="111"/>
                  </a:cubicBezTo>
                  <a:cubicBezTo>
                    <a:pt x="550" y="135"/>
                    <a:pt x="496" y="183"/>
                    <a:pt x="449" y="213"/>
                  </a:cubicBezTo>
                  <a:cubicBezTo>
                    <a:pt x="401" y="135"/>
                    <a:pt x="347" y="88"/>
                    <a:pt x="276" y="10"/>
                  </a:cubicBezTo>
                  <a:cubicBezTo>
                    <a:pt x="269" y="4"/>
                    <a:pt x="261" y="1"/>
                    <a:pt x="252"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593625" y="1240475"/>
              <a:ext cx="6900" cy="5100"/>
            </a:xfrm>
            <a:custGeom>
              <a:avLst/>
              <a:gdLst/>
              <a:ahLst/>
              <a:cxnLst/>
              <a:rect l="l" t="t" r="r" b="b"/>
              <a:pathLst>
                <a:path w="276" h="204" extrusionOk="0">
                  <a:moveTo>
                    <a:pt x="150" y="0"/>
                  </a:moveTo>
                  <a:cubicBezTo>
                    <a:pt x="1" y="0"/>
                    <a:pt x="1" y="203"/>
                    <a:pt x="150" y="203"/>
                  </a:cubicBezTo>
                  <a:cubicBezTo>
                    <a:pt x="275" y="203"/>
                    <a:pt x="275" y="0"/>
                    <a:pt x="15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769000" y="1127325"/>
              <a:ext cx="6875" cy="4950"/>
            </a:xfrm>
            <a:custGeom>
              <a:avLst/>
              <a:gdLst/>
              <a:ahLst/>
              <a:cxnLst/>
              <a:rect l="l" t="t" r="r" b="b"/>
              <a:pathLst>
                <a:path w="275" h="198" extrusionOk="0">
                  <a:moveTo>
                    <a:pt x="150" y="1"/>
                  </a:moveTo>
                  <a:cubicBezTo>
                    <a:pt x="0" y="1"/>
                    <a:pt x="0" y="198"/>
                    <a:pt x="150" y="198"/>
                  </a:cubicBezTo>
                  <a:cubicBezTo>
                    <a:pt x="275" y="198"/>
                    <a:pt x="275" y="1"/>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865400" y="1249875"/>
              <a:ext cx="6900" cy="4950"/>
            </a:xfrm>
            <a:custGeom>
              <a:avLst/>
              <a:gdLst/>
              <a:ahLst/>
              <a:cxnLst/>
              <a:rect l="l" t="t" r="r" b="b"/>
              <a:pathLst>
                <a:path w="276" h="198" extrusionOk="0">
                  <a:moveTo>
                    <a:pt x="150" y="0"/>
                  </a:moveTo>
                  <a:cubicBezTo>
                    <a:pt x="1" y="0"/>
                    <a:pt x="1" y="197"/>
                    <a:pt x="150" y="197"/>
                  </a:cubicBezTo>
                  <a:cubicBezTo>
                    <a:pt x="276" y="197"/>
                    <a:pt x="276" y="0"/>
                    <a:pt x="15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55125" y="1652600"/>
              <a:ext cx="76450" cy="72575"/>
            </a:xfrm>
            <a:custGeom>
              <a:avLst/>
              <a:gdLst/>
              <a:ahLst/>
              <a:cxnLst/>
              <a:rect l="l" t="t" r="r" b="b"/>
              <a:pathLst>
                <a:path w="3058" h="2903" extrusionOk="0">
                  <a:moveTo>
                    <a:pt x="1359" y="0"/>
                  </a:moveTo>
                  <a:cubicBezTo>
                    <a:pt x="1345" y="0"/>
                    <a:pt x="1330" y="3"/>
                    <a:pt x="1314" y="10"/>
                  </a:cubicBezTo>
                  <a:cubicBezTo>
                    <a:pt x="920" y="255"/>
                    <a:pt x="472" y="458"/>
                    <a:pt x="72" y="702"/>
                  </a:cubicBezTo>
                  <a:cubicBezTo>
                    <a:pt x="24" y="732"/>
                    <a:pt x="1" y="804"/>
                    <a:pt x="24" y="828"/>
                  </a:cubicBezTo>
                  <a:cubicBezTo>
                    <a:pt x="395" y="1550"/>
                    <a:pt x="896" y="2147"/>
                    <a:pt x="1266" y="2846"/>
                  </a:cubicBezTo>
                  <a:cubicBezTo>
                    <a:pt x="1291" y="2886"/>
                    <a:pt x="1324" y="2903"/>
                    <a:pt x="1354" y="2903"/>
                  </a:cubicBezTo>
                  <a:cubicBezTo>
                    <a:pt x="1419" y="2903"/>
                    <a:pt x="1476" y="2829"/>
                    <a:pt x="1439" y="2744"/>
                  </a:cubicBezTo>
                  <a:cubicBezTo>
                    <a:pt x="1087" y="2079"/>
                    <a:pt x="615" y="1506"/>
                    <a:pt x="251" y="833"/>
                  </a:cubicBezTo>
                  <a:lnTo>
                    <a:pt x="251" y="833"/>
                  </a:lnTo>
                  <a:cubicBezTo>
                    <a:pt x="597" y="622"/>
                    <a:pt x="979" y="446"/>
                    <a:pt x="1331" y="235"/>
                  </a:cubicBezTo>
                  <a:lnTo>
                    <a:pt x="1331" y="235"/>
                  </a:lnTo>
                  <a:cubicBezTo>
                    <a:pt x="1849" y="1047"/>
                    <a:pt x="2263" y="1903"/>
                    <a:pt x="2836" y="2643"/>
                  </a:cubicBezTo>
                  <a:cubicBezTo>
                    <a:pt x="2860" y="2684"/>
                    <a:pt x="2895" y="2702"/>
                    <a:pt x="2928" y="2702"/>
                  </a:cubicBezTo>
                  <a:cubicBezTo>
                    <a:pt x="2996" y="2702"/>
                    <a:pt x="3057" y="2631"/>
                    <a:pt x="3009" y="2547"/>
                  </a:cubicBezTo>
                  <a:cubicBezTo>
                    <a:pt x="2412" y="1777"/>
                    <a:pt x="1988" y="882"/>
                    <a:pt x="1439" y="34"/>
                  </a:cubicBezTo>
                  <a:cubicBezTo>
                    <a:pt x="1422" y="17"/>
                    <a:pt x="1394" y="0"/>
                    <a:pt x="135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585500" y="1668525"/>
              <a:ext cx="17025" cy="11600"/>
            </a:xfrm>
            <a:custGeom>
              <a:avLst/>
              <a:gdLst/>
              <a:ahLst/>
              <a:cxnLst/>
              <a:rect l="l" t="t" r="r" b="b"/>
              <a:pathLst>
                <a:path w="681" h="464" extrusionOk="0">
                  <a:moveTo>
                    <a:pt x="548" y="1"/>
                  </a:moveTo>
                  <a:cubicBezTo>
                    <a:pt x="532" y="1"/>
                    <a:pt x="516" y="6"/>
                    <a:pt x="499" y="18"/>
                  </a:cubicBezTo>
                  <a:cubicBezTo>
                    <a:pt x="350" y="119"/>
                    <a:pt x="200" y="191"/>
                    <a:pt x="75" y="316"/>
                  </a:cubicBezTo>
                  <a:cubicBezTo>
                    <a:pt x="0" y="377"/>
                    <a:pt x="57" y="464"/>
                    <a:pt x="134" y="464"/>
                  </a:cubicBezTo>
                  <a:cubicBezTo>
                    <a:pt x="156" y="464"/>
                    <a:pt x="178" y="457"/>
                    <a:pt x="200" y="442"/>
                  </a:cubicBezTo>
                  <a:cubicBezTo>
                    <a:pt x="326" y="340"/>
                    <a:pt x="451" y="268"/>
                    <a:pt x="600" y="191"/>
                  </a:cubicBezTo>
                  <a:cubicBezTo>
                    <a:pt x="680" y="131"/>
                    <a:pt x="627" y="1"/>
                    <a:pt x="54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97350" y="1683675"/>
              <a:ext cx="13475" cy="9175"/>
            </a:xfrm>
            <a:custGeom>
              <a:avLst/>
              <a:gdLst/>
              <a:ahLst/>
              <a:cxnLst/>
              <a:rect l="l" t="t" r="r" b="b"/>
              <a:pathLst>
                <a:path w="539" h="367" extrusionOk="0">
                  <a:moveTo>
                    <a:pt x="383" y="0"/>
                  </a:moveTo>
                  <a:cubicBezTo>
                    <a:pt x="371" y="0"/>
                    <a:pt x="359" y="3"/>
                    <a:pt x="347" y="9"/>
                  </a:cubicBezTo>
                  <a:cubicBezTo>
                    <a:pt x="252" y="56"/>
                    <a:pt x="150" y="110"/>
                    <a:pt x="73" y="182"/>
                  </a:cubicBezTo>
                  <a:cubicBezTo>
                    <a:pt x="25" y="206"/>
                    <a:pt x="1" y="259"/>
                    <a:pt x="25" y="307"/>
                  </a:cubicBezTo>
                  <a:cubicBezTo>
                    <a:pt x="42" y="342"/>
                    <a:pt x="88" y="367"/>
                    <a:pt x="129" y="367"/>
                  </a:cubicBezTo>
                  <a:cubicBezTo>
                    <a:pt x="145" y="367"/>
                    <a:pt x="161" y="363"/>
                    <a:pt x="174" y="355"/>
                  </a:cubicBezTo>
                  <a:cubicBezTo>
                    <a:pt x="252" y="283"/>
                    <a:pt x="347" y="236"/>
                    <a:pt x="449" y="182"/>
                  </a:cubicBezTo>
                  <a:cubicBezTo>
                    <a:pt x="538" y="140"/>
                    <a:pt x="470" y="0"/>
                    <a:pt x="38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09700" y="1703550"/>
              <a:ext cx="12875" cy="7550"/>
            </a:xfrm>
            <a:custGeom>
              <a:avLst/>
              <a:gdLst/>
              <a:ahLst/>
              <a:cxnLst/>
              <a:rect l="l" t="t" r="r" b="b"/>
              <a:pathLst>
                <a:path w="515" h="302" extrusionOk="0">
                  <a:moveTo>
                    <a:pt x="385" y="0"/>
                  </a:moveTo>
                  <a:cubicBezTo>
                    <a:pt x="375" y="0"/>
                    <a:pt x="365" y="3"/>
                    <a:pt x="355" y="8"/>
                  </a:cubicBezTo>
                  <a:cubicBezTo>
                    <a:pt x="253" y="38"/>
                    <a:pt x="176" y="61"/>
                    <a:pt x="104" y="109"/>
                  </a:cubicBezTo>
                  <a:cubicBezTo>
                    <a:pt x="1" y="173"/>
                    <a:pt x="51" y="302"/>
                    <a:pt x="143" y="302"/>
                  </a:cubicBezTo>
                  <a:cubicBezTo>
                    <a:pt x="162" y="302"/>
                    <a:pt x="183" y="296"/>
                    <a:pt x="205" y="282"/>
                  </a:cubicBezTo>
                  <a:cubicBezTo>
                    <a:pt x="253" y="235"/>
                    <a:pt x="325" y="211"/>
                    <a:pt x="402" y="187"/>
                  </a:cubicBezTo>
                  <a:cubicBezTo>
                    <a:pt x="514" y="160"/>
                    <a:pt x="465" y="0"/>
                    <a:pt x="38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891075" y="981375"/>
              <a:ext cx="91300" cy="148025"/>
            </a:xfrm>
            <a:custGeom>
              <a:avLst/>
              <a:gdLst/>
              <a:ahLst/>
              <a:cxnLst/>
              <a:rect l="l" t="t" r="r" b="b"/>
              <a:pathLst>
                <a:path w="3652" h="5921" extrusionOk="0">
                  <a:moveTo>
                    <a:pt x="849" y="1235"/>
                  </a:moveTo>
                  <a:cubicBezTo>
                    <a:pt x="1094" y="1235"/>
                    <a:pt x="1358" y="1303"/>
                    <a:pt x="1583" y="1361"/>
                  </a:cubicBezTo>
                  <a:cubicBezTo>
                    <a:pt x="1757" y="1414"/>
                    <a:pt x="1909" y="1500"/>
                    <a:pt x="2042" y="1610"/>
                  </a:cubicBezTo>
                  <a:lnTo>
                    <a:pt x="2042" y="1610"/>
                  </a:lnTo>
                  <a:cubicBezTo>
                    <a:pt x="1814" y="1832"/>
                    <a:pt x="1563" y="2032"/>
                    <a:pt x="1260" y="2155"/>
                  </a:cubicBezTo>
                  <a:cubicBezTo>
                    <a:pt x="1215" y="2171"/>
                    <a:pt x="1167" y="2178"/>
                    <a:pt x="1119" y="2178"/>
                  </a:cubicBezTo>
                  <a:cubicBezTo>
                    <a:pt x="612" y="2178"/>
                    <a:pt x="0" y="1418"/>
                    <a:pt x="616" y="1260"/>
                  </a:cubicBezTo>
                  <a:cubicBezTo>
                    <a:pt x="690" y="1242"/>
                    <a:pt x="768" y="1235"/>
                    <a:pt x="849" y="1235"/>
                  </a:cubicBezTo>
                  <a:close/>
                  <a:moveTo>
                    <a:pt x="3508" y="0"/>
                  </a:moveTo>
                  <a:cubicBezTo>
                    <a:pt x="3478" y="0"/>
                    <a:pt x="3448" y="12"/>
                    <a:pt x="3428" y="42"/>
                  </a:cubicBezTo>
                  <a:cubicBezTo>
                    <a:pt x="3099" y="514"/>
                    <a:pt x="2705" y="914"/>
                    <a:pt x="2305" y="1338"/>
                  </a:cubicBezTo>
                  <a:cubicBezTo>
                    <a:pt x="2253" y="1394"/>
                    <a:pt x="2199" y="1451"/>
                    <a:pt x="2145" y="1507"/>
                  </a:cubicBezTo>
                  <a:lnTo>
                    <a:pt x="2145" y="1507"/>
                  </a:lnTo>
                  <a:cubicBezTo>
                    <a:pt x="1849" y="1263"/>
                    <a:pt x="1472" y="1102"/>
                    <a:pt x="1010" y="1063"/>
                  </a:cubicBezTo>
                  <a:cubicBezTo>
                    <a:pt x="956" y="1058"/>
                    <a:pt x="891" y="1054"/>
                    <a:pt x="821" y="1054"/>
                  </a:cubicBezTo>
                  <a:cubicBezTo>
                    <a:pt x="574" y="1054"/>
                    <a:pt x="266" y="1105"/>
                    <a:pt x="168" y="1338"/>
                  </a:cubicBezTo>
                  <a:cubicBezTo>
                    <a:pt x="43" y="1708"/>
                    <a:pt x="413" y="2209"/>
                    <a:pt x="765" y="2329"/>
                  </a:cubicBezTo>
                  <a:cubicBezTo>
                    <a:pt x="858" y="2364"/>
                    <a:pt x="950" y="2379"/>
                    <a:pt x="1040" y="2379"/>
                  </a:cubicBezTo>
                  <a:cubicBezTo>
                    <a:pt x="1409" y="2379"/>
                    <a:pt x="1753" y="2121"/>
                    <a:pt x="2031" y="1881"/>
                  </a:cubicBezTo>
                  <a:cubicBezTo>
                    <a:pt x="2082" y="1836"/>
                    <a:pt x="2133" y="1791"/>
                    <a:pt x="2184" y="1744"/>
                  </a:cubicBezTo>
                  <a:lnTo>
                    <a:pt x="2184" y="1744"/>
                  </a:lnTo>
                  <a:cubicBezTo>
                    <a:pt x="2581" y="2170"/>
                    <a:pt x="2760" y="2827"/>
                    <a:pt x="2777" y="3373"/>
                  </a:cubicBezTo>
                  <a:cubicBezTo>
                    <a:pt x="2831" y="4221"/>
                    <a:pt x="2556" y="5164"/>
                    <a:pt x="1959" y="5761"/>
                  </a:cubicBezTo>
                  <a:cubicBezTo>
                    <a:pt x="1882" y="5820"/>
                    <a:pt x="1950" y="5921"/>
                    <a:pt x="2021" y="5921"/>
                  </a:cubicBezTo>
                  <a:cubicBezTo>
                    <a:pt x="2043" y="5921"/>
                    <a:pt x="2066" y="5911"/>
                    <a:pt x="2084" y="5887"/>
                  </a:cubicBezTo>
                  <a:cubicBezTo>
                    <a:pt x="3167" y="4840"/>
                    <a:pt x="3320" y="2685"/>
                    <a:pt x="2293" y="1643"/>
                  </a:cubicBezTo>
                  <a:lnTo>
                    <a:pt x="2293" y="1643"/>
                  </a:lnTo>
                  <a:cubicBezTo>
                    <a:pt x="2770" y="1194"/>
                    <a:pt x="3222" y="669"/>
                    <a:pt x="3601" y="144"/>
                  </a:cubicBezTo>
                  <a:cubicBezTo>
                    <a:pt x="3651" y="72"/>
                    <a:pt x="3580" y="0"/>
                    <a:pt x="350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955550" y="907550"/>
              <a:ext cx="97225" cy="39900"/>
            </a:xfrm>
            <a:custGeom>
              <a:avLst/>
              <a:gdLst/>
              <a:ahLst/>
              <a:cxnLst/>
              <a:rect l="l" t="t" r="r" b="b"/>
              <a:pathLst>
                <a:path w="3889" h="1596" extrusionOk="0">
                  <a:moveTo>
                    <a:pt x="3262" y="273"/>
                  </a:moveTo>
                  <a:cubicBezTo>
                    <a:pt x="2763" y="542"/>
                    <a:pt x="2252" y="786"/>
                    <a:pt x="1744" y="1031"/>
                  </a:cubicBezTo>
                  <a:cubicBezTo>
                    <a:pt x="1517" y="1156"/>
                    <a:pt x="1266" y="1252"/>
                    <a:pt x="1022" y="1353"/>
                  </a:cubicBezTo>
                  <a:cubicBezTo>
                    <a:pt x="1016" y="1357"/>
                    <a:pt x="1010" y="1359"/>
                    <a:pt x="1002" y="1359"/>
                  </a:cubicBezTo>
                  <a:cubicBezTo>
                    <a:pt x="888" y="1359"/>
                    <a:pt x="515" y="969"/>
                    <a:pt x="303" y="755"/>
                  </a:cubicBezTo>
                  <a:lnTo>
                    <a:pt x="303" y="755"/>
                  </a:lnTo>
                  <a:cubicBezTo>
                    <a:pt x="1289" y="596"/>
                    <a:pt x="2275" y="436"/>
                    <a:pt x="3262" y="273"/>
                  </a:cubicBezTo>
                  <a:close/>
                  <a:moveTo>
                    <a:pt x="3772" y="1"/>
                  </a:moveTo>
                  <a:cubicBezTo>
                    <a:pt x="3759" y="1"/>
                    <a:pt x="3746" y="4"/>
                    <a:pt x="3732" y="10"/>
                  </a:cubicBezTo>
                  <a:cubicBezTo>
                    <a:pt x="3729" y="12"/>
                    <a:pt x="3726" y="14"/>
                    <a:pt x="3723" y="15"/>
                  </a:cubicBezTo>
                  <a:lnTo>
                    <a:pt x="3723" y="15"/>
                  </a:lnTo>
                  <a:cubicBezTo>
                    <a:pt x="2516" y="210"/>
                    <a:pt x="1285" y="388"/>
                    <a:pt x="102" y="607"/>
                  </a:cubicBezTo>
                  <a:cubicBezTo>
                    <a:pt x="25" y="607"/>
                    <a:pt x="1" y="709"/>
                    <a:pt x="49" y="756"/>
                  </a:cubicBezTo>
                  <a:cubicBezTo>
                    <a:pt x="347" y="1007"/>
                    <a:pt x="622" y="1306"/>
                    <a:pt x="920" y="1550"/>
                  </a:cubicBezTo>
                  <a:cubicBezTo>
                    <a:pt x="934" y="1583"/>
                    <a:pt x="960" y="1596"/>
                    <a:pt x="988" y="1596"/>
                  </a:cubicBezTo>
                  <a:cubicBezTo>
                    <a:pt x="1006" y="1596"/>
                    <a:pt x="1026" y="1590"/>
                    <a:pt x="1046" y="1580"/>
                  </a:cubicBezTo>
                  <a:cubicBezTo>
                    <a:pt x="1989" y="1132"/>
                    <a:pt x="2908" y="685"/>
                    <a:pt x="3833" y="183"/>
                  </a:cubicBezTo>
                  <a:cubicBezTo>
                    <a:pt x="3837" y="180"/>
                    <a:pt x="3841" y="177"/>
                    <a:pt x="3844" y="174"/>
                  </a:cubicBezTo>
                  <a:lnTo>
                    <a:pt x="3844" y="174"/>
                  </a:lnTo>
                  <a:cubicBezTo>
                    <a:pt x="3889" y="150"/>
                    <a:pt x="3885" y="83"/>
                    <a:pt x="3850" y="42"/>
                  </a:cubicBezTo>
                  <a:lnTo>
                    <a:pt x="3850" y="42"/>
                  </a:lnTo>
                  <a:cubicBezTo>
                    <a:pt x="3831" y="18"/>
                    <a:pt x="3803" y="1"/>
                    <a:pt x="377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8550" y="908200"/>
              <a:ext cx="74050" cy="68325"/>
            </a:xfrm>
            <a:custGeom>
              <a:avLst/>
              <a:gdLst/>
              <a:ahLst/>
              <a:cxnLst/>
              <a:rect l="l" t="t" r="r" b="b"/>
              <a:pathLst>
                <a:path w="2962" h="2733" extrusionOk="0">
                  <a:moveTo>
                    <a:pt x="2822" y="1"/>
                  </a:moveTo>
                  <a:cubicBezTo>
                    <a:pt x="2801" y="1"/>
                    <a:pt x="2781" y="10"/>
                    <a:pt x="2764" y="32"/>
                  </a:cubicBezTo>
                  <a:cubicBezTo>
                    <a:pt x="2263" y="533"/>
                    <a:pt x="1743" y="981"/>
                    <a:pt x="1170" y="1405"/>
                  </a:cubicBezTo>
                  <a:cubicBezTo>
                    <a:pt x="781" y="1685"/>
                    <a:pt x="540" y="2061"/>
                    <a:pt x="241" y="2413"/>
                  </a:cubicBezTo>
                  <a:lnTo>
                    <a:pt x="241" y="2413"/>
                  </a:lnTo>
                  <a:cubicBezTo>
                    <a:pt x="197" y="2117"/>
                    <a:pt x="197" y="1811"/>
                    <a:pt x="197" y="1501"/>
                  </a:cubicBezTo>
                  <a:cubicBezTo>
                    <a:pt x="197" y="1438"/>
                    <a:pt x="148" y="1406"/>
                    <a:pt x="99" y="1406"/>
                  </a:cubicBezTo>
                  <a:cubicBezTo>
                    <a:pt x="49" y="1406"/>
                    <a:pt x="0" y="1438"/>
                    <a:pt x="0" y="1501"/>
                  </a:cubicBezTo>
                  <a:cubicBezTo>
                    <a:pt x="0" y="1900"/>
                    <a:pt x="0" y="2271"/>
                    <a:pt x="78" y="2671"/>
                  </a:cubicBezTo>
                  <a:cubicBezTo>
                    <a:pt x="78" y="2713"/>
                    <a:pt x="113" y="2732"/>
                    <a:pt x="150" y="2732"/>
                  </a:cubicBezTo>
                  <a:cubicBezTo>
                    <a:pt x="181" y="2732"/>
                    <a:pt x="213" y="2719"/>
                    <a:pt x="227" y="2694"/>
                  </a:cubicBezTo>
                  <a:cubicBezTo>
                    <a:pt x="400" y="2545"/>
                    <a:pt x="496" y="2372"/>
                    <a:pt x="621" y="2199"/>
                  </a:cubicBezTo>
                  <a:cubicBezTo>
                    <a:pt x="872" y="1877"/>
                    <a:pt x="1194" y="1626"/>
                    <a:pt x="1517" y="1375"/>
                  </a:cubicBezTo>
                  <a:cubicBezTo>
                    <a:pt x="2018" y="1029"/>
                    <a:pt x="2466" y="605"/>
                    <a:pt x="2884" y="157"/>
                  </a:cubicBezTo>
                  <a:cubicBezTo>
                    <a:pt x="2962" y="102"/>
                    <a:pt x="2891" y="1"/>
                    <a:pt x="282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95275" y="907725"/>
              <a:ext cx="57700" cy="75550"/>
            </a:xfrm>
            <a:custGeom>
              <a:avLst/>
              <a:gdLst/>
              <a:ahLst/>
              <a:cxnLst/>
              <a:rect l="l" t="t" r="r" b="b"/>
              <a:pathLst>
                <a:path w="2308" h="3022" extrusionOk="0">
                  <a:moveTo>
                    <a:pt x="2171" y="0"/>
                  </a:moveTo>
                  <a:cubicBezTo>
                    <a:pt x="2135" y="0"/>
                    <a:pt x="2104" y="16"/>
                    <a:pt x="2095" y="51"/>
                  </a:cubicBezTo>
                  <a:cubicBezTo>
                    <a:pt x="1807" y="968"/>
                    <a:pt x="1518" y="1903"/>
                    <a:pt x="1138" y="2773"/>
                  </a:cubicBezTo>
                  <a:lnTo>
                    <a:pt x="1138" y="2773"/>
                  </a:lnTo>
                  <a:cubicBezTo>
                    <a:pt x="808" y="2492"/>
                    <a:pt x="515" y="2162"/>
                    <a:pt x="203" y="1872"/>
                  </a:cubicBezTo>
                  <a:cubicBezTo>
                    <a:pt x="184" y="1847"/>
                    <a:pt x="161" y="1837"/>
                    <a:pt x="139" y="1837"/>
                  </a:cubicBezTo>
                  <a:cubicBezTo>
                    <a:pt x="68" y="1837"/>
                    <a:pt x="0" y="1937"/>
                    <a:pt x="77" y="1991"/>
                  </a:cubicBezTo>
                  <a:cubicBezTo>
                    <a:pt x="424" y="2343"/>
                    <a:pt x="752" y="2690"/>
                    <a:pt x="1122" y="2988"/>
                  </a:cubicBezTo>
                  <a:cubicBezTo>
                    <a:pt x="1144" y="3010"/>
                    <a:pt x="1171" y="3021"/>
                    <a:pt x="1197" y="3021"/>
                  </a:cubicBezTo>
                  <a:cubicBezTo>
                    <a:pt x="1229" y="3021"/>
                    <a:pt x="1258" y="3004"/>
                    <a:pt x="1271" y="2964"/>
                  </a:cubicBezTo>
                  <a:cubicBezTo>
                    <a:pt x="1695" y="2045"/>
                    <a:pt x="1970" y="1072"/>
                    <a:pt x="2292" y="129"/>
                  </a:cubicBezTo>
                  <a:cubicBezTo>
                    <a:pt x="2307" y="49"/>
                    <a:pt x="2233" y="0"/>
                    <a:pt x="217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36300" y="961975"/>
              <a:ext cx="33000" cy="5625"/>
            </a:xfrm>
            <a:custGeom>
              <a:avLst/>
              <a:gdLst/>
              <a:ahLst/>
              <a:cxnLst/>
              <a:rect l="l" t="t" r="r" b="b"/>
              <a:pathLst>
                <a:path w="1320" h="225" extrusionOk="0">
                  <a:moveTo>
                    <a:pt x="150" y="0"/>
                  </a:moveTo>
                  <a:cubicBezTo>
                    <a:pt x="1" y="0"/>
                    <a:pt x="1" y="197"/>
                    <a:pt x="150" y="197"/>
                  </a:cubicBezTo>
                  <a:cubicBezTo>
                    <a:pt x="350" y="211"/>
                    <a:pt x="550" y="225"/>
                    <a:pt x="751" y="225"/>
                  </a:cubicBezTo>
                  <a:cubicBezTo>
                    <a:pt x="898" y="225"/>
                    <a:pt x="1046" y="217"/>
                    <a:pt x="1195" y="197"/>
                  </a:cubicBezTo>
                  <a:cubicBezTo>
                    <a:pt x="1320" y="197"/>
                    <a:pt x="1320" y="0"/>
                    <a:pt x="1195" y="0"/>
                  </a:cubicBezTo>
                  <a:cubicBezTo>
                    <a:pt x="1046" y="20"/>
                    <a:pt x="898" y="28"/>
                    <a:pt x="751" y="28"/>
                  </a:cubicBezTo>
                  <a:cubicBezTo>
                    <a:pt x="550" y="28"/>
                    <a:pt x="350" y="14"/>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952225" y="972000"/>
              <a:ext cx="18450" cy="11275"/>
            </a:xfrm>
            <a:custGeom>
              <a:avLst/>
              <a:gdLst/>
              <a:ahLst/>
              <a:cxnLst/>
              <a:rect l="l" t="t" r="r" b="b"/>
              <a:pathLst>
                <a:path w="738" h="451" extrusionOk="0">
                  <a:moveTo>
                    <a:pt x="605" y="0"/>
                  </a:moveTo>
                  <a:cubicBezTo>
                    <a:pt x="589" y="0"/>
                    <a:pt x="573" y="5"/>
                    <a:pt x="558" y="17"/>
                  </a:cubicBezTo>
                  <a:cubicBezTo>
                    <a:pt x="408" y="119"/>
                    <a:pt x="259" y="196"/>
                    <a:pt x="110" y="268"/>
                  </a:cubicBezTo>
                  <a:cubicBezTo>
                    <a:pt x="1" y="309"/>
                    <a:pt x="64" y="451"/>
                    <a:pt x="161" y="451"/>
                  </a:cubicBezTo>
                  <a:cubicBezTo>
                    <a:pt x="175" y="451"/>
                    <a:pt x="190" y="448"/>
                    <a:pt x="205" y="441"/>
                  </a:cubicBezTo>
                  <a:cubicBezTo>
                    <a:pt x="355" y="369"/>
                    <a:pt x="504" y="292"/>
                    <a:pt x="653" y="196"/>
                  </a:cubicBezTo>
                  <a:cubicBezTo>
                    <a:pt x="738" y="131"/>
                    <a:pt x="681" y="0"/>
                    <a:pt x="60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989350" y="982725"/>
              <a:ext cx="7275" cy="29225"/>
            </a:xfrm>
            <a:custGeom>
              <a:avLst/>
              <a:gdLst/>
              <a:ahLst/>
              <a:cxnLst/>
              <a:rect l="l" t="t" r="r" b="b"/>
              <a:pathLst>
                <a:path w="291" h="1169" extrusionOk="0">
                  <a:moveTo>
                    <a:pt x="126" y="0"/>
                  </a:moveTo>
                  <a:cubicBezTo>
                    <a:pt x="65" y="0"/>
                    <a:pt x="1" y="58"/>
                    <a:pt x="16" y="137"/>
                  </a:cubicBezTo>
                  <a:cubicBezTo>
                    <a:pt x="64" y="436"/>
                    <a:pt x="94" y="758"/>
                    <a:pt x="94" y="1057"/>
                  </a:cubicBezTo>
                  <a:cubicBezTo>
                    <a:pt x="94" y="1131"/>
                    <a:pt x="143" y="1169"/>
                    <a:pt x="192" y="1169"/>
                  </a:cubicBezTo>
                  <a:cubicBezTo>
                    <a:pt x="241" y="1169"/>
                    <a:pt x="291" y="1131"/>
                    <a:pt x="291" y="1057"/>
                  </a:cubicBezTo>
                  <a:cubicBezTo>
                    <a:pt x="291" y="734"/>
                    <a:pt x="267" y="412"/>
                    <a:pt x="213" y="66"/>
                  </a:cubicBezTo>
                  <a:cubicBezTo>
                    <a:pt x="195" y="20"/>
                    <a:pt x="161" y="0"/>
                    <a:pt x="12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995925" y="977600"/>
              <a:ext cx="18150" cy="14350"/>
            </a:xfrm>
            <a:custGeom>
              <a:avLst/>
              <a:gdLst/>
              <a:ahLst/>
              <a:cxnLst/>
              <a:rect l="l" t="t" r="r" b="b"/>
              <a:pathLst>
                <a:path w="726" h="574" extrusionOk="0">
                  <a:moveTo>
                    <a:pt x="139" y="1"/>
                  </a:moveTo>
                  <a:cubicBezTo>
                    <a:pt x="49" y="1"/>
                    <a:pt x="0" y="134"/>
                    <a:pt x="99" y="193"/>
                  </a:cubicBezTo>
                  <a:cubicBezTo>
                    <a:pt x="248" y="295"/>
                    <a:pt x="374" y="420"/>
                    <a:pt x="523" y="539"/>
                  </a:cubicBezTo>
                  <a:cubicBezTo>
                    <a:pt x="547" y="564"/>
                    <a:pt x="573" y="574"/>
                    <a:pt x="597" y="574"/>
                  </a:cubicBezTo>
                  <a:cubicBezTo>
                    <a:pt x="672" y="574"/>
                    <a:pt x="725" y="474"/>
                    <a:pt x="648" y="420"/>
                  </a:cubicBezTo>
                  <a:cubicBezTo>
                    <a:pt x="499" y="271"/>
                    <a:pt x="350" y="145"/>
                    <a:pt x="201" y="20"/>
                  </a:cubicBezTo>
                  <a:cubicBezTo>
                    <a:pt x="179" y="7"/>
                    <a:pt x="158" y="1"/>
                    <a:pt x="13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886450" y="964975"/>
              <a:ext cx="25800" cy="25075"/>
            </a:xfrm>
            <a:custGeom>
              <a:avLst/>
              <a:gdLst/>
              <a:ahLst/>
              <a:cxnLst/>
              <a:rect l="l" t="t" r="r" b="b"/>
              <a:pathLst>
                <a:path w="1032" h="1003" extrusionOk="0">
                  <a:moveTo>
                    <a:pt x="402" y="1"/>
                  </a:moveTo>
                  <a:cubicBezTo>
                    <a:pt x="367" y="1"/>
                    <a:pt x="329" y="28"/>
                    <a:pt x="329" y="77"/>
                  </a:cubicBezTo>
                  <a:lnTo>
                    <a:pt x="329" y="376"/>
                  </a:lnTo>
                  <a:cubicBezTo>
                    <a:pt x="251" y="423"/>
                    <a:pt x="180" y="477"/>
                    <a:pt x="102" y="501"/>
                  </a:cubicBezTo>
                  <a:cubicBezTo>
                    <a:pt x="1" y="525"/>
                    <a:pt x="31" y="626"/>
                    <a:pt x="126" y="626"/>
                  </a:cubicBezTo>
                  <a:cubicBezTo>
                    <a:pt x="204" y="650"/>
                    <a:pt x="275" y="650"/>
                    <a:pt x="353" y="650"/>
                  </a:cubicBezTo>
                  <a:cubicBezTo>
                    <a:pt x="377" y="722"/>
                    <a:pt x="377" y="823"/>
                    <a:pt x="377" y="895"/>
                  </a:cubicBezTo>
                  <a:lnTo>
                    <a:pt x="377" y="925"/>
                  </a:lnTo>
                  <a:cubicBezTo>
                    <a:pt x="362" y="968"/>
                    <a:pt x="402" y="1002"/>
                    <a:pt x="446" y="1002"/>
                  </a:cubicBezTo>
                  <a:cubicBezTo>
                    <a:pt x="475" y="1002"/>
                    <a:pt x="507" y="987"/>
                    <a:pt x="526" y="949"/>
                  </a:cubicBezTo>
                  <a:cubicBezTo>
                    <a:pt x="550" y="847"/>
                    <a:pt x="598" y="776"/>
                    <a:pt x="651" y="674"/>
                  </a:cubicBezTo>
                  <a:cubicBezTo>
                    <a:pt x="723" y="674"/>
                    <a:pt x="825" y="698"/>
                    <a:pt x="896" y="746"/>
                  </a:cubicBezTo>
                  <a:cubicBezTo>
                    <a:pt x="907" y="757"/>
                    <a:pt x="919" y="761"/>
                    <a:pt x="932" y="761"/>
                  </a:cubicBezTo>
                  <a:cubicBezTo>
                    <a:pt x="981" y="761"/>
                    <a:pt x="1031" y="689"/>
                    <a:pt x="974" y="650"/>
                  </a:cubicBezTo>
                  <a:cubicBezTo>
                    <a:pt x="896" y="573"/>
                    <a:pt x="825" y="501"/>
                    <a:pt x="777" y="447"/>
                  </a:cubicBezTo>
                  <a:cubicBezTo>
                    <a:pt x="825" y="352"/>
                    <a:pt x="872" y="274"/>
                    <a:pt x="926" y="203"/>
                  </a:cubicBezTo>
                  <a:cubicBezTo>
                    <a:pt x="946" y="139"/>
                    <a:pt x="896" y="95"/>
                    <a:pt x="852" y="95"/>
                  </a:cubicBezTo>
                  <a:cubicBezTo>
                    <a:pt x="842" y="95"/>
                    <a:pt x="833" y="97"/>
                    <a:pt x="825" y="101"/>
                  </a:cubicBezTo>
                  <a:cubicBezTo>
                    <a:pt x="723" y="125"/>
                    <a:pt x="651" y="179"/>
                    <a:pt x="574" y="226"/>
                  </a:cubicBezTo>
                  <a:cubicBezTo>
                    <a:pt x="526" y="179"/>
                    <a:pt x="502" y="101"/>
                    <a:pt x="448" y="29"/>
                  </a:cubicBezTo>
                  <a:cubicBezTo>
                    <a:pt x="440" y="10"/>
                    <a:pt x="421" y="1"/>
                    <a:pt x="402"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979150" y="1041375"/>
              <a:ext cx="26725" cy="23450"/>
            </a:xfrm>
            <a:custGeom>
              <a:avLst/>
              <a:gdLst/>
              <a:ahLst/>
              <a:cxnLst/>
              <a:rect l="l" t="t" r="r" b="b"/>
              <a:pathLst>
                <a:path w="1069" h="938" extrusionOk="0">
                  <a:moveTo>
                    <a:pt x="323" y="1"/>
                  </a:moveTo>
                  <a:cubicBezTo>
                    <a:pt x="277" y="1"/>
                    <a:pt x="234" y="53"/>
                    <a:pt x="251" y="108"/>
                  </a:cubicBezTo>
                  <a:cubicBezTo>
                    <a:pt x="275" y="179"/>
                    <a:pt x="299" y="257"/>
                    <a:pt x="352" y="329"/>
                  </a:cubicBezTo>
                  <a:cubicBezTo>
                    <a:pt x="275" y="376"/>
                    <a:pt x="203" y="406"/>
                    <a:pt x="125" y="454"/>
                  </a:cubicBezTo>
                  <a:lnTo>
                    <a:pt x="102" y="454"/>
                  </a:lnTo>
                  <a:cubicBezTo>
                    <a:pt x="0" y="478"/>
                    <a:pt x="24" y="603"/>
                    <a:pt x="125" y="603"/>
                  </a:cubicBezTo>
                  <a:lnTo>
                    <a:pt x="424" y="603"/>
                  </a:lnTo>
                  <a:cubicBezTo>
                    <a:pt x="448" y="675"/>
                    <a:pt x="472" y="776"/>
                    <a:pt x="448" y="854"/>
                  </a:cubicBezTo>
                  <a:cubicBezTo>
                    <a:pt x="448" y="901"/>
                    <a:pt x="501" y="937"/>
                    <a:pt x="545" y="937"/>
                  </a:cubicBezTo>
                  <a:cubicBezTo>
                    <a:pt x="568" y="937"/>
                    <a:pt x="589" y="927"/>
                    <a:pt x="597" y="902"/>
                  </a:cubicBezTo>
                  <a:cubicBezTo>
                    <a:pt x="621" y="800"/>
                    <a:pt x="675" y="705"/>
                    <a:pt x="699" y="603"/>
                  </a:cubicBezTo>
                  <a:cubicBezTo>
                    <a:pt x="800" y="627"/>
                    <a:pt x="896" y="627"/>
                    <a:pt x="973" y="651"/>
                  </a:cubicBezTo>
                  <a:cubicBezTo>
                    <a:pt x="1045" y="651"/>
                    <a:pt x="1069" y="555"/>
                    <a:pt x="1021" y="526"/>
                  </a:cubicBezTo>
                  <a:cubicBezTo>
                    <a:pt x="973" y="454"/>
                    <a:pt x="896" y="406"/>
                    <a:pt x="824" y="352"/>
                  </a:cubicBezTo>
                  <a:cubicBezTo>
                    <a:pt x="848" y="305"/>
                    <a:pt x="896" y="227"/>
                    <a:pt x="949" y="155"/>
                  </a:cubicBezTo>
                  <a:cubicBezTo>
                    <a:pt x="991" y="114"/>
                    <a:pt x="937" y="49"/>
                    <a:pt x="875" y="49"/>
                  </a:cubicBezTo>
                  <a:cubicBezTo>
                    <a:pt x="866" y="49"/>
                    <a:pt x="857" y="51"/>
                    <a:pt x="848" y="54"/>
                  </a:cubicBezTo>
                  <a:cubicBezTo>
                    <a:pt x="746" y="108"/>
                    <a:pt x="675" y="155"/>
                    <a:pt x="573" y="203"/>
                  </a:cubicBezTo>
                  <a:cubicBezTo>
                    <a:pt x="502" y="155"/>
                    <a:pt x="424" y="108"/>
                    <a:pt x="376" y="30"/>
                  </a:cubicBezTo>
                  <a:cubicBezTo>
                    <a:pt x="361" y="9"/>
                    <a:pt x="341" y="1"/>
                    <a:pt x="323"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398425" y="921475"/>
              <a:ext cx="117000" cy="154475"/>
            </a:xfrm>
            <a:custGeom>
              <a:avLst/>
              <a:gdLst/>
              <a:ahLst/>
              <a:cxnLst/>
              <a:rect l="l" t="t" r="r" b="b"/>
              <a:pathLst>
                <a:path w="4680" h="6179" extrusionOk="0">
                  <a:moveTo>
                    <a:pt x="2267" y="0"/>
                  </a:moveTo>
                  <a:cubicBezTo>
                    <a:pt x="2249" y="0"/>
                    <a:pt x="2229" y="8"/>
                    <a:pt x="2209" y="26"/>
                  </a:cubicBezTo>
                  <a:cubicBezTo>
                    <a:pt x="1540" y="450"/>
                    <a:pt x="746" y="623"/>
                    <a:pt x="48" y="1023"/>
                  </a:cubicBezTo>
                  <a:cubicBezTo>
                    <a:pt x="24" y="1023"/>
                    <a:pt x="0" y="1095"/>
                    <a:pt x="0" y="1119"/>
                  </a:cubicBezTo>
                  <a:cubicBezTo>
                    <a:pt x="645" y="2838"/>
                    <a:pt x="1463" y="4456"/>
                    <a:pt x="2185" y="6122"/>
                  </a:cubicBezTo>
                  <a:cubicBezTo>
                    <a:pt x="2202" y="6162"/>
                    <a:pt x="2230" y="6179"/>
                    <a:pt x="2257" y="6179"/>
                  </a:cubicBezTo>
                  <a:cubicBezTo>
                    <a:pt x="2314" y="6179"/>
                    <a:pt x="2371" y="6105"/>
                    <a:pt x="2334" y="6020"/>
                  </a:cubicBezTo>
                  <a:cubicBezTo>
                    <a:pt x="1940" y="5053"/>
                    <a:pt x="1493" y="4104"/>
                    <a:pt x="1069" y="3137"/>
                  </a:cubicBezTo>
                  <a:cubicBezTo>
                    <a:pt x="794" y="2540"/>
                    <a:pt x="543" y="1943"/>
                    <a:pt x="299" y="1322"/>
                  </a:cubicBezTo>
                  <a:cubicBezTo>
                    <a:pt x="221" y="1119"/>
                    <a:pt x="245" y="1119"/>
                    <a:pt x="472" y="1023"/>
                  </a:cubicBezTo>
                  <a:cubicBezTo>
                    <a:pt x="693" y="922"/>
                    <a:pt x="967" y="820"/>
                    <a:pt x="1218" y="725"/>
                  </a:cubicBezTo>
                  <a:cubicBezTo>
                    <a:pt x="1585" y="586"/>
                    <a:pt x="1917" y="446"/>
                    <a:pt x="2240" y="244"/>
                  </a:cubicBezTo>
                  <a:lnTo>
                    <a:pt x="2240" y="244"/>
                  </a:lnTo>
                  <a:cubicBezTo>
                    <a:pt x="2681" y="996"/>
                    <a:pt x="2969" y="1898"/>
                    <a:pt x="3307" y="2689"/>
                  </a:cubicBezTo>
                  <a:cubicBezTo>
                    <a:pt x="3701" y="3632"/>
                    <a:pt x="4078" y="4551"/>
                    <a:pt x="4448" y="5501"/>
                  </a:cubicBezTo>
                  <a:cubicBezTo>
                    <a:pt x="4469" y="5548"/>
                    <a:pt x="4514" y="5569"/>
                    <a:pt x="4556" y="5569"/>
                  </a:cubicBezTo>
                  <a:cubicBezTo>
                    <a:pt x="4620" y="5569"/>
                    <a:pt x="4679" y="5522"/>
                    <a:pt x="4651" y="5447"/>
                  </a:cubicBezTo>
                  <a:cubicBezTo>
                    <a:pt x="4251" y="4480"/>
                    <a:pt x="3851" y="3507"/>
                    <a:pt x="3457" y="2540"/>
                  </a:cubicBezTo>
                  <a:cubicBezTo>
                    <a:pt x="3104" y="1716"/>
                    <a:pt x="2806" y="820"/>
                    <a:pt x="2334" y="50"/>
                  </a:cubicBezTo>
                  <a:cubicBezTo>
                    <a:pt x="2320" y="21"/>
                    <a:pt x="2296" y="0"/>
                    <a:pt x="226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445400" y="943100"/>
              <a:ext cx="21025" cy="10950"/>
            </a:xfrm>
            <a:custGeom>
              <a:avLst/>
              <a:gdLst/>
              <a:ahLst/>
              <a:cxnLst/>
              <a:rect l="l" t="t" r="r" b="b"/>
              <a:pathLst>
                <a:path w="841" h="438" extrusionOk="0">
                  <a:moveTo>
                    <a:pt x="722" y="0"/>
                  </a:moveTo>
                  <a:cubicBezTo>
                    <a:pt x="710" y="0"/>
                    <a:pt x="697" y="3"/>
                    <a:pt x="682" y="9"/>
                  </a:cubicBezTo>
                  <a:cubicBezTo>
                    <a:pt x="479" y="81"/>
                    <a:pt x="282" y="128"/>
                    <a:pt x="109" y="254"/>
                  </a:cubicBezTo>
                  <a:cubicBezTo>
                    <a:pt x="0" y="300"/>
                    <a:pt x="62" y="437"/>
                    <a:pt x="163" y="437"/>
                  </a:cubicBezTo>
                  <a:cubicBezTo>
                    <a:pt x="178" y="437"/>
                    <a:pt x="194" y="434"/>
                    <a:pt x="211" y="427"/>
                  </a:cubicBezTo>
                  <a:cubicBezTo>
                    <a:pt x="360" y="331"/>
                    <a:pt x="557" y="254"/>
                    <a:pt x="730" y="206"/>
                  </a:cubicBezTo>
                  <a:cubicBezTo>
                    <a:pt x="841" y="164"/>
                    <a:pt x="816" y="0"/>
                    <a:pt x="72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446500" y="966050"/>
              <a:ext cx="30300" cy="17850"/>
            </a:xfrm>
            <a:custGeom>
              <a:avLst/>
              <a:gdLst/>
              <a:ahLst/>
              <a:cxnLst/>
              <a:rect l="l" t="t" r="r" b="b"/>
              <a:pathLst>
                <a:path w="1212" h="714" extrusionOk="0">
                  <a:moveTo>
                    <a:pt x="1060" y="0"/>
                  </a:moveTo>
                  <a:cubicBezTo>
                    <a:pt x="1035" y="0"/>
                    <a:pt x="1008" y="10"/>
                    <a:pt x="984" y="34"/>
                  </a:cubicBezTo>
                  <a:cubicBezTo>
                    <a:pt x="883" y="160"/>
                    <a:pt x="710" y="231"/>
                    <a:pt x="584" y="285"/>
                  </a:cubicBezTo>
                  <a:cubicBezTo>
                    <a:pt x="411" y="357"/>
                    <a:pt x="238" y="434"/>
                    <a:pt x="89" y="530"/>
                  </a:cubicBezTo>
                  <a:cubicBezTo>
                    <a:pt x="1" y="576"/>
                    <a:pt x="66" y="713"/>
                    <a:pt x="151" y="713"/>
                  </a:cubicBezTo>
                  <a:cubicBezTo>
                    <a:pt x="164" y="713"/>
                    <a:pt x="177" y="710"/>
                    <a:pt x="190" y="703"/>
                  </a:cubicBezTo>
                  <a:cubicBezTo>
                    <a:pt x="489" y="506"/>
                    <a:pt x="913" y="434"/>
                    <a:pt x="1134" y="183"/>
                  </a:cubicBezTo>
                  <a:cubicBezTo>
                    <a:pt x="1211" y="106"/>
                    <a:pt x="1142" y="0"/>
                    <a:pt x="106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468925" y="988625"/>
              <a:ext cx="18875" cy="9550"/>
            </a:xfrm>
            <a:custGeom>
              <a:avLst/>
              <a:gdLst/>
              <a:ahLst/>
              <a:cxnLst/>
              <a:rect l="l" t="t" r="r" b="b"/>
              <a:pathLst>
                <a:path w="755" h="382" extrusionOk="0">
                  <a:moveTo>
                    <a:pt x="604" y="1"/>
                  </a:moveTo>
                  <a:cubicBezTo>
                    <a:pt x="597" y="1"/>
                    <a:pt x="590" y="1"/>
                    <a:pt x="583" y="3"/>
                  </a:cubicBezTo>
                  <a:cubicBezTo>
                    <a:pt x="410" y="51"/>
                    <a:pt x="261" y="98"/>
                    <a:pt x="111" y="176"/>
                  </a:cubicBezTo>
                  <a:cubicBezTo>
                    <a:pt x="0" y="218"/>
                    <a:pt x="30" y="382"/>
                    <a:pt x="125" y="382"/>
                  </a:cubicBezTo>
                  <a:cubicBezTo>
                    <a:pt x="137" y="382"/>
                    <a:pt x="151" y="379"/>
                    <a:pt x="165" y="373"/>
                  </a:cubicBezTo>
                  <a:cubicBezTo>
                    <a:pt x="314" y="301"/>
                    <a:pt x="464" y="224"/>
                    <a:pt x="637" y="200"/>
                  </a:cubicBezTo>
                  <a:cubicBezTo>
                    <a:pt x="755" y="177"/>
                    <a:pt x="714" y="1"/>
                    <a:pt x="60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468925" y="1013725"/>
              <a:ext cx="27175" cy="14300"/>
            </a:xfrm>
            <a:custGeom>
              <a:avLst/>
              <a:gdLst/>
              <a:ahLst/>
              <a:cxnLst/>
              <a:rect l="l" t="t" r="r" b="b"/>
              <a:pathLst>
                <a:path w="1087" h="572" extrusionOk="0">
                  <a:moveTo>
                    <a:pt x="944" y="0"/>
                  </a:moveTo>
                  <a:cubicBezTo>
                    <a:pt x="925" y="0"/>
                    <a:pt x="904" y="6"/>
                    <a:pt x="881" y="20"/>
                  </a:cubicBezTo>
                  <a:cubicBezTo>
                    <a:pt x="637" y="139"/>
                    <a:pt x="386" y="264"/>
                    <a:pt x="111" y="366"/>
                  </a:cubicBezTo>
                  <a:cubicBezTo>
                    <a:pt x="0" y="408"/>
                    <a:pt x="30" y="572"/>
                    <a:pt x="125" y="572"/>
                  </a:cubicBezTo>
                  <a:cubicBezTo>
                    <a:pt x="137" y="572"/>
                    <a:pt x="151" y="569"/>
                    <a:pt x="165" y="563"/>
                  </a:cubicBezTo>
                  <a:cubicBezTo>
                    <a:pt x="434" y="438"/>
                    <a:pt x="708" y="318"/>
                    <a:pt x="983" y="193"/>
                  </a:cubicBezTo>
                  <a:cubicBezTo>
                    <a:pt x="1086" y="129"/>
                    <a:pt x="1036" y="0"/>
                    <a:pt x="94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84525" y="1039375"/>
              <a:ext cx="23000" cy="12375"/>
            </a:xfrm>
            <a:custGeom>
              <a:avLst/>
              <a:gdLst/>
              <a:ahLst/>
              <a:cxnLst/>
              <a:rect l="l" t="t" r="r" b="b"/>
              <a:pathLst>
                <a:path w="920" h="495" extrusionOk="0">
                  <a:moveTo>
                    <a:pt x="769" y="0"/>
                  </a:moveTo>
                  <a:cubicBezTo>
                    <a:pt x="758" y="0"/>
                    <a:pt x="746" y="3"/>
                    <a:pt x="735" y="9"/>
                  </a:cubicBezTo>
                  <a:cubicBezTo>
                    <a:pt x="508" y="110"/>
                    <a:pt x="311" y="212"/>
                    <a:pt x="84" y="307"/>
                  </a:cubicBezTo>
                  <a:cubicBezTo>
                    <a:pt x="0" y="354"/>
                    <a:pt x="64" y="494"/>
                    <a:pt x="150" y="494"/>
                  </a:cubicBezTo>
                  <a:cubicBezTo>
                    <a:pt x="162" y="494"/>
                    <a:pt x="174" y="492"/>
                    <a:pt x="186" y="486"/>
                  </a:cubicBezTo>
                  <a:cubicBezTo>
                    <a:pt x="407" y="385"/>
                    <a:pt x="610" y="283"/>
                    <a:pt x="831" y="188"/>
                  </a:cubicBezTo>
                  <a:cubicBezTo>
                    <a:pt x="920" y="140"/>
                    <a:pt x="852" y="0"/>
                    <a:pt x="76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657050" y="938775"/>
              <a:ext cx="173650" cy="96500"/>
            </a:xfrm>
            <a:custGeom>
              <a:avLst/>
              <a:gdLst/>
              <a:ahLst/>
              <a:cxnLst/>
              <a:rect l="l" t="t" r="r" b="b"/>
              <a:pathLst>
                <a:path w="6946" h="3860" extrusionOk="0">
                  <a:moveTo>
                    <a:pt x="3662" y="0"/>
                  </a:moveTo>
                  <a:cubicBezTo>
                    <a:pt x="3610" y="0"/>
                    <a:pt x="3557" y="1"/>
                    <a:pt x="3505" y="3"/>
                  </a:cubicBezTo>
                  <a:cubicBezTo>
                    <a:pt x="2735" y="33"/>
                    <a:pt x="1864" y="278"/>
                    <a:pt x="1243" y="779"/>
                  </a:cubicBezTo>
                  <a:cubicBezTo>
                    <a:pt x="873" y="1101"/>
                    <a:pt x="598" y="1471"/>
                    <a:pt x="347" y="1919"/>
                  </a:cubicBezTo>
                  <a:cubicBezTo>
                    <a:pt x="49" y="2492"/>
                    <a:pt x="126" y="3089"/>
                    <a:pt x="1" y="3734"/>
                  </a:cubicBezTo>
                  <a:cubicBezTo>
                    <a:pt x="1" y="3810"/>
                    <a:pt x="64" y="3859"/>
                    <a:pt x="119" y="3859"/>
                  </a:cubicBezTo>
                  <a:cubicBezTo>
                    <a:pt x="155" y="3859"/>
                    <a:pt x="188" y="3838"/>
                    <a:pt x="198" y="3788"/>
                  </a:cubicBezTo>
                  <a:cubicBezTo>
                    <a:pt x="276" y="3316"/>
                    <a:pt x="222" y="2839"/>
                    <a:pt x="371" y="2391"/>
                  </a:cubicBezTo>
                  <a:cubicBezTo>
                    <a:pt x="496" y="1943"/>
                    <a:pt x="771" y="1549"/>
                    <a:pt x="1070" y="1197"/>
                  </a:cubicBezTo>
                  <a:cubicBezTo>
                    <a:pt x="1643" y="576"/>
                    <a:pt x="2461" y="301"/>
                    <a:pt x="3261" y="230"/>
                  </a:cubicBezTo>
                  <a:cubicBezTo>
                    <a:pt x="3399" y="215"/>
                    <a:pt x="3538" y="207"/>
                    <a:pt x="3678" y="207"/>
                  </a:cubicBezTo>
                  <a:cubicBezTo>
                    <a:pt x="4265" y="207"/>
                    <a:pt x="4853" y="339"/>
                    <a:pt x="5374" y="600"/>
                  </a:cubicBezTo>
                  <a:cubicBezTo>
                    <a:pt x="6019" y="928"/>
                    <a:pt x="6765" y="1770"/>
                    <a:pt x="6693" y="2540"/>
                  </a:cubicBezTo>
                  <a:cubicBezTo>
                    <a:pt x="6693" y="2594"/>
                    <a:pt x="6741" y="2618"/>
                    <a:pt x="6765" y="2642"/>
                  </a:cubicBezTo>
                  <a:lnTo>
                    <a:pt x="6789" y="2642"/>
                  </a:lnTo>
                  <a:cubicBezTo>
                    <a:pt x="6804" y="2649"/>
                    <a:pt x="6820" y="2651"/>
                    <a:pt x="6834" y="2651"/>
                  </a:cubicBezTo>
                  <a:cubicBezTo>
                    <a:pt x="6868" y="2651"/>
                    <a:pt x="6897" y="2635"/>
                    <a:pt x="6914" y="2618"/>
                  </a:cubicBezTo>
                  <a:lnTo>
                    <a:pt x="6914" y="2570"/>
                  </a:lnTo>
                  <a:cubicBezTo>
                    <a:pt x="6946" y="2529"/>
                    <a:pt x="6936" y="2487"/>
                    <a:pt x="6909" y="2460"/>
                  </a:cubicBezTo>
                  <a:lnTo>
                    <a:pt x="6909" y="2460"/>
                  </a:lnTo>
                  <a:cubicBezTo>
                    <a:pt x="6935" y="2430"/>
                    <a:pt x="6931" y="2373"/>
                    <a:pt x="6890" y="2295"/>
                  </a:cubicBezTo>
                  <a:cubicBezTo>
                    <a:pt x="6866" y="2170"/>
                    <a:pt x="6819" y="2045"/>
                    <a:pt x="6765" y="1943"/>
                  </a:cubicBezTo>
                  <a:cubicBezTo>
                    <a:pt x="6693" y="1746"/>
                    <a:pt x="6616" y="1549"/>
                    <a:pt x="6520" y="1376"/>
                  </a:cubicBezTo>
                  <a:cubicBezTo>
                    <a:pt x="6317" y="1048"/>
                    <a:pt x="6043" y="803"/>
                    <a:pt x="5774" y="600"/>
                  </a:cubicBezTo>
                  <a:cubicBezTo>
                    <a:pt x="5167" y="160"/>
                    <a:pt x="4393" y="0"/>
                    <a:pt x="366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683175" y="949975"/>
              <a:ext cx="40475" cy="79200"/>
            </a:xfrm>
            <a:custGeom>
              <a:avLst/>
              <a:gdLst/>
              <a:ahLst/>
              <a:cxnLst/>
              <a:rect l="l" t="t" r="r" b="b"/>
              <a:pathLst>
                <a:path w="1619" h="3168" extrusionOk="0">
                  <a:moveTo>
                    <a:pt x="748" y="0"/>
                  </a:moveTo>
                  <a:cubicBezTo>
                    <a:pt x="640" y="0"/>
                    <a:pt x="606" y="154"/>
                    <a:pt x="723" y="182"/>
                  </a:cubicBezTo>
                  <a:cubicBezTo>
                    <a:pt x="1242" y="277"/>
                    <a:pt x="1416" y="725"/>
                    <a:pt x="1171" y="1173"/>
                  </a:cubicBezTo>
                  <a:cubicBezTo>
                    <a:pt x="1022" y="1471"/>
                    <a:pt x="645" y="1644"/>
                    <a:pt x="425" y="1871"/>
                  </a:cubicBezTo>
                  <a:cubicBezTo>
                    <a:pt x="1" y="2319"/>
                    <a:pt x="496" y="2719"/>
                    <a:pt x="645" y="3113"/>
                  </a:cubicBezTo>
                  <a:cubicBezTo>
                    <a:pt x="666" y="3151"/>
                    <a:pt x="706" y="3168"/>
                    <a:pt x="745" y="3168"/>
                  </a:cubicBezTo>
                  <a:cubicBezTo>
                    <a:pt x="812" y="3168"/>
                    <a:pt x="878" y="3120"/>
                    <a:pt x="848" y="3041"/>
                  </a:cubicBezTo>
                  <a:cubicBezTo>
                    <a:pt x="699" y="2641"/>
                    <a:pt x="222" y="2295"/>
                    <a:pt x="723" y="1871"/>
                  </a:cubicBezTo>
                  <a:cubicBezTo>
                    <a:pt x="968" y="1644"/>
                    <a:pt x="1296" y="1495"/>
                    <a:pt x="1416" y="1149"/>
                  </a:cubicBezTo>
                  <a:cubicBezTo>
                    <a:pt x="1619" y="600"/>
                    <a:pt x="1368" y="104"/>
                    <a:pt x="771" y="3"/>
                  </a:cubicBezTo>
                  <a:cubicBezTo>
                    <a:pt x="763" y="1"/>
                    <a:pt x="755" y="0"/>
                    <a:pt x="74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726750" y="942150"/>
              <a:ext cx="56600" cy="71325"/>
            </a:xfrm>
            <a:custGeom>
              <a:avLst/>
              <a:gdLst/>
              <a:ahLst/>
              <a:cxnLst/>
              <a:rect l="l" t="t" r="r" b="b"/>
              <a:pathLst>
                <a:path w="2264" h="2853" extrusionOk="0">
                  <a:moveTo>
                    <a:pt x="1797" y="0"/>
                  </a:moveTo>
                  <a:cubicBezTo>
                    <a:pt x="1779" y="0"/>
                    <a:pt x="1759" y="5"/>
                    <a:pt x="1738" y="17"/>
                  </a:cubicBezTo>
                  <a:cubicBezTo>
                    <a:pt x="1267" y="345"/>
                    <a:pt x="1" y="1414"/>
                    <a:pt x="520" y="2107"/>
                  </a:cubicBezTo>
                  <a:cubicBezTo>
                    <a:pt x="670" y="2310"/>
                    <a:pt x="944" y="2310"/>
                    <a:pt x="1141" y="2310"/>
                  </a:cubicBezTo>
                  <a:cubicBezTo>
                    <a:pt x="1182" y="2312"/>
                    <a:pt x="1226" y="2313"/>
                    <a:pt x="1271" y="2313"/>
                  </a:cubicBezTo>
                  <a:cubicBezTo>
                    <a:pt x="1326" y="2313"/>
                    <a:pt x="1383" y="2312"/>
                    <a:pt x="1439" y="2312"/>
                  </a:cubicBezTo>
                  <a:cubicBezTo>
                    <a:pt x="1734" y="2312"/>
                    <a:pt x="2010" y="2343"/>
                    <a:pt x="1864" y="2733"/>
                  </a:cubicBezTo>
                  <a:cubicBezTo>
                    <a:pt x="1835" y="2805"/>
                    <a:pt x="1894" y="2853"/>
                    <a:pt x="1957" y="2853"/>
                  </a:cubicBezTo>
                  <a:cubicBezTo>
                    <a:pt x="1998" y="2853"/>
                    <a:pt x="2041" y="2831"/>
                    <a:pt x="2061" y="2781"/>
                  </a:cubicBezTo>
                  <a:cubicBezTo>
                    <a:pt x="2264" y="2208"/>
                    <a:pt x="1840" y="2107"/>
                    <a:pt x="1368" y="2107"/>
                  </a:cubicBezTo>
                  <a:cubicBezTo>
                    <a:pt x="1326" y="2107"/>
                    <a:pt x="1284" y="2107"/>
                    <a:pt x="1241" y="2107"/>
                  </a:cubicBezTo>
                  <a:cubicBezTo>
                    <a:pt x="899" y="2107"/>
                    <a:pt x="555" y="2083"/>
                    <a:pt x="646" y="1659"/>
                  </a:cubicBezTo>
                  <a:cubicBezTo>
                    <a:pt x="747" y="1062"/>
                    <a:pt x="1368" y="519"/>
                    <a:pt x="1840" y="196"/>
                  </a:cubicBezTo>
                  <a:cubicBezTo>
                    <a:pt x="1944" y="131"/>
                    <a:pt x="1891" y="0"/>
                    <a:pt x="179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760950" y="978675"/>
              <a:ext cx="6125" cy="4950"/>
            </a:xfrm>
            <a:custGeom>
              <a:avLst/>
              <a:gdLst/>
              <a:ahLst/>
              <a:cxnLst/>
              <a:rect l="l" t="t" r="r" b="b"/>
              <a:pathLst>
                <a:path w="245" h="198" extrusionOk="0">
                  <a:moveTo>
                    <a:pt x="125" y="1"/>
                  </a:moveTo>
                  <a:cubicBezTo>
                    <a:pt x="0" y="1"/>
                    <a:pt x="0" y="198"/>
                    <a:pt x="125" y="198"/>
                  </a:cubicBezTo>
                  <a:cubicBezTo>
                    <a:pt x="245" y="198"/>
                    <a:pt x="245" y="1"/>
                    <a:pt x="12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771525" y="961225"/>
              <a:ext cx="6750" cy="5100"/>
            </a:xfrm>
            <a:custGeom>
              <a:avLst/>
              <a:gdLst/>
              <a:ahLst/>
              <a:cxnLst/>
              <a:rect l="l" t="t" r="r" b="b"/>
              <a:pathLst>
                <a:path w="270" h="204" extrusionOk="0">
                  <a:moveTo>
                    <a:pt x="150" y="0"/>
                  </a:moveTo>
                  <a:cubicBezTo>
                    <a:pt x="1" y="0"/>
                    <a:pt x="1" y="203"/>
                    <a:pt x="150" y="203"/>
                  </a:cubicBezTo>
                  <a:cubicBezTo>
                    <a:pt x="270" y="203"/>
                    <a:pt x="270" y="0"/>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786450" y="961225"/>
              <a:ext cx="6750" cy="5100"/>
            </a:xfrm>
            <a:custGeom>
              <a:avLst/>
              <a:gdLst/>
              <a:ahLst/>
              <a:cxnLst/>
              <a:rect l="l" t="t" r="r" b="b"/>
              <a:pathLst>
                <a:path w="270" h="204" extrusionOk="0">
                  <a:moveTo>
                    <a:pt x="150" y="0"/>
                  </a:moveTo>
                  <a:cubicBezTo>
                    <a:pt x="1" y="0"/>
                    <a:pt x="1" y="203"/>
                    <a:pt x="150" y="203"/>
                  </a:cubicBezTo>
                  <a:cubicBezTo>
                    <a:pt x="270" y="203"/>
                    <a:pt x="270" y="0"/>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776450" y="975550"/>
              <a:ext cx="6900" cy="5100"/>
            </a:xfrm>
            <a:custGeom>
              <a:avLst/>
              <a:gdLst/>
              <a:ahLst/>
              <a:cxnLst/>
              <a:rect l="l" t="t" r="r" b="b"/>
              <a:pathLst>
                <a:path w="276" h="204" extrusionOk="0">
                  <a:moveTo>
                    <a:pt x="150" y="0"/>
                  </a:moveTo>
                  <a:cubicBezTo>
                    <a:pt x="1" y="0"/>
                    <a:pt x="1" y="203"/>
                    <a:pt x="150" y="203"/>
                  </a:cubicBezTo>
                  <a:cubicBezTo>
                    <a:pt x="276" y="203"/>
                    <a:pt x="276" y="0"/>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780200" y="990475"/>
              <a:ext cx="6875" cy="5100"/>
            </a:xfrm>
            <a:custGeom>
              <a:avLst/>
              <a:gdLst/>
              <a:ahLst/>
              <a:cxnLst/>
              <a:rect l="l" t="t" r="r" b="b"/>
              <a:pathLst>
                <a:path w="275" h="204" extrusionOk="0">
                  <a:moveTo>
                    <a:pt x="126" y="0"/>
                  </a:moveTo>
                  <a:cubicBezTo>
                    <a:pt x="0" y="0"/>
                    <a:pt x="0" y="203"/>
                    <a:pt x="126" y="203"/>
                  </a:cubicBezTo>
                  <a:lnTo>
                    <a:pt x="149" y="203"/>
                  </a:lnTo>
                  <a:cubicBezTo>
                    <a:pt x="275" y="203"/>
                    <a:pt x="275" y="0"/>
                    <a:pt x="14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798850" y="976900"/>
              <a:ext cx="6875" cy="4950"/>
            </a:xfrm>
            <a:custGeom>
              <a:avLst/>
              <a:gdLst/>
              <a:ahLst/>
              <a:cxnLst/>
              <a:rect l="l" t="t" r="r" b="b"/>
              <a:pathLst>
                <a:path w="275" h="198" extrusionOk="0">
                  <a:moveTo>
                    <a:pt x="150" y="0"/>
                  </a:moveTo>
                  <a:cubicBezTo>
                    <a:pt x="0" y="0"/>
                    <a:pt x="0" y="197"/>
                    <a:pt x="150" y="197"/>
                  </a:cubicBezTo>
                  <a:cubicBezTo>
                    <a:pt x="275" y="197"/>
                    <a:pt x="275" y="0"/>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797650" y="994200"/>
              <a:ext cx="6150" cy="5100"/>
            </a:xfrm>
            <a:custGeom>
              <a:avLst/>
              <a:gdLst/>
              <a:ahLst/>
              <a:cxnLst/>
              <a:rect l="l" t="t" r="r" b="b"/>
              <a:pathLst>
                <a:path w="246" h="204" extrusionOk="0">
                  <a:moveTo>
                    <a:pt x="120" y="1"/>
                  </a:moveTo>
                  <a:cubicBezTo>
                    <a:pt x="1" y="1"/>
                    <a:pt x="1" y="204"/>
                    <a:pt x="120" y="204"/>
                  </a:cubicBezTo>
                  <a:cubicBezTo>
                    <a:pt x="245" y="204"/>
                    <a:pt x="245" y="1"/>
                    <a:pt x="12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676900" y="1019125"/>
              <a:ext cx="6900" cy="4950"/>
            </a:xfrm>
            <a:custGeom>
              <a:avLst/>
              <a:gdLst/>
              <a:ahLst/>
              <a:cxnLst/>
              <a:rect l="l" t="t" r="r" b="b"/>
              <a:pathLst>
                <a:path w="276" h="198" extrusionOk="0">
                  <a:moveTo>
                    <a:pt x="150" y="1"/>
                  </a:moveTo>
                  <a:cubicBezTo>
                    <a:pt x="1" y="1"/>
                    <a:pt x="1" y="198"/>
                    <a:pt x="150" y="198"/>
                  </a:cubicBezTo>
                  <a:cubicBezTo>
                    <a:pt x="276" y="198"/>
                    <a:pt x="276" y="1"/>
                    <a:pt x="15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668250" y="1004200"/>
              <a:ext cx="6300" cy="4950"/>
            </a:xfrm>
            <a:custGeom>
              <a:avLst/>
              <a:gdLst/>
              <a:ahLst/>
              <a:cxnLst/>
              <a:rect l="l" t="t" r="r" b="b"/>
              <a:pathLst>
                <a:path w="252" h="198" extrusionOk="0">
                  <a:moveTo>
                    <a:pt x="126" y="1"/>
                  </a:moveTo>
                  <a:cubicBezTo>
                    <a:pt x="1" y="1"/>
                    <a:pt x="1" y="198"/>
                    <a:pt x="126" y="198"/>
                  </a:cubicBezTo>
                  <a:cubicBezTo>
                    <a:pt x="251" y="198"/>
                    <a:pt x="251" y="1"/>
                    <a:pt x="12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686325" y="988675"/>
              <a:ext cx="6125" cy="4950"/>
            </a:xfrm>
            <a:custGeom>
              <a:avLst/>
              <a:gdLst/>
              <a:ahLst/>
              <a:cxnLst/>
              <a:rect l="l" t="t" r="r" b="b"/>
              <a:pathLst>
                <a:path w="245" h="198" extrusionOk="0">
                  <a:moveTo>
                    <a:pt x="125" y="1"/>
                  </a:moveTo>
                  <a:cubicBezTo>
                    <a:pt x="0" y="1"/>
                    <a:pt x="0" y="198"/>
                    <a:pt x="125" y="198"/>
                  </a:cubicBezTo>
                  <a:cubicBezTo>
                    <a:pt x="245" y="198"/>
                    <a:pt x="245" y="1"/>
                    <a:pt x="12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683775" y="973750"/>
              <a:ext cx="6300" cy="4950"/>
            </a:xfrm>
            <a:custGeom>
              <a:avLst/>
              <a:gdLst/>
              <a:ahLst/>
              <a:cxnLst/>
              <a:rect l="l" t="t" r="r" b="b"/>
              <a:pathLst>
                <a:path w="252" h="198" extrusionOk="0">
                  <a:moveTo>
                    <a:pt x="126" y="1"/>
                  </a:moveTo>
                  <a:cubicBezTo>
                    <a:pt x="1" y="1"/>
                    <a:pt x="1" y="198"/>
                    <a:pt x="126" y="198"/>
                  </a:cubicBezTo>
                  <a:cubicBezTo>
                    <a:pt x="251" y="198"/>
                    <a:pt x="251" y="1"/>
                    <a:pt x="12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701825" y="966900"/>
              <a:ext cx="6900" cy="4950"/>
            </a:xfrm>
            <a:custGeom>
              <a:avLst/>
              <a:gdLst/>
              <a:ahLst/>
              <a:cxnLst/>
              <a:rect l="l" t="t" r="r" b="b"/>
              <a:pathLst>
                <a:path w="276" h="198" extrusionOk="0">
                  <a:moveTo>
                    <a:pt x="150" y="0"/>
                  </a:moveTo>
                  <a:cubicBezTo>
                    <a:pt x="1" y="0"/>
                    <a:pt x="1" y="197"/>
                    <a:pt x="150" y="197"/>
                  </a:cubicBezTo>
                  <a:cubicBezTo>
                    <a:pt x="276" y="197"/>
                    <a:pt x="276" y="0"/>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966750" y="1598075"/>
              <a:ext cx="6900" cy="4950"/>
            </a:xfrm>
            <a:custGeom>
              <a:avLst/>
              <a:gdLst/>
              <a:ahLst/>
              <a:cxnLst/>
              <a:rect l="l" t="t" r="r" b="b"/>
              <a:pathLst>
                <a:path w="276" h="198" extrusionOk="0">
                  <a:moveTo>
                    <a:pt x="126" y="0"/>
                  </a:moveTo>
                  <a:cubicBezTo>
                    <a:pt x="1" y="0"/>
                    <a:pt x="1" y="197"/>
                    <a:pt x="126" y="197"/>
                  </a:cubicBezTo>
                  <a:cubicBezTo>
                    <a:pt x="275" y="197"/>
                    <a:pt x="275" y="0"/>
                    <a:pt x="12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973025" y="1586275"/>
              <a:ext cx="6150" cy="4950"/>
            </a:xfrm>
            <a:custGeom>
              <a:avLst/>
              <a:gdLst/>
              <a:ahLst/>
              <a:cxnLst/>
              <a:rect l="l" t="t" r="r" b="b"/>
              <a:pathLst>
                <a:path w="246" h="198" extrusionOk="0">
                  <a:moveTo>
                    <a:pt x="120" y="0"/>
                  </a:moveTo>
                  <a:cubicBezTo>
                    <a:pt x="0" y="0"/>
                    <a:pt x="0" y="197"/>
                    <a:pt x="120" y="197"/>
                  </a:cubicBezTo>
                  <a:cubicBezTo>
                    <a:pt x="245" y="197"/>
                    <a:pt x="245" y="0"/>
                    <a:pt x="12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980475" y="1595525"/>
              <a:ext cx="6150" cy="5100"/>
            </a:xfrm>
            <a:custGeom>
              <a:avLst/>
              <a:gdLst/>
              <a:ahLst/>
              <a:cxnLst/>
              <a:rect l="l" t="t" r="r" b="b"/>
              <a:pathLst>
                <a:path w="246" h="204" extrusionOk="0">
                  <a:moveTo>
                    <a:pt x="120" y="1"/>
                  </a:moveTo>
                  <a:cubicBezTo>
                    <a:pt x="1" y="1"/>
                    <a:pt x="1" y="203"/>
                    <a:pt x="120" y="203"/>
                  </a:cubicBezTo>
                  <a:cubicBezTo>
                    <a:pt x="246" y="203"/>
                    <a:pt x="246" y="1"/>
                    <a:pt x="12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052575" y="1562700"/>
              <a:ext cx="6275" cy="4950"/>
            </a:xfrm>
            <a:custGeom>
              <a:avLst/>
              <a:gdLst/>
              <a:ahLst/>
              <a:cxnLst/>
              <a:rect l="l" t="t" r="r" b="b"/>
              <a:pathLst>
                <a:path w="251" h="198" extrusionOk="0">
                  <a:moveTo>
                    <a:pt x="126" y="0"/>
                  </a:moveTo>
                  <a:cubicBezTo>
                    <a:pt x="0" y="0"/>
                    <a:pt x="0" y="197"/>
                    <a:pt x="126" y="197"/>
                  </a:cubicBezTo>
                  <a:cubicBezTo>
                    <a:pt x="251" y="197"/>
                    <a:pt x="251" y="0"/>
                    <a:pt x="12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057500" y="1555225"/>
              <a:ext cx="6275" cy="4950"/>
            </a:xfrm>
            <a:custGeom>
              <a:avLst/>
              <a:gdLst/>
              <a:ahLst/>
              <a:cxnLst/>
              <a:rect l="l" t="t" r="r" b="b"/>
              <a:pathLst>
                <a:path w="251" h="198" extrusionOk="0">
                  <a:moveTo>
                    <a:pt x="126" y="1"/>
                  </a:moveTo>
                  <a:cubicBezTo>
                    <a:pt x="0" y="1"/>
                    <a:pt x="0" y="198"/>
                    <a:pt x="126" y="198"/>
                  </a:cubicBezTo>
                  <a:cubicBezTo>
                    <a:pt x="251" y="198"/>
                    <a:pt x="251" y="1"/>
                    <a:pt x="126"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061225" y="1563300"/>
              <a:ext cx="6900" cy="4950"/>
            </a:xfrm>
            <a:custGeom>
              <a:avLst/>
              <a:gdLst/>
              <a:ahLst/>
              <a:cxnLst/>
              <a:rect l="l" t="t" r="r" b="b"/>
              <a:pathLst>
                <a:path w="276" h="198" extrusionOk="0">
                  <a:moveTo>
                    <a:pt x="126" y="0"/>
                  </a:moveTo>
                  <a:cubicBezTo>
                    <a:pt x="0" y="0"/>
                    <a:pt x="0" y="197"/>
                    <a:pt x="126" y="197"/>
                  </a:cubicBezTo>
                  <a:cubicBezTo>
                    <a:pt x="275" y="197"/>
                    <a:pt x="275" y="0"/>
                    <a:pt x="12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66925" y="941375"/>
              <a:ext cx="41650" cy="111175"/>
            </a:xfrm>
            <a:custGeom>
              <a:avLst/>
              <a:gdLst/>
              <a:ahLst/>
              <a:cxnLst/>
              <a:rect l="l" t="t" r="r" b="b"/>
              <a:pathLst>
                <a:path w="1666" h="4447" extrusionOk="0">
                  <a:moveTo>
                    <a:pt x="1564" y="0"/>
                  </a:moveTo>
                  <a:cubicBezTo>
                    <a:pt x="1140" y="48"/>
                    <a:pt x="693" y="48"/>
                    <a:pt x="275" y="102"/>
                  </a:cubicBezTo>
                  <a:cubicBezTo>
                    <a:pt x="221" y="102"/>
                    <a:pt x="173" y="150"/>
                    <a:pt x="173" y="197"/>
                  </a:cubicBezTo>
                  <a:cubicBezTo>
                    <a:pt x="72" y="1570"/>
                    <a:pt x="0" y="2961"/>
                    <a:pt x="48" y="4352"/>
                  </a:cubicBezTo>
                  <a:cubicBezTo>
                    <a:pt x="48" y="4415"/>
                    <a:pt x="97" y="4446"/>
                    <a:pt x="146" y="4446"/>
                  </a:cubicBezTo>
                  <a:cubicBezTo>
                    <a:pt x="196" y="4446"/>
                    <a:pt x="245" y="4415"/>
                    <a:pt x="245" y="4352"/>
                  </a:cubicBezTo>
                  <a:cubicBezTo>
                    <a:pt x="221" y="3684"/>
                    <a:pt x="245" y="3009"/>
                    <a:pt x="275" y="2341"/>
                  </a:cubicBezTo>
                  <a:cubicBezTo>
                    <a:pt x="275" y="1917"/>
                    <a:pt x="299" y="1493"/>
                    <a:pt x="323" y="1069"/>
                  </a:cubicBezTo>
                  <a:cubicBezTo>
                    <a:pt x="323" y="872"/>
                    <a:pt x="346" y="675"/>
                    <a:pt x="346" y="472"/>
                  </a:cubicBezTo>
                  <a:cubicBezTo>
                    <a:pt x="370" y="227"/>
                    <a:pt x="543" y="275"/>
                    <a:pt x="770" y="251"/>
                  </a:cubicBezTo>
                  <a:cubicBezTo>
                    <a:pt x="943" y="251"/>
                    <a:pt x="1093" y="227"/>
                    <a:pt x="1242" y="227"/>
                  </a:cubicBezTo>
                  <a:cubicBezTo>
                    <a:pt x="1310" y="220"/>
                    <a:pt x="1358" y="214"/>
                    <a:pt x="1392" y="214"/>
                  </a:cubicBezTo>
                  <a:cubicBezTo>
                    <a:pt x="1496" y="214"/>
                    <a:pt x="1469" y="265"/>
                    <a:pt x="1469" y="472"/>
                  </a:cubicBezTo>
                  <a:cubicBezTo>
                    <a:pt x="1439" y="920"/>
                    <a:pt x="1439" y="1367"/>
                    <a:pt x="1439" y="1815"/>
                  </a:cubicBezTo>
                  <a:cubicBezTo>
                    <a:pt x="1415" y="2585"/>
                    <a:pt x="1415" y="3361"/>
                    <a:pt x="1367" y="4108"/>
                  </a:cubicBezTo>
                  <a:cubicBezTo>
                    <a:pt x="1367" y="4167"/>
                    <a:pt x="1416" y="4197"/>
                    <a:pt x="1466" y="4197"/>
                  </a:cubicBezTo>
                  <a:cubicBezTo>
                    <a:pt x="1515" y="4197"/>
                    <a:pt x="1564" y="4167"/>
                    <a:pt x="1564" y="4108"/>
                  </a:cubicBezTo>
                  <a:cubicBezTo>
                    <a:pt x="1642" y="2788"/>
                    <a:pt x="1642" y="1445"/>
                    <a:pt x="1666" y="102"/>
                  </a:cubicBezTo>
                  <a:cubicBezTo>
                    <a:pt x="1666" y="48"/>
                    <a:pt x="1618" y="0"/>
                    <a:pt x="156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71250" y="958775"/>
              <a:ext cx="37750" cy="7000"/>
            </a:xfrm>
            <a:custGeom>
              <a:avLst/>
              <a:gdLst/>
              <a:ahLst/>
              <a:cxnLst/>
              <a:rect l="l" t="t" r="r" b="b"/>
              <a:pathLst>
                <a:path w="1510" h="280" extrusionOk="0">
                  <a:moveTo>
                    <a:pt x="1364" y="1"/>
                  </a:moveTo>
                  <a:cubicBezTo>
                    <a:pt x="1358" y="1"/>
                    <a:pt x="1351" y="2"/>
                    <a:pt x="1343" y="3"/>
                  </a:cubicBezTo>
                  <a:cubicBezTo>
                    <a:pt x="1077" y="67"/>
                    <a:pt x="813" y="77"/>
                    <a:pt x="541" y="77"/>
                  </a:cubicBezTo>
                  <a:cubicBezTo>
                    <a:pt x="405" y="77"/>
                    <a:pt x="267" y="75"/>
                    <a:pt x="126" y="75"/>
                  </a:cubicBezTo>
                  <a:cubicBezTo>
                    <a:pt x="0" y="75"/>
                    <a:pt x="0" y="277"/>
                    <a:pt x="126" y="277"/>
                  </a:cubicBezTo>
                  <a:cubicBezTo>
                    <a:pt x="261" y="277"/>
                    <a:pt x="396" y="280"/>
                    <a:pt x="531" y="280"/>
                  </a:cubicBezTo>
                  <a:cubicBezTo>
                    <a:pt x="818" y="280"/>
                    <a:pt x="1103" y="269"/>
                    <a:pt x="1391" y="200"/>
                  </a:cubicBezTo>
                  <a:cubicBezTo>
                    <a:pt x="1509" y="177"/>
                    <a:pt x="1474" y="1"/>
                    <a:pt x="136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80500" y="978075"/>
              <a:ext cx="13750" cy="70925"/>
            </a:xfrm>
            <a:custGeom>
              <a:avLst/>
              <a:gdLst/>
              <a:ahLst/>
              <a:cxnLst/>
              <a:rect l="l" t="t" r="r" b="b"/>
              <a:pathLst>
                <a:path w="550" h="2837" extrusionOk="0">
                  <a:moveTo>
                    <a:pt x="323" y="0"/>
                  </a:moveTo>
                  <a:cubicBezTo>
                    <a:pt x="124" y="0"/>
                    <a:pt x="30" y="2346"/>
                    <a:pt x="0" y="2837"/>
                  </a:cubicBezTo>
                  <a:lnTo>
                    <a:pt x="502" y="2735"/>
                  </a:lnTo>
                  <a:cubicBezTo>
                    <a:pt x="502" y="2192"/>
                    <a:pt x="550" y="1"/>
                    <a:pt x="329" y="1"/>
                  </a:cubicBezTo>
                  <a:cubicBezTo>
                    <a:pt x="327" y="1"/>
                    <a:pt x="325" y="0"/>
                    <a:pt x="32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192725" y="1185050"/>
              <a:ext cx="35225" cy="34450"/>
            </a:xfrm>
            <a:custGeom>
              <a:avLst/>
              <a:gdLst/>
              <a:ahLst/>
              <a:cxnLst/>
              <a:rect l="l" t="t" r="r" b="b"/>
              <a:pathLst>
                <a:path w="1409" h="1378" extrusionOk="0">
                  <a:moveTo>
                    <a:pt x="846" y="1"/>
                  </a:moveTo>
                  <a:cubicBezTo>
                    <a:pt x="814" y="1"/>
                    <a:pt x="782" y="18"/>
                    <a:pt x="764" y="56"/>
                  </a:cubicBezTo>
                  <a:cubicBezTo>
                    <a:pt x="687" y="152"/>
                    <a:pt x="639" y="253"/>
                    <a:pt x="561" y="354"/>
                  </a:cubicBezTo>
                  <a:cubicBezTo>
                    <a:pt x="466" y="301"/>
                    <a:pt x="364" y="253"/>
                    <a:pt x="263" y="205"/>
                  </a:cubicBezTo>
                  <a:lnTo>
                    <a:pt x="239" y="205"/>
                  </a:lnTo>
                  <a:lnTo>
                    <a:pt x="239" y="181"/>
                  </a:lnTo>
                  <a:cubicBezTo>
                    <a:pt x="217" y="164"/>
                    <a:pt x="194" y="157"/>
                    <a:pt x="172" y="157"/>
                  </a:cubicBezTo>
                  <a:cubicBezTo>
                    <a:pt x="94" y="157"/>
                    <a:pt x="33" y="251"/>
                    <a:pt x="90" y="331"/>
                  </a:cubicBezTo>
                  <a:cubicBezTo>
                    <a:pt x="191" y="450"/>
                    <a:pt x="263" y="551"/>
                    <a:pt x="364" y="677"/>
                  </a:cubicBezTo>
                  <a:cubicBezTo>
                    <a:pt x="287" y="778"/>
                    <a:pt x="191" y="850"/>
                    <a:pt x="90" y="928"/>
                  </a:cubicBezTo>
                  <a:cubicBezTo>
                    <a:pt x="0" y="970"/>
                    <a:pt x="50" y="1109"/>
                    <a:pt x="132" y="1109"/>
                  </a:cubicBezTo>
                  <a:cubicBezTo>
                    <a:pt x="143" y="1109"/>
                    <a:pt x="155" y="1106"/>
                    <a:pt x="167" y="1101"/>
                  </a:cubicBezTo>
                  <a:cubicBezTo>
                    <a:pt x="316" y="1077"/>
                    <a:pt x="436" y="1023"/>
                    <a:pt x="561" y="975"/>
                  </a:cubicBezTo>
                  <a:cubicBezTo>
                    <a:pt x="639" y="1101"/>
                    <a:pt x="710" y="1196"/>
                    <a:pt x="764" y="1322"/>
                  </a:cubicBezTo>
                  <a:cubicBezTo>
                    <a:pt x="783" y="1361"/>
                    <a:pt x="817" y="1378"/>
                    <a:pt x="851" y="1378"/>
                  </a:cubicBezTo>
                  <a:cubicBezTo>
                    <a:pt x="905" y="1378"/>
                    <a:pt x="961" y="1336"/>
                    <a:pt x="961" y="1274"/>
                  </a:cubicBezTo>
                  <a:cubicBezTo>
                    <a:pt x="961" y="1148"/>
                    <a:pt x="961" y="1023"/>
                    <a:pt x="937" y="898"/>
                  </a:cubicBezTo>
                  <a:cubicBezTo>
                    <a:pt x="1063" y="874"/>
                    <a:pt x="1158" y="874"/>
                    <a:pt x="1284" y="874"/>
                  </a:cubicBezTo>
                  <a:cubicBezTo>
                    <a:pt x="1385" y="874"/>
                    <a:pt x="1409" y="725"/>
                    <a:pt x="1307" y="677"/>
                  </a:cubicBezTo>
                  <a:cubicBezTo>
                    <a:pt x="1182" y="599"/>
                    <a:pt x="1063" y="551"/>
                    <a:pt x="913" y="504"/>
                  </a:cubicBezTo>
                  <a:cubicBezTo>
                    <a:pt x="913" y="378"/>
                    <a:pt x="913" y="253"/>
                    <a:pt x="937" y="128"/>
                  </a:cubicBezTo>
                  <a:cubicBezTo>
                    <a:pt x="952" y="49"/>
                    <a:pt x="899" y="1"/>
                    <a:pt x="846"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58275" y="1071750"/>
              <a:ext cx="66925" cy="61225"/>
            </a:xfrm>
            <a:custGeom>
              <a:avLst/>
              <a:gdLst/>
              <a:ahLst/>
              <a:cxnLst/>
              <a:rect l="l" t="t" r="r" b="b"/>
              <a:pathLst>
                <a:path w="2677" h="2449" extrusionOk="0">
                  <a:moveTo>
                    <a:pt x="894" y="1"/>
                  </a:moveTo>
                  <a:cubicBezTo>
                    <a:pt x="788" y="1"/>
                    <a:pt x="691" y="101"/>
                    <a:pt x="723" y="236"/>
                  </a:cubicBezTo>
                  <a:cubicBezTo>
                    <a:pt x="747" y="457"/>
                    <a:pt x="800" y="654"/>
                    <a:pt x="872" y="857"/>
                  </a:cubicBezTo>
                  <a:cubicBezTo>
                    <a:pt x="675" y="928"/>
                    <a:pt x="472" y="1006"/>
                    <a:pt x="275" y="1078"/>
                  </a:cubicBezTo>
                  <a:lnTo>
                    <a:pt x="227" y="1078"/>
                  </a:lnTo>
                  <a:cubicBezTo>
                    <a:pt x="1" y="1131"/>
                    <a:pt x="1" y="1454"/>
                    <a:pt x="251" y="1478"/>
                  </a:cubicBezTo>
                  <a:cubicBezTo>
                    <a:pt x="502" y="1478"/>
                    <a:pt x="771" y="1525"/>
                    <a:pt x="1021" y="1549"/>
                  </a:cubicBezTo>
                  <a:cubicBezTo>
                    <a:pt x="1045" y="1776"/>
                    <a:pt x="1045" y="1997"/>
                    <a:pt x="997" y="2224"/>
                  </a:cubicBezTo>
                  <a:cubicBezTo>
                    <a:pt x="967" y="2351"/>
                    <a:pt x="1090" y="2448"/>
                    <a:pt x="1201" y="2448"/>
                  </a:cubicBezTo>
                  <a:cubicBezTo>
                    <a:pt x="1261" y="2448"/>
                    <a:pt x="1318" y="2419"/>
                    <a:pt x="1344" y="2349"/>
                  </a:cubicBezTo>
                  <a:cubicBezTo>
                    <a:pt x="1469" y="2122"/>
                    <a:pt x="1571" y="1902"/>
                    <a:pt x="1696" y="1675"/>
                  </a:cubicBezTo>
                  <a:cubicBezTo>
                    <a:pt x="1917" y="1728"/>
                    <a:pt x="2168" y="1800"/>
                    <a:pt x="2388" y="1878"/>
                  </a:cubicBezTo>
                  <a:cubicBezTo>
                    <a:pt x="2406" y="1882"/>
                    <a:pt x="2422" y="1884"/>
                    <a:pt x="2438" y="1884"/>
                  </a:cubicBezTo>
                  <a:cubicBezTo>
                    <a:pt x="2606" y="1884"/>
                    <a:pt x="2676" y="1664"/>
                    <a:pt x="2562" y="1549"/>
                  </a:cubicBezTo>
                  <a:cubicBezTo>
                    <a:pt x="2412" y="1376"/>
                    <a:pt x="2239" y="1227"/>
                    <a:pt x="2066" y="1078"/>
                  </a:cubicBezTo>
                  <a:cubicBezTo>
                    <a:pt x="2191" y="905"/>
                    <a:pt x="2317" y="755"/>
                    <a:pt x="2466" y="606"/>
                  </a:cubicBezTo>
                  <a:cubicBezTo>
                    <a:pt x="2580" y="493"/>
                    <a:pt x="2468" y="301"/>
                    <a:pt x="2313" y="301"/>
                  </a:cubicBezTo>
                  <a:cubicBezTo>
                    <a:pt x="2297" y="301"/>
                    <a:pt x="2280" y="303"/>
                    <a:pt x="2263" y="308"/>
                  </a:cubicBezTo>
                  <a:cubicBezTo>
                    <a:pt x="1994" y="385"/>
                    <a:pt x="1744" y="481"/>
                    <a:pt x="1493" y="606"/>
                  </a:cubicBezTo>
                  <a:cubicBezTo>
                    <a:pt x="1344" y="433"/>
                    <a:pt x="1171" y="284"/>
                    <a:pt x="1045" y="87"/>
                  </a:cubicBezTo>
                  <a:cubicBezTo>
                    <a:pt x="1003" y="26"/>
                    <a:pt x="947" y="1"/>
                    <a:pt x="894" y="1"/>
                  </a:cubicBezTo>
                  <a:close/>
                </a:path>
              </a:pathLst>
            </a:custGeom>
            <a:solidFill>
              <a:srgbClr val="FAD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046325" y="1690150"/>
              <a:ext cx="67150" cy="61150"/>
            </a:xfrm>
            <a:custGeom>
              <a:avLst/>
              <a:gdLst/>
              <a:ahLst/>
              <a:cxnLst/>
              <a:rect l="l" t="t" r="r" b="b"/>
              <a:pathLst>
                <a:path w="2686" h="2446" extrusionOk="0">
                  <a:moveTo>
                    <a:pt x="1395" y="0"/>
                  </a:moveTo>
                  <a:cubicBezTo>
                    <a:pt x="1315" y="0"/>
                    <a:pt x="1231" y="51"/>
                    <a:pt x="1193" y="150"/>
                  </a:cubicBezTo>
                  <a:cubicBezTo>
                    <a:pt x="1122" y="323"/>
                    <a:pt x="1068" y="544"/>
                    <a:pt x="996" y="747"/>
                  </a:cubicBezTo>
                  <a:cubicBezTo>
                    <a:pt x="799" y="693"/>
                    <a:pt x="596" y="669"/>
                    <a:pt x="399" y="621"/>
                  </a:cubicBezTo>
                  <a:lnTo>
                    <a:pt x="352" y="621"/>
                  </a:lnTo>
                  <a:cubicBezTo>
                    <a:pt x="320" y="607"/>
                    <a:pt x="289" y="601"/>
                    <a:pt x="261" y="601"/>
                  </a:cubicBezTo>
                  <a:cubicBezTo>
                    <a:pt x="89" y="601"/>
                    <a:pt x="0" y="836"/>
                    <a:pt x="149" y="944"/>
                  </a:cubicBezTo>
                  <a:cubicBezTo>
                    <a:pt x="376" y="1093"/>
                    <a:pt x="573" y="1266"/>
                    <a:pt x="770" y="1439"/>
                  </a:cubicBezTo>
                  <a:cubicBezTo>
                    <a:pt x="698" y="1642"/>
                    <a:pt x="573" y="1815"/>
                    <a:pt x="423" y="1988"/>
                  </a:cubicBezTo>
                  <a:cubicBezTo>
                    <a:pt x="301" y="2111"/>
                    <a:pt x="412" y="2319"/>
                    <a:pt x="555" y="2319"/>
                  </a:cubicBezTo>
                  <a:cubicBezTo>
                    <a:pt x="586" y="2319"/>
                    <a:pt x="618" y="2309"/>
                    <a:pt x="650" y="2287"/>
                  </a:cubicBezTo>
                  <a:cubicBezTo>
                    <a:pt x="871" y="2138"/>
                    <a:pt x="1068" y="2012"/>
                    <a:pt x="1295" y="1863"/>
                  </a:cubicBezTo>
                  <a:cubicBezTo>
                    <a:pt x="1468" y="2036"/>
                    <a:pt x="1641" y="2215"/>
                    <a:pt x="1790" y="2388"/>
                  </a:cubicBezTo>
                  <a:cubicBezTo>
                    <a:pt x="1831" y="2429"/>
                    <a:pt x="1875" y="2446"/>
                    <a:pt x="1918" y="2446"/>
                  </a:cubicBezTo>
                  <a:cubicBezTo>
                    <a:pt x="2033" y="2446"/>
                    <a:pt x="2135" y="2324"/>
                    <a:pt x="2113" y="2215"/>
                  </a:cubicBezTo>
                  <a:cubicBezTo>
                    <a:pt x="2065" y="1988"/>
                    <a:pt x="1993" y="1768"/>
                    <a:pt x="1916" y="1541"/>
                  </a:cubicBezTo>
                  <a:cubicBezTo>
                    <a:pt x="2113" y="1469"/>
                    <a:pt x="2292" y="1391"/>
                    <a:pt x="2489" y="1344"/>
                  </a:cubicBezTo>
                  <a:cubicBezTo>
                    <a:pt x="2686" y="1290"/>
                    <a:pt x="2662" y="1021"/>
                    <a:pt x="2489" y="991"/>
                  </a:cubicBezTo>
                  <a:cubicBezTo>
                    <a:pt x="2214" y="920"/>
                    <a:pt x="1940" y="896"/>
                    <a:pt x="1695" y="842"/>
                  </a:cubicBezTo>
                  <a:cubicBezTo>
                    <a:pt x="1617" y="621"/>
                    <a:pt x="1570" y="394"/>
                    <a:pt x="1570" y="174"/>
                  </a:cubicBezTo>
                  <a:cubicBezTo>
                    <a:pt x="1557" y="57"/>
                    <a:pt x="1479" y="0"/>
                    <a:pt x="1395" y="0"/>
                  </a:cubicBezTo>
                  <a:close/>
                </a:path>
              </a:pathLst>
            </a:custGeom>
            <a:solidFill>
              <a:srgbClr val="FAD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329325" y="1802750"/>
              <a:ext cx="36575" cy="33475"/>
            </a:xfrm>
            <a:custGeom>
              <a:avLst/>
              <a:gdLst/>
              <a:ahLst/>
              <a:cxnLst/>
              <a:rect l="l" t="t" r="r" b="b"/>
              <a:pathLst>
                <a:path w="1463" h="1339" extrusionOk="0">
                  <a:moveTo>
                    <a:pt x="515" y="1"/>
                  </a:moveTo>
                  <a:cubicBezTo>
                    <a:pt x="456" y="1"/>
                    <a:pt x="400" y="55"/>
                    <a:pt x="400" y="123"/>
                  </a:cubicBezTo>
                  <a:cubicBezTo>
                    <a:pt x="424" y="249"/>
                    <a:pt x="448" y="344"/>
                    <a:pt x="472" y="469"/>
                  </a:cubicBezTo>
                  <a:cubicBezTo>
                    <a:pt x="376" y="493"/>
                    <a:pt x="275" y="547"/>
                    <a:pt x="149" y="571"/>
                  </a:cubicBezTo>
                  <a:lnTo>
                    <a:pt x="149" y="595"/>
                  </a:lnTo>
                  <a:lnTo>
                    <a:pt x="125" y="595"/>
                  </a:lnTo>
                  <a:cubicBezTo>
                    <a:pt x="0" y="595"/>
                    <a:pt x="0" y="768"/>
                    <a:pt x="125" y="792"/>
                  </a:cubicBezTo>
                  <a:cubicBezTo>
                    <a:pt x="275" y="792"/>
                    <a:pt x="424" y="816"/>
                    <a:pt x="549" y="845"/>
                  </a:cubicBezTo>
                  <a:cubicBezTo>
                    <a:pt x="573" y="965"/>
                    <a:pt x="573" y="1090"/>
                    <a:pt x="549" y="1216"/>
                  </a:cubicBezTo>
                  <a:cubicBezTo>
                    <a:pt x="513" y="1284"/>
                    <a:pt x="582" y="1338"/>
                    <a:pt x="645" y="1338"/>
                  </a:cubicBezTo>
                  <a:cubicBezTo>
                    <a:pt x="676" y="1338"/>
                    <a:pt x="707" y="1325"/>
                    <a:pt x="722" y="1293"/>
                  </a:cubicBezTo>
                  <a:cubicBezTo>
                    <a:pt x="794" y="1168"/>
                    <a:pt x="848" y="1042"/>
                    <a:pt x="919" y="941"/>
                  </a:cubicBezTo>
                  <a:cubicBezTo>
                    <a:pt x="1045" y="965"/>
                    <a:pt x="1170" y="995"/>
                    <a:pt x="1296" y="1042"/>
                  </a:cubicBezTo>
                  <a:cubicBezTo>
                    <a:pt x="1306" y="1045"/>
                    <a:pt x="1316" y="1045"/>
                    <a:pt x="1326" y="1045"/>
                  </a:cubicBezTo>
                  <a:cubicBezTo>
                    <a:pt x="1428" y="1045"/>
                    <a:pt x="1462" y="935"/>
                    <a:pt x="1391" y="869"/>
                  </a:cubicBezTo>
                  <a:cubicBezTo>
                    <a:pt x="1319" y="768"/>
                    <a:pt x="1218" y="696"/>
                    <a:pt x="1146" y="619"/>
                  </a:cubicBezTo>
                  <a:cubicBezTo>
                    <a:pt x="1194" y="517"/>
                    <a:pt x="1272" y="446"/>
                    <a:pt x="1343" y="368"/>
                  </a:cubicBezTo>
                  <a:cubicBezTo>
                    <a:pt x="1414" y="302"/>
                    <a:pt x="1355" y="192"/>
                    <a:pt x="1267" y="192"/>
                  </a:cubicBezTo>
                  <a:cubicBezTo>
                    <a:pt x="1259" y="192"/>
                    <a:pt x="1250" y="193"/>
                    <a:pt x="1242" y="195"/>
                  </a:cubicBezTo>
                  <a:cubicBezTo>
                    <a:pt x="1122" y="219"/>
                    <a:pt x="973" y="272"/>
                    <a:pt x="824" y="344"/>
                  </a:cubicBezTo>
                  <a:cubicBezTo>
                    <a:pt x="746" y="249"/>
                    <a:pt x="675" y="147"/>
                    <a:pt x="597" y="46"/>
                  </a:cubicBezTo>
                  <a:cubicBezTo>
                    <a:pt x="573" y="14"/>
                    <a:pt x="544" y="1"/>
                    <a:pt x="515"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34075" y="1848050"/>
              <a:ext cx="18675" cy="14950"/>
            </a:xfrm>
            <a:custGeom>
              <a:avLst/>
              <a:gdLst/>
              <a:ahLst/>
              <a:cxnLst/>
              <a:rect l="l" t="t" r="r" b="b"/>
              <a:pathLst>
                <a:path w="747" h="598" extrusionOk="0">
                  <a:moveTo>
                    <a:pt x="371" y="1"/>
                  </a:moveTo>
                  <a:cubicBezTo>
                    <a:pt x="1" y="1"/>
                    <a:pt x="1" y="598"/>
                    <a:pt x="371" y="598"/>
                  </a:cubicBezTo>
                  <a:cubicBezTo>
                    <a:pt x="747" y="598"/>
                    <a:pt x="747" y="1"/>
                    <a:pt x="37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648400" y="1818200"/>
              <a:ext cx="19275" cy="14950"/>
            </a:xfrm>
            <a:custGeom>
              <a:avLst/>
              <a:gdLst/>
              <a:ahLst/>
              <a:cxnLst/>
              <a:rect l="l" t="t" r="r" b="b"/>
              <a:pathLst>
                <a:path w="771" h="598" extrusionOk="0">
                  <a:moveTo>
                    <a:pt x="395" y="1"/>
                  </a:moveTo>
                  <a:cubicBezTo>
                    <a:pt x="1" y="1"/>
                    <a:pt x="1" y="598"/>
                    <a:pt x="395" y="598"/>
                  </a:cubicBezTo>
                  <a:cubicBezTo>
                    <a:pt x="771" y="598"/>
                    <a:pt x="771" y="1"/>
                    <a:pt x="395"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60200" y="1848050"/>
              <a:ext cx="19275" cy="14950"/>
            </a:xfrm>
            <a:custGeom>
              <a:avLst/>
              <a:gdLst/>
              <a:ahLst/>
              <a:cxnLst/>
              <a:rect l="l" t="t" r="r" b="b"/>
              <a:pathLst>
                <a:path w="771" h="598" extrusionOk="0">
                  <a:moveTo>
                    <a:pt x="394" y="1"/>
                  </a:moveTo>
                  <a:cubicBezTo>
                    <a:pt x="0" y="1"/>
                    <a:pt x="0" y="598"/>
                    <a:pt x="394" y="598"/>
                  </a:cubicBezTo>
                  <a:cubicBezTo>
                    <a:pt x="770" y="598"/>
                    <a:pt x="770" y="1"/>
                    <a:pt x="394"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87375" y="1368675"/>
              <a:ext cx="19275" cy="14950"/>
            </a:xfrm>
            <a:custGeom>
              <a:avLst/>
              <a:gdLst/>
              <a:ahLst/>
              <a:cxnLst/>
              <a:rect l="l" t="t" r="r" b="b"/>
              <a:pathLst>
                <a:path w="771" h="598" extrusionOk="0">
                  <a:moveTo>
                    <a:pt x="401" y="0"/>
                  </a:moveTo>
                  <a:cubicBezTo>
                    <a:pt x="1" y="0"/>
                    <a:pt x="1" y="597"/>
                    <a:pt x="401" y="597"/>
                  </a:cubicBezTo>
                  <a:cubicBezTo>
                    <a:pt x="771" y="597"/>
                    <a:pt x="771" y="0"/>
                    <a:pt x="401"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102300" y="1339425"/>
              <a:ext cx="19275" cy="14950"/>
            </a:xfrm>
            <a:custGeom>
              <a:avLst/>
              <a:gdLst/>
              <a:ahLst/>
              <a:cxnLst/>
              <a:rect l="l" t="t" r="r" b="b"/>
              <a:pathLst>
                <a:path w="771" h="598" extrusionOk="0">
                  <a:moveTo>
                    <a:pt x="377" y="0"/>
                  </a:moveTo>
                  <a:cubicBezTo>
                    <a:pt x="1" y="0"/>
                    <a:pt x="1" y="597"/>
                    <a:pt x="377" y="597"/>
                  </a:cubicBezTo>
                  <a:cubicBezTo>
                    <a:pt x="771" y="597"/>
                    <a:pt x="771" y="0"/>
                    <a:pt x="377"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114100" y="1368675"/>
              <a:ext cx="19425" cy="14950"/>
            </a:xfrm>
            <a:custGeom>
              <a:avLst/>
              <a:gdLst/>
              <a:ahLst/>
              <a:cxnLst/>
              <a:rect l="l" t="t" r="r" b="b"/>
              <a:pathLst>
                <a:path w="777" h="598" extrusionOk="0">
                  <a:moveTo>
                    <a:pt x="377" y="0"/>
                  </a:moveTo>
                  <a:cubicBezTo>
                    <a:pt x="0" y="0"/>
                    <a:pt x="0" y="597"/>
                    <a:pt x="377" y="597"/>
                  </a:cubicBezTo>
                  <a:cubicBezTo>
                    <a:pt x="777" y="597"/>
                    <a:pt x="777" y="0"/>
                    <a:pt x="377"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120325" y="1088075"/>
              <a:ext cx="19275" cy="14950"/>
            </a:xfrm>
            <a:custGeom>
              <a:avLst/>
              <a:gdLst/>
              <a:ahLst/>
              <a:cxnLst/>
              <a:rect l="l" t="t" r="r" b="b"/>
              <a:pathLst>
                <a:path w="771" h="598" extrusionOk="0">
                  <a:moveTo>
                    <a:pt x="401" y="1"/>
                  </a:moveTo>
                  <a:cubicBezTo>
                    <a:pt x="1" y="1"/>
                    <a:pt x="1" y="598"/>
                    <a:pt x="401" y="598"/>
                  </a:cubicBezTo>
                  <a:cubicBezTo>
                    <a:pt x="771" y="598"/>
                    <a:pt x="771" y="1"/>
                    <a:pt x="40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135250" y="1058975"/>
              <a:ext cx="19275" cy="14200"/>
            </a:xfrm>
            <a:custGeom>
              <a:avLst/>
              <a:gdLst/>
              <a:ahLst/>
              <a:cxnLst/>
              <a:rect l="l" t="t" r="r" b="b"/>
              <a:pathLst>
                <a:path w="771" h="568" extrusionOk="0">
                  <a:moveTo>
                    <a:pt x="377" y="1"/>
                  </a:moveTo>
                  <a:cubicBezTo>
                    <a:pt x="1" y="1"/>
                    <a:pt x="1" y="568"/>
                    <a:pt x="377" y="568"/>
                  </a:cubicBezTo>
                  <a:cubicBezTo>
                    <a:pt x="771" y="568"/>
                    <a:pt x="771" y="1"/>
                    <a:pt x="377"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147050" y="1088075"/>
              <a:ext cx="19275" cy="14950"/>
            </a:xfrm>
            <a:custGeom>
              <a:avLst/>
              <a:gdLst/>
              <a:ahLst/>
              <a:cxnLst/>
              <a:rect l="l" t="t" r="r" b="b"/>
              <a:pathLst>
                <a:path w="771" h="598" extrusionOk="0">
                  <a:moveTo>
                    <a:pt x="376" y="1"/>
                  </a:moveTo>
                  <a:cubicBezTo>
                    <a:pt x="0" y="1"/>
                    <a:pt x="0" y="598"/>
                    <a:pt x="376" y="598"/>
                  </a:cubicBezTo>
                  <a:cubicBezTo>
                    <a:pt x="770" y="598"/>
                    <a:pt x="770" y="1"/>
                    <a:pt x="376"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42725" y="824500"/>
              <a:ext cx="19275" cy="14950"/>
            </a:xfrm>
            <a:custGeom>
              <a:avLst/>
              <a:gdLst/>
              <a:ahLst/>
              <a:cxnLst/>
              <a:rect l="l" t="t" r="r" b="b"/>
              <a:pathLst>
                <a:path w="771" h="598" extrusionOk="0">
                  <a:moveTo>
                    <a:pt x="401" y="1"/>
                  </a:moveTo>
                  <a:cubicBezTo>
                    <a:pt x="1" y="1"/>
                    <a:pt x="1" y="598"/>
                    <a:pt x="401" y="598"/>
                  </a:cubicBezTo>
                  <a:cubicBezTo>
                    <a:pt x="771" y="598"/>
                    <a:pt x="771" y="1"/>
                    <a:pt x="401"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657650" y="795250"/>
              <a:ext cx="19275" cy="14350"/>
            </a:xfrm>
            <a:custGeom>
              <a:avLst/>
              <a:gdLst/>
              <a:ahLst/>
              <a:cxnLst/>
              <a:rect l="l" t="t" r="r" b="b"/>
              <a:pathLst>
                <a:path w="771" h="574" extrusionOk="0">
                  <a:moveTo>
                    <a:pt x="377" y="1"/>
                  </a:moveTo>
                  <a:cubicBezTo>
                    <a:pt x="1" y="1"/>
                    <a:pt x="1" y="574"/>
                    <a:pt x="377" y="574"/>
                  </a:cubicBezTo>
                  <a:cubicBezTo>
                    <a:pt x="771" y="574"/>
                    <a:pt x="771" y="1"/>
                    <a:pt x="377"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669450" y="824500"/>
              <a:ext cx="19275" cy="14950"/>
            </a:xfrm>
            <a:custGeom>
              <a:avLst/>
              <a:gdLst/>
              <a:ahLst/>
              <a:cxnLst/>
              <a:rect l="l" t="t" r="r" b="b"/>
              <a:pathLst>
                <a:path w="771" h="598" extrusionOk="0">
                  <a:moveTo>
                    <a:pt x="377" y="1"/>
                  </a:moveTo>
                  <a:cubicBezTo>
                    <a:pt x="0" y="1"/>
                    <a:pt x="0" y="598"/>
                    <a:pt x="377" y="598"/>
                  </a:cubicBezTo>
                  <a:cubicBezTo>
                    <a:pt x="771" y="598"/>
                    <a:pt x="771" y="1"/>
                    <a:pt x="377"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213825" y="1345175"/>
              <a:ext cx="26525" cy="23375"/>
            </a:xfrm>
            <a:custGeom>
              <a:avLst/>
              <a:gdLst/>
              <a:ahLst/>
              <a:cxnLst/>
              <a:rect l="l" t="t" r="r" b="b"/>
              <a:pathLst>
                <a:path w="1061" h="935" extrusionOk="0">
                  <a:moveTo>
                    <a:pt x="320" y="0"/>
                  </a:moveTo>
                  <a:cubicBezTo>
                    <a:pt x="264" y="0"/>
                    <a:pt x="224" y="60"/>
                    <a:pt x="242" y="116"/>
                  </a:cubicBezTo>
                  <a:cubicBezTo>
                    <a:pt x="266" y="194"/>
                    <a:pt x="290" y="266"/>
                    <a:pt x="314" y="343"/>
                  </a:cubicBezTo>
                  <a:cubicBezTo>
                    <a:pt x="242" y="367"/>
                    <a:pt x="189" y="415"/>
                    <a:pt x="117" y="439"/>
                  </a:cubicBezTo>
                  <a:lnTo>
                    <a:pt x="93" y="463"/>
                  </a:lnTo>
                  <a:cubicBezTo>
                    <a:pt x="1" y="490"/>
                    <a:pt x="12" y="591"/>
                    <a:pt x="92" y="591"/>
                  </a:cubicBezTo>
                  <a:cubicBezTo>
                    <a:pt x="100" y="591"/>
                    <a:pt x="108" y="590"/>
                    <a:pt x="117" y="588"/>
                  </a:cubicBezTo>
                  <a:lnTo>
                    <a:pt x="416" y="588"/>
                  </a:lnTo>
                  <a:cubicBezTo>
                    <a:pt x="440" y="690"/>
                    <a:pt x="463" y="761"/>
                    <a:pt x="440" y="863"/>
                  </a:cubicBezTo>
                  <a:cubicBezTo>
                    <a:pt x="440" y="907"/>
                    <a:pt x="481" y="934"/>
                    <a:pt x="521" y="934"/>
                  </a:cubicBezTo>
                  <a:cubicBezTo>
                    <a:pt x="550" y="934"/>
                    <a:pt x="579" y="919"/>
                    <a:pt x="589" y="887"/>
                  </a:cubicBezTo>
                  <a:cubicBezTo>
                    <a:pt x="613" y="791"/>
                    <a:pt x="637" y="713"/>
                    <a:pt x="690" y="612"/>
                  </a:cubicBezTo>
                  <a:cubicBezTo>
                    <a:pt x="786" y="612"/>
                    <a:pt x="863" y="642"/>
                    <a:pt x="965" y="666"/>
                  </a:cubicBezTo>
                  <a:cubicBezTo>
                    <a:pt x="1036" y="666"/>
                    <a:pt x="1060" y="564"/>
                    <a:pt x="1013" y="516"/>
                  </a:cubicBezTo>
                  <a:cubicBezTo>
                    <a:pt x="935" y="463"/>
                    <a:pt x="863" y="415"/>
                    <a:pt x="786" y="367"/>
                  </a:cubicBezTo>
                  <a:cubicBezTo>
                    <a:pt x="839" y="290"/>
                    <a:pt x="887" y="218"/>
                    <a:pt x="935" y="164"/>
                  </a:cubicBezTo>
                  <a:cubicBezTo>
                    <a:pt x="959" y="126"/>
                    <a:pt x="929" y="53"/>
                    <a:pt x="880" y="53"/>
                  </a:cubicBezTo>
                  <a:cubicBezTo>
                    <a:pt x="867" y="53"/>
                    <a:pt x="854" y="58"/>
                    <a:pt x="839" y="69"/>
                  </a:cubicBezTo>
                  <a:cubicBezTo>
                    <a:pt x="738" y="93"/>
                    <a:pt x="637" y="140"/>
                    <a:pt x="565" y="194"/>
                  </a:cubicBezTo>
                  <a:cubicBezTo>
                    <a:pt x="487" y="140"/>
                    <a:pt x="416" y="93"/>
                    <a:pt x="368" y="15"/>
                  </a:cubicBezTo>
                  <a:cubicBezTo>
                    <a:pt x="351" y="5"/>
                    <a:pt x="335" y="0"/>
                    <a:pt x="32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04400" y="1202075"/>
              <a:ext cx="26600" cy="23375"/>
            </a:xfrm>
            <a:custGeom>
              <a:avLst/>
              <a:gdLst/>
              <a:ahLst/>
              <a:cxnLst/>
              <a:rect l="l" t="t" r="r" b="b"/>
              <a:pathLst>
                <a:path w="1064" h="935" extrusionOk="0">
                  <a:moveTo>
                    <a:pt x="302" y="1"/>
                  </a:moveTo>
                  <a:cubicBezTo>
                    <a:pt x="262" y="1"/>
                    <a:pt x="221" y="41"/>
                    <a:pt x="221" y="97"/>
                  </a:cubicBezTo>
                  <a:cubicBezTo>
                    <a:pt x="245" y="169"/>
                    <a:pt x="299" y="270"/>
                    <a:pt x="323" y="342"/>
                  </a:cubicBezTo>
                  <a:cubicBezTo>
                    <a:pt x="245" y="366"/>
                    <a:pt x="173" y="420"/>
                    <a:pt x="96" y="444"/>
                  </a:cubicBezTo>
                  <a:cubicBezTo>
                    <a:pt x="0" y="467"/>
                    <a:pt x="24" y="593"/>
                    <a:pt x="120" y="593"/>
                  </a:cubicBezTo>
                  <a:lnTo>
                    <a:pt x="418" y="593"/>
                  </a:lnTo>
                  <a:cubicBezTo>
                    <a:pt x="448" y="694"/>
                    <a:pt x="448" y="766"/>
                    <a:pt x="448" y="867"/>
                  </a:cubicBezTo>
                  <a:cubicBezTo>
                    <a:pt x="431" y="909"/>
                    <a:pt x="466" y="935"/>
                    <a:pt x="509" y="935"/>
                  </a:cubicBezTo>
                  <a:cubicBezTo>
                    <a:pt x="540" y="935"/>
                    <a:pt x="575" y="921"/>
                    <a:pt x="597" y="891"/>
                  </a:cubicBezTo>
                  <a:cubicBezTo>
                    <a:pt x="621" y="790"/>
                    <a:pt x="645" y="718"/>
                    <a:pt x="669" y="617"/>
                  </a:cubicBezTo>
                  <a:cubicBezTo>
                    <a:pt x="770" y="617"/>
                    <a:pt x="866" y="641"/>
                    <a:pt x="967" y="641"/>
                  </a:cubicBezTo>
                  <a:cubicBezTo>
                    <a:pt x="976" y="643"/>
                    <a:pt x="983" y="644"/>
                    <a:pt x="991" y="644"/>
                  </a:cubicBezTo>
                  <a:cubicBezTo>
                    <a:pt x="1049" y="644"/>
                    <a:pt x="1063" y="563"/>
                    <a:pt x="1015" y="515"/>
                  </a:cubicBezTo>
                  <a:cubicBezTo>
                    <a:pt x="943" y="467"/>
                    <a:pt x="866" y="420"/>
                    <a:pt x="794" y="366"/>
                  </a:cubicBezTo>
                  <a:cubicBezTo>
                    <a:pt x="842" y="294"/>
                    <a:pt x="866" y="217"/>
                    <a:pt x="920" y="169"/>
                  </a:cubicBezTo>
                  <a:cubicBezTo>
                    <a:pt x="961" y="106"/>
                    <a:pt x="912" y="39"/>
                    <a:pt x="863" y="39"/>
                  </a:cubicBezTo>
                  <a:cubicBezTo>
                    <a:pt x="856" y="39"/>
                    <a:pt x="849" y="41"/>
                    <a:pt x="842" y="44"/>
                  </a:cubicBezTo>
                  <a:cubicBezTo>
                    <a:pt x="746" y="97"/>
                    <a:pt x="645" y="145"/>
                    <a:pt x="543" y="193"/>
                  </a:cubicBezTo>
                  <a:cubicBezTo>
                    <a:pt x="496" y="145"/>
                    <a:pt x="418" y="97"/>
                    <a:pt x="346" y="20"/>
                  </a:cubicBezTo>
                  <a:cubicBezTo>
                    <a:pt x="333" y="7"/>
                    <a:pt x="318" y="1"/>
                    <a:pt x="302"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433200" y="844475"/>
              <a:ext cx="26575" cy="23450"/>
            </a:xfrm>
            <a:custGeom>
              <a:avLst/>
              <a:gdLst/>
              <a:ahLst/>
              <a:cxnLst/>
              <a:rect l="l" t="t" r="r" b="b"/>
              <a:pathLst>
                <a:path w="1063" h="938" extrusionOk="0">
                  <a:moveTo>
                    <a:pt x="298" y="1"/>
                  </a:moveTo>
                  <a:cubicBezTo>
                    <a:pt x="252" y="1"/>
                    <a:pt x="204" y="41"/>
                    <a:pt x="221" y="97"/>
                  </a:cubicBezTo>
                  <a:cubicBezTo>
                    <a:pt x="251" y="169"/>
                    <a:pt x="299" y="247"/>
                    <a:pt x="322" y="342"/>
                  </a:cubicBezTo>
                  <a:cubicBezTo>
                    <a:pt x="251" y="372"/>
                    <a:pt x="173" y="420"/>
                    <a:pt x="102" y="444"/>
                  </a:cubicBezTo>
                  <a:cubicBezTo>
                    <a:pt x="0" y="468"/>
                    <a:pt x="24" y="593"/>
                    <a:pt x="125" y="593"/>
                  </a:cubicBezTo>
                  <a:lnTo>
                    <a:pt x="424" y="593"/>
                  </a:lnTo>
                  <a:cubicBezTo>
                    <a:pt x="448" y="694"/>
                    <a:pt x="448" y="766"/>
                    <a:pt x="448" y="868"/>
                  </a:cubicBezTo>
                  <a:cubicBezTo>
                    <a:pt x="434" y="910"/>
                    <a:pt x="471" y="937"/>
                    <a:pt x="509" y="937"/>
                  </a:cubicBezTo>
                  <a:cubicBezTo>
                    <a:pt x="536" y="937"/>
                    <a:pt x="563" y="924"/>
                    <a:pt x="573" y="891"/>
                  </a:cubicBezTo>
                  <a:cubicBezTo>
                    <a:pt x="621" y="790"/>
                    <a:pt x="645" y="718"/>
                    <a:pt x="669" y="617"/>
                  </a:cubicBezTo>
                  <a:cubicBezTo>
                    <a:pt x="770" y="617"/>
                    <a:pt x="872" y="641"/>
                    <a:pt x="967" y="641"/>
                  </a:cubicBezTo>
                  <a:cubicBezTo>
                    <a:pt x="977" y="644"/>
                    <a:pt x="986" y="646"/>
                    <a:pt x="994" y="646"/>
                  </a:cubicBezTo>
                  <a:cubicBezTo>
                    <a:pt x="1050" y="646"/>
                    <a:pt x="1063" y="563"/>
                    <a:pt x="1021" y="521"/>
                  </a:cubicBezTo>
                  <a:cubicBezTo>
                    <a:pt x="943" y="468"/>
                    <a:pt x="872" y="420"/>
                    <a:pt x="794" y="372"/>
                  </a:cubicBezTo>
                  <a:cubicBezTo>
                    <a:pt x="848" y="294"/>
                    <a:pt x="872" y="223"/>
                    <a:pt x="919" y="169"/>
                  </a:cubicBezTo>
                  <a:cubicBezTo>
                    <a:pt x="961" y="106"/>
                    <a:pt x="912" y="39"/>
                    <a:pt x="867" y="39"/>
                  </a:cubicBezTo>
                  <a:cubicBezTo>
                    <a:pt x="860" y="39"/>
                    <a:pt x="854" y="41"/>
                    <a:pt x="848" y="44"/>
                  </a:cubicBezTo>
                  <a:cubicBezTo>
                    <a:pt x="746" y="97"/>
                    <a:pt x="645" y="145"/>
                    <a:pt x="549" y="193"/>
                  </a:cubicBezTo>
                  <a:cubicBezTo>
                    <a:pt x="472" y="145"/>
                    <a:pt x="424" y="97"/>
                    <a:pt x="346" y="20"/>
                  </a:cubicBezTo>
                  <a:cubicBezTo>
                    <a:pt x="333" y="7"/>
                    <a:pt x="316" y="1"/>
                    <a:pt x="298"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892950" y="1785450"/>
              <a:ext cx="26525" cy="23375"/>
            </a:xfrm>
            <a:custGeom>
              <a:avLst/>
              <a:gdLst/>
              <a:ahLst/>
              <a:cxnLst/>
              <a:rect l="l" t="t" r="r" b="b"/>
              <a:pathLst>
                <a:path w="1061" h="935" extrusionOk="0">
                  <a:moveTo>
                    <a:pt x="319" y="0"/>
                  </a:moveTo>
                  <a:cubicBezTo>
                    <a:pt x="264" y="0"/>
                    <a:pt x="223" y="60"/>
                    <a:pt x="242" y="117"/>
                  </a:cubicBezTo>
                  <a:cubicBezTo>
                    <a:pt x="266" y="194"/>
                    <a:pt x="290" y="266"/>
                    <a:pt x="314" y="344"/>
                  </a:cubicBezTo>
                  <a:cubicBezTo>
                    <a:pt x="242" y="367"/>
                    <a:pt x="188" y="415"/>
                    <a:pt x="117" y="439"/>
                  </a:cubicBezTo>
                  <a:lnTo>
                    <a:pt x="93" y="463"/>
                  </a:lnTo>
                  <a:cubicBezTo>
                    <a:pt x="1" y="490"/>
                    <a:pt x="12" y="591"/>
                    <a:pt x="91" y="591"/>
                  </a:cubicBezTo>
                  <a:cubicBezTo>
                    <a:pt x="99" y="591"/>
                    <a:pt x="108" y="590"/>
                    <a:pt x="117" y="588"/>
                  </a:cubicBezTo>
                  <a:lnTo>
                    <a:pt x="415" y="588"/>
                  </a:lnTo>
                  <a:cubicBezTo>
                    <a:pt x="439" y="690"/>
                    <a:pt x="463" y="761"/>
                    <a:pt x="439" y="863"/>
                  </a:cubicBezTo>
                  <a:cubicBezTo>
                    <a:pt x="439" y="908"/>
                    <a:pt x="481" y="934"/>
                    <a:pt x="520" y="934"/>
                  </a:cubicBezTo>
                  <a:cubicBezTo>
                    <a:pt x="550" y="934"/>
                    <a:pt x="578" y="920"/>
                    <a:pt x="588" y="887"/>
                  </a:cubicBezTo>
                  <a:cubicBezTo>
                    <a:pt x="612" y="791"/>
                    <a:pt x="636" y="714"/>
                    <a:pt x="690" y="612"/>
                  </a:cubicBezTo>
                  <a:cubicBezTo>
                    <a:pt x="785" y="612"/>
                    <a:pt x="863" y="642"/>
                    <a:pt x="965" y="666"/>
                  </a:cubicBezTo>
                  <a:cubicBezTo>
                    <a:pt x="1036" y="666"/>
                    <a:pt x="1060" y="564"/>
                    <a:pt x="1012" y="517"/>
                  </a:cubicBezTo>
                  <a:cubicBezTo>
                    <a:pt x="935" y="463"/>
                    <a:pt x="863" y="415"/>
                    <a:pt x="785" y="367"/>
                  </a:cubicBezTo>
                  <a:cubicBezTo>
                    <a:pt x="839" y="290"/>
                    <a:pt x="887" y="218"/>
                    <a:pt x="935" y="164"/>
                  </a:cubicBezTo>
                  <a:cubicBezTo>
                    <a:pt x="959" y="126"/>
                    <a:pt x="929" y="54"/>
                    <a:pt x="879" y="54"/>
                  </a:cubicBezTo>
                  <a:cubicBezTo>
                    <a:pt x="867" y="54"/>
                    <a:pt x="854" y="58"/>
                    <a:pt x="839" y="69"/>
                  </a:cubicBezTo>
                  <a:cubicBezTo>
                    <a:pt x="738" y="93"/>
                    <a:pt x="636" y="141"/>
                    <a:pt x="565" y="194"/>
                  </a:cubicBezTo>
                  <a:cubicBezTo>
                    <a:pt x="487" y="141"/>
                    <a:pt x="415" y="93"/>
                    <a:pt x="368" y="15"/>
                  </a:cubicBezTo>
                  <a:cubicBezTo>
                    <a:pt x="351" y="5"/>
                    <a:pt x="335" y="0"/>
                    <a:pt x="31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rot="131350">
            <a:off x="885688" y="1852797"/>
            <a:ext cx="7364800" cy="1982299"/>
            <a:chOff x="889515" y="539996"/>
            <a:chExt cx="7364580" cy="1982240"/>
          </a:xfrm>
        </p:grpSpPr>
        <p:grpSp>
          <p:nvGrpSpPr>
            <p:cNvPr id="239" name="Google Shape;239;p2"/>
            <p:cNvGrpSpPr/>
            <p:nvPr/>
          </p:nvGrpSpPr>
          <p:grpSpPr>
            <a:xfrm>
              <a:off x="889515" y="539996"/>
              <a:ext cx="7364580" cy="1982240"/>
              <a:chOff x="4627500" y="4136450"/>
              <a:chExt cx="797300" cy="241825"/>
            </a:xfrm>
          </p:grpSpPr>
          <p:sp>
            <p:nvSpPr>
              <p:cNvPr id="240" name="Google Shape;240;p2"/>
              <p:cNvSpPr/>
              <p:nvPr/>
            </p:nvSpPr>
            <p:spPr>
              <a:xfrm>
                <a:off x="5270450" y="4217500"/>
                <a:ext cx="151225" cy="141825"/>
              </a:xfrm>
              <a:custGeom>
                <a:avLst/>
                <a:gdLst/>
                <a:ahLst/>
                <a:cxnLst/>
                <a:rect l="l" t="t" r="r" b="b"/>
                <a:pathLst>
                  <a:path w="6049" h="5673" extrusionOk="0">
                    <a:moveTo>
                      <a:pt x="4878" y="1"/>
                    </a:moveTo>
                    <a:lnTo>
                      <a:pt x="4878" y="1"/>
                    </a:lnTo>
                    <a:cubicBezTo>
                      <a:pt x="3833" y="270"/>
                      <a:pt x="1368" y="544"/>
                      <a:pt x="299" y="747"/>
                    </a:cubicBezTo>
                    <a:lnTo>
                      <a:pt x="1" y="5672"/>
                    </a:lnTo>
                    <a:cubicBezTo>
                      <a:pt x="2042" y="5445"/>
                      <a:pt x="4030" y="4926"/>
                      <a:pt x="6048" y="4550"/>
                    </a:cubicBezTo>
                    <a:cubicBezTo>
                      <a:pt x="5153" y="3953"/>
                      <a:pt x="4305" y="3231"/>
                      <a:pt x="3338" y="2735"/>
                    </a:cubicBezTo>
                    <a:cubicBezTo>
                      <a:pt x="3857" y="1816"/>
                      <a:pt x="4478" y="968"/>
                      <a:pt x="4878"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267700" y="4214975"/>
                <a:ext cx="157100" cy="147150"/>
              </a:xfrm>
              <a:custGeom>
                <a:avLst/>
                <a:gdLst/>
                <a:ahLst/>
                <a:cxnLst/>
                <a:rect l="l" t="t" r="r" b="b"/>
                <a:pathLst>
                  <a:path w="6284" h="5886" extrusionOk="0">
                    <a:moveTo>
                      <a:pt x="4814" y="243"/>
                    </a:moveTo>
                    <a:cubicBezTo>
                      <a:pt x="4419" y="1145"/>
                      <a:pt x="3835" y="1946"/>
                      <a:pt x="3346" y="2788"/>
                    </a:cubicBezTo>
                    <a:cubicBezTo>
                      <a:pt x="3322" y="2836"/>
                      <a:pt x="3346" y="2884"/>
                      <a:pt x="3394" y="2908"/>
                    </a:cubicBezTo>
                    <a:cubicBezTo>
                      <a:pt x="4295" y="3394"/>
                      <a:pt x="5083" y="4028"/>
                      <a:pt x="5905" y="4593"/>
                    </a:cubicBezTo>
                    <a:lnTo>
                      <a:pt x="5905" y="4593"/>
                    </a:lnTo>
                    <a:cubicBezTo>
                      <a:pt x="4023" y="4958"/>
                      <a:pt x="2144" y="5436"/>
                      <a:pt x="218" y="5660"/>
                    </a:cubicBezTo>
                    <a:lnTo>
                      <a:pt x="218" y="5660"/>
                    </a:lnTo>
                    <a:cubicBezTo>
                      <a:pt x="289" y="4323"/>
                      <a:pt x="387" y="2971"/>
                      <a:pt x="463" y="1642"/>
                    </a:cubicBezTo>
                    <a:cubicBezTo>
                      <a:pt x="487" y="1391"/>
                      <a:pt x="487" y="1147"/>
                      <a:pt x="511" y="896"/>
                    </a:cubicBezTo>
                    <a:lnTo>
                      <a:pt x="511" y="848"/>
                    </a:lnTo>
                    <a:cubicBezTo>
                      <a:pt x="511" y="902"/>
                      <a:pt x="532" y="917"/>
                      <a:pt x="563" y="917"/>
                    </a:cubicBezTo>
                    <a:cubicBezTo>
                      <a:pt x="602" y="917"/>
                      <a:pt x="655" y="896"/>
                      <a:pt x="708" y="896"/>
                    </a:cubicBezTo>
                    <a:cubicBezTo>
                      <a:pt x="982" y="848"/>
                      <a:pt x="1257" y="794"/>
                      <a:pt x="1508" y="770"/>
                    </a:cubicBezTo>
                    <a:cubicBezTo>
                      <a:pt x="2605" y="607"/>
                      <a:pt x="3729" y="487"/>
                      <a:pt x="4814" y="243"/>
                    </a:cubicBezTo>
                    <a:close/>
                    <a:moveTo>
                      <a:pt x="4964" y="0"/>
                    </a:moveTo>
                    <a:cubicBezTo>
                      <a:pt x="3448" y="371"/>
                      <a:pt x="1902" y="472"/>
                      <a:pt x="385" y="747"/>
                    </a:cubicBezTo>
                    <a:cubicBezTo>
                      <a:pt x="337" y="747"/>
                      <a:pt x="314" y="794"/>
                      <a:pt x="314" y="848"/>
                    </a:cubicBezTo>
                    <a:cubicBezTo>
                      <a:pt x="212" y="2490"/>
                      <a:pt x="111" y="4132"/>
                      <a:pt x="15" y="5773"/>
                    </a:cubicBezTo>
                    <a:cubicBezTo>
                      <a:pt x="0" y="5848"/>
                      <a:pt x="43" y="5885"/>
                      <a:pt x="93" y="5885"/>
                    </a:cubicBezTo>
                    <a:cubicBezTo>
                      <a:pt x="115" y="5885"/>
                      <a:pt x="139" y="5878"/>
                      <a:pt x="159" y="5864"/>
                    </a:cubicBezTo>
                    <a:lnTo>
                      <a:pt x="159" y="5864"/>
                    </a:lnTo>
                    <a:cubicBezTo>
                      <a:pt x="2184" y="5640"/>
                      <a:pt x="4180" y="5120"/>
                      <a:pt x="6206" y="4752"/>
                    </a:cubicBezTo>
                    <a:cubicBezTo>
                      <a:pt x="6283" y="4729"/>
                      <a:pt x="6283" y="4603"/>
                      <a:pt x="6206" y="4549"/>
                    </a:cubicBezTo>
                    <a:cubicBezTo>
                      <a:pt x="5337" y="3970"/>
                      <a:pt x="4513" y="3301"/>
                      <a:pt x="3581" y="2782"/>
                    </a:cubicBezTo>
                    <a:lnTo>
                      <a:pt x="3581" y="2782"/>
                    </a:lnTo>
                    <a:cubicBezTo>
                      <a:pt x="4114" y="1901"/>
                      <a:pt x="4704" y="1080"/>
                      <a:pt x="5089" y="126"/>
                    </a:cubicBezTo>
                    <a:cubicBezTo>
                      <a:pt x="5113" y="48"/>
                      <a:pt x="5012" y="0"/>
                      <a:pt x="496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630625" y="4140350"/>
                <a:ext cx="141800" cy="131200"/>
              </a:xfrm>
              <a:custGeom>
                <a:avLst/>
                <a:gdLst/>
                <a:ahLst/>
                <a:cxnLst/>
                <a:rect l="l" t="t" r="r" b="b"/>
                <a:pathLst>
                  <a:path w="5672" h="5248" extrusionOk="0">
                    <a:moveTo>
                      <a:pt x="5672" y="0"/>
                    </a:moveTo>
                    <a:lnTo>
                      <a:pt x="5672" y="0"/>
                    </a:lnTo>
                    <a:cubicBezTo>
                      <a:pt x="3135" y="197"/>
                      <a:pt x="1690" y="448"/>
                      <a:pt x="1" y="550"/>
                    </a:cubicBezTo>
                    <a:cubicBezTo>
                      <a:pt x="245" y="848"/>
                      <a:pt x="1589" y="2042"/>
                      <a:pt x="2287" y="2687"/>
                    </a:cubicBezTo>
                    <a:cubicBezTo>
                      <a:pt x="1344" y="3630"/>
                      <a:pt x="544" y="4878"/>
                      <a:pt x="245" y="5248"/>
                    </a:cubicBezTo>
                    <a:cubicBezTo>
                      <a:pt x="1989" y="5027"/>
                      <a:pt x="3732" y="4776"/>
                      <a:pt x="4902" y="4729"/>
                    </a:cubicBezTo>
                    <a:lnTo>
                      <a:pt x="5672" y="0"/>
                    </a:ln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627500" y="4137800"/>
                <a:ext cx="147325" cy="136300"/>
              </a:xfrm>
              <a:custGeom>
                <a:avLst/>
                <a:gdLst/>
                <a:ahLst/>
                <a:cxnLst/>
                <a:rect l="l" t="t" r="r" b="b"/>
                <a:pathLst>
                  <a:path w="5893" h="5452" extrusionOk="0">
                    <a:moveTo>
                      <a:pt x="5674" y="214"/>
                    </a:moveTo>
                    <a:cubicBezTo>
                      <a:pt x="5434" y="1712"/>
                      <a:pt x="5199" y="3235"/>
                      <a:pt x="4937" y="4732"/>
                    </a:cubicBezTo>
                    <a:lnTo>
                      <a:pt x="4937" y="4732"/>
                    </a:lnTo>
                    <a:cubicBezTo>
                      <a:pt x="3471" y="4785"/>
                      <a:pt x="2031" y="5030"/>
                      <a:pt x="587" y="5220"/>
                    </a:cubicBezTo>
                    <a:lnTo>
                      <a:pt x="587" y="5220"/>
                    </a:lnTo>
                    <a:cubicBezTo>
                      <a:pt x="1212" y="4415"/>
                      <a:pt x="1775" y="3597"/>
                      <a:pt x="2490" y="2861"/>
                    </a:cubicBezTo>
                    <a:cubicBezTo>
                      <a:pt x="2514" y="2813"/>
                      <a:pt x="2537" y="2765"/>
                      <a:pt x="2490" y="2711"/>
                    </a:cubicBezTo>
                    <a:cubicBezTo>
                      <a:pt x="1794" y="2065"/>
                      <a:pt x="968" y="1456"/>
                      <a:pt x="332" y="733"/>
                    </a:cubicBezTo>
                    <a:lnTo>
                      <a:pt x="332" y="733"/>
                    </a:lnTo>
                    <a:cubicBezTo>
                      <a:pt x="2109" y="605"/>
                      <a:pt x="3892" y="359"/>
                      <a:pt x="5674" y="214"/>
                    </a:cubicBezTo>
                    <a:close/>
                    <a:moveTo>
                      <a:pt x="5797" y="1"/>
                    </a:moveTo>
                    <a:cubicBezTo>
                      <a:pt x="3905" y="150"/>
                      <a:pt x="2012" y="425"/>
                      <a:pt x="126" y="550"/>
                    </a:cubicBezTo>
                    <a:cubicBezTo>
                      <a:pt x="24" y="550"/>
                      <a:pt x="0" y="652"/>
                      <a:pt x="48" y="723"/>
                    </a:cubicBezTo>
                    <a:cubicBezTo>
                      <a:pt x="645" y="1446"/>
                      <a:pt x="1415" y="2019"/>
                      <a:pt x="2114" y="2640"/>
                    </a:cubicBezTo>
                    <a:cubicBezTo>
                      <a:pt x="2161" y="2687"/>
                      <a:pt x="2311" y="2765"/>
                      <a:pt x="2239" y="2837"/>
                    </a:cubicBezTo>
                    <a:cubicBezTo>
                      <a:pt x="2114" y="2962"/>
                      <a:pt x="1988" y="3087"/>
                      <a:pt x="1893" y="3213"/>
                    </a:cubicBezTo>
                    <a:cubicBezTo>
                      <a:pt x="1666" y="3458"/>
                      <a:pt x="1445" y="3732"/>
                      <a:pt x="1242" y="3983"/>
                    </a:cubicBezTo>
                    <a:cubicBezTo>
                      <a:pt x="920" y="4407"/>
                      <a:pt x="621" y="4854"/>
                      <a:pt x="299" y="5278"/>
                    </a:cubicBezTo>
                    <a:cubicBezTo>
                      <a:pt x="251" y="5326"/>
                      <a:pt x="275" y="5451"/>
                      <a:pt x="370" y="5451"/>
                    </a:cubicBezTo>
                    <a:cubicBezTo>
                      <a:pt x="1917" y="5248"/>
                      <a:pt x="3457" y="4980"/>
                      <a:pt x="5027" y="4926"/>
                    </a:cubicBezTo>
                    <a:cubicBezTo>
                      <a:pt x="5030" y="4926"/>
                      <a:pt x="5032" y="4926"/>
                      <a:pt x="5035" y="4926"/>
                    </a:cubicBezTo>
                    <a:lnTo>
                      <a:pt x="5035" y="4926"/>
                    </a:lnTo>
                    <a:cubicBezTo>
                      <a:pt x="5035" y="4926"/>
                      <a:pt x="5036" y="4926"/>
                      <a:pt x="5037" y="4926"/>
                    </a:cubicBezTo>
                    <a:cubicBezTo>
                      <a:pt x="5076" y="4926"/>
                      <a:pt x="5113" y="4904"/>
                      <a:pt x="5122" y="4854"/>
                    </a:cubicBezTo>
                    <a:cubicBezTo>
                      <a:pt x="5373" y="3284"/>
                      <a:pt x="5648" y="1696"/>
                      <a:pt x="5893" y="126"/>
                    </a:cubicBezTo>
                    <a:cubicBezTo>
                      <a:pt x="5893" y="79"/>
                      <a:pt x="5869" y="1"/>
                      <a:pt x="579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725700" y="4139150"/>
                <a:ext cx="585825" cy="236475"/>
              </a:xfrm>
              <a:custGeom>
                <a:avLst/>
                <a:gdLst/>
                <a:ahLst/>
                <a:cxnLst/>
                <a:rect l="l" t="t" r="r" b="b"/>
                <a:pathLst>
                  <a:path w="23433" h="9459" extrusionOk="0">
                    <a:moveTo>
                      <a:pt x="23337" y="1"/>
                    </a:moveTo>
                    <a:cubicBezTo>
                      <a:pt x="21295" y="795"/>
                      <a:pt x="19456" y="1690"/>
                      <a:pt x="17265" y="2162"/>
                    </a:cubicBezTo>
                    <a:cubicBezTo>
                      <a:pt x="14903" y="2692"/>
                      <a:pt x="12660" y="3024"/>
                      <a:pt x="10355" y="3024"/>
                    </a:cubicBezTo>
                    <a:cubicBezTo>
                      <a:pt x="9310" y="3024"/>
                      <a:pt x="8252" y="2955"/>
                      <a:pt x="7164" y="2807"/>
                    </a:cubicBezTo>
                    <a:cubicBezTo>
                      <a:pt x="5761" y="2614"/>
                      <a:pt x="4590" y="2161"/>
                      <a:pt x="3193" y="2161"/>
                    </a:cubicBezTo>
                    <a:cubicBezTo>
                      <a:pt x="3158" y="2161"/>
                      <a:pt x="3122" y="2161"/>
                      <a:pt x="3087" y="2162"/>
                    </a:cubicBezTo>
                    <a:cubicBezTo>
                      <a:pt x="1994" y="2210"/>
                      <a:pt x="1147" y="2359"/>
                      <a:pt x="150" y="2735"/>
                    </a:cubicBezTo>
                    <a:cubicBezTo>
                      <a:pt x="150" y="4000"/>
                      <a:pt x="0" y="6985"/>
                      <a:pt x="54" y="8532"/>
                    </a:cubicBezTo>
                    <a:cubicBezTo>
                      <a:pt x="318" y="8525"/>
                      <a:pt x="580" y="8522"/>
                      <a:pt x="843" y="8522"/>
                    </a:cubicBezTo>
                    <a:cubicBezTo>
                      <a:pt x="2857" y="8522"/>
                      <a:pt x="4843" y="8705"/>
                      <a:pt x="6866" y="9075"/>
                    </a:cubicBezTo>
                    <a:cubicBezTo>
                      <a:pt x="8038" y="9296"/>
                      <a:pt x="9668" y="9459"/>
                      <a:pt x="11503" y="9459"/>
                    </a:cubicBezTo>
                    <a:cubicBezTo>
                      <a:pt x="14032" y="9459"/>
                      <a:pt x="16952" y="9150"/>
                      <a:pt x="19606" y="8257"/>
                    </a:cubicBezTo>
                    <a:cubicBezTo>
                      <a:pt x="20447" y="7959"/>
                      <a:pt x="22238" y="7511"/>
                      <a:pt x="23283" y="6741"/>
                    </a:cubicBezTo>
                    <a:cubicBezTo>
                      <a:pt x="23432" y="3756"/>
                      <a:pt x="23337" y="1541"/>
                      <a:pt x="23337"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723300" y="4136450"/>
                <a:ext cx="589575" cy="241825"/>
              </a:xfrm>
              <a:custGeom>
                <a:avLst/>
                <a:gdLst/>
                <a:ahLst/>
                <a:cxnLst/>
                <a:rect l="l" t="t" r="r" b="b"/>
                <a:pathLst>
                  <a:path w="23583" h="9673" extrusionOk="0">
                    <a:moveTo>
                      <a:pt x="23334" y="238"/>
                    </a:moveTo>
                    <a:cubicBezTo>
                      <a:pt x="23357" y="1264"/>
                      <a:pt x="23379" y="2289"/>
                      <a:pt x="23379" y="3315"/>
                    </a:cubicBezTo>
                    <a:cubicBezTo>
                      <a:pt x="23379" y="3989"/>
                      <a:pt x="23355" y="4658"/>
                      <a:pt x="23355" y="5332"/>
                    </a:cubicBezTo>
                    <a:cubicBezTo>
                      <a:pt x="23331" y="5702"/>
                      <a:pt x="23331" y="6079"/>
                      <a:pt x="23307" y="6449"/>
                    </a:cubicBezTo>
                    <a:cubicBezTo>
                      <a:pt x="23284" y="6896"/>
                      <a:pt x="23009" y="6998"/>
                      <a:pt x="22633" y="7195"/>
                    </a:cubicBezTo>
                    <a:cubicBezTo>
                      <a:pt x="21612" y="7720"/>
                      <a:pt x="20472" y="8019"/>
                      <a:pt x="19349" y="8365"/>
                    </a:cubicBezTo>
                    <a:cubicBezTo>
                      <a:pt x="17958" y="8813"/>
                      <a:pt x="16514" y="9111"/>
                      <a:pt x="15045" y="9284"/>
                    </a:cubicBezTo>
                    <a:cubicBezTo>
                      <a:pt x="13898" y="9414"/>
                      <a:pt x="12728" y="9482"/>
                      <a:pt x="11557" y="9482"/>
                    </a:cubicBezTo>
                    <a:cubicBezTo>
                      <a:pt x="10242" y="9482"/>
                      <a:pt x="8925" y="9396"/>
                      <a:pt x="7636" y="9213"/>
                    </a:cubicBezTo>
                    <a:cubicBezTo>
                      <a:pt x="6269" y="9010"/>
                      <a:pt x="4950" y="8765"/>
                      <a:pt x="3553" y="8640"/>
                    </a:cubicBezTo>
                    <a:cubicBezTo>
                      <a:pt x="2807" y="8586"/>
                      <a:pt x="2061" y="8538"/>
                      <a:pt x="1290" y="8538"/>
                    </a:cubicBezTo>
                    <a:lnTo>
                      <a:pt x="246" y="8538"/>
                    </a:lnTo>
                    <a:lnTo>
                      <a:pt x="246" y="7690"/>
                    </a:lnTo>
                    <a:cubicBezTo>
                      <a:pt x="246" y="6106"/>
                      <a:pt x="344" y="4516"/>
                      <a:pt x="347" y="2926"/>
                    </a:cubicBezTo>
                    <a:lnTo>
                      <a:pt x="347" y="2926"/>
                    </a:lnTo>
                    <a:cubicBezTo>
                      <a:pt x="1198" y="2610"/>
                      <a:pt x="2078" y="2442"/>
                      <a:pt x="3010" y="2395"/>
                    </a:cubicBezTo>
                    <a:cubicBezTo>
                      <a:pt x="3140" y="2385"/>
                      <a:pt x="3269" y="2381"/>
                      <a:pt x="3398" y="2381"/>
                    </a:cubicBezTo>
                    <a:cubicBezTo>
                      <a:pt x="4278" y="2381"/>
                      <a:pt x="5125" y="2593"/>
                      <a:pt x="5995" y="2765"/>
                    </a:cubicBezTo>
                    <a:cubicBezTo>
                      <a:pt x="7468" y="3101"/>
                      <a:pt x="8968" y="3229"/>
                      <a:pt x="10467" y="3229"/>
                    </a:cubicBezTo>
                    <a:cubicBezTo>
                      <a:pt x="10966" y="3229"/>
                      <a:pt x="11466" y="3215"/>
                      <a:pt x="11965" y="3189"/>
                    </a:cubicBezTo>
                    <a:cubicBezTo>
                      <a:pt x="13976" y="3064"/>
                      <a:pt x="15994" y="2741"/>
                      <a:pt x="17934" y="2246"/>
                    </a:cubicBezTo>
                    <a:cubicBezTo>
                      <a:pt x="19800" y="1787"/>
                      <a:pt x="21547" y="949"/>
                      <a:pt x="23334" y="238"/>
                    </a:cubicBezTo>
                    <a:close/>
                    <a:moveTo>
                      <a:pt x="23441" y="1"/>
                    </a:moveTo>
                    <a:cubicBezTo>
                      <a:pt x="23429" y="1"/>
                      <a:pt x="23417" y="3"/>
                      <a:pt x="23403" y="7"/>
                    </a:cubicBezTo>
                    <a:cubicBezTo>
                      <a:pt x="21642" y="706"/>
                      <a:pt x="19899" y="1500"/>
                      <a:pt x="18060" y="2019"/>
                    </a:cubicBezTo>
                    <a:cubicBezTo>
                      <a:pt x="16042" y="2568"/>
                      <a:pt x="13881" y="2867"/>
                      <a:pt x="11791" y="2992"/>
                    </a:cubicBezTo>
                    <a:cubicBezTo>
                      <a:pt x="11377" y="3017"/>
                      <a:pt x="10963" y="3029"/>
                      <a:pt x="10550" y="3029"/>
                    </a:cubicBezTo>
                    <a:cubicBezTo>
                      <a:pt x="8855" y="3029"/>
                      <a:pt x="7179" y="2827"/>
                      <a:pt x="5523" y="2467"/>
                    </a:cubicBezTo>
                    <a:cubicBezTo>
                      <a:pt x="4759" y="2301"/>
                      <a:pt x="4013" y="2214"/>
                      <a:pt x="3275" y="2214"/>
                    </a:cubicBezTo>
                    <a:cubicBezTo>
                      <a:pt x="2254" y="2214"/>
                      <a:pt x="1247" y="2381"/>
                      <a:pt x="222" y="2741"/>
                    </a:cubicBezTo>
                    <a:cubicBezTo>
                      <a:pt x="210" y="2747"/>
                      <a:pt x="201" y="2755"/>
                      <a:pt x="193" y="2763"/>
                    </a:cubicBezTo>
                    <a:lnTo>
                      <a:pt x="193" y="2763"/>
                    </a:lnTo>
                    <a:cubicBezTo>
                      <a:pt x="168" y="2778"/>
                      <a:pt x="150" y="2805"/>
                      <a:pt x="150" y="2843"/>
                    </a:cubicBezTo>
                    <a:cubicBezTo>
                      <a:pt x="150" y="4783"/>
                      <a:pt x="1" y="6699"/>
                      <a:pt x="49" y="8640"/>
                    </a:cubicBezTo>
                    <a:cubicBezTo>
                      <a:pt x="73" y="8687"/>
                      <a:pt x="96" y="8735"/>
                      <a:pt x="150" y="8735"/>
                    </a:cubicBezTo>
                    <a:cubicBezTo>
                      <a:pt x="338" y="8732"/>
                      <a:pt x="525" y="8731"/>
                      <a:pt x="712" y="8731"/>
                    </a:cubicBezTo>
                    <a:cubicBezTo>
                      <a:pt x="2109" y="8731"/>
                      <a:pt x="3496" y="8809"/>
                      <a:pt x="4896" y="8962"/>
                    </a:cubicBezTo>
                    <a:cubicBezTo>
                      <a:pt x="6120" y="9111"/>
                      <a:pt x="7314" y="9386"/>
                      <a:pt x="8556" y="9511"/>
                    </a:cubicBezTo>
                    <a:cubicBezTo>
                      <a:pt x="9560" y="9620"/>
                      <a:pt x="10575" y="9673"/>
                      <a:pt x="11593" y="9673"/>
                    </a:cubicBezTo>
                    <a:cubicBezTo>
                      <a:pt x="13098" y="9673"/>
                      <a:pt x="14608" y="9557"/>
                      <a:pt x="16090" y="9332"/>
                    </a:cubicBezTo>
                    <a:cubicBezTo>
                      <a:pt x="17433" y="9135"/>
                      <a:pt x="18728" y="8789"/>
                      <a:pt x="20024" y="8365"/>
                    </a:cubicBezTo>
                    <a:cubicBezTo>
                      <a:pt x="21069" y="8019"/>
                      <a:pt x="22137" y="7720"/>
                      <a:pt x="23104" y="7147"/>
                    </a:cubicBezTo>
                    <a:cubicBezTo>
                      <a:pt x="23206" y="7093"/>
                      <a:pt x="23457" y="6998"/>
                      <a:pt x="23481" y="6873"/>
                    </a:cubicBezTo>
                    <a:cubicBezTo>
                      <a:pt x="23582" y="6574"/>
                      <a:pt x="23528" y="6198"/>
                      <a:pt x="23528" y="5876"/>
                    </a:cubicBezTo>
                    <a:cubicBezTo>
                      <a:pt x="23552" y="5129"/>
                      <a:pt x="23582" y="4383"/>
                      <a:pt x="23582" y="3637"/>
                    </a:cubicBezTo>
                    <a:cubicBezTo>
                      <a:pt x="23582" y="2521"/>
                      <a:pt x="23552" y="1422"/>
                      <a:pt x="23528" y="306"/>
                    </a:cubicBezTo>
                    <a:lnTo>
                      <a:pt x="23528" y="109"/>
                    </a:lnTo>
                    <a:cubicBezTo>
                      <a:pt x="23528" y="45"/>
                      <a:pt x="23496" y="1"/>
                      <a:pt x="2344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270449" y="4304274"/>
                <a:ext cx="40075" cy="55050"/>
              </a:xfrm>
              <a:custGeom>
                <a:avLst/>
                <a:gdLst/>
                <a:ahLst/>
                <a:cxnLst/>
                <a:rect l="l" t="t" r="r" b="b"/>
                <a:pathLst>
                  <a:path w="1827" h="2465" extrusionOk="0">
                    <a:moveTo>
                      <a:pt x="1695" y="1"/>
                    </a:moveTo>
                    <a:cubicBezTo>
                      <a:pt x="1665" y="1"/>
                      <a:pt x="1637" y="18"/>
                      <a:pt x="1622" y="58"/>
                    </a:cubicBezTo>
                    <a:cubicBezTo>
                      <a:pt x="1245" y="906"/>
                      <a:pt x="577" y="1551"/>
                      <a:pt x="51" y="2321"/>
                    </a:cubicBezTo>
                    <a:cubicBezTo>
                      <a:pt x="1" y="2392"/>
                      <a:pt x="73" y="2464"/>
                      <a:pt x="144" y="2464"/>
                    </a:cubicBezTo>
                    <a:cubicBezTo>
                      <a:pt x="174" y="2464"/>
                      <a:pt x="204" y="2452"/>
                      <a:pt x="225" y="2422"/>
                    </a:cubicBezTo>
                    <a:cubicBezTo>
                      <a:pt x="750" y="1652"/>
                      <a:pt x="1419" y="1007"/>
                      <a:pt x="1795" y="160"/>
                    </a:cubicBezTo>
                    <a:cubicBezTo>
                      <a:pt x="1827" y="75"/>
                      <a:pt x="1758" y="1"/>
                      <a:pt x="169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708375" y="4247350"/>
                <a:ext cx="21075" cy="4950"/>
              </a:xfrm>
              <a:custGeom>
                <a:avLst/>
                <a:gdLst/>
                <a:ahLst/>
                <a:cxnLst/>
                <a:rect l="l" t="t" r="r" b="b"/>
                <a:pathLst>
                  <a:path w="843" h="198" extrusionOk="0">
                    <a:moveTo>
                      <a:pt x="120" y="1"/>
                    </a:moveTo>
                    <a:cubicBezTo>
                      <a:pt x="1" y="1"/>
                      <a:pt x="1" y="198"/>
                      <a:pt x="120" y="198"/>
                    </a:cubicBezTo>
                    <a:lnTo>
                      <a:pt x="717" y="198"/>
                    </a:lnTo>
                    <a:cubicBezTo>
                      <a:pt x="843" y="198"/>
                      <a:pt x="843" y="1"/>
                      <a:pt x="71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12725" y="4234825"/>
                <a:ext cx="16725" cy="5100"/>
              </a:xfrm>
              <a:custGeom>
                <a:avLst/>
                <a:gdLst/>
                <a:ahLst/>
                <a:cxnLst/>
                <a:rect l="l" t="t" r="r" b="b"/>
                <a:pathLst>
                  <a:path w="669" h="204" extrusionOk="0">
                    <a:moveTo>
                      <a:pt x="125" y="0"/>
                    </a:moveTo>
                    <a:cubicBezTo>
                      <a:pt x="0" y="0"/>
                      <a:pt x="0" y="203"/>
                      <a:pt x="125" y="203"/>
                    </a:cubicBezTo>
                    <a:lnTo>
                      <a:pt x="543" y="203"/>
                    </a:lnTo>
                    <a:cubicBezTo>
                      <a:pt x="669" y="203"/>
                      <a:pt x="669" y="0"/>
                      <a:pt x="54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707650" y="4216175"/>
                <a:ext cx="24350" cy="5100"/>
              </a:xfrm>
              <a:custGeom>
                <a:avLst/>
                <a:gdLst/>
                <a:ahLst/>
                <a:cxnLst/>
                <a:rect l="l" t="t" r="r" b="b"/>
                <a:pathLst>
                  <a:path w="974" h="204" extrusionOk="0">
                    <a:moveTo>
                      <a:pt x="125" y="0"/>
                    </a:moveTo>
                    <a:cubicBezTo>
                      <a:pt x="0" y="0"/>
                      <a:pt x="0" y="203"/>
                      <a:pt x="125" y="203"/>
                    </a:cubicBezTo>
                    <a:lnTo>
                      <a:pt x="848" y="203"/>
                    </a:lnTo>
                    <a:cubicBezTo>
                      <a:pt x="973" y="203"/>
                      <a:pt x="973" y="0"/>
                      <a:pt x="84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5306775" y="4248550"/>
                <a:ext cx="21025" cy="5625"/>
              </a:xfrm>
              <a:custGeom>
                <a:avLst/>
                <a:gdLst/>
                <a:ahLst/>
                <a:cxnLst/>
                <a:rect l="l" t="t" r="r" b="b"/>
                <a:pathLst>
                  <a:path w="841" h="225" extrusionOk="0">
                    <a:moveTo>
                      <a:pt x="715" y="1"/>
                    </a:moveTo>
                    <a:cubicBezTo>
                      <a:pt x="512" y="1"/>
                      <a:pt x="315" y="1"/>
                      <a:pt x="118" y="24"/>
                    </a:cubicBezTo>
                    <a:cubicBezTo>
                      <a:pt x="1" y="47"/>
                      <a:pt x="34" y="224"/>
                      <a:pt x="141" y="224"/>
                    </a:cubicBezTo>
                    <a:cubicBezTo>
                      <a:pt x="149" y="224"/>
                      <a:pt x="157" y="224"/>
                      <a:pt x="165" y="221"/>
                    </a:cubicBezTo>
                    <a:cubicBezTo>
                      <a:pt x="339" y="198"/>
                      <a:pt x="512" y="198"/>
                      <a:pt x="715" y="198"/>
                    </a:cubicBezTo>
                    <a:cubicBezTo>
                      <a:pt x="840" y="198"/>
                      <a:pt x="840" y="1"/>
                      <a:pt x="71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308350" y="4264075"/>
                <a:ext cx="24950" cy="4950"/>
              </a:xfrm>
              <a:custGeom>
                <a:avLst/>
                <a:gdLst/>
                <a:ahLst/>
                <a:cxnLst/>
                <a:rect l="l" t="t" r="r" b="b"/>
                <a:pathLst>
                  <a:path w="998" h="198" extrusionOk="0">
                    <a:moveTo>
                      <a:pt x="150" y="0"/>
                    </a:moveTo>
                    <a:cubicBezTo>
                      <a:pt x="1" y="0"/>
                      <a:pt x="1" y="197"/>
                      <a:pt x="150" y="197"/>
                    </a:cubicBezTo>
                    <a:lnTo>
                      <a:pt x="873" y="197"/>
                    </a:lnTo>
                    <a:cubicBezTo>
                      <a:pt x="998" y="197"/>
                      <a:pt x="998" y="0"/>
                      <a:pt x="87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305975" y="4278400"/>
                <a:ext cx="15550" cy="5550"/>
              </a:xfrm>
              <a:custGeom>
                <a:avLst/>
                <a:gdLst/>
                <a:ahLst/>
                <a:cxnLst/>
                <a:rect l="l" t="t" r="r" b="b"/>
                <a:pathLst>
                  <a:path w="622" h="222" extrusionOk="0">
                    <a:moveTo>
                      <a:pt x="496" y="1"/>
                    </a:moveTo>
                    <a:cubicBezTo>
                      <a:pt x="371" y="1"/>
                      <a:pt x="275" y="24"/>
                      <a:pt x="150" y="24"/>
                    </a:cubicBezTo>
                    <a:cubicBezTo>
                      <a:pt x="0" y="24"/>
                      <a:pt x="0" y="221"/>
                      <a:pt x="150" y="221"/>
                    </a:cubicBezTo>
                    <a:cubicBezTo>
                      <a:pt x="275" y="221"/>
                      <a:pt x="371" y="198"/>
                      <a:pt x="496" y="198"/>
                    </a:cubicBezTo>
                    <a:cubicBezTo>
                      <a:pt x="621" y="198"/>
                      <a:pt x="621" y="1"/>
                      <a:pt x="49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307375" y="4293275"/>
                <a:ext cx="20800" cy="7000"/>
              </a:xfrm>
              <a:custGeom>
                <a:avLst/>
                <a:gdLst/>
                <a:ahLst/>
                <a:cxnLst/>
                <a:rect l="l" t="t" r="r" b="b"/>
                <a:pathLst>
                  <a:path w="832" h="280" extrusionOk="0">
                    <a:moveTo>
                      <a:pt x="689" y="0"/>
                    </a:moveTo>
                    <a:cubicBezTo>
                      <a:pt x="682" y="0"/>
                      <a:pt x="674" y="1"/>
                      <a:pt x="667" y="3"/>
                    </a:cubicBezTo>
                    <a:cubicBezTo>
                      <a:pt x="464" y="26"/>
                      <a:pt x="291" y="50"/>
                      <a:pt x="118" y="104"/>
                    </a:cubicBezTo>
                    <a:cubicBezTo>
                      <a:pt x="0" y="126"/>
                      <a:pt x="35" y="279"/>
                      <a:pt x="142" y="279"/>
                    </a:cubicBezTo>
                    <a:cubicBezTo>
                      <a:pt x="150" y="279"/>
                      <a:pt x="157" y="279"/>
                      <a:pt x="165" y="277"/>
                    </a:cubicBezTo>
                    <a:cubicBezTo>
                      <a:pt x="338" y="253"/>
                      <a:pt x="541" y="223"/>
                      <a:pt x="715" y="176"/>
                    </a:cubicBezTo>
                    <a:cubicBezTo>
                      <a:pt x="832" y="153"/>
                      <a:pt x="792" y="0"/>
                      <a:pt x="68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a:off x="1844725" y="590600"/>
              <a:ext cx="391174" cy="523474"/>
            </a:xfrm>
            <a:custGeom>
              <a:avLst/>
              <a:gdLst/>
              <a:ahLst/>
              <a:cxnLst/>
              <a:rect l="l" t="t" r="r" b="b"/>
              <a:pathLst>
                <a:path w="1827" h="2465" extrusionOk="0">
                  <a:moveTo>
                    <a:pt x="1695" y="1"/>
                  </a:moveTo>
                  <a:cubicBezTo>
                    <a:pt x="1665" y="1"/>
                    <a:pt x="1637" y="18"/>
                    <a:pt x="1622" y="58"/>
                  </a:cubicBezTo>
                  <a:cubicBezTo>
                    <a:pt x="1245" y="906"/>
                    <a:pt x="577" y="1551"/>
                    <a:pt x="51" y="2321"/>
                  </a:cubicBezTo>
                  <a:cubicBezTo>
                    <a:pt x="1" y="2392"/>
                    <a:pt x="73" y="2464"/>
                    <a:pt x="144" y="2464"/>
                  </a:cubicBezTo>
                  <a:cubicBezTo>
                    <a:pt x="174" y="2464"/>
                    <a:pt x="204" y="2452"/>
                    <a:pt x="225" y="2422"/>
                  </a:cubicBezTo>
                  <a:cubicBezTo>
                    <a:pt x="750" y="1652"/>
                    <a:pt x="1419" y="1007"/>
                    <a:pt x="1795" y="160"/>
                  </a:cubicBezTo>
                  <a:cubicBezTo>
                    <a:pt x="1827" y="75"/>
                    <a:pt x="1758" y="1"/>
                    <a:pt x="169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152390" y="4113661"/>
            <a:ext cx="1652623" cy="1202646"/>
            <a:chOff x="-152390" y="4113661"/>
            <a:chExt cx="1652623" cy="1202646"/>
          </a:xfrm>
        </p:grpSpPr>
        <p:grpSp>
          <p:nvGrpSpPr>
            <p:cNvPr id="256" name="Google Shape;256;p2"/>
            <p:cNvGrpSpPr/>
            <p:nvPr/>
          </p:nvGrpSpPr>
          <p:grpSpPr>
            <a:xfrm>
              <a:off x="-67846" y="4222208"/>
              <a:ext cx="347593" cy="590371"/>
              <a:chOff x="3090275" y="4335350"/>
              <a:chExt cx="98675" cy="167600"/>
            </a:xfrm>
          </p:grpSpPr>
          <p:sp>
            <p:nvSpPr>
              <p:cNvPr id="257" name="Google Shape;257;p2"/>
              <p:cNvSpPr/>
              <p:nvPr/>
            </p:nvSpPr>
            <p:spPr>
              <a:xfrm>
                <a:off x="3090275" y="4451100"/>
                <a:ext cx="91650" cy="51850"/>
              </a:xfrm>
              <a:custGeom>
                <a:avLst/>
                <a:gdLst/>
                <a:ahLst/>
                <a:cxnLst/>
                <a:rect l="l" t="t" r="r" b="b"/>
                <a:pathLst>
                  <a:path w="3666" h="2074" extrusionOk="0">
                    <a:moveTo>
                      <a:pt x="53" y="1"/>
                    </a:moveTo>
                    <a:cubicBezTo>
                      <a:pt x="27" y="1"/>
                      <a:pt x="1" y="27"/>
                      <a:pt x="1" y="53"/>
                    </a:cubicBezTo>
                    <a:lnTo>
                      <a:pt x="1" y="86"/>
                    </a:lnTo>
                    <a:cubicBezTo>
                      <a:pt x="1" y="112"/>
                      <a:pt x="1" y="138"/>
                      <a:pt x="27" y="164"/>
                    </a:cubicBezTo>
                    <a:cubicBezTo>
                      <a:pt x="267" y="378"/>
                      <a:pt x="462" y="788"/>
                      <a:pt x="651" y="1087"/>
                    </a:cubicBezTo>
                    <a:cubicBezTo>
                      <a:pt x="866" y="1386"/>
                      <a:pt x="1054" y="1711"/>
                      <a:pt x="1217" y="2037"/>
                    </a:cubicBezTo>
                    <a:cubicBezTo>
                      <a:pt x="1235" y="2055"/>
                      <a:pt x="1270" y="2073"/>
                      <a:pt x="1298" y="2073"/>
                    </a:cubicBezTo>
                    <a:cubicBezTo>
                      <a:pt x="1309" y="2073"/>
                      <a:pt x="1320" y="2070"/>
                      <a:pt x="1327" y="2063"/>
                    </a:cubicBezTo>
                    <a:cubicBezTo>
                      <a:pt x="2056" y="1549"/>
                      <a:pt x="2901" y="1224"/>
                      <a:pt x="3604" y="677"/>
                    </a:cubicBezTo>
                    <a:cubicBezTo>
                      <a:pt x="3665" y="616"/>
                      <a:pt x="3630" y="517"/>
                      <a:pt x="3570" y="517"/>
                    </a:cubicBezTo>
                    <a:cubicBezTo>
                      <a:pt x="3554" y="517"/>
                      <a:pt x="3537" y="524"/>
                      <a:pt x="3519" y="541"/>
                    </a:cubicBezTo>
                    <a:cubicBezTo>
                      <a:pt x="2869" y="1029"/>
                      <a:pt x="2088" y="1354"/>
                      <a:pt x="1379" y="1815"/>
                    </a:cubicBezTo>
                    <a:cubicBezTo>
                      <a:pt x="1376" y="1817"/>
                      <a:pt x="1373" y="1818"/>
                      <a:pt x="1369" y="1818"/>
                    </a:cubicBezTo>
                    <a:cubicBezTo>
                      <a:pt x="1244" y="1818"/>
                      <a:pt x="754" y="947"/>
                      <a:pt x="703" y="840"/>
                    </a:cubicBezTo>
                    <a:cubicBezTo>
                      <a:pt x="593" y="703"/>
                      <a:pt x="488" y="541"/>
                      <a:pt x="378" y="411"/>
                    </a:cubicBezTo>
                    <a:cubicBezTo>
                      <a:pt x="326" y="300"/>
                      <a:pt x="241" y="190"/>
                      <a:pt x="189" y="112"/>
                    </a:cubicBezTo>
                    <a:cubicBezTo>
                      <a:pt x="182" y="95"/>
                      <a:pt x="174" y="86"/>
                      <a:pt x="167" y="83"/>
                    </a:cubicBezTo>
                    <a:lnTo>
                      <a:pt x="167" y="83"/>
                    </a:lnTo>
                    <a:cubicBezTo>
                      <a:pt x="161" y="42"/>
                      <a:pt x="125" y="1"/>
                      <a:pt x="7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137425" y="4335350"/>
                <a:ext cx="47350" cy="38800"/>
              </a:xfrm>
              <a:custGeom>
                <a:avLst/>
                <a:gdLst/>
                <a:ahLst/>
                <a:cxnLst/>
                <a:rect l="l" t="t" r="r" b="b"/>
                <a:pathLst>
                  <a:path w="1894" h="1552" extrusionOk="0">
                    <a:moveTo>
                      <a:pt x="100" y="0"/>
                    </a:moveTo>
                    <a:cubicBezTo>
                      <a:pt x="48" y="0"/>
                      <a:pt x="1" y="61"/>
                      <a:pt x="40" y="130"/>
                    </a:cubicBezTo>
                    <a:cubicBezTo>
                      <a:pt x="228" y="566"/>
                      <a:pt x="469" y="1028"/>
                      <a:pt x="632" y="1490"/>
                    </a:cubicBezTo>
                    <a:cubicBezTo>
                      <a:pt x="632" y="1528"/>
                      <a:pt x="663" y="1552"/>
                      <a:pt x="700" y="1552"/>
                    </a:cubicBezTo>
                    <a:cubicBezTo>
                      <a:pt x="714" y="1552"/>
                      <a:pt x="728" y="1549"/>
                      <a:pt x="742" y="1542"/>
                    </a:cubicBezTo>
                    <a:cubicBezTo>
                      <a:pt x="1093" y="1327"/>
                      <a:pt x="1445" y="1165"/>
                      <a:pt x="1828" y="1002"/>
                    </a:cubicBezTo>
                    <a:cubicBezTo>
                      <a:pt x="1894" y="953"/>
                      <a:pt x="1849" y="853"/>
                      <a:pt x="1783" y="853"/>
                    </a:cubicBezTo>
                    <a:cubicBezTo>
                      <a:pt x="1771" y="853"/>
                      <a:pt x="1757" y="857"/>
                      <a:pt x="1744" y="865"/>
                    </a:cubicBezTo>
                    <a:cubicBezTo>
                      <a:pt x="1395" y="992"/>
                      <a:pt x="1069" y="1140"/>
                      <a:pt x="739" y="1352"/>
                    </a:cubicBezTo>
                    <a:lnTo>
                      <a:pt x="739" y="1352"/>
                    </a:lnTo>
                    <a:cubicBezTo>
                      <a:pt x="581" y="922"/>
                      <a:pt x="378" y="487"/>
                      <a:pt x="170" y="52"/>
                    </a:cubicBezTo>
                    <a:cubicBezTo>
                      <a:pt x="152" y="16"/>
                      <a:pt x="126" y="0"/>
                      <a:pt x="10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10450" y="4378125"/>
                <a:ext cx="78500" cy="64400"/>
              </a:xfrm>
              <a:custGeom>
                <a:avLst/>
                <a:gdLst/>
                <a:ahLst/>
                <a:cxnLst/>
                <a:rect l="l" t="t" r="r" b="b"/>
                <a:pathLst>
                  <a:path w="3140" h="2576" extrusionOk="0">
                    <a:moveTo>
                      <a:pt x="97" y="0"/>
                    </a:moveTo>
                    <a:cubicBezTo>
                      <a:pt x="49" y="0"/>
                      <a:pt x="1" y="36"/>
                      <a:pt x="33" y="104"/>
                    </a:cubicBezTo>
                    <a:cubicBezTo>
                      <a:pt x="306" y="917"/>
                      <a:pt x="598" y="1704"/>
                      <a:pt x="924" y="2517"/>
                    </a:cubicBezTo>
                    <a:cubicBezTo>
                      <a:pt x="924" y="2538"/>
                      <a:pt x="962" y="2576"/>
                      <a:pt x="990" y="2576"/>
                    </a:cubicBezTo>
                    <a:cubicBezTo>
                      <a:pt x="997" y="2576"/>
                      <a:pt x="1003" y="2574"/>
                      <a:pt x="1008" y="2569"/>
                    </a:cubicBezTo>
                    <a:cubicBezTo>
                      <a:pt x="1711" y="2296"/>
                      <a:pt x="2335" y="1834"/>
                      <a:pt x="3037" y="1567"/>
                    </a:cubicBezTo>
                    <a:cubicBezTo>
                      <a:pt x="3140" y="1543"/>
                      <a:pt x="3103" y="1402"/>
                      <a:pt x="3029" y="1402"/>
                    </a:cubicBezTo>
                    <a:cubicBezTo>
                      <a:pt x="3024" y="1402"/>
                      <a:pt x="3018" y="1403"/>
                      <a:pt x="3011" y="1405"/>
                    </a:cubicBezTo>
                    <a:cubicBezTo>
                      <a:pt x="2686" y="1541"/>
                      <a:pt x="2387" y="1671"/>
                      <a:pt x="2094" y="1866"/>
                    </a:cubicBezTo>
                    <a:cubicBezTo>
                      <a:pt x="1932" y="1944"/>
                      <a:pt x="1769" y="2029"/>
                      <a:pt x="1633" y="2107"/>
                    </a:cubicBezTo>
                    <a:cubicBezTo>
                      <a:pt x="1485" y="2181"/>
                      <a:pt x="1291" y="2324"/>
                      <a:pt x="1139" y="2324"/>
                    </a:cubicBezTo>
                    <a:cubicBezTo>
                      <a:pt x="1064" y="2324"/>
                      <a:pt x="999" y="2289"/>
                      <a:pt x="956" y="2192"/>
                    </a:cubicBezTo>
                    <a:cubicBezTo>
                      <a:pt x="683" y="1483"/>
                      <a:pt x="410" y="780"/>
                      <a:pt x="169" y="45"/>
                    </a:cubicBezTo>
                    <a:cubicBezTo>
                      <a:pt x="159" y="15"/>
                      <a:pt x="128" y="0"/>
                      <a:pt x="9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128825" y="4490450"/>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
            <p:cNvGrpSpPr/>
            <p:nvPr/>
          </p:nvGrpSpPr>
          <p:grpSpPr>
            <a:xfrm>
              <a:off x="-152390" y="4113661"/>
              <a:ext cx="1652623" cy="1202646"/>
              <a:chOff x="10" y="3961261"/>
              <a:chExt cx="1652623" cy="1202646"/>
            </a:xfrm>
          </p:grpSpPr>
          <p:grpSp>
            <p:nvGrpSpPr>
              <p:cNvPr id="262" name="Google Shape;262;p2"/>
              <p:cNvGrpSpPr/>
              <p:nvPr/>
            </p:nvGrpSpPr>
            <p:grpSpPr>
              <a:xfrm>
                <a:off x="10" y="3961261"/>
                <a:ext cx="1652623" cy="1202646"/>
                <a:chOff x="3067200" y="4305000"/>
                <a:chExt cx="463400" cy="337225"/>
              </a:xfrm>
            </p:grpSpPr>
            <p:sp>
              <p:nvSpPr>
                <p:cNvPr id="263" name="Google Shape;263;p2"/>
                <p:cNvSpPr/>
                <p:nvPr/>
              </p:nvSpPr>
              <p:spPr>
                <a:xfrm>
                  <a:off x="3182300" y="4513675"/>
                  <a:ext cx="348300" cy="128550"/>
                </a:xfrm>
                <a:custGeom>
                  <a:avLst/>
                  <a:gdLst/>
                  <a:ahLst/>
                  <a:cxnLst/>
                  <a:rect l="l" t="t" r="r" b="b"/>
                  <a:pathLst>
                    <a:path w="13932" h="5142" extrusionOk="0">
                      <a:moveTo>
                        <a:pt x="7764" y="0"/>
                      </a:moveTo>
                      <a:cubicBezTo>
                        <a:pt x="7219" y="0"/>
                        <a:pt x="6673" y="44"/>
                        <a:pt x="6127" y="151"/>
                      </a:cubicBezTo>
                      <a:cubicBezTo>
                        <a:pt x="4261" y="509"/>
                        <a:pt x="489" y="1810"/>
                        <a:pt x="1" y="3976"/>
                      </a:cubicBezTo>
                      <a:lnTo>
                        <a:pt x="59" y="3839"/>
                      </a:lnTo>
                      <a:cubicBezTo>
                        <a:pt x="274" y="4925"/>
                        <a:pt x="5041" y="5140"/>
                        <a:pt x="6075" y="5140"/>
                      </a:cubicBezTo>
                      <a:cubicBezTo>
                        <a:pt x="6133" y="5141"/>
                        <a:pt x="6191" y="5142"/>
                        <a:pt x="6248" y="5142"/>
                      </a:cubicBezTo>
                      <a:cubicBezTo>
                        <a:pt x="9607" y="5142"/>
                        <a:pt x="11533" y="2719"/>
                        <a:pt x="13932" y="724"/>
                      </a:cubicBezTo>
                      <a:cubicBezTo>
                        <a:pt x="11876" y="616"/>
                        <a:pt x="9820" y="0"/>
                        <a:pt x="7764" y="0"/>
                      </a:cubicBezTo>
                      <a:close/>
                    </a:path>
                  </a:pathLst>
                </a:custGeom>
                <a:solidFill>
                  <a:srgbClr val="FAD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183450" y="4515450"/>
                  <a:ext cx="212050" cy="123425"/>
                </a:xfrm>
                <a:custGeom>
                  <a:avLst/>
                  <a:gdLst/>
                  <a:ahLst/>
                  <a:cxnLst/>
                  <a:rect l="l" t="t" r="r" b="b"/>
                  <a:pathLst>
                    <a:path w="8482" h="4937" extrusionOk="0">
                      <a:moveTo>
                        <a:pt x="8367" y="1"/>
                      </a:moveTo>
                      <a:cubicBezTo>
                        <a:pt x="8346" y="1"/>
                        <a:pt x="8325" y="9"/>
                        <a:pt x="8305" y="28"/>
                      </a:cubicBezTo>
                      <a:cubicBezTo>
                        <a:pt x="7193" y="1303"/>
                        <a:pt x="5379" y="1329"/>
                        <a:pt x="3915" y="1953"/>
                      </a:cubicBezTo>
                      <a:cubicBezTo>
                        <a:pt x="2452" y="2552"/>
                        <a:pt x="1041" y="3553"/>
                        <a:pt x="39" y="4796"/>
                      </a:cubicBezTo>
                      <a:cubicBezTo>
                        <a:pt x="0" y="4859"/>
                        <a:pt x="49" y="4936"/>
                        <a:pt x="111" y="4936"/>
                      </a:cubicBezTo>
                      <a:cubicBezTo>
                        <a:pt x="132" y="4936"/>
                        <a:pt x="154" y="4927"/>
                        <a:pt x="176" y="4906"/>
                      </a:cubicBezTo>
                      <a:cubicBezTo>
                        <a:pt x="1255" y="3527"/>
                        <a:pt x="2855" y="2441"/>
                        <a:pt x="4507" y="1869"/>
                      </a:cubicBezTo>
                      <a:cubicBezTo>
                        <a:pt x="5893" y="1414"/>
                        <a:pt x="7408" y="1303"/>
                        <a:pt x="8442" y="139"/>
                      </a:cubicBezTo>
                      <a:cubicBezTo>
                        <a:pt x="8481" y="75"/>
                        <a:pt x="8428" y="1"/>
                        <a:pt x="836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334825" y="4501400"/>
                  <a:ext cx="49125" cy="91400"/>
                </a:xfrm>
                <a:custGeom>
                  <a:avLst/>
                  <a:gdLst/>
                  <a:ahLst/>
                  <a:cxnLst/>
                  <a:rect l="l" t="t" r="r" b="b"/>
                  <a:pathLst>
                    <a:path w="1965" h="3656" extrusionOk="0">
                      <a:moveTo>
                        <a:pt x="843" y="1"/>
                      </a:moveTo>
                      <a:cubicBezTo>
                        <a:pt x="813" y="1"/>
                        <a:pt x="787" y="17"/>
                        <a:pt x="787" y="51"/>
                      </a:cubicBezTo>
                      <a:cubicBezTo>
                        <a:pt x="651" y="590"/>
                        <a:pt x="0" y="1377"/>
                        <a:pt x="163" y="1976"/>
                      </a:cubicBezTo>
                      <a:cubicBezTo>
                        <a:pt x="351" y="2756"/>
                        <a:pt x="1249" y="3140"/>
                        <a:pt x="1789" y="3628"/>
                      </a:cubicBezTo>
                      <a:cubicBezTo>
                        <a:pt x="1808" y="3647"/>
                        <a:pt x="1829" y="3655"/>
                        <a:pt x="1850" y="3655"/>
                      </a:cubicBezTo>
                      <a:cubicBezTo>
                        <a:pt x="1912" y="3655"/>
                        <a:pt x="1964" y="3581"/>
                        <a:pt x="1925" y="3517"/>
                      </a:cubicBezTo>
                      <a:cubicBezTo>
                        <a:pt x="1379" y="3055"/>
                        <a:pt x="729" y="2730"/>
                        <a:pt x="377" y="2106"/>
                      </a:cubicBezTo>
                      <a:cubicBezTo>
                        <a:pt x="78" y="1566"/>
                        <a:pt x="787" y="675"/>
                        <a:pt x="924" y="103"/>
                      </a:cubicBezTo>
                      <a:cubicBezTo>
                        <a:pt x="939" y="36"/>
                        <a:pt x="887" y="1"/>
                        <a:pt x="84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338225" y="4547300"/>
                  <a:ext cx="66175" cy="13650"/>
                </a:xfrm>
                <a:custGeom>
                  <a:avLst/>
                  <a:gdLst/>
                  <a:ahLst/>
                  <a:cxnLst/>
                  <a:rect l="l" t="t" r="r" b="b"/>
                  <a:pathLst>
                    <a:path w="2647" h="546" extrusionOk="0">
                      <a:moveTo>
                        <a:pt x="236" y="1"/>
                      </a:moveTo>
                      <a:cubicBezTo>
                        <a:pt x="183" y="1"/>
                        <a:pt x="131" y="1"/>
                        <a:pt x="79" y="3"/>
                      </a:cubicBezTo>
                      <a:cubicBezTo>
                        <a:pt x="1" y="3"/>
                        <a:pt x="1" y="166"/>
                        <a:pt x="79" y="166"/>
                      </a:cubicBezTo>
                      <a:cubicBezTo>
                        <a:pt x="131" y="164"/>
                        <a:pt x="183" y="163"/>
                        <a:pt x="235" y="163"/>
                      </a:cubicBezTo>
                      <a:cubicBezTo>
                        <a:pt x="1019" y="163"/>
                        <a:pt x="1780" y="342"/>
                        <a:pt x="2518" y="543"/>
                      </a:cubicBezTo>
                      <a:cubicBezTo>
                        <a:pt x="2524" y="545"/>
                        <a:pt x="2530" y="546"/>
                        <a:pt x="2536" y="546"/>
                      </a:cubicBezTo>
                      <a:cubicBezTo>
                        <a:pt x="2609" y="546"/>
                        <a:pt x="2646" y="404"/>
                        <a:pt x="2544" y="380"/>
                      </a:cubicBezTo>
                      <a:cubicBezTo>
                        <a:pt x="1812" y="179"/>
                        <a:pt x="1023" y="1"/>
                        <a:pt x="23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373348" y="4585869"/>
                  <a:ext cx="16922" cy="13705"/>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067200" y="4305000"/>
                  <a:ext cx="133500" cy="307450"/>
                </a:xfrm>
                <a:custGeom>
                  <a:avLst/>
                  <a:gdLst/>
                  <a:ahLst/>
                  <a:cxnLst/>
                  <a:rect l="l" t="t" r="r" b="b"/>
                  <a:pathLst>
                    <a:path w="5340" h="12298" extrusionOk="0">
                      <a:moveTo>
                        <a:pt x="4288" y="228"/>
                      </a:moveTo>
                      <a:cubicBezTo>
                        <a:pt x="4382" y="228"/>
                        <a:pt x="4369" y="426"/>
                        <a:pt x="4390" y="532"/>
                      </a:cubicBezTo>
                      <a:cubicBezTo>
                        <a:pt x="4442" y="831"/>
                        <a:pt x="4501" y="1156"/>
                        <a:pt x="4527" y="1455"/>
                      </a:cubicBezTo>
                      <a:cubicBezTo>
                        <a:pt x="4605" y="1969"/>
                        <a:pt x="4637" y="2483"/>
                        <a:pt x="4663" y="3029"/>
                      </a:cubicBezTo>
                      <a:cubicBezTo>
                        <a:pt x="4689" y="4141"/>
                        <a:pt x="4605" y="5247"/>
                        <a:pt x="4416" y="6333"/>
                      </a:cubicBezTo>
                      <a:cubicBezTo>
                        <a:pt x="4046" y="8458"/>
                        <a:pt x="3150" y="10507"/>
                        <a:pt x="1636" y="12071"/>
                      </a:cubicBezTo>
                      <a:lnTo>
                        <a:pt x="1636" y="12071"/>
                      </a:lnTo>
                      <a:cubicBezTo>
                        <a:pt x="1634" y="12063"/>
                        <a:pt x="1630" y="12056"/>
                        <a:pt x="1626" y="12049"/>
                      </a:cubicBezTo>
                      <a:cubicBezTo>
                        <a:pt x="189" y="10534"/>
                        <a:pt x="761" y="7881"/>
                        <a:pt x="1028" y="6034"/>
                      </a:cubicBezTo>
                      <a:cubicBezTo>
                        <a:pt x="1385" y="3946"/>
                        <a:pt x="2276" y="1429"/>
                        <a:pt x="4202" y="265"/>
                      </a:cubicBezTo>
                      <a:cubicBezTo>
                        <a:pt x="4238" y="239"/>
                        <a:pt x="4266" y="228"/>
                        <a:pt x="4288" y="228"/>
                      </a:cubicBezTo>
                      <a:close/>
                      <a:moveTo>
                        <a:pt x="4399" y="1"/>
                      </a:moveTo>
                      <a:cubicBezTo>
                        <a:pt x="4381" y="1"/>
                        <a:pt x="4360" y="7"/>
                        <a:pt x="4338" y="18"/>
                      </a:cubicBezTo>
                      <a:cubicBezTo>
                        <a:pt x="3415" y="427"/>
                        <a:pt x="2764" y="1344"/>
                        <a:pt x="2224" y="2157"/>
                      </a:cubicBezTo>
                      <a:cubicBezTo>
                        <a:pt x="1516" y="3270"/>
                        <a:pt x="1138" y="4544"/>
                        <a:pt x="924" y="5819"/>
                      </a:cubicBezTo>
                      <a:cubicBezTo>
                        <a:pt x="572" y="7744"/>
                        <a:pt x="0" y="10586"/>
                        <a:pt x="1490" y="12160"/>
                      </a:cubicBezTo>
                      <a:cubicBezTo>
                        <a:pt x="1504" y="12174"/>
                        <a:pt x="1520" y="12182"/>
                        <a:pt x="1535" y="12185"/>
                      </a:cubicBezTo>
                      <a:lnTo>
                        <a:pt x="1535" y="12185"/>
                      </a:lnTo>
                      <a:cubicBezTo>
                        <a:pt x="1518" y="12239"/>
                        <a:pt x="1565" y="12297"/>
                        <a:pt x="1619" y="12297"/>
                      </a:cubicBezTo>
                      <a:cubicBezTo>
                        <a:pt x="1639" y="12297"/>
                        <a:pt x="1659" y="12289"/>
                        <a:pt x="1678" y="12271"/>
                      </a:cubicBezTo>
                      <a:cubicBezTo>
                        <a:pt x="4767" y="9097"/>
                        <a:pt x="5340" y="4245"/>
                        <a:pt x="4442" y="44"/>
                      </a:cubicBezTo>
                      <a:cubicBezTo>
                        <a:pt x="4442" y="13"/>
                        <a:pt x="4424" y="1"/>
                        <a:pt x="439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03775" y="4306225"/>
                  <a:ext cx="75625" cy="302100"/>
                </a:xfrm>
                <a:custGeom>
                  <a:avLst/>
                  <a:gdLst/>
                  <a:ahLst/>
                  <a:cxnLst/>
                  <a:rect l="l" t="t" r="r" b="b"/>
                  <a:pathLst>
                    <a:path w="3025" h="12084" extrusionOk="0">
                      <a:moveTo>
                        <a:pt x="2905" y="0"/>
                      </a:moveTo>
                      <a:cubicBezTo>
                        <a:pt x="2886" y="0"/>
                        <a:pt x="2867" y="8"/>
                        <a:pt x="2849" y="27"/>
                      </a:cubicBezTo>
                      <a:cubicBezTo>
                        <a:pt x="2361" y="483"/>
                        <a:pt x="2251" y="1243"/>
                        <a:pt x="2140" y="1868"/>
                      </a:cubicBezTo>
                      <a:cubicBezTo>
                        <a:pt x="1926" y="2954"/>
                        <a:pt x="1516" y="3981"/>
                        <a:pt x="1275" y="5035"/>
                      </a:cubicBezTo>
                      <a:cubicBezTo>
                        <a:pt x="1002" y="6232"/>
                        <a:pt x="735" y="7422"/>
                        <a:pt x="462" y="8612"/>
                      </a:cubicBezTo>
                      <a:cubicBezTo>
                        <a:pt x="189" y="9724"/>
                        <a:pt x="0" y="10862"/>
                        <a:pt x="0" y="12000"/>
                      </a:cubicBezTo>
                      <a:cubicBezTo>
                        <a:pt x="0" y="12056"/>
                        <a:pt x="41" y="12083"/>
                        <a:pt x="82" y="12083"/>
                      </a:cubicBezTo>
                      <a:cubicBezTo>
                        <a:pt x="122" y="12083"/>
                        <a:pt x="163" y="12056"/>
                        <a:pt x="163" y="12000"/>
                      </a:cubicBezTo>
                      <a:cubicBezTo>
                        <a:pt x="137" y="9809"/>
                        <a:pt x="898" y="7636"/>
                        <a:pt x="1327" y="5497"/>
                      </a:cubicBezTo>
                      <a:cubicBezTo>
                        <a:pt x="1548" y="4443"/>
                        <a:pt x="1926" y="3468"/>
                        <a:pt x="2166" y="2434"/>
                      </a:cubicBezTo>
                      <a:cubicBezTo>
                        <a:pt x="2361" y="1679"/>
                        <a:pt x="2361" y="704"/>
                        <a:pt x="2979" y="131"/>
                      </a:cubicBezTo>
                      <a:cubicBezTo>
                        <a:pt x="3024" y="91"/>
                        <a:pt x="2969" y="0"/>
                        <a:pt x="290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079175" y="4521650"/>
                  <a:ext cx="80675" cy="27375"/>
                </a:xfrm>
                <a:custGeom>
                  <a:avLst/>
                  <a:gdLst/>
                  <a:ahLst/>
                  <a:cxnLst/>
                  <a:rect l="l" t="t" r="r" b="b"/>
                  <a:pathLst>
                    <a:path w="3227" h="1095" extrusionOk="0">
                      <a:moveTo>
                        <a:pt x="139" y="1"/>
                      </a:moveTo>
                      <a:cubicBezTo>
                        <a:pt x="69" y="1"/>
                        <a:pt x="1" y="91"/>
                        <a:pt x="61" y="132"/>
                      </a:cubicBezTo>
                      <a:cubicBezTo>
                        <a:pt x="256" y="294"/>
                        <a:pt x="471" y="431"/>
                        <a:pt x="659" y="593"/>
                      </a:cubicBezTo>
                      <a:cubicBezTo>
                        <a:pt x="822" y="730"/>
                        <a:pt x="958" y="971"/>
                        <a:pt x="1147" y="1029"/>
                      </a:cubicBezTo>
                      <a:cubicBezTo>
                        <a:pt x="1262" y="1075"/>
                        <a:pt x="1386" y="1095"/>
                        <a:pt x="1514" y="1095"/>
                      </a:cubicBezTo>
                      <a:cubicBezTo>
                        <a:pt x="2050" y="1095"/>
                        <a:pt x="2667" y="756"/>
                        <a:pt x="3124" y="645"/>
                      </a:cubicBezTo>
                      <a:cubicBezTo>
                        <a:pt x="3227" y="621"/>
                        <a:pt x="3189" y="480"/>
                        <a:pt x="3116" y="480"/>
                      </a:cubicBezTo>
                      <a:cubicBezTo>
                        <a:pt x="3110" y="480"/>
                        <a:pt x="3104" y="481"/>
                        <a:pt x="3098" y="483"/>
                      </a:cubicBezTo>
                      <a:cubicBezTo>
                        <a:pt x="2588" y="606"/>
                        <a:pt x="2008" y="931"/>
                        <a:pt x="1460" y="931"/>
                      </a:cubicBezTo>
                      <a:cubicBezTo>
                        <a:pt x="1401" y="931"/>
                        <a:pt x="1342" y="927"/>
                        <a:pt x="1284" y="919"/>
                      </a:cubicBezTo>
                      <a:cubicBezTo>
                        <a:pt x="1095" y="893"/>
                        <a:pt x="822" y="541"/>
                        <a:pt x="685" y="405"/>
                      </a:cubicBezTo>
                      <a:cubicBezTo>
                        <a:pt x="523" y="268"/>
                        <a:pt x="334" y="158"/>
                        <a:pt x="198" y="28"/>
                      </a:cubicBezTo>
                      <a:cubicBezTo>
                        <a:pt x="180" y="8"/>
                        <a:pt x="159" y="1"/>
                        <a:pt x="13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099050" y="4395575"/>
                  <a:ext cx="230425" cy="237825"/>
                </a:xfrm>
                <a:custGeom>
                  <a:avLst/>
                  <a:gdLst/>
                  <a:ahLst/>
                  <a:cxnLst/>
                  <a:rect l="l" t="t" r="r" b="b"/>
                  <a:pathLst>
                    <a:path w="9217" h="9513" extrusionOk="0">
                      <a:moveTo>
                        <a:pt x="7606" y="0"/>
                      </a:moveTo>
                      <a:cubicBezTo>
                        <a:pt x="6719" y="0"/>
                        <a:pt x="5798" y="1875"/>
                        <a:pt x="5314" y="2359"/>
                      </a:cubicBezTo>
                      <a:cubicBezTo>
                        <a:pt x="5314" y="1484"/>
                        <a:pt x="4904" y="316"/>
                        <a:pt x="4299" y="316"/>
                      </a:cubicBezTo>
                      <a:cubicBezTo>
                        <a:pt x="4081" y="316"/>
                        <a:pt x="3837" y="468"/>
                        <a:pt x="3578" y="843"/>
                      </a:cubicBezTo>
                      <a:cubicBezTo>
                        <a:pt x="2928" y="1708"/>
                        <a:pt x="3467" y="3445"/>
                        <a:pt x="3142" y="4420"/>
                      </a:cubicBezTo>
                      <a:cubicBezTo>
                        <a:pt x="2969" y="3806"/>
                        <a:pt x="2511" y="2555"/>
                        <a:pt x="1828" y="2555"/>
                      </a:cubicBezTo>
                      <a:cubicBezTo>
                        <a:pt x="1665" y="2555"/>
                        <a:pt x="1489" y="2626"/>
                        <a:pt x="1302" y="2794"/>
                      </a:cubicBezTo>
                      <a:cubicBezTo>
                        <a:pt x="762" y="3224"/>
                        <a:pt x="1191" y="4960"/>
                        <a:pt x="1087" y="5610"/>
                      </a:cubicBezTo>
                      <a:cubicBezTo>
                        <a:pt x="866" y="6801"/>
                        <a:pt x="1" y="8426"/>
                        <a:pt x="1" y="9512"/>
                      </a:cubicBezTo>
                      <a:lnTo>
                        <a:pt x="111" y="9402"/>
                      </a:lnTo>
                      <a:cubicBezTo>
                        <a:pt x="1952" y="9402"/>
                        <a:pt x="4014" y="8973"/>
                        <a:pt x="5744" y="8537"/>
                      </a:cubicBezTo>
                      <a:cubicBezTo>
                        <a:pt x="6394" y="8322"/>
                        <a:pt x="8130" y="8101"/>
                        <a:pt x="8456" y="7236"/>
                      </a:cubicBezTo>
                      <a:cubicBezTo>
                        <a:pt x="8670" y="6261"/>
                        <a:pt x="7369" y="6371"/>
                        <a:pt x="6505" y="5936"/>
                      </a:cubicBezTo>
                      <a:cubicBezTo>
                        <a:pt x="7695" y="5500"/>
                        <a:pt x="8891" y="4960"/>
                        <a:pt x="9217" y="3549"/>
                      </a:cubicBezTo>
                      <a:cubicBezTo>
                        <a:pt x="9133" y="3180"/>
                        <a:pt x="8896" y="3075"/>
                        <a:pt x="8598" y="3075"/>
                      </a:cubicBezTo>
                      <a:cubicBezTo>
                        <a:pt x="8202" y="3075"/>
                        <a:pt x="7698" y="3261"/>
                        <a:pt x="7306" y="3261"/>
                      </a:cubicBezTo>
                      <a:cubicBezTo>
                        <a:pt x="7211" y="3261"/>
                        <a:pt x="7123" y="3250"/>
                        <a:pt x="7044" y="3224"/>
                      </a:cubicBezTo>
                      <a:cubicBezTo>
                        <a:pt x="7591" y="2684"/>
                        <a:pt x="8995" y="622"/>
                        <a:pt x="7916" y="82"/>
                      </a:cubicBezTo>
                      <a:cubicBezTo>
                        <a:pt x="7814" y="26"/>
                        <a:pt x="7710" y="0"/>
                        <a:pt x="7606"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086500" y="4424125"/>
                  <a:ext cx="192950" cy="215425"/>
                </a:xfrm>
                <a:custGeom>
                  <a:avLst/>
                  <a:gdLst/>
                  <a:ahLst/>
                  <a:cxnLst/>
                  <a:rect l="l" t="t" r="r" b="b"/>
                  <a:pathLst>
                    <a:path w="7718" h="8617" extrusionOk="0">
                      <a:moveTo>
                        <a:pt x="7605" y="0"/>
                      </a:moveTo>
                      <a:cubicBezTo>
                        <a:pt x="7579" y="0"/>
                        <a:pt x="7555" y="16"/>
                        <a:pt x="7546" y="52"/>
                      </a:cubicBezTo>
                      <a:cubicBezTo>
                        <a:pt x="6005" y="3441"/>
                        <a:pt x="3482" y="6771"/>
                        <a:pt x="93" y="8481"/>
                      </a:cubicBezTo>
                      <a:cubicBezTo>
                        <a:pt x="0" y="8504"/>
                        <a:pt x="53" y="8616"/>
                        <a:pt x="144" y="8616"/>
                      </a:cubicBezTo>
                      <a:cubicBezTo>
                        <a:pt x="155" y="8616"/>
                        <a:pt x="166" y="8615"/>
                        <a:pt x="178" y="8611"/>
                      </a:cubicBezTo>
                      <a:cubicBezTo>
                        <a:pt x="3592" y="6881"/>
                        <a:pt x="6142" y="3545"/>
                        <a:pt x="7683" y="130"/>
                      </a:cubicBezTo>
                      <a:cubicBezTo>
                        <a:pt x="7718" y="61"/>
                        <a:pt x="7657" y="0"/>
                        <a:pt x="760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203975" y="4440425"/>
                  <a:ext cx="94725" cy="78500"/>
                </a:xfrm>
                <a:custGeom>
                  <a:avLst/>
                  <a:gdLst/>
                  <a:ahLst/>
                  <a:cxnLst/>
                  <a:rect l="l" t="t" r="r" b="b"/>
                  <a:pathLst>
                    <a:path w="3789" h="3140" extrusionOk="0">
                      <a:moveTo>
                        <a:pt x="93" y="1"/>
                      </a:moveTo>
                      <a:cubicBezTo>
                        <a:pt x="46" y="1"/>
                        <a:pt x="0" y="37"/>
                        <a:pt x="31" y="103"/>
                      </a:cubicBezTo>
                      <a:cubicBezTo>
                        <a:pt x="408" y="1052"/>
                        <a:pt x="708" y="2002"/>
                        <a:pt x="708" y="3055"/>
                      </a:cubicBezTo>
                      <a:cubicBezTo>
                        <a:pt x="708" y="3114"/>
                        <a:pt x="760" y="3140"/>
                        <a:pt x="792" y="3140"/>
                      </a:cubicBezTo>
                      <a:cubicBezTo>
                        <a:pt x="1794" y="3003"/>
                        <a:pt x="2711" y="2652"/>
                        <a:pt x="3686" y="2431"/>
                      </a:cubicBezTo>
                      <a:cubicBezTo>
                        <a:pt x="3789" y="2407"/>
                        <a:pt x="3752" y="2266"/>
                        <a:pt x="3678" y="2266"/>
                      </a:cubicBezTo>
                      <a:cubicBezTo>
                        <a:pt x="3673" y="2266"/>
                        <a:pt x="3666" y="2267"/>
                        <a:pt x="3660" y="2268"/>
                      </a:cubicBezTo>
                      <a:cubicBezTo>
                        <a:pt x="3199" y="2379"/>
                        <a:pt x="2769" y="2516"/>
                        <a:pt x="2308" y="2652"/>
                      </a:cubicBezTo>
                      <a:cubicBezTo>
                        <a:pt x="2060" y="2704"/>
                        <a:pt x="1794" y="2789"/>
                        <a:pt x="1547" y="2841"/>
                      </a:cubicBezTo>
                      <a:cubicBezTo>
                        <a:pt x="1417" y="2879"/>
                        <a:pt x="1260" y="2930"/>
                        <a:pt x="1130" y="2930"/>
                      </a:cubicBezTo>
                      <a:cubicBezTo>
                        <a:pt x="992" y="2930"/>
                        <a:pt x="884" y="2872"/>
                        <a:pt x="870" y="2678"/>
                      </a:cubicBezTo>
                      <a:cubicBezTo>
                        <a:pt x="844" y="1755"/>
                        <a:pt x="519" y="890"/>
                        <a:pt x="168" y="51"/>
                      </a:cubicBezTo>
                      <a:cubicBezTo>
                        <a:pt x="157" y="17"/>
                        <a:pt x="125" y="1"/>
                        <a:pt x="9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55100" y="4512450"/>
                  <a:ext cx="116475" cy="55325"/>
                </a:xfrm>
                <a:custGeom>
                  <a:avLst/>
                  <a:gdLst/>
                  <a:ahLst/>
                  <a:cxnLst/>
                  <a:rect l="l" t="t" r="r" b="b"/>
                  <a:pathLst>
                    <a:path w="4659" h="2213" extrusionOk="0">
                      <a:moveTo>
                        <a:pt x="100" y="1"/>
                      </a:moveTo>
                      <a:cubicBezTo>
                        <a:pt x="47" y="1"/>
                        <a:pt x="0" y="48"/>
                        <a:pt x="35" y="122"/>
                      </a:cubicBezTo>
                      <a:cubicBezTo>
                        <a:pt x="471" y="721"/>
                        <a:pt x="959" y="1339"/>
                        <a:pt x="1037" y="2126"/>
                      </a:cubicBezTo>
                      <a:cubicBezTo>
                        <a:pt x="1063" y="2184"/>
                        <a:pt x="1089" y="2210"/>
                        <a:pt x="1147" y="2210"/>
                      </a:cubicBezTo>
                      <a:cubicBezTo>
                        <a:pt x="1745" y="2123"/>
                        <a:pt x="2358" y="2065"/>
                        <a:pt x="2969" y="2065"/>
                      </a:cubicBezTo>
                      <a:cubicBezTo>
                        <a:pt x="3496" y="2065"/>
                        <a:pt x="4021" y="2108"/>
                        <a:pt x="4536" y="2210"/>
                      </a:cubicBezTo>
                      <a:cubicBezTo>
                        <a:pt x="4541" y="2212"/>
                        <a:pt x="4547" y="2213"/>
                        <a:pt x="4552" y="2213"/>
                      </a:cubicBezTo>
                      <a:cubicBezTo>
                        <a:pt x="4621" y="2213"/>
                        <a:pt x="4658" y="2072"/>
                        <a:pt x="4562" y="2047"/>
                      </a:cubicBezTo>
                      <a:cubicBezTo>
                        <a:pt x="4047" y="1942"/>
                        <a:pt x="3517" y="1904"/>
                        <a:pt x="2988" y="1904"/>
                      </a:cubicBezTo>
                      <a:cubicBezTo>
                        <a:pt x="2568" y="1904"/>
                        <a:pt x="2148" y="1928"/>
                        <a:pt x="1739" y="1963"/>
                      </a:cubicBezTo>
                      <a:cubicBezTo>
                        <a:pt x="1577" y="1989"/>
                        <a:pt x="1414" y="2021"/>
                        <a:pt x="1251" y="2021"/>
                      </a:cubicBezTo>
                      <a:cubicBezTo>
                        <a:pt x="1250" y="2022"/>
                        <a:pt x="1248" y="2022"/>
                        <a:pt x="1246" y="2022"/>
                      </a:cubicBezTo>
                      <a:cubicBezTo>
                        <a:pt x="1168" y="2022"/>
                        <a:pt x="1062" y="1474"/>
                        <a:pt x="1037" y="1423"/>
                      </a:cubicBezTo>
                      <a:cubicBezTo>
                        <a:pt x="848" y="909"/>
                        <a:pt x="497" y="474"/>
                        <a:pt x="172" y="38"/>
                      </a:cubicBezTo>
                      <a:cubicBezTo>
                        <a:pt x="152" y="12"/>
                        <a:pt x="125" y="1"/>
                        <a:pt x="10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41575" y="4548850"/>
                  <a:ext cx="64500" cy="53975"/>
                </a:xfrm>
                <a:custGeom>
                  <a:avLst/>
                  <a:gdLst/>
                  <a:ahLst/>
                  <a:cxnLst/>
                  <a:rect l="l" t="t" r="r" b="b"/>
                  <a:pathLst>
                    <a:path w="2580" h="2159" extrusionOk="0">
                      <a:moveTo>
                        <a:pt x="95" y="0"/>
                      </a:moveTo>
                      <a:cubicBezTo>
                        <a:pt x="47" y="0"/>
                        <a:pt x="1" y="36"/>
                        <a:pt x="36" y="104"/>
                      </a:cubicBezTo>
                      <a:cubicBezTo>
                        <a:pt x="277" y="754"/>
                        <a:pt x="225" y="1378"/>
                        <a:pt x="140" y="2055"/>
                      </a:cubicBezTo>
                      <a:cubicBezTo>
                        <a:pt x="114" y="2107"/>
                        <a:pt x="140" y="2159"/>
                        <a:pt x="199" y="2159"/>
                      </a:cubicBezTo>
                      <a:cubicBezTo>
                        <a:pt x="652" y="2112"/>
                        <a:pt x="1107" y="2103"/>
                        <a:pt x="1563" y="2103"/>
                      </a:cubicBezTo>
                      <a:cubicBezTo>
                        <a:pt x="1866" y="2103"/>
                        <a:pt x="2171" y="2107"/>
                        <a:pt x="2475" y="2107"/>
                      </a:cubicBezTo>
                      <a:cubicBezTo>
                        <a:pt x="2579" y="2107"/>
                        <a:pt x="2579" y="1944"/>
                        <a:pt x="2475" y="1944"/>
                      </a:cubicBezTo>
                      <a:cubicBezTo>
                        <a:pt x="2171" y="1944"/>
                        <a:pt x="1866" y="1940"/>
                        <a:pt x="1563" y="1940"/>
                      </a:cubicBezTo>
                      <a:cubicBezTo>
                        <a:pt x="1139" y="1940"/>
                        <a:pt x="716" y="1948"/>
                        <a:pt x="295" y="1987"/>
                      </a:cubicBezTo>
                      <a:lnTo>
                        <a:pt x="295" y="1987"/>
                      </a:lnTo>
                      <a:cubicBezTo>
                        <a:pt x="392" y="1327"/>
                        <a:pt x="424" y="689"/>
                        <a:pt x="166" y="45"/>
                      </a:cubicBezTo>
                      <a:cubicBezTo>
                        <a:pt x="156" y="15"/>
                        <a:pt x="125" y="0"/>
                        <a:pt x="9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241325" y="4531100"/>
                  <a:ext cx="8800" cy="6700"/>
                </a:xfrm>
                <a:custGeom>
                  <a:avLst/>
                  <a:gdLst/>
                  <a:ahLst/>
                  <a:cxnLst/>
                  <a:rect l="l" t="t" r="r" b="b"/>
                  <a:pathLst>
                    <a:path w="352" h="268" extrusionOk="0">
                      <a:moveTo>
                        <a:pt x="163" y="1"/>
                      </a:moveTo>
                      <a:cubicBezTo>
                        <a:pt x="1" y="1"/>
                        <a:pt x="1" y="267"/>
                        <a:pt x="163" y="267"/>
                      </a:cubicBezTo>
                      <a:cubicBezTo>
                        <a:pt x="352" y="267"/>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231900" y="45459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226375" y="4533700"/>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57275" y="4555500"/>
                  <a:ext cx="8800" cy="6675"/>
                </a:xfrm>
                <a:custGeom>
                  <a:avLst/>
                  <a:gdLst/>
                  <a:ahLst/>
                  <a:cxnLst/>
                  <a:rect l="l" t="t" r="r" b="b"/>
                  <a:pathLst>
                    <a:path w="352" h="267" extrusionOk="0">
                      <a:moveTo>
                        <a:pt x="163" y="0"/>
                      </a:moveTo>
                      <a:cubicBezTo>
                        <a:pt x="0" y="0"/>
                        <a:pt x="0" y="267"/>
                        <a:pt x="163" y="267"/>
                      </a:cubicBezTo>
                      <a:cubicBezTo>
                        <a:pt x="351" y="267"/>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85725" y="4579875"/>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22150" y="4585250"/>
                  <a:ext cx="8800" cy="6850"/>
                </a:xfrm>
                <a:custGeom>
                  <a:avLst/>
                  <a:gdLst/>
                  <a:ahLst/>
                  <a:cxnLst/>
                  <a:rect l="l" t="t" r="r" b="b"/>
                  <a:pathLst>
                    <a:path w="352" h="274" extrusionOk="0">
                      <a:moveTo>
                        <a:pt x="163" y="0"/>
                      </a:moveTo>
                      <a:cubicBezTo>
                        <a:pt x="0" y="0"/>
                        <a:pt x="0" y="274"/>
                        <a:pt x="163" y="274"/>
                      </a:cubicBezTo>
                      <a:cubicBezTo>
                        <a:pt x="352" y="274"/>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
              <p:cNvSpPr/>
              <p:nvPr/>
            </p:nvSpPr>
            <p:spPr>
              <a:xfrm>
                <a:off x="1167725" y="4844625"/>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138300" y="4688700"/>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004925" y="4639825"/>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2"/>
          <p:cNvGrpSpPr/>
          <p:nvPr/>
        </p:nvGrpSpPr>
        <p:grpSpPr>
          <a:xfrm>
            <a:off x="-152397" y="-152412"/>
            <a:ext cx="1222973" cy="1194265"/>
            <a:chOff x="-152397" y="-152412"/>
            <a:chExt cx="1222973" cy="1194265"/>
          </a:xfrm>
        </p:grpSpPr>
        <p:grpSp>
          <p:nvGrpSpPr>
            <p:cNvPr id="286" name="Google Shape;286;p2"/>
            <p:cNvGrpSpPr/>
            <p:nvPr/>
          </p:nvGrpSpPr>
          <p:grpSpPr>
            <a:xfrm>
              <a:off x="-152397" y="-152412"/>
              <a:ext cx="1222973" cy="1194265"/>
              <a:chOff x="3067850" y="3232250"/>
              <a:chExt cx="342925" cy="334875"/>
            </a:xfrm>
          </p:grpSpPr>
          <p:sp>
            <p:nvSpPr>
              <p:cNvPr id="287" name="Google Shape;287;p2"/>
              <p:cNvSpPr/>
              <p:nvPr/>
            </p:nvSpPr>
            <p:spPr>
              <a:xfrm>
                <a:off x="3183450" y="3233050"/>
                <a:ext cx="212050" cy="123375"/>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334825" y="3279150"/>
                <a:ext cx="49150" cy="91600"/>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338225" y="3310925"/>
                <a:ext cx="66125" cy="13675"/>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373350" y="3272325"/>
                <a:ext cx="17100" cy="13525"/>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393675" y="3307625"/>
                <a:ext cx="17100" cy="13500"/>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387000" y="3346150"/>
                <a:ext cx="16950" cy="13675"/>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347650" y="3363050"/>
                <a:ext cx="16950" cy="13700"/>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067850" y="3259450"/>
                <a:ext cx="132850" cy="307675"/>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103125" y="3263550"/>
                <a:ext cx="76225" cy="302225"/>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10450" y="3429550"/>
                <a:ext cx="78500" cy="64500"/>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090275" y="3369250"/>
                <a:ext cx="91725" cy="51625"/>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079225" y="3322925"/>
                <a:ext cx="80625" cy="27425"/>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099050" y="3238525"/>
                <a:ext cx="230425" cy="237825"/>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086425" y="3232250"/>
                <a:ext cx="193075" cy="215775"/>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203950" y="3352975"/>
                <a:ext cx="94750" cy="7840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155050" y="3304125"/>
                <a:ext cx="116525" cy="55775"/>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141600" y="3268925"/>
                <a:ext cx="64475" cy="54125"/>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241325" y="333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231900" y="3319150"/>
                <a:ext cx="8800" cy="6700"/>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226375" y="3331350"/>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142475" y="33786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139700" y="3363875"/>
                <a:ext cx="8800" cy="6700"/>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28825" y="3374600"/>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197925" y="3453300"/>
                <a:ext cx="8800" cy="6700"/>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191250" y="34424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240025" y="341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288800" y="3445175"/>
                <a:ext cx="8800" cy="6675"/>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157275" y="3309575"/>
                <a:ext cx="8800" cy="6850"/>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85725" y="3285175"/>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122150" y="327982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
            <p:cNvSpPr/>
            <p:nvPr/>
          </p:nvSpPr>
          <p:spPr>
            <a:xfrm>
              <a:off x="91600" y="779449"/>
              <a:ext cx="174076" cy="142576"/>
            </a:xfrm>
            <a:custGeom>
              <a:avLst/>
              <a:gdLst/>
              <a:ahLst/>
              <a:cxnLst/>
              <a:rect l="l" t="t" r="r" b="b"/>
              <a:pathLst>
                <a:path w="1902" h="1558" extrusionOk="0">
                  <a:moveTo>
                    <a:pt x="711" y="0"/>
                  </a:moveTo>
                  <a:cubicBezTo>
                    <a:pt x="670" y="0"/>
                    <a:pt x="634" y="41"/>
                    <a:pt x="634" y="62"/>
                  </a:cubicBezTo>
                  <a:cubicBezTo>
                    <a:pt x="471" y="550"/>
                    <a:pt x="230" y="985"/>
                    <a:pt x="42" y="1441"/>
                  </a:cubicBezTo>
                  <a:cubicBezTo>
                    <a:pt x="0" y="1501"/>
                    <a:pt x="57" y="1557"/>
                    <a:pt x="112" y="1557"/>
                  </a:cubicBezTo>
                  <a:cubicBezTo>
                    <a:pt x="134" y="1557"/>
                    <a:pt x="157" y="1548"/>
                    <a:pt x="172" y="1525"/>
                  </a:cubicBezTo>
                  <a:cubicBezTo>
                    <a:pt x="377" y="1072"/>
                    <a:pt x="577" y="664"/>
                    <a:pt x="735" y="217"/>
                  </a:cubicBezTo>
                  <a:lnTo>
                    <a:pt x="735" y="217"/>
                  </a:lnTo>
                  <a:cubicBezTo>
                    <a:pt x="1067" y="410"/>
                    <a:pt x="1395" y="561"/>
                    <a:pt x="1746" y="712"/>
                  </a:cubicBezTo>
                  <a:cubicBezTo>
                    <a:pt x="1753" y="715"/>
                    <a:pt x="1760" y="716"/>
                    <a:pt x="1767" y="716"/>
                  </a:cubicBezTo>
                  <a:cubicBezTo>
                    <a:pt x="1842" y="716"/>
                    <a:pt x="1902" y="597"/>
                    <a:pt x="1830" y="550"/>
                  </a:cubicBezTo>
                  <a:cubicBezTo>
                    <a:pt x="1447" y="413"/>
                    <a:pt x="1095" y="251"/>
                    <a:pt x="744" y="10"/>
                  </a:cubicBezTo>
                  <a:cubicBezTo>
                    <a:pt x="733" y="3"/>
                    <a:pt x="722" y="0"/>
                    <a:pt x="71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
          <p:cNvGrpSpPr/>
          <p:nvPr/>
        </p:nvGrpSpPr>
        <p:grpSpPr>
          <a:xfrm>
            <a:off x="8066097" y="-152412"/>
            <a:ext cx="1230293" cy="1194265"/>
            <a:chOff x="8066097" y="-152412"/>
            <a:chExt cx="1230293" cy="1194265"/>
          </a:xfrm>
        </p:grpSpPr>
        <p:grpSp>
          <p:nvGrpSpPr>
            <p:cNvPr id="319" name="Google Shape;319;p2"/>
            <p:cNvGrpSpPr/>
            <p:nvPr/>
          </p:nvGrpSpPr>
          <p:grpSpPr>
            <a:xfrm>
              <a:off x="8066097" y="-152412"/>
              <a:ext cx="1230293" cy="1194265"/>
              <a:chOff x="7913697" y="-12"/>
              <a:chExt cx="1230293" cy="1194265"/>
            </a:xfrm>
          </p:grpSpPr>
          <p:grpSp>
            <p:nvGrpSpPr>
              <p:cNvPr id="320" name="Google Shape;320;p2"/>
              <p:cNvGrpSpPr/>
              <p:nvPr/>
            </p:nvGrpSpPr>
            <p:grpSpPr>
              <a:xfrm>
                <a:off x="7941612" y="-12"/>
                <a:ext cx="1202378" cy="1194265"/>
                <a:chOff x="4158100" y="3232250"/>
                <a:chExt cx="337150" cy="334875"/>
              </a:xfrm>
            </p:grpSpPr>
            <p:sp>
              <p:nvSpPr>
                <p:cNvPr id="321" name="Google Shape;321;p2"/>
                <p:cNvSpPr/>
                <p:nvPr/>
              </p:nvSpPr>
              <p:spPr>
                <a:xfrm>
                  <a:off x="4167100" y="3233050"/>
                  <a:ext cx="212050" cy="123375"/>
                </a:xfrm>
                <a:custGeom>
                  <a:avLst/>
                  <a:gdLst/>
                  <a:ahLst/>
                  <a:cxnLst/>
                  <a:rect l="l" t="t" r="r" b="b"/>
                  <a:pathLst>
                    <a:path w="8482" h="4935" extrusionOk="0">
                      <a:moveTo>
                        <a:pt x="8369" y="0"/>
                      </a:moveTo>
                      <a:cubicBezTo>
                        <a:pt x="8348" y="0"/>
                        <a:pt x="8326" y="9"/>
                        <a:pt x="8306" y="31"/>
                      </a:cubicBezTo>
                      <a:cubicBezTo>
                        <a:pt x="7220" y="1409"/>
                        <a:pt x="5620" y="2495"/>
                        <a:pt x="3942" y="3061"/>
                      </a:cubicBezTo>
                      <a:cubicBezTo>
                        <a:pt x="2590" y="3523"/>
                        <a:pt x="1042" y="3634"/>
                        <a:pt x="40" y="4798"/>
                      </a:cubicBezTo>
                      <a:cubicBezTo>
                        <a:pt x="1" y="4857"/>
                        <a:pt x="51" y="4935"/>
                        <a:pt x="115" y="4935"/>
                      </a:cubicBezTo>
                      <a:cubicBezTo>
                        <a:pt x="135" y="4935"/>
                        <a:pt x="156" y="4927"/>
                        <a:pt x="177" y="4908"/>
                      </a:cubicBezTo>
                      <a:cubicBezTo>
                        <a:pt x="1256" y="3634"/>
                        <a:pt x="3103" y="3608"/>
                        <a:pt x="4567" y="3009"/>
                      </a:cubicBezTo>
                      <a:cubicBezTo>
                        <a:pt x="6030" y="2411"/>
                        <a:pt x="7435" y="1383"/>
                        <a:pt x="8443" y="135"/>
                      </a:cubicBezTo>
                      <a:cubicBezTo>
                        <a:pt x="8482" y="76"/>
                        <a:pt x="8430" y="0"/>
                        <a:pt x="836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178000" y="3279150"/>
                  <a:ext cx="49800" cy="91600"/>
                </a:xfrm>
                <a:custGeom>
                  <a:avLst/>
                  <a:gdLst/>
                  <a:ahLst/>
                  <a:cxnLst/>
                  <a:rect l="l" t="t" r="r" b="b"/>
                  <a:pathLst>
                    <a:path w="1992" h="3664" extrusionOk="0">
                      <a:moveTo>
                        <a:pt x="141" y="0"/>
                      </a:moveTo>
                      <a:cubicBezTo>
                        <a:pt x="68" y="0"/>
                        <a:pt x="1" y="92"/>
                        <a:pt x="66" y="138"/>
                      </a:cubicBezTo>
                      <a:cubicBezTo>
                        <a:pt x="580" y="593"/>
                        <a:pt x="1256" y="918"/>
                        <a:pt x="1607" y="1542"/>
                      </a:cubicBezTo>
                      <a:cubicBezTo>
                        <a:pt x="1907" y="2115"/>
                        <a:pt x="1204" y="3006"/>
                        <a:pt x="1068" y="3552"/>
                      </a:cubicBezTo>
                      <a:cubicBezTo>
                        <a:pt x="1051" y="3617"/>
                        <a:pt x="1098" y="3664"/>
                        <a:pt x="1142" y="3664"/>
                      </a:cubicBezTo>
                      <a:cubicBezTo>
                        <a:pt x="1168" y="3664"/>
                        <a:pt x="1194" y="3646"/>
                        <a:pt x="1204" y="3604"/>
                      </a:cubicBezTo>
                      <a:cubicBezTo>
                        <a:pt x="1341" y="3064"/>
                        <a:pt x="1991" y="2277"/>
                        <a:pt x="1828" y="1679"/>
                      </a:cubicBezTo>
                      <a:cubicBezTo>
                        <a:pt x="1633" y="918"/>
                        <a:pt x="742" y="515"/>
                        <a:pt x="203" y="27"/>
                      </a:cubicBezTo>
                      <a:cubicBezTo>
                        <a:pt x="184" y="8"/>
                        <a:pt x="162" y="0"/>
                        <a:pt x="14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158100" y="3310925"/>
                  <a:ext cx="66275" cy="13675"/>
                </a:xfrm>
                <a:custGeom>
                  <a:avLst/>
                  <a:gdLst/>
                  <a:ahLst/>
                  <a:cxnLst/>
                  <a:rect l="l" t="t" r="r" b="b"/>
                  <a:pathLst>
                    <a:path w="2651" h="547" extrusionOk="0">
                      <a:moveTo>
                        <a:pt x="107" y="1"/>
                      </a:moveTo>
                      <a:cubicBezTo>
                        <a:pt x="40" y="1"/>
                        <a:pt x="0" y="138"/>
                        <a:pt x="101" y="167"/>
                      </a:cubicBezTo>
                      <a:cubicBezTo>
                        <a:pt x="839" y="369"/>
                        <a:pt x="1600" y="547"/>
                        <a:pt x="2383" y="547"/>
                      </a:cubicBezTo>
                      <a:cubicBezTo>
                        <a:pt x="2435" y="547"/>
                        <a:pt x="2488" y="546"/>
                        <a:pt x="2540" y="545"/>
                      </a:cubicBezTo>
                      <a:cubicBezTo>
                        <a:pt x="2651" y="545"/>
                        <a:pt x="2651" y="382"/>
                        <a:pt x="2540" y="382"/>
                      </a:cubicBezTo>
                      <a:cubicBezTo>
                        <a:pt x="2489" y="384"/>
                        <a:pt x="2439" y="384"/>
                        <a:pt x="2388" y="384"/>
                      </a:cubicBezTo>
                      <a:cubicBezTo>
                        <a:pt x="1626" y="384"/>
                        <a:pt x="865" y="206"/>
                        <a:pt x="127" y="5"/>
                      </a:cubicBezTo>
                      <a:cubicBezTo>
                        <a:pt x="120" y="2"/>
                        <a:pt x="113" y="1"/>
                        <a:pt x="10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197850" y="3363050"/>
                  <a:ext cx="16925" cy="13700"/>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61900" y="3259450"/>
                  <a:ext cx="133350" cy="307675"/>
                </a:xfrm>
                <a:custGeom>
                  <a:avLst/>
                  <a:gdLst/>
                  <a:ahLst/>
                  <a:cxnLst/>
                  <a:rect l="l" t="t" r="r" b="b"/>
                  <a:pathLst>
                    <a:path w="5334" h="12307" extrusionOk="0">
                      <a:moveTo>
                        <a:pt x="3702" y="232"/>
                      </a:moveTo>
                      <a:lnTo>
                        <a:pt x="3702" y="232"/>
                      </a:lnTo>
                      <a:cubicBezTo>
                        <a:pt x="3703" y="236"/>
                        <a:pt x="3705" y="239"/>
                        <a:pt x="3708" y="243"/>
                      </a:cubicBezTo>
                      <a:cubicBezTo>
                        <a:pt x="5145" y="1765"/>
                        <a:pt x="4579" y="4418"/>
                        <a:pt x="4280" y="6259"/>
                      </a:cubicBezTo>
                      <a:cubicBezTo>
                        <a:pt x="3955" y="8346"/>
                        <a:pt x="3057" y="10896"/>
                        <a:pt x="1139" y="12060"/>
                      </a:cubicBezTo>
                      <a:cubicBezTo>
                        <a:pt x="1107" y="12078"/>
                        <a:pt x="1082" y="12086"/>
                        <a:pt x="1061" y="12086"/>
                      </a:cubicBezTo>
                      <a:cubicBezTo>
                        <a:pt x="952" y="12086"/>
                        <a:pt x="971" y="11875"/>
                        <a:pt x="944" y="11761"/>
                      </a:cubicBezTo>
                      <a:cubicBezTo>
                        <a:pt x="892" y="11461"/>
                        <a:pt x="840" y="11169"/>
                        <a:pt x="814" y="10870"/>
                      </a:cubicBezTo>
                      <a:cubicBezTo>
                        <a:pt x="729" y="10323"/>
                        <a:pt x="703" y="9810"/>
                        <a:pt x="677" y="9296"/>
                      </a:cubicBezTo>
                      <a:cubicBezTo>
                        <a:pt x="618" y="8184"/>
                        <a:pt x="703" y="7072"/>
                        <a:pt x="892" y="5966"/>
                      </a:cubicBezTo>
                      <a:cubicBezTo>
                        <a:pt x="1293" y="3836"/>
                        <a:pt x="2183" y="1818"/>
                        <a:pt x="3702" y="232"/>
                      </a:cubicBezTo>
                      <a:close/>
                      <a:moveTo>
                        <a:pt x="3720" y="1"/>
                      </a:moveTo>
                      <a:cubicBezTo>
                        <a:pt x="3699" y="1"/>
                        <a:pt x="3677" y="9"/>
                        <a:pt x="3656" y="28"/>
                      </a:cubicBezTo>
                      <a:cubicBezTo>
                        <a:pt x="540" y="3202"/>
                        <a:pt x="1" y="8080"/>
                        <a:pt x="892" y="12248"/>
                      </a:cubicBezTo>
                      <a:cubicBezTo>
                        <a:pt x="892" y="12307"/>
                        <a:pt x="944" y="12307"/>
                        <a:pt x="1002" y="12307"/>
                      </a:cubicBezTo>
                      <a:cubicBezTo>
                        <a:pt x="1919" y="11871"/>
                        <a:pt x="2570" y="10948"/>
                        <a:pt x="3116" y="10135"/>
                      </a:cubicBezTo>
                      <a:cubicBezTo>
                        <a:pt x="3818" y="9023"/>
                        <a:pt x="4195" y="7780"/>
                        <a:pt x="4417" y="6480"/>
                      </a:cubicBezTo>
                      <a:cubicBezTo>
                        <a:pt x="4768" y="4555"/>
                        <a:pt x="5334" y="1739"/>
                        <a:pt x="3844" y="139"/>
                      </a:cubicBezTo>
                      <a:cubicBezTo>
                        <a:pt x="3831" y="125"/>
                        <a:pt x="3817" y="116"/>
                        <a:pt x="3804" y="112"/>
                      </a:cubicBezTo>
                      <a:lnTo>
                        <a:pt x="3804" y="112"/>
                      </a:lnTo>
                      <a:cubicBezTo>
                        <a:pt x="3817" y="56"/>
                        <a:pt x="3773" y="1"/>
                        <a:pt x="372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382725" y="3263550"/>
                  <a:ext cx="75950" cy="302225"/>
                </a:xfrm>
                <a:custGeom>
                  <a:avLst/>
                  <a:gdLst/>
                  <a:ahLst/>
                  <a:cxnLst/>
                  <a:rect l="l" t="t" r="r" b="b"/>
                  <a:pathLst>
                    <a:path w="3038" h="12089" extrusionOk="0">
                      <a:moveTo>
                        <a:pt x="2930" y="1"/>
                      </a:moveTo>
                      <a:cubicBezTo>
                        <a:pt x="2889" y="1"/>
                        <a:pt x="2849" y="27"/>
                        <a:pt x="2849" y="79"/>
                      </a:cubicBezTo>
                      <a:cubicBezTo>
                        <a:pt x="2907" y="2277"/>
                        <a:pt x="2146" y="4443"/>
                        <a:pt x="1684" y="6582"/>
                      </a:cubicBezTo>
                      <a:cubicBezTo>
                        <a:pt x="1470" y="7642"/>
                        <a:pt x="1119" y="8618"/>
                        <a:pt x="846" y="9646"/>
                      </a:cubicBezTo>
                      <a:cubicBezTo>
                        <a:pt x="657" y="10406"/>
                        <a:pt x="683" y="11382"/>
                        <a:pt x="59" y="11948"/>
                      </a:cubicBezTo>
                      <a:cubicBezTo>
                        <a:pt x="0" y="12011"/>
                        <a:pt x="58" y="12089"/>
                        <a:pt x="126" y="12089"/>
                      </a:cubicBezTo>
                      <a:cubicBezTo>
                        <a:pt x="149" y="12089"/>
                        <a:pt x="174" y="12080"/>
                        <a:pt x="195" y="12058"/>
                      </a:cubicBezTo>
                      <a:cubicBezTo>
                        <a:pt x="683" y="11597"/>
                        <a:pt x="793" y="10842"/>
                        <a:pt x="898" y="10218"/>
                      </a:cubicBezTo>
                      <a:cubicBezTo>
                        <a:pt x="1119" y="9132"/>
                        <a:pt x="1522" y="8104"/>
                        <a:pt x="1769" y="7044"/>
                      </a:cubicBezTo>
                      <a:cubicBezTo>
                        <a:pt x="2036" y="5854"/>
                        <a:pt x="2283" y="4664"/>
                        <a:pt x="2582" y="3493"/>
                      </a:cubicBezTo>
                      <a:cubicBezTo>
                        <a:pt x="2849" y="2355"/>
                        <a:pt x="3037" y="1249"/>
                        <a:pt x="3011" y="79"/>
                      </a:cubicBezTo>
                      <a:cubicBezTo>
                        <a:pt x="3011" y="27"/>
                        <a:pt x="2971" y="1"/>
                        <a:pt x="293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373475" y="3429550"/>
                  <a:ext cx="78675" cy="64500"/>
                </a:xfrm>
                <a:custGeom>
                  <a:avLst/>
                  <a:gdLst/>
                  <a:ahLst/>
                  <a:cxnLst/>
                  <a:rect l="l" t="t" r="r" b="b"/>
                  <a:pathLst>
                    <a:path w="3147" h="2580" extrusionOk="0">
                      <a:moveTo>
                        <a:pt x="2139" y="1"/>
                      </a:moveTo>
                      <a:cubicBezTo>
                        <a:pt x="1404" y="268"/>
                        <a:pt x="806" y="729"/>
                        <a:pt x="103" y="1002"/>
                      </a:cubicBezTo>
                      <a:cubicBezTo>
                        <a:pt x="1" y="1027"/>
                        <a:pt x="44" y="1168"/>
                        <a:pt x="113" y="1168"/>
                      </a:cubicBezTo>
                      <a:cubicBezTo>
                        <a:pt x="118" y="1168"/>
                        <a:pt x="124" y="1167"/>
                        <a:pt x="129" y="1165"/>
                      </a:cubicBezTo>
                      <a:cubicBezTo>
                        <a:pt x="455" y="1054"/>
                        <a:pt x="754" y="892"/>
                        <a:pt x="1053" y="729"/>
                      </a:cubicBezTo>
                      <a:cubicBezTo>
                        <a:pt x="1216" y="625"/>
                        <a:pt x="1378" y="541"/>
                        <a:pt x="1515" y="463"/>
                      </a:cubicBezTo>
                      <a:cubicBezTo>
                        <a:pt x="1658" y="389"/>
                        <a:pt x="1851" y="242"/>
                        <a:pt x="2003" y="242"/>
                      </a:cubicBezTo>
                      <a:cubicBezTo>
                        <a:pt x="2079" y="242"/>
                        <a:pt x="2146" y="279"/>
                        <a:pt x="2191" y="378"/>
                      </a:cubicBezTo>
                      <a:cubicBezTo>
                        <a:pt x="2464" y="1080"/>
                        <a:pt x="2731" y="1789"/>
                        <a:pt x="2978" y="2518"/>
                      </a:cubicBezTo>
                      <a:cubicBezTo>
                        <a:pt x="2988" y="2561"/>
                        <a:pt x="3019" y="2579"/>
                        <a:pt x="3050" y="2579"/>
                      </a:cubicBezTo>
                      <a:cubicBezTo>
                        <a:pt x="3098" y="2579"/>
                        <a:pt x="3146" y="2533"/>
                        <a:pt x="3115" y="2466"/>
                      </a:cubicBezTo>
                      <a:cubicBezTo>
                        <a:pt x="2841" y="1653"/>
                        <a:pt x="2542" y="866"/>
                        <a:pt x="2217" y="53"/>
                      </a:cubicBezTo>
                      <a:cubicBezTo>
                        <a:pt x="2217" y="27"/>
                        <a:pt x="2165" y="1"/>
                        <a:pt x="213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380475" y="3369250"/>
                  <a:ext cx="91850" cy="51625"/>
                </a:xfrm>
                <a:custGeom>
                  <a:avLst/>
                  <a:gdLst/>
                  <a:ahLst/>
                  <a:cxnLst/>
                  <a:rect l="l" t="t" r="r" b="b"/>
                  <a:pathLst>
                    <a:path w="3674" h="2065" extrusionOk="0">
                      <a:moveTo>
                        <a:pt x="2347" y="0"/>
                      </a:moveTo>
                      <a:cubicBezTo>
                        <a:pt x="1612" y="514"/>
                        <a:pt x="773" y="839"/>
                        <a:pt x="71" y="1379"/>
                      </a:cubicBezTo>
                      <a:cubicBezTo>
                        <a:pt x="0" y="1449"/>
                        <a:pt x="47" y="1556"/>
                        <a:pt x="110" y="1556"/>
                      </a:cubicBezTo>
                      <a:cubicBezTo>
                        <a:pt x="122" y="1556"/>
                        <a:pt x="135" y="1551"/>
                        <a:pt x="149" y="1541"/>
                      </a:cubicBezTo>
                      <a:cubicBezTo>
                        <a:pt x="799" y="1028"/>
                        <a:pt x="1586" y="702"/>
                        <a:pt x="2262" y="241"/>
                      </a:cubicBezTo>
                      <a:cubicBezTo>
                        <a:pt x="2266" y="239"/>
                        <a:pt x="2270" y="239"/>
                        <a:pt x="2274" y="239"/>
                      </a:cubicBezTo>
                      <a:cubicBezTo>
                        <a:pt x="2427" y="239"/>
                        <a:pt x="2914" y="1115"/>
                        <a:pt x="2965" y="1216"/>
                      </a:cubicBezTo>
                      <a:cubicBezTo>
                        <a:pt x="3075" y="1353"/>
                        <a:pt x="3186" y="1515"/>
                        <a:pt x="3290" y="1678"/>
                      </a:cubicBezTo>
                      <a:cubicBezTo>
                        <a:pt x="3348" y="1763"/>
                        <a:pt x="3400" y="1867"/>
                        <a:pt x="3485" y="1977"/>
                      </a:cubicBezTo>
                      <a:cubicBezTo>
                        <a:pt x="3488" y="1980"/>
                        <a:pt x="3491" y="1983"/>
                        <a:pt x="3494" y="1984"/>
                      </a:cubicBezTo>
                      <a:lnTo>
                        <a:pt x="3494" y="1984"/>
                      </a:lnTo>
                      <a:cubicBezTo>
                        <a:pt x="3494" y="2025"/>
                        <a:pt x="3522" y="2065"/>
                        <a:pt x="3567" y="2065"/>
                      </a:cubicBezTo>
                      <a:cubicBezTo>
                        <a:pt x="3574" y="2065"/>
                        <a:pt x="3581" y="2064"/>
                        <a:pt x="3589" y="2062"/>
                      </a:cubicBezTo>
                      <a:lnTo>
                        <a:pt x="3615" y="2062"/>
                      </a:lnTo>
                      <a:cubicBezTo>
                        <a:pt x="3648" y="2062"/>
                        <a:pt x="3648" y="2029"/>
                        <a:pt x="3674" y="2003"/>
                      </a:cubicBezTo>
                      <a:lnTo>
                        <a:pt x="3674" y="1977"/>
                      </a:lnTo>
                      <a:cubicBezTo>
                        <a:pt x="3674" y="1951"/>
                        <a:pt x="3674" y="1925"/>
                        <a:pt x="3648" y="1899"/>
                      </a:cubicBezTo>
                      <a:cubicBezTo>
                        <a:pt x="3400" y="1678"/>
                        <a:pt x="3212" y="1275"/>
                        <a:pt x="3023" y="976"/>
                      </a:cubicBezTo>
                      <a:cubicBezTo>
                        <a:pt x="2802" y="676"/>
                        <a:pt x="2613" y="377"/>
                        <a:pt x="2451" y="52"/>
                      </a:cubicBezTo>
                      <a:cubicBezTo>
                        <a:pt x="2425" y="0"/>
                        <a:pt x="2373" y="0"/>
                        <a:pt x="234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402750" y="3322800"/>
                  <a:ext cx="79975" cy="27550"/>
                </a:xfrm>
                <a:custGeom>
                  <a:avLst/>
                  <a:gdLst/>
                  <a:ahLst/>
                  <a:cxnLst/>
                  <a:rect l="l" t="t" r="r" b="b"/>
                  <a:pathLst>
                    <a:path w="3199" h="1102" extrusionOk="0">
                      <a:moveTo>
                        <a:pt x="1702" y="1"/>
                      </a:moveTo>
                      <a:cubicBezTo>
                        <a:pt x="1171" y="1"/>
                        <a:pt x="556" y="337"/>
                        <a:pt x="97" y="447"/>
                      </a:cubicBezTo>
                      <a:cubicBezTo>
                        <a:pt x="0" y="471"/>
                        <a:pt x="15" y="612"/>
                        <a:pt x="101" y="612"/>
                      </a:cubicBezTo>
                      <a:cubicBezTo>
                        <a:pt x="108" y="612"/>
                        <a:pt x="115" y="611"/>
                        <a:pt x="123" y="609"/>
                      </a:cubicBezTo>
                      <a:cubicBezTo>
                        <a:pt x="638" y="486"/>
                        <a:pt x="1217" y="168"/>
                        <a:pt x="1764" y="168"/>
                      </a:cubicBezTo>
                      <a:cubicBezTo>
                        <a:pt x="1825" y="168"/>
                        <a:pt x="1884" y="172"/>
                        <a:pt x="1944" y="180"/>
                      </a:cubicBezTo>
                      <a:cubicBezTo>
                        <a:pt x="2132" y="206"/>
                        <a:pt x="2373" y="583"/>
                        <a:pt x="2535" y="694"/>
                      </a:cubicBezTo>
                      <a:cubicBezTo>
                        <a:pt x="2698" y="830"/>
                        <a:pt x="2861" y="935"/>
                        <a:pt x="3023" y="1071"/>
                      </a:cubicBezTo>
                      <a:cubicBezTo>
                        <a:pt x="3045" y="1093"/>
                        <a:pt x="3067" y="1101"/>
                        <a:pt x="3088" y="1101"/>
                      </a:cubicBezTo>
                      <a:cubicBezTo>
                        <a:pt x="3150" y="1101"/>
                        <a:pt x="3199" y="1024"/>
                        <a:pt x="3160" y="961"/>
                      </a:cubicBezTo>
                      <a:cubicBezTo>
                        <a:pt x="2971" y="798"/>
                        <a:pt x="2757" y="668"/>
                        <a:pt x="2561" y="505"/>
                      </a:cubicBezTo>
                      <a:cubicBezTo>
                        <a:pt x="2399" y="369"/>
                        <a:pt x="2269" y="148"/>
                        <a:pt x="2074" y="70"/>
                      </a:cubicBezTo>
                      <a:cubicBezTo>
                        <a:pt x="1957" y="21"/>
                        <a:pt x="1832" y="1"/>
                        <a:pt x="170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232475" y="3238525"/>
                  <a:ext cx="230250" cy="237825"/>
                </a:xfrm>
                <a:custGeom>
                  <a:avLst/>
                  <a:gdLst/>
                  <a:ahLst/>
                  <a:cxnLst/>
                  <a:rect l="l" t="t" r="r" b="b"/>
                  <a:pathLst>
                    <a:path w="9210" h="9513" extrusionOk="0">
                      <a:moveTo>
                        <a:pt x="9210" y="0"/>
                      </a:moveTo>
                      <a:lnTo>
                        <a:pt x="9106" y="104"/>
                      </a:lnTo>
                      <a:cubicBezTo>
                        <a:pt x="7259" y="104"/>
                        <a:pt x="5204" y="540"/>
                        <a:pt x="3467" y="976"/>
                      </a:cubicBezTo>
                      <a:cubicBezTo>
                        <a:pt x="2817" y="1190"/>
                        <a:pt x="1080" y="1405"/>
                        <a:pt x="755" y="2276"/>
                      </a:cubicBezTo>
                      <a:cubicBezTo>
                        <a:pt x="540" y="3252"/>
                        <a:pt x="1841" y="3141"/>
                        <a:pt x="2706" y="3577"/>
                      </a:cubicBezTo>
                      <a:cubicBezTo>
                        <a:pt x="1516" y="4006"/>
                        <a:pt x="326" y="4553"/>
                        <a:pt x="1" y="5957"/>
                      </a:cubicBezTo>
                      <a:cubicBezTo>
                        <a:pt x="82" y="6327"/>
                        <a:pt x="319" y="6433"/>
                        <a:pt x="618" y="6433"/>
                      </a:cubicBezTo>
                      <a:cubicBezTo>
                        <a:pt x="1014" y="6433"/>
                        <a:pt x="1519" y="6247"/>
                        <a:pt x="1911" y="6247"/>
                      </a:cubicBezTo>
                      <a:cubicBezTo>
                        <a:pt x="2003" y="6247"/>
                        <a:pt x="2089" y="6257"/>
                        <a:pt x="2166" y="6283"/>
                      </a:cubicBezTo>
                      <a:cubicBezTo>
                        <a:pt x="1627" y="6829"/>
                        <a:pt x="215" y="8884"/>
                        <a:pt x="1301" y="9430"/>
                      </a:cubicBezTo>
                      <a:cubicBezTo>
                        <a:pt x="1404" y="9487"/>
                        <a:pt x="1507" y="9513"/>
                        <a:pt x="1611" y="9513"/>
                      </a:cubicBezTo>
                      <a:cubicBezTo>
                        <a:pt x="2497" y="9513"/>
                        <a:pt x="3414" y="7637"/>
                        <a:pt x="3903" y="7154"/>
                      </a:cubicBezTo>
                      <a:cubicBezTo>
                        <a:pt x="3903" y="8028"/>
                        <a:pt x="4310" y="9197"/>
                        <a:pt x="4912" y="9197"/>
                      </a:cubicBezTo>
                      <a:cubicBezTo>
                        <a:pt x="5130" y="9197"/>
                        <a:pt x="5374" y="9044"/>
                        <a:pt x="5633" y="8669"/>
                      </a:cubicBezTo>
                      <a:cubicBezTo>
                        <a:pt x="6283" y="7804"/>
                        <a:pt x="5743" y="6068"/>
                        <a:pt x="6069" y="5092"/>
                      </a:cubicBezTo>
                      <a:lnTo>
                        <a:pt x="6069" y="5092"/>
                      </a:lnTo>
                      <a:cubicBezTo>
                        <a:pt x="6242" y="5707"/>
                        <a:pt x="6700" y="6955"/>
                        <a:pt x="7384" y="6955"/>
                      </a:cubicBezTo>
                      <a:cubicBezTo>
                        <a:pt x="7547" y="6955"/>
                        <a:pt x="7722" y="6884"/>
                        <a:pt x="7909" y="6718"/>
                      </a:cubicBezTo>
                      <a:cubicBezTo>
                        <a:pt x="8455" y="6283"/>
                        <a:pt x="8020" y="4553"/>
                        <a:pt x="8130" y="3902"/>
                      </a:cubicBezTo>
                      <a:cubicBezTo>
                        <a:pt x="8345" y="2706"/>
                        <a:pt x="9210" y="1080"/>
                        <a:pt x="921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282950" y="3232250"/>
                  <a:ext cx="192600" cy="215775"/>
                </a:xfrm>
                <a:custGeom>
                  <a:avLst/>
                  <a:gdLst/>
                  <a:ahLst/>
                  <a:cxnLst/>
                  <a:rect l="l" t="t" r="r" b="b"/>
                  <a:pathLst>
                    <a:path w="7704" h="8631" extrusionOk="0">
                      <a:moveTo>
                        <a:pt x="7569" y="1"/>
                      </a:moveTo>
                      <a:cubicBezTo>
                        <a:pt x="7562" y="1"/>
                        <a:pt x="7555" y="2"/>
                        <a:pt x="7549" y="4"/>
                      </a:cubicBezTo>
                      <a:cubicBezTo>
                        <a:pt x="4134" y="1740"/>
                        <a:pt x="1585" y="5070"/>
                        <a:pt x="37" y="8517"/>
                      </a:cubicBezTo>
                      <a:cubicBezTo>
                        <a:pt x="0" y="8572"/>
                        <a:pt x="57" y="8630"/>
                        <a:pt x="112" y="8630"/>
                      </a:cubicBezTo>
                      <a:cubicBezTo>
                        <a:pt x="135" y="8630"/>
                        <a:pt x="158" y="8620"/>
                        <a:pt x="173" y="8595"/>
                      </a:cubicBezTo>
                      <a:cubicBezTo>
                        <a:pt x="1721" y="5181"/>
                        <a:pt x="4212" y="1877"/>
                        <a:pt x="7627" y="167"/>
                      </a:cubicBezTo>
                      <a:cubicBezTo>
                        <a:pt x="7704" y="119"/>
                        <a:pt x="7640" y="1"/>
                        <a:pt x="756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263750" y="3352975"/>
                  <a:ext cx="94900" cy="78400"/>
                </a:xfrm>
                <a:custGeom>
                  <a:avLst/>
                  <a:gdLst/>
                  <a:ahLst/>
                  <a:cxnLst/>
                  <a:rect l="l" t="t" r="r" b="b"/>
                  <a:pathLst>
                    <a:path w="3796" h="3136" extrusionOk="0">
                      <a:moveTo>
                        <a:pt x="2977" y="1"/>
                      </a:moveTo>
                      <a:cubicBezTo>
                        <a:pt x="2002" y="137"/>
                        <a:pt x="1052" y="488"/>
                        <a:pt x="102" y="703"/>
                      </a:cubicBezTo>
                      <a:cubicBezTo>
                        <a:pt x="0" y="727"/>
                        <a:pt x="20" y="868"/>
                        <a:pt x="107" y="868"/>
                      </a:cubicBezTo>
                      <a:cubicBezTo>
                        <a:pt x="114" y="868"/>
                        <a:pt x="121" y="868"/>
                        <a:pt x="128" y="866"/>
                      </a:cubicBezTo>
                      <a:cubicBezTo>
                        <a:pt x="590" y="762"/>
                        <a:pt x="1026" y="625"/>
                        <a:pt x="1488" y="488"/>
                      </a:cubicBezTo>
                      <a:cubicBezTo>
                        <a:pt x="1728" y="436"/>
                        <a:pt x="1975" y="352"/>
                        <a:pt x="2242" y="300"/>
                      </a:cubicBezTo>
                      <a:cubicBezTo>
                        <a:pt x="2379" y="271"/>
                        <a:pt x="2541" y="215"/>
                        <a:pt x="2673" y="215"/>
                      </a:cubicBezTo>
                      <a:cubicBezTo>
                        <a:pt x="2805" y="215"/>
                        <a:pt x="2906" y="271"/>
                        <a:pt x="2919" y="462"/>
                      </a:cubicBezTo>
                      <a:cubicBezTo>
                        <a:pt x="2951" y="1379"/>
                        <a:pt x="3276" y="2251"/>
                        <a:pt x="3627" y="3090"/>
                      </a:cubicBezTo>
                      <a:cubicBezTo>
                        <a:pt x="3638" y="3121"/>
                        <a:pt x="3669" y="3135"/>
                        <a:pt x="3700" y="3135"/>
                      </a:cubicBezTo>
                      <a:cubicBezTo>
                        <a:pt x="3748" y="3135"/>
                        <a:pt x="3795" y="3101"/>
                        <a:pt x="3764" y="3038"/>
                      </a:cubicBezTo>
                      <a:cubicBezTo>
                        <a:pt x="3380" y="2088"/>
                        <a:pt x="3081" y="1139"/>
                        <a:pt x="3055" y="79"/>
                      </a:cubicBezTo>
                      <a:cubicBezTo>
                        <a:pt x="3055" y="53"/>
                        <a:pt x="3029" y="1"/>
                        <a:pt x="297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290900" y="3304125"/>
                  <a:ext cx="116650" cy="55775"/>
                </a:xfrm>
                <a:custGeom>
                  <a:avLst/>
                  <a:gdLst/>
                  <a:ahLst/>
                  <a:cxnLst/>
                  <a:rect l="l" t="t" r="r" b="b"/>
                  <a:pathLst>
                    <a:path w="4666" h="2231" extrusionOk="0">
                      <a:moveTo>
                        <a:pt x="106" y="1"/>
                      </a:moveTo>
                      <a:cubicBezTo>
                        <a:pt x="15" y="1"/>
                        <a:pt x="0" y="142"/>
                        <a:pt x="103" y="166"/>
                      </a:cubicBezTo>
                      <a:cubicBezTo>
                        <a:pt x="606" y="270"/>
                        <a:pt x="1119" y="309"/>
                        <a:pt x="1637" y="309"/>
                      </a:cubicBezTo>
                      <a:cubicBezTo>
                        <a:pt x="2062" y="309"/>
                        <a:pt x="2490" y="282"/>
                        <a:pt x="2919" y="244"/>
                      </a:cubicBezTo>
                      <a:cubicBezTo>
                        <a:pt x="3081" y="218"/>
                        <a:pt x="3244" y="218"/>
                        <a:pt x="3406" y="192"/>
                      </a:cubicBezTo>
                      <a:cubicBezTo>
                        <a:pt x="3408" y="192"/>
                        <a:pt x="3410" y="191"/>
                        <a:pt x="3412" y="191"/>
                      </a:cubicBezTo>
                      <a:cubicBezTo>
                        <a:pt x="3496" y="191"/>
                        <a:pt x="3596" y="733"/>
                        <a:pt x="3621" y="791"/>
                      </a:cubicBezTo>
                      <a:cubicBezTo>
                        <a:pt x="3816" y="1304"/>
                        <a:pt x="4167" y="1740"/>
                        <a:pt x="4493" y="2195"/>
                      </a:cubicBezTo>
                      <a:cubicBezTo>
                        <a:pt x="4508" y="2220"/>
                        <a:pt x="4531" y="2231"/>
                        <a:pt x="4554" y="2231"/>
                      </a:cubicBezTo>
                      <a:cubicBezTo>
                        <a:pt x="4609" y="2231"/>
                        <a:pt x="4666" y="2172"/>
                        <a:pt x="4629" y="2117"/>
                      </a:cubicBezTo>
                      <a:cubicBezTo>
                        <a:pt x="4167" y="1493"/>
                        <a:pt x="3706" y="869"/>
                        <a:pt x="3595" y="82"/>
                      </a:cubicBezTo>
                      <a:cubicBezTo>
                        <a:pt x="3595" y="30"/>
                        <a:pt x="3569" y="4"/>
                        <a:pt x="3517" y="4"/>
                      </a:cubicBezTo>
                      <a:cubicBezTo>
                        <a:pt x="2943" y="101"/>
                        <a:pt x="2355" y="155"/>
                        <a:pt x="1768" y="155"/>
                      </a:cubicBezTo>
                      <a:cubicBezTo>
                        <a:pt x="1217" y="155"/>
                        <a:pt x="667" y="107"/>
                        <a:pt x="129" y="4"/>
                      </a:cubicBezTo>
                      <a:cubicBezTo>
                        <a:pt x="120" y="2"/>
                        <a:pt x="113" y="1"/>
                        <a:pt x="10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356375" y="3268925"/>
                  <a:ext cx="64550" cy="54125"/>
                </a:xfrm>
                <a:custGeom>
                  <a:avLst/>
                  <a:gdLst/>
                  <a:ahLst/>
                  <a:cxnLst/>
                  <a:rect l="l" t="t" r="r" b="b"/>
                  <a:pathLst>
                    <a:path w="2582" h="2165" extrusionOk="0">
                      <a:moveTo>
                        <a:pt x="2361" y="0"/>
                      </a:moveTo>
                      <a:cubicBezTo>
                        <a:pt x="1969" y="57"/>
                        <a:pt x="1586" y="71"/>
                        <a:pt x="1199" y="71"/>
                      </a:cubicBezTo>
                      <a:cubicBezTo>
                        <a:pt x="834" y="71"/>
                        <a:pt x="467" y="59"/>
                        <a:pt x="85" y="59"/>
                      </a:cubicBezTo>
                      <a:cubicBezTo>
                        <a:pt x="0" y="59"/>
                        <a:pt x="0" y="221"/>
                        <a:pt x="85" y="221"/>
                      </a:cubicBezTo>
                      <a:cubicBezTo>
                        <a:pt x="467" y="221"/>
                        <a:pt x="834" y="234"/>
                        <a:pt x="1199" y="234"/>
                      </a:cubicBezTo>
                      <a:cubicBezTo>
                        <a:pt x="1561" y="234"/>
                        <a:pt x="1920" y="222"/>
                        <a:pt x="2286" y="173"/>
                      </a:cubicBezTo>
                      <a:lnTo>
                        <a:pt x="2286" y="173"/>
                      </a:lnTo>
                      <a:cubicBezTo>
                        <a:pt x="2193" y="835"/>
                        <a:pt x="2155" y="1474"/>
                        <a:pt x="2413" y="2114"/>
                      </a:cubicBezTo>
                      <a:cubicBezTo>
                        <a:pt x="2424" y="2148"/>
                        <a:pt x="2456" y="2164"/>
                        <a:pt x="2488" y="2164"/>
                      </a:cubicBezTo>
                      <a:cubicBezTo>
                        <a:pt x="2535" y="2164"/>
                        <a:pt x="2581" y="2128"/>
                        <a:pt x="2550" y="2062"/>
                      </a:cubicBezTo>
                      <a:cubicBezTo>
                        <a:pt x="2303" y="1412"/>
                        <a:pt x="2361" y="787"/>
                        <a:pt x="2439" y="111"/>
                      </a:cubicBezTo>
                      <a:cubicBezTo>
                        <a:pt x="2465" y="59"/>
                        <a:pt x="2439" y="0"/>
                        <a:pt x="236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312300" y="3333950"/>
                  <a:ext cx="8975" cy="6850"/>
                </a:xfrm>
                <a:custGeom>
                  <a:avLst/>
                  <a:gdLst/>
                  <a:ahLst/>
                  <a:cxnLst/>
                  <a:rect l="l" t="t" r="r" b="b"/>
                  <a:pathLst>
                    <a:path w="359" h="274" extrusionOk="0">
                      <a:moveTo>
                        <a:pt x="164" y="1"/>
                      </a:moveTo>
                      <a:cubicBezTo>
                        <a:pt x="1" y="1"/>
                        <a:pt x="1" y="274"/>
                        <a:pt x="164" y="274"/>
                      </a:cubicBezTo>
                      <a:cubicBezTo>
                        <a:pt x="359" y="274"/>
                        <a:pt x="359" y="1"/>
                        <a:pt x="16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321900" y="3319150"/>
                  <a:ext cx="8800" cy="6700"/>
                </a:xfrm>
                <a:custGeom>
                  <a:avLst/>
                  <a:gdLst/>
                  <a:ahLst/>
                  <a:cxnLst/>
                  <a:rect l="l" t="t" r="r" b="b"/>
                  <a:pathLst>
                    <a:path w="352" h="268" extrusionOk="0">
                      <a:moveTo>
                        <a:pt x="163" y="1"/>
                      </a:moveTo>
                      <a:cubicBezTo>
                        <a:pt x="1" y="1"/>
                        <a:pt x="1" y="268"/>
                        <a:pt x="163" y="268"/>
                      </a:cubicBezTo>
                      <a:cubicBezTo>
                        <a:pt x="352" y="268"/>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327275" y="3331350"/>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411325" y="3378675"/>
                  <a:ext cx="8800" cy="6850"/>
                </a:xfrm>
                <a:custGeom>
                  <a:avLst/>
                  <a:gdLst/>
                  <a:ahLst/>
                  <a:cxnLst/>
                  <a:rect l="l" t="t" r="r" b="b"/>
                  <a:pathLst>
                    <a:path w="352" h="274" extrusionOk="0">
                      <a:moveTo>
                        <a:pt x="163" y="0"/>
                      </a:moveTo>
                      <a:cubicBezTo>
                        <a:pt x="1" y="0"/>
                        <a:pt x="1"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413925" y="3363875"/>
                  <a:ext cx="8975" cy="6700"/>
                </a:xfrm>
                <a:custGeom>
                  <a:avLst/>
                  <a:gdLst/>
                  <a:ahLst/>
                  <a:cxnLst/>
                  <a:rect l="l" t="t" r="r" b="b"/>
                  <a:pathLst>
                    <a:path w="359" h="268" extrusionOk="0">
                      <a:moveTo>
                        <a:pt x="163" y="0"/>
                      </a:moveTo>
                      <a:cubicBezTo>
                        <a:pt x="1" y="0"/>
                        <a:pt x="1" y="267"/>
                        <a:pt x="163" y="267"/>
                      </a:cubicBezTo>
                      <a:cubicBezTo>
                        <a:pt x="358" y="267"/>
                        <a:pt x="358"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424825" y="33746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355725" y="3453300"/>
                  <a:ext cx="8800" cy="6700"/>
                </a:xfrm>
                <a:custGeom>
                  <a:avLst/>
                  <a:gdLst/>
                  <a:ahLst/>
                  <a:cxnLst/>
                  <a:rect l="l" t="t" r="r" b="b"/>
                  <a:pathLst>
                    <a:path w="352" h="268" extrusionOk="0">
                      <a:moveTo>
                        <a:pt x="163" y="0"/>
                      </a:moveTo>
                      <a:cubicBezTo>
                        <a:pt x="0" y="0"/>
                        <a:pt x="0"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362550" y="344240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313775" y="341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265000" y="3445175"/>
                  <a:ext cx="8800" cy="6675"/>
                </a:xfrm>
                <a:custGeom>
                  <a:avLst/>
                  <a:gdLst/>
                  <a:ahLst/>
                  <a:cxnLst/>
                  <a:rect l="l" t="t" r="r" b="b"/>
                  <a:pathLst>
                    <a:path w="352" h="267" extrusionOk="0">
                      <a:moveTo>
                        <a:pt x="163" y="0"/>
                      </a:moveTo>
                      <a:cubicBezTo>
                        <a:pt x="0" y="0"/>
                        <a:pt x="0"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396375" y="33095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367925" y="3285175"/>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431650" y="3279825"/>
                  <a:ext cx="8800" cy="6850"/>
                </a:xfrm>
                <a:custGeom>
                  <a:avLst/>
                  <a:gdLst/>
                  <a:ahLst/>
                  <a:cxnLst/>
                  <a:rect l="l" t="t" r="r" b="b"/>
                  <a:pathLst>
                    <a:path w="352" h="274" extrusionOk="0">
                      <a:moveTo>
                        <a:pt x="163" y="0"/>
                      </a:moveTo>
                      <a:cubicBezTo>
                        <a:pt x="1" y="0"/>
                        <a:pt x="1"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
              <p:cNvSpPr/>
              <p:nvPr/>
            </p:nvSpPr>
            <p:spPr>
              <a:xfrm>
                <a:off x="7991172" y="145760"/>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7952922" y="409560"/>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7913697" y="265385"/>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
            <p:cNvSpPr/>
            <p:nvPr/>
          </p:nvSpPr>
          <p:spPr>
            <a:xfrm>
              <a:off x="8863076" y="726575"/>
              <a:ext cx="206026" cy="166500"/>
            </a:xfrm>
            <a:custGeom>
              <a:avLst/>
              <a:gdLst/>
              <a:ahLst/>
              <a:cxnLst/>
              <a:rect l="l" t="t" r="r" b="b"/>
              <a:pathLst>
                <a:path w="1928" h="1558" extrusionOk="0">
                  <a:moveTo>
                    <a:pt x="1220" y="0"/>
                  </a:moveTo>
                  <a:cubicBezTo>
                    <a:pt x="1210" y="0"/>
                    <a:pt x="1199" y="3"/>
                    <a:pt x="1188" y="10"/>
                  </a:cubicBezTo>
                  <a:cubicBezTo>
                    <a:pt x="830" y="251"/>
                    <a:pt x="479" y="413"/>
                    <a:pt x="102" y="550"/>
                  </a:cubicBezTo>
                  <a:cubicBezTo>
                    <a:pt x="1" y="597"/>
                    <a:pt x="63" y="716"/>
                    <a:pt x="154" y="716"/>
                  </a:cubicBezTo>
                  <a:cubicBezTo>
                    <a:pt x="162" y="716"/>
                    <a:pt x="171" y="715"/>
                    <a:pt x="180" y="712"/>
                  </a:cubicBezTo>
                  <a:cubicBezTo>
                    <a:pt x="536" y="561"/>
                    <a:pt x="865" y="410"/>
                    <a:pt x="1191" y="218"/>
                  </a:cubicBezTo>
                  <a:lnTo>
                    <a:pt x="1191" y="218"/>
                  </a:lnTo>
                  <a:cubicBezTo>
                    <a:pt x="1350" y="664"/>
                    <a:pt x="1555" y="1072"/>
                    <a:pt x="1754" y="1525"/>
                  </a:cubicBezTo>
                  <a:cubicBezTo>
                    <a:pt x="1761" y="1548"/>
                    <a:pt x="1781" y="1557"/>
                    <a:pt x="1803" y="1557"/>
                  </a:cubicBezTo>
                  <a:cubicBezTo>
                    <a:pt x="1856" y="1557"/>
                    <a:pt x="1927" y="1501"/>
                    <a:pt x="1890" y="1441"/>
                  </a:cubicBezTo>
                  <a:cubicBezTo>
                    <a:pt x="1702" y="985"/>
                    <a:pt x="1455" y="550"/>
                    <a:pt x="1292" y="62"/>
                  </a:cubicBezTo>
                  <a:cubicBezTo>
                    <a:pt x="1292" y="41"/>
                    <a:pt x="1259" y="0"/>
                    <a:pt x="122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
          <p:cNvGrpSpPr/>
          <p:nvPr/>
        </p:nvGrpSpPr>
        <p:grpSpPr>
          <a:xfrm>
            <a:off x="7573606" y="4093261"/>
            <a:ext cx="1722790" cy="1202646"/>
            <a:chOff x="7573606" y="4093261"/>
            <a:chExt cx="1722790" cy="1202646"/>
          </a:xfrm>
        </p:grpSpPr>
        <p:grpSp>
          <p:nvGrpSpPr>
            <p:cNvPr id="353" name="Google Shape;353;p2"/>
            <p:cNvGrpSpPr/>
            <p:nvPr/>
          </p:nvGrpSpPr>
          <p:grpSpPr>
            <a:xfrm>
              <a:off x="7573607" y="4093261"/>
              <a:ext cx="1722790" cy="1202646"/>
              <a:chOff x="4011525" y="4305000"/>
              <a:chExt cx="483075" cy="337225"/>
            </a:xfrm>
          </p:grpSpPr>
          <p:sp>
            <p:nvSpPr>
              <p:cNvPr id="354" name="Google Shape;354;p2"/>
              <p:cNvSpPr/>
              <p:nvPr/>
            </p:nvSpPr>
            <p:spPr>
              <a:xfrm>
                <a:off x="4011525" y="4513675"/>
                <a:ext cx="348300" cy="128550"/>
              </a:xfrm>
              <a:custGeom>
                <a:avLst/>
                <a:gdLst/>
                <a:ahLst/>
                <a:cxnLst/>
                <a:rect l="l" t="t" r="r" b="b"/>
                <a:pathLst>
                  <a:path w="13932" h="5142" extrusionOk="0">
                    <a:moveTo>
                      <a:pt x="6167" y="0"/>
                    </a:moveTo>
                    <a:cubicBezTo>
                      <a:pt x="4112" y="0"/>
                      <a:pt x="2056" y="616"/>
                      <a:pt x="0" y="724"/>
                    </a:cubicBezTo>
                    <a:cubicBezTo>
                      <a:pt x="2398" y="2719"/>
                      <a:pt x="4325" y="5142"/>
                      <a:pt x="7690" y="5142"/>
                    </a:cubicBezTo>
                    <a:cubicBezTo>
                      <a:pt x="7748" y="5142"/>
                      <a:pt x="7805" y="5141"/>
                      <a:pt x="7863" y="5140"/>
                    </a:cubicBezTo>
                    <a:cubicBezTo>
                      <a:pt x="8891" y="5140"/>
                      <a:pt x="13658" y="4925"/>
                      <a:pt x="13879" y="3839"/>
                    </a:cubicBezTo>
                    <a:lnTo>
                      <a:pt x="13931" y="3976"/>
                    </a:lnTo>
                    <a:cubicBezTo>
                      <a:pt x="13443" y="1810"/>
                      <a:pt x="9678" y="509"/>
                      <a:pt x="7805" y="151"/>
                    </a:cubicBezTo>
                    <a:cubicBezTo>
                      <a:pt x="7259" y="44"/>
                      <a:pt x="6713" y="0"/>
                      <a:pt x="6167" y="0"/>
                    </a:cubicBezTo>
                    <a:close/>
                  </a:path>
                </a:pathLst>
              </a:custGeom>
              <a:solidFill>
                <a:srgbClr val="FAD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167125" y="4515450"/>
                <a:ext cx="212025" cy="123425"/>
              </a:xfrm>
              <a:custGeom>
                <a:avLst/>
                <a:gdLst/>
                <a:ahLst/>
                <a:cxnLst/>
                <a:rect l="l" t="t" r="r" b="b"/>
                <a:pathLst>
                  <a:path w="8481" h="4937" extrusionOk="0">
                    <a:moveTo>
                      <a:pt x="112" y="1"/>
                    </a:moveTo>
                    <a:cubicBezTo>
                      <a:pt x="49" y="1"/>
                      <a:pt x="0" y="75"/>
                      <a:pt x="39" y="139"/>
                    </a:cubicBezTo>
                    <a:cubicBezTo>
                      <a:pt x="1041" y="1277"/>
                      <a:pt x="2589" y="1440"/>
                      <a:pt x="3941" y="1869"/>
                    </a:cubicBezTo>
                    <a:cubicBezTo>
                      <a:pt x="5619" y="2415"/>
                      <a:pt x="7219" y="3553"/>
                      <a:pt x="8305" y="4906"/>
                    </a:cubicBezTo>
                    <a:cubicBezTo>
                      <a:pt x="8325" y="4927"/>
                      <a:pt x="8347" y="4936"/>
                      <a:pt x="8368" y="4936"/>
                    </a:cubicBezTo>
                    <a:cubicBezTo>
                      <a:pt x="8429" y="4936"/>
                      <a:pt x="8481" y="4859"/>
                      <a:pt x="8442" y="4796"/>
                    </a:cubicBezTo>
                    <a:cubicBezTo>
                      <a:pt x="7434" y="3553"/>
                      <a:pt x="6029" y="2552"/>
                      <a:pt x="4566" y="1953"/>
                    </a:cubicBezTo>
                    <a:cubicBezTo>
                      <a:pt x="3102" y="1329"/>
                      <a:pt x="1255" y="1303"/>
                      <a:pt x="176" y="28"/>
                    </a:cubicBezTo>
                    <a:cubicBezTo>
                      <a:pt x="155" y="9"/>
                      <a:pt x="133" y="1"/>
                      <a:pt x="11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178050" y="4501400"/>
                <a:ext cx="48925" cy="91400"/>
              </a:xfrm>
              <a:custGeom>
                <a:avLst/>
                <a:gdLst/>
                <a:ahLst/>
                <a:cxnLst/>
                <a:rect l="l" t="t" r="r" b="b"/>
                <a:pathLst>
                  <a:path w="1957" h="3656" extrusionOk="0">
                    <a:moveTo>
                      <a:pt x="1135" y="1"/>
                    </a:moveTo>
                    <a:cubicBezTo>
                      <a:pt x="1093" y="1"/>
                      <a:pt x="1050" y="36"/>
                      <a:pt x="1066" y="103"/>
                    </a:cubicBezTo>
                    <a:cubicBezTo>
                      <a:pt x="1202" y="701"/>
                      <a:pt x="1631" y="1241"/>
                      <a:pt x="1664" y="1865"/>
                    </a:cubicBezTo>
                    <a:cubicBezTo>
                      <a:pt x="1716" y="2541"/>
                      <a:pt x="526" y="3114"/>
                      <a:pt x="64" y="3517"/>
                    </a:cubicBezTo>
                    <a:cubicBezTo>
                      <a:pt x="0" y="3581"/>
                      <a:pt x="62" y="3655"/>
                      <a:pt x="132" y="3655"/>
                    </a:cubicBezTo>
                    <a:cubicBezTo>
                      <a:pt x="155" y="3655"/>
                      <a:pt x="180" y="3647"/>
                      <a:pt x="201" y="3628"/>
                    </a:cubicBezTo>
                    <a:cubicBezTo>
                      <a:pt x="688" y="3192"/>
                      <a:pt x="1631" y="2756"/>
                      <a:pt x="1794" y="2054"/>
                    </a:cubicBezTo>
                    <a:cubicBezTo>
                      <a:pt x="1957" y="1403"/>
                      <a:pt x="1365" y="675"/>
                      <a:pt x="1202" y="51"/>
                    </a:cubicBezTo>
                    <a:cubicBezTo>
                      <a:pt x="1192" y="17"/>
                      <a:pt x="1163" y="1"/>
                      <a:pt x="113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158050" y="4547300"/>
                <a:ext cx="66325" cy="13650"/>
              </a:xfrm>
              <a:custGeom>
                <a:avLst/>
                <a:gdLst/>
                <a:ahLst/>
                <a:cxnLst/>
                <a:rect l="l" t="t" r="r" b="b"/>
                <a:pathLst>
                  <a:path w="2653" h="546" extrusionOk="0">
                    <a:moveTo>
                      <a:pt x="2385" y="1"/>
                    </a:moveTo>
                    <a:cubicBezTo>
                      <a:pt x="1602" y="1"/>
                      <a:pt x="841" y="179"/>
                      <a:pt x="103" y="380"/>
                    </a:cubicBezTo>
                    <a:cubicBezTo>
                      <a:pt x="1" y="404"/>
                      <a:pt x="43" y="546"/>
                      <a:pt x="112" y="546"/>
                    </a:cubicBezTo>
                    <a:cubicBezTo>
                      <a:pt x="118" y="546"/>
                      <a:pt x="123" y="545"/>
                      <a:pt x="129" y="543"/>
                    </a:cubicBezTo>
                    <a:cubicBezTo>
                      <a:pt x="867" y="342"/>
                      <a:pt x="1628" y="163"/>
                      <a:pt x="2390" y="163"/>
                    </a:cubicBezTo>
                    <a:cubicBezTo>
                      <a:pt x="2441" y="163"/>
                      <a:pt x="2491" y="164"/>
                      <a:pt x="2542" y="166"/>
                    </a:cubicBezTo>
                    <a:cubicBezTo>
                      <a:pt x="2653" y="166"/>
                      <a:pt x="2653" y="3"/>
                      <a:pt x="2542" y="3"/>
                    </a:cubicBezTo>
                    <a:cubicBezTo>
                      <a:pt x="2490" y="1"/>
                      <a:pt x="2437" y="1"/>
                      <a:pt x="238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172150" y="4585900"/>
                <a:ext cx="16950" cy="13675"/>
              </a:xfrm>
              <a:custGeom>
                <a:avLst/>
                <a:gdLst/>
                <a:ahLst/>
                <a:cxnLst/>
                <a:rect l="l" t="t" r="r" b="b"/>
                <a:pathLst>
                  <a:path w="678" h="547" extrusionOk="0">
                    <a:moveTo>
                      <a:pt x="326" y="0"/>
                    </a:moveTo>
                    <a:cubicBezTo>
                      <a:pt x="1" y="0"/>
                      <a:pt x="1" y="547"/>
                      <a:pt x="326" y="547"/>
                    </a:cubicBezTo>
                    <a:cubicBezTo>
                      <a:pt x="677" y="547"/>
                      <a:pt x="677"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151825" y="4550775"/>
                <a:ext cx="16950" cy="13525"/>
              </a:xfrm>
              <a:custGeom>
                <a:avLst/>
                <a:gdLst/>
                <a:ahLst/>
                <a:cxnLst/>
                <a:rect l="l" t="t" r="r" b="b"/>
                <a:pathLst>
                  <a:path w="678" h="541" extrusionOk="0">
                    <a:moveTo>
                      <a:pt x="326" y="1"/>
                    </a:moveTo>
                    <a:cubicBezTo>
                      <a:pt x="1" y="1"/>
                      <a:pt x="1" y="540"/>
                      <a:pt x="326" y="540"/>
                    </a:cubicBezTo>
                    <a:cubicBezTo>
                      <a:pt x="677" y="540"/>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158675" y="4512075"/>
                <a:ext cx="16925" cy="13525"/>
              </a:xfrm>
              <a:custGeom>
                <a:avLst/>
                <a:gdLst/>
                <a:ahLst/>
                <a:cxnLst/>
                <a:rect l="l" t="t" r="r" b="b"/>
                <a:pathLst>
                  <a:path w="677" h="541" extrusionOk="0">
                    <a:moveTo>
                      <a:pt x="325" y="1"/>
                    </a:moveTo>
                    <a:cubicBezTo>
                      <a:pt x="0" y="1"/>
                      <a:pt x="0" y="541"/>
                      <a:pt x="325" y="541"/>
                    </a:cubicBezTo>
                    <a:cubicBezTo>
                      <a:pt x="676" y="541"/>
                      <a:pt x="676" y="1"/>
                      <a:pt x="325"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197850" y="4495175"/>
                <a:ext cx="16925" cy="13525"/>
              </a:xfrm>
              <a:custGeom>
                <a:avLst/>
                <a:gdLst/>
                <a:ahLst/>
                <a:cxnLst/>
                <a:rect l="l" t="t" r="r" b="b"/>
                <a:pathLst>
                  <a:path w="677" h="541" extrusionOk="0">
                    <a:moveTo>
                      <a:pt x="326" y="0"/>
                    </a:moveTo>
                    <a:cubicBezTo>
                      <a:pt x="0" y="0"/>
                      <a:pt x="0" y="540"/>
                      <a:pt x="326" y="540"/>
                    </a:cubicBezTo>
                    <a:cubicBezTo>
                      <a:pt x="677" y="540"/>
                      <a:pt x="677"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361900" y="4305000"/>
                <a:ext cx="132700" cy="307450"/>
              </a:xfrm>
              <a:custGeom>
                <a:avLst/>
                <a:gdLst/>
                <a:ahLst/>
                <a:cxnLst/>
                <a:rect l="l" t="t" r="r" b="b"/>
                <a:pathLst>
                  <a:path w="5308" h="12298" extrusionOk="0">
                    <a:moveTo>
                      <a:pt x="1059" y="237"/>
                    </a:moveTo>
                    <a:cubicBezTo>
                      <a:pt x="1081" y="237"/>
                      <a:pt x="1108" y="246"/>
                      <a:pt x="1139" y="265"/>
                    </a:cubicBezTo>
                    <a:cubicBezTo>
                      <a:pt x="2004" y="727"/>
                      <a:pt x="2628" y="1670"/>
                      <a:pt x="3142" y="2515"/>
                    </a:cubicBezTo>
                    <a:cubicBezTo>
                      <a:pt x="3740" y="3517"/>
                      <a:pt x="4065" y="4681"/>
                      <a:pt x="4254" y="5845"/>
                    </a:cubicBezTo>
                    <a:cubicBezTo>
                      <a:pt x="4579" y="7718"/>
                      <a:pt x="5171" y="10508"/>
                      <a:pt x="3708" y="12049"/>
                    </a:cubicBezTo>
                    <a:cubicBezTo>
                      <a:pt x="3704" y="12055"/>
                      <a:pt x="3702" y="12060"/>
                      <a:pt x="3700" y="12066"/>
                    </a:cubicBezTo>
                    <a:lnTo>
                      <a:pt x="3700" y="12066"/>
                    </a:lnTo>
                    <a:cubicBezTo>
                      <a:pt x="2209" y="10531"/>
                      <a:pt x="1345" y="8566"/>
                      <a:pt x="944" y="6495"/>
                    </a:cubicBezTo>
                    <a:cubicBezTo>
                      <a:pt x="729" y="5409"/>
                      <a:pt x="651" y="4271"/>
                      <a:pt x="677" y="3165"/>
                    </a:cubicBezTo>
                    <a:cubicBezTo>
                      <a:pt x="677" y="2645"/>
                      <a:pt x="729" y="2131"/>
                      <a:pt x="781" y="1592"/>
                    </a:cubicBezTo>
                    <a:cubicBezTo>
                      <a:pt x="814" y="1292"/>
                      <a:pt x="866" y="993"/>
                      <a:pt x="918" y="694"/>
                    </a:cubicBezTo>
                    <a:cubicBezTo>
                      <a:pt x="940" y="554"/>
                      <a:pt x="924" y="237"/>
                      <a:pt x="1059" y="237"/>
                    </a:cubicBezTo>
                    <a:close/>
                    <a:moveTo>
                      <a:pt x="936" y="1"/>
                    </a:moveTo>
                    <a:cubicBezTo>
                      <a:pt x="909" y="1"/>
                      <a:pt x="892" y="13"/>
                      <a:pt x="892" y="44"/>
                    </a:cubicBezTo>
                    <a:cubicBezTo>
                      <a:pt x="1" y="4245"/>
                      <a:pt x="540" y="9097"/>
                      <a:pt x="3656" y="12271"/>
                    </a:cubicBezTo>
                    <a:cubicBezTo>
                      <a:pt x="3676" y="12289"/>
                      <a:pt x="3697" y="12297"/>
                      <a:pt x="3718" y="12297"/>
                    </a:cubicBezTo>
                    <a:cubicBezTo>
                      <a:pt x="3773" y="12297"/>
                      <a:pt x="3818" y="12239"/>
                      <a:pt x="3803" y="12185"/>
                    </a:cubicBezTo>
                    <a:lnTo>
                      <a:pt x="3803" y="12185"/>
                    </a:lnTo>
                    <a:cubicBezTo>
                      <a:pt x="3817" y="12181"/>
                      <a:pt x="3831" y="12173"/>
                      <a:pt x="3844" y="12160"/>
                    </a:cubicBezTo>
                    <a:cubicBezTo>
                      <a:pt x="5308" y="10586"/>
                      <a:pt x="4742" y="7907"/>
                      <a:pt x="4443" y="6008"/>
                    </a:cubicBezTo>
                    <a:cubicBezTo>
                      <a:pt x="4254" y="4707"/>
                      <a:pt x="3870" y="3432"/>
                      <a:pt x="3194" y="2294"/>
                    </a:cubicBezTo>
                    <a:cubicBezTo>
                      <a:pt x="2680" y="1429"/>
                      <a:pt x="1952" y="453"/>
                      <a:pt x="1002" y="18"/>
                    </a:cubicBezTo>
                    <a:cubicBezTo>
                      <a:pt x="978" y="7"/>
                      <a:pt x="955" y="1"/>
                      <a:pt x="93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4382675" y="4306225"/>
                <a:ext cx="76800" cy="302100"/>
              </a:xfrm>
              <a:custGeom>
                <a:avLst/>
                <a:gdLst/>
                <a:ahLst/>
                <a:cxnLst/>
                <a:rect l="l" t="t" r="r" b="b"/>
                <a:pathLst>
                  <a:path w="3072" h="12084" extrusionOk="0">
                    <a:moveTo>
                      <a:pt x="136" y="0"/>
                    </a:moveTo>
                    <a:cubicBezTo>
                      <a:pt x="64" y="0"/>
                      <a:pt x="0" y="91"/>
                      <a:pt x="61" y="131"/>
                    </a:cubicBezTo>
                    <a:cubicBezTo>
                      <a:pt x="633" y="678"/>
                      <a:pt x="685" y="1595"/>
                      <a:pt x="822" y="2304"/>
                    </a:cubicBezTo>
                    <a:cubicBezTo>
                      <a:pt x="1036" y="3305"/>
                      <a:pt x="1446" y="4281"/>
                      <a:pt x="1660" y="5282"/>
                    </a:cubicBezTo>
                    <a:cubicBezTo>
                      <a:pt x="2148" y="7474"/>
                      <a:pt x="2909" y="9750"/>
                      <a:pt x="2851" y="12000"/>
                    </a:cubicBezTo>
                    <a:cubicBezTo>
                      <a:pt x="2851" y="12056"/>
                      <a:pt x="2891" y="12083"/>
                      <a:pt x="2932" y="12083"/>
                    </a:cubicBezTo>
                    <a:cubicBezTo>
                      <a:pt x="2973" y="12083"/>
                      <a:pt x="3013" y="12056"/>
                      <a:pt x="3013" y="12000"/>
                    </a:cubicBezTo>
                    <a:cubicBezTo>
                      <a:pt x="3072" y="9724"/>
                      <a:pt x="2285" y="7448"/>
                      <a:pt x="1823" y="5256"/>
                    </a:cubicBezTo>
                    <a:cubicBezTo>
                      <a:pt x="1576" y="4144"/>
                      <a:pt x="1147" y="3116"/>
                      <a:pt x="926" y="2004"/>
                    </a:cubicBezTo>
                    <a:cubicBezTo>
                      <a:pt x="795" y="1328"/>
                      <a:pt x="711" y="515"/>
                      <a:pt x="197" y="27"/>
                    </a:cubicBezTo>
                    <a:cubicBezTo>
                      <a:pt x="178" y="8"/>
                      <a:pt x="156" y="0"/>
                      <a:pt x="13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373475" y="4378125"/>
                <a:ext cx="78675" cy="64400"/>
              </a:xfrm>
              <a:custGeom>
                <a:avLst/>
                <a:gdLst/>
                <a:ahLst/>
                <a:cxnLst/>
                <a:rect l="l" t="t" r="r" b="b"/>
                <a:pathLst>
                  <a:path w="3147" h="2576" extrusionOk="0">
                    <a:moveTo>
                      <a:pt x="3050" y="0"/>
                    </a:moveTo>
                    <a:cubicBezTo>
                      <a:pt x="3019" y="0"/>
                      <a:pt x="2988" y="15"/>
                      <a:pt x="2978" y="45"/>
                    </a:cubicBezTo>
                    <a:cubicBezTo>
                      <a:pt x="2731" y="780"/>
                      <a:pt x="2464" y="1483"/>
                      <a:pt x="2191" y="2192"/>
                    </a:cubicBezTo>
                    <a:cubicBezTo>
                      <a:pt x="2147" y="2299"/>
                      <a:pt x="2089" y="2337"/>
                      <a:pt x="2023" y="2337"/>
                    </a:cubicBezTo>
                    <a:cubicBezTo>
                      <a:pt x="1924" y="2337"/>
                      <a:pt x="1805" y="2254"/>
                      <a:pt x="1677" y="2192"/>
                    </a:cubicBezTo>
                    <a:cubicBezTo>
                      <a:pt x="1456" y="2107"/>
                      <a:pt x="1268" y="1970"/>
                      <a:pt x="1053" y="1866"/>
                    </a:cubicBezTo>
                    <a:cubicBezTo>
                      <a:pt x="754" y="1671"/>
                      <a:pt x="455" y="1541"/>
                      <a:pt x="129" y="1405"/>
                    </a:cubicBezTo>
                    <a:cubicBezTo>
                      <a:pt x="124" y="1403"/>
                      <a:pt x="118" y="1402"/>
                      <a:pt x="113" y="1402"/>
                    </a:cubicBezTo>
                    <a:cubicBezTo>
                      <a:pt x="44" y="1402"/>
                      <a:pt x="1" y="1543"/>
                      <a:pt x="103" y="1567"/>
                    </a:cubicBezTo>
                    <a:cubicBezTo>
                      <a:pt x="806" y="1834"/>
                      <a:pt x="1404" y="2296"/>
                      <a:pt x="2139" y="2569"/>
                    </a:cubicBezTo>
                    <a:cubicBezTo>
                      <a:pt x="2144" y="2574"/>
                      <a:pt x="2150" y="2576"/>
                      <a:pt x="2156" y="2576"/>
                    </a:cubicBezTo>
                    <a:cubicBezTo>
                      <a:pt x="2183" y="2576"/>
                      <a:pt x="2217" y="2538"/>
                      <a:pt x="2217" y="2517"/>
                    </a:cubicBezTo>
                    <a:cubicBezTo>
                      <a:pt x="2542" y="1704"/>
                      <a:pt x="2841" y="917"/>
                      <a:pt x="3115" y="104"/>
                    </a:cubicBezTo>
                    <a:cubicBezTo>
                      <a:pt x="3146" y="36"/>
                      <a:pt x="3098" y="0"/>
                      <a:pt x="30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380550" y="4451100"/>
                <a:ext cx="91775" cy="51850"/>
              </a:xfrm>
              <a:custGeom>
                <a:avLst/>
                <a:gdLst/>
                <a:ahLst/>
                <a:cxnLst/>
                <a:rect l="l" t="t" r="r" b="b"/>
                <a:pathLst>
                  <a:path w="3671" h="2074" extrusionOk="0">
                    <a:moveTo>
                      <a:pt x="3586" y="1"/>
                    </a:moveTo>
                    <a:cubicBezTo>
                      <a:pt x="3482" y="1"/>
                      <a:pt x="3449" y="138"/>
                      <a:pt x="3560" y="164"/>
                    </a:cubicBezTo>
                    <a:cubicBezTo>
                      <a:pt x="3466" y="148"/>
                      <a:pt x="3489" y="70"/>
                      <a:pt x="3484" y="70"/>
                    </a:cubicBezTo>
                    <a:lnTo>
                      <a:pt x="3484" y="70"/>
                    </a:lnTo>
                    <a:cubicBezTo>
                      <a:pt x="3481" y="70"/>
                      <a:pt x="3462" y="111"/>
                      <a:pt x="3371" y="248"/>
                    </a:cubicBezTo>
                    <a:cubicBezTo>
                      <a:pt x="3235" y="463"/>
                      <a:pt x="3098" y="651"/>
                      <a:pt x="2962" y="840"/>
                    </a:cubicBezTo>
                    <a:cubicBezTo>
                      <a:pt x="2911" y="947"/>
                      <a:pt x="2402" y="1818"/>
                      <a:pt x="2271" y="1818"/>
                    </a:cubicBezTo>
                    <a:cubicBezTo>
                      <a:pt x="2266" y="1818"/>
                      <a:pt x="2263" y="1817"/>
                      <a:pt x="2259" y="1815"/>
                    </a:cubicBezTo>
                    <a:cubicBezTo>
                      <a:pt x="1583" y="1354"/>
                      <a:pt x="796" y="1029"/>
                      <a:pt x="146" y="541"/>
                    </a:cubicBezTo>
                    <a:cubicBezTo>
                      <a:pt x="129" y="524"/>
                      <a:pt x="113" y="517"/>
                      <a:pt x="97" y="517"/>
                    </a:cubicBezTo>
                    <a:cubicBezTo>
                      <a:pt x="39" y="517"/>
                      <a:pt x="1" y="616"/>
                      <a:pt x="68" y="677"/>
                    </a:cubicBezTo>
                    <a:cubicBezTo>
                      <a:pt x="770" y="1224"/>
                      <a:pt x="1609" y="1549"/>
                      <a:pt x="2344" y="2063"/>
                    </a:cubicBezTo>
                    <a:cubicBezTo>
                      <a:pt x="2351" y="2070"/>
                      <a:pt x="2361" y="2073"/>
                      <a:pt x="2372" y="2073"/>
                    </a:cubicBezTo>
                    <a:cubicBezTo>
                      <a:pt x="2398" y="2073"/>
                      <a:pt x="2429" y="2055"/>
                      <a:pt x="2448" y="2037"/>
                    </a:cubicBezTo>
                    <a:cubicBezTo>
                      <a:pt x="2610" y="1711"/>
                      <a:pt x="2799" y="1386"/>
                      <a:pt x="3020" y="1087"/>
                    </a:cubicBezTo>
                    <a:cubicBezTo>
                      <a:pt x="3209" y="788"/>
                      <a:pt x="3397" y="378"/>
                      <a:pt x="3645" y="164"/>
                    </a:cubicBezTo>
                    <a:cubicBezTo>
                      <a:pt x="3671" y="138"/>
                      <a:pt x="3671" y="112"/>
                      <a:pt x="3671" y="86"/>
                    </a:cubicBezTo>
                    <a:lnTo>
                      <a:pt x="3671" y="53"/>
                    </a:lnTo>
                    <a:cubicBezTo>
                      <a:pt x="3645" y="27"/>
                      <a:pt x="3645" y="1"/>
                      <a:pt x="361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402750" y="4521650"/>
                <a:ext cx="80000" cy="27350"/>
              </a:xfrm>
              <a:custGeom>
                <a:avLst/>
                <a:gdLst/>
                <a:ahLst/>
                <a:cxnLst/>
                <a:rect l="l" t="t" r="r" b="b"/>
                <a:pathLst>
                  <a:path w="3200" h="1094" extrusionOk="0">
                    <a:moveTo>
                      <a:pt x="3082" y="1"/>
                    </a:moveTo>
                    <a:cubicBezTo>
                      <a:pt x="3063" y="1"/>
                      <a:pt x="3042" y="8"/>
                      <a:pt x="3023" y="28"/>
                    </a:cubicBezTo>
                    <a:cubicBezTo>
                      <a:pt x="2724" y="294"/>
                      <a:pt x="2431" y="483"/>
                      <a:pt x="2158" y="782"/>
                    </a:cubicBezTo>
                    <a:cubicBezTo>
                      <a:pt x="2055" y="892"/>
                      <a:pt x="1904" y="935"/>
                      <a:pt x="1730" y="935"/>
                    </a:cubicBezTo>
                    <a:cubicBezTo>
                      <a:pt x="1214" y="935"/>
                      <a:pt x="487" y="565"/>
                      <a:pt x="123" y="483"/>
                    </a:cubicBezTo>
                    <a:cubicBezTo>
                      <a:pt x="115" y="481"/>
                      <a:pt x="108" y="480"/>
                      <a:pt x="101" y="480"/>
                    </a:cubicBezTo>
                    <a:cubicBezTo>
                      <a:pt x="15" y="480"/>
                      <a:pt x="0" y="621"/>
                      <a:pt x="97" y="645"/>
                    </a:cubicBezTo>
                    <a:cubicBezTo>
                      <a:pt x="637" y="769"/>
                      <a:pt x="1219" y="1093"/>
                      <a:pt x="1805" y="1093"/>
                    </a:cubicBezTo>
                    <a:cubicBezTo>
                      <a:pt x="1869" y="1093"/>
                      <a:pt x="1932" y="1089"/>
                      <a:pt x="1996" y="1081"/>
                    </a:cubicBezTo>
                    <a:cubicBezTo>
                      <a:pt x="2158" y="1055"/>
                      <a:pt x="2321" y="840"/>
                      <a:pt x="2431" y="704"/>
                    </a:cubicBezTo>
                    <a:cubicBezTo>
                      <a:pt x="2646" y="483"/>
                      <a:pt x="2919" y="353"/>
                      <a:pt x="3160" y="132"/>
                    </a:cubicBezTo>
                    <a:cubicBezTo>
                      <a:pt x="3200" y="91"/>
                      <a:pt x="3147" y="1"/>
                      <a:pt x="308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232475" y="4395575"/>
                <a:ext cx="230250" cy="237825"/>
              </a:xfrm>
              <a:custGeom>
                <a:avLst/>
                <a:gdLst/>
                <a:ahLst/>
                <a:cxnLst/>
                <a:rect l="l" t="t" r="r" b="b"/>
                <a:pathLst>
                  <a:path w="9210" h="9513" extrusionOk="0">
                    <a:moveTo>
                      <a:pt x="1611" y="0"/>
                    </a:moveTo>
                    <a:cubicBezTo>
                      <a:pt x="1507" y="0"/>
                      <a:pt x="1404" y="26"/>
                      <a:pt x="1301" y="82"/>
                    </a:cubicBezTo>
                    <a:cubicBezTo>
                      <a:pt x="215" y="622"/>
                      <a:pt x="1627" y="2684"/>
                      <a:pt x="2166" y="3224"/>
                    </a:cubicBezTo>
                    <a:cubicBezTo>
                      <a:pt x="2088" y="3250"/>
                      <a:pt x="2000" y="3261"/>
                      <a:pt x="1905" y="3261"/>
                    </a:cubicBezTo>
                    <a:cubicBezTo>
                      <a:pt x="1513" y="3261"/>
                      <a:pt x="1009" y="3075"/>
                      <a:pt x="615" y="3075"/>
                    </a:cubicBezTo>
                    <a:cubicBezTo>
                      <a:pt x="317" y="3075"/>
                      <a:pt x="82" y="3180"/>
                      <a:pt x="1" y="3549"/>
                    </a:cubicBezTo>
                    <a:cubicBezTo>
                      <a:pt x="326" y="4960"/>
                      <a:pt x="1516" y="5500"/>
                      <a:pt x="2706" y="5936"/>
                    </a:cubicBezTo>
                    <a:cubicBezTo>
                      <a:pt x="1841" y="6371"/>
                      <a:pt x="540" y="6261"/>
                      <a:pt x="755" y="7236"/>
                    </a:cubicBezTo>
                    <a:cubicBezTo>
                      <a:pt x="1080" y="8101"/>
                      <a:pt x="2817" y="8322"/>
                      <a:pt x="3467" y="8537"/>
                    </a:cubicBezTo>
                    <a:cubicBezTo>
                      <a:pt x="5204" y="8973"/>
                      <a:pt x="7259" y="9402"/>
                      <a:pt x="9106" y="9402"/>
                    </a:cubicBezTo>
                    <a:lnTo>
                      <a:pt x="9210" y="9512"/>
                    </a:lnTo>
                    <a:cubicBezTo>
                      <a:pt x="9210" y="8426"/>
                      <a:pt x="8345" y="6801"/>
                      <a:pt x="8130" y="5610"/>
                    </a:cubicBezTo>
                    <a:cubicBezTo>
                      <a:pt x="8020" y="4960"/>
                      <a:pt x="8455" y="3224"/>
                      <a:pt x="7909" y="2794"/>
                    </a:cubicBezTo>
                    <a:cubicBezTo>
                      <a:pt x="7721" y="2626"/>
                      <a:pt x="7545" y="2555"/>
                      <a:pt x="7383" y="2555"/>
                    </a:cubicBezTo>
                    <a:cubicBezTo>
                      <a:pt x="6699" y="2555"/>
                      <a:pt x="6242" y="3806"/>
                      <a:pt x="6069" y="4420"/>
                    </a:cubicBezTo>
                    <a:cubicBezTo>
                      <a:pt x="5743" y="3445"/>
                      <a:pt x="6283" y="1708"/>
                      <a:pt x="5633" y="843"/>
                    </a:cubicBezTo>
                    <a:cubicBezTo>
                      <a:pt x="5374" y="468"/>
                      <a:pt x="5130" y="316"/>
                      <a:pt x="4912" y="316"/>
                    </a:cubicBezTo>
                    <a:cubicBezTo>
                      <a:pt x="4310" y="316"/>
                      <a:pt x="3903" y="1484"/>
                      <a:pt x="3903" y="2359"/>
                    </a:cubicBezTo>
                    <a:cubicBezTo>
                      <a:pt x="3414" y="1875"/>
                      <a:pt x="2497" y="0"/>
                      <a:pt x="1611"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283000" y="4424125"/>
                <a:ext cx="192525" cy="215425"/>
              </a:xfrm>
              <a:custGeom>
                <a:avLst/>
                <a:gdLst/>
                <a:ahLst/>
                <a:cxnLst/>
                <a:rect l="l" t="t" r="r" b="b"/>
                <a:pathLst>
                  <a:path w="7701" h="8617" extrusionOk="0">
                    <a:moveTo>
                      <a:pt x="101" y="0"/>
                    </a:moveTo>
                    <a:cubicBezTo>
                      <a:pt x="49" y="0"/>
                      <a:pt x="0" y="61"/>
                      <a:pt x="35" y="130"/>
                    </a:cubicBezTo>
                    <a:cubicBezTo>
                      <a:pt x="1583" y="3545"/>
                      <a:pt x="4132" y="6881"/>
                      <a:pt x="7547" y="8611"/>
                    </a:cubicBezTo>
                    <a:cubicBezTo>
                      <a:pt x="7555" y="8615"/>
                      <a:pt x="7563" y="8616"/>
                      <a:pt x="7571" y="8616"/>
                    </a:cubicBezTo>
                    <a:cubicBezTo>
                      <a:pt x="7641" y="8616"/>
                      <a:pt x="7700" y="8504"/>
                      <a:pt x="7625" y="8481"/>
                    </a:cubicBezTo>
                    <a:cubicBezTo>
                      <a:pt x="4210" y="6771"/>
                      <a:pt x="1719" y="3441"/>
                      <a:pt x="171" y="52"/>
                    </a:cubicBezTo>
                    <a:cubicBezTo>
                      <a:pt x="154" y="16"/>
                      <a:pt x="127" y="0"/>
                      <a:pt x="10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263750" y="4440425"/>
                <a:ext cx="94900" cy="78500"/>
              </a:xfrm>
              <a:custGeom>
                <a:avLst/>
                <a:gdLst/>
                <a:ahLst/>
                <a:cxnLst/>
                <a:rect l="l" t="t" r="r" b="b"/>
                <a:pathLst>
                  <a:path w="3796" h="3140" extrusionOk="0">
                    <a:moveTo>
                      <a:pt x="3702" y="1"/>
                    </a:moveTo>
                    <a:cubicBezTo>
                      <a:pt x="3670" y="1"/>
                      <a:pt x="3638" y="17"/>
                      <a:pt x="3627" y="51"/>
                    </a:cubicBezTo>
                    <a:cubicBezTo>
                      <a:pt x="3276" y="864"/>
                      <a:pt x="3029" y="1651"/>
                      <a:pt x="2919" y="2516"/>
                    </a:cubicBezTo>
                    <a:lnTo>
                      <a:pt x="2919" y="2867"/>
                    </a:lnTo>
                    <a:cubicBezTo>
                      <a:pt x="2830" y="2913"/>
                      <a:pt x="2741" y="2934"/>
                      <a:pt x="2652" y="2934"/>
                    </a:cubicBezTo>
                    <a:cubicBezTo>
                      <a:pt x="2578" y="2934"/>
                      <a:pt x="2505" y="2919"/>
                      <a:pt x="2431" y="2893"/>
                    </a:cubicBezTo>
                    <a:cubicBezTo>
                      <a:pt x="2164" y="2841"/>
                      <a:pt x="1917" y="2756"/>
                      <a:pt x="1676" y="2704"/>
                    </a:cubicBezTo>
                    <a:cubicBezTo>
                      <a:pt x="1163" y="2568"/>
                      <a:pt x="642" y="2405"/>
                      <a:pt x="128" y="2268"/>
                    </a:cubicBezTo>
                    <a:cubicBezTo>
                      <a:pt x="121" y="2267"/>
                      <a:pt x="114" y="2266"/>
                      <a:pt x="107" y="2266"/>
                    </a:cubicBezTo>
                    <a:cubicBezTo>
                      <a:pt x="20" y="2266"/>
                      <a:pt x="0" y="2407"/>
                      <a:pt x="102" y="2431"/>
                    </a:cubicBezTo>
                    <a:cubicBezTo>
                      <a:pt x="1052" y="2652"/>
                      <a:pt x="2002" y="3003"/>
                      <a:pt x="2977" y="3140"/>
                    </a:cubicBezTo>
                    <a:cubicBezTo>
                      <a:pt x="3029" y="3140"/>
                      <a:pt x="3055" y="3114"/>
                      <a:pt x="3055" y="3055"/>
                    </a:cubicBezTo>
                    <a:cubicBezTo>
                      <a:pt x="3081" y="2002"/>
                      <a:pt x="3380" y="1052"/>
                      <a:pt x="3764" y="103"/>
                    </a:cubicBezTo>
                    <a:cubicBezTo>
                      <a:pt x="3795" y="37"/>
                      <a:pt x="3749" y="1"/>
                      <a:pt x="370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290900" y="4512450"/>
                <a:ext cx="116600" cy="55325"/>
              </a:xfrm>
              <a:custGeom>
                <a:avLst/>
                <a:gdLst/>
                <a:ahLst/>
                <a:cxnLst/>
                <a:rect l="l" t="t" r="r" b="b"/>
                <a:pathLst>
                  <a:path w="4664" h="2213" extrusionOk="0">
                    <a:moveTo>
                      <a:pt x="4562" y="1"/>
                    </a:moveTo>
                    <a:cubicBezTo>
                      <a:pt x="4536" y="1"/>
                      <a:pt x="4510" y="12"/>
                      <a:pt x="4493" y="38"/>
                    </a:cubicBezTo>
                    <a:cubicBezTo>
                      <a:pt x="4167" y="474"/>
                      <a:pt x="3842" y="909"/>
                      <a:pt x="3621" y="1397"/>
                    </a:cubicBezTo>
                    <a:cubicBezTo>
                      <a:pt x="3543" y="1586"/>
                      <a:pt x="3517" y="1748"/>
                      <a:pt x="3458" y="1937"/>
                    </a:cubicBezTo>
                    <a:cubicBezTo>
                      <a:pt x="3447" y="2006"/>
                      <a:pt x="3398" y="2026"/>
                      <a:pt x="3336" y="2026"/>
                    </a:cubicBezTo>
                    <a:cubicBezTo>
                      <a:pt x="3252" y="2026"/>
                      <a:pt x="3145" y="1989"/>
                      <a:pt x="3081" y="1989"/>
                    </a:cubicBezTo>
                    <a:cubicBezTo>
                      <a:pt x="2639" y="1930"/>
                      <a:pt x="2185" y="1898"/>
                      <a:pt x="1731" y="1898"/>
                    </a:cubicBezTo>
                    <a:cubicBezTo>
                      <a:pt x="1184" y="1898"/>
                      <a:pt x="636" y="1944"/>
                      <a:pt x="103" y="2047"/>
                    </a:cubicBezTo>
                    <a:cubicBezTo>
                      <a:pt x="0" y="2072"/>
                      <a:pt x="15" y="2213"/>
                      <a:pt x="106" y="2213"/>
                    </a:cubicBezTo>
                    <a:cubicBezTo>
                      <a:pt x="113" y="2213"/>
                      <a:pt x="120" y="2212"/>
                      <a:pt x="129" y="2210"/>
                    </a:cubicBezTo>
                    <a:cubicBezTo>
                      <a:pt x="643" y="2108"/>
                      <a:pt x="1168" y="2065"/>
                      <a:pt x="1695" y="2065"/>
                    </a:cubicBezTo>
                    <a:cubicBezTo>
                      <a:pt x="2306" y="2065"/>
                      <a:pt x="2919" y="2123"/>
                      <a:pt x="3517" y="2210"/>
                    </a:cubicBezTo>
                    <a:cubicBezTo>
                      <a:pt x="3569" y="2210"/>
                      <a:pt x="3595" y="2184"/>
                      <a:pt x="3595" y="2126"/>
                    </a:cubicBezTo>
                    <a:cubicBezTo>
                      <a:pt x="3706" y="1339"/>
                      <a:pt x="4167" y="721"/>
                      <a:pt x="4629" y="122"/>
                    </a:cubicBezTo>
                    <a:cubicBezTo>
                      <a:pt x="4664" y="48"/>
                      <a:pt x="4614" y="1"/>
                      <a:pt x="456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356375" y="4548850"/>
                <a:ext cx="64550" cy="53975"/>
              </a:xfrm>
              <a:custGeom>
                <a:avLst/>
                <a:gdLst/>
                <a:ahLst/>
                <a:cxnLst/>
                <a:rect l="l" t="t" r="r" b="b"/>
                <a:pathLst>
                  <a:path w="2582" h="2159" extrusionOk="0">
                    <a:moveTo>
                      <a:pt x="2485" y="0"/>
                    </a:moveTo>
                    <a:cubicBezTo>
                      <a:pt x="2454" y="0"/>
                      <a:pt x="2423" y="15"/>
                      <a:pt x="2413" y="45"/>
                    </a:cubicBezTo>
                    <a:cubicBezTo>
                      <a:pt x="2155" y="690"/>
                      <a:pt x="2193" y="1328"/>
                      <a:pt x="2286" y="1989"/>
                    </a:cubicBezTo>
                    <a:lnTo>
                      <a:pt x="2286" y="1989"/>
                    </a:lnTo>
                    <a:cubicBezTo>
                      <a:pt x="1856" y="1948"/>
                      <a:pt x="1435" y="1940"/>
                      <a:pt x="1007" y="1940"/>
                    </a:cubicBezTo>
                    <a:cubicBezTo>
                      <a:pt x="705" y="1940"/>
                      <a:pt x="400" y="1944"/>
                      <a:pt x="85" y="1944"/>
                    </a:cubicBezTo>
                    <a:cubicBezTo>
                      <a:pt x="0" y="1944"/>
                      <a:pt x="0" y="2107"/>
                      <a:pt x="85" y="2107"/>
                    </a:cubicBezTo>
                    <a:cubicBezTo>
                      <a:pt x="400" y="2107"/>
                      <a:pt x="705" y="2103"/>
                      <a:pt x="1007" y="2103"/>
                    </a:cubicBezTo>
                    <a:cubicBezTo>
                      <a:pt x="1460" y="2103"/>
                      <a:pt x="1905" y="2112"/>
                      <a:pt x="2361" y="2159"/>
                    </a:cubicBezTo>
                    <a:cubicBezTo>
                      <a:pt x="2439" y="2159"/>
                      <a:pt x="2465" y="2107"/>
                      <a:pt x="2439" y="2055"/>
                    </a:cubicBezTo>
                    <a:cubicBezTo>
                      <a:pt x="2361" y="1378"/>
                      <a:pt x="2303" y="754"/>
                      <a:pt x="2550" y="104"/>
                    </a:cubicBezTo>
                    <a:cubicBezTo>
                      <a:pt x="2582" y="36"/>
                      <a:pt x="2533" y="0"/>
                      <a:pt x="2485"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4312300" y="4531100"/>
                <a:ext cx="8975" cy="6700"/>
              </a:xfrm>
              <a:custGeom>
                <a:avLst/>
                <a:gdLst/>
                <a:ahLst/>
                <a:cxnLst/>
                <a:rect l="l" t="t" r="r" b="b"/>
                <a:pathLst>
                  <a:path w="359" h="268" extrusionOk="0">
                    <a:moveTo>
                      <a:pt x="164" y="1"/>
                    </a:moveTo>
                    <a:cubicBezTo>
                      <a:pt x="1" y="1"/>
                      <a:pt x="1" y="267"/>
                      <a:pt x="164" y="267"/>
                    </a:cubicBezTo>
                    <a:cubicBezTo>
                      <a:pt x="359" y="267"/>
                      <a:pt x="359" y="1"/>
                      <a:pt x="16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321900" y="454590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327275" y="45337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411325" y="4486400"/>
                <a:ext cx="8800" cy="6675"/>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413925" y="4501200"/>
                <a:ext cx="8975" cy="6850"/>
              </a:xfrm>
              <a:custGeom>
                <a:avLst/>
                <a:gdLst/>
                <a:ahLst/>
                <a:cxnLst/>
                <a:rect l="l" t="t" r="r" b="b"/>
                <a:pathLst>
                  <a:path w="359" h="274" extrusionOk="0">
                    <a:moveTo>
                      <a:pt x="163" y="0"/>
                    </a:moveTo>
                    <a:cubicBezTo>
                      <a:pt x="1" y="0"/>
                      <a:pt x="1" y="273"/>
                      <a:pt x="163" y="273"/>
                    </a:cubicBezTo>
                    <a:cubicBezTo>
                      <a:pt x="358" y="273"/>
                      <a:pt x="358"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424825" y="4490450"/>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4355725" y="44117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362550" y="44226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313775" y="4451100"/>
                <a:ext cx="8800" cy="6875"/>
              </a:xfrm>
              <a:custGeom>
                <a:avLst/>
                <a:gdLst/>
                <a:ahLst/>
                <a:cxnLst/>
                <a:rect l="l" t="t" r="r" b="b"/>
                <a:pathLst>
                  <a:path w="352" h="275"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265000" y="4419900"/>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396375" y="4555500"/>
                <a:ext cx="8800" cy="6675"/>
              </a:xfrm>
              <a:custGeom>
                <a:avLst/>
                <a:gdLst/>
                <a:ahLst/>
                <a:cxnLst/>
                <a:rect l="l" t="t" r="r" b="b"/>
                <a:pathLst>
                  <a:path w="352" h="267" extrusionOk="0">
                    <a:moveTo>
                      <a:pt x="163" y="0"/>
                    </a:moveTo>
                    <a:cubicBezTo>
                      <a:pt x="0" y="0"/>
                      <a:pt x="0"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367925" y="4579875"/>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431650" y="4585250"/>
                <a:ext cx="8800" cy="6850"/>
              </a:xfrm>
              <a:custGeom>
                <a:avLst/>
                <a:gdLst/>
                <a:ahLst/>
                <a:cxnLst/>
                <a:rect l="l" t="t" r="r" b="b"/>
                <a:pathLst>
                  <a:path w="352" h="274" extrusionOk="0">
                    <a:moveTo>
                      <a:pt x="163" y="0"/>
                    </a:moveTo>
                    <a:cubicBezTo>
                      <a:pt x="1" y="0"/>
                      <a:pt x="1" y="274"/>
                      <a:pt x="163" y="274"/>
                    </a:cubicBezTo>
                    <a:cubicBezTo>
                      <a:pt x="352" y="274"/>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
            <p:cNvSpPr/>
            <p:nvPr/>
          </p:nvSpPr>
          <p:spPr>
            <a:xfrm>
              <a:off x="8886851" y="4172946"/>
              <a:ext cx="134315" cy="108741"/>
            </a:xfrm>
            <a:custGeom>
              <a:avLst/>
              <a:gdLst/>
              <a:ahLst/>
              <a:cxnLst/>
              <a:rect l="l" t="t" r="r" b="b"/>
              <a:pathLst>
                <a:path w="1917" h="1552" extrusionOk="0">
                  <a:moveTo>
                    <a:pt x="1803" y="0"/>
                  </a:moveTo>
                  <a:cubicBezTo>
                    <a:pt x="1777" y="0"/>
                    <a:pt x="1754" y="16"/>
                    <a:pt x="1745" y="52"/>
                  </a:cubicBezTo>
                  <a:cubicBezTo>
                    <a:pt x="1543" y="487"/>
                    <a:pt x="1335" y="922"/>
                    <a:pt x="1176" y="1351"/>
                  </a:cubicBezTo>
                  <a:lnTo>
                    <a:pt x="1176" y="1351"/>
                  </a:lnTo>
                  <a:cubicBezTo>
                    <a:pt x="852" y="1140"/>
                    <a:pt x="525" y="991"/>
                    <a:pt x="171" y="865"/>
                  </a:cubicBezTo>
                  <a:cubicBezTo>
                    <a:pt x="154" y="857"/>
                    <a:pt x="138" y="853"/>
                    <a:pt x="123" y="853"/>
                  </a:cubicBezTo>
                  <a:cubicBezTo>
                    <a:pt x="45" y="853"/>
                    <a:pt x="0" y="953"/>
                    <a:pt x="93" y="1002"/>
                  </a:cubicBezTo>
                  <a:cubicBezTo>
                    <a:pt x="470" y="1165"/>
                    <a:pt x="821" y="1327"/>
                    <a:pt x="1179" y="1542"/>
                  </a:cubicBezTo>
                  <a:cubicBezTo>
                    <a:pt x="1193" y="1549"/>
                    <a:pt x="1207" y="1552"/>
                    <a:pt x="1220" y="1552"/>
                  </a:cubicBezTo>
                  <a:cubicBezTo>
                    <a:pt x="1255" y="1552"/>
                    <a:pt x="1283" y="1528"/>
                    <a:pt x="1283" y="1490"/>
                  </a:cubicBezTo>
                  <a:cubicBezTo>
                    <a:pt x="1446" y="1028"/>
                    <a:pt x="1693" y="566"/>
                    <a:pt x="1881" y="130"/>
                  </a:cubicBezTo>
                  <a:cubicBezTo>
                    <a:pt x="1916" y="61"/>
                    <a:pt x="1855" y="0"/>
                    <a:pt x="180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2"/>
          <p:cNvSpPr txBox="1">
            <a:spLocks noGrp="1"/>
          </p:cNvSpPr>
          <p:nvPr>
            <p:ph type="ctrTitle"/>
          </p:nvPr>
        </p:nvSpPr>
        <p:spPr>
          <a:xfrm>
            <a:off x="720000" y="2450438"/>
            <a:ext cx="7704000" cy="79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7" name="Google Shape;387;p2"/>
          <p:cNvSpPr txBox="1">
            <a:spLocks noGrp="1"/>
          </p:cNvSpPr>
          <p:nvPr>
            <p:ph type="subTitle" idx="1"/>
          </p:nvPr>
        </p:nvSpPr>
        <p:spPr>
          <a:xfrm>
            <a:off x="720000" y="3117950"/>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88" name="Google Shape;388;p2"/>
          <p:cNvSpPr/>
          <p:nvPr/>
        </p:nvSpPr>
        <p:spPr>
          <a:xfrm>
            <a:off x="2406975" y="3647350"/>
            <a:ext cx="17575" cy="17575"/>
          </a:xfrm>
          <a:custGeom>
            <a:avLst/>
            <a:gdLst/>
            <a:ahLst/>
            <a:cxnLst/>
            <a:rect l="l" t="t" r="r" b="b"/>
            <a:pathLst>
              <a:path w="703" h="703" extrusionOk="0">
                <a:moveTo>
                  <a:pt x="351" y="0"/>
                </a:moveTo>
                <a:cubicBezTo>
                  <a:pt x="293" y="0"/>
                  <a:pt x="241" y="0"/>
                  <a:pt x="215" y="26"/>
                </a:cubicBezTo>
                <a:cubicBezTo>
                  <a:pt x="163" y="26"/>
                  <a:pt x="130" y="52"/>
                  <a:pt x="78" y="78"/>
                </a:cubicBezTo>
                <a:cubicBezTo>
                  <a:pt x="52" y="137"/>
                  <a:pt x="26" y="163"/>
                  <a:pt x="26" y="215"/>
                </a:cubicBezTo>
                <a:cubicBezTo>
                  <a:pt x="0" y="241"/>
                  <a:pt x="0" y="299"/>
                  <a:pt x="0" y="351"/>
                </a:cubicBezTo>
                <a:lnTo>
                  <a:pt x="0" y="436"/>
                </a:lnTo>
                <a:cubicBezTo>
                  <a:pt x="26" y="488"/>
                  <a:pt x="52" y="540"/>
                  <a:pt x="78" y="598"/>
                </a:cubicBezTo>
                <a:cubicBezTo>
                  <a:pt x="104" y="598"/>
                  <a:pt x="130" y="624"/>
                  <a:pt x="163" y="650"/>
                </a:cubicBezTo>
                <a:cubicBezTo>
                  <a:pt x="215" y="676"/>
                  <a:pt x="267" y="702"/>
                  <a:pt x="351" y="702"/>
                </a:cubicBezTo>
                <a:cubicBezTo>
                  <a:pt x="378" y="702"/>
                  <a:pt x="430" y="676"/>
                  <a:pt x="488" y="650"/>
                </a:cubicBezTo>
                <a:cubicBezTo>
                  <a:pt x="514" y="650"/>
                  <a:pt x="566" y="624"/>
                  <a:pt x="592" y="598"/>
                </a:cubicBezTo>
                <a:cubicBezTo>
                  <a:pt x="618" y="566"/>
                  <a:pt x="651" y="514"/>
                  <a:pt x="677" y="488"/>
                </a:cubicBezTo>
                <a:cubicBezTo>
                  <a:pt x="677" y="436"/>
                  <a:pt x="703" y="377"/>
                  <a:pt x="703" y="351"/>
                </a:cubicBezTo>
                <a:cubicBezTo>
                  <a:pt x="677" y="299"/>
                  <a:pt x="677" y="273"/>
                  <a:pt x="677" y="241"/>
                </a:cubicBezTo>
                <a:cubicBezTo>
                  <a:pt x="677" y="189"/>
                  <a:pt x="618" y="137"/>
                  <a:pt x="592" y="78"/>
                </a:cubicBezTo>
                <a:cubicBezTo>
                  <a:pt x="566" y="78"/>
                  <a:pt x="540" y="52"/>
                  <a:pt x="514" y="26"/>
                </a:cubicBezTo>
                <a:cubicBezTo>
                  <a:pt x="456" y="0"/>
                  <a:pt x="404" y="0"/>
                  <a:pt x="351"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12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8099"/>
        <p:cNvGrpSpPr/>
        <p:nvPr/>
      </p:nvGrpSpPr>
      <p:grpSpPr>
        <a:xfrm>
          <a:off x="0" y="0"/>
          <a:ext cx="0" cy="0"/>
          <a:chOff x="0" y="0"/>
          <a:chExt cx="0" cy="0"/>
        </a:xfrm>
      </p:grpSpPr>
      <p:sp>
        <p:nvSpPr>
          <p:cNvPr id="8100" name="Google Shape;8100;p13"/>
          <p:cNvSpPr/>
          <p:nvPr/>
        </p:nvSpPr>
        <p:spPr>
          <a:xfrm>
            <a:off x="-469112" y="4354973"/>
            <a:ext cx="1555800" cy="1405800"/>
          </a:xfrm>
          <a:prstGeom prst="ellipse">
            <a:avLst/>
          </a:pr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3"/>
          <p:cNvSpPr/>
          <p:nvPr/>
        </p:nvSpPr>
        <p:spPr>
          <a:xfrm rot="10800000" flipH="1">
            <a:off x="7119146" y="-218085"/>
            <a:ext cx="2354073" cy="2019773"/>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3"/>
          <p:cNvSpPr/>
          <p:nvPr/>
        </p:nvSpPr>
        <p:spPr>
          <a:xfrm>
            <a:off x="-581237" y="4440223"/>
            <a:ext cx="1555800" cy="1405800"/>
          </a:xfrm>
          <a:prstGeom prst="ellipse">
            <a:avLst/>
          </a:pr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3"/>
          <p:cNvSpPr/>
          <p:nvPr/>
        </p:nvSpPr>
        <p:spPr>
          <a:xfrm>
            <a:off x="7348125" y="4643875"/>
            <a:ext cx="2785800" cy="8280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3"/>
          <p:cNvSpPr txBox="1">
            <a:spLocks noGrp="1"/>
          </p:cNvSpPr>
          <p:nvPr>
            <p:ph type="subTitle" idx="1"/>
          </p:nvPr>
        </p:nvSpPr>
        <p:spPr>
          <a:xfrm>
            <a:off x="2175950" y="16493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8105" name="Google Shape;8105;p13"/>
          <p:cNvSpPr txBox="1">
            <a:spLocks noGrp="1"/>
          </p:cNvSpPr>
          <p:nvPr>
            <p:ph type="subTitle" idx="2"/>
          </p:nvPr>
        </p:nvSpPr>
        <p:spPr>
          <a:xfrm>
            <a:off x="2175950" y="2046200"/>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latin typeface="Montserrat"/>
                <a:ea typeface="Montserrat"/>
                <a:cs typeface="Montserrat"/>
                <a:sym typeface="Montserrat"/>
              </a:defRPr>
            </a:lvl1pPr>
            <a:lvl2pPr lvl="1" algn="l" rtl="0">
              <a:spcBef>
                <a:spcPts val="0"/>
              </a:spcBef>
              <a:spcAft>
                <a:spcPts val="0"/>
              </a:spcAft>
              <a:buNone/>
              <a:defRPr sz="1400">
                <a:solidFill>
                  <a:schemeClr val="dk2"/>
                </a:solidFill>
                <a:latin typeface="Montserrat"/>
                <a:ea typeface="Montserrat"/>
                <a:cs typeface="Montserrat"/>
                <a:sym typeface="Montserrat"/>
              </a:defRPr>
            </a:lvl2pPr>
            <a:lvl3pPr lvl="2" algn="l" rtl="0">
              <a:spcBef>
                <a:spcPts val="0"/>
              </a:spcBef>
              <a:spcAft>
                <a:spcPts val="0"/>
              </a:spcAft>
              <a:buNone/>
              <a:defRPr sz="1400">
                <a:solidFill>
                  <a:schemeClr val="dk2"/>
                </a:solidFill>
                <a:latin typeface="Montserrat"/>
                <a:ea typeface="Montserrat"/>
                <a:cs typeface="Montserrat"/>
                <a:sym typeface="Montserrat"/>
              </a:defRPr>
            </a:lvl3pPr>
            <a:lvl4pPr lvl="3" algn="l" rtl="0">
              <a:spcBef>
                <a:spcPts val="0"/>
              </a:spcBef>
              <a:spcAft>
                <a:spcPts val="0"/>
              </a:spcAft>
              <a:buNone/>
              <a:defRPr sz="1400">
                <a:solidFill>
                  <a:schemeClr val="dk2"/>
                </a:solidFill>
                <a:latin typeface="Montserrat"/>
                <a:ea typeface="Montserrat"/>
                <a:cs typeface="Montserrat"/>
                <a:sym typeface="Montserrat"/>
              </a:defRPr>
            </a:lvl4pPr>
            <a:lvl5pPr lvl="4" algn="l" rtl="0">
              <a:spcBef>
                <a:spcPts val="0"/>
              </a:spcBef>
              <a:spcAft>
                <a:spcPts val="0"/>
              </a:spcAft>
              <a:buNone/>
              <a:defRPr sz="1400">
                <a:solidFill>
                  <a:schemeClr val="dk2"/>
                </a:solidFill>
                <a:latin typeface="Montserrat"/>
                <a:ea typeface="Montserrat"/>
                <a:cs typeface="Montserrat"/>
                <a:sym typeface="Montserrat"/>
              </a:defRPr>
            </a:lvl5pPr>
            <a:lvl6pPr lvl="5" algn="l" rtl="0">
              <a:spcBef>
                <a:spcPts val="0"/>
              </a:spcBef>
              <a:spcAft>
                <a:spcPts val="0"/>
              </a:spcAft>
              <a:buNone/>
              <a:defRPr sz="1400">
                <a:solidFill>
                  <a:schemeClr val="dk2"/>
                </a:solidFill>
                <a:latin typeface="Montserrat"/>
                <a:ea typeface="Montserrat"/>
                <a:cs typeface="Montserrat"/>
                <a:sym typeface="Montserrat"/>
              </a:defRPr>
            </a:lvl6pPr>
            <a:lvl7pPr lvl="6" algn="l" rtl="0">
              <a:spcBef>
                <a:spcPts val="0"/>
              </a:spcBef>
              <a:spcAft>
                <a:spcPts val="0"/>
              </a:spcAft>
              <a:buNone/>
              <a:defRPr sz="1400">
                <a:solidFill>
                  <a:schemeClr val="dk2"/>
                </a:solidFill>
                <a:latin typeface="Montserrat"/>
                <a:ea typeface="Montserrat"/>
                <a:cs typeface="Montserrat"/>
                <a:sym typeface="Montserrat"/>
              </a:defRPr>
            </a:lvl7pPr>
            <a:lvl8pPr lvl="7" algn="l" rtl="0">
              <a:spcBef>
                <a:spcPts val="0"/>
              </a:spcBef>
              <a:spcAft>
                <a:spcPts val="0"/>
              </a:spcAft>
              <a:buNone/>
              <a:defRPr sz="1400">
                <a:solidFill>
                  <a:schemeClr val="dk2"/>
                </a:solidFill>
                <a:latin typeface="Montserrat"/>
                <a:ea typeface="Montserrat"/>
                <a:cs typeface="Montserrat"/>
                <a:sym typeface="Montserrat"/>
              </a:defRPr>
            </a:lvl8pPr>
            <a:lvl9pPr lvl="8" algn="l" rtl="0">
              <a:spcBef>
                <a:spcPts val="0"/>
              </a:spcBef>
              <a:spcAft>
                <a:spcPts val="0"/>
              </a:spcAft>
              <a:buNone/>
              <a:defRPr sz="1400">
                <a:solidFill>
                  <a:schemeClr val="dk2"/>
                </a:solidFill>
                <a:latin typeface="Montserrat"/>
                <a:ea typeface="Montserrat"/>
                <a:cs typeface="Montserrat"/>
                <a:sym typeface="Montserrat"/>
              </a:defRPr>
            </a:lvl9pPr>
          </a:lstStyle>
          <a:p>
            <a:endParaRPr/>
          </a:p>
        </p:txBody>
      </p:sp>
      <p:sp>
        <p:nvSpPr>
          <p:cNvPr id="8106" name="Google Shape;8106;p13"/>
          <p:cNvSpPr txBox="1">
            <a:spLocks noGrp="1"/>
          </p:cNvSpPr>
          <p:nvPr>
            <p:ph type="subTitle" idx="3"/>
          </p:nvPr>
        </p:nvSpPr>
        <p:spPr>
          <a:xfrm>
            <a:off x="6044320" y="16493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8107" name="Google Shape;8107;p13"/>
          <p:cNvSpPr txBox="1">
            <a:spLocks noGrp="1"/>
          </p:cNvSpPr>
          <p:nvPr>
            <p:ph type="subTitle" idx="4"/>
          </p:nvPr>
        </p:nvSpPr>
        <p:spPr>
          <a:xfrm>
            <a:off x="6044320" y="2046200"/>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latin typeface="Montserrat"/>
                <a:ea typeface="Montserrat"/>
                <a:cs typeface="Montserrat"/>
                <a:sym typeface="Montserrat"/>
              </a:defRPr>
            </a:lvl1pPr>
            <a:lvl2pPr lvl="1" algn="l" rtl="0">
              <a:spcBef>
                <a:spcPts val="0"/>
              </a:spcBef>
              <a:spcAft>
                <a:spcPts val="0"/>
              </a:spcAft>
              <a:buNone/>
              <a:defRPr sz="1400">
                <a:solidFill>
                  <a:schemeClr val="dk2"/>
                </a:solidFill>
                <a:latin typeface="Montserrat"/>
                <a:ea typeface="Montserrat"/>
                <a:cs typeface="Montserrat"/>
                <a:sym typeface="Montserrat"/>
              </a:defRPr>
            </a:lvl2pPr>
            <a:lvl3pPr lvl="2" algn="l" rtl="0">
              <a:spcBef>
                <a:spcPts val="0"/>
              </a:spcBef>
              <a:spcAft>
                <a:spcPts val="0"/>
              </a:spcAft>
              <a:buNone/>
              <a:defRPr sz="1400">
                <a:solidFill>
                  <a:schemeClr val="dk2"/>
                </a:solidFill>
                <a:latin typeface="Montserrat"/>
                <a:ea typeface="Montserrat"/>
                <a:cs typeface="Montserrat"/>
                <a:sym typeface="Montserrat"/>
              </a:defRPr>
            </a:lvl3pPr>
            <a:lvl4pPr lvl="3" algn="l" rtl="0">
              <a:spcBef>
                <a:spcPts val="0"/>
              </a:spcBef>
              <a:spcAft>
                <a:spcPts val="0"/>
              </a:spcAft>
              <a:buNone/>
              <a:defRPr sz="1400">
                <a:solidFill>
                  <a:schemeClr val="dk2"/>
                </a:solidFill>
                <a:latin typeface="Montserrat"/>
                <a:ea typeface="Montserrat"/>
                <a:cs typeface="Montserrat"/>
                <a:sym typeface="Montserrat"/>
              </a:defRPr>
            </a:lvl4pPr>
            <a:lvl5pPr lvl="4" algn="l" rtl="0">
              <a:spcBef>
                <a:spcPts val="0"/>
              </a:spcBef>
              <a:spcAft>
                <a:spcPts val="0"/>
              </a:spcAft>
              <a:buNone/>
              <a:defRPr sz="1400">
                <a:solidFill>
                  <a:schemeClr val="dk2"/>
                </a:solidFill>
                <a:latin typeface="Montserrat"/>
                <a:ea typeface="Montserrat"/>
                <a:cs typeface="Montserrat"/>
                <a:sym typeface="Montserrat"/>
              </a:defRPr>
            </a:lvl5pPr>
            <a:lvl6pPr lvl="5" algn="l" rtl="0">
              <a:spcBef>
                <a:spcPts val="0"/>
              </a:spcBef>
              <a:spcAft>
                <a:spcPts val="0"/>
              </a:spcAft>
              <a:buNone/>
              <a:defRPr sz="1400">
                <a:solidFill>
                  <a:schemeClr val="dk2"/>
                </a:solidFill>
                <a:latin typeface="Montserrat"/>
                <a:ea typeface="Montserrat"/>
                <a:cs typeface="Montserrat"/>
                <a:sym typeface="Montserrat"/>
              </a:defRPr>
            </a:lvl6pPr>
            <a:lvl7pPr lvl="6" algn="l" rtl="0">
              <a:spcBef>
                <a:spcPts val="0"/>
              </a:spcBef>
              <a:spcAft>
                <a:spcPts val="0"/>
              </a:spcAft>
              <a:buNone/>
              <a:defRPr sz="1400">
                <a:solidFill>
                  <a:schemeClr val="dk2"/>
                </a:solidFill>
                <a:latin typeface="Montserrat"/>
                <a:ea typeface="Montserrat"/>
                <a:cs typeface="Montserrat"/>
                <a:sym typeface="Montserrat"/>
              </a:defRPr>
            </a:lvl7pPr>
            <a:lvl8pPr lvl="7" algn="l" rtl="0">
              <a:spcBef>
                <a:spcPts val="0"/>
              </a:spcBef>
              <a:spcAft>
                <a:spcPts val="0"/>
              </a:spcAft>
              <a:buNone/>
              <a:defRPr sz="1400">
                <a:solidFill>
                  <a:schemeClr val="dk2"/>
                </a:solidFill>
                <a:latin typeface="Montserrat"/>
                <a:ea typeface="Montserrat"/>
                <a:cs typeface="Montserrat"/>
                <a:sym typeface="Montserrat"/>
              </a:defRPr>
            </a:lvl8pPr>
            <a:lvl9pPr lvl="8" algn="l" rtl="0">
              <a:spcBef>
                <a:spcPts val="0"/>
              </a:spcBef>
              <a:spcAft>
                <a:spcPts val="0"/>
              </a:spcAft>
              <a:buNone/>
              <a:defRPr sz="1400">
                <a:solidFill>
                  <a:schemeClr val="dk2"/>
                </a:solidFill>
                <a:latin typeface="Montserrat"/>
                <a:ea typeface="Montserrat"/>
                <a:cs typeface="Montserrat"/>
                <a:sym typeface="Montserrat"/>
              </a:defRPr>
            </a:lvl9pPr>
          </a:lstStyle>
          <a:p>
            <a:endParaRPr/>
          </a:p>
        </p:txBody>
      </p:sp>
      <p:sp>
        <p:nvSpPr>
          <p:cNvPr id="8108" name="Google Shape;8108;p13"/>
          <p:cNvSpPr txBox="1">
            <a:spLocks noGrp="1"/>
          </p:cNvSpPr>
          <p:nvPr>
            <p:ph type="subTitle" idx="5"/>
          </p:nvPr>
        </p:nvSpPr>
        <p:spPr>
          <a:xfrm>
            <a:off x="2175950"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8109" name="Google Shape;8109;p13"/>
          <p:cNvSpPr txBox="1">
            <a:spLocks noGrp="1"/>
          </p:cNvSpPr>
          <p:nvPr>
            <p:ph type="subTitle" idx="6"/>
          </p:nvPr>
        </p:nvSpPr>
        <p:spPr>
          <a:xfrm>
            <a:off x="2175950" y="3661400"/>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latin typeface="Montserrat"/>
                <a:ea typeface="Montserrat"/>
                <a:cs typeface="Montserrat"/>
                <a:sym typeface="Montserrat"/>
              </a:defRPr>
            </a:lvl1pPr>
            <a:lvl2pPr lvl="1" algn="l" rtl="0">
              <a:spcBef>
                <a:spcPts val="0"/>
              </a:spcBef>
              <a:spcAft>
                <a:spcPts val="0"/>
              </a:spcAft>
              <a:buNone/>
              <a:defRPr sz="1400">
                <a:solidFill>
                  <a:schemeClr val="dk2"/>
                </a:solidFill>
                <a:latin typeface="Montserrat"/>
                <a:ea typeface="Montserrat"/>
                <a:cs typeface="Montserrat"/>
                <a:sym typeface="Montserrat"/>
              </a:defRPr>
            </a:lvl2pPr>
            <a:lvl3pPr lvl="2" algn="l" rtl="0">
              <a:spcBef>
                <a:spcPts val="0"/>
              </a:spcBef>
              <a:spcAft>
                <a:spcPts val="0"/>
              </a:spcAft>
              <a:buNone/>
              <a:defRPr sz="1400">
                <a:solidFill>
                  <a:schemeClr val="dk2"/>
                </a:solidFill>
                <a:latin typeface="Montserrat"/>
                <a:ea typeface="Montserrat"/>
                <a:cs typeface="Montserrat"/>
                <a:sym typeface="Montserrat"/>
              </a:defRPr>
            </a:lvl3pPr>
            <a:lvl4pPr lvl="3" algn="l" rtl="0">
              <a:spcBef>
                <a:spcPts val="0"/>
              </a:spcBef>
              <a:spcAft>
                <a:spcPts val="0"/>
              </a:spcAft>
              <a:buNone/>
              <a:defRPr sz="1400">
                <a:solidFill>
                  <a:schemeClr val="dk2"/>
                </a:solidFill>
                <a:latin typeface="Montserrat"/>
                <a:ea typeface="Montserrat"/>
                <a:cs typeface="Montserrat"/>
                <a:sym typeface="Montserrat"/>
              </a:defRPr>
            </a:lvl4pPr>
            <a:lvl5pPr lvl="4" algn="l" rtl="0">
              <a:spcBef>
                <a:spcPts val="0"/>
              </a:spcBef>
              <a:spcAft>
                <a:spcPts val="0"/>
              </a:spcAft>
              <a:buNone/>
              <a:defRPr sz="1400">
                <a:solidFill>
                  <a:schemeClr val="dk2"/>
                </a:solidFill>
                <a:latin typeface="Montserrat"/>
                <a:ea typeface="Montserrat"/>
                <a:cs typeface="Montserrat"/>
                <a:sym typeface="Montserrat"/>
              </a:defRPr>
            </a:lvl5pPr>
            <a:lvl6pPr lvl="5" algn="l" rtl="0">
              <a:spcBef>
                <a:spcPts val="0"/>
              </a:spcBef>
              <a:spcAft>
                <a:spcPts val="0"/>
              </a:spcAft>
              <a:buNone/>
              <a:defRPr sz="1400">
                <a:solidFill>
                  <a:schemeClr val="dk2"/>
                </a:solidFill>
                <a:latin typeface="Montserrat"/>
                <a:ea typeface="Montserrat"/>
                <a:cs typeface="Montserrat"/>
                <a:sym typeface="Montserrat"/>
              </a:defRPr>
            </a:lvl6pPr>
            <a:lvl7pPr lvl="6" algn="l" rtl="0">
              <a:spcBef>
                <a:spcPts val="0"/>
              </a:spcBef>
              <a:spcAft>
                <a:spcPts val="0"/>
              </a:spcAft>
              <a:buNone/>
              <a:defRPr sz="1400">
                <a:solidFill>
                  <a:schemeClr val="dk2"/>
                </a:solidFill>
                <a:latin typeface="Montserrat"/>
                <a:ea typeface="Montserrat"/>
                <a:cs typeface="Montserrat"/>
                <a:sym typeface="Montserrat"/>
              </a:defRPr>
            </a:lvl7pPr>
            <a:lvl8pPr lvl="7" algn="l" rtl="0">
              <a:spcBef>
                <a:spcPts val="0"/>
              </a:spcBef>
              <a:spcAft>
                <a:spcPts val="0"/>
              </a:spcAft>
              <a:buNone/>
              <a:defRPr sz="1400">
                <a:solidFill>
                  <a:schemeClr val="dk2"/>
                </a:solidFill>
                <a:latin typeface="Montserrat"/>
                <a:ea typeface="Montserrat"/>
                <a:cs typeface="Montserrat"/>
                <a:sym typeface="Montserrat"/>
              </a:defRPr>
            </a:lvl8pPr>
            <a:lvl9pPr lvl="8" algn="l" rtl="0">
              <a:spcBef>
                <a:spcPts val="0"/>
              </a:spcBef>
              <a:spcAft>
                <a:spcPts val="0"/>
              </a:spcAft>
              <a:buNone/>
              <a:defRPr sz="1400">
                <a:solidFill>
                  <a:schemeClr val="dk2"/>
                </a:solidFill>
                <a:latin typeface="Montserrat"/>
                <a:ea typeface="Montserrat"/>
                <a:cs typeface="Montserrat"/>
                <a:sym typeface="Montserrat"/>
              </a:defRPr>
            </a:lvl9pPr>
          </a:lstStyle>
          <a:p>
            <a:endParaRPr/>
          </a:p>
        </p:txBody>
      </p:sp>
      <p:sp>
        <p:nvSpPr>
          <p:cNvPr id="8110" name="Google Shape;8110;p13"/>
          <p:cNvSpPr txBox="1">
            <a:spLocks noGrp="1"/>
          </p:cNvSpPr>
          <p:nvPr>
            <p:ph type="subTitle" idx="7"/>
          </p:nvPr>
        </p:nvSpPr>
        <p:spPr>
          <a:xfrm>
            <a:off x="6044320"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8111" name="Google Shape;8111;p13"/>
          <p:cNvSpPr txBox="1">
            <a:spLocks noGrp="1"/>
          </p:cNvSpPr>
          <p:nvPr>
            <p:ph type="subTitle" idx="8"/>
          </p:nvPr>
        </p:nvSpPr>
        <p:spPr>
          <a:xfrm>
            <a:off x="6044320" y="3661400"/>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latin typeface="Montserrat"/>
                <a:ea typeface="Montserrat"/>
                <a:cs typeface="Montserrat"/>
                <a:sym typeface="Montserrat"/>
              </a:defRPr>
            </a:lvl1pPr>
            <a:lvl2pPr lvl="1" algn="l" rtl="0">
              <a:spcBef>
                <a:spcPts val="0"/>
              </a:spcBef>
              <a:spcAft>
                <a:spcPts val="0"/>
              </a:spcAft>
              <a:buNone/>
              <a:defRPr sz="1400">
                <a:solidFill>
                  <a:schemeClr val="dk2"/>
                </a:solidFill>
                <a:latin typeface="Montserrat"/>
                <a:ea typeface="Montserrat"/>
                <a:cs typeface="Montserrat"/>
                <a:sym typeface="Montserrat"/>
              </a:defRPr>
            </a:lvl2pPr>
            <a:lvl3pPr lvl="2" algn="l" rtl="0">
              <a:spcBef>
                <a:spcPts val="0"/>
              </a:spcBef>
              <a:spcAft>
                <a:spcPts val="0"/>
              </a:spcAft>
              <a:buNone/>
              <a:defRPr sz="1400">
                <a:solidFill>
                  <a:schemeClr val="dk2"/>
                </a:solidFill>
                <a:latin typeface="Montserrat"/>
                <a:ea typeface="Montserrat"/>
                <a:cs typeface="Montserrat"/>
                <a:sym typeface="Montserrat"/>
              </a:defRPr>
            </a:lvl3pPr>
            <a:lvl4pPr lvl="3" algn="l" rtl="0">
              <a:spcBef>
                <a:spcPts val="0"/>
              </a:spcBef>
              <a:spcAft>
                <a:spcPts val="0"/>
              </a:spcAft>
              <a:buNone/>
              <a:defRPr sz="1400">
                <a:solidFill>
                  <a:schemeClr val="dk2"/>
                </a:solidFill>
                <a:latin typeface="Montserrat"/>
                <a:ea typeface="Montserrat"/>
                <a:cs typeface="Montserrat"/>
                <a:sym typeface="Montserrat"/>
              </a:defRPr>
            </a:lvl4pPr>
            <a:lvl5pPr lvl="4" algn="l" rtl="0">
              <a:spcBef>
                <a:spcPts val="0"/>
              </a:spcBef>
              <a:spcAft>
                <a:spcPts val="0"/>
              </a:spcAft>
              <a:buNone/>
              <a:defRPr sz="1400">
                <a:solidFill>
                  <a:schemeClr val="dk2"/>
                </a:solidFill>
                <a:latin typeface="Montserrat"/>
                <a:ea typeface="Montserrat"/>
                <a:cs typeface="Montserrat"/>
                <a:sym typeface="Montserrat"/>
              </a:defRPr>
            </a:lvl5pPr>
            <a:lvl6pPr lvl="5" algn="l" rtl="0">
              <a:spcBef>
                <a:spcPts val="0"/>
              </a:spcBef>
              <a:spcAft>
                <a:spcPts val="0"/>
              </a:spcAft>
              <a:buNone/>
              <a:defRPr sz="1400">
                <a:solidFill>
                  <a:schemeClr val="dk2"/>
                </a:solidFill>
                <a:latin typeface="Montserrat"/>
                <a:ea typeface="Montserrat"/>
                <a:cs typeface="Montserrat"/>
                <a:sym typeface="Montserrat"/>
              </a:defRPr>
            </a:lvl6pPr>
            <a:lvl7pPr lvl="6" algn="l" rtl="0">
              <a:spcBef>
                <a:spcPts val="0"/>
              </a:spcBef>
              <a:spcAft>
                <a:spcPts val="0"/>
              </a:spcAft>
              <a:buNone/>
              <a:defRPr sz="1400">
                <a:solidFill>
                  <a:schemeClr val="dk2"/>
                </a:solidFill>
                <a:latin typeface="Montserrat"/>
                <a:ea typeface="Montserrat"/>
                <a:cs typeface="Montserrat"/>
                <a:sym typeface="Montserrat"/>
              </a:defRPr>
            </a:lvl7pPr>
            <a:lvl8pPr lvl="7" algn="l" rtl="0">
              <a:spcBef>
                <a:spcPts val="0"/>
              </a:spcBef>
              <a:spcAft>
                <a:spcPts val="0"/>
              </a:spcAft>
              <a:buNone/>
              <a:defRPr sz="1400">
                <a:solidFill>
                  <a:schemeClr val="dk2"/>
                </a:solidFill>
                <a:latin typeface="Montserrat"/>
                <a:ea typeface="Montserrat"/>
                <a:cs typeface="Montserrat"/>
                <a:sym typeface="Montserrat"/>
              </a:defRPr>
            </a:lvl8pPr>
            <a:lvl9pPr lvl="8" algn="l" rtl="0">
              <a:spcBef>
                <a:spcPts val="0"/>
              </a:spcBef>
              <a:spcAft>
                <a:spcPts val="0"/>
              </a:spcAft>
              <a:buNone/>
              <a:defRPr sz="1400">
                <a:solidFill>
                  <a:schemeClr val="dk2"/>
                </a:solidFill>
                <a:latin typeface="Montserrat"/>
                <a:ea typeface="Montserrat"/>
                <a:cs typeface="Montserrat"/>
                <a:sym typeface="Montserrat"/>
              </a:defRPr>
            </a:lvl9pPr>
          </a:lstStyle>
          <a:p>
            <a:endParaRPr/>
          </a:p>
        </p:txBody>
      </p:sp>
      <p:sp>
        <p:nvSpPr>
          <p:cNvPr id="8112" name="Google Shape;8112;p13"/>
          <p:cNvSpPr txBox="1">
            <a:spLocks noGrp="1"/>
          </p:cNvSpPr>
          <p:nvPr>
            <p:ph type="title" hasCustomPrompt="1"/>
          </p:nvPr>
        </p:nvSpPr>
        <p:spPr>
          <a:xfrm>
            <a:off x="1107231" y="19385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solidFill>
                  <a:schemeClr val="accent6"/>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8113" name="Google Shape;8113;p13"/>
          <p:cNvSpPr txBox="1">
            <a:spLocks noGrp="1"/>
          </p:cNvSpPr>
          <p:nvPr>
            <p:ph type="title" idx="9" hasCustomPrompt="1"/>
          </p:nvPr>
        </p:nvSpPr>
        <p:spPr>
          <a:xfrm>
            <a:off x="1107231" y="35674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solidFill>
                  <a:schemeClr val="accent2"/>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8114" name="Google Shape;8114;p13"/>
          <p:cNvSpPr txBox="1">
            <a:spLocks noGrp="1"/>
          </p:cNvSpPr>
          <p:nvPr>
            <p:ph type="title" idx="13" hasCustomPrompt="1"/>
          </p:nvPr>
        </p:nvSpPr>
        <p:spPr>
          <a:xfrm>
            <a:off x="4920706" y="19241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solidFill>
                  <a:schemeClr val="lt2"/>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8115" name="Google Shape;8115;p13"/>
          <p:cNvSpPr txBox="1">
            <a:spLocks noGrp="1"/>
          </p:cNvSpPr>
          <p:nvPr>
            <p:ph type="title" idx="14" hasCustomPrompt="1"/>
          </p:nvPr>
        </p:nvSpPr>
        <p:spPr>
          <a:xfrm>
            <a:off x="4920706" y="35674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8116" name="Google Shape;8116;p13"/>
          <p:cNvSpPr txBox="1">
            <a:spLocks noGrp="1"/>
          </p:cNvSpPr>
          <p:nvPr>
            <p:ph type="title" idx="15"/>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17" name="Google Shape;8117;p13"/>
          <p:cNvSpPr/>
          <p:nvPr/>
        </p:nvSpPr>
        <p:spPr>
          <a:xfrm>
            <a:off x="-400775" y="-333075"/>
            <a:ext cx="2785800" cy="828000"/>
          </a:xfrm>
          <a:prstGeom prst="ellipse">
            <a:avLst/>
          </a:pr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3"/>
          <p:cNvSpPr/>
          <p:nvPr/>
        </p:nvSpPr>
        <p:spPr>
          <a:xfrm rot="10800000" flipH="1">
            <a:off x="6966746" y="-370485"/>
            <a:ext cx="2354073" cy="2019773"/>
          </a:xfrm>
          <a:custGeom>
            <a:avLst/>
            <a:gdLst/>
            <a:ahLst/>
            <a:cxnLst/>
            <a:rect l="l" t="t" r="r" b="b"/>
            <a:pathLst>
              <a:path w="40772" h="34982" extrusionOk="0">
                <a:moveTo>
                  <a:pt x="26638" y="1"/>
                </a:moveTo>
                <a:cubicBezTo>
                  <a:pt x="22004" y="1"/>
                  <a:pt x="16869" y="912"/>
                  <a:pt x="12285" y="3821"/>
                </a:cubicBezTo>
                <a:cubicBezTo>
                  <a:pt x="1" y="11607"/>
                  <a:pt x="2911" y="21548"/>
                  <a:pt x="16658" y="34981"/>
                </a:cubicBezTo>
                <a:lnTo>
                  <a:pt x="40772" y="34981"/>
                </a:lnTo>
                <a:lnTo>
                  <a:pt x="40772" y="2562"/>
                </a:lnTo>
                <a:cubicBezTo>
                  <a:pt x="40772" y="2562"/>
                  <a:pt x="34408" y="1"/>
                  <a:pt x="26638" y="1"/>
                </a:cubicBezTo>
                <a:close/>
              </a:path>
            </a:pathLst>
          </a:custGeom>
          <a:solidFill>
            <a:srgbClr val="C9DAF8">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9" name="Google Shape;8119;p13"/>
          <p:cNvGrpSpPr/>
          <p:nvPr/>
        </p:nvGrpSpPr>
        <p:grpSpPr>
          <a:xfrm rot="331244" flipH="1">
            <a:off x="1912232" y="-71723"/>
            <a:ext cx="558095" cy="733316"/>
            <a:chOff x="1135315" y="4197713"/>
            <a:chExt cx="558130" cy="733361"/>
          </a:xfrm>
        </p:grpSpPr>
        <p:sp>
          <p:nvSpPr>
            <p:cNvPr id="8120" name="Google Shape;8120;p13"/>
            <p:cNvSpPr/>
            <p:nvPr/>
          </p:nvSpPr>
          <p:spPr>
            <a:xfrm rot="2363508">
              <a:off x="1183357" y="4302513"/>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3"/>
            <p:cNvSpPr/>
            <p:nvPr/>
          </p:nvSpPr>
          <p:spPr>
            <a:xfrm rot="2363508">
              <a:off x="1204416" y="4517008"/>
              <a:ext cx="440986" cy="309265"/>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2" name="Google Shape;8122;p13"/>
          <p:cNvGrpSpPr/>
          <p:nvPr/>
        </p:nvGrpSpPr>
        <p:grpSpPr>
          <a:xfrm flipH="1">
            <a:off x="148185" y="156918"/>
            <a:ext cx="615832" cy="592146"/>
            <a:chOff x="4600286" y="770365"/>
            <a:chExt cx="391975" cy="377019"/>
          </a:xfrm>
        </p:grpSpPr>
        <p:sp>
          <p:nvSpPr>
            <p:cNvPr id="8123" name="Google Shape;8123;p13"/>
            <p:cNvSpPr/>
            <p:nvPr/>
          </p:nvSpPr>
          <p:spPr>
            <a:xfrm>
              <a:off x="4659446" y="809976"/>
              <a:ext cx="269668" cy="283694"/>
            </a:xfrm>
            <a:custGeom>
              <a:avLst/>
              <a:gdLst/>
              <a:ahLst/>
              <a:cxnLst/>
              <a:rect l="l" t="t" r="r" b="b"/>
              <a:pathLst>
                <a:path w="14208" h="14947" extrusionOk="0">
                  <a:moveTo>
                    <a:pt x="11530" y="1001"/>
                  </a:moveTo>
                  <a:cubicBezTo>
                    <a:pt x="11300" y="1691"/>
                    <a:pt x="11069" y="2382"/>
                    <a:pt x="10839" y="3072"/>
                  </a:cubicBezTo>
                  <a:cubicBezTo>
                    <a:pt x="10504" y="3993"/>
                    <a:pt x="10023" y="4934"/>
                    <a:pt x="9835" y="5876"/>
                  </a:cubicBezTo>
                  <a:cubicBezTo>
                    <a:pt x="9835" y="6022"/>
                    <a:pt x="9877" y="6148"/>
                    <a:pt x="9939" y="6273"/>
                  </a:cubicBezTo>
                  <a:cubicBezTo>
                    <a:pt x="10944" y="7173"/>
                    <a:pt x="11948" y="8073"/>
                    <a:pt x="12973" y="8973"/>
                  </a:cubicBezTo>
                  <a:lnTo>
                    <a:pt x="8182" y="8701"/>
                  </a:lnTo>
                  <a:cubicBezTo>
                    <a:pt x="8035" y="8701"/>
                    <a:pt x="7931" y="8805"/>
                    <a:pt x="7889" y="8931"/>
                  </a:cubicBezTo>
                  <a:cubicBezTo>
                    <a:pt x="7617" y="10563"/>
                    <a:pt x="7157" y="12174"/>
                    <a:pt x="6550" y="13722"/>
                  </a:cubicBezTo>
                  <a:cubicBezTo>
                    <a:pt x="6403" y="13074"/>
                    <a:pt x="6236" y="12425"/>
                    <a:pt x="6069" y="11776"/>
                  </a:cubicBezTo>
                  <a:cubicBezTo>
                    <a:pt x="5880" y="11023"/>
                    <a:pt x="5755" y="10165"/>
                    <a:pt x="5378" y="9454"/>
                  </a:cubicBezTo>
                  <a:cubicBezTo>
                    <a:pt x="5462" y="9266"/>
                    <a:pt x="5336" y="9035"/>
                    <a:pt x="5106" y="9035"/>
                  </a:cubicBezTo>
                  <a:cubicBezTo>
                    <a:pt x="3767" y="9035"/>
                    <a:pt x="2449" y="8973"/>
                    <a:pt x="1110" y="8826"/>
                  </a:cubicBezTo>
                  <a:cubicBezTo>
                    <a:pt x="2198" y="7843"/>
                    <a:pt x="3265" y="6838"/>
                    <a:pt x="4311" y="5792"/>
                  </a:cubicBezTo>
                  <a:cubicBezTo>
                    <a:pt x="4416" y="5688"/>
                    <a:pt x="4395" y="5520"/>
                    <a:pt x="4269" y="5457"/>
                  </a:cubicBezTo>
                  <a:cubicBezTo>
                    <a:pt x="4353" y="5395"/>
                    <a:pt x="4416" y="5290"/>
                    <a:pt x="4374" y="5185"/>
                  </a:cubicBezTo>
                  <a:cubicBezTo>
                    <a:pt x="3872" y="3867"/>
                    <a:pt x="3453" y="2549"/>
                    <a:pt x="3097" y="1189"/>
                  </a:cubicBezTo>
                  <a:lnTo>
                    <a:pt x="3097" y="1189"/>
                  </a:lnTo>
                  <a:cubicBezTo>
                    <a:pt x="3809" y="1461"/>
                    <a:pt x="4520" y="1754"/>
                    <a:pt x="5232" y="2089"/>
                  </a:cubicBezTo>
                  <a:cubicBezTo>
                    <a:pt x="5922" y="2424"/>
                    <a:pt x="6675" y="2905"/>
                    <a:pt x="7429" y="3198"/>
                  </a:cubicBezTo>
                  <a:cubicBezTo>
                    <a:pt x="7445" y="3203"/>
                    <a:pt x="7464" y="3206"/>
                    <a:pt x="7483" y="3206"/>
                  </a:cubicBezTo>
                  <a:cubicBezTo>
                    <a:pt x="7535" y="3206"/>
                    <a:pt x="7592" y="3186"/>
                    <a:pt x="7638" y="3156"/>
                  </a:cubicBezTo>
                  <a:cubicBezTo>
                    <a:pt x="7677" y="3185"/>
                    <a:pt x="7729" y="3201"/>
                    <a:pt x="7782" y="3201"/>
                  </a:cubicBezTo>
                  <a:cubicBezTo>
                    <a:pt x="7844" y="3201"/>
                    <a:pt x="7907" y="3180"/>
                    <a:pt x="7952" y="3135"/>
                  </a:cubicBezTo>
                  <a:cubicBezTo>
                    <a:pt x="9186" y="2570"/>
                    <a:pt x="10358" y="1754"/>
                    <a:pt x="11530" y="1001"/>
                  </a:cubicBezTo>
                  <a:close/>
                  <a:moveTo>
                    <a:pt x="12074" y="1"/>
                  </a:moveTo>
                  <a:cubicBezTo>
                    <a:pt x="12025" y="1"/>
                    <a:pt x="11975" y="12"/>
                    <a:pt x="11927" y="38"/>
                  </a:cubicBezTo>
                  <a:cubicBezTo>
                    <a:pt x="10504" y="896"/>
                    <a:pt x="8956" y="1670"/>
                    <a:pt x="7638" y="2696"/>
                  </a:cubicBezTo>
                  <a:cubicBezTo>
                    <a:pt x="6947" y="2131"/>
                    <a:pt x="6069" y="1775"/>
                    <a:pt x="5274" y="1398"/>
                  </a:cubicBezTo>
                  <a:cubicBezTo>
                    <a:pt x="4437" y="1022"/>
                    <a:pt x="3579" y="687"/>
                    <a:pt x="2721" y="352"/>
                  </a:cubicBezTo>
                  <a:cubicBezTo>
                    <a:pt x="2689" y="341"/>
                    <a:pt x="2658" y="337"/>
                    <a:pt x="2628" y="337"/>
                  </a:cubicBezTo>
                  <a:cubicBezTo>
                    <a:pt x="2426" y="337"/>
                    <a:pt x="2287" y="567"/>
                    <a:pt x="2323" y="750"/>
                  </a:cubicBezTo>
                  <a:cubicBezTo>
                    <a:pt x="2700" y="2340"/>
                    <a:pt x="3223" y="3888"/>
                    <a:pt x="3934" y="5374"/>
                  </a:cubicBezTo>
                  <a:cubicBezTo>
                    <a:pt x="3934" y="5395"/>
                    <a:pt x="3955" y="5437"/>
                    <a:pt x="3997" y="5457"/>
                  </a:cubicBezTo>
                  <a:lnTo>
                    <a:pt x="3976" y="5457"/>
                  </a:lnTo>
                  <a:cubicBezTo>
                    <a:pt x="2700" y="6545"/>
                    <a:pt x="1465" y="7675"/>
                    <a:pt x="210" y="8826"/>
                  </a:cubicBezTo>
                  <a:cubicBezTo>
                    <a:pt x="1" y="9014"/>
                    <a:pt x="189" y="9307"/>
                    <a:pt x="419" y="9349"/>
                  </a:cubicBezTo>
                  <a:cubicBezTo>
                    <a:pt x="1947" y="9517"/>
                    <a:pt x="3495" y="9621"/>
                    <a:pt x="5022" y="9621"/>
                  </a:cubicBezTo>
                  <a:cubicBezTo>
                    <a:pt x="5043" y="10395"/>
                    <a:pt x="5336" y="11211"/>
                    <a:pt x="5504" y="11923"/>
                  </a:cubicBezTo>
                  <a:cubicBezTo>
                    <a:pt x="5734" y="12864"/>
                    <a:pt x="5964" y="13806"/>
                    <a:pt x="6194" y="14727"/>
                  </a:cubicBezTo>
                  <a:cubicBezTo>
                    <a:pt x="6231" y="14862"/>
                    <a:pt x="6377" y="14947"/>
                    <a:pt x="6507" y="14947"/>
                  </a:cubicBezTo>
                  <a:cubicBezTo>
                    <a:pt x="6599" y="14947"/>
                    <a:pt x="6683" y="14905"/>
                    <a:pt x="6717" y="14810"/>
                  </a:cubicBezTo>
                  <a:cubicBezTo>
                    <a:pt x="7491" y="13053"/>
                    <a:pt x="8056" y="11191"/>
                    <a:pt x="8412" y="9307"/>
                  </a:cubicBezTo>
                  <a:lnTo>
                    <a:pt x="13810" y="9642"/>
                  </a:lnTo>
                  <a:cubicBezTo>
                    <a:pt x="14082" y="9642"/>
                    <a:pt x="14208" y="9307"/>
                    <a:pt x="14041" y="9119"/>
                  </a:cubicBezTo>
                  <a:cubicBezTo>
                    <a:pt x="12827" y="8031"/>
                    <a:pt x="11613" y="6922"/>
                    <a:pt x="10421" y="5834"/>
                  </a:cubicBezTo>
                  <a:cubicBezTo>
                    <a:pt x="10839" y="5081"/>
                    <a:pt x="11069" y="4160"/>
                    <a:pt x="11362" y="3365"/>
                  </a:cubicBezTo>
                  <a:cubicBezTo>
                    <a:pt x="11718" y="2382"/>
                    <a:pt x="12053" y="1377"/>
                    <a:pt x="12388" y="373"/>
                  </a:cubicBezTo>
                  <a:cubicBezTo>
                    <a:pt x="12437" y="174"/>
                    <a:pt x="12263" y="1"/>
                    <a:pt x="12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3"/>
            <p:cNvSpPr/>
            <p:nvPr/>
          </p:nvSpPr>
          <p:spPr>
            <a:xfrm>
              <a:off x="4600286" y="770365"/>
              <a:ext cx="391975" cy="377019"/>
            </a:xfrm>
            <a:custGeom>
              <a:avLst/>
              <a:gdLst/>
              <a:ahLst/>
              <a:cxnLst/>
              <a:rect l="l" t="t" r="r" b="b"/>
              <a:pathLst>
                <a:path w="20652" h="19864" extrusionOk="0">
                  <a:moveTo>
                    <a:pt x="16655" y="723"/>
                  </a:moveTo>
                  <a:cubicBezTo>
                    <a:pt x="16655" y="1288"/>
                    <a:pt x="16404" y="1874"/>
                    <a:pt x="16279" y="2376"/>
                  </a:cubicBezTo>
                  <a:cubicBezTo>
                    <a:pt x="16132" y="2941"/>
                    <a:pt x="15986" y="3485"/>
                    <a:pt x="15860" y="4029"/>
                  </a:cubicBezTo>
                  <a:cubicBezTo>
                    <a:pt x="15567" y="5180"/>
                    <a:pt x="15253" y="6310"/>
                    <a:pt x="14981" y="7461"/>
                  </a:cubicBezTo>
                  <a:cubicBezTo>
                    <a:pt x="14940" y="7607"/>
                    <a:pt x="15023" y="7775"/>
                    <a:pt x="15191" y="7796"/>
                  </a:cubicBezTo>
                  <a:cubicBezTo>
                    <a:pt x="15170" y="7900"/>
                    <a:pt x="15191" y="8005"/>
                    <a:pt x="15253" y="8068"/>
                  </a:cubicBezTo>
                  <a:cubicBezTo>
                    <a:pt x="16634" y="9490"/>
                    <a:pt x="18099" y="10829"/>
                    <a:pt x="19522" y="12190"/>
                  </a:cubicBezTo>
                  <a:cubicBezTo>
                    <a:pt x="18371" y="12231"/>
                    <a:pt x="17241" y="12294"/>
                    <a:pt x="16090" y="12357"/>
                  </a:cubicBezTo>
                  <a:cubicBezTo>
                    <a:pt x="14856" y="12420"/>
                    <a:pt x="13370" y="12336"/>
                    <a:pt x="12199" y="12754"/>
                  </a:cubicBezTo>
                  <a:lnTo>
                    <a:pt x="12178" y="12754"/>
                  </a:lnTo>
                  <a:cubicBezTo>
                    <a:pt x="12094" y="12796"/>
                    <a:pt x="12052" y="12859"/>
                    <a:pt x="12031" y="12943"/>
                  </a:cubicBezTo>
                  <a:cubicBezTo>
                    <a:pt x="11487" y="14993"/>
                    <a:pt x="10755" y="17002"/>
                    <a:pt x="9855" y="18906"/>
                  </a:cubicBezTo>
                  <a:cubicBezTo>
                    <a:pt x="9332" y="17713"/>
                    <a:pt x="8809" y="16521"/>
                    <a:pt x="8286" y="15328"/>
                  </a:cubicBezTo>
                  <a:cubicBezTo>
                    <a:pt x="7972" y="14638"/>
                    <a:pt x="7700" y="13926"/>
                    <a:pt x="7323" y="13298"/>
                  </a:cubicBezTo>
                  <a:cubicBezTo>
                    <a:pt x="7240" y="13110"/>
                    <a:pt x="7114" y="12943"/>
                    <a:pt x="6968" y="12817"/>
                  </a:cubicBezTo>
                  <a:cubicBezTo>
                    <a:pt x="7171" y="12675"/>
                    <a:pt x="7059" y="12356"/>
                    <a:pt x="6823" y="12356"/>
                  </a:cubicBezTo>
                  <a:cubicBezTo>
                    <a:pt x="6815" y="12356"/>
                    <a:pt x="6808" y="12356"/>
                    <a:pt x="6800" y="12357"/>
                  </a:cubicBezTo>
                  <a:cubicBezTo>
                    <a:pt x="4813" y="12294"/>
                    <a:pt x="2867" y="12231"/>
                    <a:pt x="921" y="11980"/>
                  </a:cubicBezTo>
                  <a:cubicBezTo>
                    <a:pt x="1611" y="11018"/>
                    <a:pt x="2406" y="10118"/>
                    <a:pt x="3306" y="9344"/>
                  </a:cubicBezTo>
                  <a:cubicBezTo>
                    <a:pt x="4059" y="8695"/>
                    <a:pt x="4875" y="8193"/>
                    <a:pt x="5315" y="7335"/>
                  </a:cubicBezTo>
                  <a:cubicBezTo>
                    <a:pt x="5344" y="7365"/>
                    <a:pt x="5385" y="7379"/>
                    <a:pt x="5425" y="7379"/>
                  </a:cubicBezTo>
                  <a:cubicBezTo>
                    <a:pt x="5499" y="7379"/>
                    <a:pt x="5573" y="7333"/>
                    <a:pt x="5587" y="7252"/>
                  </a:cubicBezTo>
                  <a:cubicBezTo>
                    <a:pt x="5629" y="6184"/>
                    <a:pt x="5168" y="4992"/>
                    <a:pt x="4917" y="3946"/>
                  </a:cubicBezTo>
                  <a:cubicBezTo>
                    <a:pt x="4666" y="2962"/>
                    <a:pt x="4415" y="1979"/>
                    <a:pt x="4185" y="995"/>
                  </a:cubicBezTo>
                  <a:lnTo>
                    <a:pt x="4185" y="995"/>
                  </a:lnTo>
                  <a:cubicBezTo>
                    <a:pt x="6110" y="1874"/>
                    <a:pt x="8035" y="2795"/>
                    <a:pt x="10002" y="3611"/>
                  </a:cubicBezTo>
                  <a:cubicBezTo>
                    <a:pt x="10023" y="3632"/>
                    <a:pt x="10043" y="3632"/>
                    <a:pt x="10085" y="3653"/>
                  </a:cubicBezTo>
                  <a:cubicBezTo>
                    <a:pt x="10085" y="3718"/>
                    <a:pt x="10149" y="3771"/>
                    <a:pt x="10227" y="3771"/>
                  </a:cubicBezTo>
                  <a:cubicBezTo>
                    <a:pt x="10249" y="3771"/>
                    <a:pt x="10272" y="3766"/>
                    <a:pt x="10295" y="3757"/>
                  </a:cubicBezTo>
                  <a:cubicBezTo>
                    <a:pt x="12471" y="2858"/>
                    <a:pt x="14563" y="1770"/>
                    <a:pt x="16655" y="723"/>
                  </a:cubicBezTo>
                  <a:close/>
                  <a:moveTo>
                    <a:pt x="16879" y="0"/>
                  </a:moveTo>
                  <a:cubicBezTo>
                    <a:pt x="16832" y="0"/>
                    <a:pt x="16784" y="10"/>
                    <a:pt x="16739" y="33"/>
                  </a:cubicBezTo>
                  <a:cubicBezTo>
                    <a:pt x="14626" y="1079"/>
                    <a:pt x="12471" y="2104"/>
                    <a:pt x="10420" y="3276"/>
                  </a:cubicBezTo>
                  <a:cubicBezTo>
                    <a:pt x="10399" y="3213"/>
                    <a:pt x="10357" y="3171"/>
                    <a:pt x="10295" y="3130"/>
                  </a:cubicBezTo>
                  <a:cubicBezTo>
                    <a:pt x="8181" y="2146"/>
                    <a:pt x="6026" y="1205"/>
                    <a:pt x="3913" y="242"/>
                  </a:cubicBezTo>
                  <a:cubicBezTo>
                    <a:pt x="3862" y="215"/>
                    <a:pt x="3811" y="202"/>
                    <a:pt x="3762" y="202"/>
                  </a:cubicBezTo>
                  <a:cubicBezTo>
                    <a:pt x="3588" y="202"/>
                    <a:pt x="3445" y="360"/>
                    <a:pt x="3494" y="556"/>
                  </a:cubicBezTo>
                  <a:cubicBezTo>
                    <a:pt x="3787" y="1728"/>
                    <a:pt x="4059" y="2920"/>
                    <a:pt x="4373" y="4092"/>
                  </a:cubicBezTo>
                  <a:cubicBezTo>
                    <a:pt x="4582" y="4971"/>
                    <a:pt x="4729" y="5996"/>
                    <a:pt x="5085" y="6854"/>
                  </a:cubicBezTo>
                  <a:cubicBezTo>
                    <a:pt x="4499" y="7900"/>
                    <a:pt x="3264" y="8549"/>
                    <a:pt x="2385" y="9365"/>
                  </a:cubicBezTo>
                  <a:cubicBezTo>
                    <a:pt x="1528" y="10160"/>
                    <a:pt x="774" y="11081"/>
                    <a:pt x="126" y="12064"/>
                  </a:cubicBezTo>
                  <a:cubicBezTo>
                    <a:pt x="0" y="12252"/>
                    <a:pt x="168" y="12503"/>
                    <a:pt x="398" y="12503"/>
                  </a:cubicBezTo>
                  <a:cubicBezTo>
                    <a:pt x="2283" y="12775"/>
                    <a:pt x="4186" y="12903"/>
                    <a:pt x="6108" y="12903"/>
                  </a:cubicBezTo>
                  <a:cubicBezTo>
                    <a:pt x="6255" y="12903"/>
                    <a:pt x="6402" y="12902"/>
                    <a:pt x="6549" y="12901"/>
                  </a:cubicBezTo>
                  <a:cubicBezTo>
                    <a:pt x="7093" y="13194"/>
                    <a:pt x="7323" y="14366"/>
                    <a:pt x="7533" y="14930"/>
                  </a:cubicBezTo>
                  <a:cubicBezTo>
                    <a:pt x="7721" y="15391"/>
                    <a:pt x="7909" y="15851"/>
                    <a:pt x="8119" y="16311"/>
                  </a:cubicBezTo>
                  <a:cubicBezTo>
                    <a:pt x="8600" y="17441"/>
                    <a:pt x="9081" y="18592"/>
                    <a:pt x="9562" y="19722"/>
                  </a:cubicBezTo>
                  <a:cubicBezTo>
                    <a:pt x="9615" y="19816"/>
                    <a:pt x="9709" y="19863"/>
                    <a:pt x="9803" y="19863"/>
                  </a:cubicBezTo>
                  <a:cubicBezTo>
                    <a:pt x="9897" y="19863"/>
                    <a:pt x="9991" y="19816"/>
                    <a:pt x="10043" y="19722"/>
                  </a:cubicBezTo>
                  <a:cubicBezTo>
                    <a:pt x="11111" y="17609"/>
                    <a:pt x="11948" y="15391"/>
                    <a:pt x="12554" y="13110"/>
                  </a:cubicBezTo>
                  <a:cubicBezTo>
                    <a:pt x="12790" y="13136"/>
                    <a:pt x="13033" y="13147"/>
                    <a:pt x="13279" y="13147"/>
                  </a:cubicBezTo>
                  <a:cubicBezTo>
                    <a:pt x="14217" y="13147"/>
                    <a:pt x="15213" y="12992"/>
                    <a:pt x="16090" y="12943"/>
                  </a:cubicBezTo>
                  <a:cubicBezTo>
                    <a:pt x="17471" y="12880"/>
                    <a:pt x="18873" y="12838"/>
                    <a:pt x="20254" y="12796"/>
                  </a:cubicBezTo>
                  <a:cubicBezTo>
                    <a:pt x="20526" y="12775"/>
                    <a:pt x="20652" y="12462"/>
                    <a:pt x="20463" y="12273"/>
                  </a:cubicBezTo>
                  <a:cubicBezTo>
                    <a:pt x="18873" y="10725"/>
                    <a:pt x="17325" y="9135"/>
                    <a:pt x="15672" y="7649"/>
                  </a:cubicBezTo>
                  <a:cubicBezTo>
                    <a:pt x="15630" y="7607"/>
                    <a:pt x="15567" y="7586"/>
                    <a:pt x="15525" y="7586"/>
                  </a:cubicBezTo>
                  <a:cubicBezTo>
                    <a:pt x="15881" y="6247"/>
                    <a:pt x="16216" y="4908"/>
                    <a:pt x="16551" y="3590"/>
                  </a:cubicBezTo>
                  <a:cubicBezTo>
                    <a:pt x="16802" y="2565"/>
                    <a:pt x="17430" y="1267"/>
                    <a:pt x="17158" y="200"/>
                  </a:cubicBezTo>
                  <a:cubicBezTo>
                    <a:pt x="17127" y="78"/>
                    <a:pt x="17007" y="0"/>
                    <a:pt x="16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25" name="Google Shape;8125;p13"/>
          <p:cNvSpPr/>
          <p:nvPr/>
        </p:nvSpPr>
        <p:spPr>
          <a:xfrm rot="-649563">
            <a:off x="7879618" y="4550156"/>
            <a:ext cx="1255569" cy="896368"/>
          </a:xfrm>
          <a:custGeom>
            <a:avLst/>
            <a:gdLst/>
            <a:ahLst/>
            <a:cxnLst/>
            <a:rect l="l" t="t" r="r" b="b"/>
            <a:pathLst>
              <a:path w="33018" h="23572" extrusionOk="0">
                <a:moveTo>
                  <a:pt x="6570" y="5310"/>
                </a:moveTo>
                <a:cubicBezTo>
                  <a:pt x="6589" y="5426"/>
                  <a:pt x="6609" y="5542"/>
                  <a:pt x="6628" y="5659"/>
                </a:cubicBezTo>
                <a:lnTo>
                  <a:pt x="6628" y="5659"/>
                </a:lnTo>
                <a:cubicBezTo>
                  <a:pt x="6589" y="5600"/>
                  <a:pt x="6568" y="5560"/>
                  <a:pt x="6528" y="5519"/>
                </a:cubicBezTo>
                <a:cubicBezTo>
                  <a:pt x="6549" y="5456"/>
                  <a:pt x="6549" y="5394"/>
                  <a:pt x="6570" y="5310"/>
                </a:cubicBezTo>
                <a:close/>
                <a:moveTo>
                  <a:pt x="11801" y="5582"/>
                </a:moveTo>
                <a:cubicBezTo>
                  <a:pt x="11738" y="5666"/>
                  <a:pt x="11675" y="5749"/>
                  <a:pt x="11613" y="5833"/>
                </a:cubicBezTo>
                <a:cubicBezTo>
                  <a:pt x="11571" y="5728"/>
                  <a:pt x="11508" y="5624"/>
                  <a:pt x="11403" y="5582"/>
                </a:cubicBezTo>
                <a:close/>
                <a:moveTo>
                  <a:pt x="1799" y="6252"/>
                </a:moveTo>
                <a:lnTo>
                  <a:pt x="1799" y="6252"/>
                </a:lnTo>
                <a:cubicBezTo>
                  <a:pt x="1737" y="6356"/>
                  <a:pt x="1737" y="6482"/>
                  <a:pt x="1758" y="6586"/>
                </a:cubicBezTo>
                <a:cubicBezTo>
                  <a:pt x="1653" y="6503"/>
                  <a:pt x="1548" y="6419"/>
                  <a:pt x="1423" y="6335"/>
                </a:cubicBezTo>
                <a:lnTo>
                  <a:pt x="1799" y="6252"/>
                </a:lnTo>
                <a:close/>
                <a:moveTo>
                  <a:pt x="3641" y="7821"/>
                </a:moveTo>
                <a:lnTo>
                  <a:pt x="3996" y="7905"/>
                </a:lnTo>
                <a:lnTo>
                  <a:pt x="3913" y="8072"/>
                </a:lnTo>
                <a:cubicBezTo>
                  <a:pt x="3829" y="7988"/>
                  <a:pt x="3745" y="7884"/>
                  <a:pt x="3641" y="7821"/>
                </a:cubicBezTo>
                <a:close/>
                <a:moveTo>
                  <a:pt x="12763" y="5519"/>
                </a:moveTo>
                <a:cubicBezTo>
                  <a:pt x="17388" y="5519"/>
                  <a:pt x="21886" y="6775"/>
                  <a:pt x="25506" y="9788"/>
                </a:cubicBezTo>
                <a:cubicBezTo>
                  <a:pt x="27849" y="11734"/>
                  <a:pt x="29670" y="14244"/>
                  <a:pt x="30800" y="17069"/>
                </a:cubicBezTo>
                <a:cubicBezTo>
                  <a:pt x="26782" y="10102"/>
                  <a:pt x="16823" y="8909"/>
                  <a:pt x="9332" y="8888"/>
                </a:cubicBezTo>
                <a:cubicBezTo>
                  <a:pt x="10755" y="8093"/>
                  <a:pt x="11926" y="6921"/>
                  <a:pt x="12763" y="5519"/>
                </a:cubicBezTo>
                <a:close/>
                <a:moveTo>
                  <a:pt x="10177" y="689"/>
                </a:moveTo>
                <a:cubicBezTo>
                  <a:pt x="15382" y="689"/>
                  <a:pt x="20442" y="2224"/>
                  <a:pt x="24543" y="5770"/>
                </a:cubicBezTo>
                <a:cubicBezTo>
                  <a:pt x="26929" y="7842"/>
                  <a:pt x="28833" y="10394"/>
                  <a:pt x="30130" y="13282"/>
                </a:cubicBezTo>
                <a:cubicBezTo>
                  <a:pt x="30695" y="14537"/>
                  <a:pt x="31134" y="15856"/>
                  <a:pt x="31427" y="17195"/>
                </a:cubicBezTo>
                <a:cubicBezTo>
                  <a:pt x="28648" y="10275"/>
                  <a:pt x="21875" y="5083"/>
                  <a:pt x="14276" y="5083"/>
                </a:cubicBezTo>
                <a:cubicBezTo>
                  <a:pt x="13810" y="5083"/>
                  <a:pt x="13340" y="5103"/>
                  <a:pt x="12868" y="5143"/>
                </a:cubicBezTo>
                <a:cubicBezTo>
                  <a:pt x="12826" y="4954"/>
                  <a:pt x="12680" y="4829"/>
                  <a:pt x="12491" y="4829"/>
                </a:cubicBezTo>
                <a:cubicBezTo>
                  <a:pt x="11900" y="4814"/>
                  <a:pt x="11297" y="4799"/>
                  <a:pt x="10699" y="4799"/>
                </a:cubicBezTo>
                <a:cubicBezTo>
                  <a:pt x="10452" y="4799"/>
                  <a:pt x="10205" y="4802"/>
                  <a:pt x="9960" y="4808"/>
                </a:cubicBezTo>
                <a:cubicBezTo>
                  <a:pt x="9771" y="4808"/>
                  <a:pt x="9573" y="4797"/>
                  <a:pt x="9378" y="4797"/>
                </a:cubicBezTo>
                <a:cubicBezTo>
                  <a:pt x="8968" y="4797"/>
                  <a:pt x="8569" y="4845"/>
                  <a:pt x="8286" y="5143"/>
                </a:cubicBezTo>
                <a:cubicBezTo>
                  <a:pt x="8139" y="3699"/>
                  <a:pt x="7135" y="2171"/>
                  <a:pt x="6340" y="958"/>
                </a:cubicBezTo>
                <a:cubicBezTo>
                  <a:pt x="7620" y="781"/>
                  <a:pt x="8903" y="689"/>
                  <a:pt x="10177" y="689"/>
                </a:cubicBezTo>
                <a:close/>
                <a:moveTo>
                  <a:pt x="9374" y="9306"/>
                </a:moveTo>
                <a:lnTo>
                  <a:pt x="9374" y="9306"/>
                </a:lnTo>
                <a:cubicBezTo>
                  <a:pt x="14165" y="9599"/>
                  <a:pt x="19103" y="9683"/>
                  <a:pt x="23539" y="11713"/>
                </a:cubicBezTo>
                <a:cubicBezTo>
                  <a:pt x="27012" y="13282"/>
                  <a:pt x="30046" y="16002"/>
                  <a:pt x="31281" y="19622"/>
                </a:cubicBezTo>
                <a:cubicBezTo>
                  <a:pt x="29795" y="17299"/>
                  <a:pt x="27494" y="15479"/>
                  <a:pt x="25046" y="14307"/>
                </a:cubicBezTo>
                <a:cubicBezTo>
                  <a:pt x="22974" y="13345"/>
                  <a:pt x="20735" y="12738"/>
                  <a:pt x="18476" y="12508"/>
                </a:cubicBezTo>
                <a:cubicBezTo>
                  <a:pt x="17157" y="12340"/>
                  <a:pt x="15818" y="12278"/>
                  <a:pt x="14500" y="12278"/>
                </a:cubicBezTo>
                <a:cubicBezTo>
                  <a:pt x="14085" y="12278"/>
                  <a:pt x="13653" y="12267"/>
                  <a:pt x="13217" y="12267"/>
                </a:cubicBezTo>
                <a:cubicBezTo>
                  <a:pt x="12399" y="12267"/>
                  <a:pt x="11568" y="12303"/>
                  <a:pt x="10818" y="12508"/>
                </a:cubicBezTo>
                <a:cubicBezTo>
                  <a:pt x="10797" y="12487"/>
                  <a:pt x="10797" y="12445"/>
                  <a:pt x="10776" y="12424"/>
                </a:cubicBezTo>
                <a:cubicBezTo>
                  <a:pt x="10483" y="11775"/>
                  <a:pt x="10190" y="11127"/>
                  <a:pt x="9897" y="10457"/>
                </a:cubicBezTo>
                <a:cubicBezTo>
                  <a:pt x="9729" y="10081"/>
                  <a:pt x="9583" y="9662"/>
                  <a:pt x="9374" y="9306"/>
                </a:cubicBezTo>
                <a:close/>
                <a:moveTo>
                  <a:pt x="10650" y="1"/>
                </a:moveTo>
                <a:cubicBezTo>
                  <a:pt x="9062" y="1"/>
                  <a:pt x="7485" y="193"/>
                  <a:pt x="5963" y="602"/>
                </a:cubicBezTo>
                <a:cubicBezTo>
                  <a:pt x="5925" y="586"/>
                  <a:pt x="5884" y="578"/>
                  <a:pt x="5842" y="578"/>
                </a:cubicBezTo>
                <a:cubicBezTo>
                  <a:pt x="5725" y="578"/>
                  <a:pt x="5607" y="640"/>
                  <a:pt x="5545" y="749"/>
                </a:cubicBezTo>
                <a:cubicBezTo>
                  <a:pt x="5545" y="770"/>
                  <a:pt x="5524" y="770"/>
                  <a:pt x="5524" y="791"/>
                </a:cubicBezTo>
                <a:cubicBezTo>
                  <a:pt x="5524" y="811"/>
                  <a:pt x="5503" y="832"/>
                  <a:pt x="5503" y="853"/>
                </a:cubicBezTo>
                <a:cubicBezTo>
                  <a:pt x="5022" y="2234"/>
                  <a:pt x="4624" y="3678"/>
                  <a:pt x="4352" y="5122"/>
                </a:cubicBezTo>
                <a:cubicBezTo>
                  <a:pt x="4268" y="5080"/>
                  <a:pt x="4206" y="5080"/>
                  <a:pt x="4122" y="5080"/>
                </a:cubicBezTo>
                <a:cubicBezTo>
                  <a:pt x="2867" y="5268"/>
                  <a:pt x="1632" y="5477"/>
                  <a:pt x="398" y="5708"/>
                </a:cubicBezTo>
                <a:cubicBezTo>
                  <a:pt x="105" y="5791"/>
                  <a:pt x="0" y="6168"/>
                  <a:pt x="209" y="6398"/>
                </a:cubicBezTo>
                <a:cubicBezTo>
                  <a:pt x="774" y="6858"/>
                  <a:pt x="1339" y="7319"/>
                  <a:pt x="1946" y="7716"/>
                </a:cubicBezTo>
                <a:cubicBezTo>
                  <a:pt x="2385" y="8009"/>
                  <a:pt x="2867" y="8386"/>
                  <a:pt x="3390" y="8532"/>
                </a:cubicBezTo>
                <a:cubicBezTo>
                  <a:pt x="2741" y="9955"/>
                  <a:pt x="2155" y="11420"/>
                  <a:pt x="1632" y="12884"/>
                </a:cubicBezTo>
                <a:cubicBezTo>
                  <a:pt x="1550" y="13163"/>
                  <a:pt x="1777" y="13404"/>
                  <a:pt x="2030" y="13404"/>
                </a:cubicBezTo>
                <a:cubicBezTo>
                  <a:pt x="2099" y="13404"/>
                  <a:pt x="2171" y="13385"/>
                  <a:pt x="2239" y="13345"/>
                </a:cubicBezTo>
                <a:cubicBezTo>
                  <a:pt x="3452" y="12529"/>
                  <a:pt x="4959" y="11650"/>
                  <a:pt x="5880" y="10478"/>
                </a:cubicBezTo>
                <a:cubicBezTo>
                  <a:pt x="5880" y="10499"/>
                  <a:pt x="5900" y="10499"/>
                  <a:pt x="5921" y="10520"/>
                </a:cubicBezTo>
                <a:cubicBezTo>
                  <a:pt x="7261" y="11524"/>
                  <a:pt x="8704" y="12340"/>
                  <a:pt x="10232" y="12989"/>
                </a:cubicBezTo>
                <a:cubicBezTo>
                  <a:pt x="10287" y="13020"/>
                  <a:pt x="10347" y="13034"/>
                  <a:pt x="10408" y="13034"/>
                </a:cubicBezTo>
                <a:cubicBezTo>
                  <a:pt x="10556" y="13034"/>
                  <a:pt x="10708" y="12949"/>
                  <a:pt x="10797" y="12801"/>
                </a:cubicBezTo>
                <a:cubicBezTo>
                  <a:pt x="11110" y="12849"/>
                  <a:pt x="11434" y="12866"/>
                  <a:pt x="11761" y="12866"/>
                </a:cubicBezTo>
                <a:cubicBezTo>
                  <a:pt x="12415" y="12866"/>
                  <a:pt x="13084" y="12801"/>
                  <a:pt x="13726" y="12801"/>
                </a:cubicBezTo>
                <a:cubicBezTo>
                  <a:pt x="14939" y="12801"/>
                  <a:pt x="16132" y="12801"/>
                  <a:pt x="17346" y="12926"/>
                </a:cubicBezTo>
                <a:cubicBezTo>
                  <a:pt x="19794" y="13094"/>
                  <a:pt x="22221" y="13679"/>
                  <a:pt x="24481" y="14663"/>
                </a:cubicBezTo>
                <a:cubicBezTo>
                  <a:pt x="28017" y="16253"/>
                  <a:pt x="30800" y="19015"/>
                  <a:pt x="32055" y="22656"/>
                </a:cubicBezTo>
                <a:lnTo>
                  <a:pt x="32055" y="23032"/>
                </a:lnTo>
                <a:cubicBezTo>
                  <a:pt x="32055" y="23137"/>
                  <a:pt x="32118" y="23242"/>
                  <a:pt x="32243" y="23262"/>
                </a:cubicBezTo>
                <a:cubicBezTo>
                  <a:pt x="32243" y="23304"/>
                  <a:pt x="32264" y="23325"/>
                  <a:pt x="32264" y="23367"/>
                </a:cubicBezTo>
                <a:cubicBezTo>
                  <a:pt x="32306" y="23510"/>
                  <a:pt x="32419" y="23572"/>
                  <a:pt x="32532" y="23572"/>
                </a:cubicBezTo>
                <a:cubicBezTo>
                  <a:pt x="32701" y="23572"/>
                  <a:pt x="32871" y="23434"/>
                  <a:pt x="32808" y="23221"/>
                </a:cubicBezTo>
                <a:cubicBezTo>
                  <a:pt x="32745" y="22949"/>
                  <a:pt x="32683" y="22718"/>
                  <a:pt x="32620" y="22467"/>
                </a:cubicBezTo>
                <a:cubicBezTo>
                  <a:pt x="33017" y="16023"/>
                  <a:pt x="29607" y="9181"/>
                  <a:pt x="24711" y="5122"/>
                </a:cubicBezTo>
                <a:cubicBezTo>
                  <a:pt x="20902" y="1966"/>
                  <a:pt x="15722" y="1"/>
                  <a:pt x="10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6" name="Google Shape;8126;p13"/>
          <p:cNvGrpSpPr/>
          <p:nvPr/>
        </p:nvGrpSpPr>
        <p:grpSpPr>
          <a:xfrm rot="-6869966" flipH="1">
            <a:off x="7832072" y="395150"/>
            <a:ext cx="2329503" cy="757791"/>
            <a:chOff x="4178968" y="-268677"/>
            <a:chExt cx="2329415" cy="757762"/>
          </a:xfrm>
        </p:grpSpPr>
        <p:grpSp>
          <p:nvGrpSpPr>
            <p:cNvPr id="8127" name="Google Shape;8127;p13"/>
            <p:cNvGrpSpPr/>
            <p:nvPr/>
          </p:nvGrpSpPr>
          <p:grpSpPr>
            <a:xfrm>
              <a:off x="4178968" y="-268677"/>
              <a:ext cx="1264254" cy="757762"/>
              <a:chOff x="6323950" y="1278138"/>
              <a:chExt cx="701350" cy="420325"/>
            </a:xfrm>
          </p:grpSpPr>
          <p:sp>
            <p:nvSpPr>
              <p:cNvPr id="8128" name="Google Shape;8128;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1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1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1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1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13"/>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13"/>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3"/>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3"/>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6" name="Google Shape;8376;p13"/>
            <p:cNvGrpSpPr/>
            <p:nvPr/>
          </p:nvGrpSpPr>
          <p:grpSpPr>
            <a:xfrm>
              <a:off x="5350843" y="-268677"/>
              <a:ext cx="1157540" cy="757762"/>
              <a:chOff x="6323950" y="1278138"/>
              <a:chExt cx="642150" cy="420325"/>
            </a:xfrm>
          </p:grpSpPr>
          <p:sp>
            <p:nvSpPr>
              <p:cNvPr id="8377" name="Google Shape;8377;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1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1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1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1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1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1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1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1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1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1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1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1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1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1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1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1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1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1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1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1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1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1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1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1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1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15" name="Google Shape;8615;p13"/>
          <p:cNvGrpSpPr/>
          <p:nvPr/>
        </p:nvGrpSpPr>
        <p:grpSpPr>
          <a:xfrm rot="-6869966" flipH="1">
            <a:off x="-1006528" y="3952962"/>
            <a:ext cx="2329503" cy="757791"/>
            <a:chOff x="4178968" y="-268677"/>
            <a:chExt cx="2329415" cy="757762"/>
          </a:xfrm>
        </p:grpSpPr>
        <p:grpSp>
          <p:nvGrpSpPr>
            <p:cNvPr id="8616" name="Google Shape;8616;p13"/>
            <p:cNvGrpSpPr/>
            <p:nvPr/>
          </p:nvGrpSpPr>
          <p:grpSpPr>
            <a:xfrm>
              <a:off x="4178968" y="-268677"/>
              <a:ext cx="1264254" cy="757762"/>
              <a:chOff x="6323950" y="1278138"/>
              <a:chExt cx="701350" cy="420325"/>
            </a:xfrm>
          </p:grpSpPr>
          <p:sp>
            <p:nvSpPr>
              <p:cNvPr id="8617" name="Google Shape;8617;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1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1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1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1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1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1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1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1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1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1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1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1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1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1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1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1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1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1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1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1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3"/>
              <p:cNvSpPr/>
              <p:nvPr/>
            </p:nvSpPr>
            <p:spPr>
              <a:xfrm>
                <a:off x="7003600"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3"/>
              <p:cNvSpPr/>
              <p:nvPr/>
            </p:nvSpPr>
            <p:spPr>
              <a:xfrm>
                <a:off x="6973575" y="1322338"/>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3"/>
              <p:cNvSpPr/>
              <p:nvPr/>
            </p:nvSpPr>
            <p:spPr>
              <a:xfrm>
                <a:off x="7003600"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8" y="701"/>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3"/>
              <p:cNvSpPr/>
              <p:nvPr/>
            </p:nvSpPr>
            <p:spPr>
              <a:xfrm>
                <a:off x="6973575" y="1410738"/>
                <a:ext cx="22550" cy="22525"/>
              </a:xfrm>
              <a:custGeom>
                <a:avLst/>
                <a:gdLst/>
                <a:ahLst/>
                <a:cxnLst/>
                <a:rect l="l" t="t" r="r" b="b"/>
                <a:pathLst>
                  <a:path w="902" h="901" extrusionOk="0">
                    <a:moveTo>
                      <a:pt x="467" y="0"/>
                    </a:moveTo>
                    <a:cubicBezTo>
                      <a:pt x="201" y="0"/>
                      <a:pt x="0" y="200"/>
                      <a:pt x="0" y="434"/>
                    </a:cubicBezTo>
                    <a:cubicBezTo>
                      <a:pt x="0" y="701"/>
                      <a:pt x="201"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3"/>
              <p:cNvSpPr/>
              <p:nvPr/>
            </p:nvSpPr>
            <p:spPr>
              <a:xfrm>
                <a:off x="6973575" y="1499963"/>
                <a:ext cx="22550" cy="21700"/>
              </a:xfrm>
              <a:custGeom>
                <a:avLst/>
                <a:gdLst/>
                <a:ahLst/>
                <a:cxnLst/>
                <a:rect l="l" t="t" r="r" b="b"/>
                <a:pathLst>
                  <a:path w="902" h="868" extrusionOk="0">
                    <a:moveTo>
                      <a:pt x="467" y="1"/>
                    </a:moveTo>
                    <a:cubicBezTo>
                      <a:pt x="201" y="1"/>
                      <a:pt x="0" y="201"/>
                      <a:pt x="0" y="434"/>
                    </a:cubicBezTo>
                    <a:cubicBezTo>
                      <a:pt x="0" y="668"/>
                      <a:pt x="201"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3"/>
              <p:cNvSpPr/>
              <p:nvPr/>
            </p:nvSpPr>
            <p:spPr>
              <a:xfrm>
                <a:off x="6973575" y="1676763"/>
                <a:ext cx="22550" cy="21700"/>
              </a:xfrm>
              <a:custGeom>
                <a:avLst/>
                <a:gdLst/>
                <a:ahLst/>
                <a:cxnLst/>
                <a:rect l="l" t="t" r="r" b="b"/>
                <a:pathLst>
                  <a:path w="902" h="868" extrusionOk="0">
                    <a:moveTo>
                      <a:pt x="467" y="0"/>
                    </a:moveTo>
                    <a:cubicBezTo>
                      <a:pt x="201" y="0"/>
                      <a:pt x="0" y="200"/>
                      <a:pt x="0" y="434"/>
                    </a:cubicBezTo>
                    <a:cubicBezTo>
                      <a:pt x="0" y="667"/>
                      <a:pt x="201"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3"/>
              <p:cNvSpPr/>
              <p:nvPr/>
            </p:nvSpPr>
            <p:spPr>
              <a:xfrm>
                <a:off x="6973575" y="1588363"/>
                <a:ext cx="22550" cy="21700"/>
              </a:xfrm>
              <a:custGeom>
                <a:avLst/>
                <a:gdLst/>
                <a:ahLst/>
                <a:cxnLst/>
                <a:rect l="l" t="t" r="r" b="b"/>
                <a:pathLst>
                  <a:path w="902" h="868" extrusionOk="0">
                    <a:moveTo>
                      <a:pt x="467" y="0"/>
                    </a:moveTo>
                    <a:cubicBezTo>
                      <a:pt x="201" y="0"/>
                      <a:pt x="0" y="201"/>
                      <a:pt x="0" y="434"/>
                    </a:cubicBezTo>
                    <a:cubicBezTo>
                      <a:pt x="0" y="668"/>
                      <a:pt x="201"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5" name="Google Shape;8865;p13"/>
            <p:cNvGrpSpPr/>
            <p:nvPr/>
          </p:nvGrpSpPr>
          <p:grpSpPr>
            <a:xfrm>
              <a:off x="5350843" y="-268677"/>
              <a:ext cx="1157540" cy="757762"/>
              <a:chOff x="6323950" y="1278138"/>
              <a:chExt cx="642150" cy="420325"/>
            </a:xfrm>
          </p:grpSpPr>
          <p:sp>
            <p:nvSpPr>
              <p:cNvPr id="8866" name="Google Shape;8866;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3"/>
              <p:cNvSpPr/>
              <p:nvPr/>
            </p:nvSpPr>
            <p:spPr>
              <a:xfrm>
                <a:off x="6383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3"/>
              <p:cNvSpPr/>
              <p:nvPr/>
            </p:nvSpPr>
            <p:spPr>
              <a:xfrm>
                <a:off x="6353125"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3"/>
              <p:cNvSpPr/>
              <p:nvPr/>
            </p:nvSpPr>
            <p:spPr>
              <a:xfrm>
                <a:off x="6383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3"/>
              <p:cNvSpPr/>
              <p:nvPr/>
            </p:nvSpPr>
            <p:spPr>
              <a:xfrm>
                <a:off x="6353125"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3"/>
              <p:cNvSpPr/>
              <p:nvPr/>
            </p:nvSpPr>
            <p:spPr>
              <a:xfrm>
                <a:off x="6353125"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3"/>
              <p:cNvSpPr/>
              <p:nvPr/>
            </p:nvSpPr>
            <p:spPr>
              <a:xfrm>
                <a:off x="6383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3"/>
              <p:cNvSpPr/>
              <p:nvPr/>
            </p:nvSpPr>
            <p:spPr>
              <a:xfrm>
                <a:off x="6353125"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3"/>
              <p:cNvSpPr/>
              <p:nvPr/>
            </p:nvSpPr>
            <p:spPr>
              <a:xfrm>
                <a:off x="6442350" y="1499963"/>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3"/>
              <p:cNvSpPr/>
              <p:nvPr/>
            </p:nvSpPr>
            <p:spPr>
              <a:xfrm>
                <a:off x="6412350" y="15441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13"/>
              <p:cNvSpPr/>
              <p:nvPr/>
            </p:nvSpPr>
            <p:spPr>
              <a:xfrm>
                <a:off x="6442350" y="1410738"/>
                <a:ext cx="21725" cy="22525"/>
              </a:xfrm>
              <a:custGeom>
                <a:avLst/>
                <a:gdLst/>
                <a:ahLst/>
                <a:cxnLst/>
                <a:rect l="l" t="t" r="r" b="b"/>
                <a:pathLst>
                  <a:path w="869" h="901" extrusionOk="0">
                    <a:moveTo>
                      <a:pt x="435" y="0"/>
                    </a:moveTo>
                    <a:cubicBezTo>
                      <a:pt x="201" y="0"/>
                      <a:pt x="1" y="200"/>
                      <a:pt x="1" y="434"/>
                    </a:cubicBezTo>
                    <a:cubicBezTo>
                      <a:pt x="1" y="701"/>
                      <a:pt x="201" y="901"/>
                      <a:pt x="435" y="901"/>
                    </a:cubicBezTo>
                    <a:cubicBezTo>
                      <a:pt x="668" y="901"/>
                      <a:pt x="868" y="701"/>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13"/>
              <p:cNvSpPr/>
              <p:nvPr/>
            </p:nvSpPr>
            <p:spPr>
              <a:xfrm>
                <a:off x="6412350" y="1454938"/>
                <a:ext cx="22525" cy="22525"/>
              </a:xfrm>
              <a:custGeom>
                <a:avLst/>
                <a:gdLst/>
                <a:ahLst/>
                <a:cxnLst/>
                <a:rect l="l" t="t" r="r" b="b"/>
                <a:pathLst>
                  <a:path w="901" h="901" extrusionOk="0">
                    <a:moveTo>
                      <a:pt x="434" y="0"/>
                    </a:moveTo>
                    <a:cubicBezTo>
                      <a:pt x="200" y="0"/>
                      <a:pt x="0" y="200"/>
                      <a:pt x="0" y="467"/>
                    </a:cubicBezTo>
                    <a:cubicBezTo>
                      <a:pt x="0" y="701"/>
                      <a:pt x="200" y="901"/>
                      <a:pt x="434" y="901"/>
                    </a:cubicBezTo>
                    <a:cubicBezTo>
                      <a:pt x="701" y="901"/>
                      <a:pt x="901" y="701"/>
                      <a:pt x="901" y="467"/>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13"/>
              <p:cNvSpPr/>
              <p:nvPr/>
            </p:nvSpPr>
            <p:spPr>
              <a:xfrm>
                <a:off x="6412350" y="1278138"/>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13"/>
              <p:cNvSpPr/>
              <p:nvPr/>
            </p:nvSpPr>
            <p:spPr>
              <a:xfrm>
                <a:off x="6442350" y="1322338"/>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13"/>
              <p:cNvSpPr/>
              <p:nvPr/>
            </p:nvSpPr>
            <p:spPr>
              <a:xfrm>
                <a:off x="6412350" y="1366538"/>
                <a:ext cx="22525" cy="21700"/>
              </a:xfrm>
              <a:custGeom>
                <a:avLst/>
                <a:gdLst/>
                <a:ahLst/>
                <a:cxnLst/>
                <a:rect l="l" t="t" r="r" b="b"/>
                <a:pathLst>
                  <a:path w="901" h="868" extrusionOk="0">
                    <a:moveTo>
                      <a:pt x="434" y="0"/>
                    </a:moveTo>
                    <a:cubicBezTo>
                      <a:pt x="200" y="0"/>
                      <a:pt x="0" y="201"/>
                      <a:pt x="0" y="434"/>
                    </a:cubicBezTo>
                    <a:cubicBezTo>
                      <a:pt x="0" y="701"/>
                      <a:pt x="200" y="868"/>
                      <a:pt x="434" y="868"/>
                    </a:cubicBezTo>
                    <a:cubicBezTo>
                      <a:pt x="701" y="868"/>
                      <a:pt x="901" y="701"/>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13"/>
              <p:cNvSpPr/>
              <p:nvPr/>
            </p:nvSpPr>
            <p:spPr>
              <a:xfrm>
                <a:off x="65015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8" y="668"/>
                      <a:pt x="868" y="434"/>
                    </a:cubicBezTo>
                    <a:cubicBezTo>
                      <a:pt x="868"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13"/>
              <p:cNvSpPr/>
              <p:nvPr/>
            </p:nvSpPr>
            <p:spPr>
              <a:xfrm>
                <a:off x="6471550" y="15441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13"/>
              <p:cNvSpPr/>
              <p:nvPr/>
            </p:nvSpPr>
            <p:spPr>
              <a:xfrm>
                <a:off x="65015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8" y="701"/>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3"/>
              <p:cNvSpPr/>
              <p:nvPr/>
            </p:nvSpPr>
            <p:spPr>
              <a:xfrm>
                <a:off x="6471550" y="1454938"/>
                <a:ext cx="21700" cy="22525"/>
              </a:xfrm>
              <a:custGeom>
                <a:avLst/>
                <a:gdLst/>
                <a:ahLst/>
                <a:cxnLst/>
                <a:rect l="l" t="t" r="r" b="b"/>
                <a:pathLst>
                  <a:path w="868" h="901" extrusionOk="0">
                    <a:moveTo>
                      <a:pt x="434" y="0"/>
                    </a:moveTo>
                    <a:cubicBezTo>
                      <a:pt x="201" y="0"/>
                      <a:pt x="0" y="200"/>
                      <a:pt x="0" y="467"/>
                    </a:cubicBezTo>
                    <a:cubicBezTo>
                      <a:pt x="0"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3"/>
              <p:cNvSpPr/>
              <p:nvPr/>
            </p:nvSpPr>
            <p:spPr>
              <a:xfrm>
                <a:off x="6471550" y="1278138"/>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13"/>
              <p:cNvSpPr/>
              <p:nvPr/>
            </p:nvSpPr>
            <p:spPr>
              <a:xfrm>
                <a:off x="65015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3"/>
              <p:cNvSpPr/>
              <p:nvPr/>
            </p:nvSpPr>
            <p:spPr>
              <a:xfrm>
                <a:off x="6471550" y="1366538"/>
                <a:ext cx="21700" cy="21700"/>
              </a:xfrm>
              <a:custGeom>
                <a:avLst/>
                <a:gdLst/>
                <a:ahLst/>
                <a:cxnLst/>
                <a:rect l="l" t="t" r="r" b="b"/>
                <a:pathLst>
                  <a:path w="868" h="868" extrusionOk="0">
                    <a:moveTo>
                      <a:pt x="434" y="0"/>
                    </a:moveTo>
                    <a:cubicBezTo>
                      <a:pt x="201" y="0"/>
                      <a:pt x="0" y="201"/>
                      <a:pt x="0" y="434"/>
                    </a:cubicBezTo>
                    <a:cubicBezTo>
                      <a:pt x="0"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3"/>
              <p:cNvSpPr/>
              <p:nvPr/>
            </p:nvSpPr>
            <p:spPr>
              <a:xfrm>
                <a:off x="6530750" y="15441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3"/>
              <p:cNvSpPr/>
              <p:nvPr/>
            </p:nvSpPr>
            <p:spPr>
              <a:xfrm>
                <a:off x="6559950" y="1410738"/>
                <a:ext cx="22525" cy="22525"/>
              </a:xfrm>
              <a:custGeom>
                <a:avLst/>
                <a:gdLst/>
                <a:ahLst/>
                <a:cxnLst/>
                <a:rect l="l" t="t" r="r" b="b"/>
                <a:pathLst>
                  <a:path w="901" h="901" extrusionOk="0">
                    <a:moveTo>
                      <a:pt x="434" y="0"/>
                    </a:moveTo>
                    <a:cubicBezTo>
                      <a:pt x="200" y="0"/>
                      <a:pt x="0" y="200"/>
                      <a:pt x="0" y="434"/>
                    </a:cubicBezTo>
                    <a:cubicBezTo>
                      <a:pt x="0" y="701"/>
                      <a:pt x="200" y="901"/>
                      <a:pt x="434" y="901"/>
                    </a:cubicBezTo>
                    <a:cubicBezTo>
                      <a:pt x="701" y="901"/>
                      <a:pt x="901" y="701"/>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3"/>
              <p:cNvSpPr/>
              <p:nvPr/>
            </p:nvSpPr>
            <p:spPr>
              <a:xfrm>
                <a:off x="6530750" y="1454938"/>
                <a:ext cx="21725" cy="22525"/>
              </a:xfrm>
              <a:custGeom>
                <a:avLst/>
                <a:gdLst/>
                <a:ahLst/>
                <a:cxnLst/>
                <a:rect l="l" t="t" r="r" b="b"/>
                <a:pathLst>
                  <a:path w="869"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3"/>
              <p:cNvSpPr/>
              <p:nvPr/>
            </p:nvSpPr>
            <p:spPr>
              <a:xfrm>
                <a:off x="6530750" y="1278138"/>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13"/>
              <p:cNvSpPr/>
              <p:nvPr/>
            </p:nvSpPr>
            <p:spPr>
              <a:xfrm>
                <a:off x="6559950" y="1322338"/>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13"/>
              <p:cNvSpPr/>
              <p:nvPr/>
            </p:nvSpPr>
            <p:spPr>
              <a:xfrm>
                <a:off x="6530750" y="1366538"/>
                <a:ext cx="21725" cy="21700"/>
              </a:xfrm>
              <a:custGeom>
                <a:avLst/>
                <a:gdLst/>
                <a:ahLst/>
                <a:cxnLst/>
                <a:rect l="l" t="t" r="r" b="b"/>
                <a:pathLst>
                  <a:path w="869"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13"/>
              <p:cNvSpPr/>
              <p:nvPr/>
            </p:nvSpPr>
            <p:spPr>
              <a:xfrm>
                <a:off x="6619150" y="1410738"/>
                <a:ext cx="21700" cy="22525"/>
              </a:xfrm>
              <a:custGeom>
                <a:avLst/>
                <a:gdLst/>
                <a:ahLst/>
                <a:cxnLst/>
                <a:rect l="l" t="t" r="r" b="b"/>
                <a:pathLst>
                  <a:path w="868" h="901" extrusionOk="0">
                    <a:moveTo>
                      <a:pt x="434" y="0"/>
                    </a:moveTo>
                    <a:cubicBezTo>
                      <a:pt x="201" y="0"/>
                      <a:pt x="1" y="200"/>
                      <a:pt x="1" y="434"/>
                    </a:cubicBezTo>
                    <a:cubicBezTo>
                      <a:pt x="1" y="701"/>
                      <a:pt x="201" y="901"/>
                      <a:pt x="434" y="901"/>
                    </a:cubicBezTo>
                    <a:cubicBezTo>
                      <a:pt x="701" y="901"/>
                      <a:pt x="868" y="701"/>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13"/>
              <p:cNvSpPr/>
              <p:nvPr/>
            </p:nvSpPr>
            <p:spPr>
              <a:xfrm>
                <a:off x="6589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667" y="901"/>
                      <a:pt x="867" y="701"/>
                      <a:pt x="867" y="467"/>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3"/>
              <p:cNvSpPr/>
              <p:nvPr/>
            </p:nvSpPr>
            <p:spPr>
              <a:xfrm>
                <a:off x="6589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13"/>
              <p:cNvSpPr/>
              <p:nvPr/>
            </p:nvSpPr>
            <p:spPr>
              <a:xfrm>
                <a:off x="6619150" y="1322338"/>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13"/>
              <p:cNvSpPr/>
              <p:nvPr/>
            </p:nvSpPr>
            <p:spPr>
              <a:xfrm>
                <a:off x="6589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667" y="868"/>
                      <a:pt x="867" y="701"/>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3"/>
              <p:cNvSpPr/>
              <p:nvPr/>
            </p:nvSpPr>
            <p:spPr>
              <a:xfrm>
                <a:off x="6678375"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3"/>
              <p:cNvSpPr/>
              <p:nvPr/>
            </p:nvSpPr>
            <p:spPr>
              <a:xfrm>
                <a:off x="6649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3"/>
              <p:cNvSpPr/>
              <p:nvPr/>
            </p:nvSpPr>
            <p:spPr>
              <a:xfrm>
                <a:off x="6649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3"/>
              <p:cNvSpPr/>
              <p:nvPr/>
            </p:nvSpPr>
            <p:spPr>
              <a:xfrm>
                <a:off x="6678375"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3"/>
              <p:cNvSpPr/>
              <p:nvPr/>
            </p:nvSpPr>
            <p:spPr>
              <a:xfrm>
                <a:off x="6649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3"/>
              <p:cNvSpPr/>
              <p:nvPr/>
            </p:nvSpPr>
            <p:spPr>
              <a:xfrm>
                <a:off x="6737575" y="1410738"/>
                <a:ext cx="21700" cy="22525"/>
              </a:xfrm>
              <a:custGeom>
                <a:avLst/>
                <a:gdLst/>
                <a:ahLst/>
                <a:cxnLst/>
                <a:rect l="l" t="t" r="r" b="b"/>
                <a:pathLst>
                  <a:path w="868" h="901" extrusionOk="0">
                    <a:moveTo>
                      <a:pt x="434" y="0"/>
                    </a:moveTo>
                    <a:cubicBezTo>
                      <a:pt x="201" y="0"/>
                      <a:pt x="0" y="200"/>
                      <a:pt x="0" y="434"/>
                    </a:cubicBezTo>
                    <a:cubicBezTo>
                      <a:pt x="0"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3"/>
              <p:cNvSpPr/>
              <p:nvPr/>
            </p:nvSpPr>
            <p:spPr>
              <a:xfrm>
                <a:off x="6707550" y="1454938"/>
                <a:ext cx="22550" cy="22525"/>
              </a:xfrm>
              <a:custGeom>
                <a:avLst/>
                <a:gdLst/>
                <a:ahLst/>
                <a:cxnLst/>
                <a:rect l="l" t="t" r="r" b="b"/>
                <a:pathLst>
                  <a:path w="902" h="901" extrusionOk="0">
                    <a:moveTo>
                      <a:pt x="468" y="0"/>
                    </a:moveTo>
                    <a:cubicBezTo>
                      <a:pt x="201" y="0"/>
                      <a:pt x="1" y="200"/>
                      <a:pt x="1" y="467"/>
                    </a:cubicBezTo>
                    <a:cubicBezTo>
                      <a:pt x="1" y="701"/>
                      <a:pt x="201" y="901"/>
                      <a:pt x="468" y="901"/>
                    </a:cubicBezTo>
                    <a:cubicBezTo>
                      <a:pt x="701" y="901"/>
                      <a:pt x="901" y="701"/>
                      <a:pt x="901" y="467"/>
                    </a:cubicBezTo>
                    <a:cubicBezTo>
                      <a:pt x="901" y="200"/>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3"/>
              <p:cNvSpPr/>
              <p:nvPr/>
            </p:nvSpPr>
            <p:spPr>
              <a:xfrm>
                <a:off x="6707550" y="1278138"/>
                <a:ext cx="22550" cy="21700"/>
              </a:xfrm>
              <a:custGeom>
                <a:avLst/>
                <a:gdLst/>
                <a:ahLst/>
                <a:cxnLst/>
                <a:rect l="l" t="t" r="r" b="b"/>
                <a:pathLst>
                  <a:path w="902" h="868" extrusionOk="0">
                    <a:moveTo>
                      <a:pt x="468" y="1"/>
                    </a:moveTo>
                    <a:cubicBezTo>
                      <a:pt x="201" y="1"/>
                      <a:pt x="1" y="201"/>
                      <a:pt x="1" y="434"/>
                    </a:cubicBezTo>
                    <a:cubicBezTo>
                      <a:pt x="1" y="668"/>
                      <a:pt x="201" y="868"/>
                      <a:pt x="468" y="868"/>
                    </a:cubicBezTo>
                    <a:cubicBezTo>
                      <a:pt x="701" y="868"/>
                      <a:pt x="901" y="668"/>
                      <a:pt x="901" y="434"/>
                    </a:cubicBezTo>
                    <a:cubicBezTo>
                      <a:pt x="901" y="201"/>
                      <a:pt x="701"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3"/>
              <p:cNvSpPr/>
              <p:nvPr/>
            </p:nvSpPr>
            <p:spPr>
              <a:xfrm>
                <a:off x="6737575" y="1322338"/>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3"/>
              <p:cNvSpPr/>
              <p:nvPr/>
            </p:nvSpPr>
            <p:spPr>
              <a:xfrm>
                <a:off x="6707550" y="1366538"/>
                <a:ext cx="22550" cy="21700"/>
              </a:xfrm>
              <a:custGeom>
                <a:avLst/>
                <a:gdLst/>
                <a:ahLst/>
                <a:cxnLst/>
                <a:rect l="l" t="t" r="r" b="b"/>
                <a:pathLst>
                  <a:path w="902" h="868" extrusionOk="0">
                    <a:moveTo>
                      <a:pt x="468" y="0"/>
                    </a:moveTo>
                    <a:cubicBezTo>
                      <a:pt x="201" y="0"/>
                      <a:pt x="1" y="201"/>
                      <a:pt x="1" y="434"/>
                    </a:cubicBezTo>
                    <a:cubicBezTo>
                      <a:pt x="1" y="701"/>
                      <a:pt x="201" y="868"/>
                      <a:pt x="468" y="868"/>
                    </a:cubicBezTo>
                    <a:cubicBezTo>
                      <a:pt x="701" y="868"/>
                      <a:pt x="901" y="701"/>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3"/>
              <p:cNvSpPr/>
              <p:nvPr/>
            </p:nvSpPr>
            <p:spPr>
              <a:xfrm>
                <a:off x="6766750" y="1454938"/>
                <a:ext cx="22550" cy="22525"/>
              </a:xfrm>
              <a:custGeom>
                <a:avLst/>
                <a:gdLst/>
                <a:ahLst/>
                <a:cxnLst/>
                <a:rect l="l" t="t" r="r" b="b"/>
                <a:pathLst>
                  <a:path w="902" h="901" extrusionOk="0">
                    <a:moveTo>
                      <a:pt x="435" y="0"/>
                    </a:moveTo>
                    <a:cubicBezTo>
                      <a:pt x="201" y="0"/>
                      <a:pt x="1" y="200"/>
                      <a:pt x="1" y="467"/>
                    </a:cubicBezTo>
                    <a:cubicBezTo>
                      <a:pt x="1" y="701"/>
                      <a:pt x="201" y="901"/>
                      <a:pt x="435" y="901"/>
                    </a:cubicBezTo>
                    <a:cubicBezTo>
                      <a:pt x="701" y="901"/>
                      <a:pt x="902" y="701"/>
                      <a:pt x="902" y="467"/>
                    </a:cubicBezTo>
                    <a:cubicBezTo>
                      <a:pt x="902" y="200"/>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3"/>
              <p:cNvSpPr/>
              <p:nvPr/>
            </p:nvSpPr>
            <p:spPr>
              <a:xfrm>
                <a:off x="6766750" y="1278138"/>
                <a:ext cx="22550" cy="21700"/>
              </a:xfrm>
              <a:custGeom>
                <a:avLst/>
                <a:gdLst/>
                <a:ahLst/>
                <a:cxnLst/>
                <a:rect l="l" t="t" r="r" b="b"/>
                <a:pathLst>
                  <a:path w="902" h="868" extrusionOk="0">
                    <a:moveTo>
                      <a:pt x="435" y="1"/>
                    </a:moveTo>
                    <a:cubicBezTo>
                      <a:pt x="201" y="1"/>
                      <a:pt x="1" y="201"/>
                      <a:pt x="1" y="434"/>
                    </a:cubicBezTo>
                    <a:cubicBezTo>
                      <a:pt x="1" y="668"/>
                      <a:pt x="201" y="868"/>
                      <a:pt x="435" y="868"/>
                    </a:cubicBezTo>
                    <a:cubicBezTo>
                      <a:pt x="701" y="868"/>
                      <a:pt x="902" y="668"/>
                      <a:pt x="902" y="434"/>
                    </a:cubicBezTo>
                    <a:cubicBezTo>
                      <a:pt x="902" y="201"/>
                      <a:pt x="7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3"/>
              <p:cNvSpPr/>
              <p:nvPr/>
            </p:nvSpPr>
            <p:spPr>
              <a:xfrm>
                <a:off x="6796775" y="1322338"/>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3"/>
              <p:cNvSpPr/>
              <p:nvPr/>
            </p:nvSpPr>
            <p:spPr>
              <a:xfrm>
                <a:off x="6766750" y="1366538"/>
                <a:ext cx="22550" cy="21700"/>
              </a:xfrm>
              <a:custGeom>
                <a:avLst/>
                <a:gdLst/>
                <a:ahLst/>
                <a:cxnLst/>
                <a:rect l="l" t="t" r="r" b="b"/>
                <a:pathLst>
                  <a:path w="902" h="868" extrusionOk="0">
                    <a:moveTo>
                      <a:pt x="435" y="0"/>
                    </a:moveTo>
                    <a:cubicBezTo>
                      <a:pt x="201" y="0"/>
                      <a:pt x="1" y="201"/>
                      <a:pt x="1" y="434"/>
                    </a:cubicBezTo>
                    <a:cubicBezTo>
                      <a:pt x="1" y="701"/>
                      <a:pt x="201" y="868"/>
                      <a:pt x="435" y="868"/>
                    </a:cubicBezTo>
                    <a:cubicBezTo>
                      <a:pt x="701" y="868"/>
                      <a:pt x="902" y="701"/>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3"/>
              <p:cNvSpPr/>
              <p:nvPr/>
            </p:nvSpPr>
            <p:spPr>
              <a:xfrm>
                <a:off x="6825975" y="1278138"/>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3"/>
              <p:cNvSpPr/>
              <p:nvPr/>
            </p:nvSpPr>
            <p:spPr>
              <a:xfrm>
                <a:off x="6856000" y="1322338"/>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3"/>
              <p:cNvSpPr/>
              <p:nvPr/>
            </p:nvSpPr>
            <p:spPr>
              <a:xfrm>
                <a:off x="6825975" y="1366538"/>
                <a:ext cx="21700" cy="21700"/>
              </a:xfrm>
              <a:custGeom>
                <a:avLst/>
                <a:gdLst/>
                <a:ahLst/>
                <a:cxnLst/>
                <a:rect l="l" t="t" r="r" b="b"/>
                <a:pathLst>
                  <a:path w="868" h="868" extrusionOk="0">
                    <a:moveTo>
                      <a:pt x="434" y="0"/>
                    </a:moveTo>
                    <a:cubicBezTo>
                      <a:pt x="200" y="0"/>
                      <a:pt x="0" y="201"/>
                      <a:pt x="0" y="434"/>
                    </a:cubicBezTo>
                    <a:cubicBezTo>
                      <a:pt x="0" y="701"/>
                      <a:pt x="200" y="868"/>
                      <a:pt x="434" y="868"/>
                    </a:cubicBezTo>
                    <a:cubicBezTo>
                      <a:pt x="701" y="868"/>
                      <a:pt x="868" y="701"/>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3"/>
              <p:cNvSpPr/>
              <p:nvPr/>
            </p:nvSpPr>
            <p:spPr>
              <a:xfrm>
                <a:off x="6885175" y="1278138"/>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3"/>
              <p:cNvSpPr/>
              <p:nvPr/>
            </p:nvSpPr>
            <p:spPr>
              <a:xfrm>
                <a:off x="6914375" y="1322338"/>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3"/>
              <p:cNvSpPr/>
              <p:nvPr/>
            </p:nvSpPr>
            <p:spPr>
              <a:xfrm>
                <a:off x="6885175" y="1366538"/>
                <a:ext cx="21700" cy="21700"/>
              </a:xfrm>
              <a:custGeom>
                <a:avLst/>
                <a:gdLst/>
                <a:ahLst/>
                <a:cxnLst/>
                <a:rect l="l" t="t" r="r" b="b"/>
                <a:pathLst>
                  <a:path w="868" h="868" extrusionOk="0">
                    <a:moveTo>
                      <a:pt x="434" y="0"/>
                    </a:moveTo>
                    <a:cubicBezTo>
                      <a:pt x="201" y="0"/>
                      <a:pt x="1" y="201"/>
                      <a:pt x="1" y="434"/>
                    </a:cubicBezTo>
                    <a:cubicBezTo>
                      <a:pt x="1" y="701"/>
                      <a:pt x="201" y="868"/>
                      <a:pt x="434" y="868"/>
                    </a:cubicBezTo>
                    <a:cubicBezTo>
                      <a:pt x="668" y="868"/>
                      <a:pt x="868" y="701"/>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3"/>
              <p:cNvSpPr/>
              <p:nvPr/>
            </p:nvSpPr>
            <p:spPr>
              <a:xfrm>
                <a:off x="6944375" y="1278138"/>
                <a:ext cx="21725" cy="21700"/>
              </a:xfrm>
              <a:custGeom>
                <a:avLst/>
                <a:gdLst/>
                <a:ahLst/>
                <a:cxnLst/>
                <a:rect l="l" t="t" r="r" b="b"/>
                <a:pathLst>
                  <a:path w="869" h="868" extrusionOk="0">
                    <a:moveTo>
                      <a:pt x="435" y="1"/>
                    </a:moveTo>
                    <a:cubicBezTo>
                      <a:pt x="201" y="1"/>
                      <a:pt x="1" y="201"/>
                      <a:pt x="1" y="434"/>
                    </a:cubicBezTo>
                    <a:cubicBezTo>
                      <a:pt x="1" y="668"/>
                      <a:pt x="201" y="868"/>
                      <a:pt x="435" y="868"/>
                    </a:cubicBezTo>
                    <a:cubicBezTo>
                      <a:pt x="668" y="868"/>
                      <a:pt x="868" y="668"/>
                      <a:pt x="868" y="434"/>
                    </a:cubicBezTo>
                    <a:cubicBezTo>
                      <a:pt x="868" y="201"/>
                      <a:pt x="66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3"/>
              <p:cNvSpPr/>
              <p:nvPr/>
            </p:nvSpPr>
            <p:spPr>
              <a:xfrm>
                <a:off x="6944375" y="1366538"/>
                <a:ext cx="21725" cy="21700"/>
              </a:xfrm>
              <a:custGeom>
                <a:avLst/>
                <a:gdLst/>
                <a:ahLst/>
                <a:cxnLst/>
                <a:rect l="l" t="t" r="r" b="b"/>
                <a:pathLst>
                  <a:path w="869" h="868" extrusionOk="0">
                    <a:moveTo>
                      <a:pt x="435" y="0"/>
                    </a:moveTo>
                    <a:cubicBezTo>
                      <a:pt x="201" y="0"/>
                      <a:pt x="1" y="201"/>
                      <a:pt x="1" y="434"/>
                    </a:cubicBezTo>
                    <a:cubicBezTo>
                      <a:pt x="1" y="701"/>
                      <a:pt x="201" y="868"/>
                      <a:pt x="435" y="868"/>
                    </a:cubicBezTo>
                    <a:cubicBezTo>
                      <a:pt x="668" y="868"/>
                      <a:pt x="868" y="701"/>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3"/>
              <p:cNvSpPr/>
              <p:nvPr/>
            </p:nvSpPr>
            <p:spPr>
              <a:xfrm>
                <a:off x="6944375" y="1454938"/>
                <a:ext cx="21725" cy="22525"/>
              </a:xfrm>
              <a:custGeom>
                <a:avLst/>
                <a:gdLst/>
                <a:ahLst/>
                <a:cxnLst/>
                <a:rect l="l" t="t" r="r" b="b"/>
                <a:pathLst>
                  <a:path w="869" h="901" extrusionOk="0">
                    <a:moveTo>
                      <a:pt x="435" y="0"/>
                    </a:moveTo>
                    <a:cubicBezTo>
                      <a:pt x="201" y="0"/>
                      <a:pt x="1" y="200"/>
                      <a:pt x="1" y="467"/>
                    </a:cubicBezTo>
                    <a:cubicBezTo>
                      <a:pt x="1" y="701"/>
                      <a:pt x="201" y="901"/>
                      <a:pt x="435" y="901"/>
                    </a:cubicBezTo>
                    <a:cubicBezTo>
                      <a:pt x="668" y="901"/>
                      <a:pt x="868" y="701"/>
                      <a:pt x="868" y="467"/>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3"/>
              <p:cNvSpPr/>
              <p:nvPr/>
            </p:nvSpPr>
            <p:spPr>
              <a:xfrm>
                <a:off x="6944375" y="15441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3"/>
              <p:cNvSpPr/>
              <p:nvPr/>
            </p:nvSpPr>
            <p:spPr>
              <a:xfrm>
                <a:off x="6944375" y="16325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3"/>
              <p:cNvSpPr/>
              <p:nvPr/>
            </p:nvSpPr>
            <p:spPr>
              <a:xfrm>
                <a:off x="6885175" y="1454938"/>
                <a:ext cx="21700" cy="22525"/>
              </a:xfrm>
              <a:custGeom>
                <a:avLst/>
                <a:gdLst/>
                <a:ahLst/>
                <a:cxnLst/>
                <a:rect l="l" t="t" r="r" b="b"/>
                <a:pathLst>
                  <a:path w="868" h="901" extrusionOk="0">
                    <a:moveTo>
                      <a:pt x="434" y="0"/>
                    </a:moveTo>
                    <a:cubicBezTo>
                      <a:pt x="201" y="0"/>
                      <a:pt x="1" y="200"/>
                      <a:pt x="1" y="467"/>
                    </a:cubicBezTo>
                    <a:cubicBezTo>
                      <a:pt x="1" y="701"/>
                      <a:pt x="201" y="901"/>
                      <a:pt x="434" y="901"/>
                    </a:cubicBezTo>
                    <a:cubicBezTo>
                      <a:pt x="668" y="901"/>
                      <a:pt x="868" y="701"/>
                      <a:pt x="868" y="467"/>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3"/>
              <p:cNvSpPr/>
              <p:nvPr/>
            </p:nvSpPr>
            <p:spPr>
              <a:xfrm>
                <a:off x="6914375" y="1410738"/>
                <a:ext cx="22525" cy="22525"/>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3"/>
              <p:cNvSpPr/>
              <p:nvPr/>
            </p:nvSpPr>
            <p:spPr>
              <a:xfrm>
                <a:off x="6885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3"/>
              <p:cNvSpPr/>
              <p:nvPr/>
            </p:nvSpPr>
            <p:spPr>
              <a:xfrm>
                <a:off x="6914375" y="1499963"/>
                <a:ext cx="22525" cy="21700"/>
              </a:xfrm>
              <a:custGeom>
                <a:avLst/>
                <a:gdLst/>
                <a:ahLst/>
                <a:cxnLst/>
                <a:rect l="l" t="t" r="r" b="b"/>
                <a:pathLst>
                  <a:path w="901" h="868" extrusionOk="0">
                    <a:moveTo>
                      <a:pt x="467" y="1"/>
                    </a:moveTo>
                    <a:cubicBezTo>
                      <a:pt x="200" y="1"/>
                      <a:pt x="0" y="201"/>
                      <a:pt x="0" y="434"/>
                    </a:cubicBezTo>
                    <a:cubicBezTo>
                      <a:pt x="0" y="668"/>
                      <a:pt x="200" y="868"/>
                      <a:pt x="467" y="868"/>
                    </a:cubicBezTo>
                    <a:cubicBezTo>
                      <a:pt x="701" y="868"/>
                      <a:pt x="901" y="668"/>
                      <a:pt x="901" y="434"/>
                    </a:cubicBezTo>
                    <a:cubicBezTo>
                      <a:pt x="901" y="201"/>
                      <a:pt x="70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3"/>
              <p:cNvSpPr/>
              <p:nvPr/>
            </p:nvSpPr>
            <p:spPr>
              <a:xfrm>
                <a:off x="6914375" y="1676763"/>
                <a:ext cx="22525" cy="21700"/>
              </a:xfrm>
              <a:custGeom>
                <a:avLst/>
                <a:gdLst/>
                <a:ahLst/>
                <a:cxnLst/>
                <a:rect l="l" t="t" r="r" b="b"/>
                <a:pathLst>
                  <a:path w="901" h="868" extrusionOk="0">
                    <a:moveTo>
                      <a:pt x="467" y="0"/>
                    </a:moveTo>
                    <a:cubicBezTo>
                      <a:pt x="200" y="0"/>
                      <a:pt x="0" y="200"/>
                      <a:pt x="0" y="434"/>
                    </a:cubicBezTo>
                    <a:cubicBezTo>
                      <a:pt x="0" y="667"/>
                      <a:pt x="200" y="868"/>
                      <a:pt x="467" y="868"/>
                    </a:cubicBezTo>
                    <a:cubicBezTo>
                      <a:pt x="701" y="868"/>
                      <a:pt x="901" y="667"/>
                      <a:pt x="901" y="434"/>
                    </a:cubicBezTo>
                    <a:cubicBezTo>
                      <a:pt x="901" y="200"/>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3"/>
              <p:cNvSpPr/>
              <p:nvPr/>
            </p:nvSpPr>
            <p:spPr>
              <a:xfrm>
                <a:off x="6885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3"/>
              <p:cNvSpPr/>
              <p:nvPr/>
            </p:nvSpPr>
            <p:spPr>
              <a:xfrm>
                <a:off x="6914375" y="1588363"/>
                <a:ext cx="22525" cy="21700"/>
              </a:xfrm>
              <a:custGeom>
                <a:avLst/>
                <a:gdLst/>
                <a:ahLst/>
                <a:cxnLst/>
                <a:rect l="l" t="t" r="r" b="b"/>
                <a:pathLst>
                  <a:path w="901" h="868" extrusionOk="0">
                    <a:moveTo>
                      <a:pt x="467" y="0"/>
                    </a:moveTo>
                    <a:cubicBezTo>
                      <a:pt x="200" y="0"/>
                      <a:pt x="0" y="201"/>
                      <a:pt x="0" y="434"/>
                    </a:cubicBezTo>
                    <a:cubicBezTo>
                      <a:pt x="0" y="668"/>
                      <a:pt x="200" y="868"/>
                      <a:pt x="467" y="868"/>
                    </a:cubicBezTo>
                    <a:cubicBezTo>
                      <a:pt x="701" y="868"/>
                      <a:pt x="901" y="668"/>
                      <a:pt x="901" y="434"/>
                    </a:cubicBezTo>
                    <a:cubicBezTo>
                      <a:pt x="901" y="201"/>
                      <a:pt x="70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3"/>
              <p:cNvSpPr/>
              <p:nvPr/>
            </p:nvSpPr>
            <p:spPr>
              <a:xfrm>
                <a:off x="6825975" y="1454938"/>
                <a:ext cx="21700" cy="22525"/>
              </a:xfrm>
              <a:custGeom>
                <a:avLst/>
                <a:gdLst/>
                <a:ahLst/>
                <a:cxnLst/>
                <a:rect l="l" t="t" r="r" b="b"/>
                <a:pathLst>
                  <a:path w="868" h="901" extrusionOk="0">
                    <a:moveTo>
                      <a:pt x="434" y="0"/>
                    </a:moveTo>
                    <a:cubicBezTo>
                      <a:pt x="200" y="0"/>
                      <a:pt x="0" y="200"/>
                      <a:pt x="0" y="467"/>
                    </a:cubicBezTo>
                    <a:cubicBezTo>
                      <a:pt x="0" y="701"/>
                      <a:pt x="200" y="901"/>
                      <a:pt x="434" y="901"/>
                    </a:cubicBezTo>
                    <a:cubicBezTo>
                      <a:pt x="701" y="901"/>
                      <a:pt x="868" y="701"/>
                      <a:pt x="868" y="467"/>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3"/>
              <p:cNvSpPr/>
              <p:nvPr/>
            </p:nvSpPr>
            <p:spPr>
              <a:xfrm>
                <a:off x="6856000" y="1410738"/>
                <a:ext cx="21700" cy="22525"/>
              </a:xfrm>
              <a:custGeom>
                <a:avLst/>
                <a:gdLst/>
                <a:ahLst/>
                <a:cxnLst/>
                <a:rect l="l" t="t" r="r" b="b"/>
                <a:pathLst>
                  <a:path w="868" h="901" extrusionOk="0">
                    <a:moveTo>
                      <a:pt x="434" y="0"/>
                    </a:moveTo>
                    <a:cubicBezTo>
                      <a:pt x="200" y="0"/>
                      <a:pt x="0" y="200"/>
                      <a:pt x="0" y="434"/>
                    </a:cubicBezTo>
                    <a:cubicBezTo>
                      <a:pt x="0" y="701"/>
                      <a:pt x="200" y="901"/>
                      <a:pt x="434" y="901"/>
                    </a:cubicBezTo>
                    <a:cubicBezTo>
                      <a:pt x="667" y="901"/>
                      <a:pt x="867" y="701"/>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3"/>
              <p:cNvSpPr/>
              <p:nvPr/>
            </p:nvSpPr>
            <p:spPr>
              <a:xfrm>
                <a:off x="6825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3"/>
              <p:cNvSpPr/>
              <p:nvPr/>
            </p:nvSpPr>
            <p:spPr>
              <a:xfrm>
                <a:off x="6856000"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3"/>
              <p:cNvSpPr/>
              <p:nvPr/>
            </p:nvSpPr>
            <p:spPr>
              <a:xfrm>
                <a:off x="685600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3"/>
              <p:cNvSpPr/>
              <p:nvPr/>
            </p:nvSpPr>
            <p:spPr>
              <a:xfrm>
                <a:off x="6825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3"/>
              <p:cNvSpPr/>
              <p:nvPr/>
            </p:nvSpPr>
            <p:spPr>
              <a:xfrm>
                <a:off x="685600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3"/>
              <p:cNvSpPr/>
              <p:nvPr/>
            </p:nvSpPr>
            <p:spPr>
              <a:xfrm>
                <a:off x="6796775" y="1410738"/>
                <a:ext cx="21725" cy="22525"/>
              </a:xfrm>
              <a:custGeom>
                <a:avLst/>
                <a:gdLst/>
                <a:ahLst/>
                <a:cxnLst/>
                <a:rect l="l" t="t" r="r" b="b"/>
                <a:pathLst>
                  <a:path w="869" h="901" extrusionOk="0">
                    <a:moveTo>
                      <a:pt x="434" y="0"/>
                    </a:moveTo>
                    <a:cubicBezTo>
                      <a:pt x="201" y="0"/>
                      <a:pt x="1" y="200"/>
                      <a:pt x="1" y="434"/>
                    </a:cubicBezTo>
                    <a:cubicBezTo>
                      <a:pt x="1" y="701"/>
                      <a:pt x="201" y="901"/>
                      <a:pt x="434" y="901"/>
                    </a:cubicBezTo>
                    <a:cubicBezTo>
                      <a:pt x="668" y="901"/>
                      <a:pt x="868" y="701"/>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3"/>
              <p:cNvSpPr/>
              <p:nvPr/>
            </p:nvSpPr>
            <p:spPr>
              <a:xfrm>
                <a:off x="6766750" y="15441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3"/>
              <p:cNvSpPr/>
              <p:nvPr/>
            </p:nvSpPr>
            <p:spPr>
              <a:xfrm>
                <a:off x="6796775" y="1499963"/>
                <a:ext cx="21725" cy="21700"/>
              </a:xfrm>
              <a:custGeom>
                <a:avLst/>
                <a:gdLst/>
                <a:ahLst/>
                <a:cxnLst/>
                <a:rect l="l" t="t" r="r" b="b"/>
                <a:pathLst>
                  <a:path w="869" h="868" extrusionOk="0">
                    <a:moveTo>
                      <a:pt x="434" y="1"/>
                    </a:moveTo>
                    <a:cubicBezTo>
                      <a:pt x="201" y="1"/>
                      <a:pt x="1" y="201"/>
                      <a:pt x="1" y="434"/>
                    </a:cubicBezTo>
                    <a:cubicBezTo>
                      <a:pt x="1"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3"/>
              <p:cNvSpPr/>
              <p:nvPr/>
            </p:nvSpPr>
            <p:spPr>
              <a:xfrm>
                <a:off x="6796775" y="1676763"/>
                <a:ext cx="21725" cy="21700"/>
              </a:xfrm>
              <a:custGeom>
                <a:avLst/>
                <a:gdLst/>
                <a:ahLst/>
                <a:cxnLst/>
                <a:rect l="l" t="t" r="r" b="b"/>
                <a:pathLst>
                  <a:path w="869"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3"/>
              <p:cNvSpPr/>
              <p:nvPr/>
            </p:nvSpPr>
            <p:spPr>
              <a:xfrm>
                <a:off x="6766750" y="1632563"/>
                <a:ext cx="22550" cy="21700"/>
              </a:xfrm>
              <a:custGeom>
                <a:avLst/>
                <a:gdLst/>
                <a:ahLst/>
                <a:cxnLst/>
                <a:rect l="l" t="t" r="r" b="b"/>
                <a:pathLst>
                  <a:path w="902" h="868" extrusionOk="0">
                    <a:moveTo>
                      <a:pt x="435" y="0"/>
                    </a:moveTo>
                    <a:cubicBezTo>
                      <a:pt x="201" y="0"/>
                      <a:pt x="1" y="201"/>
                      <a:pt x="1" y="434"/>
                    </a:cubicBezTo>
                    <a:cubicBezTo>
                      <a:pt x="1" y="668"/>
                      <a:pt x="201" y="868"/>
                      <a:pt x="435" y="868"/>
                    </a:cubicBezTo>
                    <a:cubicBezTo>
                      <a:pt x="701" y="868"/>
                      <a:pt x="902" y="668"/>
                      <a:pt x="902" y="434"/>
                    </a:cubicBezTo>
                    <a:cubicBezTo>
                      <a:pt x="902" y="201"/>
                      <a:pt x="701"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3"/>
              <p:cNvSpPr/>
              <p:nvPr/>
            </p:nvSpPr>
            <p:spPr>
              <a:xfrm>
                <a:off x="6796775" y="15883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3"/>
              <p:cNvSpPr/>
              <p:nvPr/>
            </p:nvSpPr>
            <p:spPr>
              <a:xfrm>
                <a:off x="6707550" y="15441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3"/>
              <p:cNvSpPr/>
              <p:nvPr/>
            </p:nvSpPr>
            <p:spPr>
              <a:xfrm>
                <a:off x="6737575" y="1499963"/>
                <a:ext cx="21700" cy="21700"/>
              </a:xfrm>
              <a:custGeom>
                <a:avLst/>
                <a:gdLst/>
                <a:ahLst/>
                <a:cxnLst/>
                <a:rect l="l" t="t" r="r" b="b"/>
                <a:pathLst>
                  <a:path w="868" h="868" extrusionOk="0">
                    <a:moveTo>
                      <a:pt x="434" y="1"/>
                    </a:moveTo>
                    <a:cubicBezTo>
                      <a:pt x="201" y="1"/>
                      <a:pt x="0" y="201"/>
                      <a:pt x="0" y="434"/>
                    </a:cubicBezTo>
                    <a:cubicBezTo>
                      <a:pt x="0" y="668"/>
                      <a:pt x="201" y="868"/>
                      <a:pt x="434" y="868"/>
                    </a:cubicBezTo>
                    <a:cubicBezTo>
                      <a:pt x="668" y="868"/>
                      <a:pt x="868" y="668"/>
                      <a:pt x="868" y="434"/>
                    </a:cubicBezTo>
                    <a:cubicBezTo>
                      <a:pt x="868" y="201"/>
                      <a:pt x="668"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3"/>
              <p:cNvSpPr/>
              <p:nvPr/>
            </p:nvSpPr>
            <p:spPr>
              <a:xfrm>
                <a:off x="6737575" y="1676763"/>
                <a:ext cx="21700" cy="21700"/>
              </a:xfrm>
              <a:custGeom>
                <a:avLst/>
                <a:gdLst/>
                <a:ahLst/>
                <a:cxnLst/>
                <a:rect l="l" t="t" r="r" b="b"/>
                <a:pathLst>
                  <a:path w="868" h="868" extrusionOk="0">
                    <a:moveTo>
                      <a:pt x="434" y="0"/>
                    </a:moveTo>
                    <a:cubicBezTo>
                      <a:pt x="201" y="0"/>
                      <a:pt x="0" y="200"/>
                      <a:pt x="0" y="434"/>
                    </a:cubicBezTo>
                    <a:cubicBezTo>
                      <a:pt x="0"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3"/>
              <p:cNvSpPr/>
              <p:nvPr/>
            </p:nvSpPr>
            <p:spPr>
              <a:xfrm>
                <a:off x="6707550"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3"/>
              <p:cNvSpPr/>
              <p:nvPr/>
            </p:nvSpPr>
            <p:spPr>
              <a:xfrm>
                <a:off x="6737575" y="15883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3"/>
              <p:cNvSpPr/>
              <p:nvPr/>
            </p:nvSpPr>
            <p:spPr>
              <a:xfrm>
                <a:off x="6649175" y="15441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3"/>
              <p:cNvSpPr/>
              <p:nvPr/>
            </p:nvSpPr>
            <p:spPr>
              <a:xfrm>
                <a:off x="6678375" y="1499963"/>
                <a:ext cx="21700" cy="21700"/>
              </a:xfrm>
              <a:custGeom>
                <a:avLst/>
                <a:gdLst/>
                <a:ahLst/>
                <a:cxnLst/>
                <a:rect l="l" t="t" r="r" b="b"/>
                <a:pathLst>
                  <a:path w="868" h="868" extrusionOk="0">
                    <a:moveTo>
                      <a:pt x="434" y="1"/>
                    </a:moveTo>
                    <a:cubicBezTo>
                      <a:pt x="200" y="1"/>
                      <a:pt x="0" y="201"/>
                      <a:pt x="0" y="434"/>
                    </a:cubicBezTo>
                    <a:cubicBezTo>
                      <a:pt x="0" y="668"/>
                      <a:pt x="200" y="868"/>
                      <a:pt x="434" y="868"/>
                    </a:cubicBezTo>
                    <a:cubicBezTo>
                      <a:pt x="667" y="868"/>
                      <a:pt x="867" y="668"/>
                      <a:pt x="867" y="434"/>
                    </a:cubicBezTo>
                    <a:cubicBezTo>
                      <a:pt x="867" y="201"/>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3"/>
              <p:cNvSpPr/>
              <p:nvPr/>
            </p:nvSpPr>
            <p:spPr>
              <a:xfrm>
                <a:off x="66783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7" y="667"/>
                      <a:pt x="867" y="434"/>
                    </a:cubicBezTo>
                    <a:cubicBezTo>
                      <a:pt x="867"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3"/>
              <p:cNvSpPr/>
              <p:nvPr/>
            </p:nvSpPr>
            <p:spPr>
              <a:xfrm>
                <a:off x="6649175" y="16325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3"/>
              <p:cNvSpPr/>
              <p:nvPr/>
            </p:nvSpPr>
            <p:spPr>
              <a:xfrm>
                <a:off x="66783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3"/>
              <p:cNvSpPr/>
              <p:nvPr/>
            </p:nvSpPr>
            <p:spPr>
              <a:xfrm>
                <a:off x="6589975" y="15441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3"/>
              <p:cNvSpPr/>
              <p:nvPr/>
            </p:nvSpPr>
            <p:spPr>
              <a:xfrm>
                <a:off x="6619150" y="1499963"/>
                <a:ext cx="21700" cy="21700"/>
              </a:xfrm>
              <a:custGeom>
                <a:avLst/>
                <a:gdLst/>
                <a:ahLst/>
                <a:cxnLst/>
                <a:rect l="l" t="t" r="r" b="b"/>
                <a:pathLst>
                  <a:path w="868" h="868" extrusionOk="0">
                    <a:moveTo>
                      <a:pt x="434" y="1"/>
                    </a:moveTo>
                    <a:cubicBezTo>
                      <a:pt x="201" y="1"/>
                      <a:pt x="1" y="201"/>
                      <a:pt x="1" y="434"/>
                    </a:cubicBezTo>
                    <a:cubicBezTo>
                      <a:pt x="1" y="668"/>
                      <a:pt x="201" y="868"/>
                      <a:pt x="434" y="868"/>
                    </a:cubicBezTo>
                    <a:cubicBezTo>
                      <a:pt x="701" y="868"/>
                      <a:pt x="868" y="668"/>
                      <a:pt x="868" y="434"/>
                    </a:cubicBezTo>
                    <a:cubicBezTo>
                      <a:pt x="868"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3"/>
              <p:cNvSpPr/>
              <p:nvPr/>
            </p:nvSpPr>
            <p:spPr>
              <a:xfrm>
                <a:off x="6619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701" y="868"/>
                      <a:pt x="868" y="667"/>
                      <a:pt x="868" y="434"/>
                    </a:cubicBezTo>
                    <a:cubicBezTo>
                      <a:pt x="868"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3"/>
              <p:cNvSpPr/>
              <p:nvPr/>
            </p:nvSpPr>
            <p:spPr>
              <a:xfrm>
                <a:off x="6589975" y="16325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7" y="668"/>
                      <a:pt x="867" y="434"/>
                    </a:cubicBezTo>
                    <a:cubicBezTo>
                      <a:pt x="867"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3"/>
              <p:cNvSpPr/>
              <p:nvPr/>
            </p:nvSpPr>
            <p:spPr>
              <a:xfrm>
                <a:off x="6619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701" y="868"/>
                      <a:pt x="868" y="668"/>
                      <a:pt x="868" y="434"/>
                    </a:cubicBezTo>
                    <a:cubicBezTo>
                      <a:pt x="868"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3"/>
              <p:cNvSpPr/>
              <p:nvPr/>
            </p:nvSpPr>
            <p:spPr>
              <a:xfrm>
                <a:off x="6559950" y="1499963"/>
                <a:ext cx="22525" cy="21700"/>
              </a:xfrm>
              <a:custGeom>
                <a:avLst/>
                <a:gdLst/>
                <a:ahLst/>
                <a:cxnLst/>
                <a:rect l="l" t="t" r="r" b="b"/>
                <a:pathLst>
                  <a:path w="901" h="868" extrusionOk="0">
                    <a:moveTo>
                      <a:pt x="434" y="1"/>
                    </a:moveTo>
                    <a:cubicBezTo>
                      <a:pt x="200" y="1"/>
                      <a:pt x="0" y="201"/>
                      <a:pt x="0" y="434"/>
                    </a:cubicBezTo>
                    <a:cubicBezTo>
                      <a:pt x="0" y="668"/>
                      <a:pt x="200" y="868"/>
                      <a:pt x="434" y="868"/>
                    </a:cubicBezTo>
                    <a:cubicBezTo>
                      <a:pt x="701" y="868"/>
                      <a:pt x="901" y="668"/>
                      <a:pt x="901" y="434"/>
                    </a:cubicBezTo>
                    <a:cubicBezTo>
                      <a:pt x="901" y="201"/>
                      <a:pt x="7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3"/>
              <p:cNvSpPr/>
              <p:nvPr/>
            </p:nvSpPr>
            <p:spPr>
              <a:xfrm>
                <a:off x="6559950" y="1676763"/>
                <a:ext cx="22525" cy="21700"/>
              </a:xfrm>
              <a:custGeom>
                <a:avLst/>
                <a:gdLst/>
                <a:ahLst/>
                <a:cxnLst/>
                <a:rect l="l" t="t" r="r" b="b"/>
                <a:pathLst>
                  <a:path w="901" h="868" extrusionOk="0">
                    <a:moveTo>
                      <a:pt x="434" y="0"/>
                    </a:moveTo>
                    <a:cubicBezTo>
                      <a:pt x="200" y="0"/>
                      <a:pt x="0" y="200"/>
                      <a:pt x="0" y="434"/>
                    </a:cubicBezTo>
                    <a:cubicBezTo>
                      <a:pt x="0" y="667"/>
                      <a:pt x="200" y="868"/>
                      <a:pt x="434" y="868"/>
                    </a:cubicBezTo>
                    <a:cubicBezTo>
                      <a:pt x="701" y="868"/>
                      <a:pt x="901" y="667"/>
                      <a:pt x="901" y="434"/>
                    </a:cubicBezTo>
                    <a:cubicBezTo>
                      <a:pt x="901" y="200"/>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3"/>
              <p:cNvSpPr/>
              <p:nvPr/>
            </p:nvSpPr>
            <p:spPr>
              <a:xfrm>
                <a:off x="6530750" y="1632563"/>
                <a:ext cx="21725" cy="21700"/>
              </a:xfrm>
              <a:custGeom>
                <a:avLst/>
                <a:gdLst/>
                <a:ahLst/>
                <a:cxnLst/>
                <a:rect l="l" t="t" r="r" b="b"/>
                <a:pathLst>
                  <a:path w="869"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3"/>
              <p:cNvSpPr/>
              <p:nvPr/>
            </p:nvSpPr>
            <p:spPr>
              <a:xfrm>
                <a:off x="6559950" y="15883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3"/>
              <p:cNvSpPr/>
              <p:nvPr/>
            </p:nvSpPr>
            <p:spPr>
              <a:xfrm>
                <a:off x="6501575"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3"/>
              <p:cNvSpPr/>
              <p:nvPr/>
            </p:nvSpPr>
            <p:spPr>
              <a:xfrm>
                <a:off x="6471550" y="1632563"/>
                <a:ext cx="21700" cy="21700"/>
              </a:xfrm>
              <a:custGeom>
                <a:avLst/>
                <a:gdLst/>
                <a:ahLst/>
                <a:cxnLst/>
                <a:rect l="l" t="t" r="r" b="b"/>
                <a:pathLst>
                  <a:path w="868" h="868" extrusionOk="0">
                    <a:moveTo>
                      <a:pt x="434" y="0"/>
                    </a:moveTo>
                    <a:cubicBezTo>
                      <a:pt x="201" y="0"/>
                      <a:pt x="0" y="201"/>
                      <a:pt x="0" y="434"/>
                    </a:cubicBezTo>
                    <a:cubicBezTo>
                      <a:pt x="0"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3"/>
              <p:cNvSpPr/>
              <p:nvPr/>
            </p:nvSpPr>
            <p:spPr>
              <a:xfrm>
                <a:off x="6501575"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3"/>
              <p:cNvSpPr/>
              <p:nvPr/>
            </p:nvSpPr>
            <p:spPr>
              <a:xfrm>
                <a:off x="6442350" y="1676763"/>
                <a:ext cx="21725" cy="21700"/>
              </a:xfrm>
              <a:custGeom>
                <a:avLst/>
                <a:gdLst/>
                <a:ahLst/>
                <a:cxnLst/>
                <a:rect l="l" t="t" r="r" b="b"/>
                <a:pathLst>
                  <a:path w="869" h="868" extrusionOk="0">
                    <a:moveTo>
                      <a:pt x="435" y="0"/>
                    </a:moveTo>
                    <a:cubicBezTo>
                      <a:pt x="201" y="0"/>
                      <a:pt x="1" y="200"/>
                      <a:pt x="1" y="434"/>
                    </a:cubicBezTo>
                    <a:cubicBezTo>
                      <a:pt x="1" y="667"/>
                      <a:pt x="201" y="868"/>
                      <a:pt x="435" y="868"/>
                    </a:cubicBezTo>
                    <a:cubicBezTo>
                      <a:pt x="668" y="868"/>
                      <a:pt x="868" y="667"/>
                      <a:pt x="868" y="434"/>
                    </a:cubicBezTo>
                    <a:cubicBezTo>
                      <a:pt x="868" y="200"/>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3"/>
              <p:cNvSpPr/>
              <p:nvPr/>
            </p:nvSpPr>
            <p:spPr>
              <a:xfrm>
                <a:off x="6412350" y="1632563"/>
                <a:ext cx="22525" cy="21700"/>
              </a:xfrm>
              <a:custGeom>
                <a:avLst/>
                <a:gdLst/>
                <a:ahLst/>
                <a:cxnLst/>
                <a:rect l="l" t="t" r="r" b="b"/>
                <a:pathLst>
                  <a:path w="901" h="868" extrusionOk="0">
                    <a:moveTo>
                      <a:pt x="434" y="0"/>
                    </a:moveTo>
                    <a:cubicBezTo>
                      <a:pt x="200" y="0"/>
                      <a:pt x="0" y="201"/>
                      <a:pt x="0" y="434"/>
                    </a:cubicBezTo>
                    <a:cubicBezTo>
                      <a:pt x="0" y="668"/>
                      <a:pt x="200" y="868"/>
                      <a:pt x="434" y="868"/>
                    </a:cubicBezTo>
                    <a:cubicBezTo>
                      <a:pt x="701" y="868"/>
                      <a:pt x="901" y="668"/>
                      <a:pt x="901" y="434"/>
                    </a:cubicBezTo>
                    <a:cubicBezTo>
                      <a:pt x="901" y="201"/>
                      <a:pt x="701"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3"/>
              <p:cNvSpPr/>
              <p:nvPr/>
            </p:nvSpPr>
            <p:spPr>
              <a:xfrm>
                <a:off x="6442350" y="1588363"/>
                <a:ext cx="21725" cy="21700"/>
              </a:xfrm>
              <a:custGeom>
                <a:avLst/>
                <a:gdLst/>
                <a:ahLst/>
                <a:cxnLst/>
                <a:rect l="l" t="t" r="r" b="b"/>
                <a:pathLst>
                  <a:path w="869" h="868" extrusionOk="0">
                    <a:moveTo>
                      <a:pt x="435" y="0"/>
                    </a:moveTo>
                    <a:cubicBezTo>
                      <a:pt x="201" y="0"/>
                      <a:pt x="1" y="201"/>
                      <a:pt x="1" y="434"/>
                    </a:cubicBezTo>
                    <a:cubicBezTo>
                      <a:pt x="1" y="668"/>
                      <a:pt x="201" y="868"/>
                      <a:pt x="435" y="868"/>
                    </a:cubicBezTo>
                    <a:cubicBezTo>
                      <a:pt x="668" y="868"/>
                      <a:pt x="868" y="668"/>
                      <a:pt x="868" y="434"/>
                    </a:cubicBezTo>
                    <a:cubicBezTo>
                      <a:pt x="868" y="201"/>
                      <a:pt x="66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3"/>
              <p:cNvSpPr/>
              <p:nvPr/>
            </p:nvSpPr>
            <p:spPr>
              <a:xfrm>
                <a:off x="6383150" y="1676763"/>
                <a:ext cx="21700" cy="21700"/>
              </a:xfrm>
              <a:custGeom>
                <a:avLst/>
                <a:gdLst/>
                <a:ahLst/>
                <a:cxnLst/>
                <a:rect l="l" t="t" r="r" b="b"/>
                <a:pathLst>
                  <a:path w="868" h="868" extrusionOk="0">
                    <a:moveTo>
                      <a:pt x="434" y="0"/>
                    </a:moveTo>
                    <a:cubicBezTo>
                      <a:pt x="201" y="0"/>
                      <a:pt x="1" y="200"/>
                      <a:pt x="1" y="434"/>
                    </a:cubicBezTo>
                    <a:cubicBezTo>
                      <a:pt x="1" y="667"/>
                      <a:pt x="201" y="868"/>
                      <a:pt x="434" y="868"/>
                    </a:cubicBezTo>
                    <a:cubicBezTo>
                      <a:pt x="668" y="868"/>
                      <a:pt x="868" y="667"/>
                      <a:pt x="868" y="434"/>
                    </a:cubicBezTo>
                    <a:cubicBezTo>
                      <a:pt x="868" y="200"/>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3"/>
              <p:cNvSpPr/>
              <p:nvPr/>
            </p:nvSpPr>
            <p:spPr>
              <a:xfrm>
                <a:off x="6323950" y="1676763"/>
                <a:ext cx="21700" cy="21700"/>
              </a:xfrm>
              <a:custGeom>
                <a:avLst/>
                <a:gdLst/>
                <a:ahLst/>
                <a:cxnLst/>
                <a:rect l="l" t="t" r="r" b="b"/>
                <a:pathLst>
                  <a:path w="868" h="868" extrusionOk="0">
                    <a:moveTo>
                      <a:pt x="434" y="0"/>
                    </a:moveTo>
                    <a:cubicBezTo>
                      <a:pt x="200" y="0"/>
                      <a:pt x="0" y="200"/>
                      <a:pt x="0" y="434"/>
                    </a:cubicBezTo>
                    <a:cubicBezTo>
                      <a:pt x="0" y="667"/>
                      <a:pt x="200" y="868"/>
                      <a:pt x="434" y="868"/>
                    </a:cubicBezTo>
                    <a:cubicBezTo>
                      <a:pt x="667" y="868"/>
                      <a:pt x="868" y="667"/>
                      <a:pt x="868" y="434"/>
                    </a:cubicBezTo>
                    <a:cubicBezTo>
                      <a:pt x="868" y="200"/>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3"/>
              <p:cNvSpPr/>
              <p:nvPr/>
            </p:nvSpPr>
            <p:spPr>
              <a:xfrm>
                <a:off x="6353125" y="1632563"/>
                <a:ext cx="22550" cy="21700"/>
              </a:xfrm>
              <a:custGeom>
                <a:avLst/>
                <a:gdLst/>
                <a:ahLst/>
                <a:cxnLst/>
                <a:rect l="l" t="t" r="r" b="b"/>
                <a:pathLst>
                  <a:path w="902" h="868" extrusionOk="0">
                    <a:moveTo>
                      <a:pt x="468" y="0"/>
                    </a:moveTo>
                    <a:cubicBezTo>
                      <a:pt x="201" y="0"/>
                      <a:pt x="1" y="201"/>
                      <a:pt x="1" y="434"/>
                    </a:cubicBezTo>
                    <a:cubicBezTo>
                      <a:pt x="1" y="668"/>
                      <a:pt x="201" y="868"/>
                      <a:pt x="468" y="868"/>
                    </a:cubicBezTo>
                    <a:cubicBezTo>
                      <a:pt x="701" y="868"/>
                      <a:pt x="901" y="668"/>
                      <a:pt x="901" y="434"/>
                    </a:cubicBezTo>
                    <a:cubicBezTo>
                      <a:pt x="901" y="201"/>
                      <a:pt x="701"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3"/>
              <p:cNvSpPr/>
              <p:nvPr/>
            </p:nvSpPr>
            <p:spPr>
              <a:xfrm>
                <a:off x="6383150" y="1588363"/>
                <a:ext cx="21700" cy="21700"/>
              </a:xfrm>
              <a:custGeom>
                <a:avLst/>
                <a:gdLst/>
                <a:ahLst/>
                <a:cxnLst/>
                <a:rect l="l" t="t" r="r" b="b"/>
                <a:pathLst>
                  <a:path w="868" h="868" extrusionOk="0">
                    <a:moveTo>
                      <a:pt x="434" y="0"/>
                    </a:moveTo>
                    <a:cubicBezTo>
                      <a:pt x="201" y="0"/>
                      <a:pt x="1" y="201"/>
                      <a:pt x="1" y="434"/>
                    </a:cubicBezTo>
                    <a:cubicBezTo>
                      <a:pt x="1" y="668"/>
                      <a:pt x="201" y="868"/>
                      <a:pt x="434" y="868"/>
                    </a:cubicBezTo>
                    <a:cubicBezTo>
                      <a:pt x="668" y="868"/>
                      <a:pt x="868" y="668"/>
                      <a:pt x="868" y="434"/>
                    </a:cubicBezTo>
                    <a:cubicBezTo>
                      <a:pt x="868" y="201"/>
                      <a:pt x="668"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3"/>
              <p:cNvSpPr/>
              <p:nvPr/>
            </p:nvSpPr>
            <p:spPr>
              <a:xfrm>
                <a:off x="6323950" y="1588363"/>
                <a:ext cx="21700" cy="21700"/>
              </a:xfrm>
              <a:custGeom>
                <a:avLst/>
                <a:gdLst/>
                <a:ahLst/>
                <a:cxnLst/>
                <a:rect l="l" t="t" r="r" b="b"/>
                <a:pathLst>
                  <a:path w="868" h="868" extrusionOk="0">
                    <a:moveTo>
                      <a:pt x="434" y="0"/>
                    </a:moveTo>
                    <a:cubicBezTo>
                      <a:pt x="200" y="0"/>
                      <a:pt x="0" y="201"/>
                      <a:pt x="0" y="434"/>
                    </a:cubicBezTo>
                    <a:cubicBezTo>
                      <a:pt x="0" y="668"/>
                      <a:pt x="200" y="868"/>
                      <a:pt x="434" y="868"/>
                    </a:cubicBezTo>
                    <a:cubicBezTo>
                      <a:pt x="667" y="868"/>
                      <a:pt x="868" y="668"/>
                      <a:pt x="868" y="434"/>
                    </a:cubicBezTo>
                    <a:cubicBezTo>
                      <a:pt x="868" y="201"/>
                      <a:pt x="667"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04" name="Google Shape;9104;p13"/>
          <p:cNvGrpSpPr/>
          <p:nvPr/>
        </p:nvGrpSpPr>
        <p:grpSpPr>
          <a:xfrm>
            <a:off x="7119153" y="-64124"/>
            <a:ext cx="735190" cy="840086"/>
            <a:chOff x="7119153" y="-64124"/>
            <a:chExt cx="735190" cy="840086"/>
          </a:xfrm>
        </p:grpSpPr>
        <p:sp>
          <p:nvSpPr>
            <p:cNvPr id="9105" name="Google Shape;9105;p13"/>
            <p:cNvSpPr/>
            <p:nvPr/>
          </p:nvSpPr>
          <p:spPr>
            <a:xfrm rot="-1624403" flipH="1">
              <a:off x="7178864" y="53506"/>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3"/>
            <p:cNvSpPr/>
            <p:nvPr/>
          </p:nvSpPr>
          <p:spPr>
            <a:xfrm rot="-1624403" flipH="1">
              <a:off x="7178864" y="247681"/>
              <a:ext cx="615769" cy="410651"/>
            </a:xfrm>
            <a:custGeom>
              <a:avLst/>
              <a:gdLst/>
              <a:ahLst/>
              <a:cxnLst/>
              <a:rect l="l" t="t" r="r" b="b"/>
              <a:pathLst>
                <a:path w="17640" h="12371" extrusionOk="0">
                  <a:moveTo>
                    <a:pt x="16427" y="0"/>
                  </a:moveTo>
                  <a:cubicBezTo>
                    <a:pt x="16048" y="0"/>
                    <a:pt x="15677" y="293"/>
                    <a:pt x="15838" y="755"/>
                  </a:cubicBezTo>
                  <a:cubicBezTo>
                    <a:pt x="16305" y="2156"/>
                    <a:pt x="15771" y="3657"/>
                    <a:pt x="14437" y="4357"/>
                  </a:cubicBezTo>
                  <a:cubicBezTo>
                    <a:pt x="13988" y="4587"/>
                    <a:pt x="13529" y="4670"/>
                    <a:pt x="13066" y="4670"/>
                  </a:cubicBezTo>
                  <a:cubicBezTo>
                    <a:pt x="12048" y="4670"/>
                    <a:pt x="11009" y="4272"/>
                    <a:pt x="10000" y="4157"/>
                  </a:cubicBezTo>
                  <a:cubicBezTo>
                    <a:pt x="9794" y="4129"/>
                    <a:pt x="9589" y="4115"/>
                    <a:pt x="9387" y="4115"/>
                  </a:cubicBezTo>
                  <a:cubicBezTo>
                    <a:pt x="8152" y="4115"/>
                    <a:pt x="7029" y="4649"/>
                    <a:pt x="6398" y="5825"/>
                  </a:cubicBezTo>
                  <a:cubicBezTo>
                    <a:pt x="5731" y="7059"/>
                    <a:pt x="5797" y="8560"/>
                    <a:pt x="5197" y="9794"/>
                  </a:cubicBezTo>
                  <a:cubicBezTo>
                    <a:pt x="4786" y="10635"/>
                    <a:pt x="3968" y="11099"/>
                    <a:pt x="3151" y="11099"/>
                  </a:cubicBezTo>
                  <a:cubicBezTo>
                    <a:pt x="2509" y="11099"/>
                    <a:pt x="1868" y="10812"/>
                    <a:pt x="1428" y="10195"/>
                  </a:cubicBezTo>
                  <a:cubicBezTo>
                    <a:pt x="1287" y="9994"/>
                    <a:pt x="1090" y="9911"/>
                    <a:pt x="895" y="9911"/>
                  </a:cubicBezTo>
                  <a:cubicBezTo>
                    <a:pt x="441" y="9911"/>
                    <a:pt x="0" y="10362"/>
                    <a:pt x="327" y="10828"/>
                  </a:cubicBezTo>
                  <a:cubicBezTo>
                    <a:pt x="1024" y="11790"/>
                    <a:pt x="2084" y="12370"/>
                    <a:pt x="3196" y="12370"/>
                  </a:cubicBezTo>
                  <a:cubicBezTo>
                    <a:pt x="3628" y="12370"/>
                    <a:pt x="4067" y="12283"/>
                    <a:pt x="4496" y="12096"/>
                  </a:cubicBezTo>
                  <a:cubicBezTo>
                    <a:pt x="6164" y="11396"/>
                    <a:pt x="6598" y="9761"/>
                    <a:pt x="6932" y="8160"/>
                  </a:cubicBezTo>
                  <a:cubicBezTo>
                    <a:pt x="7098" y="7359"/>
                    <a:pt x="7298" y="6492"/>
                    <a:pt x="7866" y="5892"/>
                  </a:cubicBezTo>
                  <a:cubicBezTo>
                    <a:pt x="8284" y="5473"/>
                    <a:pt x="8833" y="5346"/>
                    <a:pt x="9398" y="5346"/>
                  </a:cubicBezTo>
                  <a:cubicBezTo>
                    <a:pt x="9689" y="5346"/>
                    <a:pt x="9984" y="5379"/>
                    <a:pt x="10267" y="5425"/>
                  </a:cubicBezTo>
                  <a:cubicBezTo>
                    <a:pt x="11272" y="5618"/>
                    <a:pt x="12243" y="5889"/>
                    <a:pt x="13199" y="5889"/>
                  </a:cubicBezTo>
                  <a:cubicBezTo>
                    <a:pt x="13895" y="5889"/>
                    <a:pt x="14583" y="5746"/>
                    <a:pt x="15271" y="5325"/>
                  </a:cubicBezTo>
                  <a:cubicBezTo>
                    <a:pt x="16939" y="4290"/>
                    <a:pt x="17639" y="2256"/>
                    <a:pt x="17039" y="421"/>
                  </a:cubicBezTo>
                  <a:cubicBezTo>
                    <a:pt x="16932" y="129"/>
                    <a:pt x="16678" y="0"/>
                    <a:pt x="164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462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601"/>
        <p:cNvGrpSpPr/>
        <p:nvPr/>
      </p:nvGrpSpPr>
      <p:grpSpPr>
        <a:xfrm>
          <a:off x="0" y="0"/>
          <a:ext cx="0" cy="0"/>
          <a:chOff x="0" y="0"/>
          <a:chExt cx="0" cy="0"/>
        </a:xfrm>
      </p:grpSpPr>
      <p:sp>
        <p:nvSpPr>
          <p:cNvPr id="2602" name="Google Shape;2602;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603" name="Google Shape;2603;p22"/>
          <p:cNvSpPr txBox="1">
            <a:spLocks noGrp="1"/>
          </p:cNvSpPr>
          <p:nvPr>
            <p:ph type="subTitle" idx="1"/>
          </p:nvPr>
        </p:nvSpPr>
        <p:spPr>
          <a:xfrm>
            <a:off x="1758200"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4" name="Google Shape;2604;p22"/>
          <p:cNvSpPr txBox="1">
            <a:spLocks noGrp="1"/>
          </p:cNvSpPr>
          <p:nvPr>
            <p:ph type="title" idx="2"/>
          </p:nvPr>
        </p:nvSpPr>
        <p:spPr>
          <a:xfrm>
            <a:off x="1758200"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05" name="Google Shape;2605;p22"/>
          <p:cNvSpPr txBox="1">
            <a:spLocks noGrp="1"/>
          </p:cNvSpPr>
          <p:nvPr>
            <p:ph type="title" idx="3" hasCustomPrompt="1"/>
          </p:nvPr>
        </p:nvSpPr>
        <p:spPr>
          <a:xfrm>
            <a:off x="1758212"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06" name="Google Shape;2606;p22"/>
          <p:cNvSpPr txBox="1">
            <a:spLocks noGrp="1"/>
          </p:cNvSpPr>
          <p:nvPr>
            <p:ph type="subTitle" idx="4"/>
          </p:nvPr>
        </p:nvSpPr>
        <p:spPr>
          <a:xfrm>
            <a:off x="5069425"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7" name="Google Shape;2607;p22"/>
          <p:cNvSpPr txBox="1">
            <a:spLocks noGrp="1"/>
          </p:cNvSpPr>
          <p:nvPr>
            <p:ph type="title" idx="5"/>
          </p:nvPr>
        </p:nvSpPr>
        <p:spPr>
          <a:xfrm>
            <a:off x="5069422"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08" name="Google Shape;2608;p22"/>
          <p:cNvSpPr txBox="1">
            <a:spLocks noGrp="1"/>
          </p:cNvSpPr>
          <p:nvPr>
            <p:ph type="title" idx="6" hasCustomPrompt="1"/>
          </p:nvPr>
        </p:nvSpPr>
        <p:spPr>
          <a:xfrm>
            <a:off x="5069429"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609" name="Google Shape;2609;p22"/>
          <p:cNvGrpSpPr/>
          <p:nvPr/>
        </p:nvGrpSpPr>
        <p:grpSpPr>
          <a:xfrm>
            <a:off x="-462800" y="3147505"/>
            <a:ext cx="1606980" cy="2271789"/>
            <a:chOff x="-2044593" y="909364"/>
            <a:chExt cx="494516" cy="699098"/>
          </a:xfrm>
        </p:grpSpPr>
        <p:sp>
          <p:nvSpPr>
            <p:cNvPr id="2610" name="Google Shape;2610;p22"/>
            <p:cNvSpPr/>
            <p:nvPr/>
          </p:nvSpPr>
          <p:spPr>
            <a:xfrm flipH="1">
              <a:off x="-2044593" y="1152817"/>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flipH="1">
              <a:off x="-1632979" y="1054239"/>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flipH="1">
              <a:off x="-1687604" y="1130664"/>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flipH="1">
              <a:off x="-1759229" y="118361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flipH="1">
              <a:off x="-1845054" y="106953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flipH="1">
              <a:off x="-1759829" y="1037464"/>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flipH="1">
              <a:off x="-1886104" y="115816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flipH="1">
              <a:off x="-1683279" y="96948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flipH="1">
              <a:off x="-1775354" y="90936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flipH="1">
              <a:off x="-1795204" y="116248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2"/>
            <p:cNvSpPr/>
            <p:nvPr/>
          </p:nvSpPr>
          <p:spPr>
            <a:xfrm flipH="1">
              <a:off x="-1841329" y="972839"/>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22"/>
          <p:cNvGrpSpPr/>
          <p:nvPr/>
        </p:nvGrpSpPr>
        <p:grpSpPr>
          <a:xfrm>
            <a:off x="-102051" y="4099744"/>
            <a:ext cx="1210840" cy="1568321"/>
            <a:chOff x="4291295" y="3242473"/>
            <a:chExt cx="234350" cy="303550"/>
          </a:xfrm>
        </p:grpSpPr>
        <p:sp>
          <p:nvSpPr>
            <p:cNvPr id="2622" name="Google Shape;2622;p22"/>
            <p:cNvSpPr/>
            <p:nvPr/>
          </p:nvSpPr>
          <p:spPr>
            <a:xfrm flipH="1">
              <a:off x="4291295" y="3242473"/>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rgbClr val="FF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flipH="1">
              <a:off x="4292245" y="328027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flipH="1">
              <a:off x="4427995" y="3297573"/>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2"/>
            <p:cNvSpPr/>
            <p:nvPr/>
          </p:nvSpPr>
          <p:spPr>
            <a:xfrm flipH="1">
              <a:off x="4378320" y="334157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flipH="1">
              <a:off x="4343770" y="3390273"/>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flipH="1">
              <a:off x="4397570" y="3338898"/>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flipH="1">
              <a:off x="4393820" y="332082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flipH="1">
              <a:off x="4490245" y="3308448"/>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flipH="1">
              <a:off x="4454120" y="335499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flipH="1">
              <a:off x="4439795" y="336007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flipH="1">
              <a:off x="4327270" y="3432773"/>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flipH="1">
              <a:off x="4356520" y="345022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22"/>
          <p:cNvGrpSpPr/>
          <p:nvPr/>
        </p:nvGrpSpPr>
        <p:grpSpPr>
          <a:xfrm>
            <a:off x="7864278" y="4137775"/>
            <a:ext cx="1813649" cy="1203647"/>
            <a:chOff x="7864278" y="4137775"/>
            <a:chExt cx="1813649" cy="1203647"/>
          </a:xfrm>
        </p:grpSpPr>
        <p:sp>
          <p:nvSpPr>
            <p:cNvPr id="2635" name="Google Shape;2635;p22"/>
            <p:cNvSpPr/>
            <p:nvPr/>
          </p:nvSpPr>
          <p:spPr>
            <a:xfrm flipH="1">
              <a:off x="8167653" y="4137775"/>
              <a:ext cx="1510274" cy="120364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rgbClr val="FF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flipH="1">
              <a:off x="8453161" y="4826725"/>
              <a:ext cx="180547" cy="48869"/>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flipH="1">
              <a:off x="8288474" y="4789519"/>
              <a:ext cx="149523" cy="4653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flipH="1">
              <a:off x="8310634" y="4939275"/>
              <a:ext cx="136343" cy="43970"/>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flipH="1">
              <a:off x="8178722" y="4886557"/>
              <a:ext cx="136343" cy="43970"/>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flipH="1">
              <a:off x="8196217" y="4707759"/>
              <a:ext cx="169467" cy="5831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flipH="1">
              <a:off x="7947671" y="4806664"/>
              <a:ext cx="123047" cy="5633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flipH="1">
              <a:off x="8055323" y="5022318"/>
              <a:ext cx="114650" cy="43854"/>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flipH="1">
              <a:off x="7864278" y="4916649"/>
              <a:ext cx="107768" cy="4968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flipH="1">
              <a:off x="8385046" y="5118656"/>
              <a:ext cx="129929" cy="49219"/>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flipH="1">
              <a:off x="8600935" y="5007389"/>
              <a:ext cx="140426" cy="507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flipH="1">
              <a:off x="8192018" y="5099179"/>
              <a:ext cx="138326" cy="6029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flipH="1">
              <a:off x="7915013" y="5117723"/>
              <a:ext cx="111967" cy="48053"/>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flipH="1">
              <a:off x="8516959" y="4666005"/>
              <a:ext cx="147307" cy="60532"/>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flipH="1">
              <a:off x="8057423" y="5248585"/>
              <a:ext cx="108235" cy="5376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flipH="1">
              <a:off x="8706371" y="4881309"/>
              <a:ext cx="140542" cy="56217"/>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flipH="1">
              <a:off x="8352389" y="5277044"/>
              <a:ext cx="123047" cy="4968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flipH="1">
              <a:off x="8605134" y="5141400"/>
              <a:ext cx="138326" cy="48869"/>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3" name="Google Shape;2653;p22"/>
          <p:cNvGrpSpPr/>
          <p:nvPr/>
        </p:nvGrpSpPr>
        <p:grpSpPr>
          <a:xfrm>
            <a:off x="8067739" y="3527340"/>
            <a:ext cx="1499664" cy="1946517"/>
            <a:chOff x="8050134" y="3089685"/>
            <a:chExt cx="290250" cy="376750"/>
          </a:xfrm>
        </p:grpSpPr>
        <p:sp>
          <p:nvSpPr>
            <p:cNvPr id="2654" name="Google Shape;2654;p22"/>
            <p:cNvSpPr/>
            <p:nvPr/>
          </p:nvSpPr>
          <p:spPr>
            <a:xfrm flipH="1">
              <a:off x="8050134"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flipH="1">
              <a:off x="8102209"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flipH="1">
              <a:off x="8135359"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flipH="1">
              <a:off x="8200759"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flipH="1">
              <a:off x="8207459"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flipH="1">
              <a:off x="8197459"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flipH="1">
              <a:off x="8195059"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flipH="1">
              <a:off x="8120434"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flipH="1">
              <a:off x="8111634"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flipH="1">
              <a:off x="8107309"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flipH="1">
              <a:off x="8249684"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flipH="1">
              <a:off x="8242984"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flipH="1">
              <a:off x="8190734"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flipH="1">
              <a:off x="8185659"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flipH="1">
              <a:off x="8177609"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flipH="1">
              <a:off x="8303259"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flipH="1">
              <a:off x="8300134"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flipH="1">
              <a:off x="8093734"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flipH="1">
              <a:off x="8084909"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3" name="Google Shape;2673;p22"/>
          <p:cNvGrpSpPr/>
          <p:nvPr/>
        </p:nvGrpSpPr>
        <p:grpSpPr>
          <a:xfrm>
            <a:off x="-102039" y="-203622"/>
            <a:ext cx="1872975" cy="1829015"/>
            <a:chOff x="3081970" y="3217891"/>
            <a:chExt cx="525187" cy="512861"/>
          </a:xfrm>
        </p:grpSpPr>
        <p:sp>
          <p:nvSpPr>
            <p:cNvPr id="2674" name="Google Shape;2674;p22"/>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2"/>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2"/>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2"/>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2"/>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2"/>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2"/>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2"/>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2"/>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2"/>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2"/>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2"/>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2"/>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2"/>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2"/>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2"/>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2"/>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2"/>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2"/>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2"/>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2"/>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2"/>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2"/>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2"/>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2"/>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2"/>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2"/>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2"/>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2"/>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2"/>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22"/>
          <p:cNvGrpSpPr/>
          <p:nvPr/>
        </p:nvGrpSpPr>
        <p:grpSpPr>
          <a:xfrm>
            <a:off x="7350636" y="-203622"/>
            <a:ext cx="1872975" cy="1829015"/>
            <a:chOff x="3814193" y="3217891"/>
            <a:chExt cx="525187" cy="512861"/>
          </a:xfrm>
        </p:grpSpPr>
        <p:sp>
          <p:nvSpPr>
            <p:cNvPr id="2705" name="Google Shape;2705;p22"/>
            <p:cNvSpPr/>
            <p:nvPr/>
          </p:nvSpPr>
          <p:spPr>
            <a:xfrm flipH="1">
              <a:off x="383758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2"/>
            <p:cNvSpPr/>
            <p:nvPr/>
          </p:nvSpPr>
          <p:spPr>
            <a:xfrm flipH="1">
              <a:off x="385523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2"/>
            <p:cNvSpPr/>
            <p:nvPr/>
          </p:nvSpPr>
          <p:spPr>
            <a:xfrm flipH="1">
              <a:off x="382403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2"/>
            <p:cNvSpPr/>
            <p:nvPr/>
          </p:nvSpPr>
          <p:spPr>
            <a:xfrm flipH="1">
              <a:off x="3845321"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2"/>
            <p:cNvSpPr/>
            <p:nvPr/>
          </p:nvSpPr>
          <p:spPr>
            <a:xfrm flipH="1">
              <a:off x="381419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2"/>
            <p:cNvSpPr/>
            <p:nvPr/>
          </p:nvSpPr>
          <p:spPr>
            <a:xfrm flipH="1">
              <a:off x="382464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2"/>
            <p:cNvSpPr/>
            <p:nvPr/>
          </p:nvSpPr>
          <p:spPr>
            <a:xfrm flipH="1">
              <a:off x="388491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rgbClr val="FF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2"/>
            <p:cNvSpPr/>
            <p:nvPr/>
          </p:nvSpPr>
          <p:spPr>
            <a:xfrm flipH="1">
              <a:off x="413592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2"/>
            <p:cNvSpPr/>
            <p:nvPr/>
          </p:nvSpPr>
          <p:spPr>
            <a:xfrm flipH="1">
              <a:off x="416861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2"/>
            <p:cNvSpPr/>
            <p:nvPr/>
          </p:nvSpPr>
          <p:spPr>
            <a:xfrm flipH="1">
              <a:off x="415391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2"/>
            <p:cNvSpPr/>
            <p:nvPr/>
          </p:nvSpPr>
          <p:spPr>
            <a:xfrm flipH="1">
              <a:off x="416456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2"/>
            <p:cNvSpPr/>
            <p:nvPr/>
          </p:nvSpPr>
          <p:spPr>
            <a:xfrm flipH="1">
              <a:off x="419848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2"/>
            <p:cNvSpPr/>
            <p:nvPr/>
          </p:nvSpPr>
          <p:spPr>
            <a:xfrm flipH="1">
              <a:off x="393870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2"/>
            <p:cNvSpPr/>
            <p:nvPr/>
          </p:nvSpPr>
          <p:spPr>
            <a:xfrm flipH="1">
              <a:off x="401523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2"/>
            <p:cNvSpPr/>
            <p:nvPr/>
          </p:nvSpPr>
          <p:spPr>
            <a:xfrm flipH="1">
              <a:off x="398583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2"/>
            <p:cNvSpPr/>
            <p:nvPr/>
          </p:nvSpPr>
          <p:spPr>
            <a:xfrm flipH="1">
              <a:off x="402737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2"/>
            <p:cNvSpPr/>
            <p:nvPr/>
          </p:nvSpPr>
          <p:spPr>
            <a:xfrm flipH="1">
              <a:off x="412768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2"/>
            <p:cNvSpPr/>
            <p:nvPr/>
          </p:nvSpPr>
          <p:spPr>
            <a:xfrm flipH="1">
              <a:off x="406022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2"/>
            <p:cNvSpPr/>
            <p:nvPr/>
          </p:nvSpPr>
          <p:spPr>
            <a:xfrm flipH="1">
              <a:off x="407466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2"/>
            <p:cNvSpPr/>
            <p:nvPr/>
          </p:nvSpPr>
          <p:spPr>
            <a:xfrm flipH="1">
              <a:off x="408312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2"/>
            <p:cNvSpPr/>
            <p:nvPr/>
          </p:nvSpPr>
          <p:spPr>
            <a:xfrm flipH="1">
              <a:off x="421161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2"/>
            <p:cNvSpPr/>
            <p:nvPr/>
          </p:nvSpPr>
          <p:spPr>
            <a:xfrm flipH="1">
              <a:off x="421586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2"/>
            <p:cNvSpPr/>
            <p:nvPr/>
          </p:nvSpPr>
          <p:spPr>
            <a:xfrm flipH="1">
              <a:off x="423252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2"/>
            <p:cNvSpPr/>
            <p:nvPr/>
          </p:nvSpPr>
          <p:spPr>
            <a:xfrm flipH="1">
              <a:off x="412669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2"/>
            <p:cNvSpPr/>
            <p:nvPr/>
          </p:nvSpPr>
          <p:spPr>
            <a:xfrm flipH="1">
              <a:off x="413691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2"/>
            <p:cNvSpPr/>
            <p:nvPr/>
          </p:nvSpPr>
          <p:spPr>
            <a:xfrm flipH="1">
              <a:off x="406221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2"/>
            <p:cNvSpPr/>
            <p:nvPr/>
          </p:nvSpPr>
          <p:spPr>
            <a:xfrm flipH="1">
              <a:off x="398752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2"/>
            <p:cNvSpPr/>
            <p:nvPr/>
          </p:nvSpPr>
          <p:spPr>
            <a:xfrm flipH="1">
              <a:off x="418894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2"/>
            <p:cNvSpPr/>
            <p:nvPr/>
          </p:nvSpPr>
          <p:spPr>
            <a:xfrm flipH="1">
              <a:off x="414537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2"/>
            <p:cNvSpPr/>
            <p:nvPr/>
          </p:nvSpPr>
          <p:spPr>
            <a:xfrm flipH="1">
              <a:off x="424274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rgbClr val="FE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684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1pPr>
            <a:lvl2pPr lvl="1">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2pPr>
            <a:lvl3pPr lvl="2">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3pPr>
            <a:lvl4pPr lvl="3">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4pPr>
            <a:lvl5pPr lvl="4">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5pPr>
            <a:lvl6pPr lvl="5">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6pPr>
            <a:lvl7pPr lvl="6">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7pPr>
            <a:lvl8pPr lvl="7">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8pPr>
            <a:lvl9pPr lvl="8">
              <a:lnSpc>
                <a:spcPct val="80000"/>
              </a:lnSpc>
              <a:spcBef>
                <a:spcPts val="0"/>
              </a:spcBef>
              <a:spcAft>
                <a:spcPts val="0"/>
              </a:spcAft>
              <a:buClr>
                <a:schemeClr val="accent4"/>
              </a:buClr>
              <a:buSzPts val="3000"/>
              <a:buFont typeface="Montserrat"/>
              <a:buNone/>
              <a:defRPr sz="3000" b="1">
                <a:solidFill>
                  <a:schemeClr val="accent4"/>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64" r:id="rId2"/>
    <p:sldLayoutId id="2147483667" r:id="rId3"/>
    <p:sldLayoutId id="2147483669"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emf"/><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1.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hyperlink" Target="https://view.genial.ly/604b04cdd538db0d9e5321e4/learning-experience-didactic-unit-propuest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gif"/><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B93881C0-4146-49E5-B589-4F5D4C86D100}"/>
              </a:ext>
            </a:extLst>
          </p:cNvPr>
          <p:cNvSpPr txBox="1"/>
          <p:nvPr/>
        </p:nvSpPr>
        <p:spPr>
          <a:xfrm>
            <a:off x="680270" y="683632"/>
            <a:ext cx="8406951" cy="738664"/>
          </a:xfrm>
          <a:prstGeom prst="rect">
            <a:avLst/>
          </a:prstGeom>
          <a:noFill/>
        </p:spPr>
        <p:txBody>
          <a:bodyPr wrap="square" rtlCol="0">
            <a:spAutoFit/>
          </a:bodyPr>
          <a:lstStyle/>
          <a:p>
            <a:pPr algn="ctr">
              <a:defRPr/>
            </a:pPr>
            <a:r>
              <a:rPr lang="es-EC"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Universidad de las Fuerzas Armadas - ESPE</a:t>
            </a:r>
          </a:p>
          <a:p>
            <a:pPr algn="ctr">
              <a:defRPr/>
            </a:pPr>
            <a:r>
              <a:rPr lang="es-EC"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Departamento de Ciencias Humanas y Sociales</a:t>
            </a:r>
          </a:p>
          <a:p>
            <a:pPr algn="ctr">
              <a:defRPr/>
            </a:pPr>
            <a:r>
              <a:rPr lang="es-EC"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Carrera de Licenciatura en Ciencias de la Educación mención Educación Infantil</a:t>
            </a:r>
          </a:p>
        </p:txBody>
      </p:sp>
      <p:sp>
        <p:nvSpPr>
          <p:cNvPr id="3" name="7 CuadroTexto">
            <a:extLst>
              <a:ext uri="{FF2B5EF4-FFF2-40B4-BE49-F238E27FC236}">
                <a16:creationId xmlns:a16="http://schemas.microsoft.com/office/drawing/2014/main" id="{AB942DAC-9F68-4A75-8534-3332459118EF}"/>
              </a:ext>
            </a:extLst>
          </p:cNvPr>
          <p:cNvSpPr txBox="1"/>
          <p:nvPr/>
        </p:nvSpPr>
        <p:spPr>
          <a:xfrm>
            <a:off x="737049" y="1631334"/>
            <a:ext cx="8293395" cy="1031051"/>
          </a:xfrm>
          <a:prstGeom prst="rect">
            <a:avLst/>
          </a:prstGeom>
          <a:noFill/>
        </p:spPr>
        <p:txBody>
          <a:bodyPr wrap="square" rtlCol="0">
            <a:spAutoFit/>
          </a:bodyPr>
          <a:lstStyle/>
          <a:p>
            <a:pPr indent="252095" algn="ctr">
              <a:spcAft>
                <a:spcPts val="600"/>
              </a:spcAft>
              <a:defRPr/>
            </a:pPr>
            <a:r>
              <a:rPr lang="es-EC"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Licenciada en Ciencias de la Educación mención Educación Infantil</a:t>
            </a:r>
          </a:p>
          <a:p>
            <a:pPr algn="ctr" rtl="0">
              <a:spcBef>
                <a:spcPts val="0"/>
              </a:spcBef>
              <a:spcAft>
                <a:spcPts val="800"/>
              </a:spcAft>
            </a:pPr>
            <a:r>
              <a:rPr lang="es-MX" b="1" i="0" u="none" strike="noStrike" dirty="0">
                <a:solidFill>
                  <a:srgbClr val="000000"/>
                </a:solidFill>
                <a:effectLst/>
                <a:latin typeface="Times New Roman" panose="02020603050405020304" pitchFamily="18" charset="0"/>
                <a:cs typeface="Times New Roman" panose="02020603050405020304" pitchFamily="18" charset="0"/>
              </a:rPr>
              <a:t>Entornos de aprendizaje virtuales y su incidencia en el ámbito del descubrimiento del medio natural en preparatoria del Colegio </a:t>
            </a:r>
            <a:r>
              <a:rPr lang="es-MX" b="1" dirty="0">
                <a:latin typeface="Times New Roman" panose="02020603050405020304" pitchFamily="18" charset="0"/>
                <a:cs typeface="Times New Roman" panose="02020603050405020304" pitchFamily="18" charset="0"/>
              </a:rPr>
              <a:t>M</a:t>
            </a:r>
            <a:r>
              <a:rPr lang="es-MX" b="1" i="0" u="none" strike="noStrike" dirty="0">
                <a:solidFill>
                  <a:srgbClr val="000000"/>
                </a:solidFill>
                <a:effectLst/>
                <a:latin typeface="Times New Roman" panose="02020603050405020304" pitchFamily="18" charset="0"/>
                <a:cs typeface="Times New Roman" panose="02020603050405020304" pitchFamily="18" charset="0"/>
              </a:rPr>
              <a:t>ilitar “</a:t>
            </a:r>
            <a:r>
              <a:rPr lang="es-MX" b="1" dirty="0">
                <a:latin typeface="Times New Roman" panose="02020603050405020304" pitchFamily="18" charset="0"/>
                <a:cs typeface="Times New Roman" panose="02020603050405020304" pitchFamily="18" charset="0"/>
              </a:rPr>
              <a:t>E</a:t>
            </a:r>
            <a:r>
              <a:rPr lang="es-MX" b="1" i="0" u="none" strike="noStrike" dirty="0">
                <a:solidFill>
                  <a:srgbClr val="000000"/>
                </a:solidFill>
                <a:effectLst/>
                <a:latin typeface="Times New Roman" panose="02020603050405020304" pitchFamily="18" charset="0"/>
                <a:cs typeface="Times New Roman" panose="02020603050405020304" pitchFamily="18" charset="0"/>
              </a:rPr>
              <a:t>loy </a:t>
            </a:r>
            <a:r>
              <a:rPr lang="es-MX" b="1" dirty="0">
                <a:latin typeface="Times New Roman" panose="02020603050405020304" pitchFamily="18" charset="0"/>
                <a:cs typeface="Times New Roman" panose="02020603050405020304" pitchFamily="18" charset="0"/>
              </a:rPr>
              <a:t>A</a:t>
            </a:r>
            <a:r>
              <a:rPr lang="es-MX" b="1" i="0" u="none" strike="noStrike" dirty="0">
                <a:solidFill>
                  <a:srgbClr val="000000"/>
                </a:solidFill>
                <a:effectLst/>
                <a:latin typeface="Times New Roman" panose="02020603050405020304" pitchFamily="18" charset="0"/>
                <a:cs typeface="Times New Roman" panose="02020603050405020304" pitchFamily="18" charset="0"/>
              </a:rPr>
              <a:t>lfaro”, en el periodo lectivo 2020-2021, del primer quimestre.</a:t>
            </a:r>
            <a:endParaRPr lang="es-MX" b="0" dirty="0">
              <a:effectLst/>
              <a:latin typeface="Times New Roman" panose="02020603050405020304" pitchFamily="18" charset="0"/>
              <a:cs typeface="Times New Roman" panose="02020603050405020304" pitchFamily="18" charset="0"/>
            </a:endParaRPr>
          </a:p>
        </p:txBody>
      </p:sp>
      <p:sp>
        <p:nvSpPr>
          <p:cNvPr id="4" name="10 CuadroTexto">
            <a:extLst>
              <a:ext uri="{FF2B5EF4-FFF2-40B4-BE49-F238E27FC236}">
                <a16:creationId xmlns:a16="http://schemas.microsoft.com/office/drawing/2014/main" id="{6D818046-5322-4567-8776-7480EB7F61E5}"/>
              </a:ext>
            </a:extLst>
          </p:cNvPr>
          <p:cNvSpPr txBox="1"/>
          <p:nvPr/>
        </p:nvSpPr>
        <p:spPr>
          <a:xfrm>
            <a:off x="3791011" y="2862440"/>
            <a:ext cx="2299027" cy="646331"/>
          </a:xfrm>
          <a:prstGeom prst="rect">
            <a:avLst/>
          </a:prstGeom>
          <a:noFill/>
        </p:spPr>
        <p:txBody>
          <a:bodyPr wrap="none" rtlCol="0" anchor="ctr" anchorCtr="1">
            <a:spAutoFit/>
          </a:bodyPr>
          <a:lstStyle/>
          <a:p>
            <a:pPr algn="ctr">
              <a:defRPr/>
            </a:pPr>
            <a:r>
              <a:rPr lang="es-EC" sz="1200" b="1" dirty="0">
                <a:solidFill>
                  <a:prstClr val="black"/>
                </a:solidFill>
                <a:latin typeface="Times New Roman" panose="02020603050405020304" pitchFamily="18" charset="0"/>
                <a:cs typeface="Times New Roman" panose="02020603050405020304" pitchFamily="18" charset="0"/>
              </a:rPr>
              <a:t>Autoras: </a:t>
            </a:r>
          </a:p>
          <a:p>
            <a:pPr marL="285750" indent="-285750">
              <a:buFont typeface="Arial" panose="020B0604020202020204" pitchFamily="34" charset="0"/>
              <a:buChar char="•"/>
              <a:defRPr/>
            </a:pPr>
            <a:r>
              <a:rPr lang="es-EC" sz="1200" b="1" dirty="0">
                <a:solidFill>
                  <a:prstClr val="black"/>
                </a:solidFill>
                <a:latin typeface="Times New Roman" panose="02020603050405020304" pitchFamily="18" charset="0"/>
                <a:cs typeface="Times New Roman" panose="02020603050405020304" pitchFamily="18" charset="0"/>
              </a:rPr>
              <a:t>Reina Soria Diana Carolina</a:t>
            </a:r>
          </a:p>
          <a:p>
            <a:pPr marL="285750" indent="-285750">
              <a:buFont typeface="Arial" panose="020B0604020202020204" pitchFamily="34" charset="0"/>
              <a:buChar char="•"/>
              <a:defRPr/>
            </a:pPr>
            <a:r>
              <a:rPr lang="es-EC" sz="1200" b="1" dirty="0">
                <a:solidFill>
                  <a:prstClr val="black"/>
                </a:solidFill>
                <a:latin typeface="Times New Roman" panose="02020603050405020304" pitchFamily="18" charset="0"/>
                <a:cs typeface="Times New Roman" panose="02020603050405020304" pitchFamily="18" charset="0"/>
              </a:rPr>
              <a:t>Maritza </a:t>
            </a:r>
            <a:r>
              <a:rPr lang="es-EC" sz="1200" b="1" dirty="0" err="1">
                <a:solidFill>
                  <a:prstClr val="black"/>
                </a:solidFill>
                <a:latin typeface="Times New Roman" panose="02020603050405020304" pitchFamily="18" charset="0"/>
                <a:cs typeface="Times New Roman" panose="02020603050405020304" pitchFamily="18" charset="0"/>
              </a:rPr>
              <a:t>Rocio</a:t>
            </a:r>
            <a:r>
              <a:rPr lang="es-EC" sz="1200" b="1" dirty="0">
                <a:solidFill>
                  <a:prstClr val="black"/>
                </a:solidFill>
                <a:latin typeface="Times New Roman" panose="02020603050405020304" pitchFamily="18" charset="0"/>
                <a:cs typeface="Times New Roman" panose="02020603050405020304" pitchFamily="18" charset="0"/>
              </a:rPr>
              <a:t> Silva </a:t>
            </a:r>
            <a:r>
              <a:rPr lang="es-EC" sz="1200" b="1" dirty="0" err="1">
                <a:solidFill>
                  <a:prstClr val="black"/>
                </a:solidFill>
                <a:latin typeface="Times New Roman" panose="02020603050405020304" pitchFamily="18" charset="0"/>
                <a:cs typeface="Times New Roman" panose="02020603050405020304" pitchFamily="18" charset="0"/>
              </a:rPr>
              <a:t>Silva</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5" name="11 CuadroTexto">
            <a:extLst>
              <a:ext uri="{FF2B5EF4-FFF2-40B4-BE49-F238E27FC236}">
                <a16:creationId xmlns:a16="http://schemas.microsoft.com/office/drawing/2014/main" id="{19308E59-2B69-47E9-A97A-8C2CE49815E7}"/>
              </a:ext>
            </a:extLst>
          </p:cNvPr>
          <p:cNvSpPr txBox="1"/>
          <p:nvPr/>
        </p:nvSpPr>
        <p:spPr>
          <a:xfrm>
            <a:off x="3834292" y="3638606"/>
            <a:ext cx="2299027" cy="276999"/>
          </a:xfrm>
          <a:prstGeom prst="rect">
            <a:avLst/>
          </a:prstGeom>
          <a:noFill/>
        </p:spPr>
        <p:txBody>
          <a:bodyPr wrap="square" rtlCol="0">
            <a:spAutoFit/>
          </a:bodyPr>
          <a:lstStyle/>
          <a:p>
            <a:pPr algn="ctr">
              <a:defRPr/>
            </a:pPr>
            <a:r>
              <a:rPr lang="es-EC" sz="1200" b="1" dirty="0">
                <a:solidFill>
                  <a:prstClr val="black"/>
                </a:solidFill>
                <a:latin typeface="Times New Roman" panose="02020603050405020304" pitchFamily="18" charset="0"/>
                <a:cs typeface="Times New Roman" panose="02020603050405020304" pitchFamily="18" charset="0"/>
              </a:rPr>
              <a:t>Directora: Msc. Padilla Gisela</a:t>
            </a:r>
          </a:p>
        </p:txBody>
      </p:sp>
      <p:sp>
        <p:nvSpPr>
          <p:cNvPr id="6" name="11 CuadroTexto">
            <a:extLst>
              <a:ext uri="{FF2B5EF4-FFF2-40B4-BE49-F238E27FC236}">
                <a16:creationId xmlns:a16="http://schemas.microsoft.com/office/drawing/2014/main" id="{689AE7A9-0867-46A4-B652-52C02736B382}"/>
              </a:ext>
            </a:extLst>
          </p:cNvPr>
          <p:cNvSpPr txBox="1"/>
          <p:nvPr/>
        </p:nvSpPr>
        <p:spPr>
          <a:xfrm>
            <a:off x="4224623" y="3986895"/>
            <a:ext cx="1431802" cy="307777"/>
          </a:xfrm>
          <a:prstGeom prst="rect">
            <a:avLst/>
          </a:prstGeom>
          <a:noFill/>
        </p:spPr>
        <p:txBody>
          <a:bodyPr wrap="none" rtlCol="0">
            <a:spAutoFit/>
          </a:bodyPr>
          <a:lstStyle/>
          <a:p>
            <a:pPr algn="ctr">
              <a:defRPr/>
            </a:pPr>
            <a:r>
              <a:rPr lang="es-EC" b="1" dirty="0" err="1">
                <a:solidFill>
                  <a:prstClr val="black"/>
                </a:solidFill>
                <a:latin typeface="Times New Roman" panose="02020603050405020304" pitchFamily="18" charset="0"/>
                <a:cs typeface="Times New Roman" panose="02020603050405020304" pitchFamily="18" charset="0"/>
              </a:rPr>
              <a:t>Sangolquí</a:t>
            </a:r>
            <a:r>
              <a:rPr lang="es-EC" b="1" dirty="0">
                <a:solidFill>
                  <a:prstClr val="black"/>
                </a:solidFill>
                <a:latin typeface="Candara" panose="020E0502030303020204" pitchFamily="34" charset="0"/>
                <a:cs typeface="Raavi" pitchFamily="34" charset="0"/>
              </a:rPr>
              <a:t>, </a:t>
            </a:r>
            <a:r>
              <a:rPr lang="es-EC" b="1" dirty="0">
                <a:solidFill>
                  <a:prstClr val="black"/>
                </a:solidFill>
                <a:latin typeface="Times New Roman" panose="02020603050405020304" pitchFamily="18" charset="0"/>
                <a:cs typeface="Times New Roman" panose="02020603050405020304" pitchFamily="18" charset="0"/>
              </a:rPr>
              <a:t>2021</a:t>
            </a:r>
            <a:r>
              <a:rPr lang="es-EC" b="1" dirty="0">
                <a:solidFill>
                  <a:prstClr val="black"/>
                </a:solidFill>
                <a:latin typeface="Candara" panose="020E0502030303020204" pitchFamily="34" charset="0"/>
                <a:cs typeface="Raavi" pitchFamily="34" charset="0"/>
              </a:rPr>
              <a:t> </a:t>
            </a:r>
          </a:p>
        </p:txBody>
      </p:sp>
      <p:pic>
        <p:nvPicPr>
          <p:cNvPr id="7" name="Imagen 18">
            <a:extLst>
              <a:ext uri="{FF2B5EF4-FFF2-40B4-BE49-F238E27FC236}">
                <a16:creationId xmlns:a16="http://schemas.microsoft.com/office/drawing/2014/main" id="{4023EA3F-BB30-4FA5-9DF6-DE4ACD6FBD0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22639" y="-31897"/>
            <a:ext cx="1307805" cy="1104523"/>
          </a:xfrm>
          <a:prstGeom prst="rect">
            <a:avLst/>
          </a:prstGeom>
        </p:spPr>
      </p:pic>
    </p:spTree>
    <p:extLst>
      <p:ext uri="{BB962C8B-B14F-4D97-AF65-F5344CB8AC3E}">
        <p14:creationId xmlns:p14="http://schemas.microsoft.com/office/powerpoint/2010/main" val="1526816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17"/>
        <p:cNvGrpSpPr/>
        <p:nvPr/>
      </p:nvGrpSpPr>
      <p:grpSpPr>
        <a:xfrm>
          <a:off x="0" y="0"/>
          <a:ext cx="0" cy="0"/>
          <a:chOff x="0" y="0"/>
          <a:chExt cx="0" cy="0"/>
        </a:xfrm>
      </p:grpSpPr>
      <p:cxnSp>
        <p:nvCxnSpPr>
          <p:cNvPr id="18919" name="Google Shape;18919;p38"/>
          <p:cNvCxnSpPr>
            <a:cxnSpLocks/>
            <a:endCxn id="18921" idx="0"/>
          </p:cNvCxnSpPr>
          <p:nvPr/>
        </p:nvCxnSpPr>
        <p:spPr>
          <a:xfrm>
            <a:off x="1215873" y="2105139"/>
            <a:ext cx="1233135" cy="692644"/>
          </a:xfrm>
          <a:prstGeom prst="bentConnector2">
            <a:avLst/>
          </a:prstGeom>
          <a:noFill/>
          <a:ln w="28575" cap="rnd" cmpd="sng">
            <a:solidFill>
              <a:schemeClr val="accent5"/>
            </a:solidFill>
            <a:prstDash val="solid"/>
            <a:round/>
            <a:headEnd type="none" w="sm" len="sm"/>
            <a:tailEnd type="none" w="sm" len="sm"/>
          </a:ln>
        </p:spPr>
      </p:cxnSp>
      <p:cxnSp>
        <p:nvCxnSpPr>
          <p:cNvPr id="18922" name="Google Shape;18922;p38"/>
          <p:cNvCxnSpPr>
            <a:cxnSpLocks/>
            <a:stCxn id="18921" idx="6"/>
            <a:endCxn id="18923" idx="4"/>
          </p:cNvCxnSpPr>
          <p:nvPr/>
        </p:nvCxnSpPr>
        <p:spPr>
          <a:xfrm flipV="1">
            <a:off x="3142755" y="2730231"/>
            <a:ext cx="696191" cy="770464"/>
          </a:xfrm>
          <a:prstGeom prst="bentConnector2">
            <a:avLst/>
          </a:prstGeom>
          <a:noFill/>
          <a:ln w="28575" cap="rnd" cmpd="sng">
            <a:solidFill>
              <a:schemeClr val="accent5"/>
            </a:solidFill>
            <a:prstDash val="solid"/>
            <a:round/>
            <a:headEnd type="none" w="sm" len="sm"/>
            <a:tailEnd type="none" w="sm" len="sm"/>
          </a:ln>
        </p:spPr>
      </p:cxnSp>
      <p:cxnSp>
        <p:nvCxnSpPr>
          <p:cNvPr id="18924" name="Google Shape;18924;p38"/>
          <p:cNvCxnSpPr>
            <a:cxnSpLocks/>
            <a:stCxn id="18923" idx="6"/>
            <a:endCxn id="18925" idx="2"/>
          </p:cNvCxnSpPr>
          <p:nvPr/>
        </p:nvCxnSpPr>
        <p:spPr>
          <a:xfrm flipV="1">
            <a:off x="4477574" y="817488"/>
            <a:ext cx="468196" cy="1267861"/>
          </a:xfrm>
          <a:prstGeom prst="bentConnector3">
            <a:avLst>
              <a:gd name="adj1" fmla="val 50000"/>
            </a:avLst>
          </a:prstGeom>
          <a:noFill/>
          <a:ln w="28575" cap="rnd" cmpd="sng">
            <a:solidFill>
              <a:schemeClr val="accent5"/>
            </a:solidFill>
            <a:prstDash val="solid"/>
            <a:round/>
            <a:headEnd type="none" w="sm" len="sm"/>
            <a:tailEnd type="none" w="sm" len="sm"/>
          </a:ln>
        </p:spPr>
      </p:cxnSp>
      <p:sp>
        <p:nvSpPr>
          <p:cNvPr id="18949" name="Google Shape;18949;p38"/>
          <p:cNvSpPr/>
          <p:nvPr/>
        </p:nvSpPr>
        <p:spPr>
          <a:xfrm>
            <a:off x="8005375" y="1983060"/>
            <a:ext cx="377376" cy="350323"/>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950" name="Google Shape;18950;p38"/>
          <p:cNvSpPr txBox="1">
            <a:spLocks noGrp="1"/>
          </p:cNvSpPr>
          <p:nvPr>
            <p:ph type="subTitle" idx="4294967295"/>
          </p:nvPr>
        </p:nvSpPr>
        <p:spPr>
          <a:xfrm>
            <a:off x="3064328" y="602645"/>
            <a:ext cx="1605000"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rPr>
              <a:t>Tipo</a:t>
            </a:r>
            <a:endParaRPr sz="1800" dirty="0">
              <a:latin typeface="+mj-lt"/>
            </a:endParaRPr>
          </a:p>
        </p:txBody>
      </p:sp>
      <p:sp>
        <p:nvSpPr>
          <p:cNvPr id="18951" name="Google Shape;18951;p38"/>
          <p:cNvSpPr txBox="1">
            <a:spLocks noGrp="1"/>
          </p:cNvSpPr>
          <p:nvPr>
            <p:ph type="subTitle" idx="4294967295"/>
          </p:nvPr>
        </p:nvSpPr>
        <p:spPr>
          <a:xfrm>
            <a:off x="1699566" y="4203606"/>
            <a:ext cx="1605000"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dirty="0">
                <a:latin typeface="+mj-lt"/>
              </a:rPr>
              <a:t>Enfoque</a:t>
            </a:r>
            <a:endParaRPr sz="1800" dirty="0">
              <a:latin typeface="+mj-lt"/>
            </a:endParaRPr>
          </a:p>
        </p:txBody>
      </p:sp>
      <p:sp>
        <p:nvSpPr>
          <p:cNvPr id="18952" name="Google Shape;18952;p38"/>
          <p:cNvSpPr txBox="1">
            <a:spLocks noGrp="1"/>
          </p:cNvSpPr>
          <p:nvPr>
            <p:ph type="subTitle" idx="4294967295"/>
          </p:nvPr>
        </p:nvSpPr>
        <p:spPr>
          <a:xfrm>
            <a:off x="2878946" y="974491"/>
            <a:ext cx="1920000" cy="4180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a:solidFill>
                  <a:schemeClr val="dk1"/>
                </a:solidFill>
                <a:latin typeface="Montserrat"/>
                <a:ea typeface="Montserrat"/>
                <a:cs typeface="Montserrat"/>
                <a:sym typeface="Montserrat"/>
              </a:rPr>
              <a:t>Descriptivo</a:t>
            </a:r>
            <a:endParaRPr sz="1400" dirty="0">
              <a:solidFill>
                <a:schemeClr val="dk1"/>
              </a:solidFill>
              <a:latin typeface="Montserrat"/>
              <a:ea typeface="Montserrat"/>
              <a:cs typeface="Montserrat"/>
              <a:sym typeface="Montserrat"/>
            </a:endParaRPr>
          </a:p>
        </p:txBody>
      </p:sp>
      <p:sp>
        <p:nvSpPr>
          <p:cNvPr id="18953" name="Google Shape;18953;p38"/>
          <p:cNvSpPr txBox="1">
            <a:spLocks noGrp="1"/>
          </p:cNvSpPr>
          <p:nvPr>
            <p:ph type="subTitle" idx="4294967295"/>
          </p:nvPr>
        </p:nvSpPr>
        <p:spPr>
          <a:xfrm>
            <a:off x="1471323" y="4527178"/>
            <a:ext cx="1920000" cy="6621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Wingdings" panose="05000000000000000000" pitchFamily="2" charset="2"/>
              <a:buChar char="ü"/>
            </a:pPr>
            <a:r>
              <a:rPr lang="en" sz="1400" dirty="0">
                <a:solidFill>
                  <a:schemeClr val="dk1"/>
                </a:solidFill>
                <a:latin typeface="Montserrat"/>
                <a:ea typeface="Montserrat"/>
                <a:cs typeface="Montserrat"/>
                <a:sym typeface="Montserrat"/>
              </a:rPr>
              <a:t>Cuantitativo</a:t>
            </a:r>
          </a:p>
          <a:p>
            <a:pPr marL="285750" lvl="0" indent="-285750" algn="ctr" rtl="0">
              <a:spcBef>
                <a:spcPts val="0"/>
              </a:spcBef>
              <a:spcAft>
                <a:spcPts val="0"/>
              </a:spcAft>
              <a:buFont typeface="Wingdings" panose="05000000000000000000" pitchFamily="2" charset="2"/>
              <a:buChar char="ü"/>
            </a:pPr>
            <a:r>
              <a:rPr lang="es-EC" dirty="0"/>
              <a:t>C</a:t>
            </a:r>
            <a:r>
              <a:rPr lang="en" dirty="0"/>
              <a:t>ualitativo </a:t>
            </a:r>
            <a:endParaRPr sz="1400" dirty="0">
              <a:solidFill>
                <a:schemeClr val="dk1"/>
              </a:solidFill>
              <a:latin typeface="Montserrat"/>
              <a:ea typeface="Montserrat"/>
              <a:cs typeface="Montserrat"/>
              <a:sym typeface="Montserrat"/>
            </a:endParaRPr>
          </a:p>
        </p:txBody>
      </p:sp>
      <p:sp>
        <p:nvSpPr>
          <p:cNvPr id="18954" name="Google Shape;18954;p38"/>
          <p:cNvSpPr txBox="1">
            <a:spLocks noGrp="1"/>
          </p:cNvSpPr>
          <p:nvPr>
            <p:ph type="subTitle" idx="4294967295"/>
          </p:nvPr>
        </p:nvSpPr>
        <p:spPr>
          <a:xfrm>
            <a:off x="-8754" y="2791219"/>
            <a:ext cx="1605000"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rPr>
              <a:t>Modalidad</a:t>
            </a:r>
            <a:endParaRPr sz="1800" dirty="0">
              <a:latin typeface="+mj-lt"/>
            </a:endParaRPr>
          </a:p>
        </p:txBody>
      </p:sp>
      <p:sp>
        <p:nvSpPr>
          <p:cNvPr id="18955" name="Google Shape;18955;p38"/>
          <p:cNvSpPr txBox="1">
            <a:spLocks noGrp="1"/>
          </p:cNvSpPr>
          <p:nvPr>
            <p:ph type="subTitle" idx="4294967295"/>
          </p:nvPr>
        </p:nvSpPr>
        <p:spPr>
          <a:xfrm>
            <a:off x="-214672" y="3250055"/>
            <a:ext cx="1920000" cy="6621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Wingdings" panose="05000000000000000000" pitchFamily="2" charset="2"/>
              <a:buChar char="ü"/>
            </a:pPr>
            <a:r>
              <a:rPr lang="en" sz="1400" dirty="0">
                <a:solidFill>
                  <a:schemeClr val="dk1"/>
                </a:solidFill>
                <a:latin typeface="+mj-lt"/>
                <a:ea typeface="Montserrat"/>
                <a:cs typeface="Montserrat"/>
                <a:sym typeface="Montserrat"/>
              </a:rPr>
              <a:t>Documental </a:t>
            </a:r>
          </a:p>
          <a:p>
            <a:pPr marL="285750" lvl="0" indent="-285750" algn="ctr" rtl="0">
              <a:spcBef>
                <a:spcPts val="0"/>
              </a:spcBef>
              <a:spcAft>
                <a:spcPts val="0"/>
              </a:spcAft>
              <a:buFont typeface="Wingdings" panose="05000000000000000000" pitchFamily="2" charset="2"/>
              <a:buChar char="ü"/>
            </a:pPr>
            <a:r>
              <a:rPr lang="es-EC" dirty="0">
                <a:latin typeface="+mj-lt"/>
              </a:rPr>
              <a:t>D</a:t>
            </a:r>
            <a:r>
              <a:rPr lang="en" dirty="0">
                <a:latin typeface="+mj-lt"/>
              </a:rPr>
              <a:t>e campo</a:t>
            </a:r>
            <a:endParaRPr sz="1400" dirty="0">
              <a:solidFill>
                <a:schemeClr val="dk1"/>
              </a:solidFill>
              <a:latin typeface="+mj-lt"/>
              <a:ea typeface="Montserrat"/>
              <a:cs typeface="Montserrat"/>
              <a:sym typeface="Montserrat"/>
            </a:endParaRPr>
          </a:p>
        </p:txBody>
      </p:sp>
      <p:sp>
        <p:nvSpPr>
          <p:cNvPr id="18956" name="Google Shape;18956;p38"/>
          <p:cNvSpPr txBox="1">
            <a:spLocks noGrp="1"/>
          </p:cNvSpPr>
          <p:nvPr>
            <p:ph type="subTitle" idx="4294967295"/>
          </p:nvPr>
        </p:nvSpPr>
        <p:spPr>
          <a:xfrm>
            <a:off x="6287466" y="153882"/>
            <a:ext cx="1605000" cy="7116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rPr>
              <a:t>Población y Muestra</a:t>
            </a:r>
            <a:endParaRPr sz="1800" dirty="0">
              <a:latin typeface="+mj-lt"/>
            </a:endParaRPr>
          </a:p>
        </p:txBody>
      </p:sp>
      <p:sp>
        <p:nvSpPr>
          <p:cNvPr id="18957" name="Google Shape;18957;p38"/>
          <p:cNvSpPr txBox="1">
            <a:spLocks noGrp="1"/>
          </p:cNvSpPr>
          <p:nvPr>
            <p:ph type="subTitle" idx="4294967295"/>
          </p:nvPr>
        </p:nvSpPr>
        <p:spPr>
          <a:xfrm>
            <a:off x="6216704" y="722655"/>
            <a:ext cx="2583733" cy="1149220"/>
          </a:xfrm>
          <a:prstGeom prst="rect">
            <a:avLst/>
          </a:prstGeom>
        </p:spPr>
        <p:txBody>
          <a:bodyPr spcFirstLastPara="1" wrap="square" lIns="91425" tIns="91425" rIns="91425" bIns="91425" anchor="t" anchorCtr="0">
            <a:noAutofit/>
          </a:bodyPr>
          <a:lstStyle/>
          <a:p>
            <a:pPr marL="285750" lvl="0" indent="-285750" rtl="0">
              <a:spcBef>
                <a:spcPts val="0"/>
              </a:spcBef>
              <a:spcAft>
                <a:spcPts val="0"/>
              </a:spcAft>
              <a:buFont typeface="Wingdings" panose="05000000000000000000" pitchFamily="2" charset="2"/>
              <a:buChar char="ü"/>
            </a:pPr>
            <a:r>
              <a:rPr lang="en" sz="1200" dirty="0">
                <a:solidFill>
                  <a:schemeClr val="dk1"/>
                </a:solidFill>
                <a:latin typeface="+mj-lt"/>
                <a:ea typeface="Montserrat"/>
                <a:cs typeface="Montserrat"/>
                <a:sym typeface="Montserrat"/>
              </a:rPr>
              <a:t>6 docentes de preparatoria</a:t>
            </a:r>
          </a:p>
          <a:p>
            <a:pPr marL="285750" lvl="0" indent="-285750" rtl="0">
              <a:spcBef>
                <a:spcPts val="0"/>
              </a:spcBef>
              <a:spcAft>
                <a:spcPts val="0"/>
              </a:spcAft>
              <a:buFont typeface="Wingdings" panose="05000000000000000000" pitchFamily="2" charset="2"/>
              <a:buChar char="ü"/>
            </a:pPr>
            <a:r>
              <a:rPr lang="en" sz="1200" dirty="0">
                <a:solidFill>
                  <a:schemeClr val="dk1"/>
                </a:solidFill>
                <a:latin typeface="+mj-lt"/>
                <a:ea typeface="Montserrat"/>
                <a:cs typeface="Montserrat"/>
                <a:sym typeface="Montserrat"/>
              </a:rPr>
              <a:t>Ins</a:t>
            </a:r>
            <a:r>
              <a:rPr lang="en" sz="1200" dirty="0">
                <a:latin typeface="+mj-lt"/>
              </a:rPr>
              <a:t>pector</a:t>
            </a:r>
          </a:p>
          <a:p>
            <a:pPr marL="285750" lvl="0" indent="-285750" rtl="0">
              <a:spcBef>
                <a:spcPts val="0"/>
              </a:spcBef>
              <a:spcAft>
                <a:spcPts val="0"/>
              </a:spcAft>
              <a:buFont typeface="Wingdings" panose="05000000000000000000" pitchFamily="2" charset="2"/>
              <a:buChar char="ü"/>
            </a:pPr>
            <a:r>
              <a:rPr lang="es-EC" sz="1200" dirty="0">
                <a:solidFill>
                  <a:schemeClr val="dk1"/>
                </a:solidFill>
                <a:latin typeface="+mj-lt"/>
                <a:ea typeface="Montserrat"/>
                <a:cs typeface="Montserrat"/>
                <a:sym typeface="Montserrat"/>
              </a:rPr>
              <a:t>C</a:t>
            </a:r>
            <a:r>
              <a:rPr lang="en" sz="1200" dirty="0">
                <a:solidFill>
                  <a:schemeClr val="dk1"/>
                </a:solidFill>
                <a:latin typeface="+mj-lt"/>
                <a:ea typeface="Montserrat"/>
                <a:cs typeface="Montserrat"/>
                <a:sym typeface="Montserrat"/>
              </a:rPr>
              <a:t>oordinador </a:t>
            </a:r>
          </a:p>
          <a:p>
            <a:pPr marL="285750" lvl="0" indent="-285750" rtl="0">
              <a:spcBef>
                <a:spcPts val="0"/>
              </a:spcBef>
              <a:spcAft>
                <a:spcPts val="0"/>
              </a:spcAft>
              <a:buFont typeface="Wingdings" panose="05000000000000000000" pitchFamily="2" charset="2"/>
              <a:buChar char="ü"/>
            </a:pPr>
            <a:r>
              <a:rPr lang="en" sz="1200" dirty="0">
                <a:latin typeface="+mj-lt"/>
              </a:rPr>
              <a:t>120 padres de familia</a:t>
            </a:r>
            <a:endParaRPr sz="1200" dirty="0">
              <a:solidFill>
                <a:schemeClr val="dk1"/>
              </a:solidFill>
              <a:latin typeface="+mj-lt"/>
              <a:ea typeface="Montserrat"/>
              <a:cs typeface="Montserrat"/>
              <a:sym typeface="Montserrat"/>
            </a:endParaRPr>
          </a:p>
        </p:txBody>
      </p:sp>
      <p:sp>
        <p:nvSpPr>
          <p:cNvPr id="18921" name="Google Shape;18921;p38"/>
          <p:cNvSpPr/>
          <p:nvPr/>
        </p:nvSpPr>
        <p:spPr>
          <a:xfrm>
            <a:off x="1755260" y="2797783"/>
            <a:ext cx="1387495" cy="1405823"/>
          </a:xfrm>
          <a:prstGeom prst="ellipse">
            <a:avLst/>
          </a:prstGeom>
          <a:blipFill>
            <a:blip r:embed="rId3"/>
            <a:stretch>
              <a:fillRect/>
            </a:stretch>
          </a:blipFill>
          <a:ln w="571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0" name="Google Shape;18920;p38"/>
          <p:cNvSpPr/>
          <p:nvPr/>
        </p:nvSpPr>
        <p:spPr>
          <a:xfrm>
            <a:off x="196585" y="1509823"/>
            <a:ext cx="1194322" cy="1227260"/>
          </a:xfrm>
          <a:prstGeom prst="ellipse">
            <a:avLst/>
          </a:prstGeom>
          <a:blipFill>
            <a:blip r:embed="rId4"/>
            <a:stretch>
              <a:fillRect/>
            </a:stretch>
          </a:blipFill>
          <a:ln w="5715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3" name="Google Shape;18923;p38"/>
          <p:cNvSpPr/>
          <p:nvPr/>
        </p:nvSpPr>
        <p:spPr>
          <a:xfrm>
            <a:off x="3200318" y="1440466"/>
            <a:ext cx="1277256" cy="1289765"/>
          </a:xfrm>
          <a:prstGeom prst="ellipse">
            <a:avLst/>
          </a:prstGeom>
          <a:blipFill>
            <a:blip r:embed="rId5"/>
            <a:stretch>
              <a:fillRect/>
            </a:stretch>
          </a:blipFill>
          <a:ln w="571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5" name="Google Shape;18925;p38"/>
          <p:cNvSpPr/>
          <p:nvPr/>
        </p:nvSpPr>
        <p:spPr>
          <a:xfrm>
            <a:off x="4945770" y="153882"/>
            <a:ext cx="1273225" cy="1327212"/>
          </a:xfrm>
          <a:prstGeom prst="ellipse">
            <a:avLst/>
          </a:prstGeom>
          <a:blipFill>
            <a:blip r:embed="rId6"/>
            <a:stretch>
              <a:fillRect/>
            </a:stretch>
          </a:blipFill>
          <a:ln w="571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8925;p38">
            <a:extLst>
              <a:ext uri="{FF2B5EF4-FFF2-40B4-BE49-F238E27FC236}">
                <a16:creationId xmlns:a16="http://schemas.microsoft.com/office/drawing/2014/main" id="{548476B8-4632-48B1-B7C0-A2252F860F43}"/>
              </a:ext>
            </a:extLst>
          </p:cNvPr>
          <p:cNvSpPr/>
          <p:nvPr/>
        </p:nvSpPr>
        <p:spPr>
          <a:xfrm>
            <a:off x="7352252" y="2993108"/>
            <a:ext cx="1306246" cy="1375548"/>
          </a:xfrm>
          <a:prstGeom prst="ellipse">
            <a:avLst/>
          </a:prstGeom>
          <a:blipFill>
            <a:blip r:embed="rId7"/>
            <a:stretch>
              <a:fillRect/>
            </a:stretch>
          </a:blipFill>
          <a:ln w="5715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8951;p38">
            <a:extLst>
              <a:ext uri="{FF2B5EF4-FFF2-40B4-BE49-F238E27FC236}">
                <a16:creationId xmlns:a16="http://schemas.microsoft.com/office/drawing/2014/main" id="{C8E1B52D-2E25-4CC4-8355-D8F8372AB957}"/>
              </a:ext>
            </a:extLst>
          </p:cNvPr>
          <p:cNvSpPr txBox="1">
            <a:spLocks/>
          </p:cNvSpPr>
          <p:nvPr/>
        </p:nvSpPr>
        <p:spPr>
          <a:xfrm>
            <a:off x="5484966" y="2862139"/>
            <a:ext cx="1605000" cy="746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a:buSzPts val="1100"/>
              <a:buFont typeface="Arial"/>
              <a:buNone/>
            </a:pPr>
            <a:r>
              <a:rPr lang="es-EC" sz="1800" dirty="0">
                <a:latin typeface="+mj-lt"/>
              </a:rPr>
              <a:t>Instrumentos</a:t>
            </a:r>
          </a:p>
        </p:txBody>
      </p:sp>
      <p:sp>
        <p:nvSpPr>
          <p:cNvPr id="89" name="Google Shape;18953;p38">
            <a:extLst>
              <a:ext uri="{FF2B5EF4-FFF2-40B4-BE49-F238E27FC236}">
                <a16:creationId xmlns:a16="http://schemas.microsoft.com/office/drawing/2014/main" id="{C5585B65-7A44-4174-A6CE-2ED28B7F5360}"/>
              </a:ext>
            </a:extLst>
          </p:cNvPr>
          <p:cNvSpPr txBox="1">
            <a:spLocks/>
          </p:cNvSpPr>
          <p:nvPr/>
        </p:nvSpPr>
        <p:spPr>
          <a:xfrm>
            <a:off x="4669328" y="3652833"/>
            <a:ext cx="2782328" cy="66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285750" indent="-285750" algn="ctr">
              <a:buFont typeface="Wingdings" panose="05000000000000000000" pitchFamily="2" charset="2"/>
              <a:buChar char="ü"/>
            </a:pPr>
            <a:r>
              <a:rPr lang="es-EC" dirty="0"/>
              <a:t>Cuestionario</a:t>
            </a:r>
          </a:p>
          <a:p>
            <a:pPr marL="285750" indent="-285750" algn="ctr">
              <a:buFont typeface="Wingdings" panose="05000000000000000000" pitchFamily="2" charset="2"/>
              <a:buChar char="ü"/>
            </a:pPr>
            <a:r>
              <a:rPr lang="es-EC" dirty="0"/>
              <a:t>Ficha de observación </a:t>
            </a:r>
          </a:p>
        </p:txBody>
      </p:sp>
      <p:cxnSp>
        <p:nvCxnSpPr>
          <p:cNvPr id="120" name="Google Shape;18922;p38">
            <a:extLst>
              <a:ext uri="{FF2B5EF4-FFF2-40B4-BE49-F238E27FC236}">
                <a16:creationId xmlns:a16="http://schemas.microsoft.com/office/drawing/2014/main" id="{2E2ACCDC-1F89-4457-9643-303FAFFAF46F}"/>
              </a:ext>
            </a:extLst>
          </p:cNvPr>
          <p:cNvCxnSpPr>
            <a:cxnSpLocks/>
            <a:stCxn id="18925" idx="4"/>
            <a:endCxn id="75" idx="0"/>
          </p:cNvCxnSpPr>
          <p:nvPr/>
        </p:nvCxnSpPr>
        <p:spPr>
          <a:xfrm rot="16200000" flipH="1">
            <a:off x="6037872" y="1025605"/>
            <a:ext cx="1512014" cy="2422992"/>
          </a:xfrm>
          <a:prstGeom prst="bentConnector3">
            <a:avLst>
              <a:gd name="adj1" fmla="val 50000"/>
            </a:avLst>
          </a:prstGeom>
          <a:noFill/>
          <a:ln w="28575" cap="rnd" cmpd="sng">
            <a:solidFill>
              <a:schemeClr val="accent5"/>
            </a:solidFill>
            <a:prstDash val="solid"/>
            <a:round/>
            <a:headEnd type="none" w="sm" len="sm"/>
            <a:tailEnd type="none" w="sm" len="sm"/>
          </a:ln>
        </p:spPr>
      </p:cxnSp>
      <p:sp>
        <p:nvSpPr>
          <p:cNvPr id="23" name="22 Proceso predefinido"/>
          <p:cNvSpPr/>
          <p:nvPr/>
        </p:nvSpPr>
        <p:spPr>
          <a:xfrm>
            <a:off x="35625" y="78741"/>
            <a:ext cx="4711672" cy="574403"/>
          </a:xfrm>
          <a:prstGeom prst="flowChartPredefinedProcess">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800" b="1" dirty="0">
                <a:solidFill>
                  <a:srgbClr val="7030A0"/>
                </a:solidFill>
                <a:latin typeface="Times New Roman" panose="02020603050405020304" pitchFamily="18" charset="0"/>
                <a:cs typeface="Times New Roman" panose="02020603050405020304" pitchFamily="18" charset="0"/>
              </a:rPr>
              <a:t>CAPÍTULO III: </a:t>
            </a:r>
            <a:r>
              <a:rPr lang="es-ES" sz="1800" dirty="0">
                <a:solidFill>
                  <a:srgbClr val="7030A0"/>
                </a:solidFill>
                <a:latin typeface="Times New Roman" panose="02020603050405020304" pitchFamily="18" charset="0"/>
                <a:cs typeface="Times New Roman" panose="02020603050405020304" pitchFamily="18" charset="0"/>
              </a:rPr>
              <a:t>METODOLOGÍA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67"/>
        <p:cNvGrpSpPr/>
        <p:nvPr/>
      </p:nvGrpSpPr>
      <p:grpSpPr>
        <a:xfrm>
          <a:off x="0" y="0"/>
          <a:ext cx="0" cy="0"/>
          <a:chOff x="0" y="0"/>
          <a:chExt cx="0" cy="0"/>
        </a:xfrm>
      </p:grpSpPr>
      <p:sp>
        <p:nvSpPr>
          <p:cNvPr id="18968" name="Google Shape;18968;p40"/>
          <p:cNvSpPr txBox="1">
            <a:spLocks noGrp="1"/>
          </p:cNvSpPr>
          <p:nvPr>
            <p:ph type="title"/>
          </p:nvPr>
        </p:nvSpPr>
        <p:spPr>
          <a:xfrm>
            <a:off x="336000" y="22855"/>
            <a:ext cx="802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1800" i="1" dirty="0"/>
              <a:t>ANÁLISIS Y RESULTADOS</a:t>
            </a:r>
          </a:p>
        </p:txBody>
      </p:sp>
      <p:sp>
        <p:nvSpPr>
          <p:cNvPr id="18970" name="Google Shape;18970;p40"/>
          <p:cNvSpPr txBox="1"/>
          <p:nvPr/>
        </p:nvSpPr>
        <p:spPr>
          <a:xfrm>
            <a:off x="215253" y="1108675"/>
            <a:ext cx="6779689" cy="424800"/>
          </a:xfrm>
          <a:prstGeom prst="rect">
            <a:avLst/>
          </a:prstGeom>
          <a:noFill/>
          <a:ln>
            <a:noFill/>
          </a:ln>
        </p:spPr>
        <p:txBody>
          <a:bodyPr spcFirstLastPara="1" wrap="square" lIns="91425" tIns="91425" rIns="0" bIns="0" anchor="t" anchorCtr="0">
            <a:noAutofit/>
          </a:bodyPr>
          <a:lstStyle/>
          <a:p>
            <a:pPr marL="0" lvl="0" indent="0" rtl="0">
              <a:spcBef>
                <a:spcPts val="0"/>
              </a:spcBef>
              <a:spcAft>
                <a:spcPts val="0"/>
              </a:spcAft>
              <a:buNone/>
            </a:pPr>
            <a:r>
              <a:rPr lang="en" sz="1800" b="1" i="1" dirty="0">
                <a:solidFill>
                  <a:schemeClr val="accent5">
                    <a:lumMod val="75000"/>
                  </a:schemeClr>
                </a:solidFill>
                <a:latin typeface="+mj-lt"/>
                <a:ea typeface="Montserrat SemiBold"/>
                <a:cs typeface="Aharoni" panose="02010803020104030203" pitchFamily="2" charset="-79"/>
                <a:sym typeface="Montserrat SemiBold"/>
              </a:rPr>
              <a:t>SECCIÓN 1: </a:t>
            </a:r>
            <a:r>
              <a:rPr lang="es-US" sz="1600" b="1" dirty="0">
                <a:solidFill>
                  <a:schemeClr val="accent5">
                    <a:lumMod val="75000"/>
                  </a:schemeClr>
                </a:solidFill>
                <a:effectLst/>
                <a:latin typeface="+mj-lt"/>
                <a:ea typeface="Calibri" panose="020F0502020204030204" pitchFamily="34" charset="0"/>
                <a:cs typeface="Aharoni" panose="02010803020104030203" pitchFamily="2" charset="-79"/>
              </a:rPr>
              <a:t>Ámbito de descubrimiento del medio natural</a:t>
            </a:r>
            <a:endParaRPr sz="1800" dirty="0">
              <a:solidFill>
                <a:schemeClr val="accent5">
                  <a:lumMod val="75000"/>
                </a:schemeClr>
              </a:solidFill>
              <a:latin typeface="+mj-lt"/>
              <a:ea typeface="Montserrat SemiBold"/>
              <a:cs typeface="Aharoni" panose="02010803020104030203" pitchFamily="2" charset="-79"/>
              <a:sym typeface="Montserrat SemiBold"/>
            </a:endParaRPr>
          </a:p>
        </p:txBody>
      </p:sp>
      <p:sp>
        <p:nvSpPr>
          <p:cNvPr id="18976" name="Google Shape;18976;p40"/>
          <p:cNvSpPr txBox="1"/>
          <p:nvPr/>
        </p:nvSpPr>
        <p:spPr>
          <a:xfrm>
            <a:off x="336000" y="1704819"/>
            <a:ext cx="1033800" cy="289800"/>
          </a:xfrm>
          <a:prstGeom prst="rect">
            <a:avLst/>
          </a:prstGeom>
          <a:noFill/>
          <a:ln>
            <a:noFill/>
          </a:ln>
        </p:spPr>
        <p:txBody>
          <a:bodyPr spcFirstLastPara="1" wrap="square" lIns="0" tIns="0" rIns="91425" bIns="91425" anchor="t" anchorCtr="0">
            <a:noAutofit/>
          </a:bodyPr>
          <a:lstStyle/>
          <a:p>
            <a:pPr marL="0" lvl="0" indent="0" algn="l" rtl="0">
              <a:spcBef>
                <a:spcPts val="0"/>
              </a:spcBef>
              <a:spcAft>
                <a:spcPts val="1600"/>
              </a:spcAft>
              <a:buNone/>
            </a:pPr>
            <a:r>
              <a:rPr lang="es-EC" sz="1800" b="1" dirty="0">
                <a:solidFill>
                  <a:schemeClr val="accent4">
                    <a:lumMod val="75000"/>
                  </a:schemeClr>
                </a:solidFill>
                <a:latin typeface="+mj-lt"/>
                <a:ea typeface="Montserrat Medium"/>
                <a:cs typeface="Montserrat Medium"/>
                <a:sym typeface="Montserrat Medium"/>
              </a:rPr>
              <a:t>Í</a:t>
            </a:r>
            <a:r>
              <a:rPr lang="en" sz="1800" b="1" dirty="0">
                <a:solidFill>
                  <a:schemeClr val="accent4">
                    <a:lumMod val="75000"/>
                  </a:schemeClr>
                </a:solidFill>
                <a:latin typeface="+mj-lt"/>
                <a:ea typeface="Montserrat Medium"/>
                <a:cs typeface="Montserrat Medium"/>
                <a:sym typeface="Montserrat Medium"/>
              </a:rPr>
              <a:t>tem 5</a:t>
            </a:r>
            <a:endParaRPr sz="1800" b="1" dirty="0">
              <a:solidFill>
                <a:schemeClr val="accent4">
                  <a:lumMod val="75000"/>
                </a:schemeClr>
              </a:solidFill>
              <a:latin typeface="+mj-lt"/>
              <a:ea typeface="Montserrat Medium"/>
              <a:cs typeface="Montserrat Medium"/>
              <a:sym typeface="Montserrat Medium"/>
            </a:endParaRPr>
          </a:p>
        </p:txBody>
      </p:sp>
      <p:cxnSp>
        <p:nvCxnSpPr>
          <p:cNvPr id="18980" name="Google Shape;18980;p40"/>
          <p:cNvCxnSpPr/>
          <p:nvPr/>
        </p:nvCxnSpPr>
        <p:spPr>
          <a:xfrm>
            <a:off x="6746250" y="3562175"/>
            <a:ext cx="0" cy="696300"/>
          </a:xfrm>
          <a:prstGeom prst="straightConnector1">
            <a:avLst/>
          </a:prstGeom>
          <a:noFill/>
          <a:ln w="19050" cap="flat" cmpd="sng">
            <a:solidFill>
              <a:schemeClr val="accent3"/>
            </a:solidFill>
            <a:prstDash val="solid"/>
            <a:round/>
            <a:headEnd type="none" w="med" len="med"/>
            <a:tailEnd type="none" w="med" len="med"/>
          </a:ln>
        </p:spPr>
      </p:cxnSp>
      <p:sp>
        <p:nvSpPr>
          <p:cNvPr id="26" name="Rectángulo redondeado 5">
            <a:extLst>
              <a:ext uri="{FF2B5EF4-FFF2-40B4-BE49-F238E27FC236}">
                <a16:creationId xmlns:a16="http://schemas.microsoft.com/office/drawing/2014/main" id="{45541273-F368-4EA5-8C8C-DC3ECD612489}"/>
              </a:ext>
            </a:extLst>
          </p:cNvPr>
          <p:cNvSpPr/>
          <p:nvPr/>
        </p:nvSpPr>
        <p:spPr>
          <a:xfrm>
            <a:off x="1674586" y="602073"/>
            <a:ext cx="6288530" cy="335400"/>
          </a:xfrm>
          <a:prstGeom prst="roundRect">
            <a:avLst/>
          </a:prstGeom>
          <a:noFill/>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EC" b="1" dirty="0">
                <a:solidFill>
                  <a:schemeClr val="accent4">
                    <a:lumMod val="75000"/>
                  </a:schemeClr>
                </a:solidFill>
                <a:latin typeface="+mj-lt"/>
                <a:cs typeface="Aharoni" panose="02010803020104030203" pitchFamily="2" charset="-79"/>
              </a:rPr>
              <a:t>RESULTADOS DE LA ENCUESTA APLICADA A LAS DOCENTES</a:t>
            </a:r>
          </a:p>
        </p:txBody>
      </p:sp>
      <p:graphicFrame>
        <p:nvGraphicFramePr>
          <p:cNvPr id="2" name="Tabla 1">
            <a:extLst>
              <a:ext uri="{FF2B5EF4-FFF2-40B4-BE49-F238E27FC236}">
                <a16:creationId xmlns:a16="http://schemas.microsoft.com/office/drawing/2014/main" id="{D2CA4E02-80A2-43C9-86CF-9135EDB75D26}"/>
              </a:ext>
            </a:extLst>
          </p:cNvPr>
          <p:cNvGraphicFramePr>
            <a:graphicFrameLocks noGrp="1"/>
          </p:cNvGraphicFramePr>
          <p:nvPr>
            <p:extLst>
              <p:ext uri="{D42A27DB-BD31-4B8C-83A1-F6EECF244321}">
                <p14:modId xmlns:p14="http://schemas.microsoft.com/office/powerpoint/2010/main" val="2126120995"/>
              </p:ext>
            </p:extLst>
          </p:nvPr>
        </p:nvGraphicFramePr>
        <p:xfrm>
          <a:off x="336000" y="2100735"/>
          <a:ext cx="4489388" cy="2864553"/>
        </p:xfrm>
        <a:graphic>
          <a:graphicData uri="http://schemas.openxmlformats.org/drawingml/2006/table">
            <a:tbl>
              <a:tblPr firstRow="1" firstCol="1" bandRow="1">
                <a:tableStyleId>{69C7853C-536D-4A76-A0AE-DD22124D55A5}</a:tableStyleId>
              </a:tblPr>
              <a:tblGrid>
                <a:gridCol w="2727011">
                  <a:extLst>
                    <a:ext uri="{9D8B030D-6E8A-4147-A177-3AD203B41FA5}">
                      <a16:colId xmlns:a16="http://schemas.microsoft.com/office/drawing/2014/main" val="3648407155"/>
                    </a:ext>
                  </a:extLst>
                </a:gridCol>
                <a:gridCol w="825943">
                  <a:extLst>
                    <a:ext uri="{9D8B030D-6E8A-4147-A177-3AD203B41FA5}">
                      <a16:colId xmlns:a16="http://schemas.microsoft.com/office/drawing/2014/main" val="3632124100"/>
                    </a:ext>
                  </a:extLst>
                </a:gridCol>
                <a:gridCol w="936434">
                  <a:extLst>
                    <a:ext uri="{9D8B030D-6E8A-4147-A177-3AD203B41FA5}">
                      <a16:colId xmlns:a16="http://schemas.microsoft.com/office/drawing/2014/main" val="3493795713"/>
                    </a:ext>
                  </a:extLst>
                </a:gridCol>
              </a:tblGrid>
              <a:tr h="291432">
                <a:tc>
                  <a:txBody>
                    <a:bodyPr/>
                    <a:lstStyle/>
                    <a:p>
                      <a:pPr>
                        <a:lnSpc>
                          <a:spcPct val="107000"/>
                        </a:lnSpc>
                        <a:spcAft>
                          <a:spcPts val="800"/>
                        </a:spcAft>
                      </a:pPr>
                      <a:r>
                        <a:rPr lang="es-EC" sz="1100" dirty="0">
                          <a:effectLst/>
                        </a:rPr>
                        <a:t>Opciones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873970072"/>
                  </a:ext>
                </a:extLst>
              </a:tr>
              <a:tr h="260320">
                <a:tc>
                  <a:txBody>
                    <a:bodyPr/>
                    <a:lstStyle/>
                    <a:p>
                      <a:pPr>
                        <a:lnSpc>
                          <a:spcPct val="107000"/>
                        </a:lnSpc>
                        <a:spcAft>
                          <a:spcPts val="800"/>
                        </a:spcAft>
                      </a:pPr>
                      <a:r>
                        <a:rPr lang="es-EC" sz="1100">
                          <a:effectLst/>
                        </a:rPr>
                        <a:t>Identidad y autonomía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33.33%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497647578"/>
                  </a:ext>
                </a:extLst>
              </a:tr>
              <a:tr h="266669">
                <a:tc>
                  <a:txBody>
                    <a:bodyPr/>
                    <a:lstStyle/>
                    <a:p>
                      <a:pPr>
                        <a:lnSpc>
                          <a:spcPct val="107000"/>
                        </a:lnSpc>
                        <a:spcAft>
                          <a:spcPts val="800"/>
                        </a:spcAft>
                      </a:pPr>
                      <a:r>
                        <a:rPr lang="es-EC" sz="1100">
                          <a:effectLst/>
                        </a:rPr>
                        <a:t>Convivencia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1948056074"/>
                  </a:ext>
                </a:extLst>
              </a:tr>
              <a:tr h="291432">
                <a:tc>
                  <a:txBody>
                    <a:bodyPr/>
                    <a:lstStyle/>
                    <a:p>
                      <a:pPr>
                        <a:lnSpc>
                          <a:spcPct val="107000"/>
                        </a:lnSpc>
                        <a:spcAft>
                          <a:spcPts val="800"/>
                        </a:spcAft>
                      </a:pPr>
                      <a:r>
                        <a:rPr lang="es-EC" sz="1100">
                          <a:effectLst/>
                        </a:rPr>
                        <a:t>Descubrimiento y comprensión del medio natural y cultural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2895899542"/>
                  </a:ext>
                </a:extLst>
              </a:tr>
              <a:tr h="266669">
                <a:tc>
                  <a:txBody>
                    <a:bodyPr/>
                    <a:lstStyle/>
                    <a:p>
                      <a:pPr>
                        <a:lnSpc>
                          <a:spcPct val="107000"/>
                        </a:lnSpc>
                        <a:spcAft>
                          <a:spcPts val="800"/>
                        </a:spcAft>
                      </a:pPr>
                      <a:r>
                        <a:rPr lang="es-EC" sz="1100">
                          <a:effectLst/>
                        </a:rPr>
                        <a:t>Relaciones lógico/matemáticas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16.67%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2979114424"/>
                  </a:ext>
                </a:extLst>
              </a:tr>
              <a:tr h="266669">
                <a:tc>
                  <a:txBody>
                    <a:bodyPr/>
                    <a:lstStyle/>
                    <a:p>
                      <a:pPr>
                        <a:lnSpc>
                          <a:spcPct val="107000"/>
                        </a:lnSpc>
                        <a:spcAft>
                          <a:spcPts val="800"/>
                        </a:spcAft>
                      </a:pPr>
                      <a:r>
                        <a:rPr lang="es-EC" sz="1100">
                          <a:effectLst/>
                        </a:rPr>
                        <a:t>Comprensión y expresión oral y escrita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3550849916"/>
                  </a:ext>
                </a:extLst>
              </a:tr>
              <a:tr h="260320">
                <a:tc>
                  <a:txBody>
                    <a:bodyPr/>
                    <a:lstStyle/>
                    <a:p>
                      <a:pPr>
                        <a:lnSpc>
                          <a:spcPct val="107000"/>
                        </a:lnSpc>
                        <a:spcAft>
                          <a:spcPts val="800"/>
                        </a:spcAft>
                      </a:pPr>
                      <a:r>
                        <a:rPr lang="es-EC" sz="1100">
                          <a:effectLst/>
                        </a:rPr>
                        <a:t>Comprensión y expresión artística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2346291779"/>
                  </a:ext>
                </a:extLst>
              </a:tr>
              <a:tr h="439908">
                <a:tc>
                  <a:txBody>
                    <a:bodyPr/>
                    <a:lstStyle/>
                    <a:p>
                      <a:pPr>
                        <a:lnSpc>
                          <a:spcPct val="107000"/>
                        </a:lnSpc>
                        <a:spcAft>
                          <a:spcPts val="800"/>
                        </a:spcAft>
                      </a:pPr>
                      <a:r>
                        <a:rPr lang="es-EC" sz="1100">
                          <a:effectLst/>
                        </a:rPr>
                        <a:t> </a:t>
                      </a:r>
                    </a:p>
                    <a:p>
                      <a:pPr>
                        <a:lnSpc>
                          <a:spcPct val="107000"/>
                        </a:lnSpc>
                        <a:spcAft>
                          <a:spcPts val="800"/>
                        </a:spcAft>
                      </a:pPr>
                      <a:r>
                        <a:rPr lang="es-EC" sz="1100">
                          <a:effectLst/>
                        </a:rPr>
                        <a:t>Expresión corporal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1023073033"/>
                  </a:ext>
                </a:extLst>
              </a:tr>
              <a:tr h="439908">
                <a:tc>
                  <a:txBody>
                    <a:bodyPr/>
                    <a:lstStyle/>
                    <a:p>
                      <a:pPr>
                        <a:lnSpc>
                          <a:spcPct val="107000"/>
                        </a:lnSpc>
                        <a:spcAft>
                          <a:spcPts val="800"/>
                        </a:spcAft>
                      </a:pPr>
                      <a:r>
                        <a:rPr lang="es-EC" sz="1100" dirty="0">
                          <a:effectLst/>
                        </a:rPr>
                        <a:t> </a:t>
                      </a:r>
                    </a:p>
                    <a:p>
                      <a:pPr>
                        <a:lnSpc>
                          <a:spcPct val="107000"/>
                        </a:lnSpc>
                        <a:spcAft>
                          <a:spcPts val="800"/>
                        </a:spcAft>
                      </a:pPr>
                      <a:r>
                        <a:rPr lang="es-EC" sz="1100" dirty="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tc>
                  <a:txBody>
                    <a:bodyPr/>
                    <a:lstStyle/>
                    <a:p>
                      <a:pPr algn="ctr">
                        <a:lnSpc>
                          <a:spcPct val="107000"/>
                        </a:lnSpc>
                        <a:spcAft>
                          <a:spcPts val="800"/>
                        </a:spcAft>
                      </a:pPr>
                      <a:r>
                        <a:rPr lang="es-EC" sz="1100" dirty="0">
                          <a:effectLst/>
                        </a:rPr>
                        <a:t>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85" marR="37985" marT="0" marB="0"/>
                </a:tc>
                <a:extLst>
                  <a:ext uri="{0D108BD9-81ED-4DB2-BD59-A6C34878D82A}">
                    <a16:rowId xmlns:a16="http://schemas.microsoft.com/office/drawing/2014/main" val="2952487224"/>
                  </a:ext>
                </a:extLst>
              </a:tr>
            </a:tbl>
          </a:graphicData>
        </a:graphic>
      </p:graphicFrame>
      <p:graphicFrame>
        <p:nvGraphicFramePr>
          <p:cNvPr id="28" name="Gráfico 27">
            <a:extLst>
              <a:ext uri="{FF2B5EF4-FFF2-40B4-BE49-F238E27FC236}">
                <a16:creationId xmlns:a16="http://schemas.microsoft.com/office/drawing/2014/main" id="{EA4980A8-D3DA-4A69-BBA5-591A3616B621}"/>
              </a:ext>
            </a:extLst>
          </p:cNvPr>
          <p:cNvGraphicFramePr/>
          <p:nvPr>
            <p:extLst>
              <p:ext uri="{D42A27DB-BD31-4B8C-83A1-F6EECF244321}">
                <p14:modId xmlns:p14="http://schemas.microsoft.com/office/powerpoint/2010/main" val="323762549"/>
              </p:ext>
            </p:extLst>
          </p:nvPr>
        </p:nvGraphicFramePr>
        <p:xfrm>
          <a:off x="5076093" y="1850834"/>
          <a:ext cx="3837697" cy="31004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970;p40">
            <a:extLst>
              <a:ext uri="{FF2B5EF4-FFF2-40B4-BE49-F238E27FC236}">
                <a16:creationId xmlns:a16="http://schemas.microsoft.com/office/drawing/2014/main" id="{B66084DA-C829-45B9-9EFB-2EC62469C416}"/>
              </a:ext>
            </a:extLst>
          </p:cNvPr>
          <p:cNvSpPr txBox="1"/>
          <p:nvPr/>
        </p:nvSpPr>
        <p:spPr>
          <a:xfrm>
            <a:off x="281354" y="457987"/>
            <a:ext cx="6779689" cy="424800"/>
          </a:xfrm>
          <a:prstGeom prst="rect">
            <a:avLst/>
          </a:prstGeom>
          <a:noFill/>
          <a:ln>
            <a:noFill/>
          </a:ln>
        </p:spPr>
        <p:txBody>
          <a:bodyPr spcFirstLastPara="1" wrap="square" lIns="91425" tIns="91425" rIns="0" bIns="0" anchor="t" anchorCtr="0">
            <a:noAutofit/>
          </a:bodyPr>
          <a:lstStyle/>
          <a:p>
            <a:pPr marL="0" lvl="0" indent="0" rtl="0">
              <a:spcBef>
                <a:spcPts val="0"/>
              </a:spcBef>
              <a:spcAft>
                <a:spcPts val="0"/>
              </a:spcAft>
              <a:buNone/>
            </a:pPr>
            <a:r>
              <a:rPr lang="en" sz="1800" b="1" i="1" dirty="0">
                <a:solidFill>
                  <a:schemeClr val="accent5">
                    <a:lumMod val="75000"/>
                  </a:schemeClr>
                </a:solidFill>
                <a:latin typeface="+mj-lt"/>
                <a:ea typeface="Montserrat SemiBold"/>
                <a:cs typeface="Aharoni" panose="02010803020104030203" pitchFamily="2" charset="-79"/>
                <a:sym typeface="Montserrat SemiBold"/>
              </a:rPr>
              <a:t>SECCIÓN 2: </a:t>
            </a:r>
            <a:r>
              <a:rPr lang="es-US" sz="1600" b="1" dirty="0">
                <a:solidFill>
                  <a:schemeClr val="accent5">
                    <a:lumMod val="75000"/>
                  </a:schemeClr>
                </a:solidFill>
                <a:effectLst/>
                <a:latin typeface="+mj-lt"/>
                <a:ea typeface="Calibri" panose="020F0502020204030204" pitchFamily="34" charset="0"/>
                <a:cs typeface="Aharoni" panose="02010803020104030203" pitchFamily="2" charset="-79"/>
              </a:rPr>
              <a:t>Conocimiento de los entornos de aprendizaje virtual</a:t>
            </a:r>
            <a:endParaRPr sz="1800" dirty="0">
              <a:solidFill>
                <a:schemeClr val="accent5">
                  <a:lumMod val="75000"/>
                </a:schemeClr>
              </a:solidFill>
              <a:latin typeface="+mj-lt"/>
              <a:ea typeface="Montserrat SemiBold"/>
              <a:cs typeface="Aharoni" panose="02010803020104030203" pitchFamily="2" charset="-79"/>
              <a:sym typeface="Montserrat SemiBold"/>
            </a:endParaRPr>
          </a:p>
        </p:txBody>
      </p:sp>
      <p:sp>
        <p:nvSpPr>
          <p:cNvPr id="4" name="CuadroTexto 3">
            <a:extLst>
              <a:ext uri="{FF2B5EF4-FFF2-40B4-BE49-F238E27FC236}">
                <a16:creationId xmlns:a16="http://schemas.microsoft.com/office/drawing/2014/main" id="{98BAB16E-A3EB-427E-B927-2E549D38C1A1}"/>
              </a:ext>
            </a:extLst>
          </p:cNvPr>
          <p:cNvSpPr txBox="1"/>
          <p:nvPr/>
        </p:nvSpPr>
        <p:spPr>
          <a:xfrm>
            <a:off x="281354" y="882787"/>
            <a:ext cx="1175306" cy="338554"/>
          </a:xfrm>
          <a:prstGeom prst="rect">
            <a:avLst/>
          </a:prstGeom>
          <a:noFill/>
        </p:spPr>
        <p:txBody>
          <a:bodyPr wrap="square">
            <a:spAutoFit/>
          </a:bodyPr>
          <a:lstStyle/>
          <a:p>
            <a:r>
              <a:rPr lang="es-US" sz="1600" b="1" dirty="0">
                <a:solidFill>
                  <a:schemeClr val="accent4">
                    <a:lumMod val="75000"/>
                  </a:schemeClr>
                </a:solidFill>
                <a:effectLst/>
                <a:latin typeface="Arial" panose="020B0604020202020204" pitchFamily="34" charset="0"/>
                <a:ea typeface="Calibri" panose="020F0502020204030204" pitchFamily="34" charset="0"/>
              </a:rPr>
              <a:t>Ítem 17 </a:t>
            </a:r>
            <a:endParaRPr lang="es-EC" sz="1600" dirty="0">
              <a:solidFill>
                <a:schemeClr val="accent4">
                  <a:lumMod val="75000"/>
                </a:schemeClr>
              </a:solidFill>
            </a:endParaRPr>
          </a:p>
        </p:txBody>
      </p:sp>
      <p:graphicFrame>
        <p:nvGraphicFramePr>
          <p:cNvPr id="5" name="Tabla 4">
            <a:extLst>
              <a:ext uri="{FF2B5EF4-FFF2-40B4-BE49-F238E27FC236}">
                <a16:creationId xmlns:a16="http://schemas.microsoft.com/office/drawing/2014/main" id="{4026D811-64B6-4D91-A8AF-BB61CBCCE815}"/>
              </a:ext>
            </a:extLst>
          </p:cNvPr>
          <p:cNvGraphicFramePr>
            <a:graphicFrameLocks noGrp="1"/>
          </p:cNvGraphicFramePr>
          <p:nvPr>
            <p:extLst>
              <p:ext uri="{D42A27DB-BD31-4B8C-83A1-F6EECF244321}">
                <p14:modId xmlns:p14="http://schemas.microsoft.com/office/powerpoint/2010/main" val="1712397805"/>
              </p:ext>
            </p:extLst>
          </p:nvPr>
        </p:nvGraphicFramePr>
        <p:xfrm>
          <a:off x="578810" y="1501954"/>
          <a:ext cx="4641520" cy="2240271"/>
        </p:xfrm>
        <a:graphic>
          <a:graphicData uri="http://schemas.openxmlformats.org/drawingml/2006/table">
            <a:tbl>
              <a:tblPr firstRow="1" firstCol="1" bandRow="1">
                <a:tableStyleId>{775DCB02-9BB8-47FD-8907-85C794F793BA}</a:tableStyleId>
              </a:tblPr>
              <a:tblGrid>
                <a:gridCol w="1905054">
                  <a:extLst>
                    <a:ext uri="{9D8B030D-6E8A-4147-A177-3AD203B41FA5}">
                      <a16:colId xmlns:a16="http://schemas.microsoft.com/office/drawing/2014/main" val="3125577990"/>
                    </a:ext>
                  </a:extLst>
                </a:gridCol>
                <a:gridCol w="1243901">
                  <a:extLst>
                    <a:ext uri="{9D8B030D-6E8A-4147-A177-3AD203B41FA5}">
                      <a16:colId xmlns:a16="http://schemas.microsoft.com/office/drawing/2014/main" val="1772867713"/>
                    </a:ext>
                  </a:extLst>
                </a:gridCol>
                <a:gridCol w="1492565">
                  <a:extLst>
                    <a:ext uri="{9D8B030D-6E8A-4147-A177-3AD203B41FA5}">
                      <a16:colId xmlns:a16="http://schemas.microsoft.com/office/drawing/2014/main" val="2206139565"/>
                    </a:ext>
                  </a:extLst>
                </a:gridCol>
              </a:tblGrid>
              <a:tr h="248919">
                <a:tc>
                  <a:txBody>
                    <a:bodyPr/>
                    <a:lstStyle/>
                    <a:p>
                      <a:pPr algn="l">
                        <a:lnSpc>
                          <a:spcPct val="107000"/>
                        </a:lnSpc>
                        <a:spcAft>
                          <a:spcPts val="800"/>
                        </a:spcAft>
                      </a:pPr>
                      <a:r>
                        <a:rPr lang="es-EC" sz="1600">
                          <a:solidFill>
                            <a:schemeClr val="tx1"/>
                          </a:solidFill>
                          <a:effectLst/>
                          <a:latin typeface="+mj-lt"/>
                        </a:rPr>
                        <a:t>Opciones</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Frecuencia</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Porcentaje</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6821656"/>
                  </a:ext>
                </a:extLst>
              </a:tr>
              <a:tr h="248919">
                <a:tc>
                  <a:txBody>
                    <a:bodyPr/>
                    <a:lstStyle/>
                    <a:p>
                      <a:pPr algn="l">
                        <a:lnSpc>
                          <a:spcPct val="107000"/>
                        </a:lnSpc>
                        <a:spcAft>
                          <a:spcPts val="800"/>
                        </a:spcAft>
                      </a:pPr>
                      <a:r>
                        <a:rPr lang="es-EC" sz="1600">
                          <a:solidFill>
                            <a:schemeClr val="tx1"/>
                          </a:solidFill>
                          <a:effectLst/>
                          <a:latin typeface="+mj-lt"/>
                        </a:rPr>
                        <a:t>PowerPoint</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5</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83.33%</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073661"/>
                  </a:ext>
                </a:extLst>
              </a:tr>
              <a:tr h="248919">
                <a:tc>
                  <a:txBody>
                    <a:bodyPr/>
                    <a:lstStyle/>
                    <a:p>
                      <a:pPr algn="l">
                        <a:lnSpc>
                          <a:spcPct val="107000"/>
                        </a:lnSpc>
                        <a:spcAft>
                          <a:spcPts val="800"/>
                        </a:spcAft>
                      </a:pPr>
                      <a:r>
                        <a:rPr lang="es-EC" sz="1600" dirty="0" err="1">
                          <a:solidFill>
                            <a:schemeClr val="tx1"/>
                          </a:solidFill>
                          <a:effectLst/>
                          <a:latin typeface="+mj-lt"/>
                        </a:rPr>
                        <a:t>Quizziz</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0</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0%</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869438"/>
                  </a:ext>
                </a:extLst>
              </a:tr>
              <a:tr h="248919">
                <a:tc>
                  <a:txBody>
                    <a:bodyPr/>
                    <a:lstStyle/>
                    <a:p>
                      <a:pPr algn="l">
                        <a:lnSpc>
                          <a:spcPct val="107000"/>
                        </a:lnSpc>
                        <a:spcAft>
                          <a:spcPts val="800"/>
                        </a:spcAft>
                      </a:pPr>
                      <a:r>
                        <a:rPr lang="es-EC" sz="1600">
                          <a:solidFill>
                            <a:schemeClr val="tx1"/>
                          </a:solidFill>
                          <a:effectLst/>
                          <a:latin typeface="+mj-lt"/>
                        </a:rPr>
                        <a:t>Educaplay</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0</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1"/>
                          </a:solidFill>
                          <a:effectLst/>
                          <a:latin typeface="+mj-lt"/>
                        </a:rPr>
                        <a:t>0%</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9709053"/>
                  </a:ext>
                </a:extLst>
              </a:tr>
              <a:tr h="248919">
                <a:tc>
                  <a:txBody>
                    <a:bodyPr/>
                    <a:lstStyle/>
                    <a:p>
                      <a:pPr algn="l">
                        <a:lnSpc>
                          <a:spcPct val="107000"/>
                        </a:lnSpc>
                        <a:spcAft>
                          <a:spcPts val="800"/>
                        </a:spcAft>
                      </a:pPr>
                      <a:r>
                        <a:rPr lang="es-EC" sz="1600">
                          <a:solidFill>
                            <a:schemeClr val="tx1"/>
                          </a:solidFill>
                          <a:effectLst/>
                          <a:latin typeface="+mj-lt"/>
                        </a:rPr>
                        <a:t>Kahoot</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0</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1"/>
                          </a:solidFill>
                          <a:effectLst/>
                          <a:latin typeface="+mj-lt"/>
                        </a:rPr>
                        <a:t>0%</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04165"/>
                  </a:ext>
                </a:extLst>
              </a:tr>
              <a:tr h="248919">
                <a:tc>
                  <a:txBody>
                    <a:bodyPr/>
                    <a:lstStyle/>
                    <a:p>
                      <a:pPr algn="l">
                        <a:lnSpc>
                          <a:spcPct val="107000"/>
                        </a:lnSpc>
                        <a:spcAft>
                          <a:spcPts val="800"/>
                        </a:spcAft>
                      </a:pPr>
                      <a:r>
                        <a:rPr lang="es-EC" sz="1600">
                          <a:solidFill>
                            <a:schemeClr val="tx1"/>
                          </a:solidFill>
                          <a:effectLst/>
                          <a:latin typeface="+mj-lt"/>
                        </a:rPr>
                        <a:t>Genially</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0</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1"/>
                          </a:solidFill>
                          <a:effectLst/>
                          <a:latin typeface="+mj-lt"/>
                        </a:rPr>
                        <a:t>0%</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8197949"/>
                  </a:ext>
                </a:extLst>
              </a:tr>
              <a:tr h="248919">
                <a:tc>
                  <a:txBody>
                    <a:bodyPr/>
                    <a:lstStyle/>
                    <a:p>
                      <a:pPr algn="l">
                        <a:lnSpc>
                          <a:spcPct val="107000"/>
                        </a:lnSpc>
                        <a:spcAft>
                          <a:spcPts val="800"/>
                        </a:spcAft>
                      </a:pPr>
                      <a:r>
                        <a:rPr lang="es-EC" sz="1600">
                          <a:solidFill>
                            <a:schemeClr val="tx1"/>
                          </a:solidFill>
                          <a:effectLst/>
                          <a:latin typeface="+mj-lt"/>
                        </a:rPr>
                        <a:t>PowToon</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0</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1"/>
                          </a:solidFill>
                          <a:effectLst/>
                          <a:latin typeface="+mj-lt"/>
                        </a:rPr>
                        <a:t>0%</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393022"/>
                  </a:ext>
                </a:extLst>
              </a:tr>
              <a:tr h="248919">
                <a:tc>
                  <a:txBody>
                    <a:bodyPr/>
                    <a:lstStyle/>
                    <a:p>
                      <a:pPr algn="l">
                        <a:lnSpc>
                          <a:spcPct val="107000"/>
                        </a:lnSpc>
                        <a:spcAft>
                          <a:spcPts val="800"/>
                        </a:spcAft>
                      </a:pPr>
                      <a:r>
                        <a:rPr lang="es-EC" sz="1600">
                          <a:solidFill>
                            <a:schemeClr val="tx1"/>
                          </a:solidFill>
                          <a:effectLst/>
                          <a:latin typeface="+mj-lt"/>
                        </a:rPr>
                        <a:t>Otro: Todas</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1</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1"/>
                          </a:solidFill>
                          <a:effectLst/>
                          <a:latin typeface="+mj-lt"/>
                        </a:rPr>
                        <a:t>16.67%</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594718"/>
                  </a:ext>
                </a:extLst>
              </a:tr>
              <a:tr h="248919">
                <a:tc>
                  <a:txBody>
                    <a:bodyPr/>
                    <a:lstStyle/>
                    <a:p>
                      <a:pPr algn="l">
                        <a:lnSpc>
                          <a:spcPct val="107000"/>
                        </a:lnSpc>
                        <a:spcAft>
                          <a:spcPts val="800"/>
                        </a:spcAft>
                      </a:pPr>
                      <a:r>
                        <a:rPr lang="es-EC" sz="1600">
                          <a:solidFill>
                            <a:schemeClr val="tx1"/>
                          </a:solidFill>
                          <a:effectLst/>
                          <a:latin typeface="+mj-lt"/>
                        </a:rPr>
                        <a:t>Total</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1"/>
                          </a:solidFill>
                          <a:effectLst/>
                          <a:latin typeface="+mj-lt"/>
                        </a:rPr>
                        <a:t>6</a:t>
                      </a:r>
                      <a:endParaRPr lang="es-EC"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1"/>
                          </a:solidFill>
                          <a:effectLst/>
                          <a:latin typeface="+mj-lt"/>
                        </a:rPr>
                        <a:t>100%</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8270478"/>
                  </a:ext>
                </a:extLst>
              </a:tr>
            </a:tbl>
          </a:graphicData>
        </a:graphic>
      </p:graphicFrame>
      <p:graphicFrame>
        <p:nvGraphicFramePr>
          <p:cNvPr id="7" name="Gráfico 6">
            <a:extLst>
              <a:ext uri="{FF2B5EF4-FFF2-40B4-BE49-F238E27FC236}">
                <a16:creationId xmlns:a16="http://schemas.microsoft.com/office/drawing/2014/main" id="{5EA558BE-D7DB-4BA0-A587-85EA9756F277}"/>
              </a:ext>
            </a:extLst>
          </p:cNvPr>
          <p:cNvGraphicFramePr/>
          <p:nvPr>
            <p:extLst>
              <p:ext uri="{D42A27DB-BD31-4B8C-83A1-F6EECF244321}">
                <p14:modId xmlns:p14="http://schemas.microsoft.com/office/powerpoint/2010/main" val="2346668842"/>
              </p:ext>
            </p:extLst>
          </p:nvPr>
        </p:nvGraphicFramePr>
        <p:xfrm>
          <a:off x="5541484" y="1322023"/>
          <a:ext cx="3453365" cy="26001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89326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5">
            <a:extLst>
              <a:ext uri="{FF2B5EF4-FFF2-40B4-BE49-F238E27FC236}">
                <a16:creationId xmlns:a16="http://schemas.microsoft.com/office/drawing/2014/main" id="{9DF03FC6-8D86-48CF-9059-F43759FB44CA}"/>
              </a:ext>
            </a:extLst>
          </p:cNvPr>
          <p:cNvSpPr/>
          <p:nvPr/>
        </p:nvSpPr>
        <p:spPr>
          <a:xfrm>
            <a:off x="661013" y="90491"/>
            <a:ext cx="6852492" cy="468870"/>
          </a:xfrm>
          <a:prstGeom prst="roundRect">
            <a:avLst/>
          </a:prstGeom>
          <a:noFill/>
          <a:ln>
            <a:solidFill>
              <a:schemeClr val="accent5">
                <a:lumMod val="75000"/>
              </a:schemeClr>
            </a:solidFill>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EC" b="1" dirty="0">
                <a:solidFill>
                  <a:schemeClr val="accent4">
                    <a:lumMod val="75000"/>
                  </a:schemeClr>
                </a:solidFill>
                <a:latin typeface="+mj-lt"/>
                <a:cs typeface="Aharoni" panose="02010803020104030203" pitchFamily="2" charset="-79"/>
              </a:rPr>
              <a:t>RESULTADOS DE LA ENCUESTA APLICADA A LOS PADRES DE FAMILIA</a:t>
            </a:r>
          </a:p>
        </p:txBody>
      </p:sp>
      <p:sp>
        <p:nvSpPr>
          <p:cNvPr id="4" name="Google Shape;18970;p40">
            <a:extLst>
              <a:ext uri="{FF2B5EF4-FFF2-40B4-BE49-F238E27FC236}">
                <a16:creationId xmlns:a16="http://schemas.microsoft.com/office/drawing/2014/main" id="{B6DD3895-7857-4932-9F83-F236D549FBAB}"/>
              </a:ext>
            </a:extLst>
          </p:cNvPr>
          <p:cNvSpPr txBox="1"/>
          <p:nvPr/>
        </p:nvSpPr>
        <p:spPr>
          <a:xfrm>
            <a:off x="263586" y="3405733"/>
            <a:ext cx="3213575" cy="424800"/>
          </a:xfrm>
          <a:prstGeom prst="rect">
            <a:avLst/>
          </a:prstGeom>
          <a:noFill/>
          <a:ln>
            <a:noFill/>
          </a:ln>
        </p:spPr>
        <p:txBody>
          <a:bodyPr spcFirstLastPara="1" wrap="square" lIns="91425" tIns="91425" rIns="0" bIns="0" anchor="t" anchorCtr="0">
            <a:noAutofit/>
          </a:bodyPr>
          <a:lstStyle/>
          <a:p>
            <a:pPr marL="0" lvl="0" indent="0" rtl="0">
              <a:spcBef>
                <a:spcPts val="0"/>
              </a:spcBef>
              <a:spcAft>
                <a:spcPts val="0"/>
              </a:spcAft>
              <a:buNone/>
            </a:pPr>
            <a:r>
              <a:rPr lang="en" b="1" i="1" dirty="0">
                <a:solidFill>
                  <a:schemeClr val="accent5">
                    <a:lumMod val="50000"/>
                  </a:schemeClr>
                </a:solidFill>
                <a:latin typeface="+mj-lt"/>
                <a:ea typeface="Montserrat SemiBold"/>
                <a:cs typeface="Aharoni" panose="02010803020104030203" pitchFamily="2" charset="-79"/>
                <a:sym typeface="Montserrat SemiBold"/>
              </a:rPr>
              <a:t>SECCIÓN 3: </a:t>
            </a:r>
            <a:r>
              <a:rPr lang="es-US" sz="1200" b="1" i="1" dirty="0">
                <a:solidFill>
                  <a:schemeClr val="accent5">
                    <a:lumMod val="50000"/>
                  </a:schemeClr>
                </a:solidFill>
                <a:latin typeface="+mj-lt"/>
                <a:ea typeface="Montserrat SemiBold"/>
                <a:cs typeface="Aharoni" panose="02010803020104030203" pitchFamily="2" charset="-79"/>
                <a:sym typeface="Montserrat SemiBold"/>
              </a:rPr>
              <a:t>Conocimiento</a:t>
            </a:r>
            <a:endParaRPr dirty="0">
              <a:solidFill>
                <a:schemeClr val="accent5">
                  <a:lumMod val="50000"/>
                </a:schemeClr>
              </a:solidFill>
              <a:latin typeface="+mj-lt"/>
              <a:ea typeface="Montserrat SemiBold"/>
              <a:cs typeface="Aharoni" panose="02010803020104030203" pitchFamily="2" charset="-79"/>
              <a:sym typeface="Montserrat SemiBold"/>
            </a:endParaRPr>
          </a:p>
        </p:txBody>
      </p:sp>
      <p:graphicFrame>
        <p:nvGraphicFramePr>
          <p:cNvPr id="5" name="Tabla 4">
            <a:extLst>
              <a:ext uri="{FF2B5EF4-FFF2-40B4-BE49-F238E27FC236}">
                <a16:creationId xmlns:a16="http://schemas.microsoft.com/office/drawing/2014/main" id="{AF575126-B973-4138-8801-834515800D3B}"/>
              </a:ext>
            </a:extLst>
          </p:cNvPr>
          <p:cNvGraphicFramePr>
            <a:graphicFrameLocks noGrp="1"/>
          </p:cNvGraphicFramePr>
          <p:nvPr>
            <p:extLst>
              <p:ext uri="{D42A27DB-BD31-4B8C-83A1-F6EECF244321}">
                <p14:modId xmlns:p14="http://schemas.microsoft.com/office/powerpoint/2010/main" val="1305643519"/>
              </p:ext>
            </p:extLst>
          </p:nvPr>
        </p:nvGraphicFramePr>
        <p:xfrm>
          <a:off x="263586" y="4081597"/>
          <a:ext cx="3796128" cy="878477"/>
        </p:xfrm>
        <a:graphic>
          <a:graphicData uri="http://schemas.openxmlformats.org/drawingml/2006/table">
            <a:tbl>
              <a:tblPr firstRow="1" firstCol="1" bandRow="1">
                <a:tableStyleId>{775DCB02-9BB8-47FD-8907-85C794F793BA}</a:tableStyleId>
              </a:tblPr>
              <a:tblGrid>
                <a:gridCol w="1363592">
                  <a:extLst>
                    <a:ext uri="{9D8B030D-6E8A-4147-A177-3AD203B41FA5}">
                      <a16:colId xmlns:a16="http://schemas.microsoft.com/office/drawing/2014/main" val="3065551527"/>
                    </a:ext>
                  </a:extLst>
                </a:gridCol>
                <a:gridCol w="1158270">
                  <a:extLst>
                    <a:ext uri="{9D8B030D-6E8A-4147-A177-3AD203B41FA5}">
                      <a16:colId xmlns:a16="http://schemas.microsoft.com/office/drawing/2014/main" val="4282833263"/>
                    </a:ext>
                  </a:extLst>
                </a:gridCol>
                <a:gridCol w="1274266">
                  <a:extLst>
                    <a:ext uri="{9D8B030D-6E8A-4147-A177-3AD203B41FA5}">
                      <a16:colId xmlns:a16="http://schemas.microsoft.com/office/drawing/2014/main" val="2371802668"/>
                    </a:ext>
                  </a:extLst>
                </a:gridCol>
              </a:tblGrid>
              <a:tr h="228110">
                <a:tc>
                  <a:txBody>
                    <a:bodyPr/>
                    <a:lstStyle/>
                    <a:p>
                      <a:pPr algn="just">
                        <a:lnSpc>
                          <a:spcPct val="107000"/>
                        </a:lnSpc>
                        <a:spcAft>
                          <a:spcPts val="800"/>
                        </a:spcAft>
                      </a:pPr>
                      <a:r>
                        <a:rPr lang="es-EC" sz="1400" dirty="0">
                          <a:effectLst/>
                        </a:rPr>
                        <a:t>Opciones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Frecuencia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Porcentaje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0241942"/>
                  </a:ext>
                </a:extLst>
              </a:tr>
              <a:tr h="214692">
                <a:tc>
                  <a:txBody>
                    <a:bodyPr/>
                    <a:lstStyle/>
                    <a:p>
                      <a:pPr>
                        <a:lnSpc>
                          <a:spcPct val="107000"/>
                        </a:lnSpc>
                        <a:spcAft>
                          <a:spcPts val="800"/>
                        </a:spcAft>
                      </a:pPr>
                      <a:r>
                        <a:rPr lang="es-EC" sz="1400">
                          <a:effectLst/>
                        </a:rPr>
                        <a:t>Sí</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dirty="0">
                          <a:effectLst/>
                        </a:rPr>
                        <a:t>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41,67%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936850"/>
                  </a:ext>
                </a:extLst>
              </a:tr>
              <a:tr h="214692">
                <a:tc>
                  <a:txBody>
                    <a:bodyPr/>
                    <a:lstStyle/>
                    <a:p>
                      <a:pPr>
                        <a:lnSpc>
                          <a:spcPct val="107000"/>
                        </a:lnSpc>
                        <a:spcAft>
                          <a:spcPts val="800"/>
                        </a:spcAft>
                      </a:pPr>
                      <a:r>
                        <a:rPr lang="es-EC" sz="1400">
                          <a:effectLst/>
                        </a:rPr>
                        <a:t>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dirty="0">
                          <a:effectLst/>
                        </a:rPr>
                        <a:t>58,33%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034445"/>
                  </a:ext>
                </a:extLst>
              </a:tr>
              <a:tr h="214692">
                <a:tc>
                  <a:txBody>
                    <a:bodyPr/>
                    <a:lstStyle/>
                    <a:p>
                      <a:pPr algn="just">
                        <a:lnSpc>
                          <a:spcPct val="107000"/>
                        </a:lnSpc>
                        <a:spcAft>
                          <a:spcPts val="800"/>
                        </a:spcAft>
                      </a:pPr>
                      <a:r>
                        <a:rPr lang="es-EC"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dirty="0">
                          <a:effectLst/>
                        </a:rPr>
                        <a:t>120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101526"/>
                  </a:ext>
                </a:extLst>
              </a:tr>
            </a:tbl>
          </a:graphicData>
        </a:graphic>
      </p:graphicFrame>
      <p:sp>
        <p:nvSpPr>
          <p:cNvPr id="7" name="CuadroTexto 6">
            <a:extLst>
              <a:ext uri="{FF2B5EF4-FFF2-40B4-BE49-F238E27FC236}">
                <a16:creationId xmlns:a16="http://schemas.microsoft.com/office/drawing/2014/main" id="{9733E499-F3A2-4A74-B090-12C7BD60D75E}"/>
              </a:ext>
            </a:extLst>
          </p:cNvPr>
          <p:cNvSpPr txBox="1"/>
          <p:nvPr/>
        </p:nvSpPr>
        <p:spPr>
          <a:xfrm>
            <a:off x="357233" y="1059274"/>
            <a:ext cx="1167788" cy="276999"/>
          </a:xfrm>
          <a:prstGeom prst="rect">
            <a:avLst/>
          </a:prstGeom>
          <a:noFill/>
        </p:spPr>
        <p:txBody>
          <a:bodyPr wrap="square">
            <a:spAutoFit/>
          </a:bodyPr>
          <a:lstStyle/>
          <a:p>
            <a:r>
              <a:rPr lang="es-US" sz="1200" b="1" spc="10" dirty="0">
                <a:solidFill>
                  <a:schemeClr val="accent4">
                    <a:lumMod val="75000"/>
                  </a:schemeClr>
                </a:solidFill>
                <a:effectLst/>
                <a:latin typeface="Arial" panose="020B0604020202020204" pitchFamily="34" charset="0"/>
                <a:ea typeface="Calibri" panose="020F0502020204030204" pitchFamily="34" charset="0"/>
              </a:rPr>
              <a:t>Ítem 20</a:t>
            </a:r>
            <a:endParaRPr lang="es-EC" sz="1200" dirty="0">
              <a:solidFill>
                <a:schemeClr val="accent4">
                  <a:lumMod val="75000"/>
                </a:schemeClr>
              </a:solidFill>
            </a:endParaRPr>
          </a:p>
        </p:txBody>
      </p:sp>
      <p:graphicFrame>
        <p:nvGraphicFramePr>
          <p:cNvPr id="8" name="Gráfico 7">
            <a:extLst>
              <a:ext uri="{FF2B5EF4-FFF2-40B4-BE49-F238E27FC236}">
                <a16:creationId xmlns:a16="http://schemas.microsoft.com/office/drawing/2014/main" id="{DA61DAB2-A14E-4810-8A1F-9E784B579BF8}"/>
              </a:ext>
            </a:extLst>
          </p:cNvPr>
          <p:cNvGraphicFramePr/>
          <p:nvPr>
            <p:extLst>
              <p:ext uri="{D42A27DB-BD31-4B8C-83A1-F6EECF244321}">
                <p14:modId xmlns:p14="http://schemas.microsoft.com/office/powerpoint/2010/main" val="2741607430"/>
              </p:ext>
            </p:extLst>
          </p:nvPr>
        </p:nvGraphicFramePr>
        <p:xfrm>
          <a:off x="4944225" y="3137509"/>
          <a:ext cx="4065225" cy="1888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a:extLst>
              <a:ext uri="{FF2B5EF4-FFF2-40B4-BE49-F238E27FC236}">
                <a16:creationId xmlns:a16="http://schemas.microsoft.com/office/drawing/2014/main" id="{D54D2D88-1731-4123-8B6A-A6DAE3920816}"/>
              </a:ext>
            </a:extLst>
          </p:cNvPr>
          <p:cNvGraphicFramePr>
            <a:graphicFrameLocks noGrp="1"/>
          </p:cNvGraphicFramePr>
          <p:nvPr>
            <p:extLst>
              <p:ext uri="{D42A27DB-BD31-4B8C-83A1-F6EECF244321}">
                <p14:modId xmlns:p14="http://schemas.microsoft.com/office/powerpoint/2010/main" val="1841782687"/>
              </p:ext>
            </p:extLst>
          </p:nvPr>
        </p:nvGraphicFramePr>
        <p:xfrm>
          <a:off x="344873" y="1426915"/>
          <a:ext cx="4461831" cy="1888176"/>
        </p:xfrm>
        <a:graphic>
          <a:graphicData uri="http://schemas.openxmlformats.org/drawingml/2006/table">
            <a:tbl>
              <a:tblPr firstRow="1" firstCol="1" bandRow="1">
                <a:tableStyleId>{35758FB7-9AC5-4552-8A53-C91805E547FA}</a:tableStyleId>
              </a:tblPr>
              <a:tblGrid>
                <a:gridCol w="2445745">
                  <a:extLst>
                    <a:ext uri="{9D8B030D-6E8A-4147-A177-3AD203B41FA5}">
                      <a16:colId xmlns:a16="http://schemas.microsoft.com/office/drawing/2014/main" val="3977752582"/>
                    </a:ext>
                  </a:extLst>
                </a:gridCol>
                <a:gridCol w="1013551">
                  <a:extLst>
                    <a:ext uri="{9D8B030D-6E8A-4147-A177-3AD203B41FA5}">
                      <a16:colId xmlns:a16="http://schemas.microsoft.com/office/drawing/2014/main" val="1852886661"/>
                    </a:ext>
                  </a:extLst>
                </a:gridCol>
                <a:gridCol w="1002535">
                  <a:extLst>
                    <a:ext uri="{9D8B030D-6E8A-4147-A177-3AD203B41FA5}">
                      <a16:colId xmlns:a16="http://schemas.microsoft.com/office/drawing/2014/main" val="3897330492"/>
                    </a:ext>
                  </a:extLst>
                </a:gridCol>
              </a:tblGrid>
              <a:tr h="154305">
                <a:tc>
                  <a:txBody>
                    <a:bodyPr/>
                    <a:lstStyle/>
                    <a:p>
                      <a:pPr algn="just">
                        <a:lnSpc>
                          <a:spcPct val="107000"/>
                        </a:lnSpc>
                        <a:spcAft>
                          <a:spcPts val="800"/>
                        </a:spcAft>
                      </a:pPr>
                      <a:r>
                        <a:rPr lang="es-EC" sz="1200" dirty="0">
                          <a:effectLst/>
                        </a:rPr>
                        <a:t>Opciones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dirty="0">
                          <a:effectLst/>
                        </a:rPr>
                        <a:t>Frecuencia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dirty="0">
                          <a:effectLst/>
                        </a:rPr>
                        <a:t>Porcentaje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439359"/>
                  </a:ext>
                </a:extLst>
              </a:tr>
              <a:tr h="150495">
                <a:tc>
                  <a:txBody>
                    <a:bodyPr/>
                    <a:lstStyle/>
                    <a:p>
                      <a:pPr>
                        <a:lnSpc>
                          <a:spcPct val="107000"/>
                        </a:lnSpc>
                        <a:spcAft>
                          <a:spcPts val="800"/>
                        </a:spcAft>
                      </a:pPr>
                      <a:r>
                        <a:rPr lang="es-EC" sz="1200" dirty="0">
                          <a:effectLst/>
                        </a:rPr>
                        <a:t>Presenta videos educativos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dirty="0">
                          <a:effectLst/>
                        </a:rPr>
                        <a:t>21,67%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6562278"/>
                  </a:ext>
                </a:extLst>
              </a:tr>
              <a:tr h="288925">
                <a:tc>
                  <a:txBody>
                    <a:bodyPr/>
                    <a:lstStyle/>
                    <a:p>
                      <a:pPr>
                        <a:lnSpc>
                          <a:spcPct val="107000"/>
                        </a:lnSpc>
                        <a:spcAft>
                          <a:spcPts val="800"/>
                        </a:spcAft>
                      </a:pPr>
                      <a:r>
                        <a:rPr lang="es-EC" sz="1200">
                          <a:effectLst/>
                        </a:rPr>
                        <a:t>Realiza actividades lúdicas (juegos, canta, baila, etc.)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2917577"/>
                  </a:ext>
                </a:extLst>
              </a:tr>
              <a:tr h="154305">
                <a:tc>
                  <a:txBody>
                    <a:bodyPr/>
                    <a:lstStyle/>
                    <a:p>
                      <a:pPr>
                        <a:lnSpc>
                          <a:spcPct val="107000"/>
                        </a:lnSpc>
                        <a:spcAft>
                          <a:spcPts val="800"/>
                        </a:spcAft>
                      </a:pPr>
                      <a:r>
                        <a:rPr lang="es-EC" sz="1200">
                          <a:effectLst/>
                        </a:rPr>
                        <a:t>Usa disfraces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6,66%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173214"/>
                  </a:ext>
                </a:extLst>
              </a:tr>
              <a:tr h="474980">
                <a:tc>
                  <a:txBody>
                    <a:bodyPr/>
                    <a:lstStyle/>
                    <a:p>
                      <a:pPr>
                        <a:lnSpc>
                          <a:spcPct val="107000"/>
                        </a:lnSpc>
                        <a:spcAft>
                          <a:spcPts val="800"/>
                        </a:spcAft>
                      </a:pPr>
                      <a:r>
                        <a:rPr lang="es-EC" sz="1200">
                          <a:effectLst/>
                        </a:rPr>
                        <a:t>Presentaciones interactivas (PowerPoint, prezzi, genially, etc.)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8,33%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0255136"/>
                  </a:ext>
                </a:extLst>
              </a:tr>
              <a:tr h="154305">
                <a:tc>
                  <a:txBody>
                    <a:bodyPr/>
                    <a:lstStyle/>
                    <a:p>
                      <a:pPr>
                        <a:lnSpc>
                          <a:spcPct val="107000"/>
                        </a:lnSpc>
                        <a:spcAft>
                          <a:spcPts val="800"/>
                        </a:spcAft>
                      </a:pPr>
                      <a:r>
                        <a:rPr lang="es-EC" sz="1200">
                          <a:effectLst/>
                        </a:rPr>
                        <a:t>Otras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8,33%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8662645"/>
                  </a:ext>
                </a:extLst>
              </a:tr>
              <a:tr h="154305">
                <a:tc>
                  <a:txBody>
                    <a:bodyPr/>
                    <a:lstStyle/>
                    <a:p>
                      <a:pPr algn="just">
                        <a:lnSpc>
                          <a:spcPct val="107000"/>
                        </a:lnSpc>
                        <a:spcAft>
                          <a:spcPts val="80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a:effectLst/>
                        </a:rPr>
                        <a:t>120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8416209"/>
                  </a:ext>
                </a:extLst>
              </a:tr>
            </a:tbl>
          </a:graphicData>
        </a:graphic>
      </p:graphicFrame>
      <p:sp>
        <p:nvSpPr>
          <p:cNvPr id="10" name="Google Shape;18970;p40">
            <a:extLst>
              <a:ext uri="{FF2B5EF4-FFF2-40B4-BE49-F238E27FC236}">
                <a16:creationId xmlns:a16="http://schemas.microsoft.com/office/drawing/2014/main" id="{CA3ECC08-218D-4B54-83BB-C7AEDF96DFFA}"/>
              </a:ext>
            </a:extLst>
          </p:cNvPr>
          <p:cNvSpPr txBox="1"/>
          <p:nvPr/>
        </p:nvSpPr>
        <p:spPr>
          <a:xfrm>
            <a:off x="344873" y="653864"/>
            <a:ext cx="3213575" cy="424800"/>
          </a:xfrm>
          <a:prstGeom prst="rect">
            <a:avLst/>
          </a:prstGeom>
          <a:noFill/>
          <a:ln>
            <a:noFill/>
          </a:ln>
        </p:spPr>
        <p:txBody>
          <a:bodyPr spcFirstLastPara="1" wrap="square" lIns="91425" tIns="91425" rIns="0" bIns="0" anchor="t" anchorCtr="0">
            <a:noAutofit/>
          </a:bodyPr>
          <a:lstStyle/>
          <a:p>
            <a:pPr marL="0" lvl="0" indent="0" rtl="0">
              <a:spcBef>
                <a:spcPts val="0"/>
              </a:spcBef>
              <a:spcAft>
                <a:spcPts val="0"/>
              </a:spcAft>
              <a:buNone/>
            </a:pPr>
            <a:r>
              <a:rPr lang="en" b="1" i="1" dirty="0">
                <a:solidFill>
                  <a:schemeClr val="accent5">
                    <a:lumMod val="75000"/>
                  </a:schemeClr>
                </a:solidFill>
                <a:latin typeface="+mj-lt"/>
                <a:ea typeface="Montserrat SemiBold"/>
                <a:cs typeface="Aharoni" panose="02010803020104030203" pitchFamily="2" charset="-79"/>
                <a:sym typeface="Montserrat SemiBold"/>
              </a:rPr>
              <a:t>SECCIÓN 2: </a:t>
            </a:r>
            <a:r>
              <a:rPr lang="es-US" sz="1200" b="1" i="1" dirty="0">
                <a:solidFill>
                  <a:schemeClr val="accent5">
                    <a:lumMod val="75000"/>
                  </a:schemeClr>
                </a:solidFill>
                <a:latin typeface="+mj-lt"/>
                <a:ea typeface="Montserrat SemiBold"/>
                <a:cs typeface="Aharoni" panose="02010803020104030203" pitchFamily="2" charset="-79"/>
                <a:sym typeface="Montserrat SemiBold"/>
              </a:rPr>
              <a:t>Metodología</a:t>
            </a:r>
            <a:endParaRPr dirty="0">
              <a:solidFill>
                <a:schemeClr val="accent5">
                  <a:lumMod val="75000"/>
                </a:schemeClr>
              </a:solidFill>
              <a:latin typeface="+mj-lt"/>
              <a:ea typeface="Montserrat SemiBold"/>
              <a:cs typeface="Aharoni" panose="02010803020104030203" pitchFamily="2" charset="-79"/>
              <a:sym typeface="Montserrat SemiBold"/>
            </a:endParaRPr>
          </a:p>
        </p:txBody>
      </p:sp>
      <p:sp>
        <p:nvSpPr>
          <p:cNvPr id="11" name="CuadroTexto 10">
            <a:extLst>
              <a:ext uri="{FF2B5EF4-FFF2-40B4-BE49-F238E27FC236}">
                <a16:creationId xmlns:a16="http://schemas.microsoft.com/office/drawing/2014/main" id="{8D5C7A0C-496B-4B4D-87BA-030E41837471}"/>
              </a:ext>
            </a:extLst>
          </p:cNvPr>
          <p:cNvSpPr txBox="1"/>
          <p:nvPr/>
        </p:nvSpPr>
        <p:spPr>
          <a:xfrm>
            <a:off x="263586" y="3782675"/>
            <a:ext cx="1167788" cy="276999"/>
          </a:xfrm>
          <a:prstGeom prst="rect">
            <a:avLst/>
          </a:prstGeom>
          <a:noFill/>
        </p:spPr>
        <p:txBody>
          <a:bodyPr wrap="square">
            <a:spAutoFit/>
          </a:bodyPr>
          <a:lstStyle/>
          <a:p>
            <a:r>
              <a:rPr lang="es-US" sz="1200" b="1" spc="10" dirty="0">
                <a:solidFill>
                  <a:schemeClr val="accent4">
                    <a:lumMod val="75000"/>
                  </a:schemeClr>
                </a:solidFill>
                <a:effectLst/>
                <a:latin typeface="Arial" panose="020B0604020202020204" pitchFamily="34" charset="0"/>
                <a:ea typeface="Calibri" panose="020F0502020204030204" pitchFamily="34" charset="0"/>
              </a:rPr>
              <a:t>Ítem 20</a:t>
            </a:r>
            <a:endParaRPr lang="es-EC" sz="1200" dirty="0">
              <a:solidFill>
                <a:schemeClr val="accent4">
                  <a:lumMod val="75000"/>
                </a:schemeClr>
              </a:solidFill>
            </a:endParaRPr>
          </a:p>
        </p:txBody>
      </p:sp>
      <p:graphicFrame>
        <p:nvGraphicFramePr>
          <p:cNvPr id="12" name="Gráfico 11">
            <a:extLst>
              <a:ext uri="{FF2B5EF4-FFF2-40B4-BE49-F238E27FC236}">
                <a16:creationId xmlns:a16="http://schemas.microsoft.com/office/drawing/2014/main" id="{06CE1288-641D-4AA5-A3D9-AE8C4AA45617}"/>
              </a:ext>
            </a:extLst>
          </p:cNvPr>
          <p:cNvGraphicFramePr/>
          <p:nvPr>
            <p:extLst>
              <p:ext uri="{D42A27DB-BD31-4B8C-83A1-F6EECF244321}">
                <p14:modId xmlns:p14="http://schemas.microsoft.com/office/powerpoint/2010/main" val="2553743492"/>
              </p:ext>
            </p:extLst>
          </p:nvPr>
        </p:nvGraphicFramePr>
        <p:xfrm>
          <a:off x="4944225" y="757848"/>
          <a:ext cx="4065225" cy="2181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366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5">
            <a:extLst>
              <a:ext uri="{FF2B5EF4-FFF2-40B4-BE49-F238E27FC236}">
                <a16:creationId xmlns:a16="http://schemas.microsoft.com/office/drawing/2014/main" id="{B2816DEB-4300-46F5-8F19-AADAC6176852}"/>
              </a:ext>
            </a:extLst>
          </p:cNvPr>
          <p:cNvSpPr/>
          <p:nvPr/>
        </p:nvSpPr>
        <p:spPr>
          <a:xfrm>
            <a:off x="440675" y="197527"/>
            <a:ext cx="7205031" cy="468870"/>
          </a:xfrm>
          <a:prstGeom prst="roundRect">
            <a:avLst/>
          </a:prstGeom>
          <a:noFill/>
          <a:ln>
            <a:solidFill>
              <a:schemeClr val="accent5">
                <a:lumMod val="75000"/>
              </a:schemeClr>
            </a:solidFill>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EC" b="1" dirty="0">
                <a:solidFill>
                  <a:schemeClr val="accent4">
                    <a:lumMod val="75000"/>
                  </a:schemeClr>
                </a:solidFill>
                <a:latin typeface="+mj-lt"/>
                <a:cs typeface="Aharoni" panose="02010803020104030203" pitchFamily="2" charset="-79"/>
              </a:rPr>
              <a:t>RESULTADOS DE LA ENCUESTA APLICADA AL COORDINADOR E INSPETOR</a:t>
            </a:r>
          </a:p>
        </p:txBody>
      </p:sp>
      <p:sp>
        <p:nvSpPr>
          <p:cNvPr id="6" name="CuadroTexto 5">
            <a:extLst>
              <a:ext uri="{FF2B5EF4-FFF2-40B4-BE49-F238E27FC236}">
                <a16:creationId xmlns:a16="http://schemas.microsoft.com/office/drawing/2014/main" id="{26BECAFF-F897-42CB-B951-84D090C29B1B}"/>
              </a:ext>
            </a:extLst>
          </p:cNvPr>
          <p:cNvSpPr txBox="1"/>
          <p:nvPr/>
        </p:nvSpPr>
        <p:spPr>
          <a:xfrm>
            <a:off x="297456" y="867178"/>
            <a:ext cx="5871990" cy="1046440"/>
          </a:xfrm>
          <a:prstGeom prst="rect">
            <a:avLst/>
          </a:prstGeom>
          <a:noFill/>
        </p:spPr>
        <p:txBody>
          <a:bodyPr wrap="square">
            <a:spAutoFit/>
          </a:bodyPr>
          <a:lstStyle/>
          <a:p>
            <a:pPr algn="just" rtl="0">
              <a:spcBef>
                <a:spcPts val="1200"/>
              </a:spcBef>
              <a:spcAft>
                <a:spcPts val="0"/>
              </a:spcAft>
            </a:pPr>
            <a:r>
              <a:rPr lang="es-MX" sz="1800" b="1" i="0" u="none" strike="noStrike" dirty="0">
                <a:solidFill>
                  <a:schemeClr val="accent5">
                    <a:lumMod val="50000"/>
                  </a:schemeClr>
                </a:solidFill>
                <a:effectLst/>
                <a:latin typeface="Calibri" panose="020F0502020204030204" pitchFamily="34" charset="0"/>
              </a:rPr>
              <a:t>SECCIÓN 1: Conocimiento sobre entornos de aprendizaje virtual</a:t>
            </a:r>
            <a:endParaRPr lang="es-MX" sz="1800" b="0" dirty="0">
              <a:solidFill>
                <a:schemeClr val="accent5">
                  <a:lumMod val="50000"/>
                </a:schemeClr>
              </a:solidFill>
              <a:effectLst/>
            </a:endParaRPr>
          </a:p>
          <a:p>
            <a:pPr algn="just" rtl="0">
              <a:spcBef>
                <a:spcPts val="1200"/>
              </a:spcBef>
              <a:spcAft>
                <a:spcPts val="0"/>
              </a:spcAft>
            </a:pPr>
            <a:r>
              <a:rPr lang="es-MX" sz="1600" b="1" i="0" u="none" strike="noStrike" dirty="0">
                <a:solidFill>
                  <a:schemeClr val="accent4">
                    <a:lumMod val="75000"/>
                  </a:schemeClr>
                </a:solidFill>
                <a:effectLst/>
                <a:latin typeface="Calibri" panose="020F0502020204030204" pitchFamily="34" charset="0"/>
              </a:rPr>
              <a:t>Ítem 7</a:t>
            </a:r>
            <a:endParaRPr lang="es-MX" sz="1600" b="0" dirty="0">
              <a:solidFill>
                <a:schemeClr val="accent4">
                  <a:lumMod val="75000"/>
                </a:schemeClr>
              </a:solidFill>
              <a:effectLst/>
            </a:endParaRPr>
          </a:p>
        </p:txBody>
      </p:sp>
      <p:graphicFrame>
        <p:nvGraphicFramePr>
          <p:cNvPr id="7" name="Gráfico 6">
            <a:extLst>
              <a:ext uri="{FF2B5EF4-FFF2-40B4-BE49-F238E27FC236}">
                <a16:creationId xmlns:a16="http://schemas.microsoft.com/office/drawing/2014/main" id="{8AE8F6A6-C83C-424D-B547-C1A6CF183B4A}"/>
              </a:ext>
            </a:extLst>
          </p:cNvPr>
          <p:cNvGraphicFramePr/>
          <p:nvPr>
            <p:extLst>
              <p:ext uri="{D42A27DB-BD31-4B8C-83A1-F6EECF244321}">
                <p14:modId xmlns:p14="http://schemas.microsoft.com/office/powerpoint/2010/main" val="133655044"/>
              </p:ext>
            </p:extLst>
          </p:nvPr>
        </p:nvGraphicFramePr>
        <p:xfrm>
          <a:off x="4764129" y="1620202"/>
          <a:ext cx="4082415" cy="2656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a:extLst>
              <a:ext uri="{FF2B5EF4-FFF2-40B4-BE49-F238E27FC236}">
                <a16:creationId xmlns:a16="http://schemas.microsoft.com/office/drawing/2014/main" id="{3167D685-E007-4124-8CE1-5B6F2C64B755}"/>
              </a:ext>
            </a:extLst>
          </p:cNvPr>
          <p:cNvGraphicFramePr>
            <a:graphicFrameLocks noGrp="1"/>
          </p:cNvGraphicFramePr>
          <p:nvPr>
            <p:extLst>
              <p:ext uri="{D42A27DB-BD31-4B8C-83A1-F6EECF244321}">
                <p14:modId xmlns:p14="http://schemas.microsoft.com/office/powerpoint/2010/main" val="1855230967"/>
              </p:ext>
            </p:extLst>
          </p:nvPr>
        </p:nvGraphicFramePr>
        <p:xfrm>
          <a:off x="297455" y="2284727"/>
          <a:ext cx="4082417" cy="1238570"/>
        </p:xfrm>
        <a:graphic>
          <a:graphicData uri="http://schemas.openxmlformats.org/drawingml/2006/table">
            <a:tbl>
              <a:tblPr firstRow="1" firstCol="1" bandRow="1">
                <a:tableStyleId>{775DCB02-9BB8-47FD-8907-85C794F793BA}</a:tableStyleId>
              </a:tblPr>
              <a:tblGrid>
                <a:gridCol w="1466255">
                  <a:extLst>
                    <a:ext uri="{9D8B030D-6E8A-4147-A177-3AD203B41FA5}">
                      <a16:colId xmlns:a16="http://schemas.microsoft.com/office/drawing/2014/main" val="2311353456"/>
                    </a:ext>
                  </a:extLst>
                </a:gridCol>
                <a:gridCol w="1245620">
                  <a:extLst>
                    <a:ext uri="{9D8B030D-6E8A-4147-A177-3AD203B41FA5}">
                      <a16:colId xmlns:a16="http://schemas.microsoft.com/office/drawing/2014/main" val="2604264645"/>
                    </a:ext>
                  </a:extLst>
                </a:gridCol>
                <a:gridCol w="1370542">
                  <a:extLst>
                    <a:ext uri="{9D8B030D-6E8A-4147-A177-3AD203B41FA5}">
                      <a16:colId xmlns:a16="http://schemas.microsoft.com/office/drawing/2014/main" val="2126505130"/>
                    </a:ext>
                  </a:extLst>
                </a:gridCol>
              </a:tblGrid>
              <a:tr h="122555">
                <a:tc>
                  <a:txBody>
                    <a:bodyPr/>
                    <a:lstStyle/>
                    <a:p>
                      <a:pPr algn="just">
                        <a:lnSpc>
                          <a:spcPct val="107000"/>
                        </a:lnSpc>
                        <a:spcAft>
                          <a:spcPts val="800"/>
                        </a:spcAft>
                      </a:pPr>
                      <a:r>
                        <a:rPr lang="es-EC" sz="1600">
                          <a:effectLst/>
                        </a:rPr>
                        <a:t>Opciones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effectLst/>
                        </a:rPr>
                        <a:t>Porcentaje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835997"/>
                  </a:ext>
                </a:extLst>
              </a:tr>
              <a:tr h="226695">
                <a:tc>
                  <a:txBody>
                    <a:bodyPr/>
                    <a:lstStyle/>
                    <a:p>
                      <a:pPr>
                        <a:lnSpc>
                          <a:spcPct val="107000"/>
                        </a:lnSpc>
                        <a:spcAft>
                          <a:spcPts val="800"/>
                        </a:spcAft>
                      </a:pPr>
                      <a:r>
                        <a:rPr lang="es-EC"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911398"/>
                  </a:ext>
                </a:extLst>
              </a:tr>
              <a:tr h="167005">
                <a:tc>
                  <a:txBody>
                    <a:bodyPr/>
                    <a:lstStyle/>
                    <a:p>
                      <a:pPr>
                        <a:lnSpc>
                          <a:spcPct val="107000"/>
                        </a:lnSpc>
                        <a:spcAft>
                          <a:spcPts val="80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735168"/>
                  </a:ext>
                </a:extLst>
              </a:tr>
              <a:tr h="178435">
                <a:tc>
                  <a:txBody>
                    <a:bodyPr/>
                    <a:lstStyle/>
                    <a:p>
                      <a:pPr>
                        <a:lnSpc>
                          <a:spcPct val="107000"/>
                        </a:lnSpc>
                        <a:spcAft>
                          <a:spcPts val="800"/>
                        </a:spcAft>
                      </a:pPr>
                      <a:r>
                        <a:rPr lang="es-EC" sz="1600">
                          <a:effectLst/>
                        </a:rPr>
                        <a:t>A veces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923964"/>
                  </a:ext>
                </a:extLst>
              </a:tr>
              <a:tr h="163195">
                <a:tc>
                  <a:txBody>
                    <a:bodyPr/>
                    <a:lstStyle/>
                    <a:p>
                      <a:pPr algn="just">
                        <a:lnSpc>
                          <a:spcPct val="1070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effectLst/>
                        </a:rPr>
                        <a:t>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0178243"/>
                  </a:ext>
                </a:extLst>
              </a:tr>
            </a:tbl>
          </a:graphicData>
        </a:graphic>
      </p:graphicFrame>
    </p:spTree>
    <p:extLst>
      <p:ext uri="{BB962C8B-B14F-4D97-AF65-F5344CB8AC3E}">
        <p14:creationId xmlns:p14="http://schemas.microsoft.com/office/powerpoint/2010/main" val="3834202388"/>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55"/>
          <p:cNvSpPr/>
          <p:nvPr/>
        </p:nvSpPr>
        <p:spPr>
          <a:xfrm rot="5400000">
            <a:off x="3403180" y="-686428"/>
            <a:ext cx="2108529" cy="6461885"/>
          </a:xfrm>
          <a:custGeom>
            <a:avLst/>
            <a:gdLst/>
            <a:ahLst/>
            <a:cxnLst/>
            <a:rect l="l" t="t" r="r" b="b"/>
            <a:pathLst>
              <a:path w="8555" h="24096" extrusionOk="0">
                <a:moveTo>
                  <a:pt x="6334" y="1"/>
                </a:moveTo>
                <a:cubicBezTo>
                  <a:pt x="6162" y="19"/>
                  <a:pt x="5994" y="37"/>
                  <a:pt x="5823" y="37"/>
                </a:cubicBezTo>
                <a:cubicBezTo>
                  <a:pt x="5334" y="60"/>
                  <a:pt x="4823" y="60"/>
                  <a:pt x="4316" y="60"/>
                </a:cubicBezTo>
                <a:cubicBezTo>
                  <a:pt x="3751" y="78"/>
                  <a:pt x="3203" y="173"/>
                  <a:pt x="2638" y="245"/>
                </a:cubicBezTo>
                <a:cubicBezTo>
                  <a:pt x="2317" y="304"/>
                  <a:pt x="1995" y="417"/>
                  <a:pt x="1674" y="512"/>
                </a:cubicBezTo>
                <a:cubicBezTo>
                  <a:pt x="1299" y="643"/>
                  <a:pt x="978" y="851"/>
                  <a:pt x="751" y="1191"/>
                </a:cubicBezTo>
                <a:cubicBezTo>
                  <a:pt x="715" y="1245"/>
                  <a:pt x="656" y="1304"/>
                  <a:pt x="620" y="1358"/>
                </a:cubicBezTo>
                <a:cubicBezTo>
                  <a:pt x="453" y="1566"/>
                  <a:pt x="317" y="1810"/>
                  <a:pt x="263" y="2073"/>
                </a:cubicBezTo>
                <a:cubicBezTo>
                  <a:pt x="168" y="2394"/>
                  <a:pt x="168" y="2733"/>
                  <a:pt x="132" y="3054"/>
                </a:cubicBezTo>
                <a:cubicBezTo>
                  <a:pt x="114" y="3358"/>
                  <a:pt x="91" y="3656"/>
                  <a:pt x="73" y="3977"/>
                </a:cubicBezTo>
                <a:cubicBezTo>
                  <a:pt x="37" y="4470"/>
                  <a:pt x="19" y="4977"/>
                  <a:pt x="19" y="5488"/>
                </a:cubicBezTo>
                <a:cubicBezTo>
                  <a:pt x="0" y="6579"/>
                  <a:pt x="0" y="7691"/>
                  <a:pt x="19" y="8804"/>
                </a:cubicBezTo>
                <a:cubicBezTo>
                  <a:pt x="55" y="10012"/>
                  <a:pt x="19" y="11233"/>
                  <a:pt x="91" y="12459"/>
                </a:cubicBezTo>
                <a:cubicBezTo>
                  <a:pt x="132" y="13382"/>
                  <a:pt x="91" y="14310"/>
                  <a:pt x="91" y="15232"/>
                </a:cubicBezTo>
                <a:cubicBezTo>
                  <a:pt x="91" y="16436"/>
                  <a:pt x="114" y="17662"/>
                  <a:pt x="91" y="18870"/>
                </a:cubicBezTo>
                <a:cubicBezTo>
                  <a:pt x="91" y="19191"/>
                  <a:pt x="114" y="19512"/>
                  <a:pt x="150" y="19811"/>
                </a:cubicBezTo>
                <a:cubicBezTo>
                  <a:pt x="168" y="20209"/>
                  <a:pt x="245" y="20602"/>
                  <a:pt x="227" y="21018"/>
                </a:cubicBezTo>
                <a:cubicBezTo>
                  <a:pt x="227" y="21095"/>
                  <a:pt x="227" y="21186"/>
                  <a:pt x="245" y="21263"/>
                </a:cubicBezTo>
                <a:cubicBezTo>
                  <a:pt x="299" y="21751"/>
                  <a:pt x="358" y="22226"/>
                  <a:pt x="358" y="22715"/>
                </a:cubicBezTo>
                <a:cubicBezTo>
                  <a:pt x="358" y="22769"/>
                  <a:pt x="358" y="22828"/>
                  <a:pt x="376" y="22864"/>
                </a:cubicBezTo>
                <a:cubicBezTo>
                  <a:pt x="453" y="23036"/>
                  <a:pt x="507" y="23203"/>
                  <a:pt x="543" y="23375"/>
                </a:cubicBezTo>
                <a:cubicBezTo>
                  <a:pt x="566" y="23448"/>
                  <a:pt x="584" y="23506"/>
                  <a:pt x="638" y="23561"/>
                </a:cubicBezTo>
                <a:cubicBezTo>
                  <a:pt x="865" y="23787"/>
                  <a:pt x="1131" y="23941"/>
                  <a:pt x="1448" y="23995"/>
                </a:cubicBezTo>
                <a:cubicBezTo>
                  <a:pt x="1828" y="24054"/>
                  <a:pt x="2185" y="24072"/>
                  <a:pt x="2561" y="24072"/>
                </a:cubicBezTo>
                <a:lnTo>
                  <a:pt x="3334" y="24072"/>
                </a:lnTo>
                <a:cubicBezTo>
                  <a:pt x="3439" y="24072"/>
                  <a:pt x="3533" y="24095"/>
                  <a:pt x="3624" y="24095"/>
                </a:cubicBezTo>
                <a:cubicBezTo>
                  <a:pt x="3647" y="24095"/>
                  <a:pt x="3669" y="24094"/>
                  <a:pt x="3692" y="24090"/>
                </a:cubicBezTo>
                <a:cubicBezTo>
                  <a:pt x="4108" y="24036"/>
                  <a:pt x="4524" y="24013"/>
                  <a:pt x="4936" y="23995"/>
                </a:cubicBezTo>
                <a:cubicBezTo>
                  <a:pt x="5067" y="23995"/>
                  <a:pt x="5203" y="23977"/>
                  <a:pt x="5334" y="23959"/>
                </a:cubicBezTo>
                <a:cubicBezTo>
                  <a:pt x="5709" y="23900"/>
                  <a:pt x="6067" y="23864"/>
                  <a:pt x="6447" y="23846"/>
                </a:cubicBezTo>
                <a:cubicBezTo>
                  <a:pt x="6578" y="23828"/>
                  <a:pt x="6727" y="23828"/>
                  <a:pt x="6859" y="23751"/>
                </a:cubicBezTo>
                <a:cubicBezTo>
                  <a:pt x="7162" y="23601"/>
                  <a:pt x="7424" y="23393"/>
                  <a:pt x="7650" y="23131"/>
                </a:cubicBezTo>
                <a:cubicBezTo>
                  <a:pt x="7781" y="23018"/>
                  <a:pt x="7840" y="22864"/>
                  <a:pt x="7840" y="22697"/>
                </a:cubicBezTo>
                <a:lnTo>
                  <a:pt x="7840" y="22471"/>
                </a:lnTo>
                <a:cubicBezTo>
                  <a:pt x="7876" y="22149"/>
                  <a:pt x="7894" y="21810"/>
                  <a:pt x="7917" y="21489"/>
                </a:cubicBezTo>
                <a:cubicBezTo>
                  <a:pt x="7953" y="21018"/>
                  <a:pt x="7989" y="20530"/>
                  <a:pt x="7971" y="20037"/>
                </a:cubicBezTo>
                <a:cubicBezTo>
                  <a:pt x="7953" y="19869"/>
                  <a:pt x="7953" y="19697"/>
                  <a:pt x="7953" y="19530"/>
                </a:cubicBezTo>
                <a:cubicBezTo>
                  <a:pt x="7989" y="19263"/>
                  <a:pt x="7971" y="19001"/>
                  <a:pt x="7989" y="18738"/>
                </a:cubicBezTo>
                <a:cubicBezTo>
                  <a:pt x="8030" y="18286"/>
                  <a:pt x="8030" y="17834"/>
                  <a:pt x="8084" y="17381"/>
                </a:cubicBezTo>
                <a:cubicBezTo>
                  <a:pt x="8121" y="17060"/>
                  <a:pt x="8161" y="16757"/>
                  <a:pt x="8179" y="16436"/>
                </a:cubicBezTo>
                <a:cubicBezTo>
                  <a:pt x="8198" y="16305"/>
                  <a:pt x="8216" y="16173"/>
                  <a:pt x="8143" y="16042"/>
                </a:cubicBezTo>
                <a:cubicBezTo>
                  <a:pt x="8121" y="16006"/>
                  <a:pt x="8143" y="15983"/>
                  <a:pt x="8161" y="15947"/>
                </a:cubicBezTo>
                <a:cubicBezTo>
                  <a:pt x="8234" y="15834"/>
                  <a:pt x="8256" y="15703"/>
                  <a:pt x="8256" y="15572"/>
                </a:cubicBezTo>
                <a:cubicBezTo>
                  <a:pt x="8256" y="15251"/>
                  <a:pt x="8274" y="14929"/>
                  <a:pt x="8293" y="14608"/>
                </a:cubicBezTo>
                <a:cubicBezTo>
                  <a:pt x="8311" y="14477"/>
                  <a:pt x="8311" y="14328"/>
                  <a:pt x="8329" y="14197"/>
                </a:cubicBezTo>
                <a:cubicBezTo>
                  <a:pt x="8388" y="13798"/>
                  <a:pt x="8424" y="13382"/>
                  <a:pt x="8442" y="12989"/>
                </a:cubicBezTo>
                <a:cubicBezTo>
                  <a:pt x="8442" y="12591"/>
                  <a:pt x="8483" y="12197"/>
                  <a:pt x="8483" y="11799"/>
                </a:cubicBezTo>
                <a:lnTo>
                  <a:pt x="8483" y="11632"/>
                </a:lnTo>
                <a:cubicBezTo>
                  <a:pt x="8519" y="11310"/>
                  <a:pt x="8519" y="11007"/>
                  <a:pt x="8537" y="10691"/>
                </a:cubicBezTo>
                <a:cubicBezTo>
                  <a:pt x="8555" y="10369"/>
                  <a:pt x="8537" y="10066"/>
                  <a:pt x="8537" y="9745"/>
                </a:cubicBezTo>
                <a:cubicBezTo>
                  <a:pt x="8555" y="9180"/>
                  <a:pt x="8501" y="8614"/>
                  <a:pt x="8483" y="8067"/>
                </a:cubicBezTo>
                <a:cubicBezTo>
                  <a:pt x="8483" y="7655"/>
                  <a:pt x="8460" y="7257"/>
                  <a:pt x="8442" y="6864"/>
                </a:cubicBezTo>
                <a:cubicBezTo>
                  <a:pt x="8424" y="6655"/>
                  <a:pt x="8424" y="6465"/>
                  <a:pt x="8406" y="6257"/>
                </a:cubicBezTo>
                <a:cubicBezTo>
                  <a:pt x="8369" y="5959"/>
                  <a:pt x="8388" y="5638"/>
                  <a:pt x="8388" y="5316"/>
                </a:cubicBezTo>
                <a:cubicBezTo>
                  <a:pt x="8406" y="4995"/>
                  <a:pt x="8460" y="4656"/>
                  <a:pt x="8442" y="4335"/>
                </a:cubicBezTo>
                <a:cubicBezTo>
                  <a:pt x="8442" y="4222"/>
                  <a:pt x="8442" y="4109"/>
                  <a:pt x="8460" y="3995"/>
                </a:cubicBezTo>
                <a:cubicBezTo>
                  <a:pt x="8483" y="3566"/>
                  <a:pt x="8501" y="3131"/>
                  <a:pt x="8519" y="2697"/>
                </a:cubicBezTo>
                <a:cubicBezTo>
                  <a:pt x="8519" y="2584"/>
                  <a:pt x="8501" y="2471"/>
                  <a:pt x="8519" y="2340"/>
                </a:cubicBezTo>
                <a:cubicBezTo>
                  <a:pt x="8555" y="2186"/>
                  <a:pt x="8519" y="2055"/>
                  <a:pt x="8501" y="1905"/>
                </a:cubicBezTo>
                <a:cubicBezTo>
                  <a:pt x="8483" y="1810"/>
                  <a:pt x="8460" y="1715"/>
                  <a:pt x="8442" y="1620"/>
                </a:cubicBezTo>
                <a:cubicBezTo>
                  <a:pt x="8442" y="1304"/>
                  <a:pt x="8347" y="1001"/>
                  <a:pt x="8216" y="716"/>
                </a:cubicBezTo>
                <a:cubicBezTo>
                  <a:pt x="8121" y="490"/>
                  <a:pt x="7953" y="376"/>
                  <a:pt x="7763" y="263"/>
                </a:cubicBezTo>
                <a:cubicBezTo>
                  <a:pt x="7578" y="173"/>
                  <a:pt x="7370" y="114"/>
                  <a:pt x="7162" y="96"/>
                </a:cubicBezTo>
                <a:cubicBezTo>
                  <a:pt x="6899" y="60"/>
                  <a:pt x="6614" y="1"/>
                  <a:pt x="6334" y="1"/>
                </a:cubicBez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5"/>
          <p:cNvSpPr/>
          <p:nvPr/>
        </p:nvSpPr>
        <p:spPr>
          <a:xfrm rot="5400000">
            <a:off x="3547344" y="-531230"/>
            <a:ext cx="2120228" cy="6461885"/>
          </a:xfrm>
          <a:custGeom>
            <a:avLst/>
            <a:gdLst/>
            <a:ahLst/>
            <a:cxnLst/>
            <a:rect l="l" t="t" r="r" b="b"/>
            <a:pathLst>
              <a:path w="8555" h="24096" extrusionOk="0">
                <a:moveTo>
                  <a:pt x="6334" y="1"/>
                </a:moveTo>
                <a:cubicBezTo>
                  <a:pt x="6162" y="19"/>
                  <a:pt x="5994" y="37"/>
                  <a:pt x="5823" y="37"/>
                </a:cubicBezTo>
                <a:cubicBezTo>
                  <a:pt x="5334" y="60"/>
                  <a:pt x="4823" y="60"/>
                  <a:pt x="4316" y="60"/>
                </a:cubicBezTo>
                <a:cubicBezTo>
                  <a:pt x="3751" y="78"/>
                  <a:pt x="3203" y="173"/>
                  <a:pt x="2638" y="245"/>
                </a:cubicBezTo>
                <a:cubicBezTo>
                  <a:pt x="2317" y="304"/>
                  <a:pt x="1995" y="417"/>
                  <a:pt x="1674" y="512"/>
                </a:cubicBezTo>
                <a:cubicBezTo>
                  <a:pt x="1299" y="643"/>
                  <a:pt x="978" y="851"/>
                  <a:pt x="751" y="1191"/>
                </a:cubicBezTo>
                <a:cubicBezTo>
                  <a:pt x="715" y="1245"/>
                  <a:pt x="656" y="1304"/>
                  <a:pt x="620" y="1358"/>
                </a:cubicBezTo>
                <a:cubicBezTo>
                  <a:pt x="453" y="1566"/>
                  <a:pt x="317" y="1810"/>
                  <a:pt x="263" y="2073"/>
                </a:cubicBezTo>
                <a:cubicBezTo>
                  <a:pt x="168" y="2394"/>
                  <a:pt x="168" y="2733"/>
                  <a:pt x="132" y="3054"/>
                </a:cubicBezTo>
                <a:cubicBezTo>
                  <a:pt x="114" y="3358"/>
                  <a:pt x="91" y="3656"/>
                  <a:pt x="73" y="3977"/>
                </a:cubicBezTo>
                <a:cubicBezTo>
                  <a:pt x="37" y="4470"/>
                  <a:pt x="19" y="4977"/>
                  <a:pt x="19" y="5488"/>
                </a:cubicBezTo>
                <a:cubicBezTo>
                  <a:pt x="0" y="6579"/>
                  <a:pt x="0" y="7691"/>
                  <a:pt x="19" y="8804"/>
                </a:cubicBezTo>
                <a:cubicBezTo>
                  <a:pt x="55" y="10012"/>
                  <a:pt x="19" y="11233"/>
                  <a:pt x="91" y="12459"/>
                </a:cubicBezTo>
                <a:cubicBezTo>
                  <a:pt x="132" y="13382"/>
                  <a:pt x="91" y="14310"/>
                  <a:pt x="91" y="15232"/>
                </a:cubicBezTo>
                <a:cubicBezTo>
                  <a:pt x="91" y="16436"/>
                  <a:pt x="114" y="17662"/>
                  <a:pt x="91" y="18870"/>
                </a:cubicBezTo>
                <a:cubicBezTo>
                  <a:pt x="91" y="19191"/>
                  <a:pt x="114" y="19512"/>
                  <a:pt x="150" y="19811"/>
                </a:cubicBezTo>
                <a:cubicBezTo>
                  <a:pt x="168" y="20209"/>
                  <a:pt x="245" y="20602"/>
                  <a:pt x="227" y="21018"/>
                </a:cubicBezTo>
                <a:cubicBezTo>
                  <a:pt x="227" y="21095"/>
                  <a:pt x="227" y="21186"/>
                  <a:pt x="245" y="21263"/>
                </a:cubicBezTo>
                <a:cubicBezTo>
                  <a:pt x="299" y="21751"/>
                  <a:pt x="358" y="22226"/>
                  <a:pt x="358" y="22715"/>
                </a:cubicBezTo>
                <a:cubicBezTo>
                  <a:pt x="358" y="22769"/>
                  <a:pt x="358" y="22828"/>
                  <a:pt x="376" y="22864"/>
                </a:cubicBezTo>
                <a:cubicBezTo>
                  <a:pt x="453" y="23036"/>
                  <a:pt x="507" y="23203"/>
                  <a:pt x="543" y="23375"/>
                </a:cubicBezTo>
                <a:cubicBezTo>
                  <a:pt x="566" y="23448"/>
                  <a:pt x="584" y="23506"/>
                  <a:pt x="638" y="23561"/>
                </a:cubicBezTo>
                <a:cubicBezTo>
                  <a:pt x="865" y="23787"/>
                  <a:pt x="1131" y="23941"/>
                  <a:pt x="1448" y="23995"/>
                </a:cubicBezTo>
                <a:cubicBezTo>
                  <a:pt x="1828" y="24054"/>
                  <a:pt x="2185" y="24072"/>
                  <a:pt x="2561" y="24072"/>
                </a:cubicBezTo>
                <a:lnTo>
                  <a:pt x="3334" y="24072"/>
                </a:lnTo>
                <a:cubicBezTo>
                  <a:pt x="3439" y="24072"/>
                  <a:pt x="3533" y="24095"/>
                  <a:pt x="3624" y="24095"/>
                </a:cubicBezTo>
                <a:cubicBezTo>
                  <a:pt x="3647" y="24095"/>
                  <a:pt x="3669" y="24094"/>
                  <a:pt x="3692" y="24090"/>
                </a:cubicBezTo>
                <a:cubicBezTo>
                  <a:pt x="4108" y="24036"/>
                  <a:pt x="4524" y="24013"/>
                  <a:pt x="4936" y="23995"/>
                </a:cubicBezTo>
                <a:cubicBezTo>
                  <a:pt x="5067" y="23995"/>
                  <a:pt x="5203" y="23977"/>
                  <a:pt x="5334" y="23959"/>
                </a:cubicBezTo>
                <a:cubicBezTo>
                  <a:pt x="5709" y="23900"/>
                  <a:pt x="6067" y="23864"/>
                  <a:pt x="6447" y="23846"/>
                </a:cubicBezTo>
                <a:cubicBezTo>
                  <a:pt x="6578" y="23828"/>
                  <a:pt x="6727" y="23828"/>
                  <a:pt x="6859" y="23751"/>
                </a:cubicBezTo>
                <a:cubicBezTo>
                  <a:pt x="7162" y="23601"/>
                  <a:pt x="7424" y="23393"/>
                  <a:pt x="7650" y="23131"/>
                </a:cubicBezTo>
                <a:cubicBezTo>
                  <a:pt x="7781" y="23018"/>
                  <a:pt x="7840" y="22864"/>
                  <a:pt x="7840" y="22697"/>
                </a:cubicBezTo>
                <a:lnTo>
                  <a:pt x="7840" y="22471"/>
                </a:lnTo>
                <a:cubicBezTo>
                  <a:pt x="7876" y="22149"/>
                  <a:pt x="7894" y="21810"/>
                  <a:pt x="7917" y="21489"/>
                </a:cubicBezTo>
                <a:cubicBezTo>
                  <a:pt x="7953" y="21018"/>
                  <a:pt x="7989" y="20530"/>
                  <a:pt x="7971" y="20037"/>
                </a:cubicBezTo>
                <a:cubicBezTo>
                  <a:pt x="7953" y="19869"/>
                  <a:pt x="7953" y="19697"/>
                  <a:pt x="7953" y="19530"/>
                </a:cubicBezTo>
                <a:cubicBezTo>
                  <a:pt x="7989" y="19263"/>
                  <a:pt x="7971" y="19001"/>
                  <a:pt x="7989" y="18738"/>
                </a:cubicBezTo>
                <a:cubicBezTo>
                  <a:pt x="8030" y="18286"/>
                  <a:pt x="8030" y="17834"/>
                  <a:pt x="8084" y="17381"/>
                </a:cubicBezTo>
                <a:cubicBezTo>
                  <a:pt x="8121" y="17060"/>
                  <a:pt x="8161" y="16757"/>
                  <a:pt x="8179" y="16436"/>
                </a:cubicBezTo>
                <a:cubicBezTo>
                  <a:pt x="8198" y="16305"/>
                  <a:pt x="8216" y="16173"/>
                  <a:pt x="8143" y="16042"/>
                </a:cubicBezTo>
                <a:cubicBezTo>
                  <a:pt x="8121" y="16006"/>
                  <a:pt x="8143" y="15983"/>
                  <a:pt x="8161" y="15947"/>
                </a:cubicBezTo>
                <a:cubicBezTo>
                  <a:pt x="8234" y="15834"/>
                  <a:pt x="8256" y="15703"/>
                  <a:pt x="8256" y="15572"/>
                </a:cubicBezTo>
                <a:cubicBezTo>
                  <a:pt x="8256" y="15251"/>
                  <a:pt x="8274" y="14929"/>
                  <a:pt x="8293" y="14608"/>
                </a:cubicBezTo>
                <a:cubicBezTo>
                  <a:pt x="8311" y="14477"/>
                  <a:pt x="8311" y="14328"/>
                  <a:pt x="8329" y="14197"/>
                </a:cubicBezTo>
                <a:cubicBezTo>
                  <a:pt x="8388" y="13798"/>
                  <a:pt x="8424" y="13382"/>
                  <a:pt x="8442" y="12989"/>
                </a:cubicBezTo>
                <a:cubicBezTo>
                  <a:pt x="8442" y="12591"/>
                  <a:pt x="8483" y="12197"/>
                  <a:pt x="8483" y="11799"/>
                </a:cubicBezTo>
                <a:lnTo>
                  <a:pt x="8483" y="11632"/>
                </a:lnTo>
                <a:cubicBezTo>
                  <a:pt x="8519" y="11310"/>
                  <a:pt x="8519" y="11007"/>
                  <a:pt x="8537" y="10691"/>
                </a:cubicBezTo>
                <a:cubicBezTo>
                  <a:pt x="8555" y="10369"/>
                  <a:pt x="8537" y="10066"/>
                  <a:pt x="8537" y="9745"/>
                </a:cubicBezTo>
                <a:cubicBezTo>
                  <a:pt x="8555" y="9180"/>
                  <a:pt x="8501" y="8614"/>
                  <a:pt x="8483" y="8067"/>
                </a:cubicBezTo>
                <a:cubicBezTo>
                  <a:pt x="8483" y="7655"/>
                  <a:pt x="8460" y="7257"/>
                  <a:pt x="8442" y="6864"/>
                </a:cubicBezTo>
                <a:cubicBezTo>
                  <a:pt x="8424" y="6655"/>
                  <a:pt x="8424" y="6465"/>
                  <a:pt x="8406" y="6257"/>
                </a:cubicBezTo>
                <a:cubicBezTo>
                  <a:pt x="8369" y="5959"/>
                  <a:pt x="8388" y="5638"/>
                  <a:pt x="8388" y="5316"/>
                </a:cubicBezTo>
                <a:cubicBezTo>
                  <a:pt x="8406" y="4995"/>
                  <a:pt x="8460" y="4656"/>
                  <a:pt x="8442" y="4335"/>
                </a:cubicBezTo>
                <a:cubicBezTo>
                  <a:pt x="8442" y="4222"/>
                  <a:pt x="8442" y="4109"/>
                  <a:pt x="8460" y="3995"/>
                </a:cubicBezTo>
                <a:cubicBezTo>
                  <a:pt x="8483" y="3566"/>
                  <a:pt x="8501" y="3131"/>
                  <a:pt x="8519" y="2697"/>
                </a:cubicBezTo>
                <a:cubicBezTo>
                  <a:pt x="8519" y="2584"/>
                  <a:pt x="8501" y="2471"/>
                  <a:pt x="8519" y="2340"/>
                </a:cubicBezTo>
                <a:cubicBezTo>
                  <a:pt x="8555" y="2186"/>
                  <a:pt x="8519" y="2055"/>
                  <a:pt x="8501" y="1905"/>
                </a:cubicBezTo>
                <a:cubicBezTo>
                  <a:pt x="8483" y="1810"/>
                  <a:pt x="8460" y="1715"/>
                  <a:pt x="8442" y="1620"/>
                </a:cubicBezTo>
                <a:cubicBezTo>
                  <a:pt x="8442" y="1304"/>
                  <a:pt x="8347" y="1001"/>
                  <a:pt x="8216" y="716"/>
                </a:cubicBezTo>
                <a:cubicBezTo>
                  <a:pt x="8121" y="490"/>
                  <a:pt x="7953" y="376"/>
                  <a:pt x="7763" y="263"/>
                </a:cubicBezTo>
                <a:cubicBezTo>
                  <a:pt x="7578" y="173"/>
                  <a:pt x="7370" y="114"/>
                  <a:pt x="7162" y="96"/>
                </a:cubicBezTo>
                <a:cubicBezTo>
                  <a:pt x="6899" y="60"/>
                  <a:pt x="6614" y="1"/>
                  <a:pt x="6334" y="1"/>
                </a:cubicBez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5">
            <a:extLst>
              <a:ext uri="{FF2B5EF4-FFF2-40B4-BE49-F238E27FC236}">
                <a16:creationId xmlns:a16="http://schemas.microsoft.com/office/drawing/2014/main" id="{4CA3A212-E51A-4B59-9EB2-01AA2476DAA5}"/>
              </a:ext>
            </a:extLst>
          </p:cNvPr>
          <p:cNvSpPr/>
          <p:nvPr/>
        </p:nvSpPr>
        <p:spPr>
          <a:xfrm>
            <a:off x="1762699" y="120408"/>
            <a:ext cx="4472849" cy="524525"/>
          </a:xfrm>
          <a:prstGeom prst="roundRect">
            <a:avLst/>
          </a:prstGeom>
          <a:noFill/>
          <a:ln>
            <a:solidFill>
              <a:schemeClr val="accent5">
                <a:lumMod val="75000"/>
              </a:schemeClr>
            </a:solidFill>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EC" b="1" dirty="0">
                <a:solidFill>
                  <a:schemeClr val="accent4">
                    <a:lumMod val="75000"/>
                  </a:schemeClr>
                </a:solidFill>
                <a:latin typeface="+mj-lt"/>
                <a:cs typeface="Aharoni" panose="02010803020104030203" pitchFamily="2" charset="-79"/>
              </a:rPr>
              <a:t>FICHA DE OBSERVACIÓN APLICADA A LAS DOCENTES</a:t>
            </a:r>
          </a:p>
        </p:txBody>
      </p:sp>
      <p:sp>
        <p:nvSpPr>
          <p:cNvPr id="12" name="CuadroTexto 11">
            <a:extLst>
              <a:ext uri="{FF2B5EF4-FFF2-40B4-BE49-F238E27FC236}">
                <a16:creationId xmlns:a16="http://schemas.microsoft.com/office/drawing/2014/main" id="{16FBEA48-53DB-4414-9B39-B1A9452C23D8}"/>
              </a:ext>
            </a:extLst>
          </p:cNvPr>
          <p:cNvSpPr txBox="1"/>
          <p:nvPr/>
        </p:nvSpPr>
        <p:spPr>
          <a:xfrm>
            <a:off x="765673" y="805982"/>
            <a:ext cx="5188944" cy="1046440"/>
          </a:xfrm>
          <a:prstGeom prst="rect">
            <a:avLst/>
          </a:prstGeom>
          <a:noFill/>
        </p:spPr>
        <p:txBody>
          <a:bodyPr wrap="square">
            <a:spAutoFit/>
          </a:bodyPr>
          <a:lstStyle/>
          <a:p>
            <a:pPr rtl="0">
              <a:spcBef>
                <a:spcPts val="1200"/>
              </a:spcBef>
              <a:spcAft>
                <a:spcPts val="0"/>
              </a:spcAft>
            </a:pPr>
            <a:r>
              <a:rPr lang="es-MX" sz="1800" b="1" u="none" strike="noStrike" dirty="0">
                <a:solidFill>
                  <a:schemeClr val="accent5">
                    <a:lumMod val="75000"/>
                  </a:schemeClr>
                </a:solidFill>
                <a:effectLst/>
                <a:latin typeface="Calibri" panose="020F0502020204030204" pitchFamily="34" charset="0"/>
              </a:rPr>
              <a:t>II Desarrollo de la actividad</a:t>
            </a:r>
            <a:endParaRPr lang="es-MX" sz="1800" b="1" dirty="0">
              <a:solidFill>
                <a:schemeClr val="accent5">
                  <a:lumMod val="75000"/>
                </a:schemeClr>
              </a:solidFill>
            </a:endParaRPr>
          </a:p>
          <a:p>
            <a:pPr rtl="0">
              <a:spcBef>
                <a:spcPts val="1200"/>
              </a:spcBef>
              <a:spcAft>
                <a:spcPts val="0"/>
              </a:spcAft>
            </a:pPr>
            <a:r>
              <a:rPr lang="es-MX" sz="1800" b="1" u="none" strike="noStrike" dirty="0">
                <a:solidFill>
                  <a:schemeClr val="accent4">
                    <a:lumMod val="50000"/>
                  </a:schemeClr>
                </a:solidFill>
                <a:effectLst/>
                <a:latin typeface="Calibri" panose="020F0502020204030204" pitchFamily="34" charset="0"/>
              </a:rPr>
              <a:t>Ítem 13</a:t>
            </a:r>
            <a:br>
              <a:rPr lang="es-MX" sz="1600" i="1" dirty="0"/>
            </a:br>
            <a:endParaRPr lang="es-EC" sz="1600" i="1" dirty="0"/>
          </a:p>
        </p:txBody>
      </p:sp>
      <p:graphicFrame>
        <p:nvGraphicFramePr>
          <p:cNvPr id="7" name="Tabla 6">
            <a:extLst>
              <a:ext uri="{FF2B5EF4-FFF2-40B4-BE49-F238E27FC236}">
                <a16:creationId xmlns:a16="http://schemas.microsoft.com/office/drawing/2014/main" id="{0E48BF6D-C3DE-4A4B-A5D2-C82FC26FAF62}"/>
              </a:ext>
            </a:extLst>
          </p:cNvPr>
          <p:cNvGraphicFramePr>
            <a:graphicFrameLocks noGrp="1"/>
          </p:cNvGraphicFramePr>
          <p:nvPr>
            <p:extLst>
              <p:ext uri="{D42A27DB-BD31-4B8C-83A1-F6EECF244321}">
                <p14:modId xmlns:p14="http://schemas.microsoft.com/office/powerpoint/2010/main" val="3690981838"/>
              </p:ext>
            </p:extLst>
          </p:nvPr>
        </p:nvGraphicFramePr>
        <p:xfrm>
          <a:off x="460855" y="2001770"/>
          <a:ext cx="4146603" cy="1300734"/>
        </p:xfrm>
        <a:graphic>
          <a:graphicData uri="http://schemas.openxmlformats.org/drawingml/2006/table">
            <a:tbl>
              <a:tblPr firstRow="1" firstCol="1" bandRow="1">
                <a:tableStyleId>{35758FB7-9AC5-4552-8A53-C91805E547FA}</a:tableStyleId>
              </a:tblPr>
              <a:tblGrid>
                <a:gridCol w="1360293">
                  <a:extLst>
                    <a:ext uri="{9D8B030D-6E8A-4147-A177-3AD203B41FA5}">
                      <a16:colId xmlns:a16="http://schemas.microsoft.com/office/drawing/2014/main" val="163100125"/>
                    </a:ext>
                  </a:extLst>
                </a:gridCol>
                <a:gridCol w="1393618">
                  <a:extLst>
                    <a:ext uri="{9D8B030D-6E8A-4147-A177-3AD203B41FA5}">
                      <a16:colId xmlns:a16="http://schemas.microsoft.com/office/drawing/2014/main" val="3148221524"/>
                    </a:ext>
                  </a:extLst>
                </a:gridCol>
                <a:gridCol w="1392692">
                  <a:extLst>
                    <a:ext uri="{9D8B030D-6E8A-4147-A177-3AD203B41FA5}">
                      <a16:colId xmlns:a16="http://schemas.microsoft.com/office/drawing/2014/main" val="1924196811"/>
                    </a:ext>
                  </a:extLst>
                </a:gridCol>
              </a:tblGrid>
              <a:tr h="163195">
                <a:tc>
                  <a:txBody>
                    <a:bodyPr/>
                    <a:lstStyle/>
                    <a:p>
                      <a:pPr algn="just">
                        <a:lnSpc>
                          <a:spcPct val="107000"/>
                        </a:lnSpc>
                        <a:spcAft>
                          <a:spcPts val="800"/>
                        </a:spcAft>
                      </a:pPr>
                      <a:r>
                        <a:rPr lang="es-EC" sz="1400">
                          <a:effectLst/>
                        </a:rPr>
                        <a:t>Opciones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Frecuencia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Porcentaje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129328"/>
                  </a:ext>
                </a:extLst>
              </a:tr>
              <a:tr h="163195">
                <a:tc>
                  <a:txBody>
                    <a:bodyPr/>
                    <a:lstStyle/>
                    <a:p>
                      <a:pPr>
                        <a:lnSpc>
                          <a:spcPct val="107000"/>
                        </a:lnSpc>
                        <a:spcAft>
                          <a:spcPts val="800"/>
                        </a:spcAft>
                      </a:pPr>
                      <a:r>
                        <a:rPr lang="es-EC" sz="1400">
                          <a:effectLst/>
                        </a:rPr>
                        <a:t>Siempre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7348568"/>
                  </a:ext>
                </a:extLst>
              </a:tr>
              <a:tr h="163195">
                <a:tc>
                  <a:txBody>
                    <a:bodyPr/>
                    <a:lstStyle/>
                    <a:p>
                      <a:pPr>
                        <a:lnSpc>
                          <a:spcPct val="107000"/>
                        </a:lnSpc>
                        <a:spcAft>
                          <a:spcPts val="800"/>
                        </a:spcAft>
                      </a:pPr>
                      <a:r>
                        <a:rPr lang="es-EC" sz="1400">
                          <a:effectLst/>
                        </a:rPr>
                        <a:t>A veces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66,67%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3231477"/>
                  </a:ext>
                </a:extLst>
              </a:tr>
              <a:tr h="163195">
                <a:tc>
                  <a:txBody>
                    <a:bodyPr/>
                    <a:lstStyle/>
                    <a:p>
                      <a:pPr>
                        <a:lnSpc>
                          <a:spcPct val="107000"/>
                        </a:lnSpc>
                        <a:spcAft>
                          <a:spcPts val="800"/>
                        </a:spcAft>
                      </a:pPr>
                      <a:r>
                        <a:rPr lang="es-EC" sz="1400">
                          <a:effectLst/>
                        </a:rPr>
                        <a:t>Casi nunca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96467"/>
                  </a:ext>
                </a:extLst>
              </a:tr>
              <a:tr h="163195">
                <a:tc>
                  <a:txBody>
                    <a:bodyPr/>
                    <a:lstStyle/>
                    <a:p>
                      <a:pPr>
                        <a:lnSpc>
                          <a:spcPct val="107000"/>
                        </a:lnSpc>
                        <a:spcAft>
                          <a:spcPts val="800"/>
                        </a:spcAft>
                      </a:pPr>
                      <a:r>
                        <a:rPr lang="es-EC" sz="1400">
                          <a:effectLst/>
                        </a:rPr>
                        <a:t>No aplica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8282331"/>
                  </a:ext>
                </a:extLst>
              </a:tr>
              <a:tr h="173355">
                <a:tc>
                  <a:txBody>
                    <a:bodyPr/>
                    <a:lstStyle/>
                    <a:p>
                      <a:pPr algn="just">
                        <a:lnSpc>
                          <a:spcPct val="107000"/>
                        </a:lnSpc>
                        <a:spcAft>
                          <a:spcPts val="800"/>
                        </a:spcAft>
                      </a:pPr>
                      <a:r>
                        <a:rPr lang="es-EC"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4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932390"/>
                  </a:ext>
                </a:extLst>
              </a:tr>
            </a:tbl>
          </a:graphicData>
        </a:graphic>
      </p:graphicFrame>
      <p:graphicFrame>
        <p:nvGraphicFramePr>
          <p:cNvPr id="14" name="Gráfico 13">
            <a:extLst>
              <a:ext uri="{FF2B5EF4-FFF2-40B4-BE49-F238E27FC236}">
                <a16:creationId xmlns:a16="http://schemas.microsoft.com/office/drawing/2014/main" id="{D0E14E61-3BA2-4DE9-A950-CFACC1890326}"/>
              </a:ext>
            </a:extLst>
          </p:cNvPr>
          <p:cNvGraphicFramePr/>
          <p:nvPr>
            <p:extLst>
              <p:ext uri="{D42A27DB-BD31-4B8C-83A1-F6EECF244321}">
                <p14:modId xmlns:p14="http://schemas.microsoft.com/office/powerpoint/2010/main" val="1578635002"/>
              </p:ext>
            </p:extLst>
          </p:nvPr>
        </p:nvGraphicFramePr>
        <p:xfrm>
          <a:off x="4759306" y="1766674"/>
          <a:ext cx="3735070" cy="2457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95"/>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72664502"/>
              </p:ext>
            </p:extLst>
          </p:nvPr>
        </p:nvGraphicFramePr>
        <p:xfrm>
          <a:off x="814450" y="798319"/>
          <a:ext cx="7505700" cy="415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Proceso predefinido"/>
          <p:cNvSpPr/>
          <p:nvPr/>
        </p:nvSpPr>
        <p:spPr>
          <a:xfrm>
            <a:off x="2125682" y="344384"/>
            <a:ext cx="4711672" cy="403762"/>
          </a:xfrm>
          <a:prstGeom prst="flowChartPredefinedProcess">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b="1" dirty="0">
                <a:solidFill>
                  <a:srgbClr val="7030A0"/>
                </a:solidFill>
                <a:latin typeface="Times New Roman" panose="02020603050405020304" pitchFamily="18" charset="0"/>
                <a:cs typeface="Times New Roman" panose="02020603050405020304" pitchFamily="18" charset="0"/>
              </a:rPr>
              <a:t>CAPÍTULO IV: </a:t>
            </a:r>
            <a:r>
              <a:rPr lang="es-ES" sz="2000" dirty="0">
                <a:solidFill>
                  <a:srgbClr val="7030A0"/>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67174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75"/>
        <p:cNvGrpSpPr/>
        <p:nvPr/>
      </p:nvGrpSpPr>
      <p:grpSpPr>
        <a:xfrm>
          <a:off x="0" y="0"/>
          <a:ext cx="0" cy="0"/>
          <a:chOff x="0" y="0"/>
          <a:chExt cx="0" cy="0"/>
        </a:xfrm>
      </p:grpSpPr>
      <p:sp>
        <p:nvSpPr>
          <p:cNvPr id="41" name="Google Shape;18928;p38">
            <a:extLst>
              <a:ext uri="{FF2B5EF4-FFF2-40B4-BE49-F238E27FC236}">
                <a16:creationId xmlns:a16="http://schemas.microsoft.com/office/drawing/2014/main" id="{89E473E4-F3BB-4756-9D9D-68BAB09015CA}"/>
              </a:ext>
            </a:extLst>
          </p:cNvPr>
          <p:cNvSpPr txBox="1">
            <a:spLocks noGrp="1"/>
          </p:cNvSpPr>
          <p:nvPr>
            <p:ph type="title"/>
          </p:nvPr>
        </p:nvSpPr>
        <p:spPr>
          <a:xfrm>
            <a:off x="2910472" y="212865"/>
            <a:ext cx="3693250" cy="837332"/>
          </a:xfrm>
          <a:prstGeom prst="rect">
            <a:avLst/>
          </a:prstGeom>
        </p:spPr>
        <p:txBody>
          <a:bodyPr spcFirstLastPara="1" wrap="square" lIns="91425" tIns="91425" rIns="91425" bIns="91425" anchor="t" anchorCtr="0">
            <a:noAutofit/>
          </a:bodyPr>
          <a:lstStyle/>
          <a:p>
            <a:pPr algn="ctr" defTabSz="457200"/>
            <a:br>
              <a:rPr lang="es-ES" sz="1800" b="1" dirty="0">
                <a:solidFill>
                  <a:schemeClr val="accent4">
                    <a:lumMod val="75000"/>
                  </a:schemeClr>
                </a:solidFill>
                <a:latin typeface="+mj-lt"/>
                <a:cs typeface="Times New Roman" panose="02020603050405020304" pitchFamily="18" charset="0"/>
              </a:rPr>
            </a:br>
            <a:endParaRPr lang="es-ES" sz="1800" dirty="0">
              <a:solidFill>
                <a:schemeClr val="accent4">
                  <a:lumMod val="75000"/>
                </a:schemeClr>
              </a:solidFill>
              <a:latin typeface="+mj-lt"/>
            </a:endParaRPr>
          </a:p>
        </p:txBody>
      </p:sp>
      <p:graphicFrame>
        <p:nvGraphicFramePr>
          <p:cNvPr id="2" name="Diagrama 1">
            <a:extLst>
              <a:ext uri="{FF2B5EF4-FFF2-40B4-BE49-F238E27FC236}">
                <a16:creationId xmlns:a16="http://schemas.microsoft.com/office/drawing/2014/main" id="{9688FF52-516C-4A23-B37B-EC5628FC1284}"/>
              </a:ext>
            </a:extLst>
          </p:cNvPr>
          <p:cNvGraphicFramePr/>
          <p:nvPr>
            <p:extLst>
              <p:ext uri="{D42A27DB-BD31-4B8C-83A1-F6EECF244321}">
                <p14:modId xmlns:p14="http://schemas.microsoft.com/office/powerpoint/2010/main" val="645083641"/>
              </p:ext>
            </p:extLst>
          </p:nvPr>
        </p:nvGraphicFramePr>
        <p:xfrm>
          <a:off x="820403" y="738238"/>
          <a:ext cx="78733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Proceso predefinido"/>
          <p:cNvSpPr/>
          <p:nvPr/>
        </p:nvSpPr>
        <p:spPr>
          <a:xfrm>
            <a:off x="2481942" y="285004"/>
            <a:ext cx="4711672" cy="403762"/>
          </a:xfrm>
          <a:prstGeom prst="flowChartPredefinedProcess">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dirty="0">
                <a:solidFill>
                  <a:srgbClr val="7030A0"/>
                </a:solidFill>
                <a:latin typeface="Times New Roman" panose="02020603050405020304" pitchFamily="18" charset="0"/>
                <a:cs typeface="Times New Roman" panose="02020603050405020304" pitchFamily="18" charset="0"/>
              </a:rPr>
              <a:t>Recomendaciones</a:t>
            </a:r>
          </a:p>
        </p:txBody>
      </p:sp>
    </p:spTree>
    <p:extLst>
      <p:ext uri="{BB962C8B-B14F-4D97-AF65-F5344CB8AC3E}">
        <p14:creationId xmlns:p14="http://schemas.microsoft.com/office/powerpoint/2010/main" val="2305406389"/>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75"/>
        <p:cNvGrpSpPr/>
        <p:nvPr/>
      </p:nvGrpSpPr>
      <p:grpSpPr>
        <a:xfrm>
          <a:off x="0" y="0"/>
          <a:ext cx="0" cy="0"/>
          <a:chOff x="0" y="0"/>
          <a:chExt cx="0" cy="0"/>
        </a:xfrm>
      </p:grpSpPr>
      <p:pic>
        <p:nvPicPr>
          <p:cNvPr id="26" name="Imagen 25" descr="María José Hernández by mariajosehernandezlopez08 on emaze">
            <a:extLst>
              <a:ext uri="{FF2B5EF4-FFF2-40B4-BE49-F238E27FC236}">
                <a16:creationId xmlns:a16="http://schemas.microsoft.com/office/drawing/2014/main" id="{FDD4E0D3-1E24-4938-BE1D-7E382A0272A3}"/>
              </a:ext>
            </a:extLst>
          </p:cNvPr>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03768" y="138224"/>
            <a:ext cx="7527852" cy="5729286"/>
          </a:xfrm>
          <a:prstGeom prst="rect">
            <a:avLst/>
          </a:prstGeom>
          <a:noFill/>
          <a:ln>
            <a:noFill/>
          </a:ln>
        </p:spPr>
      </p:pic>
      <p:sp>
        <p:nvSpPr>
          <p:cNvPr id="27" name="Rectángulo 26">
            <a:extLst>
              <a:ext uri="{FF2B5EF4-FFF2-40B4-BE49-F238E27FC236}">
                <a16:creationId xmlns:a16="http://schemas.microsoft.com/office/drawing/2014/main" id="{FB3AA7AE-0036-42BD-9C4D-9E2656A4BD5F}"/>
              </a:ext>
            </a:extLst>
          </p:cNvPr>
          <p:cNvSpPr/>
          <p:nvPr/>
        </p:nvSpPr>
        <p:spPr>
          <a:xfrm>
            <a:off x="2509837" y="1860697"/>
            <a:ext cx="4050451" cy="1920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US" sz="5400" b="1" i="1" dirty="0">
                <a:ln w="11113" cap="flat" cmpd="sng" algn="ctr">
                  <a:solidFill>
                    <a:srgbClr val="ED7D31"/>
                  </a:solidFill>
                  <a:prstDash val="solid"/>
                  <a:round/>
                </a:ln>
                <a:solidFill>
                  <a:srgbClr val="2F5496"/>
                </a:solidFill>
                <a:effectLst/>
                <a:latin typeface="Times New Roman" panose="02020603050405020304" pitchFamily="18" charset="0"/>
                <a:ea typeface="Times New Roman" panose="02020603050405020304" pitchFamily="18" charset="0"/>
              </a:rPr>
              <a:t>TRUKIS</a:t>
            </a:r>
            <a:endParaRPr lang="es-EC" sz="800" dirty="0">
              <a:effectLst/>
              <a:ea typeface="Calibri" panose="020F0502020204030204" pitchFamily="34" charset="0"/>
            </a:endParaRPr>
          </a:p>
          <a:p>
            <a:pPr algn="ctr">
              <a:lnSpc>
                <a:spcPct val="107000"/>
              </a:lnSpc>
              <a:spcAft>
                <a:spcPts val="800"/>
              </a:spcAft>
            </a:pPr>
            <a:r>
              <a:rPr lang="es-US" sz="5400" b="1" i="1" dirty="0">
                <a:ln w="11113" cap="flat" cmpd="sng" algn="ctr">
                  <a:solidFill>
                    <a:srgbClr val="ED7D31"/>
                  </a:solidFill>
                  <a:prstDash val="solid"/>
                  <a:round/>
                </a:ln>
                <a:solidFill>
                  <a:srgbClr val="2F5496"/>
                </a:solidFill>
                <a:effectLst/>
                <a:latin typeface="Times New Roman" panose="02020603050405020304" pitchFamily="18" charset="0"/>
                <a:ea typeface="Times New Roman" panose="02020603050405020304" pitchFamily="18" charset="0"/>
              </a:rPr>
              <a:t>  TIC´S </a:t>
            </a:r>
            <a:endParaRPr lang="es-EC" sz="800" dirty="0">
              <a:effectLst/>
              <a:ea typeface="Calibri" panose="020F0502020204030204" pitchFamily="34" charset="0"/>
            </a:endParaRPr>
          </a:p>
          <a:p>
            <a:pPr algn="ctr">
              <a:lnSpc>
                <a:spcPct val="107000"/>
              </a:lnSpc>
              <a:spcAft>
                <a:spcPts val="800"/>
              </a:spcAft>
            </a:pPr>
            <a:r>
              <a:rPr lang="es-US" sz="800" i="1" dirty="0">
                <a:effectLst/>
                <a:ea typeface="Calibri" panose="020F0502020204030204" pitchFamily="34" charset="0"/>
              </a:rPr>
              <a:t> </a:t>
            </a:r>
            <a:endParaRPr lang="es-EC" sz="800" dirty="0">
              <a:effectLst/>
              <a:ea typeface="Calibri" panose="020F0502020204030204" pitchFamily="34" charset="0"/>
            </a:endParaRPr>
          </a:p>
        </p:txBody>
      </p:sp>
    </p:spTree>
    <p:extLst>
      <p:ext uri="{BB962C8B-B14F-4D97-AF65-F5344CB8AC3E}">
        <p14:creationId xmlns:p14="http://schemas.microsoft.com/office/powerpoint/2010/main" val="37044272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85"/>
        <p:cNvGrpSpPr/>
        <p:nvPr/>
      </p:nvGrpSpPr>
      <p:grpSpPr>
        <a:xfrm>
          <a:off x="0" y="0"/>
          <a:ext cx="0" cy="0"/>
          <a:chOff x="0" y="0"/>
          <a:chExt cx="0" cy="0"/>
        </a:xfrm>
      </p:grpSpPr>
      <p:pic>
        <p:nvPicPr>
          <p:cNvPr id="6146" name="Picture 2" descr="400 ideas de Bordes en 2021 | etiquetas preescolares, bordes y marcos,  cubiertas para carpetas">
            <a:extLst>
              <a:ext uri="{FF2B5EF4-FFF2-40B4-BE49-F238E27FC236}">
                <a16:creationId xmlns:a16="http://schemas.microsoft.com/office/drawing/2014/main" id="{E8F53075-131D-4E4E-BAEC-31EA5C1C6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FAC7BB8-E98F-4931-86CA-472B5E411D2B}"/>
              </a:ext>
            </a:extLst>
          </p:cNvPr>
          <p:cNvSpPr txBox="1"/>
          <p:nvPr/>
        </p:nvSpPr>
        <p:spPr>
          <a:xfrm>
            <a:off x="308344" y="494911"/>
            <a:ext cx="3806456" cy="4160113"/>
          </a:xfrm>
          <a:prstGeom prst="rect">
            <a:avLst/>
          </a:prstGeom>
          <a:noFill/>
        </p:spPr>
        <p:txBody>
          <a:bodyPr wrap="square">
            <a:spAutoFit/>
          </a:bodyPr>
          <a:lstStyle/>
          <a:p>
            <a:pPr>
              <a:spcBef>
                <a:spcPts val="1400"/>
              </a:spcBef>
              <a:spcAft>
                <a:spcPts val="400"/>
              </a:spcAft>
            </a:pPr>
            <a:endParaRPr lang="es-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1400"/>
              </a:spcBef>
              <a:spcAft>
                <a:spcPts val="400"/>
              </a:spcAft>
            </a:pPr>
            <a:r>
              <a:rPr lang="es-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Objetivo general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1200"/>
              </a:spcBef>
              <a:spcAft>
                <a:spcPts val="12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Desarrollar actividades originales y creativas a través de la utilización de herramientas tecnológicas con la finalidad de generar aprendizajes significativos.</a:t>
            </a:r>
            <a:endParaRPr lang="es-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1200"/>
              </a:spcBef>
              <a:spcAft>
                <a:spcPts val="1200"/>
              </a:spcAft>
            </a:pPr>
            <a:r>
              <a:rPr lang="es-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Objetivos específicos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1200"/>
              </a:spcBef>
              <a:spcAft>
                <a:spcPts val="12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Proponer actividades interactivas y divertidas con recursos online para estimular la atención en los niños.</a:t>
            </a:r>
          </a:p>
          <a:p>
            <a:pPr indent="457200" algn="just">
              <a:spcBef>
                <a:spcPts val="1200"/>
              </a:spcBef>
              <a:spcAft>
                <a:spcPts val="12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Relacionar el proceso didáctico con distintas herramientas tecnológicas que favorezcan el interés de aprender.</a:t>
            </a:r>
          </a:p>
          <a:p>
            <a:pPr indent="457200" algn="just">
              <a:spcBef>
                <a:spcPts val="1200"/>
              </a:spcBef>
              <a:spcAft>
                <a:spcPts val="12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Elaborar un material de apoyo para las docentes orientado al manejo de distintas herramientas digitales.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23"/>
        <p:cNvGrpSpPr/>
        <p:nvPr/>
      </p:nvGrpSpPr>
      <p:grpSpPr>
        <a:xfrm>
          <a:off x="0" y="0"/>
          <a:ext cx="0" cy="0"/>
          <a:chOff x="0" y="0"/>
          <a:chExt cx="0" cy="0"/>
        </a:xfrm>
      </p:grpSpPr>
      <p:sp>
        <p:nvSpPr>
          <p:cNvPr id="16" name="Google Shape;18709;p26"/>
          <p:cNvSpPr txBox="1">
            <a:spLocks/>
          </p:cNvSpPr>
          <p:nvPr/>
        </p:nvSpPr>
        <p:spPr>
          <a:xfrm>
            <a:off x="3391690" y="134688"/>
            <a:ext cx="3162774" cy="8343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4"/>
              </a:buClr>
              <a:buSzPts val="4800"/>
              <a:buFont typeface="Montserrat"/>
              <a:buNone/>
              <a:defRPr sz="4800" b="1" i="0" u="none" strike="noStrike" cap="none">
                <a:solidFill>
                  <a:schemeClr val="accent6"/>
                </a:solidFill>
                <a:latin typeface="Montserrat"/>
                <a:ea typeface="Montserrat"/>
                <a:cs typeface="Montserrat"/>
                <a:sym typeface="Montserrat"/>
              </a:defRPr>
            </a:lvl1pPr>
            <a:lvl2pPr marR="0" lvl="1"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2pPr>
            <a:lvl3pPr marR="0" lvl="2"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3pPr>
            <a:lvl4pPr marR="0" lvl="3"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4pPr>
            <a:lvl5pPr marR="0" lvl="4"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5pPr>
            <a:lvl6pPr marR="0" lvl="5"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6pPr>
            <a:lvl7pPr marR="0" lvl="6"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7pPr>
            <a:lvl8pPr marR="0" lvl="7"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8pPr>
            <a:lvl9pPr marR="0" lvl="8" algn="l" rtl="0">
              <a:lnSpc>
                <a:spcPct val="80000"/>
              </a:lnSpc>
              <a:spcBef>
                <a:spcPts val="0"/>
              </a:spcBef>
              <a:spcAft>
                <a:spcPts val="0"/>
              </a:spcAft>
              <a:buClr>
                <a:schemeClr val="accent1"/>
              </a:buClr>
              <a:buSzPts val="4800"/>
              <a:buFont typeface="Montserrat"/>
              <a:buNone/>
              <a:defRPr sz="4800" b="1" i="0" u="none" strike="noStrike" cap="none">
                <a:solidFill>
                  <a:schemeClr val="accent1"/>
                </a:solidFill>
                <a:latin typeface="Montserrat"/>
                <a:ea typeface="Montserrat"/>
                <a:cs typeface="Montserrat"/>
                <a:sym typeface="Montserrat"/>
              </a:defRPr>
            </a:lvl9pPr>
          </a:lstStyle>
          <a:p>
            <a:pPr>
              <a:buClr>
                <a:schemeClr val="dk1"/>
              </a:buClr>
              <a:buSzPts val="1100"/>
            </a:pPr>
            <a:r>
              <a:rPr lang="es-EC" sz="2800" dirty="0">
                <a:solidFill>
                  <a:srgbClr val="7030A0"/>
                </a:solidFill>
                <a:latin typeface="Times New Roman" panose="02020603050405020304" pitchFamily="18" charset="0"/>
                <a:cs typeface="Times New Roman" panose="02020603050405020304" pitchFamily="18" charset="0"/>
              </a:rPr>
              <a:t>CONTENIDO</a:t>
            </a:r>
            <a:endParaRPr lang="es-EC" sz="3200" dirty="0">
              <a:solidFill>
                <a:srgbClr val="7030A0"/>
              </a:solidFill>
              <a:latin typeface="Times New Roman" panose="02020603050405020304" pitchFamily="18" charset="0"/>
              <a:cs typeface="Times New Roman" panose="02020603050405020304" pitchFamily="18" charset="0"/>
            </a:endParaRPr>
          </a:p>
        </p:txBody>
      </p:sp>
      <p:sp>
        <p:nvSpPr>
          <p:cNvPr id="39" name="CuadroTexto 2"/>
          <p:cNvSpPr txBox="1"/>
          <p:nvPr/>
        </p:nvSpPr>
        <p:spPr>
          <a:xfrm>
            <a:off x="2709501" y="969078"/>
            <a:ext cx="5433848" cy="4339650"/>
          </a:xfrm>
          <a:prstGeom prst="rect">
            <a:avLst/>
          </a:prstGeom>
          <a:noFill/>
        </p:spPr>
        <p:txBody>
          <a:bodyPr wrap="square" rtlCol="0">
            <a:spAutoFit/>
          </a:bodyPr>
          <a:lstStyle/>
          <a:p>
            <a:pPr defTabSz="457200">
              <a:buClr>
                <a:srgbClr val="8064A2">
                  <a:lumMod val="75000"/>
                </a:srgbClr>
              </a:buClr>
            </a:pPr>
            <a:r>
              <a:rPr lang="es-ES" sz="1600" b="1" dirty="0">
                <a:solidFill>
                  <a:schemeClr val="accent5">
                    <a:lumMod val="75000"/>
                  </a:schemeClr>
                </a:solidFill>
                <a:latin typeface="Times New Roman" panose="02020603050405020304" pitchFamily="18" charset="0"/>
                <a:cs typeface="Times New Roman" panose="02020603050405020304" pitchFamily="18" charset="0"/>
              </a:rPr>
              <a:t>CAPÍTULO I: </a:t>
            </a:r>
          </a:p>
          <a:p>
            <a:pPr defTabSz="457200"/>
            <a:r>
              <a:rPr lang="es-ES" sz="1600" dirty="0">
                <a:solidFill>
                  <a:schemeClr val="accent5">
                    <a:lumMod val="75000"/>
                  </a:schemeClr>
                </a:solidFill>
                <a:latin typeface="Times New Roman" panose="02020603050405020304" pitchFamily="18" charset="0"/>
                <a:cs typeface="Times New Roman" panose="02020603050405020304" pitchFamily="18" charset="0"/>
              </a:rPr>
              <a:t>Problema de Investigación</a:t>
            </a:r>
          </a:p>
          <a:p>
            <a:pPr defTabSz="457200"/>
            <a:endParaRPr lang="es-ES" sz="1600" dirty="0">
              <a:solidFill>
                <a:schemeClr val="accent5">
                  <a:lumMod val="7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accent5">
                    <a:lumMod val="75000"/>
                  </a:schemeClr>
                </a:solidFill>
                <a:latin typeface="Times New Roman" panose="02020603050405020304" pitchFamily="18" charset="0"/>
                <a:cs typeface="Times New Roman" panose="02020603050405020304" pitchFamily="18" charset="0"/>
              </a:rPr>
              <a:t>CAPÍTULO II:</a:t>
            </a:r>
          </a:p>
          <a:p>
            <a:pPr defTabSz="457200"/>
            <a:r>
              <a:rPr lang="es-ES" sz="1600" dirty="0">
                <a:solidFill>
                  <a:schemeClr val="accent5">
                    <a:lumMod val="75000"/>
                  </a:schemeClr>
                </a:solidFill>
                <a:latin typeface="Times New Roman" panose="02020603050405020304" pitchFamily="18" charset="0"/>
                <a:cs typeface="Times New Roman" panose="02020603050405020304" pitchFamily="18" charset="0"/>
              </a:rPr>
              <a:t> Marco Teórico</a:t>
            </a:r>
          </a:p>
          <a:p>
            <a:pPr defTabSz="457200"/>
            <a:endParaRPr lang="es-ES" sz="1600" dirty="0">
              <a:solidFill>
                <a:schemeClr val="accent5">
                  <a:lumMod val="7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accent5">
                    <a:lumMod val="75000"/>
                  </a:schemeClr>
                </a:solidFill>
                <a:latin typeface="Times New Roman" panose="02020603050405020304" pitchFamily="18" charset="0"/>
                <a:cs typeface="Times New Roman" panose="02020603050405020304" pitchFamily="18" charset="0"/>
              </a:rPr>
              <a:t>CAPÍTULO III: </a:t>
            </a:r>
          </a:p>
          <a:p>
            <a:pPr defTabSz="457200"/>
            <a:r>
              <a:rPr lang="es-ES" sz="1600" dirty="0">
                <a:solidFill>
                  <a:schemeClr val="accent5">
                    <a:lumMod val="75000"/>
                  </a:schemeClr>
                </a:solidFill>
                <a:latin typeface="Times New Roman" panose="02020603050405020304" pitchFamily="18" charset="0"/>
                <a:cs typeface="Times New Roman" panose="02020603050405020304" pitchFamily="18" charset="0"/>
              </a:rPr>
              <a:t>Metodología</a:t>
            </a:r>
          </a:p>
          <a:p>
            <a:pPr defTabSz="457200"/>
            <a:r>
              <a:rPr lang="es-ES" sz="1600" dirty="0">
                <a:solidFill>
                  <a:schemeClr val="accent5">
                    <a:lumMod val="75000"/>
                  </a:schemeClr>
                </a:solidFill>
                <a:latin typeface="Times New Roman" panose="02020603050405020304" pitchFamily="18" charset="0"/>
                <a:cs typeface="Times New Roman" panose="02020603050405020304" pitchFamily="18" charset="0"/>
              </a:rPr>
              <a:t>Análisis e Interpretación de resultados</a:t>
            </a:r>
          </a:p>
          <a:p>
            <a:pPr defTabSz="457200"/>
            <a:endParaRPr lang="es-ES" sz="1600" dirty="0">
              <a:solidFill>
                <a:schemeClr val="accent5">
                  <a:lumMod val="7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accent5">
                    <a:lumMod val="75000"/>
                  </a:schemeClr>
                </a:solidFill>
                <a:latin typeface="Times New Roman" panose="02020603050405020304" pitchFamily="18" charset="0"/>
                <a:cs typeface="Times New Roman" panose="02020603050405020304" pitchFamily="18" charset="0"/>
              </a:rPr>
              <a:t>CAPÍTULO IV: </a:t>
            </a:r>
          </a:p>
          <a:p>
            <a:pPr defTabSz="457200"/>
            <a:r>
              <a:rPr lang="es-ES" sz="1600" dirty="0">
                <a:solidFill>
                  <a:schemeClr val="accent5">
                    <a:lumMod val="75000"/>
                  </a:schemeClr>
                </a:solidFill>
                <a:latin typeface="Times New Roman" panose="02020603050405020304" pitchFamily="18" charset="0"/>
                <a:cs typeface="Times New Roman" panose="02020603050405020304" pitchFamily="18" charset="0"/>
              </a:rPr>
              <a:t>Conclusiones y Recomendaciones</a:t>
            </a:r>
          </a:p>
          <a:p>
            <a:pPr defTabSz="457200"/>
            <a:endParaRPr lang="es-ES" sz="1600" dirty="0">
              <a:solidFill>
                <a:schemeClr val="accent5">
                  <a:lumMod val="7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accent5">
                    <a:lumMod val="75000"/>
                  </a:schemeClr>
                </a:solidFill>
                <a:latin typeface="Times New Roman" panose="02020603050405020304" pitchFamily="18" charset="0"/>
                <a:cs typeface="Times New Roman" panose="02020603050405020304" pitchFamily="18" charset="0"/>
              </a:rPr>
              <a:t>CAPÍTULO V: </a:t>
            </a:r>
          </a:p>
          <a:p>
            <a:pPr defTabSz="457200"/>
            <a:r>
              <a:rPr lang="es-ES" sz="1600" dirty="0">
                <a:solidFill>
                  <a:schemeClr val="accent5">
                    <a:lumMod val="75000"/>
                  </a:schemeClr>
                </a:solidFill>
                <a:latin typeface="Times New Roman" panose="02020603050405020304" pitchFamily="18" charset="0"/>
                <a:cs typeface="Times New Roman" panose="02020603050405020304" pitchFamily="18" charset="0"/>
              </a:rPr>
              <a:t>Propuesta</a:t>
            </a:r>
          </a:p>
          <a:p>
            <a:pPr defTabSz="457200"/>
            <a:endParaRPr lang="es-ES" sz="1600" dirty="0">
              <a:solidFill>
                <a:prstClr val="black"/>
              </a:solidFill>
              <a:latin typeface="Times New Roman" panose="02020603050405020304" pitchFamily="18" charset="0"/>
              <a:cs typeface="Times New Roman" panose="02020603050405020304" pitchFamily="18" charset="0"/>
            </a:endParaRPr>
          </a:p>
          <a:p>
            <a:pPr marL="285750" indent="-285750" defTabSz="457200">
              <a:buFont typeface="Wingdings" panose="05000000000000000000" pitchFamily="2" charset="2"/>
              <a:buChar char="q"/>
            </a:pPr>
            <a:endParaRPr lang="es-ES" sz="2000" dirty="0">
              <a:solidFill>
                <a:prstClr val="black"/>
              </a:solidFill>
              <a:latin typeface="Century Gothic" panose="020B0502020202020204"/>
            </a:endParaRPr>
          </a:p>
        </p:txBody>
      </p:sp>
      <p:sp>
        <p:nvSpPr>
          <p:cNvPr id="40" name="39 Rectángulo redondeado"/>
          <p:cNvSpPr/>
          <p:nvPr/>
        </p:nvSpPr>
        <p:spPr>
          <a:xfrm>
            <a:off x="1978714" y="1079654"/>
            <a:ext cx="473725" cy="2423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41" name="40 Rectángulo redondeado"/>
          <p:cNvSpPr/>
          <p:nvPr/>
        </p:nvSpPr>
        <p:spPr>
          <a:xfrm>
            <a:off x="1978714" y="1749848"/>
            <a:ext cx="473725" cy="2423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42" name="41 Rectángulo redondeado"/>
          <p:cNvSpPr/>
          <p:nvPr/>
        </p:nvSpPr>
        <p:spPr>
          <a:xfrm>
            <a:off x="1949987" y="2583652"/>
            <a:ext cx="473725" cy="2423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43" name="42 Rectángulo redondeado"/>
          <p:cNvSpPr/>
          <p:nvPr/>
        </p:nvSpPr>
        <p:spPr>
          <a:xfrm>
            <a:off x="1951823" y="3517783"/>
            <a:ext cx="473725" cy="2423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44" name="43 Rectángulo redondeado"/>
          <p:cNvSpPr/>
          <p:nvPr/>
        </p:nvSpPr>
        <p:spPr>
          <a:xfrm>
            <a:off x="1951823" y="4267202"/>
            <a:ext cx="473725" cy="2423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35902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756B7-7003-47E2-B143-D5FE2655C651}"/>
              </a:ext>
            </a:extLst>
          </p:cNvPr>
          <p:cNvSpPr>
            <a:spLocks noGrp="1"/>
          </p:cNvSpPr>
          <p:nvPr>
            <p:ph type="title"/>
          </p:nvPr>
        </p:nvSpPr>
        <p:spPr>
          <a:xfrm flipH="1">
            <a:off x="1199743" y="41919"/>
            <a:ext cx="4127169" cy="440400"/>
          </a:xfrm>
        </p:spPr>
        <p:txBody>
          <a:bodyPr/>
          <a:lstStyle/>
          <a:p>
            <a:r>
              <a:rPr lang="es-EC" sz="2000" dirty="0">
                <a:solidFill>
                  <a:schemeClr val="tx1">
                    <a:lumMod val="60000"/>
                    <a:lumOff val="40000"/>
                  </a:schemeClr>
                </a:solidFill>
                <a:latin typeface="Times New Roman" panose="02020603050405020304" pitchFamily="18" charset="0"/>
                <a:cs typeface="Times New Roman" panose="02020603050405020304" pitchFamily="18" charset="0"/>
              </a:rPr>
              <a:t>Fundamentación teórica</a:t>
            </a:r>
          </a:p>
        </p:txBody>
      </p:sp>
      <p:pic>
        <p:nvPicPr>
          <p:cNvPr id="5" name="Imagen 4">
            <a:extLst>
              <a:ext uri="{FF2B5EF4-FFF2-40B4-BE49-F238E27FC236}">
                <a16:creationId xmlns:a16="http://schemas.microsoft.com/office/drawing/2014/main" id="{E33F8604-8F1E-4E11-A2C4-C81F43223671}"/>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86" y="1169580"/>
            <a:ext cx="4360456" cy="3359889"/>
          </a:xfrm>
          <a:prstGeom prst="rect">
            <a:avLst/>
          </a:prstGeom>
          <a:noFill/>
          <a:ln>
            <a:noFill/>
          </a:ln>
        </p:spPr>
      </p:pic>
      <p:pic>
        <p:nvPicPr>
          <p:cNvPr id="6" name="Imagen 5">
            <a:extLst>
              <a:ext uri="{FF2B5EF4-FFF2-40B4-BE49-F238E27FC236}">
                <a16:creationId xmlns:a16="http://schemas.microsoft.com/office/drawing/2014/main" id="{FF1D2B65-130A-4737-8ADA-86F589365C05}"/>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1842" y="401378"/>
            <a:ext cx="4167486" cy="4022634"/>
          </a:xfrm>
          <a:prstGeom prst="rect">
            <a:avLst/>
          </a:prstGeom>
          <a:noFill/>
          <a:ln>
            <a:noFill/>
          </a:ln>
        </p:spPr>
      </p:pic>
      <p:sp>
        <p:nvSpPr>
          <p:cNvPr id="8" name="CuadroTexto 7">
            <a:extLst>
              <a:ext uri="{FF2B5EF4-FFF2-40B4-BE49-F238E27FC236}">
                <a16:creationId xmlns:a16="http://schemas.microsoft.com/office/drawing/2014/main" id="{008CD240-9688-4B2D-BEBC-0C59C9E66DC3}"/>
              </a:ext>
            </a:extLst>
          </p:cNvPr>
          <p:cNvSpPr txBox="1"/>
          <p:nvPr/>
        </p:nvSpPr>
        <p:spPr>
          <a:xfrm>
            <a:off x="5613989" y="4306886"/>
            <a:ext cx="2530549" cy="457369"/>
          </a:xfrm>
          <a:prstGeom prst="rect">
            <a:avLst/>
          </a:prstGeom>
          <a:noFill/>
        </p:spPr>
        <p:txBody>
          <a:bodyPr wrap="square">
            <a:spAutoFit/>
          </a:bodyPr>
          <a:lstStyle/>
          <a:p>
            <a:pPr indent="457200" algn="ctr">
              <a:lnSpc>
                <a:spcPct val="200000"/>
              </a:lnSpc>
              <a:spcBef>
                <a:spcPts val="1200"/>
              </a:spcBef>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C"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Sucri</a:t>
            </a: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(2016).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6071F586-4F1C-45BC-947D-81C433E040F4}"/>
              </a:ext>
            </a:extLst>
          </p:cNvPr>
          <p:cNvSpPr txBox="1"/>
          <p:nvPr/>
        </p:nvSpPr>
        <p:spPr>
          <a:xfrm>
            <a:off x="1337966" y="4424012"/>
            <a:ext cx="2350349" cy="457369"/>
          </a:xfrm>
          <a:prstGeom prst="rect">
            <a:avLst/>
          </a:prstGeom>
          <a:noFill/>
        </p:spPr>
        <p:txBody>
          <a:bodyPr wrap="square">
            <a:spAutoFit/>
          </a:bodyPr>
          <a:lstStyle/>
          <a:p>
            <a:pPr algn="ctr">
              <a:lnSpc>
                <a:spcPct val="200000"/>
              </a:lnSpc>
              <a:spcBef>
                <a:spcPts val="1200"/>
              </a:spcBef>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Mazzini. (2018).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17CB7B2C-A9D9-4AFF-A672-5F232DE6E7FF}"/>
              </a:ext>
            </a:extLst>
          </p:cNvPr>
          <p:cNvSpPr/>
          <p:nvPr/>
        </p:nvSpPr>
        <p:spPr>
          <a:xfrm>
            <a:off x="2902688" y="567975"/>
            <a:ext cx="3338623" cy="3402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4">
                    <a:lumMod val="75000"/>
                  </a:schemeClr>
                </a:solidFill>
              </a:rPr>
              <a:t>Beneficios de las Tics en el infante</a:t>
            </a:r>
          </a:p>
        </p:txBody>
      </p:sp>
    </p:spTree>
    <p:extLst>
      <p:ext uri="{BB962C8B-B14F-4D97-AF65-F5344CB8AC3E}">
        <p14:creationId xmlns:p14="http://schemas.microsoft.com/office/powerpoint/2010/main" val="30935427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1ABE796-B724-45E4-ACE8-6FA9D6683AC0}"/>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913" y="1339702"/>
            <a:ext cx="4406087" cy="3125918"/>
          </a:xfrm>
          <a:prstGeom prst="rect">
            <a:avLst/>
          </a:prstGeom>
          <a:noFill/>
          <a:ln>
            <a:noFill/>
          </a:ln>
        </p:spPr>
      </p:pic>
      <p:sp>
        <p:nvSpPr>
          <p:cNvPr id="6" name="CuadroTexto 5">
            <a:extLst>
              <a:ext uri="{FF2B5EF4-FFF2-40B4-BE49-F238E27FC236}">
                <a16:creationId xmlns:a16="http://schemas.microsoft.com/office/drawing/2014/main" id="{EF96CEA0-E013-4FBD-87DD-E2057CBD716B}"/>
              </a:ext>
            </a:extLst>
          </p:cNvPr>
          <p:cNvSpPr txBox="1"/>
          <p:nvPr/>
        </p:nvSpPr>
        <p:spPr>
          <a:xfrm>
            <a:off x="1523840" y="481285"/>
            <a:ext cx="3859618"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spcAft>
                <a:spcPts val="1000"/>
              </a:spcAft>
            </a:pPr>
            <a:r>
              <a:rPr lang="es-US" sz="2000" b="1" i="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Incidencia de las Tics en el cerebro del infante</a:t>
            </a:r>
            <a:endParaRPr lang="es-EC" b="1" i="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descr="D: Pedagooogia 3000. Pilares y Aportes">
            <a:extLst>
              <a:ext uri="{FF2B5EF4-FFF2-40B4-BE49-F238E27FC236}">
                <a16:creationId xmlns:a16="http://schemas.microsoft.com/office/drawing/2014/main" id="{9919CEFC-B1FA-47E7-8470-1081105DD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4" t="3655" r="9408" b="77002"/>
          <a:stretch/>
        </p:blipFill>
        <p:spPr bwMode="auto">
          <a:xfrm>
            <a:off x="5826642" y="2339163"/>
            <a:ext cx="2636872" cy="77617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A2D7413-B279-4884-8F78-03C7229CD413}"/>
              </a:ext>
            </a:extLst>
          </p:cNvPr>
          <p:cNvSpPr txBox="1"/>
          <p:nvPr/>
        </p:nvSpPr>
        <p:spPr>
          <a:xfrm>
            <a:off x="1169582" y="4372904"/>
            <a:ext cx="2845316" cy="457369"/>
          </a:xfrm>
          <a:prstGeom prst="rect">
            <a:avLst/>
          </a:prstGeom>
          <a:noFill/>
        </p:spPr>
        <p:txBody>
          <a:bodyPr wrap="square">
            <a:spAutoFit/>
          </a:bodyPr>
          <a:lstStyle/>
          <a:p>
            <a:pPr algn="ctr">
              <a:lnSpc>
                <a:spcPct val="200000"/>
              </a:lnSpc>
              <a:spcBef>
                <a:spcPts val="1200"/>
              </a:spcBef>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Toro. (2020).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196" name="Picture 4" descr="La interacción entre niños y marcas| Investigación de mercados">
            <a:extLst>
              <a:ext uri="{FF2B5EF4-FFF2-40B4-BE49-F238E27FC236}">
                <a16:creationId xmlns:a16="http://schemas.microsoft.com/office/drawing/2014/main" id="{F91BD02C-0DF1-4EAF-ACA5-EA46E5525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615" y="518641"/>
            <a:ext cx="1324582" cy="88250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8200" name="Picture 8" descr="1.4 NUEVAS FORMAS DE APRENDER Y DE ENSEÑAR - Gladys Vargas">
            <a:extLst>
              <a:ext uri="{FF2B5EF4-FFF2-40B4-BE49-F238E27FC236}">
                <a16:creationId xmlns:a16="http://schemas.microsoft.com/office/drawing/2014/main" id="{D7CADFDF-7389-4151-8CEE-CC82B210B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194" y="4024368"/>
            <a:ext cx="1568896" cy="882504"/>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10" name="Flecha: hacia arriba 9">
            <a:extLst>
              <a:ext uri="{FF2B5EF4-FFF2-40B4-BE49-F238E27FC236}">
                <a16:creationId xmlns:a16="http://schemas.microsoft.com/office/drawing/2014/main" id="{4F17A53E-E537-4739-8635-7DFAF97A9231}"/>
              </a:ext>
            </a:extLst>
          </p:cNvPr>
          <p:cNvSpPr/>
          <p:nvPr/>
        </p:nvSpPr>
        <p:spPr>
          <a:xfrm>
            <a:off x="6762306" y="1481692"/>
            <a:ext cx="457201" cy="717872"/>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hacia arriba 14">
            <a:extLst>
              <a:ext uri="{FF2B5EF4-FFF2-40B4-BE49-F238E27FC236}">
                <a16:creationId xmlns:a16="http://schemas.microsoft.com/office/drawing/2014/main" id="{46B6A9B5-46F7-47DB-A14C-7F91EEB57FBD}"/>
              </a:ext>
            </a:extLst>
          </p:cNvPr>
          <p:cNvSpPr/>
          <p:nvPr/>
        </p:nvSpPr>
        <p:spPr>
          <a:xfrm rot="13603651">
            <a:off x="6216674" y="3210917"/>
            <a:ext cx="457201" cy="717872"/>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202" name="Picture 10" descr="Quieres mejorar tu práctica e innovar? | Comunidad de Docentes Innovadores  | PERÚ">
            <a:extLst>
              <a:ext uri="{FF2B5EF4-FFF2-40B4-BE49-F238E27FC236}">
                <a16:creationId xmlns:a16="http://schemas.microsoft.com/office/drawing/2014/main" id="{B035DFF0-A33D-4329-AA36-B15E2CAD5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078" y="4004480"/>
            <a:ext cx="1528476" cy="902392"/>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17" name="Flecha: hacia arriba 16">
            <a:extLst>
              <a:ext uri="{FF2B5EF4-FFF2-40B4-BE49-F238E27FC236}">
                <a16:creationId xmlns:a16="http://schemas.microsoft.com/office/drawing/2014/main" id="{EA2E0264-BE0E-4949-AE18-0C4EA769AD90}"/>
              </a:ext>
            </a:extLst>
          </p:cNvPr>
          <p:cNvSpPr/>
          <p:nvPr/>
        </p:nvSpPr>
        <p:spPr>
          <a:xfrm rot="8764174">
            <a:off x="7558730" y="3240016"/>
            <a:ext cx="457201" cy="717872"/>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90798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cepto de uso de dispositivos dgital | Vector Premium | Imagenes animadas  de niños, Caricaturas de niños, Edu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542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41320" y="2050979"/>
            <a:ext cx="3657600" cy="1077218"/>
          </a:xfrm>
          <a:prstGeom prst="rect">
            <a:avLst/>
          </a:prstGeom>
          <a:noFill/>
        </p:spPr>
        <p:txBody>
          <a:bodyPr wrap="square" rtlCol="0">
            <a:spAutoFit/>
          </a:bodyPr>
          <a:lstStyle/>
          <a:p>
            <a:pPr algn="ct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DARLING" panose="02000000000000000000" pitchFamily="2" charset="0"/>
              </a:rPr>
              <a:t>HERRAMIENTAS TECNOLÓGICAS</a:t>
            </a:r>
            <a:endParaRPr lang="es-EC"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DARLING" panose="02000000000000000000" pitchFamily="2" charset="0"/>
            </a:endParaRPr>
          </a:p>
        </p:txBody>
      </p:sp>
    </p:spTree>
    <p:extLst>
      <p:ext uri="{BB962C8B-B14F-4D97-AF65-F5344CB8AC3E}">
        <p14:creationId xmlns:p14="http://schemas.microsoft.com/office/powerpoint/2010/main" val="9678265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80" t="30707" r="25291" b="13043"/>
          <a:stretch/>
        </p:blipFill>
        <p:spPr bwMode="auto">
          <a:xfrm>
            <a:off x="0" y="0"/>
            <a:ext cx="91936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4 Grupo"/>
          <p:cNvGrpSpPr/>
          <p:nvPr/>
        </p:nvGrpSpPr>
        <p:grpSpPr>
          <a:xfrm>
            <a:off x="3425880" y="3963243"/>
            <a:ext cx="2387672" cy="987136"/>
            <a:chOff x="2707574" y="3995305"/>
            <a:chExt cx="3574474" cy="1148195"/>
          </a:xfrm>
          <a:solidFill>
            <a:srgbClr val="CC6600"/>
          </a:solidFill>
        </p:grpSpPr>
        <p:sp>
          <p:nvSpPr>
            <p:cNvPr id="3" name="2 Trapecio"/>
            <p:cNvSpPr/>
            <p:nvPr/>
          </p:nvSpPr>
          <p:spPr>
            <a:xfrm>
              <a:off x="3057896" y="3995305"/>
              <a:ext cx="2873828" cy="987136"/>
            </a:xfrm>
            <a:prstGeom prst="trapezoid">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2707574" y="4702629"/>
              <a:ext cx="3574474" cy="440871"/>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7" name="Boton"/>
          <p:cNvSpPr/>
          <p:nvPr/>
        </p:nvSpPr>
        <p:spPr>
          <a:xfrm>
            <a:off x="354505" y="3631552"/>
            <a:ext cx="1248663" cy="1152741"/>
          </a:xfrm>
          <a:prstGeom prst="ellipse">
            <a:avLst/>
          </a:prstGeom>
          <a:solidFill>
            <a:schemeClr val="tx2">
              <a:lumMod val="50000"/>
            </a:schemeClr>
          </a:solidFill>
          <a:ln>
            <a:solidFill>
              <a:schemeClr val="tx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PARAR</a:t>
            </a:r>
            <a:endParaRPr lang="es-EC" b="1" dirty="0"/>
          </a:p>
        </p:txBody>
      </p:sp>
      <p:grpSp>
        <p:nvGrpSpPr>
          <p:cNvPr id="9" name="Ruleta"/>
          <p:cNvGrpSpPr/>
          <p:nvPr/>
        </p:nvGrpSpPr>
        <p:grpSpPr>
          <a:xfrm>
            <a:off x="2028927" y="848725"/>
            <a:ext cx="5205413" cy="3698875"/>
            <a:chOff x="3039172" y="723940"/>
            <a:chExt cx="5205413" cy="3698875"/>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172" y="723940"/>
              <a:ext cx="5205413"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Juegos de inteligencia, educativos y culturales | Cerebriti"/>
            <p:cNvPicPr>
              <a:picLocks noChangeAspect="1" noChangeArrowheads="1"/>
            </p:cNvPicPr>
            <p:nvPr/>
          </p:nvPicPr>
          <p:blipFill rotWithShape="1">
            <a:blip r:embed="rId4">
              <a:extLst>
                <a:ext uri="{28A0092B-C50C-407E-A947-70E740481C1C}">
                  <a14:useLocalDpi xmlns:a14="http://schemas.microsoft.com/office/drawing/2010/main" val="0"/>
                </a:ext>
              </a:extLst>
            </a:blip>
            <a:srcRect l="7508" t="37940" r="8429" b="33992"/>
            <a:stretch/>
          </p:blipFill>
          <p:spPr bwMode="auto">
            <a:xfrm rot="3911161">
              <a:off x="4732567" y="1436911"/>
              <a:ext cx="1056903" cy="255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o crear un Kahoot! paso a paso | iddocente.com"/>
            <p:cNvPicPr>
              <a:picLocks noChangeAspect="1" noChangeArrowheads="1"/>
            </p:cNvPicPr>
            <p:nvPr/>
          </p:nvPicPr>
          <p:blipFill rotWithShape="1">
            <a:blip r:embed="rId5">
              <a:extLst>
                <a:ext uri="{28A0092B-C50C-407E-A947-70E740481C1C}">
                  <a14:useLocalDpi xmlns:a14="http://schemas.microsoft.com/office/drawing/2010/main" val="0"/>
                </a:ext>
              </a:extLst>
            </a:blip>
            <a:srcRect l="14757" t="21046" r="14201" b="22816"/>
            <a:stretch/>
          </p:blipFill>
          <p:spPr bwMode="auto">
            <a:xfrm rot="10800000">
              <a:off x="6329567" y="2418998"/>
              <a:ext cx="821615" cy="308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s niños y las nuevas tecnologías, la importancia de un control parental"/>
            <p:cNvPicPr>
              <a:picLocks noChangeAspect="1" noChangeArrowheads="1"/>
            </p:cNvPicPr>
            <p:nvPr/>
          </p:nvPicPr>
          <p:blipFill rotWithShape="1">
            <a:blip r:embed="rId6">
              <a:extLst>
                <a:ext uri="{28A0092B-C50C-407E-A947-70E740481C1C}">
                  <a14:useLocalDpi xmlns:a14="http://schemas.microsoft.com/office/drawing/2010/main" val="0"/>
                </a:ext>
              </a:extLst>
            </a:blip>
            <a:srcRect l="19243" r="19199"/>
            <a:stretch/>
          </p:blipFill>
          <p:spPr bwMode="auto">
            <a:xfrm rot="19397443">
              <a:off x="4329185" y="3038135"/>
              <a:ext cx="535325" cy="5326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rd Wall for Android - APK 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6705" y="2359179"/>
              <a:ext cx="850282" cy="4251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arningApps.org - interaktive und multimediale Lernbausteine | Learning,  Allianz logo, Log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327200">
              <a:off x="4913887" y="3503538"/>
              <a:ext cx="707673" cy="3700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ducaplay - Amarauna"/>
            <p:cNvPicPr>
              <a:picLocks noChangeAspect="1" noChangeArrowheads="1"/>
            </p:cNvPicPr>
            <p:nvPr/>
          </p:nvPicPr>
          <p:blipFill rotWithShape="1">
            <a:blip r:embed="rId9">
              <a:extLst>
                <a:ext uri="{28A0092B-C50C-407E-A947-70E740481C1C}">
                  <a14:useLocalDpi xmlns:a14="http://schemas.microsoft.com/office/drawing/2010/main" val="0"/>
                </a:ext>
              </a:extLst>
            </a:blip>
            <a:srcRect l="6045" t="34455" r="3783" b="31090"/>
            <a:stretch/>
          </p:blipFill>
          <p:spPr bwMode="auto">
            <a:xfrm rot="1912274">
              <a:off x="4231512" y="1769425"/>
              <a:ext cx="1003012" cy="3068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ve Worksheets |"/>
            <p:cNvPicPr>
              <a:picLocks noChangeAspect="1" noChangeArrowheads="1"/>
            </p:cNvPicPr>
            <p:nvPr/>
          </p:nvPicPr>
          <p:blipFill rotWithShape="1">
            <a:blip r:embed="rId10">
              <a:extLst>
                <a:ext uri="{28A0092B-C50C-407E-A947-70E740481C1C}">
                  <a14:useLocalDpi xmlns:a14="http://schemas.microsoft.com/office/drawing/2010/main" val="0"/>
                </a:ext>
              </a:extLst>
            </a:blip>
            <a:srcRect l="17636" t="17089" r="15081" b="23663"/>
            <a:stretch/>
          </p:blipFill>
          <p:spPr bwMode="auto">
            <a:xfrm rot="6582792">
              <a:off x="5648872" y="1272567"/>
              <a:ext cx="698101" cy="37199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Jigsaw Planet Puzzles – CEIP Tetuán (Linar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4909300">
              <a:off x="5565829" y="3434186"/>
              <a:ext cx="927684" cy="45372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egos educativos interactivo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941274">
              <a:off x="6129458" y="3070868"/>
              <a:ext cx="825020" cy="26322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duca en digital | Elesapiens, recursos educativos para Primar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9031779">
              <a:off x="6175394" y="1753054"/>
              <a:ext cx="801339" cy="33963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Flecha derecha"/>
          <p:cNvSpPr/>
          <p:nvPr/>
        </p:nvSpPr>
        <p:spPr>
          <a:xfrm rot="19965293">
            <a:off x="2141314" y="3551412"/>
            <a:ext cx="1330980" cy="813540"/>
          </a:xfrm>
          <a:prstGeom prst="rightArrow">
            <a:avLst/>
          </a:prstGeom>
          <a:solidFill>
            <a:srgbClr val="9900CC"/>
          </a:solidFill>
          <a:ln w="38100">
            <a:solidFill>
              <a:schemeClr val="accent4">
                <a:lumMod val="60000"/>
                <a:lumOff val="40000"/>
              </a:schemeClr>
            </a:solidFill>
          </a:ln>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8" name="Picture 2">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039" y="990253"/>
            <a:ext cx="1648269" cy="20654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7352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9"/>
        <p:cNvGrpSpPr/>
        <p:nvPr/>
      </p:nvGrpSpPr>
      <p:grpSpPr>
        <a:xfrm>
          <a:off x="0" y="0"/>
          <a:ext cx="0" cy="0"/>
          <a:chOff x="0" y="0"/>
          <a:chExt cx="0" cy="0"/>
        </a:xfrm>
      </p:grpSpPr>
      <p:pic>
        <p:nvPicPr>
          <p:cNvPr id="5122" name="Picture 2" descr="tarjetas de graduacion de bachiller - Búsqueda de Google | Tarjetas de  graduación, Imagenes de graduandos, Invitaciones para graduacion">
            <a:extLst>
              <a:ext uri="{FF2B5EF4-FFF2-40B4-BE49-F238E27FC236}">
                <a16:creationId xmlns:a16="http://schemas.microsoft.com/office/drawing/2014/main" id="{7A115207-9000-4816-9E66-A3349E0C6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710"/>
            <a:ext cx="3316287" cy="477136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9208;p50">
            <a:extLst>
              <a:ext uri="{FF2B5EF4-FFF2-40B4-BE49-F238E27FC236}">
                <a16:creationId xmlns:a16="http://schemas.microsoft.com/office/drawing/2014/main" id="{A41E8BBD-1E02-4CD9-BA92-2B3663C1C346}"/>
              </a:ext>
            </a:extLst>
          </p:cNvPr>
          <p:cNvSpPr txBox="1">
            <a:spLocks noGrp="1"/>
          </p:cNvSpPr>
          <p:nvPr>
            <p:ph type="ctrTitle"/>
          </p:nvPr>
        </p:nvSpPr>
        <p:spPr>
          <a:xfrm>
            <a:off x="2033386" y="2703326"/>
            <a:ext cx="5460000" cy="956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Tahoma" panose="020B0604030504040204" pitchFamily="34" charset="0"/>
                <a:ea typeface="Tahoma" panose="020B0604030504040204" pitchFamily="34" charset="0"/>
                <a:cs typeface="Tahoma" panose="020B0604030504040204" pitchFamily="34" charset="0"/>
              </a:rPr>
              <a:t>MUCHAS GRACIAS</a:t>
            </a:r>
            <a:endParaRPr i="1" dirty="0">
              <a:latin typeface="Tahoma" panose="020B0604030504040204" pitchFamily="34" charset="0"/>
              <a:ea typeface="Tahoma" panose="020B0604030504040204" pitchFamily="34" charset="0"/>
              <a:cs typeface="Tahoma" panose="020B0604030504040204" pitchFamily="34" charset="0"/>
            </a:endParaRPr>
          </a:p>
        </p:txBody>
      </p:sp>
      <p:sp>
        <p:nvSpPr>
          <p:cNvPr id="11" name="Google Shape;19237;p51">
            <a:extLst>
              <a:ext uri="{FF2B5EF4-FFF2-40B4-BE49-F238E27FC236}">
                <a16:creationId xmlns:a16="http://schemas.microsoft.com/office/drawing/2014/main" id="{3B7B055A-E21A-4341-962A-5E052F0B9F63}"/>
              </a:ext>
            </a:extLst>
          </p:cNvPr>
          <p:cNvSpPr/>
          <p:nvPr/>
        </p:nvSpPr>
        <p:spPr>
          <a:xfrm>
            <a:off x="6954474" y="617716"/>
            <a:ext cx="1594103" cy="1168553"/>
          </a:xfrm>
          <a:custGeom>
            <a:avLst/>
            <a:gdLst/>
            <a:ahLst/>
            <a:cxnLst/>
            <a:rect l="l" t="t" r="r" b="b"/>
            <a:pathLst>
              <a:path w="33018" h="23572" extrusionOk="0">
                <a:moveTo>
                  <a:pt x="6570" y="5310"/>
                </a:moveTo>
                <a:cubicBezTo>
                  <a:pt x="6589" y="5426"/>
                  <a:pt x="6609" y="5542"/>
                  <a:pt x="6628" y="5659"/>
                </a:cubicBezTo>
                <a:lnTo>
                  <a:pt x="6628" y="5659"/>
                </a:lnTo>
                <a:cubicBezTo>
                  <a:pt x="6589" y="5600"/>
                  <a:pt x="6568" y="5560"/>
                  <a:pt x="6528" y="5519"/>
                </a:cubicBezTo>
                <a:cubicBezTo>
                  <a:pt x="6549" y="5456"/>
                  <a:pt x="6549" y="5394"/>
                  <a:pt x="6570" y="5310"/>
                </a:cubicBezTo>
                <a:close/>
                <a:moveTo>
                  <a:pt x="11801" y="5582"/>
                </a:moveTo>
                <a:cubicBezTo>
                  <a:pt x="11738" y="5666"/>
                  <a:pt x="11675" y="5749"/>
                  <a:pt x="11613" y="5833"/>
                </a:cubicBezTo>
                <a:cubicBezTo>
                  <a:pt x="11571" y="5728"/>
                  <a:pt x="11508" y="5624"/>
                  <a:pt x="11403" y="5582"/>
                </a:cubicBezTo>
                <a:close/>
                <a:moveTo>
                  <a:pt x="1799" y="6252"/>
                </a:moveTo>
                <a:lnTo>
                  <a:pt x="1799" y="6252"/>
                </a:lnTo>
                <a:cubicBezTo>
                  <a:pt x="1737" y="6356"/>
                  <a:pt x="1737" y="6482"/>
                  <a:pt x="1758" y="6586"/>
                </a:cubicBezTo>
                <a:cubicBezTo>
                  <a:pt x="1653" y="6503"/>
                  <a:pt x="1548" y="6419"/>
                  <a:pt x="1423" y="6335"/>
                </a:cubicBezTo>
                <a:lnTo>
                  <a:pt x="1799" y="6252"/>
                </a:lnTo>
                <a:close/>
                <a:moveTo>
                  <a:pt x="3641" y="7821"/>
                </a:moveTo>
                <a:lnTo>
                  <a:pt x="3996" y="7905"/>
                </a:lnTo>
                <a:lnTo>
                  <a:pt x="3913" y="8072"/>
                </a:lnTo>
                <a:cubicBezTo>
                  <a:pt x="3829" y="7988"/>
                  <a:pt x="3745" y="7884"/>
                  <a:pt x="3641" y="7821"/>
                </a:cubicBezTo>
                <a:close/>
                <a:moveTo>
                  <a:pt x="12763" y="5519"/>
                </a:moveTo>
                <a:cubicBezTo>
                  <a:pt x="17388" y="5519"/>
                  <a:pt x="21886" y="6775"/>
                  <a:pt x="25506" y="9788"/>
                </a:cubicBezTo>
                <a:cubicBezTo>
                  <a:pt x="27849" y="11734"/>
                  <a:pt x="29670" y="14244"/>
                  <a:pt x="30800" y="17069"/>
                </a:cubicBezTo>
                <a:cubicBezTo>
                  <a:pt x="26782" y="10102"/>
                  <a:pt x="16823" y="8909"/>
                  <a:pt x="9332" y="8888"/>
                </a:cubicBezTo>
                <a:cubicBezTo>
                  <a:pt x="10755" y="8093"/>
                  <a:pt x="11926" y="6921"/>
                  <a:pt x="12763" y="5519"/>
                </a:cubicBezTo>
                <a:close/>
                <a:moveTo>
                  <a:pt x="10177" y="689"/>
                </a:moveTo>
                <a:cubicBezTo>
                  <a:pt x="15382" y="689"/>
                  <a:pt x="20442" y="2224"/>
                  <a:pt x="24543" y="5770"/>
                </a:cubicBezTo>
                <a:cubicBezTo>
                  <a:pt x="26929" y="7842"/>
                  <a:pt x="28833" y="10394"/>
                  <a:pt x="30130" y="13282"/>
                </a:cubicBezTo>
                <a:cubicBezTo>
                  <a:pt x="30695" y="14537"/>
                  <a:pt x="31134" y="15856"/>
                  <a:pt x="31427" y="17195"/>
                </a:cubicBezTo>
                <a:cubicBezTo>
                  <a:pt x="28648" y="10275"/>
                  <a:pt x="21875" y="5083"/>
                  <a:pt x="14276" y="5083"/>
                </a:cubicBezTo>
                <a:cubicBezTo>
                  <a:pt x="13810" y="5083"/>
                  <a:pt x="13340" y="5103"/>
                  <a:pt x="12868" y="5143"/>
                </a:cubicBezTo>
                <a:cubicBezTo>
                  <a:pt x="12826" y="4954"/>
                  <a:pt x="12680" y="4829"/>
                  <a:pt x="12491" y="4829"/>
                </a:cubicBezTo>
                <a:cubicBezTo>
                  <a:pt x="11900" y="4814"/>
                  <a:pt x="11297" y="4799"/>
                  <a:pt x="10699" y="4799"/>
                </a:cubicBezTo>
                <a:cubicBezTo>
                  <a:pt x="10452" y="4799"/>
                  <a:pt x="10205" y="4802"/>
                  <a:pt x="9960" y="4808"/>
                </a:cubicBezTo>
                <a:cubicBezTo>
                  <a:pt x="9771" y="4808"/>
                  <a:pt x="9573" y="4797"/>
                  <a:pt x="9378" y="4797"/>
                </a:cubicBezTo>
                <a:cubicBezTo>
                  <a:pt x="8968" y="4797"/>
                  <a:pt x="8569" y="4845"/>
                  <a:pt x="8286" y="5143"/>
                </a:cubicBezTo>
                <a:cubicBezTo>
                  <a:pt x="8139" y="3699"/>
                  <a:pt x="7135" y="2171"/>
                  <a:pt x="6340" y="958"/>
                </a:cubicBezTo>
                <a:cubicBezTo>
                  <a:pt x="7620" y="781"/>
                  <a:pt x="8903" y="689"/>
                  <a:pt x="10177" y="689"/>
                </a:cubicBezTo>
                <a:close/>
                <a:moveTo>
                  <a:pt x="9374" y="9306"/>
                </a:moveTo>
                <a:lnTo>
                  <a:pt x="9374" y="9306"/>
                </a:lnTo>
                <a:cubicBezTo>
                  <a:pt x="14165" y="9599"/>
                  <a:pt x="19103" y="9683"/>
                  <a:pt x="23539" y="11713"/>
                </a:cubicBezTo>
                <a:cubicBezTo>
                  <a:pt x="27012" y="13282"/>
                  <a:pt x="30046" y="16002"/>
                  <a:pt x="31281" y="19622"/>
                </a:cubicBezTo>
                <a:cubicBezTo>
                  <a:pt x="29795" y="17299"/>
                  <a:pt x="27494" y="15479"/>
                  <a:pt x="25046" y="14307"/>
                </a:cubicBezTo>
                <a:cubicBezTo>
                  <a:pt x="22974" y="13345"/>
                  <a:pt x="20735" y="12738"/>
                  <a:pt x="18476" y="12508"/>
                </a:cubicBezTo>
                <a:cubicBezTo>
                  <a:pt x="17157" y="12340"/>
                  <a:pt x="15818" y="12278"/>
                  <a:pt x="14500" y="12278"/>
                </a:cubicBezTo>
                <a:cubicBezTo>
                  <a:pt x="14085" y="12278"/>
                  <a:pt x="13653" y="12267"/>
                  <a:pt x="13217" y="12267"/>
                </a:cubicBezTo>
                <a:cubicBezTo>
                  <a:pt x="12399" y="12267"/>
                  <a:pt x="11568" y="12303"/>
                  <a:pt x="10818" y="12508"/>
                </a:cubicBezTo>
                <a:cubicBezTo>
                  <a:pt x="10797" y="12487"/>
                  <a:pt x="10797" y="12445"/>
                  <a:pt x="10776" y="12424"/>
                </a:cubicBezTo>
                <a:cubicBezTo>
                  <a:pt x="10483" y="11775"/>
                  <a:pt x="10190" y="11127"/>
                  <a:pt x="9897" y="10457"/>
                </a:cubicBezTo>
                <a:cubicBezTo>
                  <a:pt x="9729" y="10081"/>
                  <a:pt x="9583" y="9662"/>
                  <a:pt x="9374" y="9306"/>
                </a:cubicBezTo>
                <a:close/>
                <a:moveTo>
                  <a:pt x="10650" y="1"/>
                </a:moveTo>
                <a:cubicBezTo>
                  <a:pt x="9062" y="1"/>
                  <a:pt x="7485" y="193"/>
                  <a:pt x="5963" y="602"/>
                </a:cubicBezTo>
                <a:cubicBezTo>
                  <a:pt x="5925" y="586"/>
                  <a:pt x="5884" y="578"/>
                  <a:pt x="5842" y="578"/>
                </a:cubicBezTo>
                <a:cubicBezTo>
                  <a:pt x="5725" y="578"/>
                  <a:pt x="5607" y="640"/>
                  <a:pt x="5545" y="749"/>
                </a:cubicBezTo>
                <a:cubicBezTo>
                  <a:pt x="5545" y="770"/>
                  <a:pt x="5524" y="770"/>
                  <a:pt x="5524" y="791"/>
                </a:cubicBezTo>
                <a:cubicBezTo>
                  <a:pt x="5524" y="811"/>
                  <a:pt x="5503" y="832"/>
                  <a:pt x="5503" y="853"/>
                </a:cubicBezTo>
                <a:cubicBezTo>
                  <a:pt x="5022" y="2234"/>
                  <a:pt x="4624" y="3678"/>
                  <a:pt x="4352" y="5122"/>
                </a:cubicBezTo>
                <a:cubicBezTo>
                  <a:pt x="4268" y="5080"/>
                  <a:pt x="4206" y="5080"/>
                  <a:pt x="4122" y="5080"/>
                </a:cubicBezTo>
                <a:cubicBezTo>
                  <a:pt x="2867" y="5268"/>
                  <a:pt x="1632" y="5477"/>
                  <a:pt x="398" y="5708"/>
                </a:cubicBezTo>
                <a:cubicBezTo>
                  <a:pt x="105" y="5791"/>
                  <a:pt x="0" y="6168"/>
                  <a:pt x="209" y="6398"/>
                </a:cubicBezTo>
                <a:cubicBezTo>
                  <a:pt x="774" y="6858"/>
                  <a:pt x="1339" y="7319"/>
                  <a:pt x="1946" y="7716"/>
                </a:cubicBezTo>
                <a:cubicBezTo>
                  <a:pt x="2385" y="8009"/>
                  <a:pt x="2867" y="8386"/>
                  <a:pt x="3390" y="8532"/>
                </a:cubicBezTo>
                <a:cubicBezTo>
                  <a:pt x="2741" y="9955"/>
                  <a:pt x="2155" y="11420"/>
                  <a:pt x="1632" y="12884"/>
                </a:cubicBezTo>
                <a:cubicBezTo>
                  <a:pt x="1550" y="13163"/>
                  <a:pt x="1777" y="13404"/>
                  <a:pt x="2030" y="13404"/>
                </a:cubicBezTo>
                <a:cubicBezTo>
                  <a:pt x="2099" y="13404"/>
                  <a:pt x="2171" y="13385"/>
                  <a:pt x="2239" y="13345"/>
                </a:cubicBezTo>
                <a:cubicBezTo>
                  <a:pt x="3452" y="12529"/>
                  <a:pt x="4959" y="11650"/>
                  <a:pt x="5880" y="10478"/>
                </a:cubicBezTo>
                <a:cubicBezTo>
                  <a:pt x="5880" y="10499"/>
                  <a:pt x="5900" y="10499"/>
                  <a:pt x="5921" y="10520"/>
                </a:cubicBezTo>
                <a:cubicBezTo>
                  <a:pt x="7261" y="11524"/>
                  <a:pt x="8704" y="12340"/>
                  <a:pt x="10232" y="12989"/>
                </a:cubicBezTo>
                <a:cubicBezTo>
                  <a:pt x="10287" y="13020"/>
                  <a:pt x="10347" y="13034"/>
                  <a:pt x="10408" y="13034"/>
                </a:cubicBezTo>
                <a:cubicBezTo>
                  <a:pt x="10556" y="13034"/>
                  <a:pt x="10708" y="12949"/>
                  <a:pt x="10797" y="12801"/>
                </a:cubicBezTo>
                <a:cubicBezTo>
                  <a:pt x="11110" y="12849"/>
                  <a:pt x="11434" y="12866"/>
                  <a:pt x="11761" y="12866"/>
                </a:cubicBezTo>
                <a:cubicBezTo>
                  <a:pt x="12415" y="12866"/>
                  <a:pt x="13084" y="12801"/>
                  <a:pt x="13726" y="12801"/>
                </a:cubicBezTo>
                <a:cubicBezTo>
                  <a:pt x="14939" y="12801"/>
                  <a:pt x="16132" y="12801"/>
                  <a:pt x="17346" y="12926"/>
                </a:cubicBezTo>
                <a:cubicBezTo>
                  <a:pt x="19794" y="13094"/>
                  <a:pt x="22221" y="13679"/>
                  <a:pt x="24481" y="14663"/>
                </a:cubicBezTo>
                <a:cubicBezTo>
                  <a:pt x="28017" y="16253"/>
                  <a:pt x="30800" y="19015"/>
                  <a:pt x="32055" y="22656"/>
                </a:cubicBezTo>
                <a:lnTo>
                  <a:pt x="32055" y="23032"/>
                </a:lnTo>
                <a:cubicBezTo>
                  <a:pt x="32055" y="23137"/>
                  <a:pt x="32118" y="23242"/>
                  <a:pt x="32243" y="23262"/>
                </a:cubicBezTo>
                <a:cubicBezTo>
                  <a:pt x="32243" y="23304"/>
                  <a:pt x="32264" y="23325"/>
                  <a:pt x="32264" y="23367"/>
                </a:cubicBezTo>
                <a:cubicBezTo>
                  <a:pt x="32306" y="23510"/>
                  <a:pt x="32419" y="23572"/>
                  <a:pt x="32532" y="23572"/>
                </a:cubicBezTo>
                <a:cubicBezTo>
                  <a:pt x="32701" y="23572"/>
                  <a:pt x="32871" y="23434"/>
                  <a:pt x="32808" y="23221"/>
                </a:cubicBezTo>
                <a:cubicBezTo>
                  <a:pt x="32745" y="22949"/>
                  <a:pt x="32683" y="22718"/>
                  <a:pt x="32620" y="22467"/>
                </a:cubicBezTo>
                <a:cubicBezTo>
                  <a:pt x="33017" y="16023"/>
                  <a:pt x="29607" y="9181"/>
                  <a:pt x="24711" y="5122"/>
                </a:cubicBezTo>
                <a:cubicBezTo>
                  <a:pt x="20902" y="1966"/>
                  <a:pt x="15722" y="1"/>
                  <a:pt x="10650" y="1"/>
                </a:cubicBezTo>
                <a:close/>
              </a:path>
            </a:pathLst>
          </a:custGeom>
          <a:solidFill>
            <a:srgbClr val="FFD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31;p51">
            <a:extLst>
              <a:ext uri="{FF2B5EF4-FFF2-40B4-BE49-F238E27FC236}">
                <a16:creationId xmlns:a16="http://schemas.microsoft.com/office/drawing/2014/main" id="{9C4FD9CE-1E7F-486F-90C7-F37A2B535794}"/>
              </a:ext>
            </a:extLst>
          </p:cNvPr>
          <p:cNvSpPr/>
          <p:nvPr/>
        </p:nvSpPr>
        <p:spPr>
          <a:xfrm>
            <a:off x="8004870" y="1945758"/>
            <a:ext cx="905213" cy="1913860"/>
          </a:xfrm>
          <a:custGeom>
            <a:avLst/>
            <a:gdLst/>
            <a:ahLst/>
            <a:cxnLst/>
            <a:rect l="l" t="t" r="r" b="b"/>
            <a:pathLst>
              <a:path w="17702" h="44418" extrusionOk="0">
                <a:moveTo>
                  <a:pt x="8970" y="865"/>
                </a:moveTo>
                <a:cubicBezTo>
                  <a:pt x="10291" y="865"/>
                  <a:pt x="11617" y="1227"/>
                  <a:pt x="12784" y="1964"/>
                </a:cubicBezTo>
                <a:cubicBezTo>
                  <a:pt x="15986" y="3972"/>
                  <a:pt x="16320" y="7990"/>
                  <a:pt x="15400" y="11338"/>
                </a:cubicBezTo>
                <a:cubicBezTo>
                  <a:pt x="14416" y="14853"/>
                  <a:pt x="12031" y="17824"/>
                  <a:pt x="8809" y="19540"/>
                </a:cubicBezTo>
                <a:lnTo>
                  <a:pt x="8767" y="19498"/>
                </a:lnTo>
                <a:cubicBezTo>
                  <a:pt x="7219" y="18577"/>
                  <a:pt x="5649" y="17698"/>
                  <a:pt x="4373" y="16401"/>
                </a:cubicBezTo>
                <a:cubicBezTo>
                  <a:pt x="3159" y="15167"/>
                  <a:pt x="2239" y="13660"/>
                  <a:pt x="1716" y="12007"/>
                </a:cubicBezTo>
                <a:cubicBezTo>
                  <a:pt x="649" y="8722"/>
                  <a:pt x="1590" y="5102"/>
                  <a:pt x="4122" y="2759"/>
                </a:cubicBezTo>
                <a:cubicBezTo>
                  <a:pt x="5471" y="1505"/>
                  <a:pt x="7216" y="865"/>
                  <a:pt x="8970" y="865"/>
                </a:cubicBezTo>
                <a:close/>
                <a:moveTo>
                  <a:pt x="8641" y="20335"/>
                </a:moveTo>
                <a:cubicBezTo>
                  <a:pt x="8721" y="20399"/>
                  <a:pt x="8814" y="20426"/>
                  <a:pt x="8909" y="20426"/>
                </a:cubicBezTo>
                <a:cubicBezTo>
                  <a:pt x="8938" y="20426"/>
                  <a:pt x="8968" y="20423"/>
                  <a:pt x="8997" y="20418"/>
                </a:cubicBezTo>
                <a:cubicBezTo>
                  <a:pt x="9353" y="20858"/>
                  <a:pt x="9771" y="21255"/>
                  <a:pt x="10169" y="21674"/>
                </a:cubicBezTo>
                <a:cubicBezTo>
                  <a:pt x="9797" y="21748"/>
                  <a:pt x="9421" y="21785"/>
                  <a:pt x="9044" y="21785"/>
                </a:cubicBezTo>
                <a:cubicBezTo>
                  <a:pt x="8574" y="21785"/>
                  <a:pt x="8102" y="21727"/>
                  <a:pt x="7637" y="21611"/>
                </a:cubicBezTo>
                <a:cubicBezTo>
                  <a:pt x="7930" y="21151"/>
                  <a:pt x="8265" y="20732"/>
                  <a:pt x="8641" y="20335"/>
                </a:cubicBezTo>
                <a:close/>
                <a:moveTo>
                  <a:pt x="4672" y="23944"/>
                </a:moveTo>
                <a:cubicBezTo>
                  <a:pt x="4928" y="23944"/>
                  <a:pt x="5196" y="24055"/>
                  <a:pt x="5419" y="24268"/>
                </a:cubicBezTo>
                <a:cubicBezTo>
                  <a:pt x="5838" y="24687"/>
                  <a:pt x="6026" y="25252"/>
                  <a:pt x="6256" y="25775"/>
                </a:cubicBezTo>
                <a:cubicBezTo>
                  <a:pt x="5880" y="25998"/>
                  <a:pt x="5484" y="26184"/>
                  <a:pt x="5064" y="26184"/>
                </a:cubicBezTo>
                <a:cubicBezTo>
                  <a:pt x="4854" y="26184"/>
                  <a:pt x="4638" y="26138"/>
                  <a:pt x="4415" y="26026"/>
                </a:cubicBezTo>
                <a:cubicBezTo>
                  <a:pt x="3829" y="25754"/>
                  <a:pt x="3599" y="25043"/>
                  <a:pt x="3892" y="24478"/>
                </a:cubicBezTo>
                <a:cubicBezTo>
                  <a:pt x="4055" y="24117"/>
                  <a:pt x="4353" y="23944"/>
                  <a:pt x="4672" y="23944"/>
                </a:cubicBezTo>
                <a:close/>
                <a:moveTo>
                  <a:pt x="9216" y="24572"/>
                </a:moveTo>
                <a:cubicBezTo>
                  <a:pt x="9894" y="24572"/>
                  <a:pt x="10559" y="24925"/>
                  <a:pt x="10525" y="25712"/>
                </a:cubicBezTo>
                <a:cubicBezTo>
                  <a:pt x="10441" y="26465"/>
                  <a:pt x="9813" y="27051"/>
                  <a:pt x="9039" y="27072"/>
                </a:cubicBezTo>
                <a:cubicBezTo>
                  <a:pt x="8767" y="27072"/>
                  <a:pt x="7407" y="26675"/>
                  <a:pt x="7030" y="26172"/>
                </a:cubicBezTo>
                <a:cubicBezTo>
                  <a:pt x="7072" y="25984"/>
                  <a:pt x="7135" y="25817"/>
                  <a:pt x="7198" y="25628"/>
                </a:cubicBezTo>
                <a:cubicBezTo>
                  <a:pt x="7721" y="25294"/>
                  <a:pt x="8118" y="24791"/>
                  <a:pt x="8767" y="24624"/>
                </a:cubicBezTo>
                <a:cubicBezTo>
                  <a:pt x="8912" y="24590"/>
                  <a:pt x="9064" y="24572"/>
                  <a:pt x="9216" y="24572"/>
                </a:cubicBezTo>
                <a:close/>
                <a:moveTo>
                  <a:pt x="10783" y="30029"/>
                </a:moveTo>
                <a:cubicBezTo>
                  <a:pt x="11159" y="30029"/>
                  <a:pt x="11518" y="30199"/>
                  <a:pt x="11717" y="30587"/>
                </a:cubicBezTo>
                <a:cubicBezTo>
                  <a:pt x="12010" y="31173"/>
                  <a:pt x="11885" y="31905"/>
                  <a:pt x="11382" y="32345"/>
                </a:cubicBezTo>
                <a:cubicBezTo>
                  <a:pt x="11017" y="32656"/>
                  <a:pt x="10563" y="32784"/>
                  <a:pt x="10102" y="32784"/>
                </a:cubicBezTo>
                <a:cubicBezTo>
                  <a:pt x="9850" y="32784"/>
                  <a:pt x="9596" y="32746"/>
                  <a:pt x="9353" y="32680"/>
                </a:cubicBezTo>
                <a:cubicBezTo>
                  <a:pt x="9165" y="31885"/>
                  <a:pt x="9185" y="30964"/>
                  <a:pt x="9834" y="30399"/>
                </a:cubicBezTo>
                <a:cubicBezTo>
                  <a:pt x="10100" y="30163"/>
                  <a:pt x="10449" y="30029"/>
                  <a:pt x="10783" y="30029"/>
                </a:cubicBezTo>
                <a:close/>
                <a:moveTo>
                  <a:pt x="6893" y="33170"/>
                </a:moveTo>
                <a:cubicBezTo>
                  <a:pt x="7460" y="33170"/>
                  <a:pt x="8037" y="33380"/>
                  <a:pt x="8558" y="33579"/>
                </a:cubicBezTo>
                <a:cubicBezTo>
                  <a:pt x="8223" y="34123"/>
                  <a:pt x="7888" y="34688"/>
                  <a:pt x="7323" y="35065"/>
                </a:cubicBezTo>
                <a:cubicBezTo>
                  <a:pt x="7042" y="35252"/>
                  <a:pt x="6649" y="35394"/>
                  <a:pt x="6273" y="35394"/>
                </a:cubicBezTo>
                <a:cubicBezTo>
                  <a:pt x="5978" y="35394"/>
                  <a:pt x="5694" y="35307"/>
                  <a:pt x="5482" y="35086"/>
                </a:cubicBezTo>
                <a:cubicBezTo>
                  <a:pt x="4854" y="34416"/>
                  <a:pt x="5608" y="33496"/>
                  <a:pt x="6277" y="33265"/>
                </a:cubicBezTo>
                <a:cubicBezTo>
                  <a:pt x="6479" y="33198"/>
                  <a:pt x="6685" y="33170"/>
                  <a:pt x="6893" y="33170"/>
                </a:cubicBezTo>
                <a:close/>
                <a:moveTo>
                  <a:pt x="10559" y="38497"/>
                </a:moveTo>
                <a:cubicBezTo>
                  <a:pt x="10685" y="38497"/>
                  <a:pt x="10814" y="38517"/>
                  <a:pt x="10943" y="38559"/>
                </a:cubicBezTo>
                <a:cubicBezTo>
                  <a:pt x="11550" y="38747"/>
                  <a:pt x="12052" y="39166"/>
                  <a:pt x="12387" y="39710"/>
                </a:cubicBezTo>
                <a:cubicBezTo>
                  <a:pt x="11885" y="39752"/>
                  <a:pt x="11738" y="40191"/>
                  <a:pt x="11403" y="40505"/>
                </a:cubicBezTo>
                <a:lnTo>
                  <a:pt x="11403" y="40526"/>
                </a:lnTo>
                <a:cubicBezTo>
                  <a:pt x="11163" y="40766"/>
                  <a:pt x="10829" y="40884"/>
                  <a:pt x="10497" y="40884"/>
                </a:cubicBezTo>
                <a:cubicBezTo>
                  <a:pt x="9962" y="40884"/>
                  <a:pt x="9435" y="40576"/>
                  <a:pt x="9332" y="39982"/>
                </a:cubicBezTo>
                <a:cubicBezTo>
                  <a:pt x="9189" y="39194"/>
                  <a:pt x="9812" y="38497"/>
                  <a:pt x="10559" y="38497"/>
                </a:cubicBezTo>
                <a:close/>
                <a:moveTo>
                  <a:pt x="15669" y="37746"/>
                </a:moveTo>
                <a:cubicBezTo>
                  <a:pt x="16240" y="37746"/>
                  <a:pt x="16727" y="38185"/>
                  <a:pt x="16823" y="38936"/>
                </a:cubicBezTo>
                <a:cubicBezTo>
                  <a:pt x="16948" y="40003"/>
                  <a:pt x="16488" y="40965"/>
                  <a:pt x="15295" y="40965"/>
                </a:cubicBezTo>
                <a:lnTo>
                  <a:pt x="15295" y="40986"/>
                </a:lnTo>
                <a:cubicBezTo>
                  <a:pt x="14709" y="40944"/>
                  <a:pt x="14165" y="40777"/>
                  <a:pt x="13663" y="40484"/>
                </a:cubicBezTo>
                <a:cubicBezTo>
                  <a:pt x="13663" y="40463"/>
                  <a:pt x="13684" y="40463"/>
                  <a:pt x="13684" y="40442"/>
                </a:cubicBezTo>
                <a:cubicBezTo>
                  <a:pt x="13998" y="39647"/>
                  <a:pt x="14040" y="38727"/>
                  <a:pt x="14730" y="38141"/>
                </a:cubicBezTo>
                <a:cubicBezTo>
                  <a:pt x="15036" y="37871"/>
                  <a:pt x="15365" y="37746"/>
                  <a:pt x="15669" y="37746"/>
                </a:cubicBezTo>
                <a:close/>
                <a:moveTo>
                  <a:pt x="8961" y="1"/>
                </a:moveTo>
                <a:cubicBezTo>
                  <a:pt x="7467" y="1"/>
                  <a:pt x="5969" y="414"/>
                  <a:pt x="4645" y="1252"/>
                </a:cubicBezTo>
                <a:cubicBezTo>
                  <a:pt x="1590" y="3240"/>
                  <a:pt x="0" y="7006"/>
                  <a:pt x="481" y="10584"/>
                </a:cubicBezTo>
                <a:cubicBezTo>
                  <a:pt x="1088" y="14999"/>
                  <a:pt x="4331" y="18389"/>
                  <a:pt x="8369" y="19958"/>
                </a:cubicBezTo>
                <a:cubicBezTo>
                  <a:pt x="7700" y="20356"/>
                  <a:pt x="7135" y="20962"/>
                  <a:pt x="6800" y="21674"/>
                </a:cubicBezTo>
                <a:cubicBezTo>
                  <a:pt x="6675" y="21862"/>
                  <a:pt x="6779" y="22134"/>
                  <a:pt x="7009" y="22197"/>
                </a:cubicBezTo>
                <a:cubicBezTo>
                  <a:pt x="7470" y="22364"/>
                  <a:pt x="7951" y="22469"/>
                  <a:pt x="8453" y="22511"/>
                </a:cubicBezTo>
                <a:cubicBezTo>
                  <a:pt x="7658" y="23285"/>
                  <a:pt x="7051" y="24206"/>
                  <a:pt x="6612" y="25231"/>
                </a:cubicBezTo>
                <a:cubicBezTo>
                  <a:pt x="6424" y="24457"/>
                  <a:pt x="5963" y="23703"/>
                  <a:pt x="5273" y="23390"/>
                </a:cubicBezTo>
                <a:cubicBezTo>
                  <a:pt x="5071" y="23301"/>
                  <a:pt x="4868" y="23260"/>
                  <a:pt x="4673" y="23260"/>
                </a:cubicBezTo>
                <a:cubicBezTo>
                  <a:pt x="4039" y="23260"/>
                  <a:pt x="3478" y="23692"/>
                  <a:pt x="3222" y="24331"/>
                </a:cubicBezTo>
                <a:cubicBezTo>
                  <a:pt x="2867" y="25189"/>
                  <a:pt x="3243" y="26193"/>
                  <a:pt x="4080" y="26612"/>
                </a:cubicBezTo>
                <a:cubicBezTo>
                  <a:pt x="4399" y="26761"/>
                  <a:pt x="4746" y="26835"/>
                  <a:pt x="5092" y="26835"/>
                </a:cubicBezTo>
                <a:cubicBezTo>
                  <a:pt x="5473" y="26835"/>
                  <a:pt x="5853" y="26745"/>
                  <a:pt x="6193" y="26570"/>
                </a:cubicBezTo>
                <a:lnTo>
                  <a:pt x="6193" y="26570"/>
                </a:lnTo>
                <a:cubicBezTo>
                  <a:pt x="5775" y="28495"/>
                  <a:pt x="6110" y="30545"/>
                  <a:pt x="7553" y="32157"/>
                </a:cubicBezTo>
                <a:cubicBezTo>
                  <a:pt x="7721" y="32366"/>
                  <a:pt x="7930" y="32554"/>
                  <a:pt x="8118" y="32742"/>
                </a:cubicBezTo>
                <a:cubicBezTo>
                  <a:pt x="7703" y="32624"/>
                  <a:pt x="7268" y="32538"/>
                  <a:pt x="6841" y="32538"/>
                </a:cubicBezTo>
                <a:cubicBezTo>
                  <a:pt x="6366" y="32538"/>
                  <a:pt x="5901" y="32644"/>
                  <a:pt x="5482" y="32931"/>
                </a:cubicBezTo>
                <a:cubicBezTo>
                  <a:pt x="4771" y="33412"/>
                  <a:pt x="4268" y="34395"/>
                  <a:pt x="4708" y="35253"/>
                </a:cubicBezTo>
                <a:cubicBezTo>
                  <a:pt x="5013" y="35863"/>
                  <a:pt x="5640" y="36140"/>
                  <a:pt x="6273" y="36140"/>
                </a:cubicBezTo>
                <a:cubicBezTo>
                  <a:pt x="6509" y="36140"/>
                  <a:pt x="6746" y="36101"/>
                  <a:pt x="6968" y="36027"/>
                </a:cubicBezTo>
                <a:cubicBezTo>
                  <a:pt x="8056" y="35693"/>
                  <a:pt x="8662" y="34584"/>
                  <a:pt x="9060" y="33600"/>
                </a:cubicBezTo>
                <a:cubicBezTo>
                  <a:pt x="9353" y="33872"/>
                  <a:pt x="9625" y="34123"/>
                  <a:pt x="9876" y="34416"/>
                </a:cubicBezTo>
                <a:cubicBezTo>
                  <a:pt x="10671" y="35295"/>
                  <a:pt x="11320" y="36278"/>
                  <a:pt x="11822" y="37346"/>
                </a:cubicBezTo>
                <a:cubicBezTo>
                  <a:pt x="12052" y="37806"/>
                  <a:pt x="12219" y="38308"/>
                  <a:pt x="12345" y="38810"/>
                </a:cubicBezTo>
                <a:cubicBezTo>
                  <a:pt x="11947" y="38308"/>
                  <a:pt x="11403" y="37994"/>
                  <a:pt x="10776" y="37890"/>
                </a:cubicBezTo>
                <a:cubicBezTo>
                  <a:pt x="10686" y="37877"/>
                  <a:pt x="10596" y="37871"/>
                  <a:pt x="10508" y="37871"/>
                </a:cubicBezTo>
                <a:cubicBezTo>
                  <a:pt x="9591" y="37871"/>
                  <a:pt x="8798" y="38545"/>
                  <a:pt x="8683" y="39480"/>
                </a:cubicBezTo>
                <a:cubicBezTo>
                  <a:pt x="8516" y="40421"/>
                  <a:pt x="9144" y="41321"/>
                  <a:pt x="10085" y="41509"/>
                </a:cubicBezTo>
                <a:cubicBezTo>
                  <a:pt x="10229" y="41538"/>
                  <a:pt x="10364" y="41552"/>
                  <a:pt x="10492" y="41552"/>
                </a:cubicBezTo>
                <a:cubicBezTo>
                  <a:pt x="11388" y="41552"/>
                  <a:pt x="11926" y="40892"/>
                  <a:pt x="12512" y="40233"/>
                </a:cubicBezTo>
                <a:lnTo>
                  <a:pt x="12512" y="40233"/>
                </a:lnTo>
                <a:cubicBezTo>
                  <a:pt x="12596" y="41802"/>
                  <a:pt x="11675" y="43246"/>
                  <a:pt x="10211" y="43853"/>
                </a:cubicBezTo>
                <a:cubicBezTo>
                  <a:pt x="9981" y="44020"/>
                  <a:pt x="10064" y="44397"/>
                  <a:pt x="10357" y="44418"/>
                </a:cubicBezTo>
                <a:cubicBezTo>
                  <a:pt x="12010" y="44209"/>
                  <a:pt x="13077" y="42577"/>
                  <a:pt x="13266" y="41007"/>
                </a:cubicBezTo>
                <a:cubicBezTo>
                  <a:pt x="13266" y="40924"/>
                  <a:pt x="13287" y="40840"/>
                  <a:pt x="13287" y="40756"/>
                </a:cubicBezTo>
                <a:cubicBezTo>
                  <a:pt x="13917" y="41218"/>
                  <a:pt x="14605" y="41578"/>
                  <a:pt x="15365" y="41578"/>
                </a:cubicBezTo>
                <a:cubicBezTo>
                  <a:pt x="15639" y="41578"/>
                  <a:pt x="15922" y="41531"/>
                  <a:pt x="16216" y="41426"/>
                </a:cubicBezTo>
                <a:cubicBezTo>
                  <a:pt x="17429" y="40965"/>
                  <a:pt x="17701" y="39605"/>
                  <a:pt x="17408" y="38434"/>
                </a:cubicBezTo>
                <a:cubicBezTo>
                  <a:pt x="17231" y="37579"/>
                  <a:pt x="16495" y="37023"/>
                  <a:pt x="15698" y="37023"/>
                </a:cubicBezTo>
                <a:cubicBezTo>
                  <a:pt x="15460" y="37023"/>
                  <a:pt x="15217" y="37073"/>
                  <a:pt x="14981" y="37178"/>
                </a:cubicBezTo>
                <a:cubicBezTo>
                  <a:pt x="14040" y="37555"/>
                  <a:pt x="13496" y="38496"/>
                  <a:pt x="13245" y="39438"/>
                </a:cubicBezTo>
                <a:cubicBezTo>
                  <a:pt x="13015" y="37806"/>
                  <a:pt x="12178" y="36195"/>
                  <a:pt x="11236" y="34898"/>
                </a:cubicBezTo>
                <a:cubicBezTo>
                  <a:pt x="10797" y="34333"/>
                  <a:pt x="10315" y="33810"/>
                  <a:pt x="9792" y="33328"/>
                </a:cubicBezTo>
                <a:lnTo>
                  <a:pt x="9792" y="33328"/>
                </a:lnTo>
                <a:cubicBezTo>
                  <a:pt x="9945" y="33357"/>
                  <a:pt x="10100" y="33371"/>
                  <a:pt x="10254" y="33371"/>
                </a:cubicBezTo>
                <a:cubicBezTo>
                  <a:pt x="10880" y="33371"/>
                  <a:pt x="11498" y="33137"/>
                  <a:pt x="11968" y="32701"/>
                </a:cubicBezTo>
                <a:cubicBezTo>
                  <a:pt x="12659" y="31989"/>
                  <a:pt x="12743" y="30901"/>
                  <a:pt x="12198" y="30064"/>
                </a:cubicBezTo>
                <a:cubicBezTo>
                  <a:pt x="11863" y="29578"/>
                  <a:pt x="11341" y="29354"/>
                  <a:pt x="10801" y="29354"/>
                </a:cubicBezTo>
                <a:cubicBezTo>
                  <a:pt x="10364" y="29354"/>
                  <a:pt x="9915" y="29500"/>
                  <a:pt x="9541" y="29771"/>
                </a:cubicBezTo>
                <a:cubicBezTo>
                  <a:pt x="8788" y="30315"/>
                  <a:pt x="8516" y="31236"/>
                  <a:pt x="8579" y="32157"/>
                </a:cubicBezTo>
                <a:cubicBezTo>
                  <a:pt x="7867" y="31382"/>
                  <a:pt x="7240" y="30566"/>
                  <a:pt x="6947" y="29499"/>
                </a:cubicBezTo>
                <a:cubicBezTo>
                  <a:pt x="6717" y="28620"/>
                  <a:pt x="6696" y="27700"/>
                  <a:pt x="6863" y="26821"/>
                </a:cubicBezTo>
                <a:lnTo>
                  <a:pt x="6863" y="26821"/>
                </a:lnTo>
                <a:cubicBezTo>
                  <a:pt x="7219" y="27135"/>
                  <a:pt x="7616" y="27386"/>
                  <a:pt x="8035" y="27553"/>
                </a:cubicBezTo>
                <a:cubicBezTo>
                  <a:pt x="8338" y="27663"/>
                  <a:pt x="8652" y="27719"/>
                  <a:pt x="8960" y="27719"/>
                </a:cubicBezTo>
                <a:cubicBezTo>
                  <a:pt x="9823" y="27719"/>
                  <a:pt x="10636" y="27287"/>
                  <a:pt x="11006" y="26423"/>
                </a:cubicBezTo>
                <a:cubicBezTo>
                  <a:pt x="11445" y="25482"/>
                  <a:pt x="10964" y="24352"/>
                  <a:pt x="9960" y="24038"/>
                </a:cubicBezTo>
                <a:cubicBezTo>
                  <a:pt x="9728" y="23977"/>
                  <a:pt x="9490" y="23947"/>
                  <a:pt x="9252" y="23947"/>
                </a:cubicBezTo>
                <a:cubicBezTo>
                  <a:pt x="8758" y="23947"/>
                  <a:pt x="8263" y="24077"/>
                  <a:pt x="7825" y="24331"/>
                </a:cubicBezTo>
                <a:cubicBezTo>
                  <a:pt x="8202" y="23682"/>
                  <a:pt x="8621" y="23076"/>
                  <a:pt x="9102" y="22532"/>
                </a:cubicBezTo>
                <a:cubicBezTo>
                  <a:pt x="9730" y="22511"/>
                  <a:pt x="10357" y="22406"/>
                  <a:pt x="10964" y="22218"/>
                </a:cubicBezTo>
                <a:cubicBezTo>
                  <a:pt x="11215" y="22134"/>
                  <a:pt x="11299" y="21799"/>
                  <a:pt x="11110" y="21611"/>
                </a:cubicBezTo>
                <a:cubicBezTo>
                  <a:pt x="10629" y="21109"/>
                  <a:pt x="10169" y="20565"/>
                  <a:pt x="9667" y="20084"/>
                </a:cubicBezTo>
                <a:cubicBezTo>
                  <a:pt x="12763" y="18326"/>
                  <a:pt x="15086" y="15439"/>
                  <a:pt x="16132" y="12028"/>
                </a:cubicBezTo>
                <a:cubicBezTo>
                  <a:pt x="17220" y="8534"/>
                  <a:pt x="17053" y="4203"/>
                  <a:pt x="13998" y="1755"/>
                </a:cubicBezTo>
                <a:cubicBezTo>
                  <a:pt x="12528" y="592"/>
                  <a:pt x="10747" y="1"/>
                  <a:pt x="8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2"/>
        <p:cNvGrpSpPr/>
        <p:nvPr/>
      </p:nvGrpSpPr>
      <p:grpSpPr>
        <a:xfrm>
          <a:off x="0" y="0"/>
          <a:ext cx="0" cy="0"/>
          <a:chOff x="0" y="0"/>
          <a:chExt cx="0" cy="0"/>
        </a:xfrm>
      </p:grpSpPr>
      <p:pic>
        <p:nvPicPr>
          <p:cNvPr id="3084" name="Picture 12" descr="De las Aulas a la Educación Virtual: ¿Estamos listos? | RED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290818"/>
            <a:ext cx="3148490" cy="9654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QUIMESTRE 2: COM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592" y="1290818"/>
            <a:ext cx="1007041" cy="1549595"/>
          </a:xfrm>
          <a:prstGeom prst="rect">
            <a:avLst/>
          </a:prstGeom>
          <a:noFill/>
          <a:extLst>
            <a:ext uri="{909E8E84-426E-40DD-AFC4-6F175D3DCCD1}">
              <a14:hiddenFill xmlns:a14="http://schemas.microsoft.com/office/drawing/2010/main">
                <a:solidFill>
                  <a:srgbClr val="FFFFFF"/>
                </a:solidFill>
              </a14:hiddenFill>
            </a:ext>
          </a:extLst>
        </p:spPr>
      </p:pic>
      <p:sp>
        <p:nvSpPr>
          <p:cNvPr id="9" name="8 Proceso predefinido"/>
          <p:cNvSpPr/>
          <p:nvPr/>
        </p:nvSpPr>
        <p:spPr>
          <a:xfrm>
            <a:off x="1757549" y="282289"/>
            <a:ext cx="5605152" cy="569234"/>
          </a:xfrm>
          <a:prstGeom prst="flowChartPredefinedProcess">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b="1" dirty="0">
                <a:solidFill>
                  <a:srgbClr val="7030A0"/>
                </a:solidFill>
                <a:latin typeface="Times New Roman" panose="02020603050405020304" pitchFamily="18" charset="0"/>
                <a:cs typeface="Times New Roman" panose="02020603050405020304" pitchFamily="18" charset="0"/>
              </a:rPr>
              <a:t>CAPITULO I: </a:t>
            </a:r>
            <a:r>
              <a:rPr lang="es-ES" sz="2000" dirty="0">
                <a:solidFill>
                  <a:srgbClr val="7030A0"/>
                </a:solidFill>
                <a:latin typeface="Times New Roman" panose="02020603050405020304" pitchFamily="18" charset="0"/>
                <a:cs typeface="Times New Roman" panose="02020603050405020304" pitchFamily="18" charset="0"/>
              </a:rPr>
              <a:t>Problema de Investigación</a:t>
            </a:r>
          </a:p>
        </p:txBody>
      </p:sp>
      <p:sp>
        <p:nvSpPr>
          <p:cNvPr id="18" name="CuadroTexto 3"/>
          <p:cNvSpPr txBox="1"/>
          <p:nvPr/>
        </p:nvSpPr>
        <p:spPr>
          <a:xfrm>
            <a:off x="3884395" y="1106152"/>
            <a:ext cx="5391807" cy="369332"/>
          </a:xfrm>
          <a:prstGeom prst="rect">
            <a:avLst/>
          </a:prstGeom>
          <a:noFill/>
        </p:spPr>
        <p:txBody>
          <a:bodyPr wrap="square" rtlCol="0">
            <a:spAutoFit/>
          </a:bodyPr>
          <a:lstStyle/>
          <a:p>
            <a:pPr defTabSz="457200"/>
            <a:r>
              <a:rPr lang="es-ES" b="1" dirty="0">
                <a:solidFill>
                  <a:prstClr val="black"/>
                </a:solidFill>
                <a:latin typeface="Times New Roman" panose="02020603050405020304" pitchFamily="18" charset="0"/>
                <a:cs typeface="Times New Roman" panose="02020603050405020304" pitchFamily="18" charset="0"/>
              </a:rPr>
              <a:t>PLANTEAMIENTO DEL PROBLEMA</a:t>
            </a:r>
          </a:p>
        </p:txBody>
      </p:sp>
      <p:graphicFrame>
        <p:nvGraphicFramePr>
          <p:cNvPr id="12" name="11 Diagrama"/>
          <p:cNvGraphicFramePr/>
          <p:nvPr>
            <p:extLst>
              <p:ext uri="{D42A27DB-BD31-4B8C-83A1-F6EECF244321}">
                <p14:modId xmlns:p14="http://schemas.microsoft.com/office/powerpoint/2010/main" val="2255048464"/>
              </p:ext>
            </p:extLst>
          </p:nvPr>
        </p:nvGraphicFramePr>
        <p:xfrm>
          <a:off x="1512982" y="1081401"/>
          <a:ext cx="623513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AutoShape 2" descr="Untit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4" descr="Untitl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86" name="Picture 14" descr="Print Crossword Puzzle: Educación (educación - docentes - clases onli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429535" y="3643503"/>
            <a:ext cx="1282881" cy="128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33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17"/>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979377576"/>
              </p:ext>
            </p:extLst>
          </p:nvPr>
        </p:nvGraphicFramePr>
        <p:xfrm>
          <a:off x="2967210" y="1013550"/>
          <a:ext cx="5086120" cy="3314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Inici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336218">
            <a:off x="716271" y="1866707"/>
            <a:ext cx="2003764" cy="12702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50793" y="434826"/>
            <a:ext cx="5200463" cy="400110"/>
          </a:xfrm>
          <a:prstGeom prst="rect">
            <a:avLst/>
          </a:prstGeom>
        </p:spPr>
        <p:txBody>
          <a:bodyPr wrap="none">
            <a:spAutoFit/>
          </a:bodyPr>
          <a:lstStyle/>
          <a:p>
            <a:pPr defTabSz="457200"/>
            <a:r>
              <a:rPr lang="es-ES" sz="2000" b="1" dirty="0">
                <a:solidFill>
                  <a:schemeClr val="accent5">
                    <a:lumMod val="75000"/>
                  </a:schemeClr>
                </a:solidFill>
                <a:latin typeface="Times New Roman" panose="02020603050405020304" pitchFamily="18" charset="0"/>
                <a:cs typeface="Times New Roman" panose="02020603050405020304" pitchFamily="18" charset="0"/>
              </a:rPr>
              <a:t>DELIMITACIÓN DE LA INVESTIGACIÓN</a:t>
            </a:r>
          </a:p>
        </p:txBody>
      </p:sp>
    </p:spTree>
    <p:extLst>
      <p:ext uri="{BB962C8B-B14F-4D97-AF65-F5344CB8AC3E}">
        <p14:creationId xmlns:p14="http://schemas.microsoft.com/office/powerpoint/2010/main" val="1721878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37" name="Google Shape;3587;p43"/>
          <p:cNvSpPr txBox="1">
            <a:spLocks noGrp="1"/>
          </p:cNvSpPr>
          <p:nvPr>
            <p:ph type="title"/>
          </p:nvPr>
        </p:nvSpPr>
        <p:spPr>
          <a:xfrm>
            <a:off x="638978" y="396783"/>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000" b="1" dirty="0">
                <a:solidFill>
                  <a:srgbClr val="7030A0"/>
                </a:solidFill>
                <a:latin typeface="Times New Roman" panose="02020603050405020304" pitchFamily="18" charset="0"/>
                <a:cs typeface="Times New Roman" panose="02020603050405020304" pitchFamily="18" charset="0"/>
              </a:rPr>
              <a:t>OBJETIVOS</a:t>
            </a:r>
            <a:endParaRPr lang="es-EC" b="1" dirty="0">
              <a:solidFill>
                <a:srgbClr val="7030A0"/>
              </a:solidFill>
              <a:latin typeface="Times New Roman" panose="02020603050405020304" pitchFamily="18" charset="0"/>
              <a:cs typeface="Times New Roman" panose="02020603050405020304" pitchFamily="18" charset="0"/>
            </a:endParaRPr>
          </a:p>
        </p:txBody>
      </p:sp>
      <p:graphicFrame>
        <p:nvGraphicFramePr>
          <p:cNvPr id="38" name="37 Tabla"/>
          <p:cNvGraphicFramePr>
            <a:graphicFrameLocks noGrp="1"/>
          </p:cNvGraphicFramePr>
          <p:nvPr>
            <p:extLst>
              <p:ext uri="{D42A27DB-BD31-4B8C-83A1-F6EECF244321}">
                <p14:modId xmlns:p14="http://schemas.microsoft.com/office/powerpoint/2010/main" val="2834055150"/>
              </p:ext>
            </p:extLst>
          </p:nvPr>
        </p:nvGraphicFramePr>
        <p:xfrm>
          <a:off x="1685583" y="1024492"/>
          <a:ext cx="5794871" cy="1102360"/>
        </p:xfrm>
        <a:graphic>
          <a:graphicData uri="http://schemas.openxmlformats.org/drawingml/2006/table">
            <a:tbl>
              <a:tblPr firstRow="1" bandRow="1">
                <a:tableStyleId>{ED083AE6-46FA-4A59-8FB0-9F97EB10719F}</a:tableStyleId>
              </a:tblPr>
              <a:tblGrid>
                <a:gridCol w="5794871">
                  <a:extLst>
                    <a:ext uri="{9D8B030D-6E8A-4147-A177-3AD203B41FA5}">
                      <a16:colId xmlns:a16="http://schemas.microsoft.com/office/drawing/2014/main" val="20000"/>
                    </a:ext>
                  </a:extLst>
                </a:gridCol>
              </a:tblGrid>
              <a:tr h="370840">
                <a:tc>
                  <a:txBody>
                    <a:bodyPr/>
                    <a:lstStyle/>
                    <a:p>
                      <a:pPr algn="ctr"/>
                      <a:r>
                        <a:rPr lang="es-ES" sz="1400" dirty="0">
                          <a:solidFill>
                            <a:schemeClr val="accent5">
                              <a:lumMod val="75000"/>
                            </a:schemeClr>
                          </a:solidFill>
                          <a:latin typeface="Times New Roman" panose="02020603050405020304" pitchFamily="18" charset="0"/>
                          <a:cs typeface="Times New Roman" panose="02020603050405020304" pitchFamily="18" charset="0"/>
                        </a:rPr>
                        <a:t>OBJETIVO GENERAL</a:t>
                      </a:r>
                      <a:endParaRPr lang="es-EC" sz="1400" dirty="0">
                        <a:solidFill>
                          <a:schemeClr val="accent5">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lang="es-EC" sz="1400" u="none" strike="noStrike" baseline="0" dirty="0">
                          <a:latin typeface="Times New Roman" panose="02020603050405020304" pitchFamily="18" charset="0"/>
                          <a:cs typeface="Times New Roman" panose="02020603050405020304" pitchFamily="18" charset="0"/>
                        </a:rPr>
                        <a:t>Determinar el uso de los entornos de aprendizaje virtuales y su incidencia en el ámbito de descubrimiento del medio natural en docentes de preparatoria del Colegio Militar “Eloy Alfaro” Nro. 1. </a:t>
                      </a:r>
                      <a:endParaRPr lang="es-EC"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graphicFrame>
        <p:nvGraphicFramePr>
          <p:cNvPr id="39" name="38 Tabla"/>
          <p:cNvGraphicFramePr>
            <a:graphicFrameLocks noGrp="1"/>
          </p:cNvGraphicFramePr>
          <p:nvPr>
            <p:extLst>
              <p:ext uri="{D42A27DB-BD31-4B8C-83A1-F6EECF244321}">
                <p14:modId xmlns:p14="http://schemas.microsoft.com/office/powerpoint/2010/main" val="2131602609"/>
              </p:ext>
            </p:extLst>
          </p:nvPr>
        </p:nvGraphicFramePr>
        <p:xfrm>
          <a:off x="466380" y="2467707"/>
          <a:ext cx="7840338" cy="2286000"/>
        </p:xfrm>
        <a:graphic>
          <a:graphicData uri="http://schemas.openxmlformats.org/drawingml/2006/table">
            <a:tbl>
              <a:tblPr firstRow="1" bandRow="1">
                <a:tableStyleId>{ED083AE6-46FA-4A59-8FB0-9F97EB10719F}</a:tableStyleId>
              </a:tblPr>
              <a:tblGrid>
                <a:gridCol w="1409921">
                  <a:extLst>
                    <a:ext uri="{9D8B030D-6E8A-4147-A177-3AD203B41FA5}">
                      <a16:colId xmlns:a16="http://schemas.microsoft.com/office/drawing/2014/main" val="20000"/>
                    </a:ext>
                  </a:extLst>
                </a:gridCol>
                <a:gridCol w="6430417">
                  <a:extLst>
                    <a:ext uri="{9D8B030D-6E8A-4147-A177-3AD203B41FA5}">
                      <a16:colId xmlns:a16="http://schemas.microsoft.com/office/drawing/2014/main" val="20001"/>
                    </a:ext>
                  </a:extLst>
                </a:gridCol>
              </a:tblGrid>
              <a:tr h="370840">
                <a:tc rowSpan="4">
                  <a:txBody>
                    <a:bodyPr/>
                    <a:lstStyle/>
                    <a:p>
                      <a:endParaRPr lang="es-ES" sz="1400" dirty="0">
                        <a:latin typeface="Times New Roman" panose="02020603050405020304" pitchFamily="18" charset="0"/>
                        <a:cs typeface="Times New Roman" panose="02020603050405020304" pitchFamily="18" charset="0"/>
                      </a:endParaRPr>
                    </a:p>
                    <a:p>
                      <a:endParaRPr lang="es-ES" sz="1400" dirty="0">
                        <a:latin typeface="Times New Roman" panose="02020603050405020304" pitchFamily="18" charset="0"/>
                        <a:cs typeface="Times New Roman" panose="02020603050405020304" pitchFamily="18" charset="0"/>
                      </a:endParaRPr>
                    </a:p>
                    <a:p>
                      <a:pPr algn="ctr"/>
                      <a:endParaRPr lang="es-ES" sz="1400" dirty="0">
                        <a:latin typeface="Times New Roman" panose="02020603050405020304" pitchFamily="18" charset="0"/>
                        <a:cs typeface="Times New Roman" panose="02020603050405020304" pitchFamily="18" charset="0"/>
                      </a:endParaRPr>
                    </a:p>
                    <a:p>
                      <a:pPr algn="ctr"/>
                      <a:endParaRPr lang="es-ES" sz="1400" dirty="0">
                        <a:latin typeface="Times New Roman" panose="02020603050405020304" pitchFamily="18" charset="0"/>
                        <a:cs typeface="Times New Roman" panose="02020603050405020304" pitchFamily="18" charset="0"/>
                      </a:endParaRPr>
                    </a:p>
                    <a:p>
                      <a:pPr algn="ctr"/>
                      <a:r>
                        <a:rPr lang="es-ES" sz="1400" dirty="0">
                          <a:solidFill>
                            <a:schemeClr val="accent5">
                              <a:lumMod val="75000"/>
                            </a:schemeClr>
                          </a:solidFill>
                          <a:latin typeface="Times New Roman" panose="02020603050405020304" pitchFamily="18" charset="0"/>
                          <a:cs typeface="Times New Roman" panose="02020603050405020304" pitchFamily="18" charset="0"/>
                        </a:rPr>
                        <a:t>OBJETIVOS ESPECÍFICOS</a:t>
                      </a:r>
                      <a:endParaRPr lang="es-EC" sz="1400" dirty="0">
                        <a:solidFill>
                          <a:schemeClr val="accent5">
                            <a:lumMod val="75000"/>
                          </a:schemeClr>
                        </a:solidFill>
                        <a:latin typeface="Times New Roman" panose="02020603050405020304" pitchFamily="18" charset="0"/>
                        <a:cs typeface="Times New Roman" panose="02020603050405020304" pitchFamily="18" charset="0"/>
                      </a:endParaRPr>
                    </a:p>
                  </a:txBody>
                  <a:tcPr/>
                </a:tc>
                <a:tc>
                  <a:txBody>
                    <a:bodyPr/>
                    <a:lstStyle/>
                    <a:p>
                      <a:pPr algn="just"/>
                      <a:r>
                        <a:rPr lang="es-EC" sz="1400" b="0" u="none" strike="noStrike" baseline="0" dirty="0">
                          <a:latin typeface="Times New Roman" panose="02020603050405020304" pitchFamily="18" charset="0"/>
                          <a:cs typeface="Times New Roman" panose="02020603050405020304" pitchFamily="18" charset="0"/>
                        </a:rPr>
                        <a:t>Identificar el nivel de conocimiento de las docentes acerca de los entornos de aprendizaje virtuales para trabajar el medio natural. </a:t>
                      </a:r>
                      <a:endParaRPr lang="es-EC" sz="1400" b="0" i="0" u="none" strike="noStrike" baseline="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vMerge="1">
                  <a:txBody>
                    <a:bodyPr/>
                    <a:lstStyle/>
                    <a:p>
                      <a:endParaRPr lang="es-EC"/>
                    </a:p>
                  </a:txBody>
                  <a:tcPr/>
                </a:tc>
                <a:tc>
                  <a:txBody>
                    <a:bodyPr/>
                    <a:lstStyle/>
                    <a:p>
                      <a:pPr algn="just"/>
                      <a:r>
                        <a:rPr lang="es-EC" sz="1400" u="none" strike="noStrike" baseline="0" dirty="0">
                          <a:latin typeface="Times New Roman" panose="02020603050405020304" pitchFamily="18" charset="0"/>
                          <a:cs typeface="Times New Roman" panose="02020603050405020304" pitchFamily="18" charset="0"/>
                        </a:rPr>
                        <a:t>Conocer las herramientas virtuales que utilizan las docentes para desarrollar el ámbito de descubrimiento del medio natural. </a:t>
                      </a:r>
                      <a:endParaRPr lang="es-EC" sz="1400" b="0" i="0" u="none" strike="noStrike" baseline="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vMerge="1">
                  <a:txBody>
                    <a:bodyPr/>
                    <a:lstStyle/>
                    <a:p>
                      <a:endParaRPr lang="es-EC" dirty="0"/>
                    </a:p>
                  </a:txBody>
                  <a:tcPr/>
                </a:tc>
                <a:tc>
                  <a:txBody>
                    <a:bodyPr/>
                    <a:lstStyle/>
                    <a:p>
                      <a:pPr algn="just"/>
                      <a:r>
                        <a:rPr lang="es-EC" sz="1400" u="none" strike="noStrike" baseline="0" dirty="0">
                          <a:latin typeface="Times New Roman" panose="02020603050405020304" pitchFamily="18" charset="0"/>
                          <a:cs typeface="Times New Roman" panose="02020603050405020304" pitchFamily="18" charset="0"/>
                        </a:rPr>
                        <a:t>Analizar los aportes teóricos y conceptuales actuales de los entornos de aprendizaje virtuales y el ámbito de descubrimiento del medio natural de primero de básica. </a:t>
                      </a:r>
                      <a:endParaRPr lang="es-EC" sz="1400" b="0" i="0" u="none" strike="noStrike" baseline="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vMerge="1">
                  <a:txBody>
                    <a:bodyPr/>
                    <a:lstStyle/>
                    <a:p>
                      <a:pPr algn="ctr"/>
                      <a:endParaRPr lang="es-EC" dirty="0"/>
                    </a:p>
                  </a:txBody>
                  <a:tcPr/>
                </a:tc>
                <a:tc>
                  <a:txBody>
                    <a:bodyPr/>
                    <a:lstStyle/>
                    <a:p>
                      <a:pPr algn="just"/>
                      <a:r>
                        <a:rPr lang="es-EC" sz="1400" u="none" strike="noStrike" baseline="0" dirty="0">
                          <a:latin typeface="Times New Roman" panose="02020603050405020304" pitchFamily="18" charset="0"/>
                          <a:cs typeface="Times New Roman" panose="02020603050405020304" pitchFamily="18" charset="0"/>
                        </a:rPr>
                        <a:t>Determinar la necesidad de elaborar una guía didáctica para docentes con la que puedan trabajar en entornos de aprendizaje virtuales el ámbito de descubrimiento del medio natural.</a:t>
                      </a:r>
                      <a:endParaRPr lang="es-EC" sz="1400" b="0" i="0" u="none" strike="noStrike" baseline="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30667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40"/>
        <p:cNvGrpSpPr/>
        <p:nvPr/>
      </p:nvGrpSpPr>
      <p:grpSpPr>
        <a:xfrm>
          <a:off x="0" y="0"/>
          <a:ext cx="0" cy="0"/>
          <a:chOff x="0" y="0"/>
          <a:chExt cx="0" cy="0"/>
        </a:xfrm>
      </p:grpSpPr>
      <p:grpSp>
        <p:nvGrpSpPr>
          <p:cNvPr id="9" name="Google Shape;3893;p48"/>
          <p:cNvGrpSpPr/>
          <p:nvPr/>
        </p:nvGrpSpPr>
        <p:grpSpPr>
          <a:xfrm>
            <a:off x="3145172" y="1055762"/>
            <a:ext cx="2595050" cy="2960237"/>
            <a:chOff x="3042283" y="1182710"/>
            <a:chExt cx="3206897" cy="3443019"/>
          </a:xfrm>
        </p:grpSpPr>
        <p:sp>
          <p:nvSpPr>
            <p:cNvPr id="10" name="Google Shape;3894;p48"/>
            <p:cNvSpPr/>
            <p:nvPr/>
          </p:nvSpPr>
          <p:spPr>
            <a:xfrm>
              <a:off x="3222900" y="1386196"/>
              <a:ext cx="2698197" cy="285640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95;p48"/>
            <p:cNvSpPr/>
            <p:nvPr/>
          </p:nvSpPr>
          <p:spPr>
            <a:xfrm>
              <a:off x="3807944" y="1611682"/>
              <a:ext cx="1411497" cy="606802"/>
            </a:xfrm>
            <a:custGeom>
              <a:avLst/>
              <a:gdLst/>
              <a:ahLst/>
              <a:cxnLst/>
              <a:rect l="l" t="t" r="r" b="b"/>
              <a:pathLst>
                <a:path w="25499" h="10962" extrusionOk="0">
                  <a:moveTo>
                    <a:pt x="11629" y="0"/>
                  </a:moveTo>
                  <a:cubicBezTo>
                    <a:pt x="11011" y="0"/>
                    <a:pt x="10393" y="51"/>
                    <a:pt x="9773" y="192"/>
                  </a:cubicBezTo>
                  <a:cubicBezTo>
                    <a:pt x="9105" y="317"/>
                    <a:pt x="8406" y="443"/>
                    <a:pt x="7762" y="717"/>
                  </a:cubicBezTo>
                  <a:cubicBezTo>
                    <a:pt x="7385" y="890"/>
                    <a:pt x="7015" y="1040"/>
                    <a:pt x="6669" y="1213"/>
                  </a:cubicBezTo>
                  <a:cubicBezTo>
                    <a:pt x="5947" y="1559"/>
                    <a:pt x="5201" y="1911"/>
                    <a:pt x="4502" y="2305"/>
                  </a:cubicBezTo>
                  <a:cubicBezTo>
                    <a:pt x="4054" y="2580"/>
                    <a:pt x="3630" y="2902"/>
                    <a:pt x="3260" y="3278"/>
                  </a:cubicBezTo>
                  <a:cubicBezTo>
                    <a:pt x="2938" y="3625"/>
                    <a:pt x="2610" y="3923"/>
                    <a:pt x="2287" y="4246"/>
                  </a:cubicBezTo>
                  <a:cubicBezTo>
                    <a:pt x="2138" y="4395"/>
                    <a:pt x="1989" y="4574"/>
                    <a:pt x="1893" y="4747"/>
                  </a:cubicBezTo>
                  <a:cubicBezTo>
                    <a:pt x="1595" y="5171"/>
                    <a:pt x="1368" y="5643"/>
                    <a:pt x="1117" y="6114"/>
                  </a:cubicBezTo>
                  <a:cubicBezTo>
                    <a:pt x="944" y="6460"/>
                    <a:pt x="795" y="6860"/>
                    <a:pt x="598" y="7231"/>
                  </a:cubicBezTo>
                  <a:cubicBezTo>
                    <a:pt x="323" y="7678"/>
                    <a:pt x="126" y="8180"/>
                    <a:pt x="102" y="8723"/>
                  </a:cubicBezTo>
                  <a:cubicBezTo>
                    <a:pt x="102" y="8777"/>
                    <a:pt x="72" y="8848"/>
                    <a:pt x="48" y="8902"/>
                  </a:cubicBezTo>
                  <a:cubicBezTo>
                    <a:pt x="48" y="8974"/>
                    <a:pt x="25" y="9021"/>
                    <a:pt x="25" y="9099"/>
                  </a:cubicBezTo>
                  <a:cubicBezTo>
                    <a:pt x="25" y="9350"/>
                    <a:pt x="1" y="9618"/>
                    <a:pt x="1" y="9869"/>
                  </a:cubicBezTo>
                  <a:cubicBezTo>
                    <a:pt x="1" y="9947"/>
                    <a:pt x="25" y="10120"/>
                    <a:pt x="48" y="10192"/>
                  </a:cubicBezTo>
                  <a:cubicBezTo>
                    <a:pt x="150" y="10395"/>
                    <a:pt x="299" y="10544"/>
                    <a:pt x="496" y="10615"/>
                  </a:cubicBezTo>
                  <a:cubicBezTo>
                    <a:pt x="669" y="10693"/>
                    <a:pt x="819" y="10765"/>
                    <a:pt x="1022" y="10765"/>
                  </a:cubicBezTo>
                  <a:cubicBezTo>
                    <a:pt x="1117" y="10789"/>
                    <a:pt x="1242" y="10812"/>
                    <a:pt x="1344" y="10842"/>
                  </a:cubicBezTo>
                  <a:cubicBezTo>
                    <a:pt x="1768" y="10890"/>
                    <a:pt x="2216" y="10962"/>
                    <a:pt x="2639" y="10962"/>
                  </a:cubicBezTo>
                  <a:cubicBezTo>
                    <a:pt x="3135" y="10938"/>
                    <a:pt x="3630" y="10890"/>
                    <a:pt x="4102" y="10890"/>
                  </a:cubicBezTo>
                  <a:cubicBezTo>
                    <a:pt x="4538" y="10896"/>
                    <a:pt x="4974" y="10898"/>
                    <a:pt x="5409" y="10898"/>
                  </a:cubicBezTo>
                  <a:cubicBezTo>
                    <a:pt x="5845" y="10898"/>
                    <a:pt x="6281" y="10896"/>
                    <a:pt x="6716" y="10896"/>
                  </a:cubicBezTo>
                  <a:cubicBezTo>
                    <a:pt x="7587" y="10896"/>
                    <a:pt x="8457" y="10902"/>
                    <a:pt x="9326" y="10938"/>
                  </a:cubicBezTo>
                  <a:cubicBezTo>
                    <a:pt x="9446" y="10944"/>
                    <a:pt x="9568" y="10947"/>
                    <a:pt x="9691" y="10947"/>
                  </a:cubicBezTo>
                  <a:cubicBezTo>
                    <a:pt x="10027" y="10947"/>
                    <a:pt x="10371" y="10925"/>
                    <a:pt x="10699" y="10890"/>
                  </a:cubicBezTo>
                  <a:cubicBezTo>
                    <a:pt x="11170" y="10842"/>
                    <a:pt x="11618" y="10789"/>
                    <a:pt x="12090" y="10789"/>
                  </a:cubicBezTo>
                  <a:cubicBezTo>
                    <a:pt x="12735" y="10789"/>
                    <a:pt x="13355" y="10789"/>
                    <a:pt x="14006" y="10812"/>
                  </a:cubicBezTo>
                  <a:cubicBezTo>
                    <a:pt x="14600" y="10812"/>
                    <a:pt x="15215" y="10760"/>
                    <a:pt x="15834" y="10760"/>
                  </a:cubicBezTo>
                  <a:cubicBezTo>
                    <a:pt x="15937" y="10760"/>
                    <a:pt x="16040" y="10761"/>
                    <a:pt x="16143" y="10765"/>
                  </a:cubicBezTo>
                  <a:cubicBezTo>
                    <a:pt x="16991" y="10765"/>
                    <a:pt x="17863" y="10812"/>
                    <a:pt x="18704" y="10842"/>
                  </a:cubicBezTo>
                  <a:lnTo>
                    <a:pt x="19128" y="10842"/>
                  </a:lnTo>
                  <a:cubicBezTo>
                    <a:pt x="19749" y="10789"/>
                    <a:pt x="20346" y="10789"/>
                    <a:pt x="20967" y="10765"/>
                  </a:cubicBezTo>
                  <a:cubicBezTo>
                    <a:pt x="21767" y="10741"/>
                    <a:pt x="22561" y="10741"/>
                    <a:pt x="23355" y="10663"/>
                  </a:cubicBezTo>
                  <a:cubicBezTo>
                    <a:pt x="23630" y="10639"/>
                    <a:pt x="23880" y="10639"/>
                    <a:pt x="24131" y="10514"/>
                  </a:cubicBezTo>
                  <a:cubicBezTo>
                    <a:pt x="24501" y="10317"/>
                    <a:pt x="24800" y="10042"/>
                    <a:pt x="25074" y="9744"/>
                  </a:cubicBezTo>
                  <a:cubicBezTo>
                    <a:pt x="25122" y="9696"/>
                    <a:pt x="25176" y="9648"/>
                    <a:pt x="25200" y="9571"/>
                  </a:cubicBezTo>
                  <a:cubicBezTo>
                    <a:pt x="25295" y="9320"/>
                    <a:pt x="25373" y="9051"/>
                    <a:pt x="25444" y="8777"/>
                  </a:cubicBezTo>
                  <a:cubicBezTo>
                    <a:pt x="25498" y="8574"/>
                    <a:pt x="25474" y="8424"/>
                    <a:pt x="25421" y="8227"/>
                  </a:cubicBezTo>
                  <a:cubicBezTo>
                    <a:pt x="25349" y="8007"/>
                    <a:pt x="25247" y="7780"/>
                    <a:pt x="25176" y="7529"/>
                  </a:cubicBezTo>
                  <a:cubicBezTo>
                    <a:pt x="25146" y="7433"/>
                    <a:pt x="25122" y="7308"/>
                    <a:pt x="24997" y="7231"/>
                  </a:cubicBezTo>
                  <a:cubicBezTo>
                    <a:pt x="24997" y="7207"/>
                    <a:pt x="24973" y="7183"/>
                    <a:pt x="24973" y="7159"/>
                  </a:cubicBezTo>
                  <a:cubicBezTo>
                    <a:pt x="24973" y="6962"/>
                    <a:pt x="24800" y="6860"/>
                    <a:pt x="24698" y="6711"/>
                  </a:cubicBezTo>
                  <a:cubicBezTo>
                    <a:pt x="24698" y="6687"/>
                    <a:pt x="24650" y="6687"/>
                    <a:pt x="24650" y="6634"/>
                  </a:cubicBezTo>
                  <a:cubicBezTo>
                    <a:pt x="24650" y="6413"/>
                    <a:pt x="24501" y="6287"/>
                    <a:pt x="24376" y="6138"/>
                  </a:cubicBezTo>
                  <a:cubicBezTo>
                    <a:pt x="24280" y="5989"/>
                    <a:pt x="24131" y="5887"/>
                    <a:pt x="24030" y="5738"/>
                  </a:cubicBezTo>
                  <a:cubicBezTo>
                    <a:pt x="23683" y="5093"/>
                    <a:pt x="23158" y="4598"/>
                    <a:pt x="22639" y="4126"/>
                  </a:cubicBezTo>
                  <a:cubicBezTo>
                    <a:pt x="22089" y="3625"/>
                    <a:pt x="21469" y="3177"/>
                    <a:pt x="20872" y="2729"/>
                  </a:cubicBezTo>
                  <a:cubicBezTo>
                    <a:pt x="20221" y="2234"/>
                    <a:pt x="19528" y="1834"/>
                    <a:pt x="18758" y="1535"/>
                  </a:cubicBezTo>
                  <a:cubicBezTo>
                    <a:pt x="18036" y="1261"/>
                    <a:pt x="17313" y="962"/>
                    <a:pt x="16567" y="693"/>
                  </a:cubicBezTo>
                  <a:cubicBezTo>
                    <a:pt x="15970" y="467"/>
                    <a:pt x="15349" y="317"/>
                    <a:pt x="14699" y="216"/>
                  </a:cubicBezTo>
                  <a:cubicBezTo>
                    <a:pt x="14030" y="120"/>
                    <a:pt x="13355" y="96"/>
                    <a:pt x="12687" y="43"/>
                  </a:cubicBezTo>
                  <a:cubicBezTo>
                    <a:pt x="12334" y="17"/>
                    <a:pt x="11981" y="0"/>
                    <a:pt x="11629" y="0"/>
                  </a:cubicBezTo>
                  <a:close/>
                </a:path>
              </a:pathLst>
            </a:custGeom>
            <a:solidFill>
              <a:srgbClr val="FEA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96;p48"/>
            <p:cNvSpPr/>
            <p:nvPr/>
          </p:nvSpPr>
          <p:spPr>
            <a:xfrm>
              <a:off x="3817521" y="2281857"/>
              <a:ext cx="1392344" cy="413170"/>
            </a:xfrm>
            <a:custGeom>
              <a:avLst/>
              <a:gdLst/>
              <a:ahLst/>
              <a:cxnLst/>
              <a:rect l="l" t="t" r="r" b="b"/>
              <a:pathLst>
                <a:path w="25153" h="7464" extrusionOk="0">
                  <a:moveTo>
                    <a:pt x="10212" y="1"/>
                  </a:moveTo>
                  <a:cubicBezTo>
                    <a:pt x="9303" y="1"/>
                    <a:pt x="8395" y="13"/>
                    <a:pt x="7487" y="49"/>
                  </a:cubicBezTo>
                  <a:cubicBezTo>
                    <a:pt x="7302" y="64"/>
                    <a:pt x="7121" y="64"/>
                    <a:pt x="6941" y="64"/>
                  </a:cubicBezTo>
                  <a:cubicBezTo>
                    <a:pt x="6760" y="64"/>
                    <a:pt x="6580" y="64"/>
                    <a:pt x="6395" y="79"/>
                  </a:cubicBezTo>
                  <a:cubicBezTo>
                    <a:pt x="5845" y="102"/>
                    <a:pt x="5272" y="150"/>
                    <a:pt x="4705" y="174"/>
                  </a:cubicBezTo>
                  <a:cubicBezTo>
                    <a:pt x="4618" y="181"/>
                    <a:pt x="4532" y="184"/>
                    <a:pt x="4448" y="184"/>
                  </a:cubicBezTo>
                  <a:cubicBezTo>
                    <a:pt x="4244" y="184"/>
                    <a:pt x="4045" y="167"/>
                    <a:pt x="3834" y="150"/>
                  </a:cubicBezTo>
                  <a:cubicBezTo>
                    <a:pt x="3786" y="146"/>
                    <a:pt x="3738" y="144"/>
                    <a:pt x="3690" y="144"/>
                  </a:cubicBezTo>
                  <a:cubicBezTo>
                    <a:pt x="3487" y="144"/>
                    <a:pt x="3285" y="179"/>
                    <a:pt x="3087" y="198"/>
                  </a:cubicBezTo>
                  <a:cubicBezTo>
                    <a:pt x="2765" y="228"/>
                    <a:pt x="2437" y="228"/>
                    <a:pt x="2114" y="323"/>
                  </a:cubicBezTo>
                  <a:lnTo>
                    <a:pt x="1989" y="323"/>
                  </a:lnTo>
                  <a:cubicBezTo>
                    <a:pt x="1690" y="323"/>
                    <a:pt x="1422" y="347"/>
                    <a:pt x="1147" y="401"/>
                  </a:cubicBezTo>
                  <a:cubicBezTo>
                    <a:pt x="1035" y="401"/>
                    <a:pt x="985" y="501"/>
                    <a:pt x="903" y="501"/>
                  </a:cubicBezTo>
                  <a:cubicBezTo>
                    <a:pt x="893" y="501"/>
                    <a:pt x="883" y="500"/>
                    <a:pt x="872" y="496"/>
                  </a:cubicBezTo>
                  <a:cubicBezTo>
                    <a:pt x="795" y="496"/>
                    <a:pt x="747" y="550"/>
                    <a:pt x="675" y="598"/>
                  </a:cubicBezTo>
                  <a:cubicBezTo>
                    <a:pt x="646" y="622"/>
                    <a:pt x="622" y="646"/>
                    <a:pt x="598" y="676"/>
                  </a:cubicBezTo>
                  <a:cubicBezTo>
                    <a:pt x="425" y="723"/>
                    <a:pt x="323" y="873"/>
                    <a:pt x="198" y="998"/>
                  </a:cubicBezTo>
                  <a:cubicBezTo>
                    <a:pt x="150" y="1022"/>
                    <a:pt x="126" y="1093"/>
                    <a:pt x="126" y="1147"/>
                  </a:cubicBezTo>
                  <a:cubicBezTo>
                    <a:pt x="78" y="1273"/>
                    <a:pt x="25" y="1422"/>
                    <a:pt x="25" y="1571"/>
                  </a:cubicBezTo>
                  <a:cubicBezTo>
                    <a:pt x="1" y="2090"/>
                    <a:pt x="25" y="2586"/>
                    <a:pt x="102" y="3111"/>
                  </a:cubicBezTo>
                  <a:cubicBezTo>
                    <a:pt x="174" y="3660"/>
                    <a:pt x="323" y="4180"/>
                    <a:pt x="425" y="4729"/>
                  </a:cubicBezTo>
                  <a:cubicBezTo>
                    <a:pt x="526" y="5201"/>
                    <a:pt x="699" y="5625"/>
                    <a:pt x="998" y="5995"/>
                  </a:cubicBezTo>
                  <a:cubicBezTo>
                    <a:pt x="1123" y="6144"/>
                    <a:pt x="1219" y="6293"/>
                    <a:pt x="1272" y="6496"/>
                  </a:cubicBezTo>
                  <a:cubicBezTo>
                    <a:pt x="1296" y="6592"/>
                    <a:pt x="1392" y="6669"/>
                    <a:pt x="1469" y="6741"/>
                  </a:cubicBezTo>
                  <a:cubicBezTo>
                    <a:pt x="1491" y="6719"/>
                    <a:pt x="1509" y="6711"/>
                    <a:pt x="1524" y="6711"/>
                  </a:cubicBezTo>
                  <a:cubicBezTo>
                    <a:pt x="1561" y="6711"/>
                    <a:pt x="1585" y="6757"/>
                    <a:pt x="1619" y="6795"/>
                  </a:cubicBezTo>
                  <a:cubicBezTo>
                    <a:pt x="1662" y="6838"/>
                    <a:pt x="1666" y="6947"/>
                    <a:pt x="1744" y="6947"/>
                  </a:cubicBezTo>
                  <a:cubicBezTo>
                    <a:pt x="1751" y="6947"/>
                    <a:pt x="1759" y="6946"/>
                    <a:pt x="1768" y="6944"/>
                  </a:cubicBezTo>
                  <a:cubicBezTo>
                    <a:pt x="1783" y="6936"/>
                    <a:pt x="1797" y="6932"/>
                    <a:pt x="1809" y="6932"/>
                  </a:cubicBezTo>
                  <a:cubicBezTo>
                    <a:pt x="1878" y="6932"/>
                    <a:pt x="1904" y="7039"/>
                    <a:pt x="1965" y="7039"/>
                  </a:cubicBezTo>
                  <a:cubicBezTo>
                    <a:pt x="2090" y="7039"/>
                    <a:pt x="2240" y="7093"/>
                    <a:pt x="2365" y="7093"/>
                  </a:cubicBezTo>
                  <a:cubicBezTo>
                    <a:pt x="2687" y="7093"/>
                    <a:pt x="2986" y="7093"/>
                    <a:pt x="3284" y="7165"/>
                  </a:cubicBezTo>
                  <a:cubicBezTo>
                    <a:pt x="3983" y="7314"/>
                    <a:pt x="4675" y="7290"/>
                    <a:pt x="5374" y="7314"/>
                  </a:cubicBezTo>
                  <a:cubicBezTo>
                    <a:pt x="5539" y="7322"/>
                    <a:pt x="5705" y="7325"/>
                    <a:pt x="5871" y="7325"/>
                  </a:cubicBezTo>
                  <a:cubicBezTo>
                    <a:pt x="6203" y="7325"/>
                    <a:pt x="6536" y="7314"/>
                    <a:pt x="6866" y="7314"/>
                  </a:cubicBezTo>
                  <a:cubicBezTo>
                    <a:pt x="7612" y="7302"/>
                    <a:pt x="8359" y="7290"/>
                    <a:pt x="9105" y="7290"/>
                  </a:cubicBezTo>
                  <a:cubicBezTo>
                    <a:pt x="9851" y="7290"/>
                    <a:pt x="10597" y="7302"/>
                    <a:pt x="11344" y="7338"/>
                  </a:cubicBezTo>
                  <a:cubicBezTo>
                    <a:pt x="12191" y="7362"/>
                    <a:pt x="13063" y="7416"/>
                    <a:pt x="13905" y="7439"/>
                  </a:cubicBezTo>
                  <a:cubicBezTo>
                    <a:pt x="14122" y="7447"/>
                    <a:pt x="14338" y="7450"/>
                    <a:pt x="14554" y="7450"/>
                  </a:cubicBezTo>
                  <a:cubicBezTo>
                    <a:pt x="14985" y="7450"/>
                    <a:pt x="15415" y="7439"/>
                    <a:pt x="15845" y="7439"/>
                  </a:cubicBezTo>
                  <a:lnTo>
                    <a:pt x="15845" y="7463"/>
                  </a:lnTo>
                  <a:lnTo>
                    <a:pt x="19182" y="7463"/>
                  </a:lnTo>
                  <a:cubicBezTo>
                    <a:pt x="19576" y="7463"/>
                    <a:pt x="19976" y="7463"/>
                    <a:pt x="20346" y="7362"/>
                  </a:cubicBezTo>
                  <a:cubicBezTo>
                    <a:pt x="20597" y="7314"/>
                    <a:pt x="20824" y="7266"/>
                    <a:pt x="21069" y="7242"/>
                  </a:cubicBezTo>
                  <a:cubicBezTo>
                    <a:pt x="21493" y="7165"/>
                    <a:pt x="21893" y="7165"/>
                    <a:pt x="22287" y="7039"/>
                  </a:cubicBezTo>
                  <a:cubicBezTo>
                    <a:pt x="22436" y="6992"/>
                    <a:pt x="22585" y="6968"/>
                    <a:pt x="22710" y="6866"/>
                  </a:cubicBezTo>
                  <a:cubicBezTo>
                    <a:pt x="22812" y="6819"/>
                    <a:pt x="22884" y="6741"/>
                    <a:pt x="22985" y="6717"/>
                  </a:cubicBezTo>
                  <a:cubicBezTo>
                    <a:pt x="23134" y="6717"/>
                    <a:pt x="23212" y="6616"/>
                    <a:pt x="23283" y="6520"/>
                  </a:cubicBezTo>
                  <a:cubicBezTo>
                    <a:pt x="23331" y="6466"/>
                    <a:pt x="23385" y="6419"/>
                    <a:pt x="23433" y="6395"/>
                  </a:cubicBezTo>
                  <a:cubicBezTo>
                    <a:pt x="23755" y="6120"/>
                    <a:pt x="24030" y="5750"/>
                    <a:pt x="24203" y="5374"/>
                  </a:cubicBezTo>
                  <a:cubicBezTo>
                    <a:pt x="24430" y="4950"/>
                    <a:pt x="24627" y="4502"/>
                    <a:pt x="24824" y="4078"/>
                  </a:cubicBezTo>
                  <a:cubicBezTo>
                    <a:pt x="24877" y="3929"/>
                    <a:pt x="24949" y="3810"/>
                    <a:pt x="24973" y="3660"/>
                  </a:cubicBezTo>
                  <a:cubicBezTo>
                    <a:pt x="25074" y="3111"/>
                    <a:pt x="25152" y="2538"/>
                    <a:pt x="25098" y="1989"/>
                  </a:cubicBezTo>
                  <a:cubicBezTo>
                    <a:pt x="25098" y="1840"/>
                    <a:pt x="25074" y="1667"/>
                    <a:pt x="25027" y="1517"/>
                  </a:cubicBezTo>
                  <a:cubicBezTo>
                    <a:pt x="24973" y="1368"/>
                    <a:pt x="24949" y="1219"/>
                    <a:pt x="24854" y="1123"/>
                  </a:cubicBezTo>
                  <a:cubicBezTo>
                    <a:pt x="24752" y="998"/>
                    <a:pt x="24752" y="825"/>
                    <a:pt x="24603" y="747"/>
                  </a:cubicBezTo>
                  <a:cubicBezTo>
                    <a:pt x="24579" y="747"/>
                    <a:pt x="24555" y="699"/>
                    <a:pt x="24555" y="676"/>
                  </a:cubicBezTo>
                  <a:cubicBezTo>
                    <a:pt x="24501" y="347"/>
                    <a:pt x="24203" y="276"/>
                    <a:pt x="23958" y="228"/>
                  </a:cubicBezTo>
                  <a:cubicBezTo>
                    <a:pt x="23707" y="174"/>
                    <a:pt x="23433" y="150"/>
                    <a:pt x="23158" y="150"/>
                  </a:cubicBezTo>
                  <a:cubicBezTo>
                    <a:pt x="22561" y="150"/>
                    <a:pt x="21964" y="144"/>
                    <a:pt x="21367" y="144"/>
                  </a:cubicBezTo>
                  <a:cubicBezTo>
                    <a:pt x="20770" y="144"/>
                    <a:pt x="20173" y="150"/>
                    <a:pt x="19576" y="174"/>
                  </a:cubicBezTo>
                  <a:cubicBezTo>
                    <a:pt x="19126" y="194"/>
                    <a:pt x="18678" y="203"/>
                    <a:pt x="18232" y="203"/>
                  </a:cubicBezTo>
                  <a:cubicBezTo>
                    <a:pt x="17496" y="203"/>
                    <a:pt x="16762" y="180"/>
                    <a:pt x="16018" y="150"/>
                  </a:cubicBezTo>
                  <a:cubicBezTo>
                    <a:pt x="15749" y="126"/>
                    <a:pt x="15475" y="126"/>
                    <a:pt x="15224" y="126"/>
                  </a:cubicBezTo>
                  <a:cubicBezTo>
                    <a:pt x="14454" y="102"/>
                    <a:pt x="13708" y="49"/>
                    <a:pt x="12938" y="25"/>
                  </a:cubicBezTo>
                  <a:cubicBezTo>
                    <a:pt x="12030" y="13"/>
                    <a:pt x="11121" y="1"/>
                    <a:pt x="10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97;p48"/>
            <p:cNvSpPr/>
            <p:nvPr/>
          </p:nvSpPr>
          <p:spPr>
            <a:xfrm>
              <a:off x="3968915" y="2753309"/>
              <a:ext cx="1064477" cy="334621"/>
            </a:xfrm>
            <a:custGeom>
              <a:avLst/>
              <a:gdLst/>
              <a:ahLst/>
              <a:cxnLst/>
              <a:rect l="l" t="t" r="r" b="b"/>
              <a:pathLst>
                <a:path w="19230" h="6045" extrusionOk="0">
                  <a:moveTo>
                    <a:pt x="2090" y="1"/>
                  </a:moveTo>
                  <a:cubicBezTo>
                    <a:pt x="1983" y="1"/>
                    <a:pt x="1875" y="11"/>
                    <a:pt x="1767" y="39"/>
                  </a:cubicBezTo>
                  <a:cubicBezTo>
                    <a:pt x="1546" y="93"/>
                    <a:pt x="1296" y="140"/>
                    <a:pt x="1045" y="140"/>
                  </a:cubicBezTo>
                  <a:cubicBezTo>
                    <a:pt x="997" y="140"/>
                    <a:pt x="925" y="140"/>
                    <a:pt x="848" y="164"/>
                  </a:cubicBezTo>
                  <a:cubicBezTo>
                    <a:pt x="502" y="242"/>
                    <a:pt x="227" y="439"/>
                    <a:pt x="125" y="815"/>
                  </a:cubicBezTo>
                  <a:cubicBezTo>
                    <a:pt x="102" y="934"/>
                    <a:pt x="78" y="1060"/>
                    <a:pt x="54" y="1209"/>
                  </a:cubicBezTo>
                  <a:cubicBezTo>
                    <a:pt x="30" y="1484"/>
                    <a:pt x="0" y="1782"/>
                    <a:pt x="102" y="2057"/>
                  </a:cubicBezTo>
                  <a:cubicBezTo>
                    <a:pt x="179" y="2278"/>
                    <a:pt x="275" y="2504"/>
                    <a:pt x="400" y="2701"/>
                  </a:cubicBezTo>
                  <a:cubicBezTo>
                    <a:pt x="627" y="3101"/>
                    <a:pt x="896" y="3448"/>
                    <a:pt x="1075" y="3872"/>
                  </a:cubicBezTo>
                  <a:cubicBezTo>
                    <a:pt x="1248" y="4248"/>
                    <a:pt x="1445" y="4642"/>
                    <a:pt x="1696" y="4994"/>
                  </a:cubicBezTo>
                  <a:cubicBezTo>
                    <a:pt x="1719" y="5065"/>
                    <a:pt x="1767" y="5143"/>
                    <a:pt x="1767" y="5239"/>
                  </a:cubicBezTo>
                  <a:cubicBezTo>
                    <a:pt x="1791" y="5388"/>
                    <a:pt x="1893" y="5465"/>
                    <a:pt x="2018" y="5537"/>
                  </a:cubicBezTo>
                  <a:cubicBezTo>
                    <a:pt x="2293" y="5662"/>
                    <a:pt x="2567" y="5764"/>
                    <a:pt x="2866" y="5812"/>
                  </a:cubicBezTo>
                  <a:cubicBezTo>
                    <a:pt x="3284" y="5889"/>
                    <a:pt x="3707" y="5889"/>
                    <a:pt x="4131" y="5889"/>
                  </a:cubicBezTo>
                  <a:cubicBezTo>
                    <a:pt x="4313" y="5889"/>
                    <a:pt x="4491" y="5881"/>
                    <a:pt x="4665" y="5881"/>
                  </a:cubicBezTo>
                  <a:cubicBezTo>
                    <a:pt x="4821" y="5881"/>
                    <a:pt x="4976" y="5888"/>
                    <a:pt x="5128" y="5913"/>
                  </a:cubicBezTo>
                  <a:cubicBezTo>
                    <a:pt x="5451" y="5937"/>
                    <a:pt x="5773" y="5961"/>
                    <a:pt x="6095" y="5961"/>
                  </a:cubicBezTo>
                  <a:cubicBezTo>
                    <a:pt x="6587" y="5980"/>
                    <a:pt x="7083" y="6018"/>
                    <a:pt x="7576" y="6018"/>
                  </a:cubicBezTo>
                  <a:cubicBezTo>
                    <a:pt x="7706" y="6018"/>
                    <a:pt x="7835" y="6015"/>
                    <a:pt x="7964" y="6009"/>
                  </a:cubicBezTo>
                  <a:cubicBezTo>
                    <a:pt x="8185" y="6009"/>
                    <a:pt x="8412" y="6009"/>
                    <a:pt x="8609" y="5985"/>
                  </a:cubicBezTo>
                  <a:cubicBezTo>
                    <a:pt x="8975" y="5985"/>
                    <a:pt x="9338" y="5974"/>
                    <a:pt x="9696" y="5974"/>
                  </a:cubicBezTo>
                  <a:cubicBezTo>
                    <a:pt x="9874" y="5974"/>
                    <a:pt x="10051" y="5977"/>
                    <a:pt x="10227" y="5985"/>
                  </a:cubicBezTo>
                  <a:cubicBezTo>
                    <a:pt x="10433" y="6005"/>
                    <a:pt x="10620" y="6045"/>
                    <a:pt x="10820" y="6045"/>
                  </a:cubicBezTo>
                  <a:cubicBezTo>
                    <a:pt x="10862" y="6045"/>
                    <a:pt x="10905" y="6043"/>
                    <a:pt x="10949" y="6039"/>
                  </a:cubicBezTo>
                  <a:cubicBezTo>
                    <a:pt x="11695" y="5961"/>
                    <a:pt x="12441" y="5985"/>
                    <a:pt x="13164" y="5961"/>
                  </a:cubicBezTo>
                  <a:cubicBezTo>
                    <a:pt x="13856" y="5913"/>
                    <a:pt x="14555" y="5913"/>
                    <a:pt x="15253" y="5889"/>
                  </a:cubicBezTo>
                  <a:cubicBezTo>
                    <a:pt x="15647" y="5859"/>
                    <a:pt x="16047" y="5889"/>
                    <a:pt x="16447" y="5812"/>
                  </a:cubicBezTo>
                  <a:cubicBezTo>
                    <a:pt x="17014" y="5740"/>
                    <a:pt x="17564" y="5591"/>
                    <a:pt x="17940" y="5089"/>
                  </a:cubicBezTo>
                  <a:cubicBezTo>
                    <a:pt x="17987" y="5042"/>
                    <a:pt x="18059" y="4994"/>
                    <a:pt x="18089" y="4940"/>
                  </a:cubicBezTo>
                  <a:cubicBezTo>
                    <a:pt x="18137" y="4892"/>
                    <a:pt x="18208" y="4815"/>
                    <a:pt x="18238" y="4743"/>
                  </a:cubicBezTo>
                  <a:cubicBezTo>
                    <a:pt x="18358" y="4421"/>
                    <a:pt x="18507" y="4098"/>
                    <a:pt x="18584" y="3770"/>
                  </a:cubicBezTo>
                  <a:cubicBezTo>
                    <a:pt x="18656" y="3424"/>
                    <a:pt x="18781" y="3101"/>
                    <a:pt x="18955" y="2779"/>
                  </a:cubicBezTo>
                  <a:cubicBezTo>
                    <a:pt x="19080" y="2481"/>
                    <a:pt x="19181" y="2158"/>
                    <a:pt x="19205" y="1806"/>
                  </a:cubicBezTo>
                  <a:cubicBezTo>
                    <a:pt x="19229" y="1531"/>
                    <a:pt x="19181" y="1287"/>
                    <a:pt x="19181" y="1036"/>
                  </a:cubicBezTo>
                  <a:cubicBezTo>
                    <a:pt x="19181" y="964"/>
                    <a:pt x="19229" y="863"/>
                    <a:pt x="19080" y="839"/>
                  </a:cubicBezTo>
                  <a:cubicBezTo>
                    <a:pt x="19056" y="839"/>
                    <a:pt x="19080" y="785"/>
                    <a:pt x="19104" y="761"/>
                  </a:cubicBezTo>
                  <a:cubicBezTo>
                    <a:pt x="19134" y="761"/>
                    <a:pt x="19158" y="737"/>
                    <a:pt x="19134" y="713"/>
                  </a:cubicBezTo>
                  <a:cubicBezTo>
                    <a:pt x="19008" y="612"/>
                    <a:pt x="18931" y="439"/>
                    <a:pt x="18758" y="439"/>
                  </a:cubicBezTo>
                  <a:cubicBezTo>
                    <a:pt x="18629" y="439"/>
                    <a:pt x="18558" y="328"/>
                    <a:pt x="18445" y="328"/>
                  </a:cubicBezTo>
                  <a:cubicBezTo>
                    <a:pt x="18427" y="328"/>
                    <a:pt x="18408" y="331"/>
                    <a:pt x="18387" y="337"/>
                  </a:cubicBezTo>
                  <a:cubicBezTo>
                    <a:pt x="18358" y="337"/>
                    <a:pt x="18334" y="290"/>
                    <a:pt x="18310" y="266"/>
                  </a:cubicBezTo>
                  <a:cubicBezTo>
                    <a:pt x="18310" y="266"/>
                    <a:pt x="18262" y="242"/>
                    <a:pt x="18238" y="242"/>
                  </a:cubicBezTo>
                  <a:cubicBezTo>
                    <a:pt x="18181" y="285"/>
                    <a:pt x="18120" y="299"/>
                    <a:pt x="18055" y="299"/>
                  </a:cubicBezTo>
                  <a:cubicBezTo>
                    <a:pt x="17978" y="299"/>
                    <a:pt x="17896" y="279"/>
                    <a:pt x="17814" y="266"/>
                  </a:cubicBezTo>
                  <a:cubicBezTo>
                    <a:pt x="16943" y="266"/>
                    <a:pt x="16047" y="290"/>
                    <a:pt x="15152" y="337"/>
                  </a:cubicBezTo>
                  <a:cubicBezTo>
                    <a:pt x="15089" y="352"/>
                    <a:pt x="15026" y="360"/>
                    <a:pt x="14961" y="360"/>
                  </a:cubicBezTo>
                  <a:cubicBezTo>
                    <a:pt x="14895" y="360"/>
                    <a:pt x="14826" y="352"/>
                    <a:pt x="14752" y="337"/>
                  </a:cubicBezTo>
                  <a:cubicBezTo>
                    <a:pt x="14614" y="313"/>
                    <a:pt x="14479" y="307"/>
                    <a:pt x="14343" y="307"/>
                  </a:cubicBezTo>
                  <a:cubicBezTo>
                    <a:pt x="14207" y="307"/>
                    <a:pt x="14071" y="313"/>
                    <a:pt x="13934" y="313"/>
                  </a:cubicBezTo>
                  <a:cubicBezTo>
                    <a:pt x="13423" y="307"/>
                    <a:pt x="12915" y="306"/>
                    <a:pt x="12407" y="306"/>
                  </a:cubicBezTo>
                  <a:cubicBezTo>
                    <a:pt x="11900" y="306"/>
                    <a:pt x="11393" y="307"/>
                    <a:pt x="10886" y="307"/>
                  </a:cubicBezTo>
                  <a:cubicBezTo>
                    <a:pt x="9873" y="307"/>
                    <a:pt x="8859" y="301"/>
                    <a:pt x="7839" y="266"/>
                  </a:cubicBezTo>
                  <a:cubicBezTo>
                    <a:pt x="7265" y="266"/>
                    <a:pt x="6692" y="266"/>
                    <a:pt x="6095" y="242"/>
                  </a:cubicBezTo>
                  <a:cubicBezTo>
                    <a:pt x="5973" y="242"/>
                    <a:pt x="5843" y="236"/>
                    <a:pt x="5710" y="236"/>
                  </a:cubicBezTo>
                  <a:cubicBezTo>
                    <a:pt x="5576" y="236"/>
                    <a:pt x="5439" y="242"/>
                    <a:pt x="5301" y="266"/>
                  </a:cubicBezTo>
                  <a:cubicBezTo>
                    <a:pt x="5204" y="273"/>
                    <a:pt x="5106" y="279"/>
                    <a:pt x="5010" y="279"/>
                  </a:cubicBezTo>
                  <a:cubicBezTo>
                    <a:pt x="4810" y="279"/>
                    <a:pt x="4615" y="256"/>
                    <a:pt x="4430" y="188"/>
                  </a:cubicBezTo>
                  <a:cubicBezTo>
                    <a:pt x="4179" y="116"/>
                    <a:pt x="3958" y="116"/>
                    <a:pt x="3707" y="116"/>
                  </a:cubicBezTo>
                  <a:cubicBezTo>
                    <a:pt x="3337" y="93"/>
                    <a:pt x="2961" y="93"/>
                    <a:pt x="2591" y="39"/>
                  </a:cubicBezTo>
                  <a:cubicBezTo>
                    <a:pt x="2424" y="24"/>
                    <a:pt x="2257" y="1"/>
                    <a:pt x="2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98;p48"/>
            <p:cNvSpPr/>
            <p:nvPr/>
          </p:nvSpPr>
          <p:spPr>
            <a:xfrm>
              <a:off x="4124516" y="3166696"/>
              <a:ext cx="774029" cy="394460"/>
            </a:xfrm>
            <a:custGeom>
              <a:avLst/>
              <a:gdLst/>
              <a:ahLst/>
              <a:cxnLst/>
              <a:rect l="l" t="t" r="r" b="b"/>
              <a:pathLst>
                <a:path w="13983" h="7126" extrusionOk="0">
                  <a:moveTo>
                    <a:pt x="13140" y="0"/>
                  </a:moveTo>
                  <a:cubicBezTo>
                    <a:pt x="13123" y="0"/>
                    <a:pt x="13106" y="3"/>
                    <a:pt x="13087" y="9"/>
                  </a:cubicBezTo>
                  <a:cubicBezTo>
                    <a:pt x="12914" y="33"/>
                    <a:pt x="12765" y="63"/>
                    <a:pt x="12615" y="63"/>
                  </a:cubicBezTo>
                  <a:cubicBezTo>
                    <a:pt x="12412" y="63"/>
                    <a:pt x="12215" y="111"/>
                    <a:pt x="12018" y="135"/>
                  </a:cubicBezTo>
                  <a:cubicBezTo>
                    <a:pt x="11421" y="135"/>
                    <a:pt x="10824" y="260"/>
                    <a:pt x="10251" y="362"/>
                  </a:cubicBezTo>
                  <a:cubicBezTo>
                    <a:pt x="9726" y="433"/>
                    <a:pt x="9230" y="511"/>
                    <a:pt x="8711" y="511"/>
                  </a:cubicBezTo>
                  <a:lnTo>
                    <a:pt x="6795" y="511"/>
                  </a:lnTo>
                  <a:cubicBezTo>
                    <a:pt x="6741" y="511"/>
                    <a:pt x="6693" y="511"/>
                    <a:pt x="6645" y="535"/>
                  </a:cubicBezTo>
                  <a:cubicBezTo>
                    <a:pt x="6269" y="535"/>
                    <a:pt x="5910" y="575"/>
                    <a:pt x="5545" y="575"/>
                  </a:cubicBezTo>
                  <a:cubicBezTo>
                    <a:pt x="5423" y="575"/>
                    <a:pt x="5301" y="571"/>
                    <a:pt x="5177" y="559"/>
                  </a:cubicBezTo>
                  <a:cubicBezTo>
                    <a:pt x="4383" y="511"/>
                    <a:pt x="3583" y="481"/>
                    <a:pt x="2789" y="481"/>
                  </a:cubicBezTo>
                  <a:cubicBezTo>
                    <a:pt x="2600" y="471"/>
                    <a:pt x="2412" y="466"/>
                    <a:pt x="2221" y="466"/>
                  </a:cubicBezTo>
                  <a:cubicBezTo>
                    <a:pt x="1935" y="466"/>
                    <a:pt x="1645" y="479"/>
                    <a:pt x="1344" y="511"/>
                  </a:cubicBezTo>
                  <a:cubicBezTo>
                    <a:pt x="1123" y="535"/>
                    <a:pt x="896" y="511"/>
                    <a:pt x="675" y="582"/>
                  </a:cubicBezTo>
                  <a:cubicBezTo>
                    <a:pt x="401" y="684"/>
                    <a:pt x="252" y="833"/>
                    <a:pt x="78" y="1030"/>
                  </a:cubicBezTo>
                  <a:cubicBezTo>
                    <a:pt x="25" y="1108"/>
                    <a:pt x="1" y="1179"/>
                    <a:pt x="102" y="1227"/>
                  </a:cubicBezTo>
                  <a:cubicBezTo>
                    <a:pt x="174" y="1281"/>
                    <a:pt x="150" y="1329"/>
                    <a:pt x="126" y="1406"/>
                  </a:cubicBezTo>
                  <a:cubicBezTo>
                    <a:pt x="78" y="1651"/>
                    <a:pt x="55" y="1902"/>
                    <a:pt x="102" y="2153"/>
                  </a:cubicBezTo>
                  <a:cubicBezTo>
                    <a:pt x="252" y="2750"/>
                    <a:pt x="377" y="3317"/>
                    <a:pt x="502" y="3914"/>
                  </a:cubicBezTo>
                  <a:cubicBezTo>
                    <a:pt x="574" y="4242"/>
                    <a:pt x="622" y="4564"/>
                    <a:pt x="771" y="4863"/>
                  </a:cubicBezTo>
                  <a:cubicBezTo>
                    <a:pt x="1022" y="5358"/>
                    <a:pt x="1296" y="5884"/>
                    <a:pt x="1643" y="6302"/>
                  </a:cubicBezTo>
                  <a:cubicBezTo>
                    <a:pt x="1744" y="6403"/>
                    <a:pt x="1816" y="6481"/>
                    <a:pt x="1941" y="6528"/>
                  </a:cubicBezTo>
                  <a:cubicBezTo>
                    <a:pt x="2365" y="6702"/>
                    <a:pt x="2789" y="6779"/>
                    <a:pt x="3237" y="6827"/>
                  </a:cubicBezTo>
                  <a:cubicBezTo>
                    <a:pt x="3583" y="6851"/>
                    <a:pt x="3905" y="6899"/>
                    <a:pt x="4234" y="6928"/>
                  </a:cubicBezTo>
                  <a:cubicBezTo>
                    <a:pt x="4532" y="6970"/>
                    <a:pt x="4831" y="7029"/>
                    <a:pt x="5150" y="7029"/>
                  </a:cubicBezTo>
                  <a:cubicBezTo>
                    <a:pt x="5200" y="7029"/>
                    <a:pt x="5251" y="7027"/>
                    <a:pt x="5302" y="7024"/>
                  </a:cubicBezTo>
                  <a:cubicBezTo>
                    <a:pt x="5499" y="7024"/>
                    <a:pt x="5696" y="7024"/>
                    <a:pt x="5899" y="7048"/>
                  </a:cubicBezTo>
                  <a:cubicBezTo>
                    <a:pt x="6323" y="7078"/>
                    <a:pt x="6741" y="7125"/>
                    <a:pt x="7165" y="7125"/>
                  </a:cubicBezTo>
                  <a:cubicBezTo>
                    <a:pt x="7487" y="7125"/>
                    <a:pt x="7839" y="7048"/>
                    <a:pt x="8162" y="7048"/>
                  </a:cubicBezTo>
                  <a:cubicBezTo>
                    <a:pt x="8681" y="7048"/>
                    <a:pt x="9206" y="6952"/>
                    <a:pt x="9756" y="6928"/>
                  </a:cubicBezTo>
                  <a:cubicBezTo>
                    <a:pt x="9840" y="6928"/>
                    <a:pt x="9925" y="6932"/>
                    <a:pt x="10010" y="6932"/>
                  </a:cubicBezTo>
                  <a:cubicBezTo>
                    <a:pt x="10149" y="6932"/>
                    <a:pt x="10288" y="6923"/>
                    <a:pt x="10424" y="6875"/>
                  </a:cubicBezTo>
                  <a:cubicBezTo>
                    <a:pt x="10651" y="6779"/>
                    <a:pt x="10872" y="6749"/>
                    <a:pt x="11099" y="6654"/>
                  </a:cubicBezTo>
                  <a:cubicBezTo>
                    <a:pt x="11147" y="6642"/>
                    <a:pt x="11202" y="6642"/>
                    <a:pt x="11255" y="6642"/>
                  </a:cubicBezTo>
                  <a:cubicBezTo>
                    <a:pt x="11308" y="6642"/>
                    <a:pt x="11359" y="6642"/>
                    <a:pt x="11397" y="6630"/>
                  </a:cubicBezTo>
                  <a:cubicBezTo>
                    <a:pt x="11594" y="6552"/>
                    <a:pt x="11744" y="6481"/>
                    <a:pt x="11869" y="6355"/>
                  </a:cubicBezTo>
                  <a:cubicBezTo>
                    <a:pt x="12293" y="6003"/>
                    <a:pt x="12711" y="5657"/>
                    <a:pt x="12914" y="5108"/>
                  </a:cubicBezTo>
                  <a:cubicBezTo>
                    <a:pt x="13009" y="4887"/>
                    <a:pt x="13111" y="4636"/>
                    <a:pt x="13135" y="4391"/>
                  </a:cubicBezTo>
                  <a:cubicBezTo>
                    <a:pt x="13135" y="4188"/>
                    <a:pt x="13159" y="3991"/>
                    <a:pt x="13236" y="3818"/>
                  </a:cubicBezTo>
                  <a:cubicBezTo>
                    <a:pt x="13260" y="3764"/>
                    <a:pt x="13284" y="3693"/>
                    <a:pt x="13284" y="3645"/>
                  </a:cubicBezTo>
                  <a:cubicBezTo>
                    <a:pt x="13385" y="3347"/>
                    <a:pt x="13409" y="3048"/>
                    <a:pt x="13511" y="2773"/>
                  </a:cubicBezTo>
                  <a:cubicBezTo>
                    <a:pt x="13660" y="2397"/>
                    <a:pt x="13756" y="2027"/>
                    <a:pt x="13857" y="1627"/>
                  </a:cubicBezTo>
                  <a:cubicBezTo>
                    <a:pt x="13935" y="1430"/>
                    <a:pt x="13982" y="1227"/>
                    <a:pt x="13935" y="1006"/>
                  </a:cubicBezTo>
                  <a:cubicBezTo>
                    <a:pt x="13905" y="929"/>
                    <a:pt x="13857" y="929"/>
                    <a:pt x="13833" y="905"/>
                  </a:cubicBezTo>
                  <a:cubicBezTo>
                    <a:pt x="13809" y="857"/>
                    <a:pt x="13959" y="857"/>
                    <a:pt x="13935" y="756"/>
                  </a:cubicBezTo>
                  <a:cubicBezTo>
                    <a:pt x="13935" y="732"/>
                    <a:pt x="13935" y="684"/>
                    <a:pt x="13905" y="630"/>
                  </a:cubicBezTo>
                  <a:cubicBezTo>
                    <a:pt x="13857" y="660"/>
                    <a:pt x="13857" y="708"/>
                    <a:pt x="13809" y="732"/>
                  </a:cubicBezTo>
                  <a:cubicBezTo>
                    <a:pt x="13785" y="582"/>
                    <a:pt x="13732" y="457"/>
                    <a:pt x="13708" y="308"/>
                  </a:cubicBezTo>
                  <a:cubicBezTo>
                    <a:pt x="13684" y="260"/>
                    <a:pt x="13660" y="182"/>
                    <a:pt x="13582" y="182"/>
                  </a:cubicBezTo>
                  <a:cubicBezTo>
                    <a:pt x="13564" y="187"/>
                    <a:pt x="13545" y="189"/>
                    <a:pt x="13528" y="189"/>
                  </a:cubicBezTo>
                  <a:cubicBezTo>
                    <a:pt x="13429" y="189"/>
                    <a:pt x="13350" y="124"/>
                    <a:pt x="13284" y="63"/>
                  </a:cubicBezTo>
                  <a:cubicBezTo>
                    <a:pt x="13231" y="23"/>
                    <a:pt x="13188" y="0"/>
                    <a:pt x="13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99;p48"/>
            <p:cNvSpPr/>
            <p:nvPr/>
          </p:nvSpPr>
          <p:spPr>
            <a:xfrm>
              <a:off x="4284490" y="3607427"/>
              <a:ext cx="546631" cy="492936"/>
            </a:xfrm>
            <a:custGeom>
              <a:avLst/>
              <a:gdLst/>
              <a:ahLst/>
              <a:cxnLst/>
              <a:rect l="l" t="t" r="r" b="b"/>
              <a:pathLst>
                <a:path w="9875" h="8905" extrusionOk="0">
                  <a:moveTo>
                    <a:pt x="8359" y="0"/>
                  </a:moveTo>
                  <a:cubicBezTo>
                    <a:pt x="8267" y="0"/>
                    <a:pt x="8175" y="4"/>
                    <a:pt x="8084" y="11"/>
                  </a:cubicBezTo>
                  <a:cubicBezTo>
                    <a:pt x="7636" y="59"/>
                    <a:pt x="7212" y="107"/>
                    <a:pt x="6764" y="160"/>
                  </a:cubicBezTo>
                  <a:cubicBezTo>
                    <a:pt x="6702" y="172"/>
                    <a:pt x="6639" y="178"/>
                    <a:pt x="6576" y="178"/>
                  </a:cubicBezTo>
                  <a:cubicBezTo>
                    <a:pt x="6514" y="178"/>
                    <a:pt x="6451" y="172"/>
                    <a:pt x="6388" y="160"/>
                  </a:cubicBezTo>
                  <a:cubicBezTo>
                    <a:pt x="6042" y="83"/>
                    <a:pt x="5696" y="59"/>
                    <a:pt x="5320" y="59"/>
                  </a:cubicBezTo>
                  <a:cubicBezTo>
                    <a:pt x="4949" y="35"/>
                    <a:pt x="4549" y="35"/>
                    <a:pt x="4149" y="35"/>
                  </a:cubicBezTo>
                  <a:cubicBezTo>
                    <a:pt x="3732" y="59"/>
                    <a:pt x="3284" y="107"/>
                    <a:pt x="2860" y="160"/>
                  </a:cubicBezTo>
                  <a:cubicBezTo>
                    <a:pt x="2690" y="190"/>
                    <a:pt x="2520" y="210"/>
                    <a:pt x="2351" y="210"/>
                  </a:cubicBezTo>
                  <a:cubicBezTo>
                    <a:pt x="2246" y="210"/>
                    <a:pt x="2141" y="203"/>
                    <a:pt x="2036" y="184"/>
                  </a:cubicBezTo>
                  <a:cubicBezTo>
                    <a:pt x="1738" y="131"/>
                    <a:pt x="1463" y="59"/>
                    <a:pt x="1164" y="35"/>
                  </a:cubicBezTo>
                  <a:cubicBezTo>
                    <a:pt x="1134" y="33"/>
                    <a:pt x="1105" y="31"/>
                    <a:pt x="1076" y="31"/>
                  </a:cubicBezTo>
                  <a:cubicBezTo>
                    <a:pt x="826" y="31"/>
                    <a:pt x="646" y="124"/>
                    <a:pt x="448" y="280"/>
                  </a:cubicBezTo>
                  <a:cubicBezTo>
                    <a:pt x="394" y="310"/>
                    <a:pt x="347" y="381"/>
                    <a:pt x="370" y="405"/>
                  </a:cubicBezTo>
                  <a:cubicBezTo>
                    <a:pt x="448" y="608"/>
                    <a:pt x="347" y="757"/>
                    <a:pt x="245" y="877"/>
                  </a:cubicBezTo>
                  <a:cubicBezTo>
                    <a:pt x="221" y="907"/>
                    <a:pt x="221" y="954"/>
                    <a:pt x="197" y="978"/>
                  </a:cubicBezTo>
                  <a:cubicBezTo>
                    <a:pt x="120" y="1277"/>
                    <a:pt x="72" y="1551"/>
                    <a:pt x="96" y="1850"/>
                  </a:cubicBezTo>
                  <a:cubicBezTo>
                    <a:pt x="150" y="2071"/>
                    <a:pt x="197" y="2322"/>
                    <a:pt x="472" y="2423"/>
                  </a:cubicBezTo>
                  <a:cubicBezTo>
                    <a:pt x="544" y="2447"/>
                    <a:pt x="544" y="2519"/>
                    <a:pt x="496" y="2572"/>
                  </a:cubicBezTo>
                  <a:cubicBezTo>
                    <a:pt x="299" y="2745"/>
                    <a:pt x="197" y="2996"/>
                    <a:pt x="120" y="3217"/>
                  </a:cubicBezTo>
                  <a:cubicBezTo>
                    <a:pt x="0" y="3665"/>
                    <a:pt x="150" y="3963"/>
                    <a:pt x="520" y="4136"/>
                  </a:cubicBezTo>
                  <a:cubicBezTo>
                    <a:pt x="597" y="4160"/>
                    <a:pt x="669" y="4214"/>
                    <a:pt x="770" y="4214"/>
                  </a:cubicBezTo>
                  <a:cubicBezTo>
                    <a:pt x="896" y="4214"/>
                    <a:pt x="920" y="4238"/>
                    <a:pt x="866" y="4363"/>
                  </a:cubicBezTo>
                  <a:cubicBezTo>
                    <a:pt x="842" y="4513"/>
                    <a:pt x="770" y="4638"/>
                    <a:pt x="669" y="4733"/>
                  </a:cubicBezTo>
                  <a:cubicBezTo>
                    <a:pt x="347" y="5032"/>
                    <a:pt x="221" y="5384"/>
                    <a:pt x="347" y="5802"/>
                  </a:cubicBezTo>
                  <a:cubicBezTo>
                    <a:pt x="370" y="5880"/>
                    <a:pt x="347" y="5981"/>
                    <a:pt x="299" y="6029"/>
                  </a:cubicBezTo>
                  <a:cubicBezTo>
                    <a:pt x="120" y="6226"/>
                    <a:pt x="120" y="6453"/>
                    <a:pt x="120" y="6674"/>
                  </a:cubicBezTo>
                  <a:cubicBezTo>
                    <a:pt x="120" y="6727"/>
                    <a:pt x="120" y="6751"/>
                    <a:pt x="150" y="6799"/>
                  </a:cubicBezTo>
                  <a:cubicBezTo>
                    <a:pt x="221" y="6972"/>
                    <a:pt x="370" y="7121"/>
                    <a:pt x="520" y="7247"/>
                  </a:cubicBezTo>
                  <a:cubicBezTo>
                    <a:pt x="567" y="7294"/>
                    <a:pt x="597" y="7324"/>
                    <a:pt x="621" y="7396"/>
                  </a:cubicBezTo>
                  <a:cubicBezTo>
                    <a:pt x="818" y="8094"/>
                    <a:pt x="1266" y="8542"/>
                    <a:pt x="1988" y="8739"/>
                  </a:cubicBezTo>
                  <a:cubicBezTo>
                    <a:pt x="2437" y="8871"/>
                    <a:pt x="2899" y="8904"/>
                    <a:pt x="3359" y="8904"/>
                  </a:cubicBezTo>
                  <a:cubicBezTo>
                    <a:pt x="3584" y="8904"/>
                    <a:pt x="3808" y="8896"/>
                    <a:pt x="4030" y="8888"/>
                  </a:cubicBezTo>
                  <a:lnTo>
                    <a:pt x="4126" y="8888"/>
                  </a:lnTo>
                  <a:cubicBezTo>
                    <a:pt x="4424" y="8841"/>
                    <a:pt x="4723" y="8763"/>
                    <a:pt x="5021" y="8691"/>
                  </a:cubicBezTo>
                  <a:cubicBezTo>
                    <a:pt x="5057" y="8673"/>
                    <a:pt x="5089" y="8664"/>
                    <a:pt x="5118" y="8664"/>
                  </a:cubicBezTo>
                  <a:cubicBezTo>
                    <a:pt x="5171" y="8664"/>
                    <a:pt x="5213" y="8693"/>
                    <a:pt x="5248" y="8739"/>
                  </a:cubicBezTo>
                  <a:cubicBezTo>
                    <a:pt x="5373" y="8841"/>
                    <a:pt x="5522" y="8865"/>
                    <a:pt x="5696" y="8865"/>
                  </a:cubicBezTo>
                  <a:cubicBezTo>
                    <a:pt x="5845" y="8865"/>
                    <a:pt x="5994" y="8787"/>
                    <a:pt x="6119" y="8787"/>
                  </a:cubicBezTo>
                  <a:cubicBezTo>
                    <a:pt x="6168" y="8793"/>
                    <a:pt x="6216" y="8796"/>
                    <a:pt x="6264" y="8796"/>
                  </a:cubicBezTo>
                  <a:cubicBezTo>
                    <a:pt x="6439" y="8796"/>
                    <a:pt x="6615" y="8763"/>
                    <a:pt x="6788" y="8763"/>
                  </a:cubicBezTo>
                  <a:cubicBezTo>
                    <a:pt x="6811" y="8770"/>
                    <a:pt x="6831" y="8773"/>
                    <a:pt x="6850" y="8773"/>
                  </a:cubicBezTo>
                  <a:cubicBezTo>
                    <a:pt x="6896" y="8773"/>
                    <a:pt x="6934" y="8756"/>
                    <a:pt x="6985" y="8739"/>
                  </a:cubicBezTo>
                  <a:cubicBezTo>
                    <a:pt x="7684" y="8417"/>
                    <a:pt x="8233" y="7969"/>
                    <a:pt x="8478" y="7223"/>
                  </a:cubicBezTo>
                  <a:cubicBezTo>
                    <a:pt x="8531" y="7074"/>
                    <a:pt x="8603" y="6972"/>
                    <a:pt x="8752" y="6948"/>
                  </a:cubicBezTo>
                  <a:cubicBezTo>
                    <a:pt x="8878" y="6948"/>
                    <a:pt x="8979" y="6900"/>
                    <a:pt x="9075" y="6877"/>
                  </a:cubicBezTo>
                  <a:cubicBezTo>
                    <a:pt x="9254" y="6799"/>
                    <a:pt x="9373" y="6727"/>
                    <a:pt x="9475" y="6578"/>
                  </a:cubicBezTo>
                  <a:cubicBezTo>
                    <a:pt x="9576" y="6429"/>
                    <a:pt x="9672" y="6280"/>
                    <a:pt x="9600" y="6077"/>
                  </a:cubicBezTo>
                  <a:cubicBezTo>
                    <a:pt x="9498" y="5880"/>
                    <a:pt x="9403" y="5653"/>
                    <a:pt x="9152" y="5581"/>
                  </a:cubicBezTo>
                  <a:cubicBezTo>
                    <a:pt x="9075" y="5581"/>
                    <a:pt x="9003" y="5533"/>
                    <a:pt x="8925" y="5504"/>
                  </a:cubicBezTo>
                  <a:cubicBezTo>
                    <a:pt x="8878" y="5480"/>
                    <a:pt x="8776" y="5504"/>
                    <a:pt x="8752" y="5408"/>
                  </a:cubicBezTo>
                  <a:cubicBezTo>
                    <a:pt x="8728" y="5307"/>
                    <a:pt x="8728" y="5205"/>
                    <a:pt x="8776" y="5110"/>
                  </a:cubicBezTo>
                  <a:cubicBezTo>
                    <a:pt x="8806" y="5086"/>
                    <a:pt x="8830" y="5056"/>
                    <a:pt x="8854" y="5056"/>
                  </a:cubicBezTo>
                  <a:cubicBezTo>
                    <a:pt x="9104" y="4710"/>
                    <a:pt x="9128" y="4286"/>
                    <a:pt x="8830" y="3862"/>
                  </a:cubicBezTo>
                  <a:cubicBezTo>
                    <a:pt x="8657" y="3617"/>
                    <a:pt x="8430" y="3468"/>
                    <a:pt x="8233" y="3241"/>
                  </a:cubicBezTo>
                  <a:cubicBezTo>
                    <a:pt x="8382" y="3145"/>
                    <a:pt x="8531" y="2996"/>
                    <a:pt x="8507" y="2817"/>
                  </a:cubicBezTo>
                  <a:cubicBezTo>
                    <a:pt x="8507" y="2668"/>
                    <a:pt x="8555" y="2572"/>
                    <a:pt x="8579" y="2447"/>
                  </a:cubicBezTo>
                  <a:cubicBezTo>
                    <a:pt x="8627" y="2345"/>
                    <a:pt x="8657" y="2220"/>
                    <a:pt x="8657" y="2125"/>
                  </a:cubicBezTo>
                  <a:cubicBezTo>
                    <a:pt x="8657" y="1999"/>
                    <a:pt x="8704" y="1951"/>
                    <a:pt x="8806" y="1922"/>
                  </a:cubicBezTo>
                  <a:cubicBezTo>
                    <a:pt x="8854" y="1898"/>
                    <a:pt x="8901" y="1874"/>
                    <a:pt x="8955" y="1874"/>
                  </a:cubicBezTo>
                  <a:cubicBezTo>
                    <a:pt x="9128" y="1772"/>
                    <a:pt x="9325" y="1748"/>
                    <a:pt x="9475" y="1623"/>
                  </a:cubicBezTo>
                  <a:cubicBezTo>
                    <a:pt x="9624" y="1551"/>
                    <a:pt x="9773" y="1426"/>
                    <a:pt x="9797" y="1277"/>
                  </a:cubicBezTo>
                  <a:cubicBezTo>
                    <a:pt x="9851" y="1002"/>
                    <a:pt x="9875" y="704"/>
                    <a:pt x="9672" y="459"/>
                  </a:cubicBezTo>
                  <a:cubicBezTo>
                    <a:pt x="9552" y="310"/>
                    <a:pt x="9403" y="160"/>
                    <a:pt x="9200" y="107"/>
                  </a:cubicBezTo>
                  <a:cubicBezTo>
                    <a:pt x="8921" y="35"/>
                    <a:pt x="8639" y="0"/>
                    <a:pt x="8359" y="0"/>
                  </a:cubicBezTo>
                  <a:close/>
                </a:path>
              </a:pathLst>
            </a:custGeom>
            <a:solidFill>
              <a:srgbClr val="B0B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00;p48"/>
            <p:cNvSpPr/>
            <p:nvPr/>
          </p:nvSpPr>
          <p:spPr>
            <a:xfrm>
              <a:off x="4086210" y="2234972"/>
              <a:ext cx="134900" cy="2989"/>
            </a:xfrm>
            <a:custGeom>
              <a:avLst/>
              <a:gdLst/>
              <a:ahLst/>
              <a:cxnLst/>
              <a:rect l="l" t="t" r="r" b="b"/>
              <a:pathLst>
                <a:path w="2437" h="54" extrusionOk="0">
                  <a:moveTo>
                    <a:pt x="0" y="0"/>
                  </a:moveTo>
                  <a:lnTo>
                    <a:pt x="0" y="54"/>
                  </a:lnTo>
                  <a:lnTo>
                    <a:pt x="2436" y="54"/>
                  </a:lnTo>
                  <a:lnTo>
                    <a:pt x="2436" y="0"/>
                  </a:lnTo>
                  <a:close/>
                </a:path>
              </a:pathLst>
            </a:custGeom>
            <a:solidFill>
              <a:srgbClr val="FB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01;p48"/>
            <p:cNvSpPr/>
            <p:nvPr/>
          </p:nvSpPr>
          <p:spPr>
            <a:xfrm>
              <a:off x="3547911" y="1761520"/>
              <a:ext cx="126597" cy="103791"/>
            </a:xfrm>
            <a:custGeom>
              <a:avLst/>
              <a:gdLst/>
              <a:ahLst/>
              <a:cxnLst/>
              <a:rect l="l" t="t" r="r" b="b"/>
              <a:pathLst>
                <a:path w="2287" h="1875" extrusionOk="0">
                  <a:moveTo>
                    <a:pt x="269" y="1"/>
                  </a:moveTo>
                  <a:cubicBezTo>
                    <a:pt x="120" y="25"/>
                    <a:pt x="48" y="102"/>
                    <a:pt x="24" y="198"/>
                  </a:cubicBezTo>
                  <a:cubicBezTo>
                    <a:pt x="0" y="299"/>
                    <a:pt x="48" y="347"/>
                    <a:pt x="197" y="449"/>
                  </a:cubicBezTo>
                  <a:cubicBezTo>
                    <a:pt x="323" y="520"/>
                    <a:pt x="448" y="598"/>
                    <a:pt x="567" y="699"/>
                  </a:cubicBezTo>
                  <a:cubicBezTo>
                    <a:pt x="746" y="873"/>
                    <a:pt x="896" y="1046"/>
                    <a:pt x="1069" y="1195"/>
                  </a:cubicBezTo>
                  <a:cubicBezTo>
                    <a:pt x="1367" y="1392"/>
                    <a:pt x="1666" y="1619"/>
                    <a:pt x="1940" y="1816"/>
                  </a:cubicBezTo>
                  <a:cubicBezTo>
                    <a:pt x="1988" y="1840"/>
                    <a:pt x="2012" y="1864"/>
                    <a:pt x="2060" y="1864"/>
                  </a:cubicBezTo>
                  <a:cubicBezTo>
                    <a:pt x="2089" y="1871"/>
                    <a:pt x="2116" y="1874"/>
                    <a:pt x="2141" y="1874"/>
                  </a:cubicBezTo>
                  <a:cubicBezTo>
                    <a:pt x="2219" y="1874"/>
                    <a:pt x="2268" y="1835"/>
                    <a:pt x="2287" y="1744"/>
                  </a:cubicBezTo>
                  <a:cubicBezTo>
                    <a:pt x="2287" y="1595"/>
                    <a:pt x="2209" y="1517"/>
                    <a:pt x="2137" y="1446"/>
                  </a:cubicBezTo>
                  <a:cubicBezTo>
                    <a:pt x="1839" y="1195"/>
                    <a:pt x="1564" y="944"/>
                    <a:pt x="1266" y="723"/>
                  </a:cubicBezTo>
                  <a:cubicBezTo>
                    <a:pt x="1045" y="520"/>
                    <a:pt x="794" y="347"/>
                    <a:pt x="544" y="174"/>
                  </a:cubicBezTo>
                  <a:cubicBezTo>
                    <a:pt x="496" y="126"/>
                    <a:pt x="448" y="73"/>
                    <a:pt x="39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02;p48"/>
            <p:cNvSpPr/>
            <p:nvPr/>
          </p:nvSpPr>
          <p:spPr>
            <a:xfrm>
              <a:off x="3921487" y="1315079"/>
              <a:ext cx="96539" cy="142318"/>
            </a:xfrm>
            <a:custGeom>
              <a:avLst/>
              <a:gdLst/>
              <a:ahLst/>
              <a:cxnLst/>
              <a:rect l="l" t="t" r="r" b="b"/>
              <a:pathLst>
                <a:path w="1744" h="2571" extrusionOk="0">
                  <a:moveTo>
                    <a:pt x="223" y="0"/>
                  </a:moveTo>
                  <a:cubicBezTo>
                    <a:pt x="200" y="0"/>
                    <a:pt x="175" y="3"/>
                    <a:pt x="150" y="9"/>
                  </a:cubicBezTo>
                  <a:cubicBezTo>
                    <a:pt x="54" y="33"/>
                    <a:pt x="24" y="87"/>
                    <a:pt x="24" y="182"/>
                  </a:cubicBezTo>
                  <a:cubicBezTo>
                    <a:pt x="0" y="284"/>
                    <a:pt x="54" y="385"/>
                    <a:pt x="126" y="481"/>
                  </a:cubicBezTo>
                  <a:cubicBezTo>
                    <a:pt x="323" y="803"/>
                    <a:pt x="550" y="1131"/>
                    <a:pt x="747" y="1430"/>
                  </a:cubicBezTo>
                  <a:cubicBezTo>
                    <a:pt x="950" y="1728"/>
                    <a:pt x="1123" y="2051"/>
                    <a:pt x="1296" y="2349"/>
                  </a:cubicBezTo>
                  <a:cubicBezTo>
                    <a:pt x="1368" y="2421"/>
                    <a:pt x="1421" y="2499"/>
                    <a:pt x="1493" y="2570"/>
                  </a:cubicBezTo>
                  <a:cubicBezTo>
                    <a:pt x="1696" y="2499"/>
                    <a:pt x="1744" y="2421"/>
                    <a:pt x="1666" y="2248"/>
                  </a:cubicBezTo>
                  <a:cubicBezTo>
                    <a:pt x="1618" y="2146"/>
                    <a:pt x="1571" y="2051"/>
                    <a:pt x="1517" y="1973"/>
                  </a:cubicBezTo>
                  <a:cubicBezTo>
                    <a:pt x="1218" y="1478"/>
                    <a:pt x="920" y="982"/>
                    <a:pt x="597" y="481"/>
                  </a:cubicBezTo>
                  <a:cubicBezTo>
                    <a:pt x="526" y="355"/>
                    <a:pt x="424" y="260"/>
                    <a:pt x="377" y="87"/>
                  </a:cubicBezTo>
                  <a:cubicBezTo>
                    <a:pt x="359" y="28"/>
                    <a:pt x="296" y="0"/>
                    <a:pt x="22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03;p48"/>
            <p:cNvSpPr/>
            <p:nvPr/>
          </p:nvSpPr>
          <p:spPr>
            <a:xfrm>
              <a:off x="4488868" y="1182710"/>
              <a:ext cx="24854" cy="158371"/>
            </a:xfrm>
            <a:custGeom>
              <a:avLst/>
              <a:gdLst/>
              <a:ahLst/>
              <a:cxnLst/>
              <a:rect l="l" t="t" r="r" b="b"/>
              <a:pathLst>
                <a:path w="449" h="2861" extrusionOk="0">
                  <a:moveTo>
                    <a:pt x="228" y="1"/>
                  </a:moveTo>
                  <a:cubicBezTo>
                    <a:pt x="78" y="72"/>
                    <a:pt x="31" y="150"/>
                    <a:pt x="1" y="299"/>
                  </a:cubicBezTo>
                  <a:lnTo>
                    <a:pt x="1" y="699"/>
                  </a:lnTo>
                  <a:cubicBezTo>
                    <a:pt x="1" y="944"/>
                    <a:pt x="31" y="1171"/>
                    <a:pt x="31" y="1415"/>
                  </a:cubicBezTo>
                  <a:cubicBezTo>
                    <a:pt x="54" y="1744"/>
                    <a:pt x="54" y="2090"/>
                    <a:pt x="54" y="2412"/>
                  </a:cubicBezTo>
                  <a:cubicBezTo>
                    <a:pt x="54" y="2514"/>
                    <a:pt x="54" y="2586"/>
                    <a:pt x="78" y="2687"/>
                  </a:cubicBezTo>
                  <a:cubicBezTo>
                    <a:pt x="102" y="2788"/>
                    <a:pt x="126" y="2860"/>
                    <a:pt x="251" y="2860"/>
                  </a:cubicBezTo>
                  <a:cubicBezTo>
                    <a:pt x="353" y="2860"/>
                    <a:pt x="425" y="2759"/>
                    <a:pt x="425" y="2663"/>
                  </a:cubicBezTo>
                  <a:lnTo>
                    <a:pt x="425" y="2460"/>
                  </a:lnTo>
                  <a:cubicBezTo>
                    <a:pt x="448" y="1744"/>
                    <a:pt x="401" y="1021"/>
                    <a:pt x="353" y="299"/>
                  </a:cubicBezTo>
                  <a:cubicBezTo>
                    <a:pt x="353" y="198"/>
                    <a:pt x="353" y="72"/>
                    <a:pt x="22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04;p48"/>
            <p:cNvSpPr/>
            <p:nvPr/>
          </p:nvSpPr>
          <p:spPr>
            <a:xfrm>
              <a:off x="5238525" y="1457401"/>
              <a:ext cx="113478" cy="99584"/>
            </a:xfrm>
            <a:custGeom>
              <a:avLst/>
              <a:gdLst/>
              <a:ahLst/>
              <a:cxnLst/>
              <a:rect l="l" t="t" r="r" b="b"/>
              <a:pathLst>
                <a:path w="2050" h="1799" extrusionOk="0">
                  <a:moveTo>
                    <a:pt x="1913" y="0"/>
                  </a:moveTo>
                  <a:cubicBezTo>
                    <a:pt x="1898" y="0"/>
                    <a:pt x="1881" y="2"/>
                    <a:pt x="1863" y="5"/>
                  </a:cubicBezTo>
                  <a:cubicBezTo>
                    <a:pt x="1738" y="29"/>
                    <a:pt x="1613" y="77"/>
                    <a:pt x="1541" y="155"/>
                  </a:cubicBezTo>
                  <a:cubicBezTo>
                    <a:pt x="1219" y="399"/>
                    <a:pt x="944" y="698"/>
                    <a:pt x="622" y="973"/>
                  </a:cubicBezTo>
                  <a:cubicBezTo>
                    <a:pt x="496" y="1098"/>
                    <a:pt x="371" y="1223"/>
                    <a:pt x="222" y="1319"/>
                  </a:cubicBezTo>
                  <a:cubicBezTo>
                    <a:pt x="120" y="1396"/>
                    <a:pt x="25" y="1498"/>
                    <a:pt x="1" y="1617"/>
                  </a:cubicBezTo>
                  <a:cubicBezTo>
                    <a:pt x="83" y="1743"/>
                    <a:pt x="135" y="1799"/>
                    <a:pt x="197" y="1799"/>
                  </a:cubicBezTo>
                  <a:cubicBezTo>
                    <a:pt x="248" y="1799"/>
                    <a:pt x="307" y="1762"/>
                    <a:pt x="395" y="1695"/>
                  </a:cubicBezTo>
                  <a:cubicBezTo>
                    <a:pt x="449" y="1671"/>
                    <a:pt x="496" y="1647"/>
                    <a:pt x="520" y="1593"/>
                  </a:cubicBezTo>
                  <a:cubicBezTo>
                    <a:pt x="920" y="1223"/>
                    <a:pt x="1344" y="871"/>
                    <a:pt x="1738" y="501"/>
                  </a:cubicBezTo>
                  <a:cubicBezTo>
                    <a:pt x="1816" y="423"/>
                    <a:pt x="1911" y="328"/>
                    <a:pt x="1965" y="202"/>
                  </a:cubicBezTo>
                  <a:cubicBezTo>
                    <a:pt x="2049" y="92"/>
                    <a:pt x="2022" y="0"/>
                    <a:pt x="191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05;p48"/>
            <p:cNvSpPr/>
            <p:nvPr/>
          </p:nvSpPr>
          <p:spPr>
            <a:xfrm>
              <a:off x="5321110" y="2656273"/>
              <a:ext cx="114419" cy="44450"/>
            </a:xfrm>
            <a:custGeom>
              <a:avLst/>
              <a:gdLst/>
              <a:ahLst/>
              <a:cxnLst/>
              <a:rect l="l" t="t" r="r" b="b"/>
              <a:pathLst>
                <a:path w="2067" h="803" extrusionOk="0">
                  <a:moveTo>
                    <a:pt x="174" y="1"/>
                  </a:moveTo>
                  <a:cubicBezTo>
                    <a:pt x="49" y="1"/>
                    <a:pt x="1" y="78"/>
                    <a:pt x="25" y="180"/>
                  </a:cubicBezTo>
                  <a:cubicBezTo>
                    <a:pt x="79" y="275"/>
                    <a:pt x="126" y="353"/>
                    <a:pt x="228" y="377"/>
                  </a:cubicBezTo>
                  <a:cubicBezTo>
                    <a:pt x="550" y="526"/>
                    <a:pt x="873" y="628"/>
                    <a:pt x="1195" y="699"/>
                  </a:cubicBezTo>
                  <a:cubicBezTo>
                    <a:pt x="1392" y="723"/>
                    <a:pt x="1619" y="777"/>
                    <a:pt x="1792" y="801"/>
                  </a:cubicBezTo>
                  <a:cubicBezTo>
                    <a:pt x="1826" y="801"/>
                    <a:pt x="1859" y="803"/>
                    <a:pt x="1889" y="803"/>
                  </a:cubicBezTo>
                  <a:cubicBezTo>
                    <a:pt x="1967" y="803"/>
                    <a:pt x="2025" y="790"/>
                    <a:pt x="2043" y="699"/>
                  </a:cubicBezTo>
                  <a:cubicBezTo>
                    <a:pt x="2067" y="598"/>
                    <a:pt x="2019" y="526"/>
                    <a:pt x="1893" y="449"/>
                  </a:cubicBezTo>
                  <a:cubicBezTo>
                    <a:pt x="1840" y="425"/>
                    <a:pt x="1792" y="401"/>
                    <a:pt x="1744" y="401"/>
                  </a:cubicBezTo>
                  <a:cubicBezTo>
                    <a:pt x="1541" y="329"/>
                    <a:pt x="1344" y="228"/>
                    <a:pt x="1123" y="204"/>
                  </a:cubicBezTo>
                  <a:cubicBezTo>
                    <a:pt x="825" y="126"/>
                    <a:pt x="496" y="78"/>
                    <a:pt x="17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06;p48"/>
            <p:cNvSpPr/>
            <p:nvPr/>
          </p:nvSpPr>
          <p:spPr>
            <a:xfrm>
              <a:off x="5088511" y="3262680"/>
              <a:ext cx="113035" cy="42845"/>
            </a:xfrm>
            <a:custGeom>
              <a:avLst/>
              <a:gdLst/>
              <a:ahLst/>
              <a:cxnLst/>
              <a:rect l="l" t="t" r="r" b="b"/>
              <a:pathLst>
                <a:path w="2042" h="774" extrusionOk="0">
                  <a:moveTo>
                    <a:pt x="260" y="1"/>
                  </a:moveTo>
                  <a:cubicBezTo>
                    <a:pt x="179" y="1"/>
                    <a:pt x="99" y="19"/>
                    <a:pt x="24" y="66"/>
                  </a:cubicBezTo>
                  <a:cubicBezTo>
                    <a:pt x="0" y="144"/>
                    <a:pt x="48" y="216"/>
                    <a:pt x="102" y="269"/>
                  </a:cubicBezTo>
                  <a:cubicBezTo>
                    <a:pt x="149" y="269"/>
                    <a:pt x="197" y="293"/>
                    <a:pt x="221" y="317"/>
                  </a:cubicBezTo>
                  <a:cubicBezTo>
                    <a:pt x="322" y="490"/>
                    <a:pt x="520" y="490"/>
                    <a:pt x="699" y="538"/>
                  </a:cubicBezTo>
                  <a:cubicBezTo>
                    <a:pt x="818" y="592"/>
                    <a:pt x="943" y="616"/>
                    <a:pt x="1069" y="663"/>
                  </a:cubicBezTo>
                  <a:cubicBezTo>
                    <a:pt x="1261" y="741"/>
                    <a:pt x="1467" y="773"/>
                    <a:pt x="1674" y="773"/>
                  </a:cubicBezTo>
                  <a:cubicBezTo>
                    <a:pt x="1737" y="773"/>
                    <a:pt x="1800" y="770"/>
                    <a:pt x="1863" y="765"/>
                  </a:cubicBezTo>
                  <a:cubicBezTo>
                    <a:pt x="1940" y="765"/>
                    <a:pt x="2012" y="717"/>
                    <a:pt x="2042" y="616"/>
                  </a:cubicBezTo>
                  <a:cubicBezTo>
                    <a:pt x="2042" y="514"/>
                    <a:pt x="1988" y="442"/>
                    <a:pt x="1916" y="389"/>
                  </a:cubicBezTo>
                  <a:cubicBezTo>
                    <a:pt x="1893" y="365"/>
                    <a:pt x="1839" y="365"/>
                    <a:pt x="1815" y="365"/>
                  </a:cubicBezTo>
                  <a:cubicBezTo>
                    <a:pt x="1367" y="269"/>
                    <a:pt x="943" y="144"/>
                    <a:pt x="496" y="42"/>
                  </a:cubicBezTo>
                  <a:cubicBezTo>
                    <a:pt x="421" y="19"/>
                    <a:pt x="340" y="1"/>
                    <a:pt x="26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07;p48"/>
            <p:cNvSpPr/>
            <p:nvPr/>
          </p:nvSpPr>
          <p:spPr>
            <a:xfrm>
              <a:off x="5377627" y="2115351"/>
              <a:ext cx="114419" cy="24799"/>
            </a:xfrm>
            <a:custGeom>
              <a:avLst/>
              <a:gdLst/>
              <a:ahLst/>
              <a:cxnLst/>
              <a:rect l="l" t="t" r="r" b="b"/>
              <a:pathLst>
                <a:path w="2067" h="448" extrusionOk="0">
                  <a:moveTo>
                    <a:pt x="520" y="0"/>
                  </a:moveTo>
                  <a:cubicBezTo>
                    <a:pt x="449" y="0"/>
                    <a:pt x="371" y="24"/>
                    <a:pt x="299" y="48"/>
                  </a:cubicBezTo>
                  <a:cubicBezTo>
                    <a:pt x="222" y="72"/>
                    <a:pt x="150" y="125"/>
                    <a:pt x="72" y="197"/>
                  </a:cubicBezTo>
                  <a:cubicBezTo>
                    <a:pt x="1" y="275"/>
                    <a:pt x="25" y="370"/>
                    <a:pt x="126" y="400"/>
                  </a:cubicBezTo>
                  <a:cubicBezTo>
                    <a:pt x="174" y="448"/>
                    <a:pt x="222" y="448"/>
                    <a:pt x="299" y="448"/>
                  </a:cubicBezTo>
                  <a:lnTo>
                    <a:pt x="472" y="448"/>
                  </a:lnTo>
                  <a:cubicBezTo>
                    <a:pt x="669" y="448"/>
                    <a:pt x="849" y="448"/>
                    <a:pt x="1022" y="424"/>
                  </a:cubicBezTo>
                  <a:cubicBezTo>
                    <a:pt x="1266" y="424"/>
                    <a:pt x="1517" y="400"/>
                    <a:pt x="1768" y="370"/>
                  </a:cubicBezTo>
                  <a:cubicBezTo>
                    <a:pt x="1863" y="370"/>
                    <a:pt x="1965" y="346"/>
                    <a:pt x="2066" y="322"/>
                  </a:cubicBezTo>
                  <a:cubicBezTo>
                    <a:pt x="2066" y="72"/>
                    <a:pt x="2013" y="24"/>
                    <a:pt x="181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08;p48"/>
            <p:cNvSpPr/>
            <p:nvPr/>
          </p:nvSpPr>
          <p:spPr>
            <a:xfrm>
              <a:off x="3797039" y="3106692"/>
              <a:ext cx="79711" cy="64323"/>
            </a:xfrm>
            <a:custGeom>
              <a:avLst/>
              <a:gdLst/>
              <a:ahLst/>
              <a:cxnLst/>
              <a:rect l="l" t="t" r="r" b="b"/>
              <a:pathLst>
                <a:path w="1440" h="1162" extrusionOk="0">
                  <a:moveTo>
                    <a:pt x="1219" y="1"/>
                  </a:moveTo>
                  <a:cubicBezTo>
                    <a:pt x="1165" y="1"/>
                    <a:pt x="1093" y="25"/>
                    <a:pt x="1045" y="72"/>
                  </a:cubicBezTo>
                  <a:lnTo>
                    <a:pt x="150" y="747"/>
                  </a:lnTo>
                  <a:cubicBezTo>
                    <a:pt x="96" y="819"/>
                    <a:pt x="48" y="872"/>
                    <a:pt x="1" y="944"/>
                  </a:cubicBezTo>
                  <a:cubicBezTo>
                    <a:pt x="62" y="1089"/>
                    <a:pt x="125" y="1161"/>
                    <a:pt x="215" y="1161"/>
                  </a:cubicBezTo>
                  <a:cubicBezTo>
                    <a:pt x="265" y="1161"/>
                    <a:pt x="324" y="1138"/>
                    <a:pt x="395" y="1093"/>
                  </a:cubicBezTo>
                  <a:cubicBezTo>
                    <a:pt x="448" y="1093"/>
                    <a:pt x="472" y="1046"/>
                    <a:pt x="520" y="1022"/>
                  </a:cubicBezTo>
                  <a:cubicBezTo>
                    <a:pt x="771" y="819"/>
                    <a:pt x="1045" y="622"/>
                    <a:pt x="1290" y="401"/>
                  </a:cubicBezTo>
                  <a:cubicBezTo>
                    <a:pt x="1344" y="371"/>
                    <a:pt x="1416" y="299"/>
                    <a:pt x="1416" y="252"/>
                  </a:cubicBezTo>
                  <a:cubicBezTo>
                    <a:pt x="1439" y="174"/>
                    <a:pt x="1439" y="102"/>
                    <a:pt x="1392" y="49"/>
                  </a:cubicBezTo>
                  <a:cubicBezTo>
                    <a:pt x="1368" y="1"/>
                    <a:pt x="1266" y="1"/>
                    <a:pt x="121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09;p48"/>
            <p:cNvSpPr/>
            <p:nvPr/>
          </p:nvSpPr>
          <p:spPr>
            <a:xfrm>
              <a:off x="3627545" y="2609222"/>
              <a:ext cx="83974" cy="70578"/>
            </a:xfrm>
            <a:custGeom>
              <a:avLst/>
              <a:gdLst/>
              <a:ahLst/>
              <a:cxnLst/>
              <a:rect l="l" t="t" r="r" b="b"/>
              <a:pathLst>
                <a:path w="1517" h="1275" extrusionOk="0">
                  <a:moveTo>
                    <a:pt x="1271" y="1"/>
                  </a:moveTo>
                  <a:cubicBezTo>
                    <a:pt x="1209" y="1"/>
                    <a:pt x="1146" y="38"/>
                    <a:pt x="1069" y="105"/>
                  </a:cubicBezTo>
                  <a:cubicBezTo>
                    <a:pt x="997" y="158"/>
                    <a:pt x="920" y="230"/>
                    <a:pt x="824" y="308"/>
                  </a:cubicBezTo>
                  <a:cubicBezTo>
                    <a:pt x="597" y="505"/>
                    <a:pt x="376" y="678"/>
                    <a:pt x="173" y="881"/>
                  </a:cubicBezTo>
                  <a:cubicBezTo>
                    <a:pt x="102" y="928"/>
                    <a:pt x="78" y="1000"/>
                    <a:pt x="24" y="1054"/>
                  </a:cubicBezTo>
                  <a:cubicBezTo>
                    <a:pt x="0" y="1125"/>
                    <a:pt x="0" y="1203"/>
                    <a:pt x="48" y="1251"/>
                  </a:cubicBezTo>
                  <a:cubicBezTo>
                    <a:pt x="102" y="1275"/>
                    <a:pt x="173" y="1275"/>
                    <a:pt x="227" y="1275"/>
                  </a:cubicBezTo>
                  <a:cubicBezTo>
                    <a:pt x="275" y="1251"/>
                    <a:pt x="323" y="1227"/>
                    <a:pt x="376" y="1179"/>
                  </a:cubicBezTo>
                  <a:cubicBezTo>
                    <a:pt x="675" y="928"/>
                    <a:pt x="997" y="654"/>
                    <a:pt x="1296" y="403"/>
                  </a:cubicBezTo>
                  <a:lnTo>
                    <a:pt x="1517" y="182"/>
                  </a:lnTo>
                  <a:cubicBezTo>
                    <a:pt x="1421" y="57"/>
                    <a:pt x="1347" y="1"/>
                    <a:pt x="1271"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10;p48"/>
            <p:cNvSpPr/>
            <p:nvPr/>
          </p:nvSpPr>
          <p:spPr>
            <a:xfrm>
              <a:off x="5040242" y="3500538"/>
              <a:ext cx="60558" cy="55742"/>
            </a:xfrm>
            <a:custGeom>
              <a:avLst/>
              <a:gdLst/>
              <a:ahLst/>
              <a:cxnLst/>
              <a:rect l="l" t="t" r="r" b="b"/>
              <a:pathLst>
                <a:path w="1094" h="1007" extrusionOk="0">
                  <a:moveTo>
                    <a:pt x="240" y="1"/>
                  </a:moveTo>
                  <a:cubicBezTo>
                    <a:pt x="165" y="1"/>
                    <a:pt x="87" y="34"/>
                    <a:pt x="1" y="121"/>
                  </a:cubicBezTo>
                  <a:cubicBezTo>
                    <a:pt x="24" y="271"/>
                    <a:pt x="126" y="372"/>
                    <a:pt x="227" y="474"/>
                  </a:cubicBezTo>
                  <a:cubicBezTo>
                    <a:pt x="347" y="569"/>
                    <a:pt x="448" y="671"/>
                    <a:pt x="574" y="772"/>
                  </a:cubicBezTo>
                  <a:cubicBezTo>
                    <a:pt x="645" y="820"/>
                    <a:pt x="723" y="921"/>
                    <a:pt x="824" y="969"/>
                  </a:cubicBezTo>
                  <a:cubicBezTo>
                    <a:pt x="856" y="995"/>
                    <a:pt x="886" y="1006"/>
                    <a:pt x="913" y="1006"/>
                  </a:cubicBezTo>
                  <a:cubicBezTo>
                    <a:pt x="968" y="1006"/>
                    <a:pt x="1013" y="961"/>
                    <a:pt x="1045" y="897"/>
                  </a:cubicBezTo>
                  <a:cubicBezTo>
                    <a:pt x="1093" y="820"/>
                    <a:pt x="1069" y="748"/>
                    <a:pt x="1045" y="671"/>
                  </a:cubicBezTo>
                  <a:cubicBezTo>
                    <a:pt x="920" y="450"/>
                    <a:pt x="723" y="271"/>
                    <a:pt x="526" y="121"/>
                  </a:cubicBezTo>
                  <a:cubicBezTo>
                    <a:pt x="426" y="55"/>
                    <a:pt x="335" y="1"/>
                    <a:pt x="240"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11;p48"/>
            <p:cNvSpPr/>
            <p:nvPr/>
          </p:nvSpPr>
          <p:spPr>
            <a:xfrm>
              <a:off x="4084550" y="3583237"/>
              <a:ext cx="45668" cy="61057"/>
            </a:xfrm>
            <a:custGeom>
              <a:avLst/>
              <a:gdLst/>
              <a:ahLst/>
              <a:cxnLst/>
              <a:rect l="l" t="t" r="r" b="b"/>
              <a:pathLst>
                <a:path w="825" h="1103" extrusionOk="0">
                  <a:moveTo>
                    <a:pt x="598" y="0"/>
                  </a:moveTo>
                  <a:cubicBezTo>
                    <a:pt x="550" y="48"/>
                    <a:pt x="448" y="72"/>
                    <a:pt x="401" y="150"/>
                  </a:cubicBezTo>
                  <a:cubicBezTo>
                    <a:pt x="299" y="299"/>
                    <a:pt x="204" y="472"/>
                    <a:pt x="102" y="669"/>
                  </a:cubicBezTo>
                  <a:cubicBezTo>
                    <a:pt x="54" y="717"/>
                    <a:pt x="30" y="818"/>
                    <a:pt x="30" y="896"/>
                  </a:cubicBezTo>
                  <a:cubicBezTo>
                    <a:pt x="1" y="968"/>
                    <a:pt x="1" y="1045"/>
                    <a:pt x="78" y="1069"/>
                  </a:cubicBezTo>
                  <a:cubicBezTo>
                    <a:pt x="124" y="1091"/>
                    <a:pt x="163" y="1102"/>
                    <a:pt x="200" y="1102"/>
                  </a:cubicBezTo>
                  <a:cubicBezTo>
                    <a:pt x="245" y="1102"/>
                    <a:pt x="286" y="1085"/>
                    <a:pt x="329" y="1045"/>
                  </a:cubicBezTo>
                  <a:cubicBezTo>
                    <a:pt x="353" y="1015"/>
                    <a:pt x="377" y="968"/>
                    <a:pt x="401" y="944"/>
                  </a:cubicBezTo>
                  <a:cubicBezTo>
                    <a:pt x="502" y="771"/>
                    <a:pt x="627" y="568"/>
                    <a:pt x="723" y="394"/>
                  </a:cubicBezTo>
                  <a:cubicBezTo>
                    <a:pt x="747" y="323"/>
                    <a:pt x="777" y="245"/>
                    <a:pt x="800" y="174"/>
                  </a:cubicBezTo>
                  <a:cubicBezTo>
                    <a:pt x="824" y="72"/>
                    <a:pt x="747" y="0"/>
                    <a:pt x="59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12;p48"/>
            <p:cNvSpPr/>
            <p:nvPr/>
          </p:nvSpPr>
          <p:spPr>
            <a:xfrm>
              <a:off x="5238521" y="2241891"/>
              <a:ext cx="29117" cy="23526"/>
            </a:xfrm>
            <a:custGeom>
              <a:avLst/>
              <a:gdLst/>
              <a:ahLst/>
              <a:cxnLst/>
              <a:rect l="l" t="t" r="r" b="b"/>
              <a:pathLst>
                <a:path w="526" h="425" extrusionOk="0">
                  <a:moveTo>
                    <a:pt x="275" y="1"/>
                  </a:moveTo>
                  <a:cubicBezTo>
                    <a:pt x="126" y="1"/>
                    <a:pt x="0" y="78"/>
                    <a:pt x="0" y="174"/>
                  </a:cubicBezTo>
                  <a:cubicBezTo>
                    <a:pt x="0" y="275"/>
                    <a:pt x="150" y="401"/>
                    <a:pt x="275" y="424"/>
                  </a:cubicBezTo>
                  <a:cubicBezTo>
                    <a:pt x="424" y="424"/>
                    <a:pt x="496" y="353"/>
                    <a:pt x="526" y="227"/>
                  </a:cubicBezTo>
                  <a:cubicBezTo>
                    <a:pt x="526" y="126"/>
                    <a:pt x="377" y="1"/>
                    <a:pt x="27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13;p48"/>
            <p:cNvSpPr/>
            <p:nvPr/>
          </p:nvSpPr>
          <p:spPr>
            <a:xfrm>
              <a:off x="3867118" y="2103726"/>
              <a:ext cx="26128" cy="28176"/>
            </a:xfrm>
            <a:custGeom>
              <a:avLst/>
              <a:gdLst/>
              <a:ahLst/>
              <a:cxnLst/>
              <a:rect l="l" t="t" r="r" b="b"/>
              <a:pathLst>
                <a:path w="472" h="509" extrusionOk="0">
                  <a:moveTo>
                    <a:pt x="348" y="1"/>
                  </a:moveTo>
                  <a:cubicBezTo>
                    <a:pt x="306" y="1"/>
                    <a:pt x="261" y="20"/>
                    <a:pt x="227" y="37"/>
                  </a:cubicBezTo>
                  <a:cubicBezTo>
                    <a:pt x="150" y="109"/>
                    <a:pt x="102" y="186"/>
                    <a:pt x="48" y="282"/>
                  </a:cubicBezTo>
                  <a:cubicBezTo>
                    <a:pt x="0" y="407"/>
                    <a:pt x="48" y="509"/>
                    <a:pt x="227" y="509"/>
                  </a:cubicBezTo>
                  <a:cubicBezTo>
                    <a:pt x="275" y="485"/>
                    <a:pt x="323" y="431"/>
                    <a:pt x="347" y="383"/>
                  </a:cubicBezTo>
                  <a:cubicBezTo>
                    <a:pt x="400" y="335"/>
                    <a:pt x="424" y="234"/>
                    <a:pt x="448" y="186"/>
                  </a:cubicBezTo>
                  <a:cubicBezTo>
                    <a:pt x="472" y="109"/>
                    <a:pt x="472" y="37"/>
                    <a:pt x="400" y="13"/>
                  </a:cubicBezTo>
                  <a:cubicBezTo>
                    <a:pt x="384" y="4"/>
                    <a:pt x="367" y="1"/>
                    <a:pt x="34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14;p48"/>
            <p:cNvSpPr/>
            <p:nvPr/>
          </p:nvSpPr>
          <p:spPr>
            <a:xfrm>
              <a:off x="4931526" y="3117264"/>
              <a:ext cx="27456" cy="19928"/>
            </a:xfrm>
            <a:custGeom>
              <a:avLst/>
              <a:gdLst/>
              <a:ahLst/>
              <a:cxnLst/>
              <a:rect l="l" t="t" r="r" b="b"/>
              <a:pathLst>
                <a:path w="496" h="360" extrusionOk="0">
                  <a:moveTo>
                    <a:pt x="134" y="1"/>
                  </a:moveTo>
                  <a:cubicBezTo>
                    <a:pt x="69" y="1"/>
                    <a:pt x="0" y="44"/>
                    <a:pt x="0" y="108"/>
                  </a:cubicBezTo>
                  <a:cubicBezTo>
                    <a:pt x="0" y="180"/>
                    <a:pt x="48" y="281"/>
                    <a:pt x="102" y="305"/>
                  </a:cubicBezTo>
                  <a:cubicBezTo>
                    <a:pt x="160" y="338"/>
                    <a:pt x="229" y="360"/>
                    <a:pt x="302" y="360"/>
                  </a:cubicBezTo>
                  <a:cubicBezTo>
                    <a:pt x="349" y="360"/>
                    <a:pt x="399" y="350"/>
                    <a:pt x="448" y="329"/>
                  </a:cubicBezTo>
                  <a:cubicBezTo>
                    <a:pt x="496" y="108"/>
                    <a:pt x="400" y="7"/>
                    <a:pt x="174" y="7"/>
                  </a:cubicBezTo>
                  <a:cubicBezTo>
                    <a:pt x="161" y="3"/>
                    <a:pt x="147" y="1"/>
                    <a:pt x="134"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15;p48"/>
            <p:cNvSpPr/>
            <p:nvPr/>
          </p:nvSpPr>
          <p:spPr>
            <a:xfrm>
              <a:off x="5125488" y="2715945"/>
              <a:ext cx="23526" cy="20371"/>
            </a:xfrm>
            <a:custGeom>
              <a:avLst/>
              <a:gdLst/>
              <a:ahLst/>
              <a:cxnLst/>
              <a:rect l="l" t="t" r="r" b="b"/>
              <a:pathLst>
                <a:path w="425" h="368" extrusionOk="0">
                  <a:moveTo>
                    <a:pt x="214" y="0"/>
                  </a:moveTo>
                  <a:cubicBezTo>
                    <a:pt x="133" y="0"/>
                    <a:pt x="75" y="69"/>
                    <a:pt x="1" y="218"/>
                  </a:cubicBezTo>
                  <a:cubicBezTo>
                    <a:pt x="31" y="266"/>
                    <a:pt x="54" y="320"/>
                    <a:pt x="78" y="368"/>
                  </a:cubicBezTo>
                  <a:cubicBezTo>
                    <a:pt x="329" y="344"/>
                    <a:pt x="329" y="320"/>
                    <a:pt x="425" y="93"/>
                  </a:cubicBezTo>
                  <a:cubicBezTo>
                    <a:pt x="335" y="32"/>
                    <a:pt x="269" y="0"/>
                    <a:pt x="214"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16;p48"/>
            <p:cNvSpPr/>
            <p:nvPr/>
          </p:nvSpPr>
          <p:spPr>
            <a:xfrm>
              <a:off x="4261019" y="1546198"/>
              <a:ext cx="15278" cy="7307"/>
            </a:xfrm>
            <a:custGeom>
              <a:avLst/>
              <a:gdLst/>
              <a:ahLst/>
              <a:cxnLst/>
              <a:rect l="l" t="t" r="r" b="b"/>
              <a:pathLst>
                <a:path w="276" h="132" extrusionOk="0">
                  <a:moveTo>
                    <a:pt x="156" y="0"/>
                  </a:moveTo>
                  <a:cubicBezTo>
                    <a:pt x="105" y="0"/>
                    <a:pt x="56" y="28"/>
                    <a:pt x="0" y="56"/>
                  </a:cubicBezTo>
                  <a:cubicBezTo>
                    <a:pt x="63" y="106"/>
                    <a:pt x="112" y="132"/>
                    <a:pt x="156" y="132"/>
                  </a:cubicBezTo>
                  <a:cubicBezTo>
                    <a:pt x="199" y="132"/>
                    <a:pt x="236" y="106"/>
                    <a:pt x="275" y="56"/>
                  </a:cubicBezTo>
                  <a:cubicBezTo>
                    <a:pt x="232" y="15"/>
                    <a:pt x="194" y="0"/>
                    <a:pt x="15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17;p48"/>
            <p:cNvSpPr/>
            <p:nvPr/>
          </p:nvSpPr>
          <p:spPr>
            <a:xfrm>
              <a:off x="3717053" y="1537784"/>
              <a:ext cx="1605461" cy="2705642"/>
            </a:xfrm>
            <a:custGeom>
              <a:avLst/>
              <a:gdLst/>
              <a:ahLst/>
              <a:cxnLst/>
              <a:rect l="l" t="t" r="r" b="b"/>
              <a:pathLst>
                <a:path w="29003" h="48878" extrusionOk="0">
                  <a:moveTo>
                    <a:pt x="19282" y="37191"/>
                  </a:moveTo>
                  <a:cubicBezTo>
                    <a:pt x="19458" y="37191"/>
                    <a:pt x="19600" y="37245"/>
                    <a:pt x="19726" y="37370"/>
                  </a:cubicBezTo>
                  <a:cubicBezTo>
                    <a:pt x="19976" y="37597"/>
                    <a:pt x="20072" y="37896"/>
                    <a:pt x="20102" y="38218"/>
                  </a:cubicBezTo>
                  <a:cubicBezTo>
                    <a:pt x="20126" y="38445"/>
                    <a:pt x="20024" y="38618"/>
                    <a:pt x="19803" y="38690"/>
                  </a:cubicBezTo>
                  <a:cubicBezTo>
                    <a:pt x="19552" y="38767"/>
                    <a:pt x="19278" y="38839"/>
                    <a:pt x="19003" y="38863"/>
                  </a:cubicBezTo>
                  <a:cubicBezTo>
                    <a:pt x="18609" y="38893"/>
                    <a:pt x="18185" y="38893"/>
                    <a:pt x="17785" y="38893"/>
                  </a:cubicBezTo>
                  <a:lnTo>
                    <a:pt x="17785" y="38917"/>
                  </a:lnTo>
                  <a:cubicBezTo>
                    <a:pt x="17314" y="38893"/>
                    <a:pt x="16866" y="38863"/>
                    <a:pt x="16418" y="38839"/>
                  </a:cubicBezTo>
                  <a:cubicBezTo>
                    <a:pt x="15672" y="38791"/>
                    <a:pt x="14950" y="38714"/>
                    <a:pt x="14227" y="38642"/>
                  </a:cubicBezTo>
                  <a:cubicBezTo>
                    <a:pt x="13409" y="38564"/>
                    <a:pt x="12586" y="38493"/>
                    <a:pt x="11768" y="38391"/>
                  </a:cubicBezTo>
                  <a:cubicBezTo>
                    <a:pt x="11493" y="38343"/>
                    <a:pt x="11218" y="38242"/>
                    <a:pt x="10944" y="38194"/>
                  </a:cubicBezTo>
                  <a:cubicBezTo>
                    <a:pt x="10669" y="38170"/>
                    <a:pt x="10424" y="38069"/>
                    <a:pt x="10150" y="37997"/>
                  </a:cubicBezTo>
                  <a:cubicBezTo>
                    <a:pt x="10048" y="37943"/>
                    <a:pt x="9977" y="37896"/>
                    <a:pt x="9953" y="37794"/>
                  </a:cubicBezTo>
                  <a:cubicBezTo>
                    <a:pt x="9851" y="37573"/>
                    <a:pt x="9953" y="37370"/>
                    <a:pt x="10174" y="37299"/>
                  </a:cubicBezTo>
                  <a:cubicBezTo>
                    <a:pt x="10281" y="37256"/>
                    <a:pt x="10383" y="37237"/>
                    <a:pt x="10486" y="37237"/>
                  </a:cubicBezTo>
                  <a:cubicBezTo>
                    <a:pt x="10572" y="37237"/>
                    <a:pt x="10657" y="37250"/>
                    <a:pt x="10747" y="37275"/>
                  </a:cubicBezTo>
                  <a:cubicBezTo>
                    <a:pt x="11000" y="37320"/>
                    <a:pt x="11252" y="37337"/>
                    <a:pt x="11503" y="37337"/>
                  </a:cubicBezTo>
                  <a:cubicBezTo>
                    <a:pt x="11649" y="37337"/>
                    <a:pt x="11794" y="37331"/>
                    <a:pt x="11941" y="37323"/>
                  </a:cubicBezTo>
                  <a:cubicBezTo>
                    <a:pt x="12287" y="37299"/>
                    <a:pt x="12639" y="37299"/>
                    <a:pt x="12986" y="37299"/>
                  </a:cubicBezTo>
                  <a:cubicBezTo>
                    <a:pt x="13905" y="37275"/>
                    <a:pt x="14824" y="37275"/>
                    <a:pt x="15744" y="37275"/>
                  </a:cubicBezTo>
                  <a:cubicBezTo>
                    <a:pt x="16591" y="37275"/>
                    <a:pt x="17463" y="37275"/>
                    <a:pt x="18335" y="37251"/>
                  </a:cubicBezTo>
                  <a:cubicBezTo>
                    <a:pt x="18609" y="37251"/>
                    <a:pt x="18908" y="37221"/>
                    <a:pt x="19176" y="37197"/>
                  </a:cubicBezTo>
                  <a:cubicBezTo>
                    <a:pt x="19213" y="37193"/>
                    <a:pt x="19248" y="37191"/>
                    <a:pt x="19282" y="37191"/>
                  </a:cubicBezTo>
                  <a:close/>
                  <a:moveTo>
                    <a:pt x="10221" y="38367"/>
                  </a:moveTo>
                  <a:cubicBezTo>
                    <a:pt x="10699" y="38445"/>
                    <a:pt x="11117" y="38517"/>
                    <a:pt x="11565" y="38564"/>
                  </a:cubicBezTo>
                  <a:cubicBezTo>
                    <a:pt x="12066" y="38642"/>
                    <a:pt x="12538" y="38714"/>
                    <a:pt x="13033" y="38767"/>
                  </a:cubicBezTo>
                  <a:cubicBezTo>
                    <a:pt x="13654" y="38839"/>
                    <a:pt x="14281" y="38917"/>
                    <a:pt x="14926" y="38964"/>
                  </a:cubicBezTo>
                  <a:cubicBezTo>
                    <a:pt x="15744" y="39042"/>
                    <a:pt x="16567" y="39114"/>
                    <a:pt x="17415" y="39161"/>
                  </a:cubicBezTo>
                  <a:cubicBezTo>
                    <a:pt x="17935" y="39191"/>
                    <a:pt x="18460" y="39191"/>
                    <a:pt x="19003" y="39215"/>
                  </a:cubicBezTo>
                  <a:lnTo>
                    <a:pt x="19254" y="39215"/>
                  </a:lnTo>
                  <a:cubicBezTo>
                    <a:pt x="19278" y="39364"/>
                    <a:pt x="19302" y="39514"/>
                    <a:pt x="19326" y="39663"/>
                  </a:cubicBezTo>
                  <a:cubicBezTo>
                    <a:pt x="19355" y="39734"/>
                    <a:pt x="19355" y="39812"/>
                    <a:pt x="19326" y="39860"/>
                  </a:cubicBezTo>
                  <a:cubicBezTo>
                    <a:pt x="19211" y="40147"/>
                    <a:pt x="18930" y="40434"/>
                    <a:pt x="18531" y="40434"/>
                  </a:cubicBezTo>
                  <a:cubicBezTo>
                    <a:pt x="18516" y="40434"/>
                    <a:pt x="18500" y="40434"/>
                    <a:pt x="18484" y="40433"/>
                  </a:cubicBezTo>
                  <a:cubicBezTo>
                    <a:pt x="18036" y="40385"/>
                    <a:pt x="17588" y="40385"/>
                    <a:pt x="17141" y="40355"/>
                  </a:cubicBezTo>
                  <a:cubicBezTo>
                    <a:pt x="17039" y="40331"/>
                    <a:pt x="16914" y="40308"/>
                    <a:pt x="16818" y="40308"/>
                  </a:cubicBezTo>
                  <a:cubicBezTo>
                    <a:pt x="16520" y="40260"/>
                    <a:pt x="16221" y="40236"/>
                    <a:pt x="15923" y="40182"/>
                  </a:cubicBezTo>
                  <a:cubicBezTo>
                    <a:pt x="15648" y="40134"/>
                    <a:pt x="15350" y="40111"/>
                    <a:pt x="15075" y="40057"/>
                  </a:cubicBezTo>
                  <a:cubicBezTo>
                    <a:pt x="14627" y="40009"/>
                    <a:pt x="14180" y="39937"/>
                    <a:pt x="13732" y="39884"/>
                  </a:cubicBezTo>
                  <a:cubicBezTo>
                    <a:pt x="13433" y="39836"/>
                    <a:pt x="13135" y="39788"/>
                    <a:pt x="12836" y="39734"/>
                  </a:cubicBezTo>
                  <a:lnTo>
                    <a:pt x="10818" y="39514"/>
                  </a:lnTo>
                  <a:cubicBezTo>
                    <a:pt x="10598" y="39490"/>
                    <a:pt x="10347" y="39436"/>
                    <a:pt x="10126" y="39412"/>
                  </a:cubicBezTo>
                  <a:cubicBezTo>
                    <a:pt x="9977" y="39412"/>
                    <a:pt x="9923" y="39364"/>
                    <a:pt x="9923" y="39215"/>
                  </a:cubicBezTo>
                  <a:lnTo>
                    <a:pt x="9923" y="38940"/>
                  </a:lnTo>
                  <a:cubicBezTo>
                    <a:pt x="9953" y="38714"/>
                    <a:pt x="10024" y="38517"/>
                    <a:pt x="10221" y="38367"/>
                  </a:cubicBezTo>
                  <a:close/>
                  <a:moveTo>
                    <a:pt x="11242" y="39812"/>
                  </a:moveTo>
                  <a:cubicBezTo>
                    <a:pt x="11917" y="39908"/>
                    <a:pt x="12609" y="39985"/>
                    <a:pt x="13308" y="40111"/>
                  </a:cubicBezTo>
                  <a:cubicBezTo>
                    <a:pt x="14132" y="40236"/>
                    <a:pt x="14950" y="40355"/>
                    <a:pt x="15773" y="40481"/>
                  </a:cubicBezTo>
                  <a:cubicBezTo>
                    <a:pt x="15994" y="40534"/>
                    <a:pt x="16221" y="40534"/>
                    <a:pt x="16442" y="40558"/>
                  </a:cubicBezTo>
                  <a:cubicBezTo>
                    <a:pt x="16788" y="40606"/>
                    <a:pt x="17164" y="40654"/>
                    <a:pt x="17535" y="40708"/>
                  </a:cubicBezTo>
                  <a:cubicBezTo>
                    <a:pt x="17809" y="40731"/>
                    <a:pt x="18108" y="40755"/>
                    <a:pt x="18382" y="40803"/>
                  </a:cubicBezTo>
                  <a:cubicBezTo>
                    <a:pt x="18705" y="40881"/>
                    <a:pt x="19003" y="40952"/>
                    <a:pt x="19302" y="41030"/>
                  </a:cubicBezTo>
                  <a:cubicBezTo>
                    <a:pt x="19475" y="41078"/>
                    <a:pt x="19576" y="41227"/>
                    <a:pt x="19702" y="41352"/>
                  </a:cubicBezTo>
                  <a:cubicBezTo>
                    <a:pt x="19827" y="41454"/>
                    <a:pt x="19875" y="41603"/>
                    <a:pt x="19899" y="41776"/>
                  </a:cubicBezTo>
                  <a:cubicBezTo>
                    <a:pt x="19923" y="41997"/>
                    <a:pt x="19875" y="42200"/>
                    <a:pt x="19702" y="42349"/>
                  </a:cubicBezTo>
                  <a:cubicBezTo>
                    <a:pt x="19624" y="42397"/>
                    <a:pt x="19529" y="42445"/>
                    <a:pt x="19427" y="42475"/>
                  </a:cubicBezTo>
                  <a:cubicBezTo>
                    <a:pt x="19326" y="42499"/>
                    <a:pt x="19206" y="42499"/>
                    <a:pt x="19105" y="42522"/>
                  </a:cubicBezTo>
                  <a:cubicBezTo>
                    <a:pt x="18932" y="42522"/>
                    <a:pt x="18758" y="42522"/>
                    <a:pt x="18579" y="42546"/>
                  </a:cubicBezTo>
                  <a:lnTo>
                    <a:pt x="17439" y="42546"/>
                  </a:lnTo>
                  <a:cubicBezTo>
                    <a:pt x="17345" y="42549"/>
                    <a:pt x="17250" y="42551"/>
                    <a:pt x="17156" y="42551"/>
                  </a:cubicBezTo>
                  <a:cubicBezTo>
                    <a:pt x="16528" y="42551"/>
                    <a:pt x="15903" y="42485"/>
                    <a:pt x="15296" y="42397"/>
                  </a:cubicBezTo>
                  <a:cubicBezTo>
                    <a:pt x="14156" y="42272"/>
                    <a:pt x="13033" y="41949"/>
                    <a:pt x="11917" y="41651"/>
                  </a:cubicBezTo>
                  <a:cubicBezTo>
                    <a:pt x="11445" y="41525"/>
                    <a:pt x="10968" y="41430"/>
                    <a:pt x="10496" y="41328"/>
                  </a:cubicBezTo>
                  <a:cubicBezTo>
                    <a:pt x="10299" y="41281"/>
                    <a:pt x="10150" y="41155"/>
                    <a:pt x="10024" y="41030"/>
                  </a:cubicBezTo>
                  <a:cubicBezTo>
                    <a:pt x="9953" y="40952"/>
                    <a:pt x="9923" y="40881"/>
                    <a:pt x="9953" y="40779"/>
                  </a:cubicBezTo>
                  <a:cubicBezTo>
                    <a:pt x="10001" y="40481"/>
                    <a:pt x="10150" y="40308"/>
                    <a:pt x="10401" y="40182"/>
                  </a:cubicBezTo>
                  <a:cubicBezTo>
                    <a:pt x="10645" y="40057"/>
                    <a:pt x="10872" y="39937"/>
                    <a:pt x="11093" y="39836"/>
                  </a:cubicBezTo>
                  <a:cubicBezTo>
                    <a:pt x="11147" y="39812"/>
                    <a:pt x="11195" y="39812"/>
                    <a:pt x="11242" y="39812"/>
                  </a:cubicBezTo>
                  <a:close/>
                  <a:moveTo>
                    <a:pt x="11404" y="41916"/>
                  </a:moveTo>
                  <a:cubicBezTo>
                    <a:pt x="11551" y="41916"/>
                    <a:pt x="11695" y="41938"/>
                    <a:pt x="11839" y="41973"/>
                  </a:cubicBezTo>
                  <a:cubicBezTo>
                    <a:pt x="12639" y="42176"/>
                    <a:pt x="13409" y="42373"/>
                    <a:pt x="14203" y="42570"/>
                  </a:cubicBezTo>
                  <a:cubicBezTo>
                    <a:pt x="14878" y="42719"/>
                    <a:pt x="15571" y="42797"/>
                    <a:pt x="16245" y="42845"/>
                  </a:cubicBezTo>
                  <a:cubicBezTo>
                    <a:pt x="16741" y="42869"/>
                    <a:pt x="17236" y="42869"/>
                    <a:pt x="17714" y="42893"/>
                  </a:cubicBezTo>
                  <a:cubicBezTo>
                    <a:pt x="18132" y="42893"/>
                    <a:pt x="18532" y="42893"/>
                    <a:pt x="18932" y="42946"/>
                  </a:cubicBezTo>
                  <a:cubicBezTo>
                    <a:pt x="19254" y="42994"/>
                    <a:pt x="19576" y="42970"/>
                    <a:pt x="19899" y="42994"/>
                  </a:cubicBezTo>
                  <a:cubicBezTo>
                    <a:pt x="19923" y="42994"/>
                    <a:pt x="19952" y="42994"/>
                    <a:pt x="20000" y="43018"/>
                  </a:cubicBezTo>
                  <a:cubicBezTo>
                    <a:pt x="20072" y="43316"/>
                    <a:pt x="19952" y="43567"/>
                    <a:pt x="19749" y="43788"/>
                  </a:cubicBezTo>
                  <a:cubicBezTo>
                    <a:pt x="19702" y="43842"/>
                    <a:pt x="19624" y="43866"/>
                    <a:pt x="19552" y="43866"/>
                  </a:cubicBezTo>
                  <a:cubicBezTo>
                    <a:pt x="19057" y="43991"/>
                    <a:pt x="18532" y="44087"/>
                    <a:pt x="17982" y="44087"/>
                  </a:cubicBezTo>
                  <a:cubicBezTo>
                    <a:pt x="17564" y="44087"/>
                    <a:pt x="17141" y="44116"/>
                    <a:pt x="16717" y="44116"/>
                  </a:cubicBezTo>
                  <a:cubicBezTo>
                    <a:pt x="16269" y="44140"/>
                    <a:pt x="15821" y="44164"/>
                    <a:pt x="15374" y="44164"/>
                  </a:cubicBezTo>
                  <a:lnTo>
                    <a:pt x="13332" y="44164"/>
                  </a:lnTo>
                  <a:cubicBezTo>
                    <a:pt x="12711" y="44164"/>
                    <a:pt x="12066" y="44188"/>
                    <a:pt x="11445" y="44188"/>
                  </a:cubicBezTo>
                  <a:cubicBezTo>
                    <a:pt x="11069" y="44188"/>
                    <a:pt x="10699" y="44164"/>
                    <a:pt x="10323" y="44116"/>
                  </a:cubicBezTo>
                  <a:cubicBezTo>
                    <a:pt x="10174" y="44087"/>
                    <a:pt x="10024" y="44015"/>
                    <a:pt x="9827" y="43967"/>
                  </a:cubicBezTo>
                  <a:cubicBezTo>
                    <a:pt x="10115" y="43653"/>
                    <a:pt x="10402" y="43482"/>
                    <a:pt x="10761" y="43482"/>
                  </a:cubicBezTo>
                  <a:cubicBezTo>
                    <a:pt x="10805" y="43482"/>
                    <a:pt x="10850" y="43484"/>
                    <a:pt x="10896" y="43490"/>
                  </a:cubicBezTo>
                  <a:cubicBezTo>
                    <a:pt x="11296" y="43519"/>
                    <a:pt x="11690" y="43567"/>
                    <a:pt x="12090" y="43615"/>
                  </a:cubicBezTo>
                  <a:cubicBezTo>
                    <a:pt x="12365" y="43639"/>
                    <a:pt x="12663" y="43692"/>
                    <a:pt x="12938" y="43716"/>
                  </a:cubicBezTo>
                  <a:cubicBezTo>
                    <a:pt x="13087" y="43740"/>
                    <a:pt x="13236" y="43740"/>
                    <a:pt x="13386" y="43764"/>
                  </a:cubicBezTo>
                  <a:cubicBezTo>
                    <a:pt x="14266" y="43828"/>
                    <a:pt x="15147" y="43872"/>
                    <a:pt x="16028" y="43872"/>
                  </a:cubicBezTo>
                  <a:cubicBezTo>
                    <a:pt x="16216" y="43872"/>
                    <a:pt x="16404" y="43870"/>
                    <a:pt x="16591" y="43866"/>
                  </a:cubicBezTo>
                  <a:cubicBezTo>
                    <a:pt x="17087" y="43842"/>
                    <a:pt x="17588" y="43818"/>
                    <a:pt x="18060" y="43788"/>
                  </a:cubicBezTo>
                  <a:cubicBezTo>
                    <a:pt x="18185" y="43764"/>
                    <a:pt x="18281" y="43740"/>
                    <a:pt x="18406" y="43716"/>
                  </a:cubicBezTo>
                  <a:cubicBezTo>
                    <a:pt x="18382" y="43591"/>
                    <a:pt x="18311" y="43519"/>
                    <a:pt x="18185" y="43519"/>
                  </a:cubicBezTo>
                  <a:cubicBezTo>
                    <a:pt x="17897" y="43519"/>
                    <a:pt x="17597" y="43483"/>
                    <a:pt x="17291" y="43483"/>
                  </a:cubicBezTo>
                  <a:cubicBezTo>
                    <a:pt x="17223" y="43483"/>
                    <a:pt x="17155" y="43485"/>
                    <a:pt x="17087" y="43490"/>
                  </a:cubicBezTo>
                  <a:cubicBezTo>
                    <a:pt x="16692" y="43525"/>
                    <a:pt x="16302" y="43539"/>
                    <a:pt x="15911" y="43539"/>
                  </a:cubicBezTo>
                  <a:cubicBezTo>
                    <a:pt x="15444" y="43539"/>
                    <a:pt x="14976" y="43519"/>
                    <a:pt x="14502" y="43490"/>
                  </a:cubicBezTo>
                  <a:cubicBezTo>
                    <a:pt x="14078" y="43466"/>
                    <a:pt x="13654" y="43466"/>
                    <a:pt x="13206" y="43418"/>
                  </a:cubicBezTo>
                  <a:cubicBezTo>
                    <a:pt x="12986" y="43418"/>
                    <a:pt x="12735" y="43340"/>
                    <a:pt x="12490" y="43316"/>
                  </a:cubicBezTo>
                  <a:cubicBezTo>
                    <a:pt x="12114" y="43293"/>
                    <a:pt x="11744" y="43269"/>
                    <a:pt x="11368" y="43245"/>
                  </a:cubicBezTo>
                  <a:cubicBezTo>
                    <a:pt x="10848" y="43191"/>
                    <a:pt x="10347" y="43072"/>
                    <a:pt x="9851" y="42946"/>
                  </a:cubicBezTo>
                  <a:cubicBezTo>
                    <a:pt x="9851" y="42893"/>
                    <a:pt x="9875" y="42845"/>
                    <a:pt x="9875" y="42797"/>
                  </a:cubicBezTo>
                  <a:cubicBezTo>
                    <a:pt x="9804" y="42594"/>
                    <a:pt x="9851" y="42445"/>
                    <a:pt x="10001" y="42325"/>
                  </a:cubicBezTo>
                  <a:cubicBezTo>
                    <a:pt x="10251" y="42122"/>
                    <a:pt x="10520" y="42051"/>
                    <a:pt x="10818" y="41997"/>
                  </a:cubicBezTo>
                  <a:cubicBezTo>
                    <a:pt x="10944" y="41949"/>
                    <a:pt x="11093" y="41949"/>
                    <a:pt x="11242" y="41925"/>
                  </a:cubicBezTo>
                  <a:cubicBezTo>
                    <a:pt x="11297" y="41919"/>
                    <a:pt x="11351" y="41916"/>
                    <a:pt x="11404" y="41916"/>
                  </a:cubicBezTo>
                  <a:close/>
                  <a:moveTo>
                    <a:pt x="19081" y="44313"/>
                  </a:moveTo>
                  <a:lnTo>
                    <a:pt x="19081" y="44313"/>
                  </a:lnTo>
                  <a:cubicBezTo>
                    <a:pt x="19057" y="44486"/>
                    <a:pt x="19057" y="44486"/>
                    <a:pt x="18854" y="44612"/>
                  </a:cubicBezTo>
                  <a:cubicBezTo>
                    <a:pt x="18830" y="44510"/>
                    <a:pt x="18830" y="44463"/>
                    <a:pt x="18806" y="44385"/>
                  </a:cubicBezTo>
                  <a:cubicBezTo>
                    <a:pt x="18908" y="44361"/>
                    <a:pt x="18979" y="44337"/>
                    <a:pt x="19081" y="44313"/>
                  </a:cubicBezTo>
                  <a:close/>
                  <a:moveTo>
                    <a:pt x="10872" y="44588"/>
                  </a:moveTo>
                  <a:cubicBezTo>
                    <a:pt x="10920" y="44761"/>
                    <a:pt x="10944" y="44934"/>
                    <a:pt x="10998" y="45083"/>
                  </a:cubicBezTo>
                  <a:cubicBezTo>
                    <a:pt x="10968" y="45083"/>
                    <a:pt x="10968" y="45107"/>
                    <a:pt x="10944" y="45107"/>
                  </a:cubicBezTo>
                  <a:cubicBezTo>
                    <a:pt x="10747" y="44958"/>
                    <a:pt x="10550" y="44785"/>
                    <a:pt x="10323" y="44588"/>
                  </a:cubicBezTo>
                  <a:close/>
                  <a:moveTo>
                    <a:pt x="18579" y="44385"/>
                  </a:moveTo>
                  <a:lnTo>
                    <a:pt x="18579" y="44385"/>
                  </a:lnTo>
                  <a:cubicBezTo>
                    <a:pt x="18681" y="44713"/>
                    <a:pt x="18633" y="44833"/>
                    <a:pt x="18406" y="45012"/>
                  </a:cubicBezTo>
                  <a:cubicBezTo>
                    <a:pt x="18257" y="45131"/>
                    <a:pt x="18132" y="45209"/>
                    <a:pt x="17982" y="45310"/>
                  </a:cubicBezTo>
                  <a:cubicBezTo>
                    <a:pt x="17982" y="45334"/>
                    <a:pt x="17958" y="45334"/>
                    <a:pt x="17935" y="45334"/>
                  </a:cubicBezTo>
                  <a:cubicBezTo>
                    <a:pt x="17982" y="45036"/>
                    <a:pt x="18060" y="44737"/>
                    <a:pt x="18108" y="44415"/>
                  </a:cubicBezTo>
                  <a:cubicBezTo>
                    <a:pt x="18281" y="44415"/>
                    <a:pt x="18430" y="44415"/>
                    <a:pt x="18579" y="44385"/>
                  </a:cubicBezTo>
                  <a:close/>
                  <a:moveTo>
                    <a:pt x="11415" y="44534"/>
                  </a:moveTo>
                  <a:cubicBezTo>
                    <a:pt x="11744" y="45012"/>
                    <a:pt x="12042" y="45430"/>
                    <a:pt x="12365" y="45877"/>
                  </a:cubicBezTo>
                  <a:cubicBezTo>
                    <a:pt x="12324" y="45883"/>
                    <a:pt x="12284" y="45886"/>
                    <a:pt x="12244" y="45886"/>
                  </a:cubicBezTo>
                  <a:cubicBezTo>
                    <a:pt x="12067" y="45886"/>
                    <a:pt x="11909" y="45831"/>
                    <a:pt x="11768" y="45728"/>
                  </a:cubicBezTo>
                  <a:cubicBezTo>
                    <a:pt x="11469" y="45531"/>
                    <a:pt x="11218" y="45310"/>
                    <a:pt x="11171" y="44910"/>
                  </a:cubicBezTo>
                  <a:cubicBezTo>
                    <a:pt x="11171" y="44809"/>
                    <a:pt x="11117" y="44713"/>
                    <a:pt x="11093" y="44588"/>
                  </a:cubicBezTo>
                  <a:cubicBezTo>
                    <a:pt x="11069" y="44588"/>
                    <a:pt x="11093" y="44588"/>
                    <a:pt x="11093" y="44564"/>
                  </a:cubicBezTo>
                  <a:cubicBezTo>
                    <a:pt x="11195" y="44564"/>
                    <a:pt x="11320" y="44534"/>
                    <a:pt x="11415" y="44534"/>
                  </a:cubicBezTo>
                  <a:close/>
                  <a:moveTo>
                    <a:pt x="12639" y="44534"/>
                  </a:moveTo>
                  <a:cubicBezTo>
                    <a:pt x="12860" y="45012"/>
                    <a:pt x="13087" y="45507"/>
                    <a:pt x="13308" y="46003"/>
                  </a:cubicBezTo>
                  <a:cubicBezTo>
                    <a:pt x="13239" y="46020"/>
                    <a:pt x="13174" y="46026"/>
                    <a:pt x="13111" y="46026"/>
                  </a:cubicBezTo>
                  <a:cubicBezTo>
                    <a:pt x="12973" y="46026"/>
                    <a:pt x="12846" y="45995"/>
                    <a:pt x="12711" y="45979"/>
                  </a:cubicBezTo>
                  <a:cubicBezTo>
                    <a:pt x="12687" y="45979"/>
                    <a:pt x="12663" y="45931"/>
                    <a:pt x="12639" y="45907"/>
                  </a:cubicBezTo>
                  <a:cubicBezTo>
                    <a:pt x="12311" y="45483"/>
                    <a:pt x="11989" y="45060"/>
                    <a:pt x="11690" y="44612"/>
                  </a:cubicBezTo>
                  <a:cubicBezTo>
                    <a:pt x="11666" y="44612"/>
                    <a:pt x="11666" y="44588"/>
                    <a:pt x="11642" y="44534"/>
                  </a:cubicBezTo>
                  <a:close/>
                  <a:moveTo>
                    <a:pt x="17911" y="44415"/>
                  </a:moveTo>
                  <a:lnTo>
                    <a:pt x="17911" y="44415"/>
                  </a:lnTo>
                  <a:cubicBezTo>
                    <a:pt x="17887" y="44564"/>
                    <a:pt x="17863" y="44683"/>
                    <a:pt x="17833" y="44809"/>
                  </a:cubicBezTo>
                  <a:cubicBezTo>
                    <a:pt x="17761" y="45012"/>
                    <a:pt x="17684" y="45209"/>
                    <a:pt x="17636" y="45406"/>
                  </a:cubicBezTo>
                  <a:cubicBezTo>
                    <a:pt x="17588" y="45633"/>
                    <a:pt x="17463" y="45782"/>
                    <a:pt x="17290" y="45854"/>
                  </a:cubicBezTo>
                  <a:cubicBezTo>
                    <a:pt x="17102" y="45948"/>
                    <a:pt x="16959" y="46083"/>
                    <a:pt x="16745" y="46083"/>
                  </a:cubicBezTo>
                  <a:cubicBezTo>
                    <a:pt x="16728" y="46083"/>
                    <a:pt x="16711" y="46082"/>
                    <a:pt x="16693" y="46080"/>
                  </a:cubicBezTo>
                  <a:cubicBezTo>
                    <a:pt x="16669" y="46080"/>
                    <a:pt x="16669" y="46057"/>
                    <a:pt x="16615" y="46057"/>
                  </a:cubicBezTo>
                  <a:cubicBezTo>
                    <a:pt x="16866" y="45531"/>
                    <a:pt x="17141" y="45060"/>
                    <a:pt x="17188" y="44463"/>
                  </a:cubicBezTo>
                  <a:cubicBezTo>
                    <a:pt x="17439" y="44439"/>
                    <a:pt x="17660" y="44439"/>
                    <a:pt x="17911" y="44415"/>
                  </a:cubicBezTo>
                  <a:close/>
                  <a:moveTo>
                    <a:pt x="13450" y="44501"/>
                  </a:moveTo>
                  <a:cubicBezTo>
                    <a:pt x="13541" y="44501"/>
                    <a:pt x="13629" y="44504"/>
                    <a:pt x="13708" y="44510"/>
                  </a:cubicBezTo>
                  <a:cubicBezTo>
                    <a:pt x="13881" y="45036"/>
                    <a:pt x="14006" y="45555"/>
                    <a:pt x="13983" y="46104"/>
                  </a:cubicBezTo>
                  <a:cubicBezTo>
                    <a:pt x="13929" y="46104"/>
                    <a:pt x="13881" y="46080"/>
                    <a:pt x="13833" y="46080"/>
                  </a:cubicBezTo>
                  <a:cubicBezTo>
                    <a:pt x="13802" y="46086"/>
                    <a:pt x="13774" y="46088"/>
                    <a:pt x="13747" y="46088"/>
                  </a:cubicBezTo>
                  <a:cubicBezTo>
                    <a:pt x="13541" y="46088"/>
                    <a:pt x="13470" y="45929"/>
                    <a:pt x="13386" y="45728"/>
                  </a:cubicBezTo>
                  <a:cubicBezTo>
                    <a:pt x="13236" y="45382"/>
                    <a:pt x="13057" y="45060"/>
                    <a:pt x="12884" y="44713"/>
                  </a:cubicBezTo>
                  <a:cubicBezTo>
                    <a:pt x="12860" y="44660"/>
                    <a:pt x="12836" y="44612"/>
                    <a:pt x="12812" y="44564"/>
                  </a:cubicBezTo>
                  <a:cubicBezTo>
                    <a:pt x="12922" y="44524"/>
                    <a:pt x="13195" y="44501"/>
                    <a:pt x="13450" y="44501"/>
                  </a:cubicBezTo>
                  <a:close/>
                  <a:moveTo>
                    <a:pt x="15051" y="44510"/>
                  </a:moveTo>
                  <a:cubicBezTo>
                    <a:pt x="15027" y="45060"/>
                    <a:pt x="15075" y="45579"/>
                    <a:pt x="14950" y="46104"/>
                  </a:cubicBezTo>
                  <a:lnTo>
                    <a:pt x="14227" y="46104"/>
                  </a:lnTo>
                  <a:cubicBezTo>
                    <a:pt x="14203" y="45555"/>
                    <a:pt x="14132" y="45036"/>
                    <a:pt x="13905" y="44510"/>
                  </a:cubicBezTo>
                  <a:close/>
                  <a:moveTo>
                    <a:pt x="16144" y="44510"/>
                  </a:moveTo>
                  <a:lnTo>
                    <a:pt x="16144" y="44660"/>
                  </a:lnTo>
                  <a:cubicBezTo>
                    <a:pt x="16042" y="45131"/>
                    <a:pt x="15869" y="45555"/>
                    <a:pt x="15672" y="45979"/>
                  </a:cubicBezTo>
                  <a:cubicBezTo>
                    <a:pt x="15624" y="46080"/>
                    <a:pt x="15571" y="46128"/>
                    <a:pt x="15445" y="46128"/>
                  </a:cubicBezTo>
                  <a:cubicBezTo>
                    <a:pt x="15421" y="46120"/>
                    <a:pt x="15394" y="46118"/>
                    <a:pt x="15365" y="46118"/>
                  </a:cubicBezTo>
                  <a:cubicBezTo>
                    <a:pt x="15307" y="46118"/>
                    <a:pt x="15240" y="46128"/>
                    <a:pt x="15177" y="46128"/>
                  </a:cubicBezTo>
                  <a:cubicBezTo>
                    <a:pt x="15200" y="45579"/>
                    <a:pt x="15200" y="45060"/>
                    <a:pt x="15224" y="44510"/>
                  </a:cubicBezTo>
                  <a:close/>
                  <a:moveTo>
                    <a:pt x="17039" y="44486"/>
                  </a:moveTo>
                  <a:cubicBezTo>
                    <a:pt x="16890" y="45060"/>
                    <a:pt x="16639" y="45579"/>
                    <a:pt x="16341" y="46128"/>
                  </a:cubicBezTo>
                  <a:lnTo>
                    <a:pt x="15845" y="46128"/>
                  </a:lnTo>
                  <a:cubicBezTo>
                    <a:pt x="16072" y="45579"/>
                    <a:pt x="16317" y="45083"/>
                    <a:pt x="16317" y="44486"/>
                  </a:cubicBezTo>
                  <a:close/>
                  <a:moveTo>
                    <a:pt x="13833" y="47000"/>
                  </a:moveTo>
                  <a:cubicBezTo>
                    <a:pt x="14054" y="47000"/>
                    <a:pt x="14251" y="47024"/>
                    <a:pt x="14502" y="47048"/>
                  </a:cubicBezTo>
                  <a:cubicBezTo>
                    <a:pt x="14478" y="47173"/>
                    <a:pt x="14454" y="47274"/>
                    <a:pt x="14430" y="47400"/>
                  </a:cubicBezTo>
                  <a:cubicBezTo>
                    <a:pt x="14227" y="47346"/>
                    <a:pt x="14054" y="47274"/>
                    <a:pt x="13881" y="47173"/>
                  </a:cubicBezTo>
                  <a:cubicBezTo>
                    <a:pt x="13833" y="47149"/>
                    <a:pt x="13833" y="47071"/>
                    <a:pt x="13803" y="47048"/>
                  </a:cubicBezTo>
                  <a:cubicBezTo>
                    <a:pt x="13803" y="47024"/>
                    <a:pt x="13833" y="47000"/>
                    <a:pt x="13833" y="47000"/>
                  </a:cubicBezTo>
                  <a:close/>
                  <a:moveTo>
                    <a:pt x="17792" y="0"/>
                  </a:moveTo>
                  <a:cubicBezTo>
                    <a:pt x="17767" y="0"/>
                    <a:pt x="17746" y="11"/>
                    <a:pt x="17714" y="11"/>
                  </a:cubicBezTo>
                  <a:cubicBezTo>
                    <a:pt x="17761" y="136"/>
                    <a:pt x="17738" y="136"/>
                    <a:pt x="17833" y="160"/>
                  </a:cubicBezTo>
                  <a:cubicBezTo>
                    <a:pt x="17958" y="208"/>
                    <a:pt x="18108" y="237"/>
                    <a:pt x="18257" y="261"/>
                  </a:cubicBezTo>
                  <a:cubicBezTo>
                    <a:pt x="18358" y="285"/>
                    <a:pt x="18484" y="285"/>
                    <a:pt x="18579" y="333"/>
                  </a:cubicBezTo>
                  <a:cubicBezTo>
                    <a:pt x="19105" y="560"/>
                    <a:pt x="19654" y="781"/>
                    <a:pt x="20173" y="1055"/>
                  </a:cubicBezTo>
                  <a:cubicBezTo>
                    <a:pt x="20597" y="1252"/>
                    <a:pt x="20997" y="1527"/>
                    <a:pt x="21415" y="1754"/>
                  </a:cubicBezTo>
                  <a:cubicBezTo>
                    <a:pt x="21618" y="1879"/>
                    <a:pt x="21791" y="1999"/>
                    <a:pt x="21988" y="2124"/>
                  </a:cubicBezTo>
                  <a:cubicBezTo>
                    <a:pt x="22460" y="2446"/>
                    <a:pt x="22884" y="2822"/>
                    <a:pt x="23284" y="3246"/>
                  </a:cubicBezTo>
                  <a:cubicBezTo>
                    <a:pt x="23905" y="3843"/>
                    <a:pt x="24549" y="4440"/>
                    <a:pt x="25200" y="5037"/>
                  </a:cubicBezTo>
                  <a:cubicBezTo>
                    <a:pt x="25594" y="5407"/>
                    <a:pt x="25946" y="5831"/>
                    <a:pt x="26269" y="6303"/>
                  </a:cubicBezTo>
                  <a:cubicBezTo>
                    <a:pt x="26788" y="7049"/>
                    <a:pt x="27188" y="7849"/>
                    <a:pt x="27612" y="8643"/>
                  </a:cubicBezTo>
                  <a:cubicBezTo>
                    <a:pt x="28060" y="9461"/>
                    <a:pt x="28280" y="10356"/>
                    <a:pt x="28406" y="11282"/>
                  </a:cubicBezTo>
                  <a:cubicBezTo>
                    <a:pt x="28483" y="11927"/>
                    <a:pt x="28531" y="12595"/>
                    <a:pt x="28555" y="13246"/>
                  </a:cubicBezTo>
                  <a:cubicBezTo>
                    <a:pt x="28555" y="13789"/>
                    <a:pt x="28555" y="14315"/>
                    <a:pt x="28507" y="14834"/>
                  </a:cubicBezTo>
                  <a:cubicBezTo>
                    <a:pt x="28483" y="15282"/>
                    <a:pt x="28382" y="15759"/>
                    <a:pt x="28310" y="16207"/>
                  </a:cubicBezTo>
                  <a:cubicBezTo>
                    <a:pt x="28161" y="17001"/>
                    <a:pt x="27982" y="17771"/>
                    <a:pt x="27660" y="18517"/>
                  </a:cubicBezTo>
                  <a:cubicBezTo>
                    <a:pt x="27063" y="19789"/>
                    <a:pt x="26466" y="21055"/>
                    <a:pt x="25719" y="22225"/>
                  </a:cubicBezTo>
                  <a:cubicBezTo>
                    <a:pt x="25475" y="22672"/>
                    <a:pt x="25200" y="23096"/>
                    <a:pt x="24848" y="23466"/>
                  </a:cubicBezTo>
                  <a:cubicBezTo>
                    <a:pt x="24579" y="23765"/>
                    <a:pt x="24376" y="24087"/>
                    <a:pt x="24203" y="24440"/>
                  </a:cubicBezTo>
                  <a:cubicBezTo>
                    <a:pt x="24078" y="24738"/>
                    <a:pt x="23928" y="25013"/>
                    <a:pt x="23803" y="25311"/>
                  </a:cubicBezTo>
                  <a:cubicBezTo>
                    <a:pt x="23606" y="25783"/>
                    <a:pt x="23385" y="26230"/>
                    <a:pt x="23236" y="26726"/>
                  </a:cubicBezTo>
                  <a:cubicBezTo>
                    <a:pt x="22985" y="27448"/>
                    <a:pt x="22908" y="28242"/>
                    <a:pt x="22758" y="29012"/>
                  </a:cubicBezTo>
                  <a:cubicBezTo>
                    <a:pt x="22687" y="29365"/>
                    <a:pt x="22687" y="29735"/>
                    <a:pt x="22639" y="30087"/>
                  </a:cubicBezTo>
                  <a:cubicBezTo>
                    <a:pt x="22585" y="30433"/>
                    <a:pt x="22514" y="30756"/>
                    <a:pt x="22460" y="31078"/>
                  </a:cubicBezTo>
                  <a:cubicBezTo>
                    <a:pt x="22364" y="31627"/>
                    <a:pt x="22287" y="32147"/>
                    <a:pt x="22161" y="32696"/>
                  </a:cubicBezTo>
                  <a:cubicBezTo>
                    <a:pt x="22042" y="33221"/>
                    <a:pt x="21893" y="33765"/>
                    <a:pt x="21714" y="34290"/>
                  </a:cubicBezTo>
                  <a:cubicBezTo>
                    <a:pt x="21517" y="34935"/>
                    <a:pt x="21194" y="35460"/>
                    <a:pt x="20770" y="35979"/>
                  </a:cubicBezTo>
                  <a:cubicBezTo>
                    <a:pt x="20699" y="36027"/>
                    <a:pt x="20645" y="36081"/>
                    <a:pt x="20573" y="36152"/>
                  </a:cubicBezTo>
                  <a:cubicBezTo>
                    <a:pt x="20275" y="36403"/>
                    <a:pt x="19923" y="36552"/>
                    <a:pt x="19576" y="36678"/>
                  </a:cubicBezTo>
                  <a:cubicBezTo>
                    <a:pt x="19105" y="36851"/>
                    <a:pt x="18609" y="36976"/>
                    <a:pt x="18084" y="36976"/>
                  </a:cubicBezTo>
                  <a:lnTo>
                    <a:pt x="15869" y="36976"/>
                  </a:lnTo>
                  <a:cubicBezTo>
                    <a:pt x="14878" y="37000"/>
                    <a:pt x="13881" y="37000"/>
                    <a:pt x="12884" y="37000"/>
                  </a:cubicBezTo>
                  <a:cubicBezTo>
                    <a:pt x="12766" y="37004"/>
                    <a:pt x="12649" y="37006"/>
                    <a:pt x="12532" y="37006"/>
                  </a:cubicBezTo>
                  <a:cubicBezTo>
                    <a:pt x="11962" y="37006"/>
                    <a:pt x="11403" y="36959"/>
                    <a:pt x="10848" y="36875"/>
                  </a:cubicBezTo>
                  <a:cubicBezTo>
                    <a:pt x="10102" y="36773"/>
                    <a:pt x="9427" y="36552"/>
                    <a:pt x="8783" y="36206"/>
                  </a:cubicBezTo>
                  <a:cubicBezTo>
                    <a:pt x="8610" y="36105"/>
                    <a:pt x="8431" y="35979"/>
                    <a:pt x="8233" y="35878"/>
                  </a:cubicBezTo>
                  <a:cubicBezTo>
                    <a:pt x="8084" y="35806"/>
                    <a:pt x="7959" y="35705"/>
                    <a:pt x="7863" y="35579"/>
                  </a:cubicBezTo>
                  <a:cubicBezTo>
                    <a:pt x="7660" y="35311"/>
                    <a:pt x="7463" y="35036"/>
                    <a:pt x="7314" y="34738"/>
                  </a:cubicBezTo>
                  <a:cubicBezTo>
                    <a:pt x="7063" y="34212"/>
                    <a:pt x="6866" y="33669"/>
                    <a:pt x="6765" y="33096"/>
                  </a:cubicBezTo>
                  <a:cubicBezTo>
                    <a:pt x="6717" y="32744"/>
                    <a:pt x="6693" y="32374"/>
                    <a:pt x="6640" y="31997"/>
                  </a:cubicBezTo>
                  <a:cubicBezTo>
                    <a:pt x="6616" y="31729"/>
                    <a:pt x="6592" y="31454"/>
                    <a:pt x="6568" y="31180"/>
                  </a:cubicBezTo>
                  <a:cubicBezTo>
                    <a:pt x="6520" y="30684"/>
                    <a:pt x="6466" y="30183"/>
                    <a:pt x="6395" y="29687"/>
                  </a:cubicBezTo>
                  <a:cubicBezTo>
                    <a:pt x="6341" y="29412"/>
                    <a:pt x="6246" y="29138"/>
                    <a:pt x="6192" y="28893"/>
                  </a:cubicBezTo>
                  <a:cubicBezTo>
                    <a:pt x="5947" y="27998"/>
                    <a:pt x="5625" y="27150"/>
                    <a:pt x="5272" y="26326"/>
                  </a:cubicBezTo>
                  <a:cubicBezTo>
                    <a:pt x="4926" y="25532"/>
                    <a:pt x="4502" y="24762"/>
                    <a:pt x="4102" y="23992"/>
                  </a:cubicBezTo>
                  <a:cubicBezTo>
                    <a:pt x="3953" y="23717"/>
                    <a:pt x="3834" y="23466"/>
                    <a:pt x="3684" y="23192"/>
                  </a:cubicBezTo>
                  <a:cubicBezTo>
                    <a:pt x="3332" y="22523"/>
                    <a:pt x="2962" y="21849"/>
                    <a:pt x="2610" y="21156"/>
                  </a:cubicBezTo>
                  <a:cubicBezTo>
                    <a:pt x="2287" y="20559"/>
                    <a:pt x="2013" y="19962"/>
                    <a:pt x="1768" y="19311"/>
                  </a:cubicBezTo>
                  <a:cubicBezTo>
                    <a:pt x="1595" y="18840"/>
                    <a:pt x="1392" y="18344"/>
                    <a:pt x="1219" y="17873"/>
                  </a:cubicBezTo>
                  <a:cubicBezTo>
                    <a:pt x="1195" y="17819"/>
                    <a:pt x="1195" y="17771"/>
                    <a:pt x="1171" y="17723"/>
                  </a:cubicBezTo>
                  <a:cubicBezTo>
                    <a:pt x="1147" y="17574"/>
                    <a:pt x="1117" y="17425"/>
                    <a:pt x="1093" y="17252"/>
                  </a:cubicBezTo>
                  <a:cubicBezTo>
                    <a:pt x="944" y="16750"/>
                    <a:pt x="771" y="16255"/>
                    <a:pt x="670" y="15729"/>
                  </a:cubicBezTo>
                  <a:cubicBezTo>
                    <a:pt x="574" y="15312"/>
                    <a:pt x="520" y="14864"/>
                    <a:pt x="449" y="14440"/>
                  </a:cubicBezTo>
                  <a:cubicBezTo>
                    <a:pt x="299" y="13568"/>
                    <a:pt x="323" y="12721"/>
                    <a:pt x="496" y="11879"/>
                  </a:cubicBezTo>
                  <a:cubicBezTo>
                    <a:pt x="670" y="10882"/>
                    <a:pt x="998" y="9939"/>
                    <a:pt x="1344" y="8989"/>
                  </a:cubicBezTo>
                  <a:cubicBezTo>
                    <a:pt x="1941" y="7401"/>
                    <a:pt x="2735" y="5933"/>
                    <a:pt x="3804" y="4590"/>
                  </a:cubicBezTo>
                  <a:cubicBezTo>
                    <a:pt x="4102" y="4213"/>
                    <a:pt x="4431" y="3843"/>
                    <a:pt x="4777" y="3491"/>
                  </a:cubicBezTo>
                  <a:cubicBezTo>
                    <a:pt x="5774" y="2524"/>
                    <a:pt x="6914" y="1778"/>
                    <a:pt x="8084" y="1103"/>
                  </a:cubicBezTo>
                  <a:cubicBezTo>
                    <a:pt x="8431" y="930"/>
                    <a:pt x="8759" y="733"/>
                    <a:pt x="9081" y="560"/>
                  </a:cubicBezTo>
                  <a:cubicBezTo>
                    <a:pt x="9153" y="506"/>
                    <a:pt x="9230" y="482"/>
                    <a:pt x="9326" y="458"/>
                  </a:cubicBezTo>
                  <a:cubicBezTo>
                    <a:pt x="9451" y="411"/>
                    <a:pt x="9553" y="309"/>
                    <a:pt x="9553" y="184"/>
                  </a:cubicBezTo>
                  <a:lnTo>
                    <a:pt x="9553" y="184"/>
                  </a:lnTo>
                  <a:cubicBezTo>
                    <a:pt x="9380" y="261"/>
                    <a:pt x="9230" y="357"/>
                    <a:pt x="9057" y="434"/>
                  </a:cubicBezTo>
                  <a:cubicBezTo>
                    <a:pt x="8210" y="834"/>
                    <a:pt x="7386" y="1282"/>
                    <a:pt x="6592" y="1778"/>
                  </a:cubicBezTo>
                  <a:cubicBezTo>
                    <a:pt x="5744" y="2297"/>
                    <a:pt x="4974" y="2870"/>
                    <a:pt x="4305" y="3593"/>
                  </a:cubicBezTo>
                  <a:cubicBezTo>
                    <a:pt x="3481" y="4440"/>
                    <a:pt x="2813" y="5384"/>
                    <a:pt x="2216" y="6404"/>
                  </a:cubicBezTo>
                  <a:cubicBezTo>
                    <a:pt x="1320" y="7969"/>
                    <a:pt x="670" y="9664"/>
                    <a:pt x="252" y="11431"/>
                  </a:cubicBezTo>
                  <a:cubicBezTo>
                    <a:pt x="102" y="12100"/>
                    <a:pt x="1" y="12774"/>
                    <a:pt x="25" y="13467"/>
                  </a:cubicBezTo>
                  <a:cubicBezTo>
                    <a:pt x="25" y="13843"/>
                    <a:pt x="73" y="14237"/>
                    <a:pt x="126" y="14613"/>
                  </a:cubicBezTo>
                  <a:cubicBezTo>
                    <a:pt x="222" y="15383"/>
                    <a:pt x="347" y="16153"/>
                    <a:pt x="598" y="16876"/>
                  </a:cubicBezTo>
                  <a:cubicBezTo>
                    <a:pt x="699" y="17222"/>
                    <a:pt x="849" y="17550"/>
                    <a:pt x="849" y="17896"/>
                  </a:cubicBezTo>
                  <a:cubicBezTo>
                    <a:pt x="849" y="17944"/>
                    <a:pt x="873" y="17998"/>
                    <a:pt x="896" y="18046"/>
                  </a:cubicBezTo>
                  <a:cubicBezTo>
                    <a:pt x="968" y="18195"/>
                    <a:pt x="1046" y="18344"/>
                    <a:pt x="1093" y="18517"/>
                  </a:cubicBezTo>
                  <a:cubicBezTo>
                    <a:pt x="1416" y="19437"/>
                    <a:pt x="1768" y="20332"/>
                    <a:pt x="2216" y="21204"/>
                  </a:cubicBezTo>
                  <a:cubicBezTo>
                    <a:pt x="2538" y="21801"/>
                    <a:pt x="2861" y="22398"/>
                    <a:pt x="3159" y="22995"/>
                  </a:cubicBezTo>
                  <a:cubicBezTo>
                    <a:pt x="3284" y="23222"/>
                    <a:pt x="3434" y="23466"/>
                    <a:pt x="3505" y="23741"/>
                  </a:cubicBezTo>
                  <a:cubicBezTo>
                    <a:pt x="3505" y="23789"/>
                    <a:pt x="3559" y="23843"/>
                    <a:pt x="3583" y="23890"/>
                  </a:cubicBezTo>
                  <a:cubicBezTo>
                    <a:pt x="3684" y="24040"/>
                    <a:pt x="3780" y="24189"/>
                    <a:pt x="3881" y="24338"/>
                  </a:cubicBezTo>
                  <a:cubicBezTo>
                    <a:pt x="4132" y="24810"/>
                    <a:pt x="4353" y="25281"/>
                    <a:pt x="4604" y="25759"/>
                  </a:cubicBezTo>
                  <a:cubicBezTo>
                    <a:pt x="5099" y="26726"/>
                    <a:pt x="5446" y="27771"/>
                    <a:pt x="5774" y="28815"/>
                  </a:cubicBezTo>
                  <a:cubicBezTo>
                    <a:pt x="5846" y="29042"/>
                    <a:pt x="5923" y="29287"/>
                    <a:pt x="5947" y="29538"/>
                  </a:cubicBezTo>
                  <a:cubicBezTo>
                    <a:pt x="5995" y="29938"/>
                    <a:pt x="6019" y="30356"/>
                    <a:pt x="6072" y="30756"/>
                  </a:cubicBezTo>
                  <a:cubicBezTo>
                    <a:pt x="6096" y="31030"/>
                    <a:pt x="6120" y="31305"/>
                    <a:pt x="6144" y="31580"/>
                  </a:cubicBezTo>
                  <a:cubicBezTo>
                    <a:pt x="6168" y="31997"/>
                    <a:pt x="6168" y="32421"/>
                    <a:pt x="6192" y="32869"/>
                  </a:cubicBezTo>
                  <a:cubicBezTo>
                    <a:pt x="6222" y="33018"/>
                    <a:pt x="6222" y="33191"/>
                    <a:pt x="6246" y="33371"/>
                  </a:cubicBezTo>
                  <a:cubicBezTo>
                    <a:pt x="6395" y="34063"/>
                    <a:pt x="6693" y="34684"/>
                    <a:pt x="7063" y="35281"/>
                  </a:cubicBezTo>
                  <a:cubicBezTo>
                    <a:pt x="7141" y="35430"/>
                    <a:pt x="7213" y="35555"/>
                    <a:pt x="7338" y="35657"/>
                  </a:cubicBezTo>
                  <a:cubicBezTo>
                    <a:pt x="7613" y="35932"/>
                    <a:pt x="7911" y="36176"/>
                    <a:pt x="8210" y="36403"/>
                  </a:cubicBezTo>
                  <a:cubicBezTo>
                    <a:pt x="8335" y="36505"/>
                    <a:pt x="8484" y="36576"/>
                    <a:pt x="8610" y="36654"/>
                  </a:cubicBezTo>
                  <a:lnTo>
                    <a:pt x="9057" y="36875"/>
                  </a:lnTo>
                  <a:cubicBezTo>
                    <a:pt x="8854" y="37496"/>
                    <a:pt x="9153" y="37896"/>
                    <a:pt x="9601" y="38242"/>
                  </a:cubicBezTo>
                  <a:cubicBezTo>
                    <a:pt x="9475" y="38391"/>
                    <a:pt x="9380" y="38517"/>
                    <a:pt x="9278" y="38666"/>
                  </a:cubicBezTo>
                  <a:cubicBezTo>
                    <a:pt x="9081" y="38964"/>
                    <a:pt x="9129" y="39263"/>
                    <a:pt x="9356" y="39537"/>
                  </a:cubicBezTo>
                  <a:cubicBezTo>
                    <a:pt x="9427" y="39639"/>
                    <a:pt x="9529" y="39734"/>
                    <a:pt x="9624" y="39836"/>
                  </a:cubicBezTo>
                  <a:cubicBezTo>
                    <a:pt x="9505" y="40033"/>
                    <a:pt x="9356" y="40236"/>
                    <a:pt x="9230" y="40457"/>
                  </a:cubicBezTo>
                  <a:cubicBezTo>
                    <a:pt x="9105" y="40630"/>
                    <a:pt x="9105" y="40857"/>
                    <a:pt x="9230" y="41030"/>
                  </a:cubicBezTo>
                  <a:cubicBezTo>
                    <a:pt x="9302" y="41155"/>
                    <a:pt x="9427" y="41227"/>
                    <a:pt x="9529" y="41328"/>
                  </a:cubicBezTo>
                  <a:cubicBezTo>
                    <a:pt x="9577" y="41376"/>
                    <a:pt x="9654" y="41400"/>
                    <a:pt x="9726" y="41454"/>
                  </a:cubicBezTo>
                  <a:cubicBezTo>
                    <a:pt x="9702" y="41478"/>
                    <a:pt x="9678" y="41502"/>
                    <a:pt x="9654" y="41525"/>
                  </a:cubicBezTo>
                  <a:cubicBezTo>
                    <a:pt x="9553" y="41651"/>
                    <a:pt x="9427" y="41800"/>
                    <a:pt x="9302" y="41949"/>
                  </a:cubicBezTo>
                  <a:cubicBezTo>
                    <a:pt x="9027" y="42296"/>
                    <a:pt x="9057" y="42648"/>
                    <a:pt x="9356" y="42970"/>
                  </a:cubicBezTo>
                  <a:cubicBezTo>
                    <a:pt x="9427" y="43018"/>
                    <a:pt x="9505" y="43072"/>
                    <a:pt x="9553" y="43119"/>
                  </a:cubicBezTo>
                  <a:cubicBezTo>
                    <a:pt x="9505" y="43221"/>
                    <a:pt x="9475" y="43293"/>
                    <a:pt x="9475" y="43370"/>
                  </a:cubicBezTo>
                  <a:cubicBezTo>
                    <a:pt x="9451" y="43442"/>
                    <a:pt x="9404" y="43519"/>
                    <a:pt x="9404" y="43591"/>
                  </a:cubicBezTo>
                  <a:cubicBezTo>
                    <a:pt x="9380" y="43818"/>
                    <a:pt x="9278" y="44015"/>
                    <a:pt x="9475" y="44236"/>
                  </a:cubicBezTo>
                  <a:cubicBezTo>
                    <a:pt x="9577" y="44361"/>
                    <a:pt x="9726" y="44463"/>
                    <a:pt x="9851" y="44588"/>
                  </a:cubicBezTo>
                  <a:cubicBezTo>
                    <a:pt x="10198" y="44910"/>
                    <a:pt x="10520" y="45257"/>
                    <a:pt x="10872" y="45555"/>
                  </a:cubicBezTo>
                  <a:cubicBezTo>
                    <a:pt x="11296" y="45907"/>
                    <a:pt x="11714" y="46230"/>
                    <a:pt x="12287" y="46301"/>
                  </a:cubicBezTo>
                  <a:cubicBezTo>
                    <a:pt x="12341" y="46301"/>
                    <a:pt x="12412" y="46355"/>
                    <a:pt x="12412" y="46355"/>
                  </a:cubicBezTo>
                  <a:cubicBezTo>
                    <a:pt x="12460" y="46504"/>
                    <a:pt x="12490" y="46600"/>
                    <a:pt x="12538" y="46677"/>
                  </a:cubicBezTo>
                  <a:cubicBezTo>
                    <a:pt x="12812" y="47173"/>
                    <a:pt x="13087" y="47645"/>
                    <a:pt x="13386" y="48116"/>
                  </a:cubicBezTo>
                  <a:cubicBezTo>
                    <a:pt x="13559" y="48415"/>
                    <a:pt x="13756" y="48618"/>
                    <a:pt x="14030" y="48767"/>
                  </a:cubicBezTo>
                  <a:cubicBezTo>
                    <a:pt x="14158" y="48839"/>
                    <a:pt x="14296" y="48878"/>
                    <a:pt x="14438" y="48878"/>
                  </a:cubicBezTo>
                  <a:cubicBezTo>
                    <a:pt x="14541" y="48878"/>
                    <a:pt x="14647" y="48857"/>
                    <a:pt x="14753" y="48815"/>
                  </a:cubicBezTo>
                  <a:cubicBezTo>
                    <a:pt x="14777" y="48791"/>
                    <a:pt x="14824" y="48767"/>
                    <a:pt x="14878" y="48743"/>
                  </a:cubicBezTo>
                  <a:cubicBezTo>
                    <a:pt x="15200" y="48713"/>
                    <a:pt x="15421" y="48516"/>
                    <a:pt x="15624" y="48295"/>
                  </a:cubicBezTo>
                  <a:cubicBezTo>
                    <a:pt x="16072" y="47794"/>
                    <a:pt x="16520" y="47274"/>
                    <a:pt x="16693" y="46600"/>
                  </a:cubicBezTo>
                  <a:cubicBezTo>
                    <a:pt x="16717" y="46576"/>
                    <a:pt x="16765" y="46504"/>
                    <a:pt x="16818" y="46504"/>
                  </a:cubicBezTo>
                  <a:cubicBezTo>
                    <a:pt x="17039" y="46427"/>
                    <a:pt x="17266" y="46355"/>
                    <a:pt x="17511" y="46277"/>
                  </a:cubicBezTo>
                  <a:cubicBezTo>
                    <a:pt x="17564" y="46254"/>
                    <a:pt x="17612" y="46230"/>
                    <a:pt x="17660" y="46206"/>
                  </a:cubicBezTo>
                  <a:cubicBezTo>
                    <a:pt x="17935" y="46027"/>
                    <a:pt x="18209" y="45854"/>
                    <a:pt x="18484" y="45633"/>
                  </a:cubicBezTo>
                  <a:cubicBezTo>
                    <a:pt x="19027" y="45185"/>
                    <a:pt x="19576" y="44683"/>
                    <a:pt x="20102" y="44212"/>
                  </a:cubicBezTo>
                  <a:cubicBezTo>
                    <a:pt x="20251" y="44087"/>
                    <a:pt x="20400" y="43937"/>
                    <a:pt x="20520" y="43764"/>
                  </a:cubicBezTo>
                  <a:cubicBezTo>
                    <a:pt x="20645" y="43639"/>
                    <a:pt x="20699" y="43490"/>
                    <a:pt x="20669" y="43293"/>
                  </a:cubicBezTo>
                  <a:cubicBezTo>
                    <a:pt x="20645" y="43042"/>
                    <a:pt x="20597" y="42797"/>
                    <a:pt x="20448" y="42594"/>
                  </a:cubicBezTo>
                  <a:cubicBezTo>
                    <a:pt x="20520" y="42445"/>
                    <a:pt x="20597" y="42349"/>
                    <a:pt x="20645" y="42200"/>
                  </a:cubicBezTo>
                  <a:cubicBezTo>
                    <a:pt x="20746" y="41902"/>
                    <a:pt x="20645" y="41627"/>
                    <a:pt x="20472" y="41352"/>
                  </a:cubicBezTo>
                  <a:cubicBezTo>
                    <a:pt x="20346" y="41155"/>
                    <a:pt x="20197" y="40952"/>
                    <a:pt x="20048" y="40755"/>
                  </a:cubicBezTo>
                  <a:cubicBezTo>
                    <a:pt x="20346" y="40582"/>
                    <a:pt x="20448" y="40409"/>
                    <a:pt x="20370" y="40111"/>
                  </a:cubicBezTo>
                  <a:cubicBezTo>
                    <a:pt x="20346" y="39985"/>
                    <a:pt x="20275" y="39860"/>
                    <a:pt x="20221" y="39734"/>
                  </a:cubicBezTo>
                  <a:cubicBezTo>
                    <a:pt x="20149" y="39537"/>
                    <a:pt x="20048" y="39364"/>
                    <a:pt x="19976" y="39161"/>
                  </a:cubicBezTo>
                  <a:cubicBezTo>
                    <a:pt x="20173" y="39066"/>
                    <a:pt x="20346" y="38964"/>
                    <a:pt x="20520" y="38863"/>
                  </a:cubicBezTo>
                  <a:cubicBezTo>
                    <a:pt x="20669" y="38791"/>
                    <a:pt x="20794" y="38666"/>
                    <a:pt x="20818" y="38493"/>
                  </a:cubicBezTo>
                  <a:cubicBezTo>
                    <a:pt x="20872" y="38296"/>
                    <a:pt x="20896" y="38093"/>
                    <a:pt x="20848" y="37872"/>
                  </a:cubicBezTo>
                  <a:cubicBezTo>
                    <a:pt x="20794" y="37621"/>
                    <a:pt x="20723" y="37370"/>
                    <a:pt x="20597" y="37126"/>
                  </a:cubicBezTo>
                  <a:cubicBezTo>
                    <a:pt x="20573" y="37072"/>
                    <a:pt x="20549" y="37024"/>
                    <a:pt x="20520" y="36976"/>
                  </a:cubicBezTo>
                  <a:cubicBezTo>
                    <a:pt x="20597" y="36899"/>
                    <a:pt x="20669" y="36851"/>
                    <a:pt x="20746" y="36827"/>
                  </a:cubicBezTo>
                  <a:cubicBezTo>
                    <a:pt x="20920" y="36702"/>
                    <a:pt x="21045" y="36552"/>
                    <a:pt x="21170" y="36355"/>
                  </a:cubicBezTo>
                  <a:cubicBezTo>
                    <a:pt x="21320" y="36105"/>
                    <a:pt x="21469" y="35878"/>
                    <a:pt x="21642" y="35633"/>
                  </a:cubicBezTo>
                  <a:cubicBezTo>
                    <a:pt x="21988" y="35161"/>
                    <a:pt x="22215" y="34636"/>
                    <a:pt x="22340" y="34063"/>
                  </a:cubicBezTo>
                  <a:cubicBezTo>
                    <a:pt x="22436" y="33466"/>
                    <a:pt x="22585" y="32893"/>
                    <a:pt x="22711" y="32296"/>
                  </a:cubicBezTo>
                  <a:cubicBezTo>
                    <a:pt x="22812" y="31800"/>
                    <a:pt x="22908" y="31305"/>
                    <a:pt x="22985" y="30803"/>
                  </a:cubicBezTo>
                  <a:cubicBezTo>
                    <a:pt x="23033" y="30535"/>
                    <a:pt x="23033" y="30284"/>
                    <a:pt x="23087" y="30009"/>
                  </a:cubicBezTo>
                  <a:cubicBezTo>
                    <a:pt x="23158" y="29538"/>
                    <a:pt x="23236" y="29066"/>
                    <a:pt x="23308" y="28618"/>
                  </a:cubicBezTo>
                  <a:cubicBezTo>
                    <a:pt x="23355" y="28344"/>
                    <a:pt x="23409" y="28093"/>
                    <a:pt x="23457" y="27848"/>
                  </a:cubicBezTo>
                  <a:cubicBezTo>
                    <a:pt x="23803" y="26654"/>
                    <a:pt x="24227" y="25508"/>
                    <a:pt x="24752" y="24386"/>
                  </a:cubicBezTo>
                  <a:cubicBezTo>
                    <a:pt x="24901" y="24087"/>
                    <a:pt x="25051" y="23765"/>
                    <a:pt x="25296" y="23544"/>
                  </a:cubicBezTo>
                  <a:cubicBezTo>
                    <a:pt x="25546" y="23317"/>
                    <a:pt x="25719" y="23043"/>
                    <a:pt x="25922" y="22744"/>
                  </a:cubicBezTo>
                  <a:cubicBezTo>
                    <a:pt x="26669" y="21604"/>
                    <a:pt x="27236" y="20386"/>
                    <a:pt x="27833" y="19138"/>
                  </a:cubicBezTo>
                  <a:cubicBezTo>
                    <a:pt x="27958" y="18917"/>
                    <a:pt x="28060" y="18690"/>
                    <a:pt x="28131" y="18446"/>
                  </a:cubicBezTo>
                  <a:cubicBezTo>
                    <a:pt x="28460" y="17670"/>
                    <a:pt x="28633" y="16876"/>
                    <a:pt x="28782" y="16058"/>
                  </a:cubicBezTo>
                  <a:cubicBezTo>
                    <a:pt x="28907" y="15335"/>
                    <a:pt x="29003" y="14637"/>
                    <a:pt x="28979" y="13891"/>
                  </a:cubicBezTo>
                  <a:cubicBezTo>
                    <a:pt x="28979" y="13568"/>
                    <a:pt x="28955" y="13222"/>
                    <a:pt x="28955" y="12870"/>
                  </a:cubicBezTo>
                  <a:cubicBezTo>
                    <a:pt x="28931" y="12225"/>
                    <a:pt x="28877" y="11604"/>
                    <a:pt x="28782" y="10953"/>
                  </a:cubicBezTo>
                  <a:cubicBezTo>
                    <a:pt x="28609" y="10058"/>
                    <a:pt x="28382" y="9192"/>
                    <a:pt x="27934" y="8392"/>
                  </a:cubicBezTo>
                  <a:cubicBezTo>
                    <a:pt x="27683" y="7969"/>
                    <a:pt x="27463" y="7521"/>
                    <a:pt x="27212" y="7103"/>
                  </a:cubicBezTo>
                  <a:cubicBezTo>
                    <a:pt x="26669" y="6154"/>
                    <a:pt x="26018" y="5258"/>
                    <a:pt x="25200" y="4536"/>
                  </a:cubicBezTo>
                  <a:cubicBezTo>
                    <a:pt x="24627" y="4040"/>
                    <a:pt x="24078" y="3521"/>
                    <a:pt x="23534" y="2996"/>
                  </a:cubicBezTo>
                  <a:cubicBezTo>
                    <a:pt x="23236" y="2745"/>
                    <a:pt x="22985" y="2476"/>
                    <a:pt x="22663" y="2249"/>
                  </a:cubicBezTo>
                  <a:cubicBezTo>
                    <a:pt x="21988" y="1730"/>
                    <a:pt x="21242" y="1330"/>
                    <a:pt x="20496" y="930"/>
                  </a:cubicBezTo>
                  <a:cubicBezTo>
                    <a:pt x="20173" y="757"/>
                    <a:pt x="19851" y="631"/>
                    <a:pt x="19529" y="482"/>
                  </a:cubicBezTo>
                  <a:cubicBezTo>
                    <a:pt x="18979" y="237"/>
                    <a:pt x="18406" y="112"/>
                    <a:pt x="17833" y="11"/>
                  </a:cubicBezTo>
                  <a:cubicBezTo>
                    <a:pt x="17817" y="3"/>
                    <a:pt x="17804" y="0"/>
                    <a:pt x="1779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18;p48"/>
            <p:cNvSpPr/>
            <p:nvPr/>
          </p:nvSpPr>
          <p:spPr>
            <a:xfrm>
              <a:off x="3905755" y="2708583"/>
              <a:ext cx="1191074" cy="39634"/>
            </a:xfrm>
            <a:custGeom>
              <a:avLst/>
              <a:gdLst/>
              <a:ahLst/>
              <a:cxnLst/>
              <a:rect l="l" t="t" r="r" b="b"/>
              <a:pathLst>
                <a:path w="21517" h="716" extrusionOk="0">
                  <a:moveTo>
                    <a:pt x="15366" y="0"/>
                  </a:moveTo>
                  <a:cubicBezTo>
                    <a:pt x="15319" y="0"/>
                    <a:pt x="15271" y="2"/>
                    <a:pt x="15224" y="5"/>
                  </a:cubicBezTo>
                  <a:cubicBezTo>
                    <a:pt x="14603" y="5"/>
                    <a:pt x="14006" y="29"/>
                    <a:pt x="13409" y="53"/>
                  </a:cubicBezTo>
                  <a:lnTo>
                    <a:pt x="12687" y="53"/>
                  </a:lnTo>
                  <a:cubicBezTo>
                    <a:pt x="11787" y="111"/>
                    <a:pt x="10887" y="139"/>
                    <a:pt x="9987" y="139"/>
                  </a:cubicBezTo>
                  <a:cubicBezTo>
                    <a:pt x="9693" y="139"/>
                    <a:pt x="9399" y="136"/>
                    <a:pt x="9105" y="130"/>
                  </a:cubicBezTo>
                  <a:lnTo>
                    <a:pt x="4753" y="130"/>
                  </a:lnTo>
                  <a:cubicBezTo>
                    <a:pt x="3654" y="101"/>
                    <a:pt x="2562" y="77"/>
                    <a:pt x="1469" y="53"/>
                  </a:cubicBezTo>
                  <a:cubicBezTo>
                    <a:pt x="1117" y="53"/>
                    <a:pt x="747" y="29"/>
                    <a:pt x="395" y="5"/>
                  </a:cubicBezTo>
                  <a:cubicBezTo>
                    <a:pt x="275" y="5"/>
                    <a:pt x="150" y="29"/>
                    <a:pt x="1" y="53"/>
                  </a:cubicBezTo>
                  <a:cubicBezTo>
                    <a:pt x="72" y="226"/>
                    <a:pt x="198" y="226"/>
                    <a:pt x="299" y="250"/>
                  </a:cubicBezTo>
                  <a:cubicBezTo>
                    <a:pt x="472" y="280"/>
                    <a:pt x="646" y="280"/>
                    <a:pt x="819" y="304"/>
                  </a:cubicBezTo>
                  <a:cubicBezTo>
                    <a:pt x="1917" y="429"/>
                    <a:pt x="3010" y="477"/>
                    <a:pt x="4126" y="501"/>
                  </a:cubicBezTo>
                  <a:cubicBezTo>
                    <a:pt x="5768" y="524"/>
                    <a:pt x="7439" y="524"/>
                    <a:pt x="9081" y="548"/>
                  </a:cubicBezTo>
                  <a:cubicBezTo>
                    <a:pt x="9923" y="548"/>
                    <a:pt x="10771" y="548"/>
                    <a:pt x="11588" y="524"/>
                  </a:cubicBezTo>
                  <a:cubicBezTo>
                    <a:pt x="12812" y="501"/>
                    <a:pt x="14030" y="453"/>
                    <a:pt x="15248" y="429"/>
                  </a:cubicBezTo>
                  <a:cubicBezTo>
                    <a:pt x="15672" y="429"/>
                    <a:pt x="16096" y="453"/>
                    <a:pt x="16514" y="477"/>
                  </a:cubicBezTo>
                  <a:lnTo>
                    <a:pt x="17039" y="477"/>
                  </a:lnTo>
                  <a:cubicBezTo>
                    <a:pt x="17314" y="501"/>
                    <a:pt x="17612" y="524"/>
                    <a:pt x="17911" y="548"/>
                  </a:cubicBezTo>
                  <a:cubicBezTo>
                    <a:pt x="18406" y="578"/>
                    <a:pt x="18931" y="602"/>
                    <a:pt x="19427" y="626"/>
                  </a:cubicBezTo>
                  <a:cubicBezTo>
                    <a:pt x="19844" y="662"/>
                    <a:pt x="20258" y="716"/>
                    <a:pt x="20685" y="716"/>
                  </a:cubicBezTo>
                  <a:cubicBezTo>
                    <a:pt x="20819" y="716"/>
                    <a:pt x="20955" y="710"/>
                    <a:pt x="21093" y="698"/>
                  </a:cubicBezTo>
                  <a:cubicBezTo>
                    <a:pt x="21194" y="698"/>
                    <a:pt x="21290" y="674"/>
                    <a:pt x="21367" y="626"/>
                  </a:cubicBezTo>
                  <a:cubicBezTo>
                    <a:pt x="21516" y="524"/>
                    <a:pt x="21492" y="351"/>
                    <a:pt x="21319" y="280"/>
                  </a:cubicBezTo>
                  <a:cubicBezTo>
                    <a:pt x="21266" y="280"/>
                    <a:pt x="21218" y="250"/>
                    <a:pt x="21140" y="250"/>
                  </a:cubicBezTo>
                  <a:lnTo>
                    <a:pt x="20794" y="250"/>
                  </a:lnTo>
                  <a:cubicBezTo>
                    <a:pt x="20627" y="250"/>
                    <a:pt x="20462" y="263"/>
                    <a:pt x="20304" y="263"/>
                  </a:cubicBezTo>
                  <a:cubicBezTo>
                    <a:pt x="20225" y="263"/>
                    <a:pt x="20147" y="260"/>
                    <a:pt x="20072" y="250"/>
                  </a:cubicBezTo>
                  <a:cubicBezTo>
                    <a:pt x="19499" y="178"/>
                    <a:pt x="18955" y="130"/>
                    <a:pt x="18382" y="130"/>
                  </a:cubicBezTo>
                  <a:cubicBezTo>
                    <a:pt x="18233" y="130"/>
                    <a:pt x="18060" y="101"/>
                    <a:pt x="17911" y="101"/>
                  </a:cubicBezTo>
                  <a:cubicBezTo>
                    <a:pt x="17417" y="80"/>
                    <a:pt x="16924" y="24"/>
                    <a:pt x="16431" y="24"/>
                  </a:cubicBezTo>
                  <a:cubicBezTo>
                    <a:pt x="16351" y="24"/>
                    <a:pt x="16271" y="26"/>
                    <a:pt x="16191" y="29"/>
                  </a:cubicBezTo>
                  <a:cubicBezTo>
                    <a:pt x="16144" y="32"/>
                    <a:pt x="16097" y="34"/>
                    <a:pt x="16050" y="34"/>
                  </a:cubicBezTo>
                  <a:cubicBezTo>
                    <a:pt x="15822" y="34"/>
                    <a:pt x="15594" y="0"/>
                    <a:pt x="1536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19;p48"/>
            <p:cNvSpPr/>
            <p:nvPr/>
          </p:nvSpPr>
          <p:spPr>
            <a:xfrm>
              <a:off x="3844976" y="2233256"/>
              <a:ext cx="1373136" cy="29504"/>
            </a:xfrm>
            <a:custGeom>
              <a:avLst/>
              <a:gdLst/>
              <a:ahLst/>
              <a:cxnLst/>
              <a:rect l="l" t="t" r="r" b="b"/>
              <a:pathLst>
                <a:path w="24806" h="533" extrusionOk="0">
                  <a:moveTo>
                    <a:pt x="11469" y="1"/>
                  </a:moveTo>
                  <a:cubicBezTo>
                    <a:pt x="11319" y="1"/>
                    <a:pt x="11170" y="3"/>
                    <a:pt x="11021" y="7"/>
                  </a:cubicBezTo>
                  <a:cubicBezTo>
                    <a:pt x="10179" y="31"/>
                    <a:pt x="9331" y="61"/>
                    <a:pt x="8484" y="109"/>
                  </a:cubicBezTo>
                  <a:cubicBezTo>
                    <a:pt x="7516" y="157"/>
                    <a:pt x="6543" y="157"/>
                    <a:pt x="5600" y="180"/>
                  </a:cubicBezTo>
                  <a:cubicBezTo>
                    <a:pt x="4878" y="210"/>
                    <a:pt x="4132" y="210"/>
                    <a:pt x="3409" y="210"/>
                  </a:cubicBezTo>
                  <a:cubicBezTo>
                    <a:pt x="2890" y="234"/>
                    <a:pt x="2364" y="234"/>
                    <a:pt x="1821" y="234"/>
                  </a:cubicBezTo>
                  <a:cubicBezTo>
                    <a:pt x="1320" y="234"/>
                    <a:pt x="824" y="210"/>
                    <a:pt x="329" y="210"/>
                  </a:cubicBezTo>
                  <a:cubicBezTo>
                    <a:pt x="227" y="210"/>
                    <a:pt x="126" y="234"/>
                    <a:pt x="0" y="234"/>
                  </a:cubicBezTo>
                  <a:cubicBezTo>
                    <a:pt x="78" y="383"/>
                    <a:pt x="150" y="407"/>
                    <a:pt x="251" y="407"/>
                  </a:cubicBezTo>
                  <a:cubicBezTo>
                    <a:pt x="400" y="407"/>
                    <a:pt x="573" y="407"/>
                    <a:pt x="723" y="431"/>
                  </a:cubicBezTo>
                  <a:cubicBezTo>
                    <a:pt x="1417" y="500"/>
                    <a:pt x="2122" y="511"/>
                    <a:pt x="2823" y="511"/>
                  </a:cubicBezTo>
                  <a:cubicBezTo>
                    <a:pt x="3153" y="511"/>
                    <a:pt x="3482" y="509"/>
                    <a:pt x="3809" y="509"/>
                  </a:cubicBezTo>
                  <a:cubicBezTo>
                    <a:pt x="4062" y="513"/>
                    <a:pt x="4315" y="515"/>
                    <a:pt x="4567" y="515"/>
                  </a:cubicBezTo>
                  <a:cubicBezTo>
                    <a:pt x="5758" y="515"/>
                    <a:pt x="6946" y="475"/>
                    <a:pt x="8137" y="455"/>
                  </a:cubicBezTo>
                  <a:cubicBezTo>
                    <a:pt x="8687" y="431"/>
                    <a:pt x="9206" y="383"/>
                    <a:pt x="9731" y="360"/>
                  </a:cubicBezTo>
                  <a:cubicBezTo>
                    <a:pt x="10124" y="351"/>
                    <a:pt x="10516" y="347"/>
                    <a:pt x="10907" y="347"/>
                  </a:cubicBezTo>
                  <a:cubicBezTo>
                    <a:pt x="11822" y="347"/>
                    <a:pt x="12735" y="367"/>
                    <a:pt x="13660" y="383"/>
                  </a:cubicBezTo>
                  <a:cubicBezTo>
                    <a:pt x="14886" y="403"/>
                    <a:pt x="16129" y="438"/>
                    <a:pt x="17365" y="438"/>
                  </a:cubicBezTo>
                  <a:cubicBezTo>
                    <a:pt x="17656" y="438"/>
                    <a:pt x="17948" y="436"/>
                    <a:pt x="18238" y="431"/>
                  </a:cubicBezTo>
                  <a:cubicBezTo>
                    <a:pt x="18846" y="416"/>
                    <a:pt x="19453" y="408"/>
                    <a:pt x="20060" y="408"/>
                  </a:cubicBezTo>
                  <a:cubicBezTo>
                    <a:pt x="21393" y="408"/>
                    <a:pt x="22726" y="447"/>
                    <a:pt x="24059" y="533"/>
                  </a:cubicBezTo>
                  <a:lnTo>
                    <a:pt x="24626" y="533"/>
                  </a:lnTo>
                  <a:cubicBezTo>
                    <a:pt x="24704" y="533"/>
                    <a:pt x="24775" y="533"/>
                    <a:pt x="24805" y="407"/>
                  </a:cubicBezTo>
                  <a:cubicBezTo>
                    <a:pt x="24578" y="157"/>
                    <a:pt x="24578" y="157"/>
                    <a:pt x="24280" y="157"/>
                  </a:cubicBezTo>
                  <a:cubicBezTo>
                    <a:pt x="23981" y="157"/>
                    <a:pt x="23683" y="133"/>
                    <a:pt x="23361" y="109"/>
                  </a:cubicBezTo>
                  <a:cubicBezTo>
                    <a:pt x="22316" y="85"/>
                    <a:pt x="21247" y="61"/>
                    <a:pt x="20203" y="31"/>
                  </a:cubicBezTo>
                  <a:cubicBezTo>
                    <a:pt x="19509" y="31"/>
                    <a:pt x="18835" y="67"/>
                    <a:pt x="18162" y="67"/>
                  </a:cubicBezTo>
                  <a:cubicBezTo>
                    <a:pt x="18012" y="67"/>
                    <a:pt x="17863" y="65"/>
                    <a:pt x="17713" y="61"/>
                  </a:cubicBezTo>
                  <a:cubicBezTo>
                    <a:pt x="16221" y="61"/>
                    <a:pt x="14728" y="31"/>
                    <a:pt x="13260" y="31"/>
                  </a:cubicBezTo>
                  <a:cubicBezTo>
                    <a:pt x="12663" y="31"/>
                    <a:pt x="12066" y="1"/>
                    <a:pt x="1146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20;p48"/>
            <p:cNvSpPr/>
            <p:nvPr/>
          </p:nvSpPr>
          <p:spPr>
            <a:xfrm>
              <a:off x="4090196" y="3113666"/>
              <a:ext cx="817925" cy="47384"/>
            </a:xfrm>
            <a:custGeom>
              <a:avLst/>
              <a:gdLst/>
              <a:ahLst/>
              <a:cxnLst/>
              <a:rect l="l" t="t" r="r" b="b"/>
              <a:pathLst>
                <a:path w="14776" h="856" extrusionOk="0">
                  <a:moveTo>
                    <a:pt x="14477" y="0"/>
                  </a:moveTo>
                  <a:cubicBezTo>
                    <a:pt x="13856" y="24"/>
                    <a:pt x="13211" y="48"/>
                    <a:pt x="12585" y="48"/>
                  </a:cubicBezTo>
                  <a:cubicBezTo>
                    <a:pt x="11170" y="48"/>
                    <a:pt x="9749" y="72"/>
                    <a:pt x="8334" y="126"/>
                  </a:cubicBezTo>
                  <a:cubicBezTo>
                    <a:pt x="7486" y="173"/>
                    <a:pt x="6645" y="173"/>
                    <a:pt x="5773" y="197"/>
                  </a:cubicBezTo>
                  <a:cubicBezTo>
                    <a:pt x="5098" y="221"/>
                    <a:pt x="4430" y="221"/>
                    <a:pt x="3755" y="245"/>
                  </a:cubicBezTo>
                  <a:cubicBezTo>
                    <a:pt x="3336" y="245"/>
                    <a:pt x="2924" y="273"/>
                    <a:pt x="2516" y="273"/>
                  </a:cubicBezTo>
                  <a:cubicBezTo>
                    <a:pt x="2249" y="273"/>
                    <a:pt x="1984" y="261"/>
                    <a:pt x="1719" y="221"/>
                  </a:cubicBezTo>
                  <a:cubicBezTo>
                    <a:pt x="1669" y="216"/>
                    <a:pt x="1619" y="214"/>
                    <a:pt x="1569" y="214"/>
                  </a:cubicBezTo>
                  <a:cubicBezTo>
                    <a:pt x="1369" y="214"/>
                    <a:pt x="1169" y="245"/>
                    <a:pt x="973" y="245"/>
                  </a:cubicBezTo>
                  <a:lnTo>
                    <a:pt x="597" y="245"/>
                  </a:lnTo>
                  <a:cubicBezTo>
                    <a:pt x="472" y="245"/>
                    <a:pt x="322" y="221"/>
                    <a:pt x="173" y="221"/>
                  </a:cubicBezTo>
                  <a:cubicBezTo>
                    <a:pt x="78" y="221"/>
                    <a:pt x="48" y="275"/>
                    <a:pt x="24" y="370"/>
                  </a:cubicBezTo>
                  <a:cubicBezTo>
                    <a:pt x="0" y="520"/>
                    <a:pt x="78" y="621"/>
                    <a:pt x="251" y="645"/>
                  </a:cubicBezTo>
                  <a:cubicBezTo>
                    <a:pt x="400" y="669"/>
                    <a:pt x="549" y="669"/>
                    <a:pt x="675" y="669"/>
                  </a:cubicBezTo>
                  <a:cubicBezTo>
                    <a:pt x="1021" y="693"/>
                    <a:pt x="1391" y="723"/>
                    <a:pt x="1743" y="746"/>
                  </a:cubicBezTo>
                  <a:cubicBezTo>
                    <a:pt x="2042" y="746"/>
                    <a:pt x="2340" y="770"/>
                    <a:pt x="2639" y="770"/>
                  </a:cubicBezTo>
                  <a:cubicBezTo>
                    <a:pt x="2788" y="794"/>
                    <a:pt x="2937" y="818"/>
                    <a:pt x="3086" y="818"/>
                  </a:cubicBezTo>
                  <a:cubicBezTo>
                    <a:pt x="3480" y="818"/>
                    <a:pt x="3880" y="818"/>
                    <a:pt x="4280" y="842"/>
                  </a:cubicBezTo>
                  <a:cubicBezTo>
                    <a:pt x="4479" y="842"/>
                    <a:pt x="4689" y="855"/>
                    <a:pt x="4902" y="855"/>
                  </a:cubicBezTo>
                  <a:cubicBezTo>
                    <a:pt x="5009" y="855"/>
                    <a:pt x="5116" y="852"/>
                    <a:pt x="5224" y="842"/>
                  </a:cubicBezTo>
                  <a:cubicBezTo>
                    <a:pt x="5821" y="818"/>
                    <a:pt x="6418" y="794"/>
                    <a:pt x="7015" y="770"/>
                  </a:cubicBezTo>
                  <a:cubicBezTo>
                    <a:pt x="7612" y="746"/>
                    <a:pt x="8209" y="746"/>
                    <a:pt x="8806" y="693"/>
                  </a:cubicBezTo>
                  <a:cubicBezTo>
                    <a:pt x="9600" y="645"/>
                    <a:pt x="10376" y="543"/>
                    <a:pt x="11194" y="543"/>
                  </a:cubicBezTo>
                  <a:cubicBezTo>
                    <a:pt x="11269" y="550"/>
                    <a:pt x="11346" y="552"/>
                    <a:pt x="11423" y="552"/>
                  </a:cubicBezTo>
                  <a:cubicBezTo>
                    <a:pt x="11703" y="552"/>
                    <a:pt x="11996" y="520"/>
                    <a:pt x="12286" y="520"/>
                  </a:cubicBezTo>
                  <a:cubicBezTo>
                    <a:pt x="12638" y="496"/>
                    <a:pt x="12985" y="472"/>
                    <a:pt x="13307" y="448"/>
                  </a:cubicBezTo>
                  <a:lnTo>
                    <a:pt x="13307" y="472"/>
                  </a:lnTo>
                  <a:cubicBezTo>
                    <a:pt x="13490" y="472"/>
                    <a:pt x="13662" y="482"/>
                    <a:pt x="13830" y="482"/>
                  </a:cubicBezTo>
                  <a:cubicBezTo>
                    <a:pt x="13913" y="482"/>
                    <a:pt x="13995" y="480"/>
                    <a:pt x="14077" y="472"/>
                  </a:cubicBezTo>
                  <a:cubicBezTo>
                    <a:pt x="14280" y="448"/>
                    <a:pt x="14477" y="424"/>
                    <a:pt x="14650" y="370"/>
                  </a:cubicBezTo>
                  <a:cubicBezTo>
                    <a:pt x="14728" y="370"/>
                    <a:pt x="14776" y="299"/>
                    <a:pt x="14776" y="221"/>
                  </a:cubicBezTo>
                  <a:cubicBezTo>
                    <a:pt x="14776" y="126"/>
                    <a:pt x="14752" y="72"/>
                    <a:pt x="14650" y="48"/>
                  </a:cubicBezTo>
                  <a:cubicBezTo>
                    <a:pt x="14602" y="24"/>
                    <a:pt x="14555" y="0"/>
                    <a:pt x="1447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21;p48"/>
            <p:cNvSpPr/>
            <p:nvPr/>
          </p:nvSpPr>
          <p:spPr>
            <a:xfrm>
              <a:off x="4406767" y="4274059"/>
              <a:ext cx="270022" cy="351670"/>
            </a:xfrm>
            <a:custGeom>
              <a:avLst/>
              <a:gdLst/>
              <a:ahLst/>
              <a:cxnLst/>
              <a:rect l="l" t="t" r="r" b="b"/>
              <a:pathLst>
                <a:path w="4878" h="6353" extrusionOk="0">
                  <a:moveTo>
                    <a:pt x="3482" y="1261"/>
                  </a:moveTo>
                  <a:cubicBezTo>
                    <a:pt x="3701" y="1261"/>
                    <a:pt x="3921" y="1300"/>
                    <a:pt x="4131" y="1347"/>
                  </a:cubicBezTo>
                  <a:cubicBezTo>
                    <a:pt x="4233" y="1371"/>
                    <a:pt x="4358" y="1401"/>
                    <a:pt x="4478" y="1496"/>
                  </a:cubicBezTo>
                  <a:cubicBezTo>
                    <a:pt x="3885" y="1704"/>
                    <a:pt x="3292" y="1768"/>
                    <a:pt x="2693" y="1768"/>
                  </a:cubicBezTo>
                  <a:cubicBezTo>
                    <a:pt x="2363" y="1768"/>
                    <a:pt x="2031" y="1748"/>
                    <a:pt x="1696" y="1723"/>
                  </a:cubicBezTo>
                  <a:lnTo>
                    <a:pt x="1720" y="1699"/>
                  </a:lnTo>
                  <a:cubicBezTo>
                    <a:pt x="2191" y="1550"/>
                    <a:pt x="2663" y="1401"/>
                    <a:pt x="3134" y="1299"/>
                  </a:cubicBezTo>
                  <a:cubicBezTo>
                    <a:pt x="3249" y="1272"/>
                    <a:pt x="3365" y="1261"/>
                    <a:pt x="3482" y="1261"/>
                  </a:cubicBezTo>
                  <a:close/>
                  <a:moveTo>
                    <a:pt x="3393" y="2766"/>
                  </a:moveTo>
                  <a:cubicBezTo>
                    <a:pt x="3662" y="2766"/>
                    <a:pt x="3930" y="2835"/>
                    <a:pt x="4155" y="2965"/>
                  </a:cubicBezTo>
                  <a:cubicBezTo>
                    <a:pt x="4107" y="3042"/>
                    <a:pt x="4006" y="3066"/>
                    <a:pt x="3910" y="3090"/>
                  </a:cubicBezTo>
                  <a:cubicBezTo>
                    <a:pt x="3674" y="3154"/>
                    <a:pt x="3439" y="3166"/>
                    <a:pt x="3204" y="3166"/>
                  </a:cubicBezTo>
                  <a:cubicBezTo>
                    <a:pt x="3066" y="3166"/>
                    <a:pt x="2927" y="3162"/>
                    <a:pt x="2788" y="3162"/>
                  </a:cubicBezTo>
                  <a:cubicBezTo>
                    <a:pt x="2663" y="3162"/>
                    <a:pt x="2537" y="3138"/>
                    <a:pt x="2418" y="3138"/>
                  </a:cubicBezTo>
                  <a:cubicBezTo>
                    <a:pt x="2685" y="2884"/>
                    <a:pt x="3041" y="2766"/>
                    <a:pt x="3393" y="2766"/>
                  </a:cubicBezTo>
                  <a:close/>
                  <a:moveTo>
                    <a:pt x="2936" y="0"/>
                  </a:moveTo>
                  <a:cubicBezTo>
                    <a:pt x="2390" y="0"/>
                    <a:pt x="1842" y="79"/>
                    <a:pt x="1320" y="230"/>
                  </a:cubicBezTo>
                  <a:cubicBezTo>
                    <a:pt x="1021" y="302"/>
                    <a:pt x="723" y="427"/>
                    <a:pt x="448" y="553"/>
                  </a:cubicBezTo>
                  <a:cubicBezTo>
                    <a:pt x="275" y="624"/>
                    <a:pt x="126" y="774"/>
                    <a:pt x="78" y="977"/>
                  </a:cubicBezTo>
                  <a:cubicBezTo>
                    <a:pt x="0" y="1323"/>
                    <a:pt x="179" y="1645"/>
                    <a:pt x="526" y="1795"/>
                  </a:cubicBezTo>
                  <a:cubicBezTo>
                    <a:pt x="597" y="1818"/>
                    <a:pt x="675" y="1872"/>
                    <a:pt x="800" y="1896"/>
                  </a:cubicBezTo>
                  <a:cubicBezTo>
                    <a:pt x="627" y="2021"/>
                    <a:pt x="573" y="2195"/>
                    <a:pt x="549" y="2344"/>
                  </a:cubicBezTo>
                  <a:cubicBezTo>
                    <a:pt x="502" y="2565"/>
                    <a:pt x="526" y="2744"/>
                    <a:pt x="675" y="2893"/>
                  </a:cubicBezTo>
                  <a:cubicBezTo>
                    <a:pt x="896" y="3114"/>
                    <a:pt x="1146" y="3239"/>
                    <a:pt x="1421" y="3341"/>
                  </a:cubicBezTo>
                  <a:cubicBezTo>
                    <a:pt x="1523" y="3365"/>
                    <a:pt x="1618" y="3388"/>
                    <a:pt x="1743" y="3412"/>
                  </a:cubicBezTo>
                  <a:cubicBezTo>
                    <a:pt x="1594" y="3884"/>
                    <a:pt x="1642" y="4385"/>
                    <a:pt x="1672" y="4857"/>
                  </a:cubicBezTo>
                  <a:cubicBezTo>
                    <a:pt x="1672" y="5353"/>
                    <a:pt x="1672" y="5848"/>
                    <a:pt x="1869" y="6326"/>
                  </a:cubicBezTo>
                  <a:cubicBezTo>
                    <a:pt x="1918" y="6343"/>
                    <a:pt x="1960" y="6352"/>
                    <a:pt x="1997" y="6352"/>
                  </a:cubicBezTo>
                  <a:cubicBezTo>
                    <a:pt x="2110" y="6352"/>
                    <a:pt x="2167" y="6270"/>
                    <a:pt x="2167" y="6099"/>
                  </a:cubicBezTo>
                  <a:cubicBezTo>
                    <a:pt x="2167" y="6051"/>
                    <a:pt x="2143" y="5997"/>
                    <a:pt x="2120" y="5950"/>
                  </a:cubicBezTo>
                  <a:cubicBezTo>
                    <a:pt x="2120" y="5848"/>
                    <a:pt x="2066" y="5729"/>
                    <a:pt x="2066" y="5627"/>
                  </a:cubicBezTo>
                  <a:cubicBezTo>
                    <a:pt x="2042" y="5227"/>
                    <a:pt x="2018" y="4833"/>
                    <a:pt x="1994" y="4433"/>
                  </a:cubicBezTo>
                  <a:cubicBezTo>
                    <a:pt x="1970" y="4260"/>
                    <a:pt x="1970" y="4111"/>
                    <a:pt x="1994" y="3938"/>
                  </a:cubicBezTo>
                  <a:cubicBezTo>
                    <a:pt x="2018" y="3788"/>
                    <a:pt x="2042" y="3609"/>
                    <a:pt x="2090" y="3436"/>
                  </a:cubicBezTo>
                  <a:lnTo>
                    <a:pt x="2442" y="3436"/>
                  </a:lnTo>
                  <a:cubicBezTo>
                    <a:pt x="2672" y="3449"/>
                    <a:pt x="2903" y="3462"/>
                    <a:pt x="3130" y="3462"/>
                  </a:cubicBezTo>
                  <a:cubicBezTo>
                    <a:pt x="3344" y="3462"/>
                    <a:pt x="3555" y="3450"/>
                    <a:pt x="3761" y="3412"/>
                  </a:cubicBezTo>
                  <a:cubicBezTo>
                    <a:pt x="3958" y="3388"/>
                    <a:pt x="4155" y="3341"/>
                    <a:pt x="4328" y="3215"/>
                  </a:cubicBezTo>
                  <a:cubicBezTo>
                    <a:pt x="4603" y="3066"/>
                    <a:pt x="4579" y="2792"/>
                    <a:pt x="4305" y="2666"/>
                  </a:cubicBezTo>
                  <a:cubicBezTo>
                    <a:pt x="4012" y="2520"/>
                    <a:pt x="3690" y="2439"/>
                    <a:pt x="3360" y="2439"/>
                  </a:cubicBezTo>
                  <a:cubicBezTo>
                    <a:pt x="3246" y="2439"/>
                    <a:pt x="3130" y="2449"/>
                    <a:pt x="3015" y="2469"/>
                  </a:cubicBezTo>
                  <a:cubicBezTo>
                    <a:pt x="2615" y="2541"/>
                    <a:pt x="2293" y="2768"/>
                    <a:pt x="1970" y="3012"/>
                  </a:cubicBezTo>
                  <a:cubicBezTo>
                    <a:pt x="1924" y="3038"/>
                    <a:pt x="1882" y="3095"/>
                    <a:pt x="1841" y="3095"/>
                  </a:cubicBezTo>
                  <a:cubicBezTo>
                    <a:pt x="1834" y="3095"/>
                    <a:pt x="1828" y="3093"/>
                    <a:pt x="1821" y="3090"/>
                  </a:cubicBezTo>
                  <a:cubicBezTo>
                    <a:pt x="1523" y="3066"/>
                    <a:pt x="1248" y="2989"/>
                    <a:pt x="1021" y="2792"/>
                  </a:cubicBezTo>
                  <a:cubicBezTo>
                    <a:pt x="800" y="2642"/>
                    <a:pt x="776" y="2517"/>
                    <a:pt x="872" y="2266"/>
                  </a:cubicBezTo>
                  <a:cubicBezTo>
                    <a:pt x="964" y="2066"/>
                    <a:pt x="1114" y="1964"/>
                    <a:pt x="1310" y="1964"/>
                  </a:cubicBezTo>
                  <a:cubicBezTo>
                    <a:pt x="1330" y="1964"/>
                    <a:pt x="1352" y="1965"/>
                    <a:pt x="1373" y="1968"/>
                  </a:cubicBezTo>
                  <a:cubicBezTo>
                    <a:pt x="1812" y="2019"/>
                    <a:pt x="2252" y="2057"/>
                    <a:pt x="2699" y="2057"/>
                  </a:cubicBezTo>
                  <a:cubicBezTo>
                    <a:pt x="2934" y="2057"/>
                    <a:pt x="3170" y="2046"/>
                    <a:pt x="3409" y="2021"/>
                  </a:cubicBezTo>
                  <a:cubicBezTo>
                    <a:pt x="3761" y="1968"/>
                    <a:pt x="4084" y="1872"/>
                    <a:pt x="4430" y="1795"/>
                  </a:cubicBezTo>
                  <a:cubicBezTo>
                    <a:pt x="4531" y="1771"/>
                    <a:pt x="4627" y="1723"/>
                    <a:pt x="4728" y="1669"/>
                  </a:cubicBezTo>
                  <a:cubicBezTo>
                    <a:pt x="4878" y="1550"/>
                    <a:pt x="4854" y="1401"/>
                    <a:pt x="4728" y="1275"/>
                  </a:cubicBezTo>
                  <a:cubicBezTo>
                    <a:pt x="4681" y="1251"/>
                    <a:pt x="4627" y="1221"/>
                    <a:pt x="4579" y="1198"/>
                  </a:cubicBezTo>
                  <a:cubicBezTo>
                    <a:pt x="4259" y="1055"/>
                    <a:pt x="3927" y="982"/>
                    <a:pt x="3585" y="982"/>
                  </a:cubicBezTo>
                  <a:cubicBezTo>
                    <a:pt x="3398" y="982"/>
                    <a:pt x="3207" y="1004"/>
                    <a:pt x="3015" y="1048"/>
                  </a:cubicBezTo>
                  <a:cubicBezTo>
                    <a:pt x="2490" y="1150"/>
                    <a:pt x="1994" y="1323"/>
                    <a:pt x="1469" y="1448"/>
                  </a:cubicBezTo>
                  <a:cubicBezTo>
                    <a:pt x="1397" y="1472"/>
                    <a:pt x="1296" y="1496"/>
                    <a:pt x="1224" y="1550"/>
                  </a:cubicBezTo>
                  <a:cubicBezTo>
                    <a:pt x="1128" y="1616"/>
                    <a:pt x="1033" y="1642"/>
                    <a:pt x="940" y="1642"/>
                  </a:cubicBezTo>
                  <a:cubicBezTo>
                    <a:pt x="790" y="1642"/>
                    <a:pt x="647" y="1574"/>
                    <a:pt x="526" y="1496"/>
                  </a:cubicBezTo>
                  <a:cubicBezTo>
                    <a:pt x="275" y="1347"/>
                    <a:pt x="275" y="1024"/>
                    <a:pt x="502" y="851"/>
                  </a:cubicBezTo>
                  <a:cubicBezTo>
                    <a:pt x="573" y="774"/>
                    <a:pt x="699" y="702"/>
                    <a:pt x="800" y="678"/>
                  </a:cubicBezTo>
                  <a:cubicBezTo>
                    <a:pt x="1075" y="577"/>
                    <a:pt x="1373" y="475"/>
                    <a:pt x="1642" y="404"/>
                  </a:cubicBezTo>
                  <a:cubicBezTo>
                    <a:pt x="2317" y="254"/>
                    <a:pt x="2985" y="230"/>
                    <a:pt x="3684" y="230"/>
                  </a:cubicBezTo>
                  <a:lnTo>
                    <a:pt x="3910" y="230"/>
                  </a:lnTo>
                  <a:cubicBezTo>
                    <a:pt x="3934" y="207"/>
                    <a:pt x="3934" y="207"/>
                    <a:pt x="3934" y="177"/>
                  </a:cubicBezTo>
                  <a:cubicBezTo>
                    <a:pt x="3881" y="153"/>
                    <a:pt x="3833" y="105"/>
                    <a:pt x="3761" y="81"/>
                  </a:cubicBezTo>
                  <a:cubicBezTo>
                    <a:pt x="3684" y="57"/>
                    <a:pt x="3582" y="27"/>
                    <a:pt x="3487" y="27"/>
                  </a:cubicBezTo>
                  <a:cubicBezTo>
                    <a:pt x="3304" y="9"/>
                    <a:pt x="3120" y="0"/>
                    <a:pt x="2936"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22;p48"/>
            <p:cNvSpPr/>
            <p:nvPr/>
          </p:nvSpPr>
          <p:spPr>
            <a:xfrm>
              <a:off x="3886271" y="1835811"/>
              <a:ext cx="166951" cy="233986"/>
            </a:xfrm>
            <a:custGeom>
              <a:avLst/>
              <a:gdLst/>
              <a:ahLst/>
              <a:cxnLst/>
              <a:rect l="l" t="t" r="r" b="b"/>
              <a:pathLst>
                <a:path w="3016" h="4227" extrusionOk="0">
                  <a:moveTo>
                    <a:pt x="2858" y="1"/>
                  </a:moveTo>
                  <a:cubicBezTo>
                    <a:pt x="2826" y="1"/>
                    <a:pt x="2792" y="18"/>
                    <a:pt x="2741" y="47"/>
                  </a:cubicBezTo>
                  <a:cubicBezTo>
                    <a:pt x="2687" y="77"/>
                    <a:pt x="2639" y="101"/>
                    <a:pt x="2592" y="149"/>
                  </a:cubicBezTo>
                  <a:cubicBezTo>
                    <a:pt x="2317" y="423"/>
                    <a:pt x="2042" y="698"/>
                    <a:pt x="1792" y="997"/>
                  </a:cubicBezTo>
                  <a:cubicBezTo>
                    <a:pt x="1595" y="1194"/>
                    <a:pt x="1445" y="1444"/>
                    <a:pt x="1272" y="1641"/>
                  </a:cubicBezTo>
                  <a:cubicBezTo>
                    <a:pt x="699" y="2286"/>
                    <a:pt x="329" y="3032"/>
                    <a:pt x="54" y="3856"/>
                  </a:cubicBezTo>
                  <a:cubicBezTo>
                    <a:pt x="30" y="3928"/>
                    <a:pt x="1" y="4029"/>
                    <a:pt x="30" y="4107"/>
                  </a:cubicBezTo>
                  <a:cubicBezTo>
                    <a:pt x="30" y="4155"/>
                    <a:pt x="78" y="4226"/>
                    <a:pt x="102" y="4226"/>
                  </a:cubicBezTo>
                  <a:cubicBezTo>
                    <a:pt x="150" y="4226"/>
                    <a:pt x="227" y="4202"/>
                    <a:pt x="275" y="4155"/>
                  </a:cubicBezTo>
                  <a:cubicBezTo>
                    <a:pt x="299" y="4131"/>
                    <a:pt x="299" y="4077"/>
                    <a:pt x="329" y="4029"/>
                  </a:cubicBezTo>
                  <a:cubicBezTo>
                    <a:pt x="424" y="3808"/>
                    <a:pt x="502" y="3581"/>
                    <a:pt x="627" y="3384"/>
                  </a:cubicBezTo>
                  <a:cubicBezTo>
                    <a:pt x="974" y="2764"/>
                    <a:pt x="1296" y="2137"/>
                    <a:pt x="1720" y="1570"/>
                  </a:cubicBezTo>
                  <a:cubicBezTo>
                    <a:pt x="2066" y="1122"/>
                    <a:pt x="2418" y="674"/>
                    <a:pt x="2866" y="298"/>
                  </a:cubicBezTo>
                  <a:cubicBezTo>
                    <a:pt x="2914" y="250"/>
                    <a:pt x="2962" y="197"/>
                    <a:pt x="3015" y="125"/>
                  </a:cubicBezTo>
                  <a:cubicBezTo>
                    <a:pt x="2941" y="37"/>
                    <a:pt x="2903" y="1"/>
                    <a:pt x="2858"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23;p48"/>
            <p:cNvSpPr/>
            <p:nvPr/>
          </p:nvSpPr>
          <p:spPr>
            <a:xfrm>
              <a:off x="4309288" y="1506176"/>
              <a:ext cx="348349" cy="40465"/>
            </a:xfrm>
            <a:custGeom>
              <a:avLst/>
              <a:gdLst/>
              <a:ahLst/>
              <a:cxnLst/>
              <a:rect l="l" t="t" r="r" b="b"/>
              <a:pathLst>
                <a:path w="6293" h="731" extrusionOk="0">
                  <a:moveTo>
                    <a:pt x="3759" y="1"/>
                  </a:moveTo>
                  <a:cubicBezTo>
                    <a:pt x="3225" y="1"/>
                    <a:pt x="2689" y="50"/>
                    <a:pt x="2161" y="110"/>
                  </a:cubicBezTo>
                  <a:cubicBezTo>
                    <a:pt x="1588" y="158"/>
                    <a:pt x="991" y="283"/>
                    <a:pt x="418" y="385"/>
                  </a:cubicBezTo>
                  <a:cubicBezTo>
                    <a:pt x="299" y="408"/>
                    <a:pt x="197" y="432"/>
                    <a:pt x="72" y="510"/>
                  </a:cubicBezTo>
                  <a:cubicBezTo>
                    <a:pt x="24" y="534"/>
                    <a:pt x="24" y="605"/>
                    <a:pt x="0" y="659"/>
                  </a:cubicBezTo>
                  <a:cubicBezTo>
                    <a:pt x="48" y="683"/>
                    <a:pt x="96" y="707"/>
                    <a:pt x="149" y="731"/>
                  </a:cubicBezTo>
                  <a:cubicBezTo>
                    <a:pt x="173" y="731"/>
                    <a:pt x="197" y="707"/>
                    <a:pt x="221" y="707"/>
                  </a:cubicBezTo>
                  <a:cubicBezTo>
                    <a:pt x="370" y="683"/>
                    <a:pt x="543" y="659"/>
                    <a:pt x="716" y="629"/>
                  </a:cubicBezTo>
                  <a:cubicBezTo>
                    <a:pt x="1266" y="534"/>
                    <a:pt x="1791" y="432"/>
                    <a:pt x="2334" y="361"/>
                  </a:cubicBezTo>
                  <a:cubicBezTo>
                    <a:pt x="2609" y="307"/>
                    <a:pt x="2884" y="331"/>
                    <a:pt x="3158" y="307"/>
                  </a:cubicBezTo>
                  <a:cubicBezTo>
                    <a:pt x="3402" y="286"/>
                    <a:pt x="3648" y="274"/>
                    <a:pt x="3894" y="274"/>
                  </a:cubicBezTo>
                  <a:cubicBezTo>
                    <a:pt x="4195" y="274"/>
                    <a:pt x="4498" y="291"/>
                    <a:pt x="4800" y="331"/>
                  </a:cubicBezTo>
                  <a:cubicBezTo>
                    <a:pt x="5098" y="361"/>
                    <a:pt x="5421" y="432"/>
                    <a:pt x="5719" y="480"/>
                  </a:cubicBezTo>
                  <a:cubicBezTo>
                    <a:pt x="5845" y="510"/>
                    <a:pt x="5970" y="534"/>
                    <a:pt x="6089" y="558"/>
                  </a:cubicBezTo>
                  <a:cubicBezTo>
                    <a:pt x="6112" y="563"/>
                    <a:pt x="6133" y="566"/>
                    <a:pt x="6153" y="566"/>
                  </a:cubicBezTo>
                  <a:cubicBezTo>
                    <a:pt x="6223" y="566"/>
                    <a:pt x="6274" y="530"/>
                    <a:pt x="6292" y="432"/>
                  </a:cubicBezTo>
                  <a:cubicBezTo>
                    <a:pt x="6239" y="283"/>
                    <a:pt x="6089" y="283"/>
                    <a:pt x="5970" y="259"/>
                  </a:cubicBezTo>
                  <a:cubicBezTo>
                    <a:pt x="5594" y="182"/>
                    <a:pt x="5248" y="134"/>
                    <a:pt x="4872" y="86"/>
                  </a:cubicBezTo>
                  <a:cubicBezTo>
                    <a:pt x="4504" y="25"/>
                    <a:pt x="4132" y="1"/>
                    <a:pt x="375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24;p48"/>
            <p:cNvSpPr/>
            <p:nvPr/>
          </p:nvSpPr>
          <p:spPr>
            <a:xfrm>
              <a:off x="3881012" y="2372748"/>
              <a:ext cx="68751" cy="254356"/>
            </a:xfrm>
            <a:custGeom>
              <a:avLst/>
              <a:gdLst/>
              <a:ahLst/>
              <a:cxnLst/>
              <a:rect l="l" t="t" r="r" b="b"/>
              <a:pathLst>
                <a:path w="1242" h="4595" extrusionOk="0">
                  <a:moveTo>
                    <a:pt x="173" y="1"/>
                  </a:moveTo>
                  <a:cubicBezTo>
                    <a:pt x="72" y="48"/>
                    <a:pt x="24" y="150"/>
                    <a:pt x="24" y="251"/>
                  </a:cubicBezTo>
                  <a:cubicBezTo>
                    <a:pt x="0" y="472"/>
                    <a:pt x="0" y="675"/>
                    <a:pt x="24" y="896"/>
                  </a:cubicBezTo>
                  <a:cubicBezTo>
                    <a:pt x="48" y="1093"/>
                    <a:pt x="96" y="1272"/>
                    <a:pt x="125" y="1469"/>
                  </a:cubicBezTo>
                  <a:cubicBezTo>
                    <a:pt x="197" y="1917"/>
                    <a:pt x="322" y="2389"/>
                    <a:pt x="448" y="2836"/>
                  </a:cubicBezTo>
                  <a:cubicBezTo>
                    <a:pt x="573" y="3260"/>
                    <a:pt x="669" y="3708"/>
                    <a:pt x="794" y="4132"/>
                  </a:cubicBezTo>
                  <a:cubicBezTo>
                    <a:pt x="842" y="4257"/>
                    <a:pt x="896" y="4353"/>
                    <a:pt x="919" y="4478"/>
                  </a:cubicBezTo>
                  <a:cubicBezTo>
                    <a:pt x="957" y="4538"/>
                    <a:pt x="997" y="4595"/>
                    <a:pt x="1058" y="4595"/>
                  </a:cubicBezTo>
                  <a:cubicBezTo>
                    <a:pt x="1076" y="4595"/>
                    <a:pt x="1095" y="4590"/>
                    <a:pt x="1116" y="4580"/>
                  </a:cubicBezTo>
                  <a:cubicBezTo>
                    <a:pt x="1218" y="4556"/>
                    <a:pt x="1242" y="4454"/>
                    <a:pt x="1218" y="4353"/>
                  </a:cubicBezTo>
                  <a:cubicBezTo>
                    <a:pt x="1170" y="4132"/>
                    <a:pt x="1116" y="3905"/>
                    <a:pt x="1045" y="3684"/>
                  </a:cubicBezTo>
                  <a:cubicBezTo>
                    <a:pt x="722" y="2586"/>
                    <a:pt x="519" y="1493"/>
                    <a:pt x="346" y="401"/>
                  </a:cubicBezTo>
                  <a:cubicBezTo>
                    <a:pt x="322" y="251"/>
                    <a:pt x="275" y="126"/>
                    <a:pt x="1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25;p48"/>
            <p:cNvSpPr/>
            <p:nvPr/>
          </p:nvSpPr>
          <p:spPr>
            <a:xfrm>
              <a:off x="4161880" y="3245852"/>
              <a:ext cx="67478" cy="217102"/>
            </a:xfrm>
            <a:custGeom>
              <a:avLst/>
              <a:gdLst/>
              <a:ahLst/>
              <a:cxnLst/>
              <a:rect l="l" t="t" r="r" b="b"/>
              <a:pathLst>
                <a:path w="1219" h="3922" extrusionOk="0">
                  <a:moveTo>
                    <a:pt x="72" y="0"/>
                  </a:moveTo>
                  <a:cubicBezTo>
                    <a:pt x="24" y="48"/>
                    <a:pt x="0" y="96"/>
                    <a:pt x="0" y="149"/>
                  </a:cubicBezTo>
                  <a:cubicBezTo>
                    <a:pt x="0" y="245"/>
                    <a:pt x="24" y="370"/>
                    <a:pt x="48" y="496"/>
                  </a:cubicBezTo>
                  <a:cubicBezTo>
                    <a:pt x="96" y="746"/>
                    <a:pt x="150" y="991"/>
                    <a:pt x="221" y="1242"/>
                  </a:cubicBezTo>
                  <a:cubicBezTo>
                    <a:pt x="245" y="1343"/>
                    <a:pt x="245" y="1469"/>
                    <a:pt x="275" y="1588"/>
                  </a:cubicBezTo>
                  <a:cubicBezTo>
                    <a:pt x="347" y="1839"/>
                    <a:pt x="424" y="2066"/>
                    <a:pt x="472" y="2311"/>
                  </a:cubicBezTo>
                  <a:cubicBezTo>
                    <a:pt x="597" y="2758"/>
                    <a:pt x="693" y="3230"/>
                    <a:pt x="818" y="3678"/>
                  </a:cubicBezTo>
                  <a:cubicBezTo>
                    <a:pt x="860" y="3853"/>
                    <a:pt x="926" y="3921"/>
                    <a:pt x="1070" y="3921"/>
                  </a:cubicBezTo>
                  <a:cubicBezTo>
                    <a:pt x="1112" y="3921"/>
                    <a:pt x="1161" y="3915"/>
                    <a:pt x="1218" y="3904"/>
                  </a:cubicBezTo>
                  <a:cubicBezTo>
                    <a:pt x="1218" y="3827"/>
                    <a:pt x="1194" y="3755"/>
                    <a:pt x="1171" y="3678"/>
                  </a:cubicBezTo>
                  <a:cubicBezTo>
                    <a:pt x="1117" y="3457"/>
                    <a:pt x="1045" y="3230"/>
                    <a:pt x="991" y="3009"/>
                  </a:cubicBezTo>
                  <a:cubicBezTo>
                    <a:pt x="872" y="2561"/>
                    <a:pt x="747" y="2114"/>
                    <a:pt x="621" y="1690"/>
                  </a:cubicBezTo>
                  <a:cubicBezTo>
                    <a:pt x="597" y="1588"/>
                    <a:pt x="544" y="1493"/>
                    <a:pt x="520" y="1391"/>
                  </a:cubicBezTo>
                  <a:cubicBezTo>
                    <a:pt x="395" y="967"/>
                    <a:pt x="275" y="573"/>
                    <a:pt x="150" y="173"/>
                  </a:cubicBezTo>
                  <a:cubicBezTo>
                    <a:pt x="126" y="96"/>
                    <a:pt x="96" y="48"/>
                    <a:pt x="7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26;p48"/>
            <p:cNvSpPr/>
            <p:nvPr/>
          </p:nvSpPr>
          <p:spPr>
            <a:xfrm>
              <a:off x="4007552" y="2825824"/>
              <a:ext cx="66149" cy="138166"/>
            </a:xfrm>
            <a:custGeom>
              <a:avLst/>
              <a:gdLst/>
              <a:ahLst/>
              <a:cxnLst/>
              <a:rect l="l" t="t" r="r" b="b"/>
              <a:pathLst>
                <a:path w="1195" h="2496" extrusionOk="0">
                  <a:moveTo>
                    <a:pt x="198" y="0"/>
                  </a:moveTo>
                  <a:cubicBezTo>
                    <a:pt x="102" y="24"/>
                    <a:pt x="1" y="102"/>
                    <a:pt x="1" y="174"/>
                  </a:cubicBezTo>
                  <a:cubicBezTo>
                    <a:pt x="1" y="251"/>
                    <a:pt x="24" y="299"/>
                    <a:pt x="48" y="371"/>
                  </a:cubicBezTo>
                  <a:cubicBezTo>
                    <a:pt x="126" y="520"/>
                    <a:pt x="198" y="645"/>
                    <a:pt x="275" y="794"/>
                  </a:cubicBezTo>
                  <a:cubicBezTo>
                    <a:pt x="448" y="1266"/>
                    <a:pt x="645" y="1744"/>
                    <a:pt x="848" y="2215"/>
                  </a:cubicBezTo>
                  <a:cubicBezTo>
                    <a:pt x="872" y="2287"/>
                    <a:pt x="896" y="2364"/>
                    <a:pt x="944" y="2412"/>
                  </a:cubicBezTo>
                  <a:cubicBezTo>
                    <a:pt x="969" y="2452"/>
                    <a:pt x="1039" y="2496"/>
                    <a:pt x="1075" y="2496"/>
                  </a:cubicBezTo>
                  <a:cubicBezTo>
                    <a:pt x="1083" y="2496"/>
                    <a:pt x="1089" y="2494"/>
                    <a:pt x="1093" y="2490"/>
                  </a:cubicBezTo>
                  <a:cubicBezTo>
                    <a:pt x="1147" y="2460"/>
                    <a:pt x="1171" y="2388"/>
                    <a:pt x="1195" y="2364"/>
                  </a:cubicBezTo>
                  <a:cubicBezTo>
                    <a:pt x="1171" y="2263"/>
                    <a:pt x="1171" y="2215"/>
                    <a:pt x="1147" y="2162"/>
                  </a:cubicBezTo>
                  <a:cubicBezTo>
                    <a:pt x="920" y="1469"/>
                    <a:pt x="645" y="771"/>
                    <a:pt x="347" y="126"/>
                  </a:cubicBezTo>
                  <a:cubicBezTo>
                    <a:pt x="323" y="48"/>
                    <a:pt x="275" y="0"/>
                    <a:pt x="198"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27;p48"/>
            <p:cNvSpPr/>
            <p:nvPr/>
          </p:nvSpPr>
          <p:spPr>
            <a:xfrm>
              <a:off x="3947105" y="2638449"/>
              <a:ext cx="21865" cy="23581"/>
            </a:xfrm>
            <a:custGeom>
              <a:avLst/>
              <a:gdLst/>
              <a:ahLst/>
              <a:cxnLst/>
              <a:rect l="l" t="t" r="r" b="b"/>
              <a:pathLst>
                <a:path w="395" h="426" extrusionOk="0">
                  <a:moveTo>
                    <a:pt x="173" y="0"/>
                  </a:moveTo>
                  <a:cubicBezTo>
                    <a:pt x="72" y="24"/>
                    <a:pt x="0" y="102"/>
                    <a:pt x="0" y="203"/>
                  </a:cubicBezTo>
                  <a:cubicBezTo>
                    <a:pt x="0" y="299"/>
                    <a:pt x="72" y="353"/>
                    <a:pt x="149" y="400"/>
                  </a:cubicBezTo>
                  <a:cubicBezTo>
                    <a:pt x="175" y="417"/>
                    <a:pt x="198" y="425"/>
                    <a:pt x="219" y="425"/>
                  </a:cubicBezTo>
                  <a:cubicBezTo>
                    <a:pt x="258" y="425"/>
                    <a:pt x="292" y="399"/>
                    <a:pt x="322" y="353"/>
                  </a:cubicBezTo>
                  <a:cubicBezTo>
                    <a:pt x="394" y="203"/>
                    <a:pt x="370" y="126"/>
                    <a:pt x="173"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28;p48"/>
            <p:cNvSpPr/>
            <p:nvPr/>
          </p:nvSpPr>
          <p:spPr>
            <a:xfrm>
              <a:off x="4083221" y="2994765"/>
              <a:ext cx="16607" cy="21367"/>
            </a:xfrm>
            <a:custGeom>
              <a:avLst/>
              <a:gdLst/>
              <a:ahLst/>
              <a:cxnLst/>
              <a:rect l="l" t="t" r="r" b="b"/>
              <a:pathLst>
                <a:path w="300" h="386" extrusionOk="0">
                  <a:moveTo>
                    <a:pt x="177" y="1"/>
                  </a:moveTo>
                  <a:cubicBezTo>
                    <a:pt x="168" y="1"/>
                    <a:pt x="159" y="2"/>
                    <a:pt x="150" y="5"/>
                  </a:cubicBezTo>
                  <a:cubicBezTo>
                    <a:pt x="78" y="5"/>
                    <a:pt x="1" y="106"/>
                    <a:pt x="1" y="208"/>
                  </a:cubicBezTo>
                  <a:cubicBezTo>
                    <a:pt x="1" y="317"/>
                    <a:pt x="41" y="386"/>
                    <a:pt x="99" y="386"/>
                  </a:cubicBezTo>
                  <a:cubicBezTo>
                    <a:pt x="108" y="386"/>
                    <a:pt x="117" y="384"/>
                    <a:pt x="126" y="381"/>
                  </a:cubicBezTo>
                  <a:cubicBezTo>
                    <a:pt x="228" y="381"/>
                    <a:pt x="299" y="304"/>
                    <a:pt x="299" y="184"/>
                  </a:cubicBezTo>
                  <a:cubicBezTo>
                    <a:pt x="278" y="74"/>
                    <a:pt x="239" y="1"/>
                    <a:pt x="177"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29;p48"/>
            <p:cNvSpPr/>
            <p:nvPr/>
          </p:nvSpPr>
          <p:spPr>
            <a:xfrm>
              <a:off x="4230630" y="3486754"/>
              <a:ext cx="20869" cy="17880"/>
            </a:xfrm>
            <a:custGeom>
              <a:avLst/>
              <a:gdLst/>
              <a:ahLst/>
              <a:cxnLst/>
              <a:rect l="l" t="t" r="r" b="b"/>
              <a:pathLst>
                <a:path w="377" h="323" extrusionOk="0">
                  <a:moveTo>
                    <a:pt x="149" y="0"/>
                  </a:moveTo>
                  <a:cubicBezTo>
                    <a:pt x="126" y="0"/>
                    <a:pt x="126" y="0"/>
                    <a:pt x="102" y="24"/>
                  </a:cubicBezTo>
                  <a:cubicBezTo>
                    <a:pt x="78" y="72"/>
                    <a:pt x="0" y="126"/>
                    <a:pt x="0" y="149"/>
                  </a:cubicBezTo>
                  <a:cubicBezTo>
                    <a:pt x="24" y="221"/>
                    <a:pt x="102" y="251"/>
                    <a:pt x="149" y="323"/>
                  </a:cubicBezTo>
                  <a:cubicBezTo>
                    <a:pt x="251" y="275"/>
                    <a:pt x="323" y="221"/>
                    <a:pt x="346" y="173"/>
                  </a:cubicBezTo>
                  <a:cubicBezTo>
                    <a:pt x="376" y="149"/>
                    <a:pt x="376" y="24"/>
                    <a:pt x="346" y="24"/>
                  </a:cubicBezTo>
                  <a:cubicBezTo>
                    <a:pt x="275" y="0"/>
                    <a:pt x="197" y="0"/>
                    <a:pt x="14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30;p48"/>
            <p:cNvSpPr/>
            <p:nvPr/>
          </p:nvSpPr>
          <p:spPr>
            <a:xfrm>
              <a:off x="4486699" y="3840690"/>
              <a:ext cx="183170" cy="30113"/>
            </a:xfrm>
            <a:custGeom>
              <a:avLst/>
              <a:gdLst/>
              <a:ahLst/>
              <a:cxnLst/>
              <a:rect l="l" t="t" r="r" b="b"/>
              <a:pathLst>
                <a:path w="3309" h="544" extrusionOk="0">
                  <a:moveTo>
                    <a:pt x="150" y="0"/>
                  </a:moveTo>
                  <a:cubicBezTo>
                    <a:pt x="102" y="0"/>
                    <a:pt x="49" y="0"/>
                    <a:pt x="25" y="24"/>
                  </a:cubicBezTo>
                  <a:cubicBezTo>
                    <a:pt x="25" y="24"/>
                    <a:pt x="1" y="48"/>
                    <a:pt x="1" y="72"/>
                  </a:cubicBezTo>
                  <a:cubicBezTo>
                    <a:pt x="79" y="96"/>
                    <a:pt x="150" y="173"/>
                    <a:pt x="252" y="173"/>
                  </a:cubicBezTo>
                  <a:cubicBezTo>
                    <a:pt x="449" y="245"/>
                    <a:pt x="676" y="275"/>
                    <a:pt x="873" y="322"/>
                  </a:cubicBezTo>
                  <a:cubicBezTo>
                    <a:pt x="1493" y="394"/>
                    <a:pt x="2090" y="448"/>
                    <a:pt x="2711" y="519"/>
                  </a:cubicBezTo>
                  <a:cubicBezTo>
                    <a:pt x="2837" y="543"/>
                    <a:pt x="2962" y="543"/>
                    <a:pt x="3111" y="543"/>
                  </a:cubicBezTo>
                  <a:cubicBezTo>
                    <a:pt x="3237" y="519"/>
                    <a:pt x="3308" y="472"/>
                    <a:pt x="3308" y="299"/>
                  </a:cubicBezTo>
                  <a:cubicBezTo>
                    <a:pt x="3237" y="275"/>
                    <a:pt x="3159" y="245"/>
                    <a:pt x="3087" y="221"/>
                  </a:cubicBezTo>
                  <a:cubicBezTo>
                    <a:pt x="2914" y="197"/>
                    <a:pt x="2735" y="197"/>
                    <a:pt x="2562" y="197"/>
                  </a:cubicBezTo>
                  <a:cubicBezTo>
                    <a:pt x="1768" y="125"/>
                    <a:pt x="944" y="48"/>
                    <a:pt x="1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31;p48"/>
            <p:cNvSpPr/>
            <p:nvPr/>
          </p:nvSpPr>
          <p:spPr>
            <a:xfrm>
              <a:off x="4681048" y="3854196"/>
              <a:ext cx="21865" cy="15444"/>
            </a:xfrm>
            <a:custGeom>
              <a:avLst/>
              <a:gdLst/>
              <a:ahLst/>
              <a:cxnLst/>
              <a:rect l="l" t="t" r="r" b="b"/>
              <a:pathLst>
                <a:path w="395" h="279" extrusionOk="0">
                  <a:moveTo>
                    <a:pt x="173" y="1"/>
                  </a:moveTo>
                  <a:cubicBezTo>
                    <a:pt x="72" y="1"/>
                    <a:pt x="0" y="55"/>
                    <a:pt x="0" y="126"/>
                  </a:cubicBezTo>
                  <a:cubicBezTo>
                    <a:pt x="24" y="228"/>
                    <a:pt x="96" y="275"/>
                    <a:pt x="197" y="275"/>
                  </a:cubicBezTo>
                  <a:cubicBezTo>
                    <a:pt x="221" y="275"/>
                    <a:pt x="246" y="278"/>
                    <a:pt x="269" y="278"/>
                  </a:cubicBezTo>
                  <a:cubicBezTo>
                    <a:pt x="315" y="278"/>
                    <a:pt x="354" y="267"/>
                    <a:pt x="370" y="204"/>
                  </a:cubicBezTo>
                  <a:cubicBezTo>
                    <a:pt x="394" y="102"/>
                    <a:pt x="269" y="31"/>
                    <a:pt x="173"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32;p48"/>
            <p:cNvSpPr/>
            <p:nvPr/>
          </p:nvSpPr>
          <p:spPr>
            <a:xfrm>
              <a:off x="4402782" y="3642411"/>
              <a:ext cx="209242" cy="26128"/>
            </a:xfrm>
            <a:custGeom>
              <a:avLst/>
              <a:gdLst/>
              <a:ahLst/>
              <a:cxnLst/>
              <a:rect l="l" t="t" r="r" b="b"/>
              <a:pathLst>
                <a:path w="3780" h="472" extrusionOk="0">
                  <a:moveTo>
                    <a:pt x="1" y="0"/>
                  </a:moveTo>
                  <a:cubicBezTo>
                    <a:pt x="24" y="72"/>
                    <a:pt x="48" y="125"/>
                    <a:pt x="102" y="149"/>
                  </a:cubicBezTo>
                  <a:cubicBezTo>
                    <a:pt x="174" y="173"/>
                    <a:pt x="275" y="197"/>
                    <a:pt x="371" y="197"/>
                  </a:cubicBezTo>
                  <a:cubicBezTo>
                    <a:pt x="818" y="245"/>
                    <a:pt x="1242" y="299"/>
                    <a:pt x="1690" y="322"/>
                  </a:cubicBezTo>
                  <a:cubicBezTo>
                    <a:pt x="2239" y="370"/>
                    <a:pt x="2812" y="424"/>
                    <a:pt x="3385" y="472"/>
                  </a:cubicBezTo>
                  <a:lnTo>
                    <a:pt x="3583" y="472"/>
                  </a:lnTo>
                  <a:cubicBezTo>
                    <a:pt x="3684" y="472"/>
                    <a:pt x="3756" y="424"/>
                    <a:pt x="3780" y="322"/>
                  </a:cubicBezTo>
                  <a:cubicBezTo>
                    <a:pt x="3708" y="197"/>
                    <a:pt x="3606" y="173"/>
                    <a:pt x="3481" y="149"/>
                  </a:cubicBezTo>
                  <a:cubicBezTo>
                    <a:pt x="2860" y="125"/>
                    <a:pt x="2215" y="72"/>
                    <a:pt x="1595" y="48"/>
                  </a:cubicBezTo>
                  <a:cubicBezTo>
                    <a:pt x="1147" y="24"/>
                    <a:pt x="699" y="0"/>
                    <a:pt x="251"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33;p48"/>
            <p:cNvSpPr/>
            <p:nvPr/>
          </p:nvSpPr>
          <p:spPr>
            <a:xfrm>
              <a:off x="4624531" y="3655751"/>
              <a:ext cx="27456" cy="13064"/>
            </a:xfrm>
            <a:custGeom>
              <a:avLst/>
              <a:gdLst/>
              <a:ahLst/>
              <a:cxnLst/>
              <a:rect l="l" t="t" r="r" b="b"/>
              <a:pathLst>
                <a:path w="496" h="236" extrusionOk="0">
                  <a:moveTo>
                    <a:pt x="212" y="1"/>
                  </a:moveTo>
                  <a:cubicBezTo>
                    <a:pt x="173" y="1"/>
                    <a:pt x="134" y="10"/>
                    <a:pt x="96" y="34"/>
                  </a:cubicBezTo>
                  <a:cubicBezTo>
                    <a:pt x="48" y="58"/>
                    <a:pt x="24" y="129"/>
                    <a:pt x="0" y="153"/>
                  </a:cubicBezTo>
                  <a:cubicBezTo>
                    <a:pt x="41" y="179"/>
                    <a:pt x="83" y="235"/>
                    <a:pt x="128" y="235"/>
                  </a:cubicBezTo>
                  <a:cubicBezTo>
                    <a:pt x="135" y="235"/>
                    <a:pt x="142" y="234"/>
                    <a:pt x="150" y="231"/>
                  </a:cubicBezTo>
                  <a:cubicBezTo>
                    <a:pt x="245" y="231"/>
                    <a:pt x="371" y="207"/>
                    <a:pt x="496" y="81"/>
                  </a:cubicBezTo>
                  <a:cubicBezTo>
                    <a:pt x="392" y="48"/>
                    <a:pt x="300" y="1"/>
                    <a:pt x="21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34;p48"/>
            <p:cNvSpPr/>
            <p:nvPr/>
          </p:nvSpPr>
          <p:spPr>
            <a:xfrm>
              <a:off x="4324123" y="3899808"/>
              <a:ext cx="123995" cy="23526"/>
            </a:xfrm>
            <a:custGeom>
              <a:avLst/>
              <a:gdLst/>
              <a:ahLst/>
              <a:cxnLst/>
              <a:rect l="l" t="t" r="r" b="b"/>
              <a:pathLst>
                <a:path w="2240" h="425" extrusionOk="0">
                  <a:moveTo>
                    <a:pt x="299" y="1"/>
                  </a:moveTo>
                  <a:cubicBezTo>
                    <a:pt x="204" y="1"/>
                    <a:pt x="102" y="25"/>
                    <a:pt x="1" y="102"/>
                  </a:cubicBezTo>
                  <a:cubicBezTo>
                    <a:pt x="78" y="251"/>
                    <a:pt x="204" y="251"/>
                    <a:pt x="299" y="251"/>
                  </a:cubicBezTo>
                  <a:cubicBezTo>
                    <a:pt x="848" y="299"/>
                    <a:pt x="1422" y="371"/>
                    <a:pt x="1995" y="424"/>
                  </a:cubicBezTo>
                  <a:cubicBezTo>
                    <a:pt x="2090" y="424"/>
                    <a:pt x="2192" y="424"/>
                    <a:pt x="2239" y="299"/>
                  </a:cubicBezTo>
                  <a:cubicBezTo>
                    <a:pt x="2216" y="102"/>
                    <a:pt x="2066" y="72"/>
                    <a:pt x="1917" y="48"/>
                  </a:cubicBezTo>
                  <a:cubicBezTo>
                    <a:pt x="1374" y="25"/>
                    <a:pt x="848" y="25"/>
                    <a:pt x="299"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35;p48"/>
            <p:cNvSpPr/>
            <p:nvPr/>
          </p:nvSpPr>
          <p:spPr>
            <a:xfrm>
              <a:off x="4459299" y="3911211"/>
              <a:ext cx="27456" cy="16108"/>
            </a:xfrm>
            <a:custGeom>
              <a:avLst/>
              <a:gdLst/>
              <a:ahLst/>
              <a:cxnLst/>
              <a:rect l="l" t="t" r="r" b="b"/>
              <a:pathLst>
                <a:path w="496" h="291" extrusionOk="0">
                  <a:moveTo>
                    <a:pt x="250" y="0"/>
                  </a:moveTo>
                  <a:cubicBezTo>
                    <a:pt x="190" y="0"/>
                    <a:pt x="127" y="23"/>
                    <a:pt x="72" y="69"/>
                  </a:cubicBezTo>
                  <a:cubicBezTo>
                    <a:pt x="0" y="141"/>
                    <a:pt x="24" y="218"/>
                    <a:pt x="126" y="266"/>
                  </a:cubicBezTo>
                  <a:cubicBezTo>
                    <a:pt x="176" y="282"/>
                    <a:pt x="219" y="290"/>
                    <a:pt x="260" y="290"/>
                  </a:cubicBezTo>
                  <a:cubicBezTo>
                    <a:pt x="342" y="290"/>
                    <a:pt x="412" y="258"/>
                    <a:pt x="496" y="195"/>
                  </a:cubicBezTo>
                  <a:cubicBezTo>
                    <a:pt x="451" y="67"/>
                    <a:pt x="353" y="0"/>
                    <a:pt x="250"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36;p48"/>
            <p:cNvSpPr/>
            <p:nvPr/>
          </p:nvSpPr>
          <p:spPr>
            <a:xfrm>
              <a:off x="4431511" y="3715423"/>
              <a:ext cx="165290" cy="27456"/>
            </a:xfrm>
            <a:custGeom>
              <a:avLst/>
              <a:gdLst/>
              <a:ahLst/>
              <a:cxnLst/>
              <a:rect l="l" t="t" r="r" b="b"/>
              <a:pathLst>
                <a:path w="2986" h="496" extrusionOk="0">
                  <a:moveTo>
                    <a:pt x="299" y="0"/>
                  </a:moveTo>
                  <a:cubicBezTo>
                    <a:pt x="180" y="0"/>
                    <a:pt x="55" y="24"/>
                    <a:pt x="31" y="96"/>
                  </a:cubicBezTo>
                  <a:cubicBezTo>
                    <a:pt x="1" y="174"/>
                    <a:pt x="102" y="269"/>
                    <a:pt x="252" y="299"/>
                  </a:cubicBezTo>
                  <a:cubicBezTo>
                    <a:pt x="449" y="323"/>
                    <a:pt x="628" y="347"/>
                    <a:pt x="825" y="347"/>
                  </a:cubicBezTo>
                  <a:cubicBezTo>
                    <a:pt x="1422" y="394"/>
                    <a:pt x="2019" y="448"/>
                    <a:pt x="2592" y="496"/>
                  </a:cubicBezTo>
                  <a:cubicBezTo>
                    <a:pt x="2717" y="496"/>
                    <a:pt x="2837" y="472"/>
                    <a:pt x="2962" y="472"/>
                  </a:cubicBezTo>
                  <a:cubicBezTo>
                    <a:pt x="2962" y="448"/>
                    <a:pt x="2986" y="418"/>
                    <a:pt x="2986" y="418"/>
                  </a:cubicBezTo>
                  <a:cubicBezTo>
                    <a:pt x="2890" y="323"/>
                    <a:pt x="2765" y="299"/>
                    <a:pt x="2664" y="299"/>
                  </a:cubicBezTo>
                  <a:cubicBezTo>
                    <a:pt x="2270" y="245"/>
                    <a:pt x="1893" y="197"/>
                    <a:pt x="1523" y="174"/>
                  </a:cubicBezTo>
                  <a:cubicBezTo>
                    <a:pt x="1123" y="120"/>
                    <a:pt x="699" y="72"/>
                    <a:pt x="299"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37;p48"/>
            <p:cNvSpPr/>
            <p:nvPr/>
          </p:nvSpPr>
          <p:spPr>
            <a:xfrm>
              <a:off x="4616283" y="3733801"/>
              <a:ext cx="20537" cy="15057"/>
            </a:xfrm>
            <a:custGeom>
              <a:avLst/>
              <a:gdLst/>
              <a:ahLst/>
              <a:cxnLst/>
              <a:rect l="l" t="t" r="r" b="b"/>
              <a:pathLst>
                <a:path w="371" h="272" extrusionOk="0">
                  <a:moveTo>
                    <a:pt x="186" y="1"/>
                  </a:moveTo>
                  <a:cubicBezTo>
                    <a:pt x="152" y="1"/>
                    <a:pt x="115" y="14"/>
                    <a:pt x="72" y="39"/>
                  </a:cubicBezTo>
                  <a:cubicBezTo>
                    <a:pt x="24" y="62"/>
                    <a:pt x="0" y="116"/>
                    <a:pt x="0" y="140"/>
                  </a:cubicBezTo>
                  <a:cubicBezTo>
                    <a:pt x="0" y="188"/>
                    <a:pt x="48" y="236"/>
                    <a:pt x="96" y="265"/>
                  </a:cubicBezTo>
                  <a:cubicBezTo>
                    <a:pt x="112" y="269"/>
                    <a:pt x="129" y="271"/>
                    <a:pt x="146" y="271"/>
                  </a:cubicBezTo>
                  <a:cubicBezTo>
                    <a:pt x="230" y="271"/>
                    <a:pt x="310" y="224"/>
                    <a:pt x="370" y="164"/>
                  </a:cubicBezTo>
                  <a:cubicBezTo>
                    <a:pt x="307" y="50"/>
                    <a:pt x="252" y="1"/>
                    <a:pt x="186"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38;p48"/>
            <p:cNvSpPr/>
            <p:nvPr/>
          </p:nvSpPr>
          <p:spPr>
            <a:xfrm>
              <a:off x="3778883" y="2248644"/>
              <a:ext cx="20869" cy="21644"/>
            </a:xfrm>
            <a:custGeom>
              <a:avLst/>
              <a:gdLst/>
              <a:ahLst/>
              <a:cxnLst/>
              <a:rect l="l" t="t" r="r" b="b"/>
              <a:pathLst>
                <a:path w="377" h="391" extrusionOk="0">
                  <a:moveTo>
                    <a:pt x="157" y="0"/>
                  </a:moveTo>
                  <a:cubicBezTo>
                    <a:pt x="146" y="0"/>
                    <a:pt x="136" y="2"/>
                    <a:pt x="126" y="4"/>
                  </a:cubicBezTo>
                  <a:cubicBezTo>
                    <a:pt x="54" y="4"/>
                    <a:pt x="0" y="105"/>
                    <a:pt x="0" y="201"/>
                  </a:cubicBezTo>
                  <a:cubicBezTo>
                    <a:pt x="30" y="279"/>
                    <a:pt x="54" y="326"/>
                    <a:pt x="54" y="380"/>
                  </a:cubicBezTo>
                  <a:cubicBezTo>
                    <a:pt x="102" y="380"/>
                    <a:pt x="142" y="391"/>
                    <a:pt x="177" y="391"/>
                  </a:cubicBezTo>
                  <a:cubicBezTo>
                    <a:pt x="195" y="391"/>
                    <a:pt x="211" y="388"/>
                    <a:pt x="227" y="380"/>
                  </a:cubicBezTo>
                  <a:cubicBezTo>
                    <a:pt x="329" y="380"/>
                    <a:pt x="376" y="279"/>
                    <a:pt x="353" y="153"/>
                  </a:cubicBezTo>
                  <a:cubicBezTo>
                    <a:pt x="331" y="89"/>
                    <a:pt x="247" y="0"/>
                    <a:pt x="157"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39;p48"/>
            <p:cNvSpPr/>
            <p:nvPr/>
          </p:nvSpPr>
          <p:spPr>
            <a:xfrm>
              <a:off x="5435517" y="1897500"/>
              <a:ext cx="813663" cy="460498"/>
            </a:xfrm>
            <a:custGeom>
              <a:avLst/>
              <a:gdLst/>
              <a:ahLst/>
              <a:cxnLst/>
              <a:rect l="l" t="t" r="r" b="b"/>
              <a:pathLst>
                <a:path w="14699" h="8319" extrusionOk="0">
                  <a:moveTo>
                    <a:pt x="12952" y="1"/>
                  </a:moveTo>
                  <a:cubicBezTo>
                    <a:pt x="12863" y="1"/>
                    <a:pt x="12806" y="83"/>
                    <a:pt x="12806" y="235"/>
                  </a:cubicBezTo>
                  <a:cubicBezTo>
                    <a:pt x="12806" y="283"/>
                    <a:pt x="12836" y="361"/>
                    <a:pt x="12884" y="408"/>
                  </a:cubicBezTo>
                  <a:cubicBezTo>
                    <a:pt x="13009" y="558"/>
                    <a:pt x="13135" y="707"/>
                    <a:pt x="13254" y="832"/>
                  </a:cubicBezTo>
                  <a:lnTo>
                    <a:pt x="13702" y="1280"/>
                  </a:lnTo>
                  <a:cubicBezTo>
                    <a:pt x="13678" y="1304"/>
                    <a:pt x="13678" y="1304"/>
                    <a:pt x="13678" y="1328"/>
                  </a:cubicBezTo>
                  <a:lnTo>
                    <a:pt x="13553" y="1328"/>
                  </a:lnTo>
                  <a:cubicBezTo>
                    <a:pt x="13254" y="1304"/>
                    <a:pt x="12956" y="1256"/>
                    <a:pt x="12657" y="1202"/>
                  </a:cubicBezTo>
                  <a:cubicBezTo>
                    <a:pt x="11988" y="1129"/>
                    <a:pt x="11329" y="1065"/>
                    <a:pt x="10662" y="1065"/>
                  </a:cubicBezTo>
                  <a:cubicBezTo>
                    <a:pt x="10466" y="1065"/>
                    <a:pt x="10270" y="1071"/>
                    <a:pt x="10072" y="1083"/>
                  </a:cubicBezTo>
                  <a:cubicBezTo>
                    <a:pt x="9129" y="1155"/>
                    <a:pt x="8210" y="1232"/>
                    <a:pt x="7284" y="1477"/>
                  </a:cubicBezTo>
                  <a:cubicBezTo>
                    <a:pt x="6269" y="1752"/>
                    <a:pt x="5320" y="2128"/>
                    <a:pt x="4448" y="2773"/>
                  </a:cubicBezTo>
                  <a:cubicBezTo>
                    <a:pt x="4377" y="2820"/>
                    <a:pt x="4275" y="2898"/>
                    <a:pt x="4180" y="2946"/>
                  </a:cubicBezTo>
                  <a:cubicBezTo>
                    <a:pt x="2908" y="3817"/>
                    <a:pt x="1792" y="4886"/>
                    <a:pt x="944" y="6181"/>
                  </a:cubicBezTo>
                  <a:cubicBezTo>
                    <a:pt x="568" y="6778"/>
                    <a:pt x="222" y="7399"/>
                    <a:pt x="49" y="8098"/>
                  </a:cubicBezTo>
                  <a:cubicBezTo>
                    <a:pt x="25" y="8169"/>
                    <a:pt x="25" y="8217"/>
                    <a:pt x="1" y="8319"/>
                  </a:cubicBezTo>
                  <a:cubicBezTo>
                    <a:pt x="150" y="8193"/>
                    <a:pt x="198" y="8098"/>
                    <a:pt x="246" y="7972"/>
                  </a:cubicBezTo>
                  <a:cubicBezTo>
                    <a:pt x="795" y="6754"/>
                    <a:pt x="1541" y="5656"/>
                    <a:pt x="2508" y="4737"/>
                  </a:cubicBezTo>
                  <a:cubicBezTo>
                    <a:pt x="2711" y="4540"/>
                    <a:pt x="2908" y="4367"/>
                    <a:pt x="3105" y="4187"/>
                  </a:cubicBezTo>
                  <a:cubicBezTo>
                    <a:pt x="3851" y="3495"/>
                    <a:pt x="4699" y="2970"/>
                    <a:pt x="5595" y="2498"/>
                  </a:cubicBezTo>
                  <a:cubicBezTo>
                    <a:pt x="6419" y="2050"/>
                    <a:pt x="7338" y="1829"/>
                    <a:pt x="8257" y="1650"/>
                  </a:cubicBezTo>
                  <a:cubicBezTo>
                    <a:pt x="8753" y="1579"/>
                    <a:pt x="9278" y="1531"/>
                    <a:pt x="9774" y="1501"/>
                  </a:cubicBezTo>
                  <a:cubicBezTo>
                    <a:pt x="10118" y="1487"/>
                    <a:pt x="10471" y="1473"/>
                    <a:pt x="10822" y="1473"/>
                  </a:cubicBezTo>
                  <a:cubicBezTo>
                    <a:pt x="11080" y="1473"/>
                    <a:pt x="11336" y="1481"/>
                    <a:pt x="11589" y="1501"/>
                  </a:cubicBezTo>
                  <a:cubicBezTo>
                    <a:pt x="12311" y="1555"/>
                    <a:pt x="13033" y="1680"/>
                    <a:pt x="13732" y="1752"/>
                  </a:cubicBezTo>
                  <a:cubicBezTo>
                    <a:pt x="13756" y="1752"/>
                    <a:pt x="13779" y="1776"/>
                    <a:pt x="13803" y="1799"/>
                  </a:cubicBezTo>
                  <a:cubicBezTo>
                    <a:pt x="13756" y="1853"/>
                    <a:pt x="13702" y="1925"/>
                    <a:pt x="13654" y="1979"/>
                  </a:cubicBezTo>
                  <a:cubicBezTo>
                    <a:pt x="13433" y="2176"/>
                    <a:pt x="13206" y="2396"/>
                    <a:pt x="12985" y="2599"/>
                  </a:cubicBezTo>
                  <a:cubicBezTo>
                    <a:pt x="12908" y="2671"/>
                    <a:pt x="12860" y="2725"/>
                    <a:pt x="12806" y="2796"/>
                  </a:cubicBezTo>
                  <a:cubicBezTo>
                    <a:pt x="12759" y="2874"/>
                    <a:pt x="12711" y="2970"/>
                    <a:pt x="12759" y="3047"/>
                  </a:cubicBezTo>
                  <a:cubicBezTo>
                    <a:pt x="12817" y="3119"/>
                    <a:pt x="12899" y="3154"/>
                    <a:pt x="12980" y="3154"/>
                  </a:cubicBezTo>
                  <a:cubicBezTo>
                    <a:pt x="13006" y="3154"/>
                    <a:pt x="13032" y="3150"/>
                    <a:pt x="13057" y="3143"/>
                  </a:cubicBezTo>
                  <a:cubicBezTo>
                    <a:pt x="13105" y="3143"/>
                    <a:pt x="13159" y="3095"/>
                    <a:pt x="13206" y="3047"/>
                  </a:cubicBezTo>
                  <a:cubicBezTo>
                    <a:pt x="13654" y="2647"/>
                    <a:pt x="14126" y="2247"/>
                    <a:pt x="14573" y="1829"/>
                  </a:cubicBezTo>
                  <a:cubicBezTo>
                    <a:pt x="14699" y="1704"/>
                    <a:pt x="14699" y="1579"/>
                    <a:pt x="14573" y="1453"/>
                  </a:cubicBezTo>
                  <a:cubicBezTo>
                    <a:pt x="14478" y="1352"/>
                    <a:pt x="14353" y="1280"/>
                    <a:pt x="14275" y="1179"/>
                  </a:cubicBezTo>
                  <a:cubicBezTo>
                    <a:pt x="13976" y="755"/>
                    <a:pt x="13529" y="486"/>
                    <a:pt x="13182" y="110"/>
                  </a:cubicBezTo>
                  <a:cubicBezTo>
                    <a:pt x="13182" y="86"/>
                    <a:pt x="13135" y="62"/>
                    <a:pt x="13105" y="62"/>
                  </a:cubicBezTo>
                  <a:cubicBezTo>
                    <a:pt x="13048" y="21"/>
                    <a:pt x="12996" y="1"/>
                    <a:pt x="12952"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40;p48"/>
            <p:cNvSpPr/>
            <p:nvPr/>
          </p:nvSpPr>
          <p:spPr>
            <a:xfrm>
              <a:off x="3439786" y="3024756"/>
              <a:ext cx="387042" cy="659278"/>
            </a:xfrm>
            <a:custGeom>
              <a:avLst/>
              <a:gdLst/>
              <a:ahLst/>
              <a:cxnLst/>
              <a:rect l="l" t="t" r="r" b="b"/>
              <a:pathLst>
                <a:path w="6992" h="11910" extrusionOk="0">
                  <a:moveTo>
                    <a:pt x="6765" y="1"/>
                  </a:moveTo>
                  <a:cubicBezTo>
                    <a:pt x="6707" y="1"/>
                    <a:pt x="6652" y="14"/>
                    <a:pt x="6597" y="38"/>
                  </a:cubicBezTo>
                  <a:cubicBezTo>
                    <a:pt x="6299" y="110"/>
                    <a:pt x="6000" y="188"/>
                    <a:pt x="5726" y="313"/>
                  </a:cubicBezTo>
                  <a:cubicBezTo>
                    <a:pt x="5326" y="432"/>
                    <a:pt x="5027" y="683"/>
                    <a:pt x="4753" y="1006"/>
                  </a:cubicBezTo>
                  <a:cubicBezTo>
                    <a:pt x="4084" y="1806"/>
                    <a:pt x="3708" y="2725"/>
                    <a:pt x="3583" y="3746"/>
                  </a:cubicBezTo>
                  <a:cubicBezTo>
                    <a:pt x="3487" y="4564"/>
                    <a:pt x="3409" y="5358"/>
                    <a:pt x="3386" y="6181"/>
                  </a:cubicBezTo>
                  <a:cubicBezTo>
                    <a:pt x="3362" y="7149"/>
                    <a:pt x="3165" y="8074"/>
                    <a:pt x="2765" y="8969"/>
                  </a:cubicBezTo>
                  <a:cubicBezTo>
                    <a:pt x="2514" y="9566"/>
                    <a:pt x="2144" y="10062"/>
                    <a:pt x="1547" y="10360"/>
                  </a:cubicBezTo>
                  <a:cubicBezTo>
                    <a:pt x="1272" y="10486"/>
                    <a:pt x="974" y="10581"/>
                    <a:pt x="651" y="10683"/>
                  </a:cubicBezTo>
                  <a:cubicBezTo>
                    <a:pt x="699" y="10486"/>
                    <a:pt x="825" y="10337"/>
                    <a:pt x="896" y="10163"/>
                  </a:cubicBezTo>
                  <a:cubicBezTo>
                    <a:pt x="950" y="10062"/>
                    <a:pt x="998" y="9984"/>
                    <a:pt x="1045" y="9889"/>
                  </a:cubicBezTo>
                  <a:cubicBezTo>
                    <a:pt x="1075" y="9811"/>
                    <a:pt x="1045" y="9716"/>
                    <a:pt x="974" y="9686"/>
                  </a:cubicBezTo>
                  <a:cubicBezTo>
                    <a:pt x="926" y="9686"/>
                    <a:pt x="848" y="9686"/>
                    <a:pt x="777" y="9716"/>
                  </a:cubicBezTo>
                  <a:cubicBezTo>
                    <a:pt x="723" y="9740"/>
                    <a:pt x="699" y="9811"/>
                    <a:pt x="675" y="9865"/>
                  </a:cubicBezTo>
                  <a:cubicBezTo>
                    <a:pt x="574" y="10014"/>
                    <a:pt x="502" y="10134"/>
                    <a:pt x="425" y="10259"/>
                  </a:cubicBezTo>
                  <a:cubicBezTo>
                    <a:pt x="299" y="10486"/>
                    <a:pt x="204" y="10707"/>
                    <a:pt x="102" y="10934"/>
                  </a:cubicBezTo>
                  <a:cubicBezTo>
                    <a:pt x="1" y="11178"/>
                    <a:pt x="31" y="11280"/>
                    <a:pt x="251" y="11429"/>
                  </a:cubicBezTo>
                  <a:cubicBezTo>
                    <a:pt x="299" y="11453"/>
                    <a:pt x="329" y="11477"/>
                    <a:pt x="377" y="11507"/>
                  </a:cubicBezTo>
                  <a:cubicBezTo>
                    <a:pt x="651" y="11626"/>
                    <a:pt x="926" y="11728"/>
                    <a:pt x="1171" y="11877"/>
                  </a:cubicBezTo>
                  <a:cubicBezTo>
                    <a:pt x="1201" y="11900"/>
                    <a:pt x="1237" y="11909"/>
                    <a:pt x="1274" y="11909"/>
                  </a:cubicBezTo>
                  <a:cubicBezTo>
                    <a:pt x="1364" y="11909"/>
                    <a:pt x="1459" y="11856"/>
                    <a:pt x="1493" y="11805"/>
                  </a:cubicBezTo>
                  <a:cubicBezTo>
                    <a:pt x="1523" y="11751"/>
                    <a:pt x="1469" y="11602"/>
                    <a:pt x="1398" y="11530"/>
                  </a:cubicBezTo>
                  <a:cubicBezTo>
                    <a:pt x="1320" y="11477"/>
                    <a:pt x="1224" y="11429"/>
                    <a:pt x="1147" y="11405"/>
                  </a:cubicBezTo>
                  <a:cubicBezTo>
                    <a:pt x="1022" y="11304"/>
                    <a:pt x="872" y="11232"/>
                    <a:pt x="747" y="11083"/>
                  </a:cubicBezTo>
                  <a:cubicBezTo>
                    <a:pt x="950" y="11005"/>
                    <a:pt x="1147" y="10934"/>
                    <a:pt x="1320" y="10880"/>
                  </a:cubicBezTo>
                  <a:cubicBezTo>
                    <a:pt x="1941" y="10683"/>
                    <a:pt x="2418" y="10313"/>
                    <a:pt x="2741" y="9787"/>
                  </a:cubicBezTo>
                  <a:cubicBezTo>
                    <a:pt x="3362" y="8844"/>
                    <a:pt x="3636" y="7746"/>
                    <a:pt x="3762" y="6629"/>
                  </a:cubicBezTo>
                  <a:cubicBezTo>
                    <a:pt x="3809" y="6104"/>
                    <a:pt x="3786" y="5561"/>
                    <a:pt x="3833" y="5035"/>
                  </a:cubicBezTo>
                  <a:cubicBezTo>
                    <a:pt x="3881" y="4516"/>
                    <a:pt x="3935" y="3990"/>
                    <a:pt x="4006" y="3471"/>
                  </a:cubicBezTo>
                  <a:cubicBezTo>
                    <a:pt x="4108" y="2797"/>
                    <a:pt x="4383" y="2176"/>
                    <a:pt x="4753" y="1579"/>
                  </a:cubicBezTo>
                  <a:cubicBezTo>
                    <a:pt x="5105" y="1083"/>
                    <a:pt x="5553" y="707"/>
                    <a:pt x="6120" y="486"/>
                  </a:cubicBezTo>
                  <a:cubicBezTo>
                    <a:pt x="6323" y="409"/>
                    <a:pt x="6544" y="313"/>
                    <a:pt x="6747" y="235"/>
                  </a:cubicBezTo>
                  <a:cubicBezTo>
                    <a:pt x="6818" y="188"/>
                    <a:pt x="6944" y="164"/>
                    <a:pt x="6991" y="62"/>
                  </a:cubicBezTo>
                  <a:cubicBezTo>
                    <a:pt x="6910" y="20"/>
                    <a:pt x="6836" y="1"/>
                    <a:pt x="676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41;p48"/>
            <p:cNvSpPr/>
            <p:nvPr/>
          </p:nvSpPr>
          <p:spPr>
            <a:xfrm>
              <a:off x="3042283" y="2013277"/>
              <a:ext cx="632209" cy="198946"/>
            </a:xfrm>
            <a:custGeom>
              <a:avLst/>
              <a:gdLst/>
              <a:ahLst/>
              <a:cxnLst/>
              <a:rect l="l" t="t" r="r" b="b"/>
              <a:pathLst>
                <a:path w="11421" h="3594" extrusionOk="0">
                  <a:moveTo>
                    <a:pt x="6855" y="1"/>
                  </a:moveTo>
                  <a:cubicBezTo>
                    <a:pt x="6094" y="1"/>
                    <a:pt x="5332" y="90"/>
                    <a:pt x="4579" y="274"/>
                  </a:cubicBezTo>
                  <a:cubicBezTo>
                    <a:pt x="3905" y="423"/>
                    <a:pt x="3260" y="650"/>
                    <a:pt x="2663" y="1020"/>
                  </a:cubicBezTo>
                  <a:cubicBezTo>
                    <a:pt x="1917" y="1522"/>
                    <a:pt x="1218" y="2041"/>
                    <a:pt x="621" y="2716"/>
                  </a:cubicBezTo>
                  <a:cubicBezTo>
                    <a:pt x="597" y="2740"/>
                    <a:pt x="550" y="2763"/>
                    <a:pt x="502" y="2787"/>
                  </a:cubicBezTo>
                  <a:cubicBezTo>
                    <a:pt x="502" y="2740"/>
                    <a:pt x="526" y="2692"/>
                    <a:pt x="526" y="2662"/>
                  </a:cubicBezTo>
                  <a:cubicBezTo>
                    <a:pt x="621" y="2214"/>
                    <a:pt x="699" y="1766"/>
                    <a:pt x="699" y="1319"/>
                  </a:cubicBezTo>
                  <a:cubicBezTo>
                    <a:pt x="699" y="1223"/>
                    <a:pt x="675" y="1122"/>
                    <a:pt x="621" y="1020"/>
                  </a:cubicBezTo>
                  <a:cubicBezTo>
                    <a:pt x="607" y="964"/>
                    <a:pt x="569" y="941"/>
                    <a:pt x="524" y="941"/>
                  </a:cubicBezTo>
                  <a:cubicBezTo>
                    <a:pt x="492" y="941"/>
                    <a:pt x="456" y="953"/>
                    <a:pt x="424" y="972"/>
                  </a:cubicBezTo>
                  <a:cubicBezTo>
                    <a:pt x="377" y="1020"/>
                    <a:pt x="323" y="1098"/>
                    <a:pt x="323" y="1169"/>
                  </a:cubicBezTo>
                  <a:cubicBezTo>
                    <a:pt x="299" y="1271"/>
                    <a:pt x="299" y="1372"/>
                    <a:pt x="275" y="1468"/>
                  </a:cubicBezTo>
                  <a:cubicBezTo>
                    <a:pt x="227" y="1993"/>
                    <a:pt x="174" y="2489"/>
                    <a:pt x="24" y="2990"/>
                  </a:cubicBezTo>
                  <a:cubicBezTo>
                    <a:pt x="0" y="3086"/>
                    <a:pt x="24" y="3235"/>
                    <a:pt x="54" y="3384"/>
                  </a:cubicBezTo>
                  <a:cubicBezTo>
                    <a:pt x="54" y="3408"/>
                    <a:pt x="102" y="3486"/>
                    <a:pt x="126" y="3510"/>
                  </a:cubicBezTo>
                  <a:cubicBezTo>
                    <a:pt x="230" y="3549"/>
                    <a:pt x="334" y="3593"/>
                    <a:pt x="438" y="3593"/>
                  </a:cubicBezTo>
                  <a:cubicBezTo>
                    <a:pt x="459" y="3593"/>
                    <a:pt x="481" y="3591"/>
                    <a:pt x="502" y="3587"/>
                  </a:cubicBezTo>
                  <a:cubicBezTo>
                    <a:pt x="1021" y="3510"/>
                    <a:pt x="1547" y="3462"/>
                    <a:pt x="2066" y="3384"/>
                  </a:cubicBezTo>
                  <a:cubicBezTo>
                    <a:pt x="2191" y="3360"/>
                    <a:pt x="2317" y="3337"/>
                    <a:pt x="2412" y="3289"/>
                  </a:cubicBezTo>
                  <a:cubicBezTo>
                    <a:pt x="2514" y="3259"/>
                    <a:pt x="2562" y="3187"/>
                    <a:pt x="2562" y="3086"/>
                  </a:cubicBezTo>
                  <a:cubicBezTo>
                    <a:pt x="2538" y="2990"/>
                    <a:pt x="2442" y="2889"/>
                    <a:pt x="2341" y="2889"/>
                  </a:cubicBezTo>
                  <a:cubicBezTo>
                    <a:pt x="2325" y="2881"/>
                    <a:pt x="2308" y="2878"/>
                    <a:pt x="2291" y="2878"/>
                  </a:cubicBezTo>
                  <a:cubicBezTo>
                    <a:pt x="2258" y="2878"/>
                    <a:pt x="2223" y="2889"/>
                    <a:pt x="2191" y="2889"/>
                  </a:cubicBezTo>
                  <a:cubicBezTo>
                    <a:pt x="1941" y="2913"/>
                    <a:pt x="1720" y="2960"/>
                    <a:pt x="1469" y="2990"/>
                  </a:cubicBezTo>
                  <a:cubicBezTo>
                    <a:pt x="1330" y="3007"/>
                    <a:pt x="1187" y="3024"/>
                    <a:pt x="1038" y="3024"/>
                  </a:cubicBezTo>
                  <a:cubicBezTo>
                    <a:pt x="976" y="3024"/>
                    <a:pt x="913" y="3021"/>
                    <a:pt x="848" y="3014"/>
                  </a:cubicBezTo>
                  <a:cubicBezTo>
                    <a:pt x="950" y="2913"/>
                    <a:pt x="1021" y="2811"/>
                    <a:pt x="1123" y="2740"/>
                  </a:cubicBezTo>
                  <a:cubicBezTo>
                    <a:pt x="1618" y="2190"/>
                    <a:pt x="2215" y="1743"/>
                    <a:pt x="2836" y="1372"/>
                  </a:cubicBezTo>
                  <a:cubicBezTo>
                    <a:pt x="3087" y="1223"/>
                    <a:pt x="3338" y="1098"/>
                    <a:pt x="3582" y="972"/>
                  </a:cubicBezTo>
                  <a:cubicBezTo>
                    <a:pt x="4555" y="572"/>
                    <a:pt x="5546" y="375"/>
                    <a:pt x="6591" y="352"/>
                  </a:cubicBezTo>
                  <a:cubicBezTo>
                    <a:pt x="6796" y="344"/>
                    <a:pt x="7001" y="339"/>
                    <a:pt x="7205" y="339"/>
                  </a:cubicBezTo>
                  <a:cubicBezTo>
                    <a:pt x="7673" y="339"/>
                    <a:pt x="8139" y="366"/>
                    <a:pt x="8609" y="453"/>
                  </a:cubicBezTo>
                  <a:cubicBezTo>
                    <a:pt x="9379" y="602"/>
                    <a:pt x="10102" y="871"/>
                    <a:pt x="10746" y="1295"/>
                  </a:cubicBezTo>
                  <a:cubicBezTo>
                    <a:pt x="10973" y="1420"/>
                    <a:pt x="11170" y="1522"/>
                    <a:pt x="11421" y="1671"/>
                  </a:cubicBezTo>
                  <a:cubicBezTo>
                    <a:pt x="11397" y="1468"/>
                    <a:pt x="11272" y="1372"/>
                    <a:pt x="11146" y="1295"/>
                  </a:cubicBezTo>
                  <a:cubicBezTo>
                    <a:pt x="10299" y="626"/>
                    <a:pt x="9331" y="250"/>
                    <a:pt x="8263" y="101"/>
                  </a:cubicBezTo>
                  <a:cubicBezTo>
                    <a:pt x="7795" y="35"/>
                    <a:pt x="7325" y="1"/>
                    <a:pt x="6855" y="1"/>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42;p48"/>
            <p:cNvSpPr/>
            <p:nvPr/>
          </p:nvSpPr>
          <p:spPr>
            <a:xfrm>
              <a:off x="5113275" y="3390318"/>
              <a:ext cx="530079" cy="134845"/>
            </a:xfrm>
            <a:custGeom>
              <a:avLst/>
              <a:gdLst/>
              <a:ahLst/>
              <a:cxnLst/>
              <a:rect l="l" t="t" r="r" b="b"/>
              <a:pathLst>
                <a:path w="9576" h="2436" extrusionOk="0">
                  <a:moveTo>
                    <a:pt x="7912" y="0"/>
                  </a:moveTo>
                  <a:cubicBezTo>
                    <a:pt x="7833" y="0"/>
                    <a:pt x="7761" y="32"/>
                    <a:pt x="7713" y="96"/>
                  </a:cubicBezTo>
                  <a:cubicBezTo>
                    <a:pt x="7660" y="197"/>
                    <a:pt x="7689" y="346"/>
                    <a:pt x="7809" y="448"/>
                  </a:cubicBezTo>
                  <a:cubicBezTo>
                    <a:pt x="7934" y="519"/>
                    <a:pt x="8084" y="597"/>
                    <a:pt x="8209" y="693"/>
                  </a:cubicBezTo>
                  <a:cubicBezTo>
                    <a:pt x="8310" y="746"/>
                    <a:pt x="8382" y="794"/>
                    <a:pt x="8507" y="842"/>
                  </a:cubicBezTo>
                  <a:cubicBezTo>
                    <a:pt x="8406" y="872"/>
                    <a:pt x="8382" y="896"/>
                    <a:pt x="8334" y="896"/>
                  </a:cubicBezTo>
                  <a:cubicBezTo>
                    <a:pt x="7813" y="916"/>
                    <a:pt x="7309" y="996"/>
                    <a:pt x="6792" y="996"/>
                  </a:cubicBezTo>
                  <a:cubicBezTo>
                    <a:pt x="6718" y="996"/>
                    <a:pt x="6643" y="995"/>
                    <a:pt x="6567" y="991"/>
                  </a:cubicBezTo>
                  <a:cubicBezTo>
                    <a:pt x="5922" y="991"/>
                    <a:pt x="5272" y="919"/>
                    <a:pt x="4651" y="818"/>
                  </a:cubicBezTo>
                  <a:cubicBezTo>
                    <a:pt x="4078" y="746"/>
                    <a:pt x="3511" y="597"/>
                    <a:pt x="2937" y="472"/>
                  </a:cubicBezTo>
                  <a:cubicBezTo>
                    <a:pt x="2447" y="354"/>
                    <a:pt x="1939" y="251"/>
                    <a:pt x="1429" y="251"/>
                  </a:cubicBezTo>
                  <a:cubicBezTo>
                    <a:pt x="1293" y="251"/>
                    <a:pt x="1157" y="258"/>
                    <a:pt x="1021" y="275"/>
                  </a:cubicBezTo>
                  <a:cubicBezTo>
                    <a:pt x="770" y="299"/>
                    <a:pt x="496" y="346"/>
                    <a:pt x="275" y="448"/>
                  </a:cubicBezTo>
                  <a:cubicBezTo>
                    <a:pt x="149" y="496"/>
                    <a:pt x="48" y="543"/>
                    <a:pt x="0" y="669"/>
                  </a:cubicBezTo>
                  <a:cubicBezTo>
                    <a:pt x="39" y="707"/>
                    <a:pt x="76" y="721"/>
                    <a:pt x="110" y="721"/>
                  </a:cubicBezTo>
                  <a:cubicBezTo>
                    <a:pt x="144" y="721"/>
                    <a:pt x="173" y="707"/>
                    <a:pt x="197" y="693"/>
                  </a:cubicBezTo>
                  <a:cubicBezTo>
                    <a:pt x="347" y="669"/>
                    <a:pt x="472" y="597"/>
                    <a:pt x="621" y="597"/>
                  </a:cubicBezTo>
                  <a:cubicBezTo>
                    <a:pt x="729" y="589"/>
                    <a:pt x="839" y="586"/>
                    <a:pt x="952" y="586"/>
                  </a:cubicBezTo>
                  <a:cubicBezTo>
                    <a:pt x="1178" y="586"/>
                    <a:pt x="1411" y="597"/>
                    <a:pt x="1642" y="597"/>
                  </a:cubicBezTo>
                  <a:cubicBezTo>
                    <a:pt x="1767" y="597"/>
                    <a:pt x="1893" y="597"/>
                    <a:pt x="2042" y="645"/>
                  </a:cubicBezTo>
                  <a:cubicBezTo>
                    <a:pt x="2436" y="722"/>
                    <a:pt x="2860" y="842"/>
                    <a:pt x="3284" y="919"/>
                  </a:cubicBezTo>
                  <a:cubicBezTo>
                    <a:pt x="3630" y="1021"/>
                    <a:pt x="3958" y="1093"/>
                    <a:pt x="4305" y="1140"/>
                  </a:cubicBezTo>
                  <a:cubicBezTo>
                    <a:pt x="4776" y="1218"/>
                    <a:pt x="5248" y="1266"/>
                    <a:pt x="5719" y="1343"/>
                  </a:cubicBezTo>
                  <a:cubicBezTo>
                    <a:pt x="6013" y="1376"/>
                    <a:pt x="6311" y="1388"/>
                    <a:pt x="6608" y="1388"/>
                  </a:cubicBezTo>
                  <a:cubicBezTo>
                    <a:pt x="6970" y="1388"/>
                    <a:pt x="7333" y="1369"/>
                    <a:pt x="7689" y="1343"/>
                  </a:cubicBezTo>
                  <a:cubicBezTo>
                    <a:pt x="8012" y="1319"/>
                    <a:pt x="8310" y="1290"/>
                    <a:pt x="8657" y="1242"/>
                  </a:cubicBezTo>
                  <a:lnTo>
                    <a:pt x="8657" y="1242"/>
                  </a:lnTo>
                  <a:cubicBezTo>
                    <a:pt x="8609" y="1319"/>
                    <a:pt x="8555" y="1367"/>
                    <a:pt x="8507" y="1415"/>
                  </a:cubicBezTo>
                  <a:cubicBezTo>
                    <a:pt x="8358" y="1642"/>
                    <a:pt x="8161" y="1839"/>
                    <a:pt x="8012" y="2089"/>
                  </a:cubicBezTo>
                  <a:cubicBezTo>
                    <a:pt x="7910" y="2263"/>
                    <a:pt x="7988" y="2436"/>
                    <a:pt x="8209" y="2436"/>
                  </a:cubicBezTo>
                  <a:cubicBezTo>
                    <a:pt x="8286" y="2412"/>
                    <a:pt x="8358" y="2388"/>
                    <a:pt x="8406" y="2334"/>
                  </a:cubicBezTo>
                  <a:cubicBezTo>
                    <a:pt x="8704" y="2036"/>
                    <a:pt x="8979" y="1713"/>
                    <a:pt x="9277" y="1415"/>
                  </a:cubicBezTo>
                  <a:cubicBezTo>
                    <a:pt x="9331" y="1367"/>
                    <a:pt x="9331" y="1290"/>
                    <a:pt x="9379" y="1242"/>
                  </a:cubicBezTo>
                  <a:cubicBezTo>
                    <a:pt x="9576" y="1021"/>
                    <a:pt x="9528" y="872"/>
                    <a:pt x="9277" y="746"/>
                  </a:cubicBezTo>
                  <a:cubicBezTo>
                    <a:pt x="9128" y="693"/>
                    <a:pt x="8979" y="621"/>
                    <a:pt x="8854" y="543"/>
                  </a:cubicBezTo>
                  <a:cubicBezTo>
                    <a:pt x="8657" y="424"/>
                    <a:pt x="8483" y="299"/>
                    <a:pt x="8286" y="149"/>
                  </a:cubicBezTo>
                  <a:cubicBezTo>
                    <a:pt x="8209" y="96"/>
                    <a:pt x="8137" y="72"/>
                    <a:pt x="8036" y="24"/>
                  </a:cubicBezTo>
                  <a:cubicBezTo>
                    <a:pt x="7994" y="8"/>
                    <a:pt x="7952" y="0"/>
                    <a:pt x="7912" y="0"/>
                  </a:cubicBezTo>
                  <a:close/>
                </a:path>
              </a:pathLst>
            </a:custGeom>
            <a:solidFill>
              <a:srgbClr val="0E5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2 Rectángulo"/>
          <p:cNvSpPr/>
          <p:nvPr/>
        </p:nvSpPr>
        <p:spPr>
          <a:xfrm>
            <a:off x="594273" y="1070954"/>
            <a:ext cx="2586524" cy="1169551"/>
          </a:xfrm>
          <a:prstGeom prst="rect">
            <a:avLst/>
          </a:prstGeom>
        </p:spPr>
        <p:txBody>
          <a:bodyPr wrap="square">
            <a:spAutoFit/>
          </a:bodyPr>
          <a:lstStyle/>
          <a:p>
            <a:pPr lvl="0" algn="just"/>
            <a:r>
              <a:rPr lang="es-ES" dirty="0">
                <a:solidFill>
                  <a:schemeClr val="tx1"/>
                </a:solidFill>
                <a:latin typeface="Times New Roman" panose="02020603050405020304" pitchFamily="18" charset="0"/>
                <a:cs typeface="Times New Roman" panose="02020603050405020304" pitchFamily="18" charset="0"/>
              </a:rPr>
              <a:t>Evidenciar los beneficios del uso de entornos virtuales en el proceso de enseñanza-aprendizaje del ámbito de descubrimiento del medio natural</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4" name="3 Rectángulo"/>
          <p:cNvSpPr/>
          <p:nvPr/>
        </p:nvSpPr>
        <p:spPr>
          <a:xfrm>
            <a:off x="1043564" y="2669531"/>
            <a:ext cx="2214902" cy="954107"/>
          </a:xfrm>
          <a:prstGeom prst="rect">
            <a:avLst/>
          </a:prstGeom>
        </p:spPr>
        <p:txBody>
          <a:bodyPr wrap="square">
            <a:spAutoFit/>
          </a:bodyPr>
          <a:lstStyle/>
          <a:p>
            <a:pPr lvl="0" algn="just"/>
            <a:r>
              <a:rPr lang="es-ES" dirty="0">
                <a:solidFill>
                  <a:schemeClr val="tx1"/>
                </a:solidFill>
                <a:latin typeface="Times New Roman" panose="02020603050405020304" pitchFamily="18" charset="0"/>
                <a:cs typeface="Times New Roman" panose="02020603050405020304" pitchFamily="18" charset="0"/>
              </a:rPr>
              <a:t>Podrá ser aplicado para mejorar las metodologías del aprendizaje potenciando las TICS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5" name="4 Rectángulo"/>
          <p:cNvSpPr/>
          <p:nvPr/>
        </p:nvSpPr>
        <p:spPr>
          <a:xfrm>
            <a:off x="2720469" y="4120532"/>
            <a:ext cx="3045472" cy="738664"/>
          </a:xfrm>
          <a:prstGeom prst="rect">
            <a:avLst/>
          </a:prstGeom>
        </p:spPr>
        <p:txBody>
          <a:bodyPr wrap="square">
            <a:spAutoFit/>
          </a:bodyPr>
          <a:lstStyle/>
          <a:p>
            <a:pPr lvl="0" algn="just"/>
            <a:r>
              <a:rPr lang="es-ES" dirty="0">
                <a:solidFill>
                  <a:schemeClr val="tx1"/>
                </a:solidFill>
                <a:latin typeface="Times New Roman" panose="02020603050405020304" pitchFamily="18" charset="0"/>
                <a:cs typeface="Times New Roman" panose="02020603050405020304" pitchFamily="18" charset="0"/>
              </a:rPr>
              <a:t>Propuesta alternativa para las docentes con actividades en herramientas digitales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 name="6 Rectángulo"/>
          <p:cNvSpPr/>
          <p:nvPr/>
        </p:nvSpPr>
        <p:spPr>
          <a:xfrm>
            <a:off x="5740222" y="2839517"/>
            <a:ext cx="2429386" cy="954107"/>
          </a:xfrm>
          <a:prstGeom prst="rect">
            <a:avLst/>
          </a:prstGeom>
        </p:spPr>
        <p:txBody>
          <a:bodyPr wrap="square">
            <a:spAutoFit/>
          </a:bodyPr>
          <a:lstStyle/>
          <a:p>
            <a:pPr lvl="0" algn="just"/>
            <a:r>
              <a:rPr lang="es-ES" dirty="0">
                <a:solidFill>
                  <a:schemeClr val="tx1"/>
                </a:solidFill>
                <a:latin typeface="Times New Roman" panose="02020603050405020304" pitchFamily="18" charset="0"/>
                <a:cs typeface="Times New Roman" panose="02020603050405020304" pitchFamily="18" charset="0"/>
              </a:rPr>
              <a:t>Los entornos virtuales son flexibles, atractivos, lúdicos divertidos y de calidad para el aprendizaje de los niños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7 Rectángulo"/>
          <p:cNvSpPr/>
          <p:nvPr/>
        </p:nvSpPr>
        <p:spPr>
          <a:xfrm>
            <a:off x="3231506" y="191042"/>
            <a:ext cx="2210862" cy="400110"/>
          </a:xfrm>
          <a:prstGeom prst="rect">
            <a:avLst/>
          </a:prstGeom>
        </p:spPr>
        <p:txBody>
          <a:bodyPr wrap="none">
            <a:spAutoFit/>
          </a:bodyPr>
          <a:lstStyle/>
          <a:p>
            <a:pPr lvl="0"/>
            <a:r>
              <a:rPr lang="es-ES" sz="2000" b="1" dirty="0">
                <a:solidFill>
                  <a:srgbClr val="7030A0"/>
                </a:solidFill>
                <a:latin typeface="Times New Roman" panose="02020603050405020304" pitchFamily="18" charset="0"/>
                <a:cs typeface="Times New Roman" panose="02020603050405020304" pitchFamily="18" charset="0"/>
              </a:rPr>
              <a:t>JUSTIFICACIÓN</a:t>
            </a:r>
            <a:endParaRPr lang="es-EC" sz="1800" b="1" dirty="0">
              <a:solidFill>
                <a:srgbClr val="7030A0"/>
              </a:solidFill>
              <a:latin typeface="Times New Roman" panose="02020603050405020304" pitchFamily="18" charset="0"/>
              <a:cs typeface="Times New Roman" panose="02020603050405020304" pitchFamily="18" charset="0"/>
            </a:endParaRPr>
          </a:p>
        </p:txBody>
      </p:sp>
      <p:sp>
        <p:nvSpPr>
          <p:cNvPr id="61" name="60 Rectángulo"/>
          <p:cNvSpPr/>
          <p:nvPr/>
        </p:nvSpPr>
        <p:spPr>
          <a:xfrm>
            <a:off x="5765941" y="1158099"/>
            <a:ext cx="2618038" cy="954107"/>
          </a:xfrm>
          <a:prstGeom prst="rect">
            <a:avLst/>
          </a:prstGeom>
        </p:spPr>
        <p:txBody>
          <a:bodyPr wrap="square">
            <a:spAutoFit/>
          </a:bodyPr>
          <a:lstStyle/>
          <a:p>
            <a:pPr lvl="0" algn="just"/>
            <a:r>
              <a:rPr lang="es-ES" dirty="0">
                <a:solidFill>
                  <a:schemeClr val="tx1"/>
                </a:solidFill>
                <a:latin typeface="Times New Roman" panose="02020603050405020304" pitchFamily="18" charset="0"/>
                <a:cs typeface="Times New Roman" panose="02020603050405020304" pitchFamily="18" charset="0"/>
              </a:rPr>
              <a:t>Beneficiarios directos: docentes </a:t>
            </a:r>
          </a:p>
          <a:p>
            <a:pPr lvl="0" algn="just"/>
            <a:endParaRPr lang="es-ES" dirty="0">
              <a:solidFill>
                <a:schemeClr val="tx1"/>
              </a:solidFill>
              <a:latin typeface="Times New Roman" panose="02020603050405020304" pitchFamily="18" charset="0"/>
              <a:cs typeface="Times New Roman" panose="02020603050405020304" pitchFamily="18" charset="0"/>
            </a:endParaRPr>
          </a:p>
          <a:p>
            <a:pPr lvl="0" algn="just"/>
            <a:r>
              <a:rPr lang="es-ES" dirty="0">
                <a:solidFill>
                  <a:schemeClr val="tx1"/>
                </a:solidFill>
                <a:latin typeface="Times New Roman" panose="02020603050405020304" pitchFamily="18" charset="0"/>
                <a:cs typeface="Times New Roman" panose="02020603050405020304" pitchFamily="18" charset="0"/>
              </a:rPr>
              <a:t>Beneficiarios indirectos: niños de 5 a 6 años</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294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66"/>
        <p:cNvGrpSpPr/>
        <p:nvPr/>
      </p:nvGrpSpPr>
      <p:grpSpPr>
        <a:xfrm>
          <a:off x="0" y="0"/>
          <a:ext cx="0" cy="0"/>
          <a:chOff x="0" y="0"/>
          <a:chExt cx="0" cy="0"/>
        </a:xfrm>
      </p:grpSpPr>
      <p:sp>
        <p:nvSpPr>
          <p:cNvPr id="3" name="2 Recortar y redondear rectángulo de esquina sencilla"/>
          <p:cNvSpPr/>
          <p:nvPr/>
        </p:nvSpPr>
        <p:spPr>
          <a:xfrm>
            <a:off x="2743199" y="716097"/>
            <a:ext cx="3541917" cy="694062"/>
          </a:xfrm>
          <a:prstGeom prst="snip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solidFill>
                  <a:schemeClr val="accent4">
                    <a:lumMod val="75000"/>
                  </a:schemeClr>
                </a:solidFill>
                <a:latin typeface="Times New Roman" panose="02020603050405020304" pitchFamily="18" charset="0"/>
                <a:cs typeface="Times New Roman" panose="02020603050405020304" pitchFamily="18" charset="0"/>
              </a:rPr>
              <a:t>UNIDAD I</a:t>
            </a:r>
          </a:p>
          <a:p>
            <a:pPr algn="ctr"/>
            <a:r>
              <a:rPr lang="es-EC" b="1" dirty="0">
                <a:solidFill>
                  <a:schemeClr val="tx1"/>
                </a:solidFill>
                <a:latin typeface="Times New Roman" panose="02020603050405020304" pitchFamily="18" charset="0"/>
                <a:cs typeface="Times New Roman" panose="02020603050405020304" pitchFamily="18" charset="0"/>
              </a:rPr>
              <a:t>LOS EVA EN LA EDUCACIÓN DEL SIGLO XXI</a:t>
            </a:r>
          </a:p>
        </p:txBody>
      </p:sp>
      <p:cxnSp>
        <p:nvCxnSpPr>
          <p:cNvPr id="5" name="4 Conector recto"/>
          <p:cNvCxnSpPr>
            <a:cxnSpLocks/>
          </p:cNvCxnSpPr>
          <p:nvPr/>
        </p:nvCxnSpPr>
        <p:spPr>
          <a:xfrm>
            <a:off x="4417548" y="1389248"/>
            <a:ext cx="0" cy="343932"/>
          </a:xfrm>
          <a:prstGeom prst="line">
            <a:avLst/>
          </a:prstGeom>
        </p:spPr>
        <p:style>
          <a:lnRef idx="2">
            <a:schemeClr val="accent5"/>
          </a:lnRef>
          <a:fillRef idx="0">
            <a:schemeClr val="accent5"/>
          </a:fillRef>
          <a:effectRef idx="1">
            <a:schemeClr val="accent5"/>
          </a:effectRef>
          <a:fontRef idx="minor">
            <a:schemeClr val="tx1"/>
          </a:fontRef>
        </p:style>
      </p:cxnSp>
      <p:cxnSp>
        <p:nvCxnSpPr>
          <p:cNvPr id="6" name="5 Conector recto"/>
          <p:cNvCxnSpPr>
            <a:cxnSpLocks/>
          </p:cNvCxnSpPr>
          <p:nvPr/>
        </p:nvCxnSpPr>
        <p:spPr>
          <a:xfrm>
            <a:off x="1833825" y="1761782"/>
            <a:ext cx="5268724" cy="554"/>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10 Conector recto"/>
          <p:cNvCxnSpPr/>
          <p:nvPr/>
        </p:nvCxnSpPr>
        <p:spPr>
          <a:xfrm flipH="1">
            <a:off x="1833825" y="1757648"/>
            <a:ext cx="1" cy="319489"/>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11 Conector recto"/>
          <p:cNvCxnSpPr/>
          <p:nvPr/>
        </p:nvCxnSpPr>
        <p:spPr>
          <a:xfrm flipH="1">
            <a:off x="4417547" y="1784983"/>
            <a:ext cx="1" cy="319489"/>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13 Conector recto"/>
          <p:cNvCxnSpPr/>
          <p:nvPr/>
        </p:nvCxnSpPr>
        <p:spPr>
          <a:xfrm flipH="1">
            <a:off x="7102548" y="1733180"/>
            <a:ext cx="1" cy="319489"/>
          </a:xfrm>
          <a:prstGeom prst="line">
            <a:avLst/>
          </a:prstGeom>
        </p:spPr>
        <p:style>
          <a:lnRef idx="2">
            <a:schemeClr val="accent5"/>
          </a:lnRef>
          <a:fillRef idx="0">
            <a:schemeClr val="accent5"/>
          </a:fillRef>
          <a:effectRef idx="1">
            <a:schemeClr val="accent5"/>
          </a:effectRef>
          <a:fontRef idx="minor">
            <a:schemeClr val="tx1"/>
          </a:fontRef>
        </p:style>
      </p:cxnSp>
      <p:sp>
        <p:nvSpPr>
          <p:cNvPr id="17" name="16 Rectángulo redondeado"/>
          <p:cNvSpPr/>
          <p:nvPr/>
        </p:nvSpPr>
        <p:spPr>
          <a:xfrm>
            <a:off x="1068014" y="2077137"/>
            <a:ext cx="1652529" cy="455364"/>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Tics en educación infantil</a:t>
            </a:r>
          </a:p>
        </p:txBody>
      </p:sp>
      <p:sp>
        <p:nvSpPr>
          <p:cNvPr id="18" name="17 Rectángulo redondeado"/>
          <p:cNvSpPr/>
          <p:nvPr/>
        </p:nvSpPr>
        <p:spPr>
          <a:xfrm>
            <a:off x="3614742" y="2077137"/>
            <a:ext cx="1410141" cy="45536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Entorno Virtual</a:t>
            </a:r>
          </a:p>
        </p:txBody>
      </p:sp>
      <p:sp>
        <p:nvSpPr>
          <p:cNvPr id="20" name="19 Rectángulo redondeado"/>
          <p:cNvSpPr/>
          <p:nvPr/>
        </p:nvSpPr>
        <p:spPr>
          <a:xfrm>
            <a:off x="6503965" y="2071224"/>
            <a:ext cx="1197166" cy="45536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Pedagogía 3000</a:t>
            </a:r>
          </a:p>
        </p:txBody>
      </p:sp>
      <p:cxnSp>
        <p:nvCxnSpPr>
          <p:cNvPr id="27" name="26 Conector recto"/>
          <p:cNvCxnSpPr/>
          <p:nvPr/>
        </p:nvCxnSpPr>
        <p:spPr>
          <a:xfrm>
            <a:off x="209320" y="2842352"/>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El Ministerio de Educación aclara a la comunidad sobre video – Ministerio  de Educación"/>
          <p:cNvPicPr>
            <a:picLocks noChangeAspect="1" noChangeArrowheads="1"/>
          </p:cNvPicPr>
          <p:nvPr/>
        </p:nvPicPr>
        <p:blipFill rotWithShape="1">
          <a:blip r:embed="rId3">
            <a:extLst>
              <a:ext uri="{28A0092B-C50C-407E-A947-70E740481C1C}">
                <a14:useLocalDpi xmlns:a14="http://schemas.microsoft.com/office/drawing/2010/main" val="0"/>
              </a:ext>
            </a:extLst>
          </a:blip>
          <a:srcRect l="14417" t="16707" r="16276" b="9012"/>
          <a:stretch/>
        </p:blipFill>
        <p:spPr bwMode="auto">
          <a:xfrm>
            <a:off x="5079694" y="4261809"/>
            <a:ext cx="1317774" cy="747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31 Rectángulo redondeado"/>
          <p:cNvSpPr/>
          <p:nvPr/>
        </p:nvSpPr>
        <p:spPr>
          <a:xfrm>
            <a:off x="1095260" y="2773359"/>
            <a:ext cx="1410159" cy="564615"/>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Nuevas tecnologías</a:t>
            </a:r>
            <a:endParaRPr lang="es-EC" sz="1200" dirty="0">
              <a:solidFill>
                <a:schemeClr val="tx1"/>
              </a:solidFill>
            </a:endParaRPr>
          </a:p>
        </p:txBody>
      </p:sp>
      <p:sp>
        <p:nvSpPr>
          <p:cNvPr id="33" name="32 Rectángulo redondeado"/>
          <p:cNvSpPr/>
          <p:nvPr/>
        </p:nvSpPr>
        <p:spPr>
          <a:xfrm>
            <a:off x="1128745" y="3557019"/>
            <a:ext cx="1410159" cy="564615"/>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Docentes con competencias tecnológicas</a:t>
            </a:r>
            <a:endParaRPr lang="es-EC" sz="1200" dirty="0">
              <a:solidFill>
                <a:schemeClr val="tx1"/>
              </a:solidFill>
            </a:endParaRPr>
          </a:p>
        </p:txBody>
      </p:sp>
      <p:sp>
        <p:nvSpPr>
          <p:cNvPr id="34" name="33 Rectángulo redondeado"/>
          <p:cNvSpPr/>
          <p:nvPr/>
        </p:nvSpPr>
        <p:spPr>
          <a:xfrm>
            <a:off x="1123720" y="4325269"/>
            <a:ext cx="1410159" cy="564615"/>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Tics como un fin lúdico</a:t>
            </a:r>
            <a:endParaRPr lang="es-EC" sz="1200" dirty="0">
              <a:solidFill>
                <a:schemeClr val="tx1"/>
              </a:solidFill>
            </a:endParaRPr>
          </a:p>
        </p:txBody>
      </p:sp>
      <p:sp>
        <p:nvSpPr>
          <p:cNvPr id="35" name="34 Rectángulo redondeado"/>
          <p:cNvSpPr/>
          <p:nvPr/>
        </p:nvSpPr>
        <p:spPr>
          <a:xfrm>
            <a:off x="3640291" y="2790386"/>
            <a:ext cx="1410159" cy="56461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Proceso de enseñanza - aprendizaje</a:t>
            </a:r>
            <a:endParaRPr lang="es-EC" sz="1200" dirty="0">
              <a:solidFill>
                <a:schemeClr val="tx1"/>
              </a:solidFill>
            </a:endParaRPr>
          </a:p>
        </p:txBody>
      </p:sp>
      <p:sp>
        <p:nvSpPr>
          <p:cNvPr id="37" name="36 Rectángulo redondeado"/>
          <p:cNvSpPr/>
          <p:nvPr/>
        </p:nvSpPr>
        <p:spPr>
          <a:xfrm>
            <a:off x="3669535" y="3589707"/>
            <a:ext cx="1410159" cy="56461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Interacción bidireccional y colaborativa</a:t>
            </a:r>
            <a:endParaRPr lang="es-EC" sz="1200" dirty="0">
              <a:solidFill>
                <a:schemeClr val="tx1"/>
              </a:solidFill>
            </a:endParaRPr>
          </a:p>
        </p:txBody>
      </p:sp>
      <p:sp>
        <p:nvSpPr>
          <p:cNvPr id="41" name="40 Rectángulo redondeado"/>
          <p:cNvSpPr/>
          <p:nvPr/>
        </p:nvSpPr>
        <p:spPr>
          <a:xfrm>
            <a:off x="6397468" y="2766098"/>
            <a:ext cx="1410159" cy="96608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Estudia al niño de una forma holística y lo integra desde la practica </a:t>
            </a:r>
            <a:endParaRPr lang="es-EC" sz="1200" dirty="0">
              <a:solidFill>
                <a:schemeClr val="tx1"/>
              </a:solidFill>
            </a:endParaRPr>
          </a:p>
        </p:txBody>
      </p:sp>
      <p:sp>
        <p:nvSpPr>
          <p:cNvPr id="42" name="41 Rectángulo redondeado"/>
          <p:cNvSpPr/>
          <p:nvPr/>
        </p:nvSpPr>
        <p:spPr>
          <a:xfrm>
            <a:off x="6397468" y="3915527"/>
            <a:ext cx="1410159" cy="4122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Ocho pilares</a:t>
            </a:r>
            <a:endParaRPr lang="es-EC" sz="1200" dirty="0">
              <a:solidFill>
                <a:schemeClr val="tx1"/>
              </a:solidFill>
            </a:endParaRPr>
          </a:p>
        </p:txBody>
      </p:sp>
      <p:cxnSp>
        <p:nvCxnSpPr>
          <p:cNvPr id="46" name="45 Conector recto"/>
          <p:cNvCxnSpPr/>
          <p:nvPr/>
        </p:nvCxnSpPr>
        <p:spPr>
          <a:xfrm>
            <a:off x="1833825" y="2539055"/>
            <a:ext cx="0" cy="204731"/>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49 Conector recto"/>
          <p:cNvCxnSpPr/>
          <p:nvPr/>
        </p:nvCxnSpPr>
        <p:spPr>
          <a:xfrm>
            <a:off x="1801925" y="3337974"/>
            <a:ext cx="0" cy="204731"/>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50 Conector recto"/>
          <p:cNvCxnSpPr/>
          <p:nvPr/>
        </p:nvCxnSpPr>
        <p:spPr>
          <a:xfrm>
            <a:off x="1809900" y="4107454"/>
            <a:ext cx="0" cy="204731"/>
          </a:xfrm>
          <a:prstGeom prst="line">
            <a:avLst/>
          </a:prstGeom>
        </p:spPr>
        <p:style>
          <a:lnRef idx="2">
            <a:schemeClr val="accent5"/>
          </a:lnRef>
          <a:fillRef idx="0">
            <a:schemeClr val="accent5"/>
          </a:fillRef>
          <a:effectRef idx="1">
            <a:schemeClr val="accent5"/>
          </a:effectRef>
          <a:fontRef idx="minor">
            <a:schemeClr val="tx1"/>
          </a:fontRef>
        </p:style>
      </p:cxnSp>
      <p:cxnSp>
        <p:nvCxnSpPr>
          <p:cNvPr id="55" name="54 Conector recto"/>
          <p:cNvCxnSpPr>
            <a:cxnSpLocks/>
          </p:cNvCxnSpPr>
          <p:nvPr/>
        </p:nvCxnSpPr>
        <p:spPr>
          <a:xfrm>
            <a:off x="4416421" y="3337974"/>
            <a:ext cx="1126" cy="219045"/>
          </a:xfrm>
          <a:prstGeom prst="line">
            <a:avLst/>
          </a:prstGeom>
        </p:spPr>
        <p:style>
          <a:lnRef idx="2">
            <a:schemeClr val="accent5"/>
          </a:lnRef>
          <a:fillRef idx="0">
            <a:schemeClr val="accent5"/>
          </a:fillRef>
          <a:effectRef idx="1">
            <a:schemeClr val="accent5"/>
          </a:effectRef>
          <a:fontRef idx="minor">
            <a:schemeClr val="tx1"/>
          </a:fontRef>
        </p:style>
      </p:cxnSp>
      <p:cxnSp>
        <p:nvCxnSpPr>
          <p:cNvPr id="56" name="55 Conector recto"/>
          <p:cNvCxnSpPr/>
          <p:nvPr/>
        </p:nvCxnSpPr>
        <p:spPr>
          <a:xfrm>
            <a:off x="4417547" y="2539055"/>
            <a:ext cx="0" cy="204731"/>
          </a:xfrm>
          <a:prstGeom prst="line">
            <a:avLst/>
          </a:prstGeom>
        </p:spPr>
        <p:style>
          <a:lnRef idx="2">
            <a:schemeClr val="accent5"/>
          </a:lnRef>
          <a:fillRef idx="0">
            <a:schemeClr val="accent5"/>
          </a:fillRef>
          <a:effectRef idx="1">
            <a:schemeClr val="accent5"/>
          </a:effectRef>
          <a:fontRef idx="minor">
            <a:schemeClr val="tx1"/>
          </a:fontRef>
        </p:style>
      </p:cxnSp>
      <p:cxnSp>
        <p:nvCxnSpPr>
          <p:cNvPr id="59" name="58 Conector recto"/>
          <p:cNvCxnSpPr/>
          <p:nvPr/>
        </p:nvCxnSpPr>
        <p:spPr>
          <a:xfrm>
            <a:off x="7102548" y="2539055"/>
            <a:ext cx="0" cy="204731"/>
          </a:xfrm>
          <a:prstGeom prst="line">
            <a:avLst/>
          </a:prstGeom>
        </p:spPr>
        <p:style>
          <a:lnRef idx="2">
            <a:schemeClr val="accent5"/>
          </a:lnRef>
          <a:fillRef idx="0">
            <a:schemeClr val="accent5"/>
          </a:fillRef>
          <a:effectRef idx="1">
            <a:schemeClr val="accent5"/>
          </a:effectRef>
          <a:fontRef idx="minor">
            <a:schemeClr val="tx1"/>
          </a:fontRef>
        </p:style>
      </p:cxnSp>
      <p:cxnSp>
        <p:nvCxnSpPr>
          <p:cNvPr id="60" name="59 Conector recto"/>
          <p:cNvCxnSpPr/>
          <p:nvPr/>
        </p:nvCxnSpPr>
        <p:spPr>
          <a:xfrm>
            <a:off x="7102547" y="3703502"/>
            <a:ext cx="0" cy="204731"/>
          </a:xfrm>
          <a:prstGeom prst="line">
            <a:avLst/>
          </a:prstGeom>
        </p:spPr>
        <p:style>
          <a:lnRef idx="2">
            <a:schemeClr val="accent5"/>
          </a:lnRef>
          <a:fillRef idx="0">
            <a:schemeClr val="accent5"/>
          </a:fillRef>
          <a:effectRef idx="1">
            <a:schemeClr val="accent5"/>
          </a:effectRef>
          <a:fontRef idx="minor">
            <a:schemeClr val="tx1"/>
          </a:fontRef>
        </p:style>
      </p:cxnSp>
      <p:pic>
        <p:nvPicPr>
          <p:cNvPr id="1028" name="Picture 4" descr="Pedagogía 3000 – Una Guía para Enfrentar el Nuevo Milenio | eBook – Blog de  Gesv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8764">
            <a:off x="7445321" y="637348"/>
            <a:ext cx="1129928" cy="1503801"/>
          </a:xfrm>
          <a:prstGeom prst="rect">
            <a:avLst/>
          </a:prstGeom>
          <a:noFill/>
          <a:extLst>
            <a:ext uri="{909E8E84-426E-40DD-AFC4-6F175D3DCCD1}">
              <a14:hiddenFill xmlns:a14="http://schemas.microsoft.com/office/drawing/2010/main">
                <a:solidFill>
                  <a:srgbClr val="FFFFFF"/>
                </a:solidFill>
              </a14:hiddenFill>
            </a:ext>
          </a:extLst>
        </p:spPr>
      </p:pic>
      <p:sp>
        <p:nvSpPr>
          <p:cNvPr id="43" name="42 Proceso predefinido"/>
          <p:cNvSpPr/>
          <p:nvPr/>
        </p:nvSpPr>
        <p:spPr>
          <a:xfrm>
            <a:off x="1123720" y="166254"/>
            <a:ext cx="5490836" cy="421493"/>
          </a:xfrm>
          <a:prstGeom prst="flowChartPredefinedProcess">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b="1" dirty="0">
                <a:solidFill>
                  <a:srgbClr val="7030A0"/>
                </a:solidFill>
                <a:latin typeface="Times New Roman" panose="02020603050405020304" pitchFamily="18" charset="0"/>
                <a:cs typeface="Times New Roman" panose="02020603050405020304" pitchFamily="18" charset="0"/>
              </a:rPr>
              <a:t>CAPÍTULO II: </a:t>
            </a:r>
            <a:r>
              <a:rPr lang="es-ES" sz="2000" dirty="0">
                <a:solidFill>
                  <a:srgbClr val="7030A0"/>
                </a:solidFill>
                <a:latin typeface="Times New Roman" panose="02020603050405020304" pitchFamily="18" charset="0"/>
                <a:cs typeface="Times New Roman" panose="02020603050405020304" pitchFamily="18" charset="0"/>
              </a:rPr>
              <a:t>MARCO TEÓRICO</a:t>
            </a:r>
          </a:p>
        </p:txBody>
      </p:sp>
    </p:spTree>
    <p:extLst>
      <p:ext uri="{BB962C8B-B14F-4D97-AF65-F5344CB8AC3E}">
        <p14:creationId xmlns:p14="http://schemas.microsoft.com/office/powerpoint/2010/main" val="326601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y redondear rectángulo de esquina sencilla 6"/>
          <p:cNvSpPr/>
          <p:nvPr/>
        </p:nvSpPr>
        <p:spPr>
          <a:xfrm>
            <a:off x="2907491" y="110963"/>
            <a:ext cx="4248716" cy="894624"/>
          </a:xfrm>
          <a:prstGeom prst="snip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s-ES" sz="1800" b="1" dirty="0">
                <a:solidFill>
                  <a:schemeClr val="accent4">
                    <a:lumMod val="75000"/>
                  </a:schemeClr>
                </a:solidFill>
                <a:latin typeface="Times New Roman" panose="02020603050405020304" pitchFamily="18" charset="0"/>
                <a:cs typeface="Times New Roman" panose="02020603050405020304" pitchFamily="18" charset="0"/>
              </a:rPr>
              <a:t>UNIDAD II</a:t>
            </a:r>
          </a:p>
          <a:p>
            <a:pPr algn="ctr"/>
            <a:r>
              <a:rPr lang="es-EC"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LOS ENTORNOS DE APRENDIZAJE VIRTUAL Y EL ÁMBITO DEL MEDIO NATURAL</a:t>
            </a:r>
          </a:p>
        </p:txBody>
      </p:sp>
      <p:cxnSp>
        <p:nvCxnSpPr>
          <p:cNvPr id="9" name="Conector recto 8"/>
          <p:cNvCxnSpPr>
            <a:cxnSpLocks/>
          </p:cNvCxnSpPr>
          <p:nvPr/>
        </p:nvCxnSpPr>
        <p:spPr>
          <a:xfrm>
            <a:off x="4986319" y="957986"/>
            <a:ext cx="0" cy="294332"/>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Conector recto 10"/>
          <p:cNvCxnSpPr>
            <a:cxnSpLocks/>
          </p:cNvCxnSpPr>
          <p:nvPr/>
        </p:nvCxnSpPr>
        <p:spPr>
          <a:xfrm flipV="1">
            <a:off x="1484886" y="1229711"/>
            <a:ext cx="7050568" cy="15687"/>
          </a:xfrm>
          <a:prstGeom prst="line">
            <a:avLst/>
          </a:prstGeom>
        </p:spPr>
        <p:style>
          <a:lnRef idx="3">
            <a:schemeClr val="accent5"/>
          </a:lnRef>
          <a:fillRef idx="0">
            <a:schemeClr val="accent5"/>
          </a:fillRef>
          <a:effectRef idx="2">
            <a:schemeClr val="accent5"/>
          </a:effectRef>
          <a:fontRef idx="minor">
            <a:schemeClr val="tx1"/>
          </a:fontRef>
        </p:style>
      </p:cxnSp>
      <p:sp>
        <p:nvSpPr>
          <p:cNvPr id="16" name="Recortar y redondear rectángulo de esquina sencilla 15"/>
          <p:cNvSpPr/>
          <p:nvPr/>
        </p:nvSpPr>
        <p:spPr>
          <a:xfrm>
            <a:off x="909770" y="1476639"/>
            <a:ext cx="1122829" cy="409904"/>
          </a:xfrm>
          <a:prstGeom prst="snipRoundRect">
            <a:avLst/>
          </a:prstGeom>
          <a:solidFill>
            <a:srgbClr val="BDFFEE"/>
          </a:solidFill>
          <a:ln w="3175"/>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es-ES" sz="1200" b="1" dirty="0">
                <a:solidFill>
                  <a:prstClr val="black"/>
                </a:solidFill>
                <a:latin typeface="Candara" panose="020E0502030303020204" pitchFamily="34" charset="0"/>
              </a:rPr>
              <a:t>Los EVA</a:t>
            </a:r>
          </a:p>
        </p:txBody>
      </p:sp>
      <p:cxnSp>
        <p:nvCxnSpPr>
          <p:cNvPr id="20" name="Conector recto 19"/>
          <p:cNvCxnSpPr/>
          <p:nvPr/>
        </p:nvCxnSpPr>
        <p:spPr>
          <a:xfrm>
            <a:off x="8535454" y="1229711"/>
            <a:ext cx="0" cy="315857"/>
          </a:xfrm>
          <a:prstGeom prst="line">
            <a:avLst/>
          </a:prstGeom>
        </p:spPr>
        <p:style>
          <a:lnRef idx="3">
            <a:schemeClr val="accent5"/>
          </a:lnRef>
          <a:fillRef idx="0">
            <a:schemeClr val="accent5"/>
          </a:fillRef>
          <a:effectRef idx="2">
            <a:schemeClr val="accent5"/>
          </a:effectRef>
          <a:fontRef idx="minor">
            <a:schemeClr val="tx1"/>
          </a:fontRef>
        </p:style>
      </p:cxnSp>
      <p:sp>
        <p:nvSpPr>
          <p:cNvPr id="24" name="Rectángulo redondeado 23"/>
          <p:cNvSpPr/>
          <p:nvPr/>
        </p:nvSpPr>
        <p:spPr>
          <a:xfrm>
            <a:off x="686688" y="2117784"/>
            <a:ext cx="1550667" cy="1244894"/>
          </a:xfrm>
          <a:prstGeom prst="round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342900"/>
            <a:r>
              <a:rPr lang="es-US" sz="1000" dirty="0">
                <a:solidFill>
                  <a:srgbClr val="000000"/>
                </a:solidFill>
                <a:effectLst/>
                <a:latin typeface="Arial" panose="020B0604020202020204" pitchFamily="34" charset="0"/>
                <a:ea typeface="Times New Roman" panose="02020603050405020304" pitchFamily="18" charset="0"/>
              </a:rPr>
              <a:t>Tipán, (2015) “los EVA son nueva metodología para la enseñanza-aprendizaje”</a:t>
            </a:r>
            <a:endParaRPr lang="es-ES" sz="500" dirty="0">
              <a:solidFill>
                <a:prstClr val="black"/>
              </a:solidFill>
              <a:latin typeface="Candara" panose="020E0502030303020204" pitchFamily="34" charset="0"/>
            </a:endParaRPr>
          </a:p>
        </p:txBody>
      </p:sp>
      <p:sp>
        <p:nvSpPr>
          <p:cNvPr id="55" name="Recortar y redondear rectángulo de esquina sencilla 54"/>
          <p:cNvSpPr/>
          <p:nvPr/>
        </p:nvSpPr>
        <p:spPr>
          <a:xfrm>
            <a:off x="3308791" y="1526133"/>
            <a:ext cx="1498693" cy="458974"/>
          </a:xfrm>
          <a:prstGeom prst="snipRoundRect">
            <a:avLst/>
          </a:prstGeom>
          <a:solidFill>
            <a:schemeClr val="accent6">
              <a:lumMod val="40000"/>
              <a:lumOff val="60000"/>
            </a:schemeClr>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es-ES" sz="1050" b="1" dirty="0">
                <a:solidFill>
                  <a:prstClr val="black"/>
                </a:solidFill>
                <a:latin typeface="Candara" panose="020E0502030303020204" pitchFamily="34" charset="0"/>
              </a:rPr>
              <a:t>Currículo de  Educación General Básica</a:t>
            </a:r>
          </a:p>
        </p:txBody>
      </p:sp>
      <p:sp>
        <p:nvSpPr>
          <p:cNvPr id="57" name="Recortar y redondear rectángulo de esquina sencilla 56"/>
          <p:cNvSpPr/>
          <p:nvPr/>
        </p:nvSpPr>
        <p:spPr>
          <a:xfrm>
            <a:off x="5541580" y="1479284"/>
            <a:ext cx="1779345" cy="454211"/>
          </a:xfrm>
          <a:prstGeom prst="snipRoundRect">
            <a:avLst/>
          </a:prstGeom>
          <a:solidFill>
            <a:srgbClr val="FFC000"/>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es-ES" sz="1050" dirty="0">
                <a:solidFill>
                  <a:prstClr val="black"/>
                </a:solidFill>
                <a:latin typeface="Candara" panose="020E0502030303020204" pitchFamily="34" charset="0"/>
              </a:rPr>
              <a:t>Ámbito de descubrimiento del medio natural</a:t>
            </a:r>
          </a:p>
        </p:txBody>
      </p:sp>
      <p:sp>
        <p:nvSpPr>
          <p:cNvPr id="58" name="Recortar y redondear rectángulo de esquina sencilla 57"/>
          <p:cNvSpPr/>
          <p:nvPr/>
        </p:nvSpPr>
        <p:spPr>
          <a:xfrm>
            <a:off x="7878725" y="1509737"/>
            <a:ext cx="1167969" cy="423758"/>
          </a:xfrm>
          <a:prstGeom prst="snipRoundRect">
            <a:avLst/>
          </a:prstGeom>
          <a:solidFill>
            <a:srgbClr val="EB97FF"/>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es-ES" sz="1050" dirty="0">
                <a:solidFill>
                  <a:prstClr val="black"/>
                </a:solidFill>
                <a:latin typeface="Candara" panose="020E0502030303020204" pitchFamily="34" charset="0"/>
              </a:rPr>
              <a:t>Destrezas</a:t>
            </a:r>
          </a:p>
        </p:txBody>
      </p:sp>
      <p:sp>
        <p:nvSpPr>
          <p:cNvPr id="64" name="Abrir llave 63"/>
          <p:cNvSpPr/>
          <p:nvPr/>
        </p:nvSpPr>
        <p:spPr>
          <a:xfrm>
            <a:off x="5772410" y="3523156"/>
            <a:ext cx="302992" cy="868339"/>
          </a:xfrm>
          <a:prstGeom prst="leftBrace">
            <a:avLst>
              <a:gd name="adj1" fmla="val 39916"/>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342900"/>
            <a:endParaRPr lang="es-ES" sz="1050">
              <a:solidFill>
                <a:prstClr val="black"/>
              </a:solidFill>
              <a:latin typeface="Century Gothic" panose="020B0502020202020204"/>
            </a:endParaRPr>
          </a:p>
        </p:txBody>
      </p:sp>
      <p:sp>
        <p:nvSpPr>
          <p:cNvPr id="69" name="Recortar rectángulo de esquina del mismo lado 68"/>
          <p:cNvSpPr/>
          <p:nvPr/>
        </p:nvSpPr>
        <p:spPr>
          <a:xfrm>
            <a:off x="5923906" y="3433200"/>
            <a:ext cx="1293710" cy="1048250"/>
          </a:xfrm>
          <a:prstGeom prst="snip2Same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171450" indent="-171450" defTabSz="342900">
              <a:buFont typeface="Arial" panose="020B0604020202020204" pitchFamily="34" charset="0"/>
              <a:buChar char="•"/>
            </a:pPr>
            <a:r>
              <a:rPr lang="es-ES" sz="900" dirty="0">
                <a:solidFill>
                  <a:prstClr val="black"/>
                </a:solidFill>
                <a:latin typeface="Candara" panose="020E0502030303020204" pitchFamily="34" charset="0"/>
              </a:rPr>
              <a:t>Piaget (1947)</a:t>
            </a:r>
          </a:p>
          <a:p>
            <a:pPr marL="171450" indent="-171450" defTabSz="342900">
              <a:buFont typeface="Arial" panose="020B0604020202020204" pitchFamily="34" charset="0"/>
              <a:buChar char="•"/>
            </a:pPr>
            <a:r>
              <a:rPr lang="es-ES" sz="900" dirty="0">
                <a:solidFill>
                  <a:prstClr val="black"/>
                </a:solidFill>
                <a:latin typeface="Candara" panose="020E0502030303020204" pitchFamily="34" charset="0"/>
              </a:rPr>
              <a:t>Vygotsky (1934)</a:t>
            </a:r>
          </a:p>
          <a:p>
            <a:pPr marL="171450" indent="-171450" defTabSz="342900">
              <a:buFont typeface="Arial" panose="020B0604020202020204" pitchFamily="34" charset="0"/>
              <a:buChar char="•"/>
            </a:pPr>
            <a:r>
              <a:rPr lang="es-ES" sz="900" dirty="0">
                <a:solidFill>
                  <a:prstClr val="black"/>
                </a:solidFill>
                <a:latin typeface="Candara" panose="020E0502030303020204" pitchFamily="34" charset="0"/>
              </a:rPr>
              <a:t>Bruner (1969)</a:t>
            </a:r>
          </a:p>
          <a:p>
            <a:pPr marL="171450" indent="-171450" defTabSz="342900">
              <a:buFont typeface="Arial" panose="020B0604020202020204" pitchFamily="34" charset="0"/>
              <a:buChar char="•"/>
            </a:pPr>
            <a:r>
              <a:rPr lang="es-ES" sz="900" dirty="0">
                <a:solidFill>
                  <a:prstClr val="black"/>
                </a:solidFill>
                <a:latin typeface="Candara" panose="020E0502030303020204" pitchFamily="34" charset="0"/>
              </a:rPr>
              <a:t>Ausubel (2002)</a:t>
            </a:r>
          </a:p>
        </p:txBody>
      </p:sp>
      <p:sp>
        <p:nvSpPr>
          <p:cNvPr id="71" name="Rectángulo redondeado 70"/>
          <p:cNvSpPr/>
          <p:nvPr/>
        </p:nvSpPr>
        <p:spPr>
          <a:xfrm>
            <a:off x="3011089" y="3612139"/>
            <a:ext cx="2020760" cy="114675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342900"/>
            <a:r>
              <a:rPr lang="es-MX" sz="1100" dirty="0">
                <a:solidFill>
                  <a:prstClr val="black"/>
                </a:solidFill>
                <a:latin typeface="Candara" panose="020E0502030303020204" pitchFamily="34" charset="0"/>
              </a:rPr>
              <a:t>(Mineduc, 2016) “proyecto educativo”</a:t>
            </a:r>
            <a:endParaRPr lang="es-ES" sz="1100" dirty="0">
              <a:solidFill>
                <a:prstClr val="black"/>
              </a:solidFill>
              <a:latin typeface="Candara" panose="020E0502030303020204" pitchFamily="34" charset="0"/>
            </a:endParaRPr>
          </a:p>
        </p:txBody>
      </p:sp>
      <p:cxnSp>
        <p:nvCxnSpPr>
          <p:cNvPr id="68" name="Conector recto 67">
            <a:extLst>
              <a:ext uri="{FF2B5EF4-FFF2-40B4-BE49-F238E27FC236}">
                <a16:creationId xmlns:a16="http://schemas.microsoft.com/office/drawing/2014/main" id="{14701B63-A331-4968-A3C0-D72D2D7F8C9F}"/>
              </a:ext>
            </a:extLst>
          </p:cNvPr>
          <p:cNvCxnSpPr/>
          <p:nvPr/>
        </p:nvCxnSpPr>
        <p:spPr>
          <a:xfrm flipH="1">
            <a:off x="1484886" y="1875779"/>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73" name="Conector recto 72">
            <a:extLst>
              <a:ext uri="{FF2B5EF4-FFF2-40B4-BE49-F238E27FC236}">
                <a16:creationId xmlns:a16="http://schemas.microsoft.com/office/drawing/2014/main" id="{4FB9B543-C0D8-45B8-8695-C3A0237EF26E}"/>
              </a:ext>
            </a:extLst>
          </p:cNvPr>
          <p:cNvCxnSpPr/>
          <p:nvPr/>
        </p:nvCxnSpPr>
        <p:spPr>
          <a:xfrm flipH="1">
            <a:off x="1493438" y="1248283"/>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75" name="Conector recto 74">
            <a:extLst>
              <a:ext uri="{FF2B5EF4-FFF2-40B4-BE49-F238E27FC236}">
                <a16:creationId xmlns:a16="http://schemas.microsoft.com/office/drawing/2014/main" id="{A9E652CB-19D8-45E3-8289-1BC5F70580D7}"/>
              </a:ext>
            </a:extLst>
          </p:cNvPr>
          <p:cNvCxnSpPr/>
          <p:nvPr/>
        </p:nvCxnSpPr>
        <p:spPr>
          <a:xfrm flipH="1">
            <a:off x="8535454" y="1957505"/>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77" name="Conector recto 76">
            <a:extLst>
              <a:ext uri="{FF2B5EF4-FFF2-40B4-BE49-F238E27FC236}">
                <a16:creationId xmlns:a16="http://schemas.microsoft.com/office/drawing/2014/main" id="{C5E5F891-8FB8-42A8-AA13-01CBA5E83827}"/>
              </a:ext>
            </a:extLst>
          </p:cNvPr>
          <p:cNvCxnSpPr/>
          <p:nvPr/>
        </p:nvCxnSpPr>
        <p:spPr>
          <a:xfrm flipH="1">
            <a:off x="6490073" y="1936734"/>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78" name="Conector recto 77">
            <a:extLst>
              <a:ext uri="{FF2B5EF4-FFF2-40B4-BE49-F238E27FC236}">
                <a16:creationId xmlns:a16="http://schemas.microsoft.com/office/drawing/2014/main" id="{44D06806-D4EB-4617-85B7-66D2284D8E80}"/>
              </a:ext>
            </a:extLst>
          </p:cNvPr>
          <p:cNvCxnSpPr/>
          <p:nvPr/>
        </p:nvCxnSpPr>
        <p:spPr>
          <a:xfrm flipH="1">
            <a:off x="6490073" y="1245398"/>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79" name="Conector recto 78">
            <a:extLst>
              <a:ext uri="{FF2B5EF4-FFF2-40B4-BE49-F238E27FC236}">
                <a16:creationId xmlns:a16="http://schemas.microsoft.com/office/drawing/2014/main" id="{96FDCE1F-FAF4-4E13-94A0-7A1FB9322073}"/>
              </a:ext>
            </a:extLst>
          </p:cNvPr>
          <p:cNvCxnSpPr/>
          <p:nvPr/>
        </p:nvCxnSpPr>
        <p:spPr>
          <a:xfrm flipH="1">
            <a:off x="4019365" y="2012085"/>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80" name="Conector recto 79">
            <a:extLst>
              <a:ext uri="{FF2B5EF4-FFF2-40B4-BE49-F238E27FC236}">
                <a16:creationId xmlns:a16="http://schemas.microsoft.com/office/drawing/2014/main" id="{59A724F3-A1E1-47D7-B491-CE425069BDC4}"/>
              </a:ext>
            </a:extLst>
          </p:cNvPr>
          <p:cNvCxnSpPr/>
          <p:nvPr/>
        </p:nvCxnSpPr>
        <p:spPr>
          <a:xfrm flipH="1">
            <a:off x="4056033" y="1306027"/>
            <a:ext cx="2104" cy="193128"/>
          </a:xfrm>
          <a:prstGeom prst="line">
            <a:avLst/>
          </a:prstGeom>
        </p:spPr>
        <p:style>
          <a:lnRef idx="3">
            <a:schemeClr val="accent5"/>
          </a:lnRef>
          <a:fillRef idx="0">
            <a:schemeClr val="accent5"/>
          </a:fillRef>
          <a:effectRef idx="2">
            <a:schemeClr val="accent5"/>
          </a:effectRef>
          <a:fontRef idx="minor">
            <a:schemeClr val="tx1"/>
          </a:fontRef>
        </p:style>
      </p:cxnSp>
      <p:sp>
        <p:nvSpPr>
          <p:cNvPr id="81" name="Rectángulo redondeado 70">
            <a:extLst>
              <a:ext uri="{FF2B5EF4-FFF2-40B4-BE49-F238E27FC236}">
                <a16:creationId xmlns:a16="http://schemas.microsoft.com/office/drawing/2014/main" id="{0B521CBC-4913-4CD7-8D96-0EEB738702B7}"/>
              </a:ext>
            </a:extLst>
          </p:cNvPr>
          <p:cNvSpPr/>
          <p:nvPr/>
        </p:nvSpPr>
        <p:spPr>
          <a:xfrm>
            <a:off x="3012448" y="2196495"/>
            <a:ext cx="2025030" cy="114675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342900"/>
            <a:r>
              <a:rPr lang="es-ES" sz="1000" dirty="0">
                <a:solidFill>
                  <a:prstClr val="black"/>
                </a:solidFill>
                <a:latin typeface="Candara" panose="020E0502030303020204" pitchFamily="34" charset="0"/>
              </a:rPr>
              <a:t>Para Bobbit, (1984, citado por Masabanda et al., 2017) </a:t>
            </a:r>
          </a:p>
          <a:p>
            <a:pPr marL="228600" indent="-228600" defTabSz="342900">
              <a:buAutoNum type="arabicParenR"/>
            </a:pPr>
            <a:r>
              <a:rPr lang="es-MX" sz="1000" dirty="0">
                <a:solidFill>
                  <a:prstClr val="black"/>
                </a:solidFill>
                <a:latin typeface="Candara" panose="020E0502030303020204" pitchFamily="34" charset="0"/>
              </a:rPr>
              <a:t>Experiencias y habilidades </a:t>
            </a:r>
          </a:p>
          <a:p>
            <a:pPr marL="228600" indent="-228600" defTabSz="342900">
              <a:buAutoNum type="arabicParenR"/>
            </a:pPr>
            <a:r>
              <a:rPr lang="es-MX" sz="1000" dirty="0">
                <a:solidFill>
                  <a:prstClr val="black"/>
                </a:solidFill>
                <a:latin typeface="Candara" panose="020E0502030303020204" pitchFamily="34" charset="0"/>
              </a:rPr>
              <a:t>Estrategias y metodologías</a:t>
            </a:r>
            <a:endParaRPr lang="es-ES" sz="1000" dirty="0">
              <a:solidFill>
                <a:prstClr val="black"/>
              </a:solidFill>
              <a:latin typeface="Candara" panose="020E0502030303020204" pitchFamily="34" charset="0"/>
            </a:endParaRPr>
          </a:p>
        </p:txBody>
      </p:sp>
      <p:sp>
        <p:nvSpPr>
          <p:cNvPr id="82" name="Rectángulo redondeado 70">
            <a:extLst>
              <a:ext uri="{FF2B5EF4-FFF2-40B4-BE49-F238E27FC236}">
                <a16:creationId xmlns:a16="http://schemas.microsoft.com/office/drawing/2014/main" id="{FE3C385A-AC3D-4705-B381-534B3BF0505D}"/>
              </a:ext>
            </a:extLst>
          </p:cNvPr>
          <p:cNvSpPr/>
          <p:nvPr/>
        </p:nvSpPr>
        <p:spPr>
          <a:xfrm>
            <a:off x="5642784" y="2154951"/>
            <a:ext cx="1576936" cy="1146750"/>
          </a:xfrm>
          <a:prstGeom prst="roundRect">
            <a:avLst/>
          </a:prstGeom>
          <a:solidFill>
            <a:schemeClr val="bg1"/>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342900"/>
            <a:r>
              <a:rPr lang="es-MX" sz="1200" dirty="0">
                <a:solidFill>
                  <a:prstClr val="black"/>
                </a:solidFill>
                <a:latin typeface="Candara" panose="020E0502030303020204" pitchFamily="34" charset="0"/>
              </a:rPr>
              <a:t>El ser humano es un ser social</a:t>
            </a:r>
            <a:endParaRPr lang="es-ES" sz="1200" dirty="0">
              <a:solidFill>
                <a:prstClr val="black"/>
              </a:solidFill>
              <a:latin typeface="Candara" panose="020E0502030303020204" pitchFamily="34" charset="0"/>
            </a:endParaRPr>
          </a:p>
        </p:txBody>
      </p:sp>
      <p:sp>
        <p:nvSpPr>
          <p:cNvPr id="85" name="Redondear rectángulo de esquina diagonal 41">
            <a:extLst>
              <a:ext uri="{FF2B5EF4-FFF2-40B4-BE49-F238E27FC236}">
                <a16:creationId xmlns:a16="http://schemas.microsoft.com/office/drawing/2014/main" id="{57407395-5C0E-4D18-995D-E3A567A5EECD}"/>
              </a:ext>
            </a:extLst>
          </p:cNvPr>
          <p:cNvSpPr/>
          <p:nvPr/>
        </p:nvSpPr>
        <p:spPr>
          <a:xfrm>
            <a:off x="7837601" y="2171990"/>
            <a:ext cx="1250216" cy="423755"/>
          </a:xfrm>
          <a:prstGeom prst="round2DiagRect">
            <a:avLst/>
          </a:prstGeom>
          <a:ln>
            <a:solidFill>
              <a:srgbClr val="FB83F2"/>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342900"/>
            <a:r>
              <a:rPr lang="es-ES" sz="1200" b="1" dirty="0">
                <a:solidFill>
                  <a:prstClr val="black"/>
                </a:solidFill>
                <a:latin typeface="Candara" panose="020E0502030303020204" pitchFamily="34" charset="0"/>
              </a:rPr>
              <a:t>Básico imprescindible</a:t>
            </a:r>
          </a:p>
        </p:txBody>
      </p:sp>
      <p:sp>
        <p:nvSpPr>
          <p:cNvPr id="86" name="Redondear rectángulo de esquina diagonal 41">
            <a:extLst>
              <a:ext uri="{FF2B5EF4-FFF2-40B4-BE49-F238E27FC236}">
                <a16:creationId xmlns:a16="http://schemas.microsoft.com/office/drawing/2014/main" id="{4E493E2F-36BA-4BA2-A5DA-6C14176ACA60}"/>
              </a:ext>
            </a:extLst>
          </p:cNvPr>
          <p:cNvSpPr/>
          <p:nvPr/>
        </p:nvSpPr>
        <p:spPr>
          <a:xfrm>
            <a:off x="7883055" y="2886405"/>
            <a:ext cx="1250216" cy="423755"/>
          </a:xfrm>
          <a:prstGeom prst="round2DiagRect">
            <a:avLst/>
          </a:prstGeom>
          <a:ln>
            <a:solidFill>
              <a:srgbClr val="FB83F2"/>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342900"/>
            <a:r>
              <a:rPr lang="es-ES" sz="1200" b="1" dirty="0">
                <a:solidFill>
                  <a:prstClr val="black"/>
                </a:solidFill>
                <a:latin typeface="Candara" panose="020E0502030303020204" pitchFamily="34" charset="0"/>
              </a:rPr>
              <a:t>Básico deseable</a:t>
            </a:r>
          </a:p>
        </p:txBody>
      </p:sp>
      <p:cxnSp>
        <p:nvCxnSpPr>
          <p:cNvPr id="87" name="Conector recto 86">
            <a:extLst>
              <a:ext uri="{FF2B5EF4-FFF2-40B4-BE49-F238E27FC236}">
                <a16:creationId xmlns:a16="http://schemas.microsoft.com/office/drawing/2014/main" id="{8A1927AC-6741-483C-926A-88E520EFC0DA}"/>
              </a:ext>
            </a:extLst>
          </p:cNvPr>
          <p:cNvCxnSpPr/>
          <p:nvPr/>
        </p:nvCxnSpPr>
        <p:spPr>
          <a:xfrm flipH="1">
            <a:off x="8507111" y="2641112"/>
            <a:ext cx="2104" cy="193128"/>
          </a:xfrm>
          <a:prstGeom prst="line">
            <a:avLst/>
          </a:prstGeom>
        </p:spPr>
        <p:style>
          <a:lnRef idx="3">
            <a:schemeClr val="accent5"/>
          </a:lnRef>
          <a:fillRef idx="0">
            <a:schemeClr val="accent5"/>
          </a:fillRef>
          <a:effectRef idx="2">
            <a:schemeClr val="accent5"/>
          </a:effectRef>
          <a:fontRef idx="minor">
            <a:schemeClr val="tx1"/>
          </a:fontRef>
        </p:style>
      </p:cxnSp>
      <p:cxnSp>
        <p:nvCxnSpPr>
          <p:cNvPr id="41" name="Conector recto 40">
            <a:extLst>
              <a:ext uri="{FF2B5EF4-FFF2-40B4-BE49-F238E27FC236}">
                <a16:creationId xmlns:a16="http://schemas.microsoft.com/office/drawing/2014/main" id="{ADA2712D-319F-4192-9563-413132B9751E}"/>
              </a:ext>
            </a:extLst>
          </p:cNvPr>
          <p:cNvCxnSpPr/>
          <p:nvPr/>
        </p:nvCxnSpPr>
        <p:spPr>
          <a:xfrm flipH="1">
            <a:off x="4019365" y="3388121"/>
            <a:ext cx="2104" cy="193128"/>
          </a:xfrm>
          <a:prstGeom prst="line">
            <a:avLst/>
          </a:prstGeom>
        </p:spPr>
        <p:style>
          <a:lnRef idx="3">
            <a:schemeClr val="accent5"/>
          </a:lnRef>
          <a:fillRef idx="0">
            <a:schemeClr val="accent5"/>
          </a:fillRef>
          <a:effectRef idx="2">
            <a:schemeClr val="accent5"/>
          </a:effectRef>
          <a:fontRef idx="minor">
            <a:schemeClr val="tx1"/>
          </a:fontRef>
        </p:style>
      </p:cxnSp>
      <p:pic>
        <p:nvPicPr>
          <p:cNvPr id="1026" name="Picture 2" descr="Herramientas e instrumentos para evaluar y retroalimentar a distancia |  Entornos virtuales de aprendizaje, Imagenes de clases, Estrategias de  enseñanza">
            <a:extLst>
              <a:ext uri="{FF2B5EF4-FFF2-40B4-BE49-F238E27FC236}">
                <a16:creationId xmlns:a16="http://schemas.microsoft.com/office/drawing/2014/main" id="{038316C3-8925-40EC-A4AD-963A7B3F0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98" y="3468563"/>
            <a:ext cx="1586468" cy="158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9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1"/>
        <p:cNvGrpSpPr/>
        <p:nvPr/>
      </p:nvGrpSpPr>
      <p:grpSpPr>
        <a:xfrm>
          <a:off x="0" y="0"/>
          <a:ext cx="0" cy="0"/>
          <a:chOff x="0" y="0"/>
          <a:chExt cx="0" cy="0"/>
        </a:xfrm>
      </p:grpSpPr>
      <p:sp>
        <p:nvSpPr>
          <p:cNvPr id="2" name="1 Recortar y redondear rectángulo de esquina sencilla"/>
          <p:cNvSpPr/>
          <p:nvPr/>
        </p:nvSpPr>
        <p:spPr>
          <a:xfrm>
            <a:off x="2451021" y="220338"/>
            <a:ext cx="4326963" cy="980501"/>
          </a:xfrm>
          <a:prstGeom prst="snip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solidFill>
                  <a:schemeClr val="accent4">
                    <a:lumMod val="75000"/>
                  </a:schemeClr>
                </a:solidFill>
                <a:latin typeface="Times New Roman" panose="02020603050405020304" pitchFamily="18" charset="0"/>
                <a:cs typeface="Times New Roman" panose="02020603050405020304" pitchFamily="18" charset="0"/>
              </a:rPr>
              <a:t>UNIDAD III</a:t>
            </a:r>
          </a:p>
          <a:p>
            <a:pPr algn="ctr"/>
            <a:r>
              <a:rPr lang="es-EC" b="1" dirty="0">
                <a:solidFill>
                  <a:schemeClr val="tx1"/>
                </a:solidFill>
                <a:latin typeface="Times New Roman" panose="02020603050405020304" pitchFamily="18" charset="0"/>
                <a:cs typeface="Times New Roman" panose="02020603050405020304" pitchFamily="18" charset="0"/>
              </a:rPr>
              <a:t>FORMACIÓN DOCENTE PARA EL SIGLO XXI Y SU RELACIÓN CON LA EDUCACIÓN INFANTIL</a:t>
            </a:r>
          </a:p>
        </p:txBody>
      </p:sp>
      <p:sp>
        <p:nvSpPr>
          <p:cNvPr id="4" name="3 Rectángulo redondeado"/>
          <p:cNvSpPr/>
          <p:nvPr/>
        </p:nvSpPr>
        <p:spPr>
          <a:xfrm>
            <a:off x="506776" y="1751682"/>
            <a:ext cx="1520328" cy="616945"/>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Alfabetización digital </a:t>
            </a:r>
          </a:p>
        </p:txBody>
      </p:sp>
      <p:sp>
        <p:nvSpPr>
          <p:cNvPr id="5" name="4 Rectángulo redondeado"/>
          <p:cNvSpPr/>
          <p:nvPr/>
        </p:nvSpPr>
        <p:spPr>
          <a:xfrm>
            <a:off x="2704411" y="1751682"/>
            <a:ext cx="1961002" cy="616945"/>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Formación docente en el Ecuador</a:t>
            </a:r>
          </a:p>
        </p:txBody>
      </p:sp>
      <p:sp>
        <p:nvSpPr>
          <p:cNvPr id="7" name="6 Rectángulo redondeado"/>
          <p:cNvSpPr/>
          <p:nvPr/>
        </p:nvSpPr>
        <p:spPr>
          <a:xfrm>
            <a:off x="506776" y="2620179"/>
            <a:ext cx="1520328" cy="354375"/>
          </a:xfrm>
          <a:prstGeom prst="round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Definición</a:t>
            </a:r>
            <a:endParaRPr lang="es-EC" sz="1200" dirty="0">
              <a:solidFill>
                <a:schemeClr val="tx1"/>
              </a:solidFill>
            </a:endParaRPr>
          </a:p>
        </p:txBody>
      </p:sp>
      <p:sp>
        <p:nvSpPr>
          <p:cNvPr id="8" name="7 Rectángulo redondeado"/>
          <p:cNvSpPr/>
          <p:nvPr/>
        </p:nvSpPr>
        <p:spPr>
          <a:xfrm>
            <a:off x="506776" y="3268338"/>
            <a:ext cx="1520328" cy="433329"/>
          </a:xfrm>
          <a:prstGeom prst="round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Competencia digital</a:t>
            </a:r>
            <a:endParaRPr lang="es-EC" sz="1200" dirty="0">
              <a:solidFill>
                <a:schemeClr val="tx1"/>
              </a:solidFill>
            </a:endParaRPr>
          </a:p>
        </p:txBody>
      </p:sp>
      <p:sp>
        <p:nvSpPr>
          <p:cNvPr id="9" name="8 Rectángulo redondeado"/>
          <p:cNvSpPr/>
          <p:nvPr/>
        </p:nvSpPr>
        <p:spPr>
          <a:xfrm>
            <a:off x="2743200" y="2657820"/>
            <a:ext cx="1848998" cy="382835"/>
          </a:xfrm>
          <a:prstGeom prst="roundRect">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Competencias del docente</a:t>
            </a:r>
            <a:endParaRPr lang="es-EC" sz="1200" dirty="0">
              <a:solidFill>
                <a:schemeClr val="tx1"/>
              </a:solidFill>
            </a:endParaRPr>
          </a:p>
        </p:txBody>
      </p:sp>
      <p:sp>
        <p:nvSpPr>
          <p:cNvPr id="10" name="9 Rectángulo redondeado"/>
          <p:cNvSpPr/>
          <p:nvPr/>
        </p:nvSpPr>
        <p:spPr>
          <a:xfrm>
            <a:off x="3773048" y="3357391"/>
            <a:ext cx="1410617" cy="693143"/>
          </a:xfrm>
          <a:prstGeom prst="roundRect">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Competencias procedimentales </a:t>
            </a:r>
          </a:p>
        </p:txBody>
      </p:sp>
      <p:sp>
        <p:nvSpPr>
          <p:cNvPr id="11" name="10 Rectángulo redondeado"/>
          <p:cNvSpPr/>
          <p:nvPr/>
        </p:nvSpPr>
        <p:spPr>
          <a:xfrm>
            <a:off x="2269474" y="3352800"/>
            <a:ext cx="1232053" cy="697734"/>
          </a:xfrm>
          <a:prstGeom prst="roundRect">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Competencias conceptual</a:t>
            </a:r>
          </a:p>
        </p:txBody>
      </p:sp>
      <p:sp>
        <p:nvSpPr>
          <p:cNvPr id="12" name="11 Rectángulo redondeado"/>
          <p:cNvSpPr/>
          <p:nvPr/>
        </p:nvSpPr>
        <p:spPr>
          <a:xfrm>
            <a:off x="3067738" y="4199267"/>
            <a:ext cx="1199921" cy="697734"/>
          </a:xfrm>
          <a:prstGeom prst="roundRect">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Competencia actitudinal</a:t>
            </a:r>
          </a:p>
        </p:txBody>
      </p:sp>
      <p:cxnSp>
        <p:nvCxnSpPr>
          <p:cNvPr id="15" name="14 Conector recto"/>
          <p:cNvCxnSpPr/>
          <p:nvPr/>
        </p:nvCxnSpPr>
        <p:spPr>
          <a:xfrm>
            <a:off x="4267659" y="1200839"/>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0" name="19 Conector recto"/>
          <p:cNvCxnSpPr/>
          <p:nvPr/>
        </p:nvCxnSpPr>
        <p:spPr>
          <a:xfrm flipV="1">
            <a:off x="1189822" y="1465243"/>
            <a:ext cx="7116896" cy="20198"/>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22 Conector recto"/>
          <p:cNvCxnSpPr/>
          <p:nvPr/>
        </p:nvCxnSpPr>
        <p:spPr>
          <a:xfrm>
            <a:off x="1192117" y="1487278"/>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4" name="23 Conector recto"/>
          <p:cNvCxnSpPr/>
          <p:nvPr/>
        </p:nvCxnSpPr>
        <p:spPr>
          <a:xfrm>
            <a:off x="3720258" y="1465243"/>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24 Conector recto"/>
          <p:cNvCxnSpPr/>
          <p:nvPr/>
        </p:nvCxnSpPr>
        <p:spPr>
          <a:xfrm>
            <a:off x="6134470" y="1497568"/>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6" name="25 Conector recto"/>
          <p:cNvCxnSpPr/>
          <p:nvPr/>
        </p:nvCxnSpPr>
        <p:spPr>
          <a:xfrm>
            <a:off x="8297996" y="1485441"/>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26 Conector recto"/>
          <p:cNvCxnSpPr/>
          <p:nvPr/>
        </p:nvCxnSpPr>
        <p:spPr>
          <a:xfrm>
            <a:off x="1181100" y="2974554"/>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27 Conector recto"/>
          <p:cNvCxnSpPr>
            <a:stCxn id="9" idx="2"/>
          </p:cNvCxnSpPr>
          <p:nvPr/>
        </p:nvCxnSpPr>
        <p:spPr>
          <a:xfrm flipH="1">
            <a:off x="2765693" y="3040655"/>
            <a:ext cx="902006" cy="312145"/>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28 Conector recto"/>
          <p:cNvCxnSpPr>
            <a:stCxn id="9" idx="2"/>
          </p:cNvCxnSpPr>
          <p:nvPr/>
        </p:nvCxnSpPr>
        <p:spPr>
          <a:xfrm>
            <a:off x="3667699" y="3040655"/>
            <a:ext cx="924499" cy="312145"/>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29 Conector recto"/>
          <p:cNvCxnSpPr>
            <a:stCxn id="9" idx="2"/>
          </p:cNvCxnSpPr>
          <p:nvPr/>
        </p:nvCxnSpPr>
        <p:spPr>
          <a:xfrm flipH="1">
            <a:off x="3645664" y="3040655"/>
            <a:ext cx="22035" cy="115677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30 Conector recto"/>
          <p:cNvCxnSpPr/>
          <p:nvPr/>
        </p:nvCxnSpPr>
        <p:spPr>
          <a:xfrm>
            <a:off x="3611697" y="2368627"/>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32" name="31 Conector recto"/>
          <p:cNvCxnSpPr/>
          <p:nvPr/>
        </p:nvCxnSpPr>
        <p:spPr>
          <a:xfrm>
            <a:off x="1189822" y="2355775"/>
            <a:ext cx="0" cy="264404"/>
          </a:xfrm>
          <a:prstGeom prst="line">
            <a:avLst/>
          </a:prstGeom>
        </p:spPr>
        <p:style>
          <a:lnRef idx="2">
            <a:schemeClr val="accent4"/>
          </a:lnRef>
          <a:fillRef idx="0">
            <a:schemeClr val="accent4"/>
          </a:fillRef>
          <a:effectRef idx="1">
            <a:schemeClr val="accent4"/>
          </a:effectRef>
          <a:fontRef idx="minor">
            <a:schemeClr val="tx1"/>
          </a:fontRef>
        </p:style>
      </p:cxnSp>
      <p:pic>
        <p:nvPicPr>
          <p:cNvPr id="2050" name="Picture 2" descr="COMPUTERS USERS collection | Computacion, Memes,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148" y="3638702"/>
            <a:ext cx="1666874" cy="1362075"/>
          </a:xfrm>
          <a:prstGeom prst="rect">
            <a:avLst/>
          </a:prstGeom>
          <a:noFill/>
          <a:extLst>
            <a:ext uri="{909E8E84-426E-40DD-AFC4-6F175D3DCCD1}">
              <a14:hiddenFill xmlns:a14="http://schemas.microsoft.com/office/drawing/2010/main">
                <a:solidFill>
                  <a:srgbClr val="FFFFFF"/>
                </a:solidFill>
              </a14:hiddenFill>
            </a:ext>
          </a:extLst>
        </p:spPr>
      </p:pic>
      <p:sp>
        <p:nvSpPr>
          <p:cNvPr id="33" name="4 Rectángulo redondeado">
            <a:extLst>
              <a:ext uri="{FF2B5EF4-FFF2-40B4-BE49-F238E27FC236}">
                <a16:creationId xmlns:a16="http://schemas.microsoft.com/office/drawing/2014/main" id="{536D7397-CC65-4518-9AC5-53FE3759F233}"/>
              </a:ext>
            </a:extLst>
          </p:cNvPr>
          <p:cNvSpPr/>
          <p:nvPr/>
        </p:nvSpPr>
        <p:spPr>
          <a:xfrm>
            <a:off x="5126285" y="1751681"/>
            <a:ext cx="1961002" cy="616945"/>
          </a:xfrm>
          <a:prstGeom prst="roundRect">
            <a:avLst/>
          </a:prstGeom>
          <a:solidFill>
            <a:schemeClr val="accent1">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s-EC" sz="1200" b="1">
                <a:solidFill>
                  <a:schemeClr val="tx1"/>
                </a:solidFill>
              </a:rPr>
              <a:t>Metodología de enseñanza</a:t>
            </a:r>
            <a:endParaRPr lang="es-EC" sz="1200" b="1" dirty="0">
              <a:solidFill>
                <a:schemeClr val="tx1"/>
              </a:solidFill>
            </a:endParaRPr>
          </a:p>
        </p:txBody>
      </p:sp>
      <p:sp>
        <p:nvSpPr>
          <p:cNvPr id="34" name="4 Rectángulo redondeado">
            <a:extLst>
              <a:ext uri="{FF2B5EF4-FFF2-40B4-BE49-F238E27FC236}">
                <a16:creationId xmlns:a16="http://schemas.microsoft.com/office/drawing/2014/main" id="{6DEA5987-AAC2-4F8D-B4F7-934190DE2D48}"/>
              </a:ext>
            </a:extLst>
          </p:cNvPr>
          <p:cNvSpPr/>
          <p:nvPr/>
        </p:nvSpPr>
        <p:spPr>
          <a:xfrm>
            <a:off x="7317494" y="1744337"/>
            <a:ext cx="1613847" cy="616945"/>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s-EC" sz="1200" b="1" dirty="0">
                <a:solidFill>
                  <a:schemeClr val="tx1"/>
                </a:solidFill>
              </a:rPr>
              <a:t>Nuevas modalidades de Educación</a:t>
            </a:r>
          </a:p>
        </p:txBody>
      </p:sp>
      <p:sp>
        <p:nvSpPr>
          <p:cNvPr id="35" name="8 Rectángulo redondeado">
            <a:extLst>
              <a:ext uri="{FF2B5EF4-FFF2-40B4-BE49-F238E27FC236}">
                <a16:creationId xmlns:a16="http://schemas.microsoft.com/office/drawing/2014/main" id="{DF19D8D9-BA76-4BE8-86BE-581E1734A9D7}"/>
              </a:ext>
            </a:extLst>
          </p:cNvPr>
          <p:cNvSpPr/>
          <p:nvPr/>
        </p:nvSpPr>
        <p:spPr>
          <a:xfrm>
            <a:off x="5380820" y="2629140"/>
            <a:ext cx="1546953" cy="38283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Juego-trabajo</a:t>
            </a:r>
          </a:p>
        </p:txBody>
      </p:sp>
      <p:sp>
        <p:nvSpPr>
          <p:cNvPr id="36" name="8 Rectángulo redondeado">
            <a:extLst>
              <a:ext uri="{FF2B5EF4-FFF2-40B4-BE49-F238E27FC236}">
                <a16:creationId xmlns:a16="http://schemas.microsoft.com/office/drawing/2014/main" id="{459C1E8B-FDD1-4BEA-AB93-04235B6A6212}"/>
              </a:ext>
            </a:extLst>
          </p:cNvPr>
          <p:cNvSpPr/>
          <p:nvPr/>
        </p:nvSpPr>
        <p:spPr>
          <a:xfrm>
            <a:off x="5360992" y="3296320"/>
            <a:ext cx="1546953" cy="69314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Ambientes o rincones de aprendizaje</a:t>
            </a:r>
          </a:p>
        </p:txBody>
      </p:sp>
      <p:sp>
        <p:nvSpPr>
          <p:cNvPr id="38" name="8 Rectángulo redondeado">
            <a:extLst>
              <a:ext uri="{FF2B5EF4-FFF2-40B4-BE49-F238E27FC236}">
                <a16:creationId xmlns:a16="http://schemas.microsoft.com/office/drawing/2014/main" id="{C136358D-D1AD-4DBC-A315-91915609CABC}"/>
              </a:ext>
            </a:extLst>
          </p:cNvPr>
          <p:cNvSpPr/>
          <p:nvPr/>
        </p:nvSpPr>
        <p:spPr>
          <a:xfrm>
            <a:off x="5380820" y="4225235"/>
            <a:ext cx="1546953" cy="69314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Momentos de aprendizaje</a:t>
            </a:r>
          </a:p>
        </p:txBody>
      </p:sp>
      <p:cxnSp>
        <p:nvCxnSpPr>
          <p:cNvPr id="39" name="31 Conector recto">
            <a:extLst>
              <a:ext uri="{FF2B5EF4-FFF2-40B4-BE49-F238E27FC236}">
                <a16:creationId xmlns:a16="http://schemas.microsoft.com/office/drawing/2014/main" id="{32DA62A7-A3D1-48FA-A0CB-3D1A3ED84F13}"/>
              </a:ext>
            </a:extLst>
          </p:cNvPr>
          <p:cNvCxnSpPr/>
          <p:nvPr/>
        </p:nvCxnSpPr>
        <p:spPr>
          <a:xfrm>
            <a:off x="8306718" y="3020118"/>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40" name="31 Conector recto">
            <a:extLst>
              <a:ext uri="{FF2B5EF4-FFF2-40B4-BE49-F238E27FC236}">
                <a16:creationId xmlns:a16="http://schemas.microsoft.com/office/drawing/2014/main" id="{1C0940A7-8259-4105-8834-A54B4E77B9C1}"/>
              </a:ext>
            </a:extLst>
          </p:cNvPr>
          <p:cNvCxnSpPr/>
          <p:nvPr/>
        </p:nvCxnSpPr>
        <p:spPr>
          <a:xfrm>
            <a:off x="8306718" y="2364736"/>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31 Conector recto">
            <a:extLst>
              <a:ext uri="{FF2B5EF4-FFF2-40B4-BE49-F238E27FC236}">
                <a16:creationId xmlns:a16="http://schemas.microsoft.com/office/drawing/2014/main" id="{918A9944-432F-49FC-8926-11F7D19E02B3}"/>
              </a:ext>
            </a:extLst>
          </p:cNvPr>
          <p:cNvCxnSpPr/>
          <p:nvPr/>
        </p:nvCxnSpPr>
        <p:spPr>
          <a:xfrm>
            <a:off x="6163904" y="3933021"/>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42" name="31 Conector recto">
            <a:extLst>
              <a:ext uri="{FF2B5EF4-FFF2-40B4-BE49-F238E27FC236}">
                <a16:creationId xmlns:a16="http://schemas.microsoft.com/office/drawing/2014/main" id="{9E87BB24-4E51-491B-9A4A-126682F4B471}"/>
              </a:ext>
            </a:extLst>
          </p:cNvPr>
          <p:cNvCxnSpPr/>
          <p:nvPr/>
        </p:nvCxnSpPr>
        <p:spPr>
          <a:xfrm>
            <a:off x="6156816" y="2999322"/>
            <a:ext cx="0" cy="264404"/>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31 Conector recto">
            <a:extLst>
              <a:ext uri="{FF2B5EF4-FFF2-40B4-BE49-F238E27FC236}">
                <a16:creationId xmlns:a16="http://schemas.microsoft.com/office/drawing/2014/main" id="{F330066D-C703-4C49-9D33-406DDFD3BC34}"/>
              </a:ext>
            </a:extLst>
          </p:cNvPr>
          <p:cNvCxnSpPr/>
          <p:nvPr/>
        </p:nvCxnSpPr>
        <p:spPr>
          <a:xfrm>
            <a:off x="6134469" y="2355775"/>
            <a:ext cx="0" cy="264404"/>
          </a:xfrm>
          <a:prstGeom prst="line">
            <a:avLst/>
          </a:prstGeom>
        </p:spPr>
        <p:style>
          <a:lnRef idx="2">
            <a:schemeClr val="accent4"/>
          </a:lnRef>
          <a:fillRef idx="0">
            <a:schemeClr val="accent4"/>
          </a:fillRef>
          <a:effectRef idx="1">
            <a:schemeClr val="accent4"/>
          </a:effectRef>
          <a:fontRef idx="minor">
            <a:schemeClr val="tx1"/>
          </a:fontRef>
        </p:style>
      </p:cxnSp>
      <p:sp>
        <p:nvSpPr>
          <p:cNvPr id="44" name="8 Rectángulo redondeado">
            <a:extLst>
              <a:ext uri="{FF2B5EF4-FFF2-40B4-BE49-F238E27FC236}">
                <a16:creationId xmlns:a16="http://schemas.microsoft.com/office/drawing/2014/main" id="{AC6E8699-C57D-4F70-B2EC-8FEB5DFAB4E5}"/>
              </a:ext>
            </a:extLst>
          </p:cNvPr>
          <p:cNvSpPr/>
          <p:nvPr/>
        </p:nvSpPr>
        <p:spPr>
          <a:xfrm>
            <a:off x="7384388" y="2633710"/>
            <a:ext cx="1546953" cy="382835"/>
          </a:xfrm>
          <a:prstGeom prst="roundRect">
            <a:avLst/>
          </a:prstGeom>
          <a:ln>
            <a:solidFill>
              <a:schemeClr val="tx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solidFill>
                  <a:schemeClr val="tx1"/>
                </a:solidFill>
              </a:rPr>
              <a:t>Educación abierta</a:t>
            </a:r>
          </a:p>
        </p:txBody>
      </p:sp>
      <p:sp>
        <p:nvSpPr>
          <p:cNvPr id="45" name="8 Rectángulo redondeado">
            <a:extLst>
              <a:ext uri="{FF2B5EF4-FFF2-40B4-BE49-F238E27FC236}">
                <a16:creationId xmlns:a16="http://schemas.microsoft.com/office/drawing/2014/main" id="{3F15C0C3-87E7-46F5-B86E-4B5BB245E28B}"/>
              </a:ext>
            </a:extLst>
          </p:cNvPr>
          <p:cNvSpPr/>
          <p:nvPr/>
        </p:nvSpPr>
        <p:spPr>
          <a:xfrm>
            <a:off x="7384388" y="3318832"/>
            <a:ext cx="1546953" cy="382835"/>
          </a:xfrm>
          <a:prstGeom prst="roundRect">
            <a:avLst/>
          </a:prstGeom>
          <a:ln>
            <a:solidFill>
              <a:schemeClr val="tx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solidFill>
                  <a:schemeClr val="tx1"/>
                </a:solidFill>
              </a:rPr>
              <a:t>Educación en casa</a:t>
            </a:r>
          </a:p>
        </p:txBody>
      </p:sp>
      <p:pic>
        <p:nvPicPr>
          <p:cNvPr id="6" name="Imagen 5">
            <a:extLst>
              <a:ext uri="{FF2B5EF4-FFF2-40B4-BE49-F238E27FC236}">
                <a16:creationId xmlns:a16="http://schemas.microsoft.com/office/drawing/2014/main" id="{8B0B821B-37B8-446D-A3CD-BFC4BAFC5017}"/>
              </a:ext>
            </a:extLst>
          </p:cNvPr>
          <p:cNvPicPr>
            <a:picLocks noChangeAspect="1"/>
          </p:cNvPicPr>
          <p:nvPr/>
        </p:nvPicPr>
        <p:blipFill>
          <a:blip r:embed="rId4"/>
          <a:stretch>
            <a:fillRect/>
          </a:stretch>
        </p:blipFill>
        <p:spPr>
          <a:xfrm>
            <a:off x="7503978" y="3984303"/>
            <a:ext cx="1588035" cy="1156770"/>
          </a:xfrm>
          <a:prstGeom prst="rect">
            <a:avLst/>
          </a:prstGeom>
        </p:spPr>
      </p:pic>
    </p:spTree>
    <p:extLst>
      <p:ext uri="{BB962C8B-B14F-4D97-AF65-F5344CB8AC3E}">
        <p14:creationId xmlns:p14="http://schemas.microsoft.com/office/powerpoint/2010/main" val="2434380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Pedagogy Thesis by Slidesgo">
  <a:themeElements>
    <a:clrScheme name="Simple Light">
      <a:dk1>
        <a:srgbClr val="41294A"/>
      </a:dk1>
      <a:lt1>
        <a:srgbClr val="FFFFFF"/>
      </a:lt1>
      <a:dk2>
        <a:srgbClr val="595959"/>
      </a:dk2>
      <a:lt2>
        <a:srgbClr val="FFC0C0"/>
      </a:lt2>
      <a:accent1>
        <a:srgbClr val="F2FDFD"/>
      </a:accent1>
      <a:accent2>
        <a:srgbClr val="C9DAF8"/>
      </a:accent2>
      <a:accent3>
        <a:srgbClr val="B4A7D6"/>
      </a:accent3>
      <a:accent4>
        <a:srgbClr val="BD7198"/>
      </a:accent4>
      <a:accent5>
        <a:srgbClr val="674EA7"/>
      </a:accent5>
      <a:accent6>
        <a:srgbClr val="FFDF6E"/>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1443</Words>
  <Application>Microsoft Office PowerPoint</Application>
  <PresentationFormat>Presentación en pantalla (16:9)</PresentationFormat>
  <Paragraphs>310</Paragraphs>
  <Slides>24</Slides>
  <Notes>16</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41" baseType="lpstr">
      <vt:lpstr>Staatliches</vt:lpstr>
      <vt:lpstr>Montserrat</vt:lpstr>
      <vt:lpstr>Arial</vt:lpstr>
      <vt:lpstr>Century Gothic</vt:lpstr>
      <vt:lpstr>Roboto</vt:lpstr>
      <vt:lpstr>Roboto Condensed Light</vt:lpstr>
      <vt:lpstr>Livvic</vt:lpstr>
      <vt:lpstr>Patrick Hand</vt:lpstr>
      <vt:lpstr>Tahoma</vt:lpstr>
      <vt:lpstr>Candara</vt:lpstr>
      <vt:lpstr>Wingdings</vt:lpstr>
      <vt:lpstr>Open Sans</vt:lpstr>
      <vt:lpstr>Times New Roman</vt:lpstr>
      <vt:lpstr>AR DARLING</vt:lpstr>
      <vt:lpstr>Calibri</vt:lpstr>
      <vt:lpstr>Pedagogy Thesis by Slidesgo</vt:lpstr>
      <vt:lpstr>CorelDRAW</vt:lpstr>
      <vt:lpstr>Presentación de PowerPoint</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ANÁLISIS Y RESULTADOS</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Fundamentación teórica</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dc:creator>
  <cp:lastModifiedBy>Maritza Silva</cp:lastModifiedBy>
  <cp:revision>79</cp:revision>
  <dcterms:modified xsi:type="dcterms:W3CDTF">2021-03-18T05:53:44Z</dcterms:modified>
</cp:coreProperties>
</file>