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7">
  <p:sldMasterIdLst>
    <p:sldMasterId id="2147483661" r:id="rId1"/>
    <p:sldMasterId id="2147483677" r:id="rId2"/>
  </p:sldMasterIdLst>
  <p:notesMasterIdLst>
    <p:notesMasterId r:id="rId28"/>
  </p:notesMasterIdLst>
  <p:sldIdLst>
    <p:sldId id="257" r:id="rId3"/>
    <p:sldId id="283" r:id="rId4"/>
    <p:sldId id="284" r:id="rId5"/>
    <p:sldId id="285" r:id="rId6"/>
    <p:sldId id="286" r:id="rId7"/>
    <p:sldId id="287" r:id="rId8"/>
    <p:sldId id="294" r:id="rId9"/>
    <p:sldId id="295" r:id="rId10"/>
    <p:sldId id="309" r:id="rId11"/>
    <p:sldId id="288" r:id="rId12"/>
    <p:sldId id="289" r:id="rId13"/>
    <p:sldId id="305" r:id="rId14"/>
    <p:sldId id="306" r:id="rId15"/>
    <p:sldId id="300" r:id="rId16"/>
    <p:sldId id="302" r:id="rId17"/>
    <p:sldId id="290" r:id="rId18"/>
    <p:sldId id="307" r:id="rId19"/>
    <p:sldId id="292" r:id="rId20"/>
    <p:sldId id="293" r:id="rId21"/>
    <p:sldId id="297" r:id="rId22"/>
    <p:sldId id="310" r:id="rId23"/>
    <p:sldId id="311" r:id="rId24"/>
    <p:sldId id="312" r:id="rId25"/>
    <p:sldId id="298" r:id="rId26"/>
    <p:sldId id="304" r:id="rId2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9913C34F-AFAC-4633-A63C-06F4725593F7}">
          <p14:sldIdLst>
            <p14:sldId id="257"/>
            <p14:sldId id="283"/>
            <p14:sldId id="284"/>
            <p14:sldId id="285"/>
            <p14:sldId id="286"/>
            <p14:sldId id="287"/>
            <p14:sldId id="294"/>
            <p14:sldId id="295"/>
            <p14:sldId id="309"/>
            <p14:sldId id="288"/>
            <p14:sldId id="289"/>
            <p14:sldId id="305"/>
            <p14:sldId id="306"/>
            <p14:sldId id="300"/>
          </p14:sldIdLst>
        </p14:section>
        <p14:section name="Sección sin título" id="{1A76D8C7-FB3D-42EF-9818-607543D2701E}">
          <p14:sldIdLst>
            <p14:sldId id="302"/>
            <p14:sldId id="290"/>
            <p14:sldId id="307"/>
            <p14:sldId id="292"/>
            <p14:sldId id="293"/>
            <p14:sldId id="297"/>
            <p14:sldId id="310"/>
            <p14:sldId id="311"/>
            <p14:sldId id="312"/>
            <p14:sldId id="298"/>
            <p14:sldId id="3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a Cangas" userId="f70f0e6963a8c68e" providerId="LiveId" clId="{3FA5A750-9FEA-42CB-BE2E-18420EFBE0E9}"/>
    <pc:docChg chg="undo redo custSel addSld delSld modSld sldOrd addSection modSection">
      <pc:chgData name="Erika Cangas" userId="f70f0e6963a8c68e" providerId="LiveId" clId="{3FA5A750-9FEA-42CB-BE2E-18420EFBE0E9}" dt="2021-04-01T23:41:01.502" v="3728" actId="1076"/>
      <pc:docMkLst>
        <pc:docMk/>
      </pc:docMkLst>
      <pc:sldChg chg="addSp delSp modSp mod">
        <pc:chgData name="Erika Cangas" userId="f70f0e6963a8c68e" providerId="LiveId" clId="{3FA5A750-9FEA-42CB-BE2E-18420EFBE0E9}" dt="2021-03-31T11:41:55.591" v="969" actId="20577"/>
        <pc:sldMkLst>
          <pc:docMk/>
          <pc:sldMk cId="69852868" sldId="284"/>
        </pc:sldMkLst>
        <pc:spChg chg="del">
          <ac:chgData name="Erika Cangas" userId="f70f0e6963a8c68e" providerId="LiveId" clId="{3FA5A750-9FEA-42CB-BE2E-18420EFBE0E9}" dt="2021-03-31T11:41:45.357" v="944" actId="478"/>
          <ac:spMkLst>
            <pc:docMk/>
            <pc:sldMk cId="69852868" sldId="284"/>
            <ac:spMk id="3" creationId="{7D7AD4F1-B3B4-4A97-AED3-8B2B6F5BFB64}"/>
          </ac:spMkLst>
        </pc:spChg>
        <pc:spChg chg="add mod">
          <ac:chgData name="Erika Cangas" userId="f70f0e6963a8c68e" providerId="LiveId" clId="{3FA5A750-9FEA-42CB-BE2E-18420EFBE0E9}" dt="2021-03-31T11:41:55.591" v="969" actId="20577"/>
          <ac:spMkLst>
            <pc:docMk/>
            <pc:sldMk cId="69852868" sldId="284"/>
            <ac:spMk id="4" creationId="{56D5AF52-03A4-4E71-8E6C-86D728A88C07}"/>
          </ac:spMkLst>
        </pc:spChg>
      </pc:sldChg>
      <pc:sldChg chg="modSp mod">
        <pc:chgData name="Erika Cangas" userId="f70f0e6963a8c68e" providerId="LiveId" clId="{3FA5A750-9FEA-42CB-BE2E-18420EFBE0E9}" dt="2021-04-01T22:39:42.795" v="3694" actId="20577"/>
        <pc:sldMkLst>
          <pc:docMk/>
          <pc:sldMk cId="1933749595" sldId="285"/>
        </pc:sldMkLst>
        <pc:spChg chg="mod">
          <ac:chgData name="Erika Cangas" userId="f70f0e6963a8c68e" providerId="LiveId" clId="{3FA5A750-9FEA-42CB-BE2E-18420EFBE0E9}" dt="2021-03-31T03:09:23.868" v="109" actId="14100"/>
          <ac:spMkLst>
            <pc:docMk/>
            <pc:sldMk cId="1933749595" sldId="285"/>
            <ac:spMk id="2" creationId="{A7BD4922-EACA-4EE5-B9A2-0D64C31039BE}"/>
          </ac:spMkLst>
        </pc:spChg>
        <pc:graphicFrameChg chg="mod">
          <ac:chgData name="Erika Cangas" userId="f70f0e6963a8c68e" providerId="LiveId" clId="{3FA5A750-9FEA-42CB-BE2E-18420EFBE0E9}" dt="2021-04-01T22:39:42.795" v="3694" actId="20577"/>
          <ac:graphicFrameMkLst>
            <pc:docMk/>
            <pc:sldMk cId="1933749595" sldId="285"/>
            <ac:graphicFrameMk id="4" creationId="{6A188BC5-8653-4A9C-8565-1BE5042DB9F2}"/>
          </ac:graphicFrameMkLst>
        </pc:graphicFrameChg>
      </pc:sldChg>
      <pc:sldChg chg="addSp delSp modSp mod">
        <pc:chgData name="Erika Cangas" userId="f70f0e6963a8c68e" providerId="LiveId" clId="{3FA5A750-9FEA-42CB-BE2E-18420EFBE0E9}" dt="2021-03-31T03:22:55.831" v="263" actId="1076"/>
        <pc:sldMkLst>
          <pc:docMk/>
          <pc:sldMk cId="309155050" sldId="286"/>
        </pc:sldMkLst>
        <pc:spChg chg="del">
          <ac:chgData name="Erika Cangas" userId="f70f0e6963a8c68e" providerId="LiveId" clId="{3FA5A750-9FEA-42CB-BE2E-18420EFBE0E9}" dt="2021-03-31T02:50:37.254" v="0" actId="478"/>
          <ac:spMkLst>
            <pc:docMk/>
            <pc:sldMk cId="309155050" sldId="286"/>
            <ac:spMk id="2" creationId="{A7BD4922-EACA-4EE5-B9A2-0D64C31039BE}"/>
          </ac:spMkLst>
        </pc:spChg>
        <pc:spChg chg="add mod">
          <ac:chgData name="Erika Cangas" userId="f70f0e6963a8c68e" providerId="LiveId" clId="{3FA5A750-9FEA-42CB-BE2E-18420EFBE0E9}" dt="2021-03-31T02:58:50.942" v="56" actId="1076"/>
          <ac:spMkLst>
            <pc:docMk/>
            <pc:sldMk cId="309155050" sldId="286"/>
            <ac:spMk id="4" creationId="{DA210AE2-D648-431A-A3A1-9BB60A8F195B}"/>
          </ac:spMkLst>
        </pc:spChg>
        <pc:spChg chg="add mod">
          <ac:chgData name="Erika Cangas" userId="f70f0e6963a8c68e" providerId="LiveId" clId="{3FA5A750-9FEA-42CB-BE2E-18420EFBE0E9}" dt="2021-03-31T02:51:06.419" v="25" actId="1076"/>
          <ac:spMkLst>
            <pc:docMk/>
            <pc:sldMk cId="309155050" sldId="286"/>
            <ac:spMk id="6" creationId="{6453CED1-3C01-4259-AB71-93B7885D9AA3}"/>
          </ac:spMkLst>
        </pc:spChg>
        <pc:graphicFrameChg chg="add mod modGraphic">
          <ac:chgData name="Erika Cangas" userId="f70f0e6963a8c68e" providerId="LiveId" clId="{3FA5A750-9FEA-42CB-BE2E-18420EFBE0E9}" dt="2021-03-31T02:58:27.304" v="54" actId="404"/>
          <ac:graphicFrameMkLst>
            <pc:docMk/>
            <pc:sldMk cId="309155050" sldId="286"/>
            <ac:graphicFrameMk id="3" creationId="{DD1A6BB7-9EE6-4705-997E-1FE8CBC74116}"/>
          </ac:graphicFrameMkLst>
        </pc:graphicFrameChg>
        <pc:graphicFrameChg chg="mod modGraphic">
          <ac:chgData name="Erika Cangas" userId="f70f0e6963a8c68e" providerId="LiveId" clId="{3FA5A750-9FEA-42CB-BE2E-18420EFBE0E9}" dt="2021-03-31T03:21:59.353" v="253" actId="255"/>
          <ac:graphicFrameMkLst>
            <pc:docMk/>
            <pc:sldMk cId="309155050" sldId="286"/>
            <ac:graphicFrameMk id="5" creationId="{FD24E60E-A7DB-4869-8CA6-B6D4AE9F727E}"/>
          </ac:graphicFrameMkLst>
        </pc:graphicFrameChg>
        <pc:picChg chg="add mod modCrop">
          <ac:chgData name="Erika Cangas" userId="f70f0e6963a8c68e" providerId="LiveId" clId="{3FA5A750-9FEA-42CB-BE2E-18420EFBE0E9}" dt="2021-03-31T03:22:38.564" v="259" actId="1076"/>
          <ac:picMkLst>
            <pc:docMk/>
            <pc:sldMk cId="309155050" sldId="286"/>
            <ac:picMk id="7" creationId="{912EF57A-8CAA-49CF-A5A6-585180C787E0}"/>
          </ac:picMkLst>
        </pc:picChg>
        <pc:picChg chg="add mod">
          <ac:chgData name="Erika Cangas" userId="f70f0e6963a8c68e" providerId="LiveId" clId="{3FA5A750-9FEA-42CB-BE2E-18420EFBE0E9}" dt="2021-03-31T03:22:55.831" v="263" actId="1076"/>
          <ac:picMkLst>
            <pc:docMk/>
            <pc:sldMk cId="309155050" sldId="286"/>
            <ac:picMk id="8" creationId="{06899FCF-B431-46DE-8F97-75946943DAE4}"/>
          </ac:picMkLst>
        </pc:picChg>
      </pc:sldChg>
      <pc:sldChg chg="addSp delSp modSp mod">
        <pc:chgData name="Erika Cangas" userId="f70f0e6963a8c68e" providerId="LiveId" clId="{3FA5A750-9FEA-42CB-BE2E-18420EFBE0E9}" dt="2021-04-01T00:21:28.697" v="2412" actId="113"/>
        <pc:sldMkLst>
          <pc:docMk/>
          <pc:sldMk cId="1858095288" sldId="287"/>
        </pc:sldMkLst>
        <pc:spChg chg="del">
          <ac:chgData name="Erika Cangas" userId="f70f0e6963a8c68e" providerId="LiveId" clId="{3FA5A750-9FEA-42CB-BE2E-18420EFBE0E9}" dt="2021-03-31T03:09:06.602" v="84"/>
          <ac:spMkLst>
            <pc:docMk/>
            <pc:sldMk cId="1858095288" sldId="287"/>
            <ac:spMk id="2" creationId="{A7BD4922-EACA-4EE5-B9A2-0D64C31039BE}"/>
          </ac:spMkLst>
        </pc:spChg>
        <pc:spChg chg="add del">
          <ac:chgData name="Erika Cangas" userId="f70f0e6963a8c68e" providerId="LiveId" clId="{3FA5A750-9FEA-42CB-BE2E-18420EFBE0E9}" dt="2021-03-31T03:09:44.614" v="114"/>
          <ac:spMkLst>
            <pc:docMk/>
            <pc:sldMk cId="1858095288" sldId="287"/>
            <ac:spMk id="3" creationId="{603F0F25-BAB7-4867-BBA5-67D49A131A90}"/>
          </ac:spMkLst>
        </pc:spChg>
        <pc:spChg chg="add mod">
          <ac:chgData name="Erika Cangas" userId="f70f0e6963a8c68e" providerId="LiveId" clId="{3FA5A750-9FEA-42CB-BE2E-18420EFBE0E9}" dt="2021-03-31T03:10:57.239" v="142" actId="1076"/>
          <ac:spMkLst>
            <pc:docMk/>
            <pc:sldMk cId="1858095288" sldId="287"/>
            <ac:spMk id="4" creationId="{D171CE0D-BB66-47E8-AEFE-3DB10DAC7354}"/>
          </ac:spMkLst>
        </pc:spChg>
        <pc:graphicFrameChg chg="add del mod">
          <ac:chgData name="Erika Cangas" userId="f70f0e6963a8c68e" providerId="LiveId" clId="{3FA5A750-9FEA-42CB-BE2E-18420EFBE0E9}" dt="2021-03-31T03:09:44.108" v="113"/>
          <ac:graphicFrameMkLst>
            <pc:docMk/>
            <pc:sldMk cId="1858095288" sldId="287"/>
            <ac:graphicFrameMk id="5" creationId="{A03D44D1-C79C-49AA-B012-57E097FA1AA8}"/>
          </ac:graphicFrameMkLst>
        </pc:graphicFrameChg>
        <pc:graphicFrameChg chg="add mod modGraphic">
          <ac:chgData name="Erika Cangas" userId="f70f0e6963a8c68e" providerId="LiveId" clId="{3FA5A750-9FEA-42CB-BE2E-18420EFBE0E9}" dt="2021-04-01T00:21:28.697" v="2412" actId="113"/>
          <ac:graphicFrameMkLst>
            <pc:docMk/>
            <pc:sldMk cId="1858095288" sldId="287"/>
            <ac:graphicFrameMk id="6" creationId="{1E144299-3B66-4A4F-9681-BA128006FF70}"/>
          </ac:graphicFrameMkLst>
        </pc:graphicFrameChg>
      </pc:sldChg>
      <pc:sldChg chg="addSp delSp modSp mod ord">
        <pc:chgData name="Erika Cangas" userId="f70f0e6963a8c68e" providerId="LiveId" clId="{3FA5A750-9FEA-42CB-BE2E-18420EFBE0E9}" dt="2021-03-31T13:45:29.439" v="996" actId="13822"/>
        <pc:sldMkLst>
          <pc:docMk/>
          <pc:sldMk cId="1422206817" sldId="288"/>
        </pc:sldMkLst>
        <pc:spChg chg="add mod">
          <ac:chgData name="Erika Cangas" userId="f70f0e6963a8c68e" providerId="LiveId" clId="{3FA5A750-9FEA-42CB-BE2E-18420EFBE0E9}" dt="2021-03-31T13:45:29.439" v="996" actId="13822"/>
          <ac:spMkLst>
            <pc:docMk/>
            <pc:sldMk cId="1422206817" sldId="288"/>
            <ac:spMk id="4" creationId="{1D7EC22E-9970-4727-999F-C97DE626D7B7}"/>
          </ac:spMkLst>
        </pc:spChg>
        <pc:spChg chg="add mod">
          <ac:chgData name="Erika Cangas" userId="f70f0e6963a8c68e" providerId="LiveId" clId="{3FA5A750-9FEA-42CB-BE2E-18420EFBE0E9}" dt="2021-03-31T13:45:21.041" v="994" actId="403"/>
          <ac:spMkLst>
            <pc:docMk/>
            <pc:sldMk cId="1422206817" sldId="288"/>
            <ac:spMk id="5" creationId="{F8482EE2-44C0-4858-A39A-71A64A6AC22B}"/>
          </ac:spMkLst>
        </pc:spChg>
        <pc:spChg chg="add mod">
          <ac:chgData name="Erika Cangas" userId="f70f0e6963a8c68e" providerId="LiveId" clId="{3FA5A750-9FEA-42CB-BE2E-18420EFBE0E9}" dt="2021-03-31T04:39:11.060" v="432" actId="255"/>
          <ac:spMkLst>
            <pc:docMk/>
            <pc:sldMk cId="1422206817" sldId="288"/>
            <ac:spMk id="6" creationId="{7AC8C404-FD2F-42B4-97F8-EF181CEBA9B0}"/>
          </ac:spMkLst>
        </pc:spChg>
        <pc:graphicFrameChg chg="add del mod">
          <ac:chgData name="Erika Cangas" userId="f70f0e6963a8c68e" providerId="LiveId" clId="{3FA5A750-9FEA-42CB-BE2E-18420EFBE0E9}" dt="2021-03-31T04:32:40.158" v="288"/>
          <ac:graphicFrameMkLst>
            <pc:docMk/>
            <pc:sldMk cId="1422206817" sldId="288"/>
            <ac:graphicFrameMk id="2" creationId="{A99F49BF-4518-4C94-907B-3FBD8D51148D}"/>
          </ac:graphicFrameMkLst>
        </pc:graphicFrameChg>
        <pc:graphicFrameChg chg="add mod modGraphic">
          <ac:chgData name="Erika Cangas" userId="f70f0e6963a8c68e" providerId="LiveId" clId="{3FA5A750-9FEA-42CB-BE2E-18420EFBE0E9}" dt="2021-03-31T04:40:05.161" v="442" actId="2062"/>
          <ac:graphicFrameMkLst>
            <pc:docMk/>
            <pc:sldMk cId="1422206817" sldId="288"/>
            <ac:graphicFrameMk id="3" creationId="{3AC0104B-D4D9-42B4-AF99-B165D4391441}"/>
          </ac:graphicFrameMkLst>
        </pc:graphicFrameChg>
      </pc:sldChg>
      <pc:sldChg chg="addSp delSp modSp mod">
        <pc:chgData name="Erika Cangas" userId="f70f0e6963a8c68e" providerId="LiveId" clId="{3FA5A750-9FEA-42CB-BE2E-18420EFBE0E9}" dt="2021-04-01T04:41:18.043" v="3403" actId="1038"/>
        <pc:sldMkLst>
          <pc:docMk/>
          <pc:sldMk cId="2897037533" sldId="289"/>
        </pc:sldMkLst>
        <pc:spChg chg="del">
          <ac:chgData name="Erika Cangas" userId="f70f0e6963a8c68e" providerId="LiveId" clId="{3FA5A750-9FEA-42CB-BE2E-18420EFBE0E9}" dt="2021-03-31T11:02:09.762" v="450" actId="478"/>
          <ac:spMkLst>
            <pc:docMk/>
            <pc:sldMk cId="2897037533" sldId="289"/>
            <ac:spMk id="2" creationId="{A7BD4922-EACA-4EE5-B9A2-0D64C31039BE}"/>
          </ac:spMkLst>
        </pc:spChg>
        <pc:spChg chg="del">
          <ac:chgData name="Erika Cangas" userId="f70f0e6963a8c68e" providerId="LiveId" clId="{3FA5A750-9FEA-42CB-BE2E-18420EFBE0E9}" dt="2021-03-31T11:02:54.140" v="513" actId="478"/>
          <ac:spMkLst>
            <pc:docMk/>
            <pc:sldMk cId="2897037533" sldId="289"/>
            <ac:spMk id="3" creationId="{603F0F25-BAB7-4867-BBA5-67D49A131A90}"/>
          </ac:spMkLst>
        </pc:spChg>
        <pc:spChg chg="add mod">
          <ac:chgData name="Erika Cangas" userId="f70f0e6963a8c68e" providerId="LiveId" clId="{3FA5A750-9FEA-42CB-BE2E-18420EFBE0E9}" dt="2021-03-31T11:02:28.258" v="501" actId="20577"/>
          <ac:spMkLst>
            <pc:docMk/>
            <pc:sldMk cId="2897037533" sldId="289"/>
            <ac:spMk id="4" creationId="{B4224D55-0D61-440B-AC15-1D2AAFEA6711}"/>
          </ac:spMkLst>
        </pc:spChg>
        <pc:spChg chg="add mod">
          <ac:chgData name="Erika Cangas" userId="f70f0e6963a8c68e" providerId="LiveId" clId="{3FA5A750-9FEA-42CB-BE2E-18420EFBE0E9}" dt="2021-03-31T11:03:41.610" v="565" actId="20577"/>
          <ac:spMkLst>
            <pc:docMk/>
            <pc:sldMk cId="2897037533" sldId="289"/>
            <ac:spMk id="5" creationId="{FA2FE243-BEE0-4F49-BEB2-1EC68CBC16EA}"/>
          </ac:spMkLst>
        </pc:spChg>
        <pc:graphicFrameChg chg="mod">
          <ac:chgData name="Erika Cangas" userId="f70f0e6963a8c68e" providerId="LiveId" clId="{3FA5A750-9FEA-42CB-BE2E-18420EFBE0E9}" dt="2021-04-01T00:22:29.464" v="2434" actId="12100"/>
          <ac:graphicFrameMkLst>
            <pc:docMk/>
            <pc:sldMk cId="2897037533" sldId="289"/>
            <ac:graphicFrameMk id="3" creationId="{BD3189B7-F4D5-430B-9874-4B14A0909EA2}"/>
          </ac:graphicFrameMkLst>
        </pc:graphicFrameChg>
        <pc:graphicFrameChg chg="mod">
          <ac:chgData name="Erika Cangas" userId="f70f0e6963a8c68e" providerId="LiveId" clId="{3FA5A750-9FEA-42CB-BE2E-18420EFBE0E9}" dt="2021-04-01T04:41:18.043" v="3403" actId="1038"/>
          <ac:graphicFrameMkLst>
            <pc:docMk/>
            <pc:sldMk cId="2897037533" sldId="289"/>
            <ac:graphicFrameMk id="7" creationId="{1846A263-578F-4F43-8DCE-27426005A6CB}"/>
          </ac:graphicFrameMkLst>
        </pc:graphicFrameChg>
        <pc:graphicFrameChg chg="mod modGraphic">
          <ac:chgData name="Erika Cangas" userId="f70f0e6963a8c68e" providerId="LiveId" clId="{3FA5A750-9FEA-42CB-BE2E-18420EFBE0E9}" dt="2021-04-01T00:22:06.982" v="2431" actId="1076"/>
          <ac:graphicFrameMkLst>
            <pc:docMk/>
            <pc:sldMk cId="2897037533" sldId="289"/>
            <ac:graphicFrameMk id="12" creationId="{31962201-6568-42B7-8651-C68B43C0B51D}"/>
          </ac:graphicFrameMkLst>
        </pc:graphicFrameChg>
        <pc:graphicFrameChg chg="mod">
          <ac:chgData name="Erika Cangas" userId="f70f0e6963a8c68e" providerId="LiveId" clId="{3FA5A750-9FEA-42CB-BE2E-18420EFBE0E9}" dt="2021-04-01T00:21:45.340" v="2428" actId="1038"/>
          <ac:graphicFrameMkLst>
            <pc:docMk/>
            <pc:sldMk cId="2897037533" sldId="289"/>
            <ac:graphicFrameMk id="13" creationId="{749B1E22-0D5D-4599-8590-829C8CF49859}"/>
          </ac:graphicFrameMkLst>
        </pc:graphicFrameChg>
        <pc:picChg chg="add mod">
          <ac:chgData name="Erika Cangas" userId="f70f0e6963a8c68e" providerId="LiveId" clId="{3FA5A750-9FEA-42CB-BE2E-18420EFBE0E9}" dt="2021-03-31T11:04:44.777" v="571" actId="1076"/>
          <ac:picMkLst>
            <pc:docMk/>
            <pc:sldMk cId="2897037533" sldId="289"/>
            <ac:picMk id="6" creationId="{4BAE7BD4-0EAD-4A76-BB0E-EA1332B3F949}"/>
          </ac:picMkLst>
        </pc:picChg>
        <pc:picChg chg="mod">
          <ac:chgData name="Erika Cangas" userId="f70f0e6963a8c68e" providerId="LiveId" clId="{3FA5A750-9FEA-42CB-BE2E-18420EFBE0E9}" dt="2021-04-01T04:41:18.043" v="3403" actId="1038"/>
          <ac:picMkLst>
            <pc:docMk/>
            <pc:sldMk cId="2897037533" sldId="289"/>
            <ac:picMk id="11" creationId="{18D464FD-63F0-4B5F-A6BC-1122F0B48EA8}"/>
          </ac:picMkLst>
        </pc:picChg>
      </pc:sldChg>
      <pc:sldChg chg="addSp delSp modSp mod">
        <pc:chgData name="Erika Cangas" userId="f70f0e6963a8c68e" providerId="LiveId" clId="{3FA5A750-9FEA-42CB-BE2E-18420EFBE0E9}" dt="2021-04-01T04:52:30.448" v="3409" actId="1076"/>
        <pc:sldMkLst>
          <pc:docMk/>
          <pc:sldMk cId="436586091" sldId="290"/>
        </pc:sldMkLst>
        <pc:spChg chg="del">
          <ac:chgData name="Erika Cangas" userId="f70f0e6963a8c68e" providerId="LiveId" clId="{3FA5A750-9FEA-42CB-BE2E-18420EFBE0E9}" dt="2021-03-31T11:05:00.401" v="572" actId="478"/>
          <ac:spMkLst>
            <pc:docMk/>
            <pc:sldMk cId="436586091" sldId="290"/>
            <ac:spMk id="2" creationId="{A7BD4922-EACA-4EE5-B9A2-0D64C31039BE}"/>
          </ac:spMkLst>
        </pc:spChg>
        <pc:spChg chg="del">
          <ac:chgData name="Erika Cangas" userId="f70f0e6963a8c68e" providerId="LiveId" clId="{3FA5A750-9FEA-42CB-BE2E-18420EFBE0E9}" dt="2021-03-31T11:05:00.401" v="572" actId="478"/>
          <ac:spMkLst>
            <pc:docMk/>
            <pc:sldMk cId="436586091" sldId="290"/>
            <ac:spMk id="3" creationId="{603F0F25-BAB7-4867-BBA5-67D49A131A90}"/>
          </ac:spMkLst>
        </pc:spChg>
        <pc:spChg chg="add del mod">
          <ac:chgData name="Erika Cangas" userId="f70f0e6963a8c68e" providerId="LiveId" clId="{3FA5A750-9FEA-42CB-BE2E-18420EFBE0E9}" dt="2021-03-31T14:47:02.760" v="1139" actId="21"/>
          <ac:spMkLst>
            <pc:docMk/>
            <pc:sldMk cId="436586091" sldId="290"/>
            <ac:spMk id="4" creationId="{D48DB672-36B5-4C73-8637-66240D89E304}"/>
          </ac:spMkLst>
        </pc:spChg>
        <pc:spChg chg="add del mod">
          <ac:chgData name="Erika Cangas" userId="f70f0e6963a8c68e" providerId="LiveId" clId="{3FA5A750-9FEA-42CB-BE2E-18420EFBE0E9}" dt="2021-03-31T11:05:09.072" v="575" actId="478"/>
          <ac:spMkLst>
            <pc:docMk/>
            <pc:sldMk cId="436586091" sldId="290"/>
            <ac:spMk id="7" creationId="{B81BC4E2-0723-44AD-9D8D-EAAB294795BB}"/>
          </ac:spMkLst>
        </pc:spChg>
        <pc:spChg chg="add del mod">
          <ac:chgData name="Erika Cangas" userId="f70f0e6963a8c68e" providerId="LiveId" clId="{3FA5A750-9FEA-42CB-BE2E-18420EFBE0E9}" dt="2021-03-31T14:47:05.848" v="1140" actId="478"/>
          <ac:spMkLst>
            <pc:docMk/>
            <pc:sldMk cId="436586091" sldId="290"/>
            <ac:spMk id="11" creationId="{904E2500-EECE-4E15-A1E8-D84E81B5BF2B}"/>
          </ac:spMkLst>
        </pc:spChg>
        <pc:graphicFrameChg chg="add del mod">
          <ac:chgData name="Erika Cangas" userId="f70f0e6963a8c68e" providerId="LiveId" clId="{3FA5A750-9FEA-42CB-BE2E-18420EFBE0E9}" dt="2021-03-31T11:07:54.865" v="624" actId="478"/>
          <ac:graphicFrameMkLst>
            <pc:docMk/>
            <pc:sldMk cId="436586091" sldId="290"/>
            <ac:graphicFrameMk id="8" creationId="{026DD19E-20E9-4F1D-9E86-5C6A6E17530A}"/>
          </ac:graphicFrameMkLst>
        </pc:graphicFrameChg>
        <pc:graphicFrameChg chg="add mod">
          <ac:chgData name="Erika Cangas" userId="f70f0e6963a8c68e" providerId="LiveId" clId="{3FA5A750-9FEA-42CB-BE2E-18420EFBE0E9}" dt="2021-04-01T04:52:30.448" v="3409" actId="1076"/>
          <ac:graphicFrameMkLst>
            <pc:docMk/>
            <pc:sldMk cId="436586091" sldId="290"/>
            <ac:graphicFrameMk id="9" creationId="{026DD19E-20E9-4F1D-9E86-5C6A6E17530A}"/>
          </ac:graphicFrameMkLst>
        </pc:graphicFrameChg>
        <pc:picChg chg="add del mod">
          <ac:chgData name="Erika Cangas" userId="f70f0e6963a8c68e" providerId="LiveId" clId="{3FA5A750-9FEA-42CB-BE2E-18420EFBE0E9}" dt="2021-03-31T11:05:11.710" v="576" actId="478"/>
          <ac:picMkLst>
            <pc:docMk/>
            <pc:sldMk cId="436586091" sldId="290"/>
            <ac:picMk id="5" creationId="{CF880465-E970-4A4A-83DD-200BC6380D9C}"/>
          </ac:picMkLst>
        </pc:picChg>
      </pc:sldChg>
      <pc:sldChg chg="del">
        <pc:chgData name="Erika Cangas" userId="f70f0e6963a8c68e" providerId="LiveId" clId="{3FA5A750-9FEA-42CB-BE2E-18420EFBE0E9}" dt="2021-03-31T11:08:27.740" v="632" actId="47"/>
        <pc:sldMkLst>
          <pc:docMk/>
          <pc:sldMk cId="91892618" sldId="291"/>
        </pc:sldMkLst>
      </pc:sldChg>
      <pc:sldChg chg="addSp delSp modSp mod">
        <pc:chgData name="Erika Cangas" userId="f70f0e6963a8c68e" providerId="LiveId" clId="{3FA5A750-9FEA-42CB-BE2E-18420EFBE0E9}" dt="2021-04-01T04:54:43.816" v="3453" actId="14100"/>
        <pc:sldMkLst>
          <pc:docMk/>
          <pc:sldMk cId="3993565249" sldId="292"/>
        </pc:sldMkLst>
        <pc:spChg chg="del">
          <ac:chgData name="Erika Cangas" userId="f70f0e6963a8c68e" providerId="LiveId" clId="{3FA5A750-9FEA-42CB-BE2E-18420EFBE0E9}" dt="2021-03-31T11:25:30.113" v="762" actId="478"/>
          <ac:spMkLst>
            <pc:docMk/>
            <pc:sldMk cId="3993565249" sldId="292"/>
            <ac:spMk id="2" creationId="{A7BD4922-EACA-4EE5-B9A2-0D64C31039BE}"/>
          </ac:spMkLst>
        </pc:spChg>
        <pc:spChg chg="add del">
          <ac:chgData name="Erika Cangas" userId="f70f0e6963a8c68e" providerId="LiveId" clId="{3FA5A750-9FEA-42CB-BE2E-18420EFBE0E9}" dt="2021-03-31T11:25:12.942" v="758"/>
          <ac:spMkLst>
            <pc:docMk/>
            <pc:sldMk cId="3993565249" sldId="292"/>
            <ac:spMk id="3" creationId="{603F0F25-BAB7-4867-BBA5-67D49A131A90}"/>
          </ac:spMkLst>
        </pc:spChg>
        <pc:spChg chg="add mod">
          <ac:chgData name="Erika Cangas" userId="f70f0e6963a8c68e" providerId="LiveId" clId="{3FA5A750-9FEA-42CB-BE2E-18420EFBE0E9}" dt="2021-04-01T04:54:23.399" v="3448" actId="1035"/>
          <ac:spMkLst>
            <pc:docMk/>
            <pc:sldMk cId="3993565249" sldId="292"/>
            <ac:spMk id="6" creationId="{52E9265B-5E76-4BE1-8F7E-C41328528DB6}"/>
          </ac:spMkLst>
        </pc:spChg>
        <pc:spChg chg="add del mod">
          <ac:chgData name="Erika Cangas" userId="f70f0e6963a8c68e" providerId="LiveId" clId="{3FA5A750-9FEA-42CB-BE2E-18420EFBE0E9}" dt="2021-03-31T11:26:58.545" v="788" actId="478"/>
          <ac:spMkLst>
            <pc:docMk/>
            <pc:sldMk cId="3993565249" sldId="292"/>
            <ac:spMk id="7" creationId="{A50B0334-02A0-47EA-8210-D14147E67FFF}"/>
          </ac:spMkLst>
        </pc:spChg>
        <pc:spChg chg="add mod">
          <ac:chgData name="Erika Cangas" userId="f70f0e6963a8c68e" providerId="LiveId" clId="{3FA5A750-9FEA-42CB-BE2E-18420EFBE0E9}" dt="2021-04-01T04:54:23.399" v="3448" actId="1035"/>
          <ac:spMkLst>
            <pc:docMk/>
            <pc:sldMk cId="3993565249" sldId="292"/>
            <ac:spMk id="12" creationId="{573E795C-E344-42D0-A8D6-6DC7B494AA70}"/>
          </ac:spMkLst>
        </pc:spChg>
        <pc:spChg chg="add mod">
          <ac:chgData name="Erika Cangas" userId="f70f0e6963a8c68e" providerId="LiveId" clId="{3FA5A750-9FEA-42CB-BE2E-18420EFBE0E9}" dt="2021-04-01T04:54:23.399" v="3448" actId="1035"/>
          <ac:spMkLst>
            <pc:docMk/>
            <pc:sldMk cId="3993565249" sldId="292"/>
            <ac:spMk id="13" creationId="{AE52380F-91A0-441C-92AA-E6E9FA14155F}"/>
          </ac:spMkLst>
        </pc:spChg>
        <pc:spChg chg="add mod">
          <ac:chgData name="Erika Cangas" userId="f70f0e6963a8c68e" providerId="LiveId" clId="{3FA5A750-9FEA-42CB-BE2E-18420EFBE0E9}" dt="2021-04-01T04:54:23.399" v="3448" actId="1035"/>
          <ac:spMkLst>
            <pc:docMk/>
            <pc:sldMk cId="3993565249" sldId="292"/>
            <ac:spMk id="14" creationId="{450E99D3-7A4C-4CA8-A9DB-FDF84CA2B11C}"/>
          </ac:spMkLst>
        </pc:spChg>
        <pc:spChg chg="add mod">
          <ac:chgData name="Erika Cangas" userId="f70f0e6963a8c68e" providerId="LiveId" clId="{3FA5A750-9FEA-42CB-BE2E-18420EFBE0E9}" dt="2021-04-01T04:54:23.399" v="3448" actId="1035"/>
          <ac:spMkLst>
            <pc:docMk/>
            <pc:sldMk cId="3993565249" sldId="292"/>
            <ac:spMk id="15" creationId="{BE72350E-4F30-4D89-A29C-6C438513A769}"/>
          </ac:spMkLst>
        </pc:spChg>
        <pc:spChg chg="add mod">
          <ac:chgData name="Erika Cangas" userId="f70f0e6963a8c68e" providerId="LiveId" clId="{3FA5A750-9FEA-42CB-BE2E-18420EFBE0E9}" dt="2021-04-01T04:54:23.399" v="3448" actId="1035"/>
          <ac:spMkLst>
            <pc:docMk/>
            <pc:sldMk cId="3993565249" sldId="292"/>
            <ac:spMk id="16" creationId="{4E0BBE55-5DE3-4893-B5BF-E72EFA5EE9C5}"/>
          </ac:spMkLst>
        </pc:spChg>
        <pc:spChg chg="add mod">
          <ac:chgData name="Erika Cangas" userId="f70f0e6963a8c68e" providerId="LiveId" clId="{3FA5A750-9FEA-42CB-BE2E-18420EFBE0E9}" dt="2021-04-01T04:54:23.399" v="3448" actId="1035"/>
          <ac:spMkLst>
            <pc:docMk/>
            <pc:sldMk cId="3993565249" sldId="292"/>
            <ac:spMk id="17" creationId="{F12BBF8C-4866-4FE9-AE4C-E5DEBAB8BE7C}"/>
          </ac:spMkLst>
        </pc:spChg>
        <pc:spChg chg="add del mod">
          <ac:chgData name="Erika Cangas" userId="f70f0e6963a8c68e" providerId="LiveId" clId="{3FA5A750-9FEA-42CB-BE2E-18420EFBE0E9}" dt="2021-04-01T04:54:09.835" v="3414"/>
          <ac:spMkLst>
            <pc:docMk/>
            <pc:sldMk cId="3993565249" sldId="292"/>
            <ac:spMk id="23" creationId="{79CA03F7-B8E1-45B8-B6E1-F9014BFB81C1}"/>
          </ac:spMkLst>
        </pc:spChg>
        <pc:spChg chg="add mod">
          <ac:chgData name="Erika Cangas" userId="f70f0e6963a8c68e" providerId="LiveId" clId="{3FA5A750-9FEA-42CB-BE2E-18420EFBE0E9}" dt="2021-04-01T04:54:43.816" v="3453" actId="14100"/>
          <ac:spMkLst>
            <pc:docMk/>
            <pc:sldMk cId="3993565249" sldId="292"/>
            <ac:spMk id="24" creationId="{A2D69C96-0569-40CC-AB47-976E50A21D3D}"/>
          </ac:spMkLst>
        </pc:spChg>
        <pc:graphicFrameChg chg="add del mod">
          <ac:chgData name="Erika Cangas" userId="f70f0e6963a8c68e" providerId="LiveId" clId="{3FA5A750-9FEA-42CB-BE2E-18420EFBE0E9}" dt="2021-03-31T11:25:12.505" v="757"/>
          <ac:graphicFrameMkLst>
            <pc:docMk/>
            <pc:sldMk cId="3993565249" sldId="292"/>
            <ac:graphicFrameMk id="4" creationId="{5C5FFA71-3DE9-4565-A01A-E751F64C56D8}"/>
          </ac:graphicFrameMkLst>
        </pc:graphicFrameChg>
        <pc:graphicFrameChg chg="add mod modGraphic">
          <ac:chgData name="Erika Cangas" userId="f70f0e6963a8c68e" providerId="LiveId" clId="{3FA5A750-9FEA-42CB-BE2E-18420EFBE0E9}" dt="2021-04-01T04:54:23.399" v="3448" actId="1035"/>
          <ac:graphicFrameMkLst>
            <pc:docMk/>
            <pc:sldMk cId="3993565249" sldId="292"/>
            <ac:graphicFrameMk id="5" creationId="{8EFC39C9-51C8-4B05-B8D8-395FFB075D30}"/>
          </ac:graphicFrameMkLst>
        </pc:graphicFrameChg>
        <pc:graphicFrameChg chg="add del mod">
          <ac:chgData name="Erika Cangas" userId="f70f0e6963a8c68e" providerId="LiveId" clId="{3FA5A750-9FEA-42CB-BE2E-18420EFBE0E9}" dt="2021-04-01T01:49:52.934" v="2800"/>
          <ac:graphicFrameMkLst>
            <pc:docMk/>
            <pc:sldMk cId="3993565249" sldId="292"/>
            <ac:graphicFrameMk id="9" creationId="{E9F0FDC0-A7D8-4706-B888-59E64B5343A3}"/>
          </ac:graphicFrameMkLst>
        </pc:graphicFrameChg>
        <pc:graphicFrameChg chg="add mod modGraphic">
          <ac:chgData name="Erika Cangas" userId="f70f0e6963a8c68e" providerId="LiveId" clId="{3FA5A750-9FEA-42CB-BE2E-18420EFBE0E9}" dt="2021-04-01T04:54:23.399" v="3448" actId="1035"/>
          <ac:graphicFrameMkLst>
            <pc:docMk/>
            <pc:sldMk cId="3993565249" sldId="292"/>
            <ac:graphicFrameMk id="10" creationId="{9D30F4C9-7970-43A6-8F9D-A0CF11E64204}"/>
          </ac:graphicFrameMkLst>
        </pc:graphicFrameChg>
        <pc:graphicFrameChg chg="add del mod">
          <ac:chgData name="Erika Cangas" userId="f70f0e6963a8c68e" providerId="LiveId" clId="{3FA5A750-9FEA-42CB-BE2E-18420EFBE0E9}" dt="2021-04-01T02:01:48.950" v="2981"/>
          <ac:graphicFrameMkLst>
            <pc:docMk/>
            <pc:sldMk cId="3993565249" sldId="292"/>
            <ac:graphicFrameMk id="18" creationId="{6F9BE876-5A5D-4EAD-9785-B2FBB6822742}"/>
          </ac:graphicFrameMkLst>
        </pc:graphicFrameChg>
        <pc:graphicFrameChg chg="add mod modGraphic">
          <ac:chgData name="Erika Cangas" userId="f70f0e6963a8c68e" providerId="LiveId" clId="{3FA5A750-9FEA-42CB-BE2E-18420EFBE0E9}" dt="2021-04-01T04:54:23.399" v="3448" actId="1035"/>
          <ac:graphicFrameMkLst>
            <pc:docMk/>
            <pc:sldMk cId="3993565249" sldId="292"/>
            <ac:graphicFrameMk id="19" creationId="{C90F8781-A358-4F06-8023-F0A7F6ADF3F5}"/>
          </ac:graphicFrameMkLst>
        </pc:graphicFrameChg>
        <pc:graphicFrameChg chg="add del mod">
          <ac:chgData name="Erika Cangas" userId="f70f0e6963a8c68e" providerId="LiveId" clId="{3FA5A750-9FEA-42CB-BE2E-18420EFBE0E9}" dt="2021-04-01T02:03:41.351" v="2998"/>
          <ac:graphicFrameMkLst>
            <pc:docMk/>
            <pc:sldMk cId="3993565249" sldId="292"/>
            <ac:graphicFrameMk id="20" creationId="{FB0ABF00-6809-48F3-BBF1-EEFD08E25364}"/>
          </ac:graphicFrameMkLst>
        </pc:graphicFrameChg>
        <pc:graphicFrameChg chg="add del mod">
          <ac:chgData name="Erika Cangas" userId="f70f0e6963a8c68e" providerId="LiveId" clId="{3FA5A750-9FEA-42CB-BE2E-18420EFBE0E9}" dt="2021-04-01T02:04:24.607" v="3005"/>
          <ac:graphicFrameMkLst>
            <pc:docMk/>
            <pc:sldMk cId="3993565249" sldId="292"/>
            <ac:graphicFrameMk id="21" creationId="{BB148923-A83B-425E-866B-07E7AEA310F3}"/>
          </ac:graphicFrameMkLst>
        </pc:graphicFrameChg>
        <pc:graphicFrameChg chg="add del mod">
          <ac:chgData name="Erika Cangas" userId="f70f0e6963a8c68e" providerId="LiveId" clId="{3FA5A750-9FEA-42CB-BE2E-18420EFBE0E9}" dt="2021-04-01T02:04:47.172" v="3008"/>
          <ac:graphicFrameMkLst>
            <pc:docMk/>
            <pc:sldMk cId="3993565249" sldId="292"/>
            <ac:graphicFrameMk id="22" creationId="{DC702937-B118-47DC-9D67-9A9E5954766B}"/>
          </ac:graphicFrameMkLst>
        </pc:graphicFrameChg>
        <pc:picChg chg="add del mod">
          <ac:chgData name="Erika Cangas" userId="f70f0e6963a8c68e" providerId="LiveId" clId="{3FA5A750-9FEA-42CB-BE2E-18420EFBE0E9}" dt="2021-03-31T20:55:04.818" v="1304" actId="21"/>
          <ac:picMkLst>
            <pc:docMk/>
            <pc:sldMk cId="3993565249" sldId="292"/>
            <ac:picMk id="8" creationId="{83B52794-08EE-4623-887F-ABF58B19B2FD}"/>
          </ac:picMkLst>
        </pc:picChg>
      </pc:sldChg>
      <pc:sldChg chg="addSp delSp modSp mod">
        <pc:chgData name="Erika Cangas" userId="f70f0e6963a8c68e" providerId="LiveId" clId="{3FA5A750-9FEA-42CB-BE2E-18420EFBE0E9}" dt="2021-04-01T03:49:26.519" v="3246" actId="113"/>
        <pc:sldMkLst>
          <pc:docMk/>
          <pc:sldMk cId="3105912504" sldId="293"/>
        </pc:sldMkLst>
        <pc:spChg chg="del">
          <ac:chgData name="Erika Cangas" userId="f70f0e6963a8c68e" providerId="LiveId" clId="{3FA5A750-9FEA-42CB-BE2E-18420EFBE0E9}" dt="2021-03-31T11:28:50.892" v="804" actId="478"/>
          <ac:spMkLst>
            <pc:docMk/>
            <pc:sldMk cId="3105912504" sldId="293"/>
            <ac:spMk id="2" creationId="{A7BD4922-EACA-4EE5-B9A2-0D64C31039BE}"/>
          </ac:spMkLst>
        </pc:spChg>
        <pc:spChg chg="del">
          <ac:chgData name="Erika Cangas" userId="f70f0e6963a8c68e" providerId="LiveId" clId="{3FA5A750-9FEA-42CB-BE2E-18420EFBE0E9}" dt="2021-03-31T11:28:49.837" v="803" actId="478"/>
          <ac:spMkLst>
            <pc:docMk/>
            <pc:sldMk cId="3105912504" sldId="293"/>
            <ac:spMk id="3" creationId="{603F0F25-BAB7-4867-BBA5-67D49A131A90}"/>
          </ac:spMkLst>
        </pc:spChg>
        <pc:spChg chg="add mod">
          <ac:chgData name="Erika Cangas" userId="f70f0e6963a8c68e" providerId="LiveId" clId="{3FA5A750-9FEA-42CB-BE2E-18420EFBE0E9}" dt="2021-03-31T11:29:05.879" v="825" actId="14100"/>
          <ac:spMkLst>
            <pc:docMk/>
            <pc:sldMk cId="3105912504" sldId="293"/>
            <ac:spMk id="4" creationId="{60F36F5E-B693-4B09-B4E1-F7E9D54CE11C}"/>
          </ac:spMkLst>
        </pc:spChg>
        <pc:graphicFrameChg chg="add del mod">
          <ac:chgData name="Erika Cangas" userId="f70f0e6963a8c68e" providerId="LiveId" clId="{3FA5A750-9FEA-42CB-BE2E-18420EFBE0E9}" dt="2021-04-01T02:07:54.390" v="3029"/>
          <ac:graphicFrameMkLst>
            <pc:docMk/>
            <pc:sldMk cId="3105912504" sldId="293"/>
            <ac:graphicFrameMk id="5" creationId="{4FFFCD59-E9B8-4DB3-A808-5580FD9A8E33}"/>
          </ac:graphicFrameMkLst>
        </pc:graphicFrameChg>
        <pc:graphicFrameChg chg="add mod modGraphic">
          <ac:chgData name="Erika Cangas" userId="f70f0e6963a8c68e" providerId="LiveId" clId="{3FA5A750-9FEA-42CB-BE2E-18420EFBE0E9}" dt="2021-04-01T03:49:26.519" v="3246" actId="113"/>
          <ac:graphicFrameMkLst>
            <pc:docMk/>
            <pc:sldMk cId="3105912504" sldId="293"/>
            <ac:graphicFrameMk id="6" creationId="{958A0ED3-F4BB-4128-92B0-3E1CC79F5877}"/>
          </ac:graphicFrameMkLst>
        </pc:graphicFrameChg>
        <pc:graphicFrameChg chg="add del mod">
          <ac:chgData name="Erika Cangas" userId="f70f0e6963a8c68e" providerId="LiveId" clId="{3FA5A750-9FEA-42CB-BE2E-18420EFBE0E9}" dt="2021-04-01T02:08:50.324" v="3041"/>
          <ac:graphicFrameMkLst>
            <pc:docMk/>
            <pc:sldMk cId="3105912504" sldId="293"/>
            <ac:graphicFrameMk id="7" creationId="{BA185154-FC0F-4538-BF38-CC952FCED9D5}"/>
          </ac:graphicFrameMkLst>
        </pc:graphicFrameChg>
        <pc:graphicFrameChg chg="add mod modGraphic">
          <ac:chgData name="Erika Cangas" userId="f70f0e6963a8c68e" providerId="LiveId" clId="{3FA5A750-9FEA-42CB-BE2E-18420EFBE0E9}" dt="2021-04-01T02:24:40.402" v="3193" actId="14100"/>
          <ac:graphicFrameMkLst>
            <pc:docMk/>
            <pc:sldMk cId="3105912504" sldId="293"/>
            <ac:graphicFrameMk id="8" creationId="{5B02D80F-532B-4D32-8DBC-2BC164CC0273}"/>
          </ac:graphicFrameMkLst>
        </pc:graphicFrameChg>
        <pc:graphicFrameChg chg="add mod modGraphic">
          <ac:chgData name="Erika Cangas" userId="f70f0e6963a8c68e" providerId="LiveId" clId="{3FA5A750-9FEA-42CB-BE2E-18420EFBE0E9}" dt="2021-04-01T02:24:52.972" v="3196" actId="1076"/>
          <ac:graphicFrameMkLst>
            <pc:docMk/>
            <pc:sldMk cId="3105912504" sldId="293"/>
            <ac:graphicFrameMk id="9" creationId="{E5D4FD2D-513A-44AD-A53E-44F6766D2957}"/>
          </ac:graphicFrameMkLst>
        </pc:graphicFrameChg>
        <pc:graphicFrameChg chg="add mod modGraphic">
          <ac:chgData name="Erika Cangas" userId="f70f0e6963a8c68e" providerId="LiveId" clId="{3FA5A750-9FEA-42CB-BE2E-18420EFBE0E9}" dt="2021-04-01T03:49:13.609" v="3245" actId="20577"/>
          <ac:graphicFrameMkLst>
            <pc:docMk/>
            <pc:sldMk cId="3105912504" sldId="293"/>
            <ac:graphicFrameMk id="10" creationId="{57451E68-06A1-4551-B847-906AA8B31B02}"/>
          </ac:graphicFrameMkLst>
        </pc:graphicFrameChg>
      </pc:sldChg>
      <pc:sldChg chg="addSp delSp modSp add mod">
        <pc:chgData name="Erika Cangas" userId="f70f0e6963a8c68e" providerId="LiveId" clId="{3FA5A750-9FEA-42CB-BE2E-18420EFBE0E9}" dt="2021-03-31T04:38:01.039" v="358" actId="21"/>
        <pc:sldMkLst>
          <pc:docMk/>
          <pc:sldMk cId="542759221" sldId="294"/>
        </pc:sldMkLst>
        <pc:spChg chg="add mod">
          <ac:chgData name="Erika Cangas" userId="f70f0e6963a8c68e" providerId="LiveId" clId="{3FA5A750-9FEA-42CB-BE2E-18420EFBE0E9}" dt="2021-03-31T03:20:01.901" v="216" actId="478"/>
          <ac:spMkLst>
            <pc:docMk/>
            <pc:sldMk cId="542759221" sldId="294"/>
            <ac:spMk id="3" creationId="{E624934A-0B9E-4DA2-AC99-696530BB0A54}"/>
          </ac:spMkLst>
        </pc:spChg>
        <pc:spChg chg="add del mod">
          <ac:chgData name="Erika Cangas" userId="f70f0e6963a8c68e" providerId="LiveId" clId="{3FA5A750-9FEA-42CB-BE2E-18420EFBE0E9}" dt="2021-03-31T04:38:01.039" v="358" actId="21"/>
          <ac:spMkLst>
            <pc:docMk/>
            <pc:sldMk cId="542759221" sldId="294"/>
            <ac:spMk id="4" creationId="{D171CE0D-BB66-47E8-AEFE-3DB10DAC7354}"/>
          </ac:spMkLst>
        </pc:spChg>
        <pc:spChg chg="add del mod">
          <ac:chgData name="Erika Cangas" userId="f70f0e6963a8c68e" providerId="LiveId" clId="{3FA5A750-9FEA-42CB-BE2E-18420EFBE0E9}" dt="2021-03-31T04:38:01.039" v="358" actId="21"/>
          <ac:spMkLst>
            <pc:docMk/>
            <pc:sldMk cId="542759221" sldId="294"/>
            <ac:spMk id="5" creationId="{534953EE-7E8F-4814-ACF8-3810EFDD5C85}"/>
          </ac:spMkLst>
        </pc:spChg>
        <pc:graphicFrameChg chg="del">
          <ac:chgData name="Erika Cangas" userId="f70f0e6963a8c68e" providerId="LiveId" clId="{3FA5A750-9FEA-42CB-BE2E-18420EFBE0E9}" dt="2021-03-31T03:20:01.901" v="216" actId="478"/>
          <ac:graphicFrameMkLst>
            <pc:docMk/>
            <pc:sldMk cId="542759221" sldId="294"/>
            <ac:graphicFrameMk id="6" creationId="{1E144299-3B66-4A4F-9681-BA128006FF70}"/>
          </ac:graphicFrameMkLst>
        </pc:graphicFrameChg>
      </pc:sldChg>
      <pc:sldChg chg="delSp modSp add mod">
        <pc:chgData name="Erika Cangas" userId="f70f0e6963a8c68e" providerId="LiveId" clId="{3FA5A750-9FEA-42CB-BE2E-18420EFBE0E9}" dt="2021-03-31T11:41:20.437" v="943" actId="404"/>
        <pc:sldMkLst>
          <pc:docMk/>
          <pc:sldMk cId="2220725432" sldId="295"/>
        </pc:sldMkLst>
        <pc:spChg chg="del mod">
          <ac:chgData name="Erika Cangas" userId="f70f0e6963a8c68e" providerId="LiveId" clId="{3FA5A750-9FEA-42CB-BE2E-18420EFBE0E9}" dt="2021-03-31T03:21:23.273" v="251" actId="478"/>
          <ac:spMkLst>
            <pc:docMk/>
            <pc:sldMk cId="2220725432" sldId="295"/>
            <ac:spMk id="3" creationId="{E624934A-0B9E-4DA2-AC99-696530BB0A54}"/>
          </ac:spMkLst>
        </pc:spChg>
        <pc:spChg chg="mod">
          <ac:chgData name="Erika Cangas" userId="f70f0e6963a8c68e" providerId="LiveId" clId="{3FA5A750-9FEA-42CB-BE2E-18420EFBE0E9}" dt="2021-03-31T03:21:17.317" v="242" actId="20577"/>
          <ac:spMkLst>
            <pc:docMk/>
            <pc:sldMk cId="2220725432" sldId="295"/>
            <ac:spMk id="4" creationId="{D171CE0D-BB66-47E8-AEFE-3DB10DAC7354}"/>
          </ac:spMkLst>
        </pc:spChg>
        <pc:spChg chg="mod">
          <ac:chgData name="Erika Cangas" userId="f70f0e6963a8c68e" providerId="LiveId" clId="{3FA5A750-9FEA-42CB-BE2E-18420EFBE0E9}" dt="2021-03-31T04:40:49.817" v="447" actId="113"/>
          <ac:spMkLst>
            <pc:docMk/>
            <pc:sldMk cId="2220725432" sldId="295"/>
            <ac:spMk id="1073" creationId="{50516C8A-D4A1-4D3E-B25C-671BDE5795E9}"/>
          </ac:spMkLst>
        </pc:spChg>
        <pc:spChg chg="mod">
          <ac:chgData name="Erika Cangas" userId="f70f0e6963a8c68e" providerId="LiveId" clId="{3FA5A750-9FEA-42CB-BE2E-18420EFBE0E9}" dt="2021-03-31T04:40:52.293" v="448" actId="113"/>
          <ac:spMkLst>
            <pc:docMk/>
            <pc:sldMk cId="2220725432" sldId="295"/>
            <ac:spMk id="1074" creationId="{B3487B65-92CA-4AB2-8293-70ED107FB169}"/>
          </ac:spMkLst>
        </pc:spChg>
        <pc:graphicFrameChg chg="modGraphic">
          <ac:chgData name="Erika Cangas" userId="f70f0e6963a8c68e" providerId="LiveId" clId="{3FA5A750-9FEA-42CB-BE2E-18420EFBE0E9}" dt="2021-03-31T11:41:20.437" v="943" actId="404"/>
          <ac:graphicFrameMkLst>
            <pc:docMk/>
            <pc:sldMk cId="2220725432" sldId="295"/>
            <ac:graphicFrameMk id="2" creationId="{C47244D7-6B9B-4644-81DE-9B3ECD6004DA}"/>
          </ac:graphicFrameMkLst>
        </pc:graphicFrameChg>
        <pc:graphicFrameChg chg="mod modGraphic">
          <ac:chgData name="Erika Cangas" userId="f70f0e6963a8c68e" providerId="LiveId" clId="{3FA5A750-9FEA-42CB-BE2E-18420EFBE0E9}" dt="2021-03-31T04:30:04.412" v="282" actId="113"/>
          <ac:graphicFrameMkLst>
            <pc:docMk/>
            <pc:sldMk cId="2220725432" sldId="295"/>
            <ac:graphicFrameMk id="607" creationId="{2B9BCCA4-5B45-4BC7-BE86-9FEC9B31DEF6}"/>
          </ac:graphicFrameMkLst>
        </pc:graphicFrameChg>
      </pc:sldChg>
      <pc:sldChg chg="addSp delSp modSp add del mod">
        <pc:chgData name="Erika Cangas" userId="f70f0e6963a8c68e" providerId="LiveId" clId="{3FA5A750-9FEA-42CB-BE2E-18420EFBE0E9}" dt="2021-04-01T05:02:03.955" v="3454" actId="47"/>
        <pc:sldMkLst>
          <pc:docMk/>
          <pc:sldMk cId="1630059710" sldId="296"/>
        </pc:sldMkLst>
        <pc:spChg chg="del mod">
          <ac:chgData name="Erika Cangas" userId="f70f0e6963a8c68e" providerId="LiveId" clId="{3FA5A750-9FEA-42CB-BE2E-18420EFBE0E9}" dt="2021-03-31T11:08:33.995" v="634" actId="478"/>
          <ac:spMkLst>
            <pc:docMk/>
            <pc:sldMk cId="1630059710" sldId="296"/>
            <ac:spMk id="3" creationId="{603F0F25-BAB7-4867-BBA5-67D49A131A90}"/>
          </ac:spMkLst>
        </pc:spChg>
        <pc:spChg chg="del mod">
          <ac:chgData name="Erika Cangas" userId="f70f0e6963a8c68e" providerId="LiveId" clId="{3FA5A750-9FEA-42CB-BE2E-18420EFBE0E9}" dt="2021-04-01T04:53:58.945" v="3412" actId="21"/>
          <ac:spMkLst>
            <pc:docMk/>
            <pc:sldMk cId="1630059710" sldId="296"/>
            <ac:spMk id="4" creationId="{B4224D55-0D61-440B-AC15-1D2AAFEA6711}"/>
          </ac:spMkLst>
        </pc:spChg>
        <pc:spChg chg="add mod">
          <ac:chgData name="Erika Cangas" userId="f70f0e6963a8c68e" providerId="LiveId" clId="{3FA5A750-9FEA-42CB-BE2E-18420EFBE0E9}" dt="2021-03-31T11:18:12.419" v="747" actId="1035"/>
          <ac:spMkLst>
            <pc:docMk/>
            <pc:sldMk cId="1630059710" sldId="296"/>
            <ac:spMk id="5" creationId="{0852AEBB-FD3C-4CD3-8012-1783173D6BCF}"/>
          </ac:spMkLst>
        </pc:spChg>
        <pc:graphicFrameChg chg="add del mod">
          <ac:chgData name="Erika Cangas" userId="f70f0e6963a8c68e" providerId="LiveId" clId="{3FA5A750-9FEA-42CB-BE2E-18420EFBE0E9}" dt="2021-03-31T11:17:28.089" v="726"/>
          <ac:graphicFrameMkLst>
            <pc:docMk/>
            <pc:sldMk cId="1630059710" sldId="296"/>
            <ac:graphicFrameMk id="2" creationId="{63799AB0-D1E4-447A-B68C-9DD51BCE01F8}"/>
          </ac:graphicFrameMkLst>
        </pc:graphicFrameChg>
        <pc:graphicFrameChg chg="add mod">
          <ac:chgData name="Erika Cangas" userId="f70f0e6963a8c68e" providerId="LiveId" clId="{3FA5A750-9FEA-42CB-BE2E-18420EFBE0E9}" dt="2021-03-31T13:46:18.731" v="1000" actId="113"/>
          <ac:graphicFrameMkLst>
            <pc:docMk/>
            <pc:sldMk cId="1630059710" sldId="296"/>
            <ac:graphicFrameMk id="6" creationId="{1B8104E5-3413-4E20-A436-569DD09B70E1}"/>
          </ac:graphicFrameMkLst>
        </pc:graphicFrameChg>
        <pc:graphicFrameChg chg="add mod">
          <ac:chgData name="Erika Cangas" userId="f70f0e6963a8c68e" providerId="LiveId" clId="{3FA5A750-9FEA-42CB-BE2E-18420EFBE0E9}" dt="2021-03-31T13:46:01.375" v="998" actId="115"/>
          <ac:graphicFrameMkLst>
            <pc:docMk/>
            <pc:sldMk cId="1630059710" sldId="296"/>
            <ac:graphicFrameMk id="7" creationId="{87A75B58-3EF9-44C7-994C-150B9A1B003E}"/>
          </ac:graphicFrameMkLst>
        </pc:graphicFrameChg>
        <pc:graphicFrameChg chg="add mod">
          <ac:chgData name="Erika Cangas" userId="f70f0e6963a8c68e" providerId="LiveId" clId="{3FA5A750-9FEA-42CB-BE2E-18420EFBE0E9}" dt="2021-03-31T13:46:23.934" v="1002" actId="113"/>
          <ac:graphicFrameMkLst>
            <pc:docMk/>
            <pc:sldMk cId="1630059710" sldId="296"/>
            <ac:graphicFrameMk id="8" creationId="{1754092E-DF7E-4179-8F17-EDB017BD11A8}"/>
          </ac:graphicFrameMkLst>
        </pc:graphicFrameChg>
        <pc:graphicFrameChg chg="add mod modGraphic">
          <ac:chgData name="Erika Cangas" userId="f70f0e6963a8c68e" providerId="LiveId" clId="{3FA5A750-9FEA-42CB-BE2E-18420EFBE0E9}" dt="2021-03-31T20:56:53.333" v="1390" actId="1037"/>
          <ac:graphicFrameMkLst>
            <pc:docMk/>
            <pc:sldMk cId="1630059710" sldId="296"/>
            <ac:graphicFrameMk id="9" creationId="{F6A108EA-A449-4BFD-B89A-416E9343A1B2}"/>
          </ac:graphicFrameMkLst>
        </pc:graphicFrameChg>
        <pc:graphicFrameChg chg="add del mod">
          <ac:chgData name="Erika Cangas" userId="f70f0e6963a8c68e" providerId="LiveId" clId="{3FA5A750-9FEA-42CB-BE2E-18420EFBE0E9}" dt="2021-03-31T11:25:38.082" v="764"/>
          <ac:graphicFrameMkLst>
            <pc:docMk/>
            <pc:sldMk cId="1630059710" sldId="296"/>
            <ac:graphicFrameMk id="10" creationId="{0A3C9F05-E9E7-4CD3-B9DC-8EDE7469FA29}"/>
          </ac:graphicFrameMkLst>
        </pc:graphicFrameChg>
        <pc:picChg chg="add mod">
          <ac:chgData name="Erika Cangas" userId="f70f0e6963a8c68e" providerId="LiveId" clId="{3FA5A750-9FEA-42CB-BE2E-18420EFBE0E9}" dt="2021-03-31T20:56:53.333" v="1390" actId="1037"/>
          <ac:picMkLst>
            <pc:docMk/>
            <pc:sldMk cId="1630059710" sldId="296"/>
            <ac:picMk id="11" creationId="{B1B8A6DE-244C-4BC3-8B6F-5714897C1FF2}"/>
          </ac:picMkLst>
        </pc:picChg>
      </pc:sldChg>
      <pc:sldChg chg="new del">
        <pc:chgData name="Erika Cangas" userId="f70f0e6963a8c68e" providerId="LiveId" clId="{3FA5A750-9FEA-42CB-BE2E-18420EFBE0E9}" dt="2021-03-31T04:40:45.846" v="446" actId="47"/>
        <pc:sldMkLst>
          <pc:docMk/>
          <pc:sldMk cId="2313635082" sldId="296"/>
        </pc:sldMkLst>
      </pc:sldChg>
      <pc:sldChg chg="addSp delSp modSp add mod">
        <pc:chgData name="Erika Cangas" userId="f70f0e6963a8c68e" providerId="LiveId" clId="{3FA5A750-9FEA-42CB-BE2E-18420EFBE0E9}" dt="2021-04-01T04:36:28.391" v="3395" actId="1038"/>
        <pc:sldMkLst>
          <pc:docMk/>
          <pc:sldMk cId="4007073422" sldId="297"/>
        </pc:sldMkLst>
        <pc:spChg chg="mod">
          <ac:chgData name="Erika Cangas" userId="f70f0e6963a8c68e" providerId="LiveId" clId="{3FA5A750-9FEA-42CB-BE2E-18420EFBE0E9}" dt="2021-03-31T22:59:31.127" v="2069" actId="1076"/>
          <ac:spMkLst>
            <pc:docMk/>
            <pc:sldMk cId="4007073422" sldId="297"/>
            <ac:spMk id="4" creationId="{60F36F5E-B693-4B09-B4E1-F7E9D54CE11C}"/>
          </ac:spMkLst>
        </pc:spChg>
        <pc:spChg chg="add del mod">
          <ac:chgData name="Erika Cangas" userId="f70f0e6963a8c68e" providerId="LiveId" clId="{3FA5A750-9FEA-42CB-BE2E-18420EFBE0E9}" dt="2021-03-31T11:33:20.797" v="882" actId="478"/>
          <ac:spMkLst>
            <pc:docMk/>
            <pc:sldMk cId="4007073422" sldId="297"/>
            <ac:spMk id="5" creationId="{B17A9468-3D6F-43C5-94C1-4CD585EE301F}"/>
          </ac:spMkLst>
        </pc:spChg>
        <pc:spChg chg="add del mod">
          <ac:chgData name="Erika Cangas" userId="f70f0e6963a8c68e" providerId="LiveId" clId="{3FA5A750-9FEA-42CB-BE2E-18420EFBE0E9}" dt="2021-03-31T22:59:48.426" v="2071" actId="767"/>
          <ac:spMkLst>
            <pc:docMk/>
            <pc:sldMk cId="4007073422" sldId="297"/>
            <ac:spMk id="9" creationId="{D9482370-A482-43E7-819F-116440837600}"/>
          </ac:spMkLst>
        </pc:spChg>
        <pc:graphicFrameChg chg="add del modGraphic">
          <ac:chgData name="Erika Cangas" userId="f70f0e6963a8c68e" providerId="LiveId" clId="{3FA5A750-9FEA-42CB-BE2E-18420EFBE0E9}" dt="2021-03-31T11:35:49.533" v="884" actId="478"/>
          <ac:graphicFrameMkLst>
            <pc:docMk/>
            <pc:sldMk cId="4007073422" sldId="297"/>
            <ac:graphicFrameMk id="6" creationId="{EE67BAC5-7C26-4984-9E45-ACFC3BE0565C}"/>
          </ac:graphicFrameMkLst>
        </pc:graphicFrameChg>
        <pc:graphicFrameChg chg="add mod modGraphic">
          <ac:chgData name="Erika Cangas" userId="f70f0e6963a8c68e" providerId="LiveId" clId="{3FA5A750-9FEA-42CB-BE2E-18420EFBE0E9}" dt="2021-04-01T04:36:28.391" v="3395" actId="1038"/>
          <ac:graphicFrameMkLst>
            <pc:docMk/>
            <pc:sldMk cId="4007073422" sldId="297"/>
            <ac:graphicFrameMk id="7" creationId="{615918F3-D0CB-485D-AA3C-F02589159E7D}"/>
          </ac:graphicFrameMkLst>
        </pc:graphicFrameChg>
        <pc:graphicFrameChg chg="add mod modGraphic">
          <ac:chgData name="Erika Cangas" userId="f70f0e6963a8c68e" providerId="LiveId" clId="{3FA5A750-9FEA-42CB-BE2E-18420EFBE0E9}" dt="2021-03-31T23:09:46.496" v="2291" actId="114"/>
          <ac:graphicFrameMkLst>
            <pc:docMk/>
            <pc:sldMk cId="4007073422" sldId="297"/>
            <ac:graphicFrameMk id="10" creationId="{AC7273DF-9C6F-4D14-984E-4A1FA942ECC2}"/>
          </ac:graphicFrameMkLst>
        </pc:graphicFrameChg>
        <pc:picChg chg="add del mod modCrop">
          <ac:chgData name="Erika Cangas" userId="f70f0e6963a8c68e" providerId="LiveId" clId="{3FA5A750-9FEA-42CB-BE2E-18420EFBE0E9}" dt="2021-03-31T23:01:17.761" v="2137" actId="1038"/>
          <ac:picMkLst>
            <pc:docMk/>
            <pc:sldMk cId="4007073422" sldId="297"/>
            <ac:picMk id="3" creationId="{3AD003C2-21A2-4C87-A770-26BA2E5A04E1}"/>
          </ac:picMkLst>
        </pc:picChg>
        <pc:picChg chg="add mod">
          <ac:chgData name="Erika Cangas" userId="f70f0e6963a8c68e" providerId="LiveId" clId="{3FA5A750-9FEA-42CB-BE2E-18420EFBE0E9}" dt="2021-03-31T14:36:16.136" v="1114"/>
          <ac:picMkLst>
            <pc:docMk/>
            <pc:sldMk cId="4007073422" sldId="297"/>
            <ac:picMk id="8" creationId="{CA0022EF-AC91-420D-A6B3-8E929B49328A}"/>
          </ac:picMkLst>
        </pc:picChg>
      </pc:sldChg>
      <pc:sldChg chg="addSp delSp modSp new mod">
        <pc:chgData name="Erika Cangas" userId="f70f0e6963a8c68e" providerId="LiveId" clId="{3FA5A750-9FEA-42CB-BE2E-18420EFBE0E9}" dt="2021-03-31T14:00:16.937" v="1092" actId="20577"/>
        <pc:sldMkLst>
          <pc:docMk/>
          <pc:sldMk cId="423528575" sldId="298"/>
        </pc:sldMkLst>
        <pc:spChg chg="del">
          <ac:chgData name="Erika Cangas" userId="f70f0e6963a8c68e" providerId="LiveId" clId="{3FA5A750-9FEA-42CB-BE2E-18420EFBE0E9}" dt="2021-03-31T13:46:41.921" v="1003" actId="478"/>
          <ac:spMkLst>
            <pc:docMk/>
            <pc:sldMk cId="423528575" sldId="298"/>
            <ac:spMk id="2" creationId="{A8E6A6AB-B685-4970-85F6-C76F9E6C8537}"/>
          </ac:spMkLst>
        </pc:spChg>
        <pc:spChg chg="del">
          <ac:chgData name="Erika Cangas" userId="f70f0e6963a8c68e" providerId="LiveId" clId="{3FA5A750-9FEA-42CB-BE2E-18420EFBE0E9}" dt="2021-03-31T13:46:45.009" v="1004" actId="478"/>
          <ac:spMkLst>
            <pc:docMk/>
            <pc:sldMk cId="423528575" sldId="298"/>
            <ac:spMk id="3" creationId="{5F607011-F716-44E8-8ED9-AE0BEF3A531D}"/>
          </ac:spMkLst>
        </pc:spChg>
        <pc:spChg chg="add mod">
          <ac:chgData name="Erika Cangas" userId="f70f0e6963a8c68e" providerId="LiveId" clId="{3FA5A750-9FEA-42CB-BE2E-18420EFBE0E9}" dt="2021-03-31T13:46:52.810" v="1029" actId="20577"/>
          <ac:spMkLst>
            <pc:docMk/>
            <pc:sldMk cId="423528575" sldId="298"/>
            <ac:spMk id="4" creationId="{E04CE4B6-A330-40C4-9651-EDB257AF3B1C}"/>
          </ac:spMkLst>
        </pc:spChg>
        <pc:spChg chg="add mod">
          <ac:chgData name="Erika Cangas" userId="f70f0e6963a8c68e" providerId="LiveId" clId="{3FA5A750-9FEA-42CB-BE2E-18420EFBE0E9}" dt="2021-03-31T13:58:43.795" v="1079" actId="1582"/>
          <ac:spMkLst>
            <pc:docMk/>
            <pc:sldMk cId="423528575" sldId="298"/>
            <ac:spMk id="5" creationId="{A10C7DD6-00D5-41F0-8E72-4B127DBA0D51}"/>
          </ac:spMkLst>
        </pc:spChg>
        <pc:spChg chg="add mod">
          <ac:chgData name="Erika Cangas" userId="f70f0e6963a8c68e" providerId="LiveId" clId="{3FA5A750-9FEA-42CB-BE2E-18420EFBE0E9}" dt="2021-03-31T13:58:52.544" v="1080" actId="108"/>
          <ac:spMkLst>
            <pc:docMk/>
            <pc:sldMk cId="423528575" sldId="298"/>
            <ac:spMk id="7" creationId="{B28A32A0-BA10-412B-B12B-699B33354C72}"/>
          </ac:spMkLst>
        </pc:spChg>
        <pc:spChg chg="add mod">
          <ac:chgData name="Erika Cangas" userId="f70f0e6963a8c68e" providerId="LiveId" clId="{3FA5A750-9FEA-42CB-BE2E-18420EFBE0E9}" dt="2021-03-31T14:00:04.539" v="1086" actId="114"/>
          <ac:spMkLst>
            <pc:docMk/>
            <pc:sldMk cId="423528575" sldId="298"/>
            <ac:spMk id="8" creationId="{B7CE9715-6DED-48C1-B3EF-01B66D7B902A}"/>
          </ac:spMkLst>
        </pc:spChg>
        <pc:spChg chg="add mod">
          <ac:chgData name="Erika Cangas" userId="f70f0e6963a8c68e" providerId="LiveId" clId="{3FA5A750-9FEA-42CB-BE2E-18420EFBE0E9}" dt="2021-03-31T14:00:16.937" v="1092" actId="20577"/>
          <ac:spMkLst>
            <pc:docMk/>
            <pc:sldMk cId="423528575" sldId="298"/>
            <ac:spMk id="9" creationId="{F8A785F0-6974-4684-8CB1-5272E1A2C9D1}"/>
          </ac:spMkLst>
        </pc:spChg>
      </pc:sldChg>
      <pc:sldChg chg="modSp add del mod">
        <pc:chgData name="Erika Cangas" userId="f70f0e6963a8c68e" providerId="LiveId" clId="{3FA5A750-9FEA-42CB-BE2E-18420EFBE0E9}" dt="2021-03-31T20:34:53.777" v="1219" actId="47"/>
        <pc:sldMkLst>
          <pc:docMk/>
          <pc:sldMk cId="89538795" sldId="299"/>
        </pc:sldMkLst>
        <pc:spChg chg="mod">
          <ac:chgData name="Erika Cangas" userId="f70f0e6963a8c68e" providerId="LiveId" clId="{3FA5A750-9FEA-42CB-BE2E-18420EFBE0E9}" dt="2021-03-31T13:47:06.135" v="1047" actId="20577"/>
          <ac:spMkLst>
            <pc:docMk/>
            <pc:sldMk cId="89538795" sldId="299"/>
            <ac:spMk id="4" creationId="{E04CE4B6-A330-40C4-9651-EDB257AF3B1C}"/>
          </ac:spMkLst>
        </pc:spChg>
      </pc:sldChg>
      <pc:sldChg chg="new del">
        <pc:chgData name="Erika Cangas" userId="f70f0e6963a8c68e" providerId="LiveId" clId="{3FA5A750-9FEA-42CB-BE2E-18420EFBE0E9}" dt="2021-03-31T13:46:56.500" v="1031" actId="680"/>
        <pc:sldMkLst>
          <pc:docMk/>
          <pc:sldMk cId="2742804530" sldId="299"/>
        </pc:sldMkLst>
      </pc:sldChg>
      <pc:sldChg chg="addSp delSp modSp mod">
        <pc:chgData name="Erika Cangas" userId="f70f0e6963a8c68e" providerId="LiveId" clId="{3FA5A750-9FEA-42CB-BE2E-18420EFBE0E9}" dt="2021-03-31T21:27:04.802" v="1490" actId="403"/>
        <pc:sldMkLst>
          <pc:docMk/>
          <pc:sldMk cId="1842330808" sldId="300"/>
        </pc:sldMkLst>
        <pc:graphicFrameChg chg="add mod">
          <ac:chgData name="Erika Cangas" userId="f70f0e6963a8c68e" providerId="LiveId" clId="{3FA5A750-9FEA-42CB-BE2E-18420EFBE0E9}" dt="2021-03-31T21:27:04.802" v="1490" actId="403"/>
          <ac:graphicFrameMkLst>
            <pc:docMk/>
            <pc:sldMk cId="1842330808" sldId="300"/>
            <ac:graphicFrameMk id="3" creationId="{57754906-BAA3-4DE5-9847-610792D85BAC}"/>
          </ac:graphicFrameMkLst>
        </pc:graphicFrameChg>
        <pc:picChg chg="del">
          <ac:chgData name="Erika Cangas" userId="f70f0e6963a8c68e" providerId="LiveId" clId="{3FA5A750-9FEA-42CB-BE2E-18420EFBE0E9}" dt="2021-03-31T14:38:22.442" v="1116" actId="478"/>
          <ac:picMkLst>
            <pc:docMk/>
            <pc:sldMk cId="1842330808" sldId="300"/>
            <ac:picMk id="4" creationId="{405DD179-F53D-48C2-922A-30974604E139}"/>
          </ac:picMkLst>
        </pc:picChg>
      </pc:sldChg>
      <pc:sldChg chg="modSp add mod">
        <pc:chgData name="Erika Cangas" userId="f70f0e6963a8c68e" providerId="LiveId" clId="{3FA5A750-9FEA-42CB-BE2E-18420EFBE0E9}" dt="2021-03-31T14:01:53.204" v="1109" actId="20577"/>
        <pc:sldMkLst>
          <pc:docMk/>
          <pc:sldMk cId="3240280535" sldId="300"/>
        </pc:sldMkLst>
        <pc:spChg chg="mod">
          <ac:chgData name="Erika Cangas" userId="f70f0e6963a8c68e" providerId="LiveId" clId="{3FA5A750-9FEA-42CB-BE2E-18420EFBE0E9}" dt="2021-03-31T14:01:38.875" v="1105" actId="14100"/>
          <ac:spMkLst>
            <pc:docMk/>
            <pc:sldMk cId="3240280535" sldId="300"/>
            <ac:spMk id="5" creationId="{A10C7DD6-00D5-41F0-8E72-4B127DBA0D51}"/>
          </ac:spMkLst>
        </pc:spChg>
        <pc:spChg chg="mod">
          <ac:chgData name="Erika Cangas" userId="f70f0e6963a8c68e" providerId="LiveId" clId="{3FA5A750-9FEA-42CB-BE2E-18420EFBE0E9}" dt="2021-03-31T14:01:50.776" v="1107" actId="20577"/>
          <ac:spMkLst>
            <pc:docMk/>
            <pc:sldMk cId="3240280535" sldId="300"/>
            <ac:spMk id="8" creationId="{B7CE9715-6DED-48C1-B3EF-01B66D7B902A}"/>
          </ac:spMkLst>
        </pc:spChg>
        <pc:spChg chg="mod">
          <ac:chgData name="Erika Cangas" userId="f70f0e6963a8c68e" providerId="LiveId" clId="{3FA5A750-9FEA-42CB-BE2E-18420EFBE0E9}" dt="2021-03-31T14:01:53.204" v="1109" actId="20577"/>
          <ac:spMkLst>
            <pc:docMk/>
            <pc:sldMk cId="3240280535" sldId="300"/>
            <ac:spMk id="9" creationId="{F8A785F0-6974-4684-8CB1-5272E1A2C9D1}"/>
          </ac:spMkLst>
        </pc:spChg>
      </pc:sldChg>
      <pc:sldChg chg="modSp mod">
        <pc:chgData name="Erika Cangas" userId="f70f0e6963a8c68e" providerId="LiveId" clId="{3FA5A750-9FEA-42CB-BE2E-18420EFBE0E9}" dt="2021-03-31T20:46:18.700" v="1295" actId="1076"/>
        <pc:sldMkLst>
          <pc:docMk/>
          <pc:sldMk cId="3240280535" sldId="301"/>
        </pc:sldMkLst>
        <pc:spChg chg="mod">
          <ac:chgData name="Erika Cangas" userId="f70f0e6963a8c68e" providerId="LiveId" clId="{3FA5A750-9FEA-42CB-BE2E-18420EFBE0E9}" dt="2021-03-31T20:29:59.940" v="1157" actId="404"/>
          <ac:spMkLst>
            <pc:docMk/>
            <pc:sldMk cId="3240280535" sldId="301"/>
            <ac:spMk id="7" creationId="{B28A32A0-BA10-412B-B12B-699B33354C72}"/>
          </ac:spMkLst>
        </pc:spChg>
        <pc:spChg chg="mod">
          <ac:chgData name="Erika Cangas" userId="f70f0e6963a8c68e" providerId="LiveId" clId="{3FA5A750-9FEA-42CB-BE2E-18420EFBE0E9}" dt="2021-03-31T20:46:18.700" v="1295" actId="1076"/>
          <ac:spMkLst>
            <pc:docMk/>
            <pc:sldMk cId="3240280535" sldId="301"/>
            <ac:spMk id="8" creationId="{B7CE9715-6DED-48C1-B3EF-01B66D7B902A}"/>
          </ac:spMkLst>
        </pc:spChg>
      </pc:sldChg>
      <pc:sldChg chg="addSp delSp modSp add mod ord">
        <pc:chgData name="Erika Cangas" userId="f70f0e6963a8c68e" providerId="LiveId" clId="{3FA5A750-9FEA-42CB-BE2E-18420EFBE0E9}" dt="2021-04-01T04:08:00.927" v="3393"/>
        <pc:sldMkLst>
          <pc:docMk/>
          <pc:sldMk cId="3159265812" sldId="302"/>
        </pc:sldMkLst>
        <pc:spChg chg="del">
          <ac:chgData name="Erika Cangas" userId="f70f0e6963a8c68e" providerId="LiveId" clId="{3FA5A750-9FEA-42CB-BE2E-18420EFBE0E9}" dt="2021-03-31T21:57:43.995" v="1879" actId="478"/>
          <ac:spMkLst>
            <pc:docMk/>
            <pc:sldMk cId="3159265812" sldId="302"/>
            <ac:spMk id="4" creationId="{B4224D55-0D61-440B-AC15-1D2AAFEA6711}"/>
          </ac:spMkLst>
        </pc:spChg>
        <pc:spChg chg="del">
          <ac:chgData name="Erika Cangas" userId="f70f0e6963a8c68e" providerId="LiveId" clId="{3FA5A750-9FEA-42CB-BE2E-18420EFBE0E9}" dt="2021-03-31T14:47:19.056" v="1143" actId="478"/>
          <ac:spMkLst>
            <pc:docMk/>
            <pc:sldMk cId="3159265812" sldId="302"/>
            <ac:spMk id="5" creationId="{FA2FE243-BEE0-4F49-BEB2-1EC68CBC16EA}"/>
          </ac:spMkLst>
        </pc:spChg>
        <pc:spChg chg="add del mod">
          <ac:chgData name="Erika Cangas" userId="f70f0e6963a8c68e" providerId="LiveId" clId="{3FA5A750-9FEA-42CB-BE2E-18420EFBE0E9}" dt="2021-03-31T14:47:58.010" v="1154" actId="478"/>
          <ac:spMkLst>
            <pc:docMk/>
            <pc:sldMk cId="3159265812" sldId="302"/>
            <ac:spMk id="6" creationId="{576D5E54-52D0-4360-9C38-224EF57CCF41}"/>
          </ac:spMkLst>
        </pc:spChg>
        <pc:spChg chg="add mod">
          <ac:chgData name="Erika Cangas" userId="f70f0e6963a8c68e" providerId="LiveId" clId="{3FA5A750-9FEA-42CB-BE2E-18420EFBE0E9}" dt="2021-03-31T21:57:52.637" v="1881" actId="1076"/>
          <ac:spMkLst>
            <pc:docMk/>
            <pc:sldMk cId="3159265812" sldId="302"/>
            <ac:spMk id="9" creationId="{A0A89F0C-E482-4085-905D-DC7B3EA6629D}"/>
          </ac:spMkLst>
        </pc:spChg>
        <pc:spChg chg="add del mod">
          <ac:chgData name="Erika Cangas" userId="f70f0e6963a8c68e" providerId="LiveId" clId="{3FA5A750-9FEA-42CB-BE2E-18420EFBE0E9}" dt="2021-03-31T14:47:22.351" v="1146"/>
          <ac:spMkLst>
            <pc:docMk/>
            <pc:sldMk cId="3159265812" sldId="302"/>
            <ac:spMk id="12" creationId="{F8A7DF6F-FC19-4496-A837-CE42D61F0EB1}"/>
          </ac:spMkLst>
        </pc:spChg>
        <pc:spChg chg="add mod">
          <ac:chgData name="Erika Cangas" userId="f70f0e6963a8c68e" providerId="LiveId" clId="{3FA5A750-9FEA-42CB-BE2E-18420EFBE0E9}" dt="2021-03-31T21:57:47.824" v="1880" actId="1076"/>
          <ac:spMkLst>
            <pc:docMk/>
            <pc:sldMk cId="3159265812" sldId="302"/>
            <ac:spMk id="16" creationId="{0B352902-DEFF-403F-BD28-01D58EC5686F}"/>
          </ac:spMkLst>
        </pc:spChg>
        <pc:graphicFrameChg chg="del">
          <ac:chgData name="Erika Cangas" userId="f70f0e6963a8c68e" providerId="LiveId" clId="{3FA5A750-9FEA-42CB-BE2E-18420EFBE0E9}" dt="2021-03-31T20:36:36.716" v="1221" actId="478"/>
          <ac:graphicFrameMkLst>
            <pc:docMk/>
            <pc:sldMk cId="3159265812" sldId="302"/>
            <ac:graphicFrameMk id="3" creationId="{BD3189B7-F4D5-430B-9874-4B14A0909EA2}"/>
          </ac:graphicFrameMkLst>
        </pc:graphicFrameChg>
        <pc:graphicFrameChg chg="add mod modGraphic">
          <ac:chgData name="Erika Cangas" userId="f70f0e6963a8c68e" providerId="LiveId" clId="{3FA5A750-9FEA-42CB-BE2E-18420EFBE0E9}" dt="2021-03-31T21:57:58.235" v="1882" actId="1076"/>
          <ac:graphicFrameMkLst>
            <pc:docMk/>
            <pc:sldMk cId="3159265812" sldId="302"/>
            <ac:graphicFrameMk id="7" creationId="{F72EDC0A-CC3B-45EB-90A6-9355A5174E30}"/>
          </ac:graphicFrameMkLst>
        </pc:graphicFrameChg>
        <pc:graphicFrameChg chg="del">
          <ac:chgData name="Erika Cangas" userId="f70f0e6963a8c68e" providerId="LiveId" clId="{3FA5A750-9FEA-42CB-BE2E-18420EFBE0E9}" dt="2021-03-31T20:36:29.545" v="1220" actId="478"/>
          <ac:graphicFrameMkLst>
            <pc:docMk/>
            <pc:sldMk cId="3159265812" sldId="302"/>
            <ac:graphicFrameMk id="10" creationId="{FF18749B-AB4A-4783-BE5C-D772F2E796F7}"/>
          </ac:graphicFrameMkLst>
        </pc:graphicFrameChg>
        <pc:graphicFrameChg chg="del">
          <ac:chgData name="Erika Cangas" userId="f70f0e6963a8c68e" providerId="LiveId" clId="{3FA5A750-9FEA-42CB-BE2E-18420EFBE0E9}" dt="2021-03-31T14:53:21.707" v="1155" actId="478"/>
          <ac:graphicFrameMkLst>
            <pc:docMk/>
            <pc:sldMk cId="3159265812" sldId="302"/>
            <ac:graphicFrameMk id="11" creationId="{DF1533A1-A757-47EB-8359-5BBB97D529B3}"/>
          </ac:graphicFrameMkLst>
        </pc:graphicFrameChg>
        <pc:graphicFrameChg chg="add del mod modGraphic">
          <ac:chgData name="Erika Cangas" userId="f70f0e6963a8c68e" providerId="LiveId" clId="{3FA5A750-9FEA-42CB-BE2E-18420EFBE0E9}" dt="2021-03-31T21:34:08.301" v="1506" actId="478"/>
          <ac:graphicFrameMkLst>
            <pc:docMk/>
            <pc:sldMk cId="3159265812" sldId="302"/>
            <ac:graphicFrameMk id="14" creationId="{AA01BACD-DDFF-452B-8BD6-58040184F13E}"/>
          </ac:graphicFrameMkLst>
        </pc:graphicFrameChg>
        <pc:graphicFrameChg chg="add del mod modGraphic">
          <ac:chgData name="Erika Cangas" userId="f70f0e6963a8c68e" providerId="LiveId" clId="{3FA5A750-9FEA-42CB-BE2E-18420EFBE0E9}" dt="2021-03-31T21:40:51.223" v="1661" actId="478"/>
          <ac:graphicFrameMkLst>
            <pc:docMk/>
            <pc:sldMk cId="3159265812" sldId="302"/>
            <ac:graphicFrameMk id="15" creationId="{A2574910-5791-4248-9CF6-65D38BA3D621}"/>
          </ac:graphicFrameMkLst>
        </pc:graphicFrameChg>
        <pc:graphicFrameChg chg="add del mod">
          <ac:chgData name="Erika Cangas" userId="f70f0e6963a8c68e" providerId="LiveId" clId="{3FA5A750-9FEA-42CB-BE2E-18420EFBE0E9}" dt="2021-03-31T21:39:15.146" v="1657"/>
          <ac:graphicFrameMkLst>
            <pc:docMk/>
            <pc:sldMk cId="3159265812" sldId="302"/>
            <ac:graphicFrameMk id="17" creationId="{00721889-E699-43B7-9BA4-CCCBB2D8BB70}"/>
          </ac:graphicFrameMkLst>
        </pc:graphicFrameChg>
        <pc:graphicFrameChg chg="add mod modGraphic">
          <ac:chgData name="Erika Cangas" userId="f70f0e6963a8c68e" providerId="LiveId" clId="{3FA5A750-9FEA-42CB-BE2E-18420EFBE0E9}" dt="2021-04-01T04:08:00.927" v="3393"/>
          <ac:graphicFrameMkLst>
            <pc:docMk/>
            <pc:sldMk cId="3159265812" sldId="302"/>
            <ac:graphicFrameMk id="18" creationId="{714EDCD3-8341-4C71-9BA8-D0F63163FAF9}"/>
          </ac:graphicFrameMkLst>
        </pc:graphicFrameChg>
        <pc:picChg chg="add mod">
          <ac:chgData name="Erika Cangas" userId="f70f0e6963a8c68e" providerId="LiveId" clId="{3FA5A750-9FEA-42CB-BE2E-18420EFBE0E9}" dt="2021-03-31T21:58:01.456" v="1883" actId="1076"/>
          <ac:picMkLst>
            <pc:docMk/>
            <pc:sldMk cId="3159265812" sldId="302"/>
            <ac:picMk id="13" creationId="{009253B5-D97C-43A6-A25C-982EB8D8999C}"/>
          </ac:picMkLst>
        </pc:picChg>
      </pc:sldChg>
      <pc:sldChg chg="addSp modSp add mod">
        <pc:chgData name="Erika Cangas" userId="f70f0e6963a8c68e" providerId="LiveId" clId="{3FA5A750-9FEA-42CB-BE2E-18420EFBE0E9}" dt="2021-04-01T00:19:47.242" v="2408" actId="20577"/>
        <pc:sldMkLst>
          <pc:docMk/>
          <pc:sldMk cId="836875511" sldId="303"/>
        </pc:sldMkLst>
        <pc:spChg chg="mod">
          <ac:chgData name="Erika Cangas" userId="f70f0e6963a8c68e" providerId="LiveId" clId="{3FA5A750-9FEA-42CB-BE2E-18420EFBE0E9}" dt="2021-04-01T00:19:37.157" v="2403" actId="1076"/>
          <ac:spMkLst>
            <pc:docMk/>
            <pc:sldMk cId="836875511" sldId="303"/>
            <ac:spMk id="5" creationId="{A10C7DD6-00D5-41F0-8E72-4B127DBA0D51}"/>
          </ac:spMkLst>
        </pc:spChg>
        <pc:spChg chg="mod">
          <ac:chgData name="Erika Cangas" userId="f70f0e6963a8c68e" providerId="LiveId" clId="{3FA5A750-9FEA-42CB-BE2E-18420EFBE0E9}" dt="2021-04-01T00:19:30.095" v="2402" actId="1076"/>
          <ac:spMkLst>
            <pc:docMk/>
            <pc:sldMk cId="836875511" sldId="303"/>
            <ac:spMk id="7" creationId="{B28A32A0-BA10-412B-B12B-699B33354C72}"/>
          </ac:spMkLst>
        </pc:spChg>
        <pc:spChg chg="mod">
          <ac:chgData name="Erika Cangas" userId="f70f0e6963a8c68e" providerId="LiveId" clId="{3FA5A750-9FEA-42CB-BE2E-18420EFBE0E9}" dt="2021-04-01T00:19:40.936" v="2404" actId="1076"/>
          <ac:spMkLst>
            <pc:docMk/>
            <pc:sldMk cId="836875511" sldId="303"/>
            <ac:spMk id="8" creationId="{B7CE9715-6DED-48C1-B3EF-01B66D7B902A}"/>
          </ac:spMkLst>
        </pc:spChg>
        <pc:spChg chg="mod">
          <ac:chgData name="Erika Cangas" userId="f70f0e6963a8c68e" providerId="LiveId" clId="{3FA5A750-9FEA-42CB-BE2E-18420EFBE0E9}" dt="2021-04-01T00:19:42.723" v="2405" actId="1076"/>
          <ac:spMkLst>
            <pc:docMk/>
            <pc:sldMk cId="836875511" sldId="303"/>
            <ac:spMk id="9" creationId="{F8A785F0-6974-4684-8CB1-5272E1A2C9D1}"/>
          </ac:spMkLst>
        </pc:spChg>
        <pc:spChg chg="add mod">
          <ac:chgData name="Erika Cangas" userId="f70f0e6963a8c68e" providerId="LiveId" clId="{3FA5A750-9FEA-42CB-BE2E-18420EFBE0E9}" dt="2021-04-01T00:19:47.242" v="2408" actId="20577"/>
          <ac:spMkLst>
            <pc:docMk/>
            <pc:sldMk cId="836875511" sldId="303"/>
            <ac:spMk id="10" creationId="{9AE6630B-011D-4B7B-ADBC-F32191480263}"/>
          </ac:spMkLst>
        </pc:spChg>
        <pc:spChg chg="add mod">
          <ac:chgData name="Erika Cangas" userId="f70f0e6963a8c68e" providerId="LiveId" clId="{3FA5A750-9FEA-42CB-BE2E-18420EFBE0E9}" dt="2021-04-01T00:19:21.342" v="2394" actId="1035"/>
          <ac:spMkLst>
            <pc:docMk/>
            <pc:sldMk cId="836875511" sldId="303"/>
            <ac:spMk id="11" creationId="{6A62A76B-6F4C-4746-9EAB-AAA6731398B8}"/>
          </ac:spMkLst>
        </pc:spChg>
      </pc:sldChg>
      <pc:sldChg chg="addSp modSp add mod">
        <pc:chgData name="Erika Cangas" userId="f70f0e6963a8c68e" providerId="LiveId" clId="{3FA5A750-9FEA-42CB-BE2E-18420EFBE0E9}" dt="2021-03-31T22:46:05.398" v="2049" actId="1076"/>
        <pc:sldMkLst>
          <pc:docMk/>
          <pc:sldMk cId="3720543832" sldId="304"/>
        </pc:sldMkLst>
        <pc:spChg chg="mod">
          <ac:chgData name="Erika Cangas" userId="f70f0e6963a8c68e" providerId="LiveId" clId="{3FA5A750-9FEA-42CB-BE2E-18420EFBE0E9}" dt="2021-03-31T20:45:06.856" v="1271" actId="1076"/>
          <ac:spMkLst>
            <pc:docMk/>
            <pc:sldMk cId="3720543832" sldId="304"/>
            <ac:spMk id="4" creationId="{E04CE4B6-A330-40C4-9651-EDB257AF3B1C}"/>
          </ac:spMkLst>
        </pc:spChg>
        <pc:spChg chg="mod">
          <ac:chgData name="Erika Cangas" userId="f70f0e6963a8c68e" providerId="LiveId" clId="{3FA5A750-9FEA-42CB-BE2E-18420EFBE0E9}" dt="2021-03-31T22:44:18.965" v="1979" actId="1076"/>
          <ac:spMkLst>
            <pc:docMk/>
            <pc:sldMk cId="3720543832" sldId="304"/>
            <ac:spMk id="5" creationId="{A10C7DD6-00D5-41F0-8E72-4B127DBA0D51}"/>
          </ac:spMkLst>
        </pc:spChg>
        <pc:spChg chg="mod">
          <ac:chgData name="Erika Cangas" userId="f70f0e6963a8c68e" providerId="LiveId" clId="{3FA5A750-9FEA-42CB-BE2E-18420EFBE0E9}" dt="2021-03-31T22:45:48.581" v="2047" actId="14100"/>
          <ac:spMkLst>
            <pc:docMk/>
            <pc:sldMk cId="3720543832" sldId="304"/>
            <ac:spMk id="7" creationId="{B28A32A0-BA10-412B-B12B-699B33354C72}"/>
          </ac:spMkLst>
        </pc:spChg>
        <pc:spChg chg="mod">
          <ac:chgData name="Erika Cangas" userId="f70f0e6963a8c68e" providerId="LiveId" clId="{3FA5A750-9FEA-42CB-BE2E-18420EFBE0E9}" dt="2021-03-31T22:44:22.425" v="1980" actId="1076"/>
          <ac:spMkLst>
            <pc:docMk/>
            <pc:sldMk cId="3720543832" sldId="304"/>
            <ac:spMk id="8" creationId="{B7CE9715-6DED-48C1-B3EF-01B66D7B902A}"/>
          </ac:spMkLst>
        </pc:spChg>
        <pc:spChg chg="mod">
          <ac:chgData name="Erika Cangas" userId="f70f0e6963a8c68e" providerId="LiveId" clId="{3FA5A750-9FEA-42CB-BE2E-18420EFBE0E9}" dt="2021-03-31T22:44:27.238" v="1981" actId="1076"/>
          <ac:spMkLst>
            <pc:docMk/>
            <pc:sldMk cId="3720543832" sldId="304"/>
            <ac:spMk id="9" creationId="{F8A785F0-6974-4684-8CB1-5272E1A2C9D1}"/>
          </ac:spMkLst>
        </pc:spChg>
        <pc:spChg chg="add mod">
          <ac:chgData name="Erika Cangas" userId="f70f0e6963a8c68e" providerId="LiveId" clId="{3FA5A750-9FEA-42CB-BE2E-18420EFBE0E9}" dt="2021-03-31T22:44:16.206" v="1978" actId="1076"/>
          <ac:spMkLst>
            <pc:docMk/>
            <pc:sldMk cId="3720543832" sldId="304"/>
            <ac:spMk id="10" creationId="{087A89F2-D649-4D0E-8F89-6B1C45EDBFE3}"/>
          </ac:spMkLst>
        </pc:spChg>
        <pc:spChg chg="add mod">
          <ac:chgData name="Erika Cangas" userId="f70f0e6963a8c68e" providerId="LiveId" clId="{3FA5A750-9FEA-42CB-BE2E-18420EFBE0E9}" dt="2021-03-31T22:44:42.420" v="1984" actId="1076"/>
          <ac:spMkLst>
            <pc:docMk/>
            <pc:sldMk cId="3720543832" sldId="304"/>
            <ac:spMk id="11" creationId="{E3ED6E40-AD03-4DD3-B146-AC0AC183B544}"/>
          </ac:spMkLst>
        </pc:spChg>
        <pc:spChg chg="add mod">
          <ac:chgData name="Erika Cangas" userId="f70f0e6963a8c68e" providerId="LiveId" clId="{3FA5A750-9FEA-42CB-BE2E-18420EFBE0E9}" dt="2021-03-31T22:45:44.584" v="2046" actId="14100"/>
          <ac:spMkLst>
            <pc:docMk/>
            <pc:sldMk cId="3720543832" sldId="304"/>
            <ac:spMk id="12" creationId="{20BD9B49-9486-4E53-833F-CDAE03CE57A1}"/>
          </ac:spMkLst>
        </pc:spChg>
        <pc:spChg chg="add mod">
          <ac:chgData name="Erika Cangas" userId="f70f0e6963a8c68e" providerId="LiveId" clId="{3FA5A750-9FEA-42CB-BE2E-18420EFBE0E9}" dt="2021-03-31T22:46:05.398" v="2049" actId="1076"/>
          <ac:spMkLst>
            <pc:docMk/>
            <pc:sldMk cId="3720543832" sldId="304"/>
            <ac:spMk id="13" creationId="{1B3BB555-2BCF-495E-B088-51CA728E1817}"/>
          </ac:spMkLst>
        </pc:spChg>
      </pc:sldChg>
      <pc:sldChg chg="delSp modSp add del mod">
        <pc:chgData name="Erika Cangas" userId="f70f0e6963a8c68e" providerId="LiveId" clId="{3FA5A750-9FEA-42CB-BE2E-18420EFBE0E9}" dt="2021-03-31T22:46:08.036" v="2050" actId="47"/>
        <pc:sldMkLst>
          <pc:docMk/>
          <pc:sldMk cId="3308793281" sldId="305"/>
        </pc:sldMkLst>
        <pc:spChg chg="mod">
          <ac:chgData name="Erika Cangas" userId="f70f0e6963a8c68e" providerId="LiveId" clId="{3FA5A750-9FEA-42CB-BE2E-18420EFBE0E9}" dt="2021-03-31T22:35:47.342" v="1943" actId="14100"/>
          <ac:spMkLst>
            <pc:docMk/>
            <pc:sldMk cId="3308793281" sldId="305"/>
            <ac:spMk id="5" creationId="{A10C7DD6-00D5-41F0-8E72-4B127DBA0D51}"/>
          </ac:spMkLst>
        </pc:spChg>
        <pc:spChg chg="del mod">
          <ac:chgData name="Erika Cangas" userId="f70f0e6963a8c68e" providerId="LiveId" clId="{3FA5A750-9FEA-42CB-BE2E-18420EFBE0E9}" dt="2021-03-31T22:44:46.365" v="1985" actId="21"/>
          <ac:spMkLst>
            <pc:docMk/>
            <pc:sldMk cId="3308793281" sldId="305"/>
            <ac:spMk id="7" creationId="{B28A32A0-BA10-412B-B12B-699B33354C72}"/>
          </ac:spMkLst>
        </pc:spChg>
        <pc:spChg chg="mod">
          <ac:chgData name="Erika Cangas" userId="f70f0e6963a8c68e" providerId="LiveId" clId="{3FA5A750-9FEA-42CB-BE2E-18420EFBE0E9}" dt="2021-03-31T20:45:53.043" v="1291" actId="20577"/>
          <ac:spMkLst>
            <pc:docMk/>
            <pc:sldMk cId="3308793281" sldId="305"/>
            <ac:spMk id="8" creationId="{B7CE9715-6DED-48C1-B3EF-01B66D7B902A}"/>
          </ac:spMkLst>
        </pc:spChg>
        <pc:spChg chg="mod">
          <ac:chgData name="Erika Cangas" userId="f70f0e6963a8c68e" providerId="LiveId" clId="{3FA5A750-9FEA-42CB-BE2E-18420EFBE0E9}" dt="2021-03-31T20:45:55.392" v="1293" actId="20577"/>
          <ac:spMkLst>
            <pc:docMk/>
            <pc:sldMk cId="3308793281" sldId="305"/>
            <ac:spMk id="9" creationId="{F8A785F0-6974-4684-8CB1-5272E1A2C9D1}"/>
          </ac:spMkLst>
        </pc:spChg>
      </pc:sldChg>
      <pc:sldChg chg="addSp delSp modSp new mod">
        <pc:chgData name="Erika Cangas" userId="f70f0e6963a8c68e" providerId="LiveId" clId="{3FA5A750-9FEA-42CB-BE2E-18420EFBE0E9}" dt="2021-04-01T23:41:01.502" v="3728" actId="1076"/>
        <pc:sldMkLst>
          <pc:docMk/>
          <pc:sldMk cId="2231469281" sldId="307"/>
        </pc:sldMkLst>
        <pc:spChg chg="del">
          <ac:chgData name="Erika Cangas" userId="f70f0e6963a8c68e" providerId="LiveId" clId="{3FA5A750-9FEA-42CB-BE2E-18420EFBE0E9}" dt="2021-04-01T00:56:23.446" v="2436"/>
          <ac:spMkLst>
            <pc:docMk/>
            <pc:sldMk cId="2231469281" sldId="307"/>
            <ac:spMk id="2" creationId="{1C7220C8-A1A2-41E0-A71E-AD8C488F782C}"/>
          </ac:spMkLst>
        </pc:spChg>
        <pc:spChg chg="del">
          <ac:chgData name="Erika Cangas" userId="f70f0e6963a8c68e" providerId="LiveId" clId="{3FA5A750-9FEA-42CB-BE2E-18420EFBE0E9}" dt="2021-04-01T00:57:04.264" v="2457"/>
          <ac:spMkLst>
            <pc:docMk/>
            <pc:sldMk cId="2231469281" sldId="307"/>
            <ac:spMk id="3" creationId="{D45E69E4-5FB9-42D1-BD45-3B680B271380}"/>
          </ac:spMkLst>
        </pc:spChg>
        <pc:spChg chg="add mod">
          <ac:chgData name="Erika Cangas" userId="f70f0e6963a8c68e" providerId="LiveId" clId="{3FA5A750-9FEA-42CB-BE2E-18420EFBE0E9}" dt="2021-04-01T23:41:01.502" v="3728" actId="1076"/>
          <ac:spMkLst>
            <pc:docMk/>
            <pc:sldMk cId="2231469281" sldId="307"/>
            <ac:spMk id="4" creationId="{DB29DCE6-25EF-46B7-8B1F-5CAB97652A70}"/>
          </ac:spMkLst>
        </pc:spChg>
        <pc:graphicFrameChg chg="add mod">
          <ac:chgData name="Erika Cangas" userId="f70f0e6963a8c68e" providerId="LiveId" clId="{3FA5A750-9FEA-42CB-BE2E-18420EFBE0E9}" dt="2021-04-01T00:59:02.514" v="2484" actId="1076"/>
          <ac:graphicFrameMkLst>
            <pc:docMk/>
            <pc:sldMk cId="2231469281" sldId="307"/>
            <ac:graphicFrameMk id="5" creationId="{026DD19E-20E9-4F1D-9E86-5C6A6E17530A}"/>
          </ac:graphicFrameMkLst>
        </pc:graphicFrameChg>
        <pc:graphicFrameChg chg="add mod">
          <ac:chgData name="Erika Cangas" userId="f70f0e6963a8c68e" providerId="LiveId" clId="{3FA5A750-9FEA-42CB-BE2E-18420EFBE0E9}" dt="2021-04-01T00:58:59.443" v="2483" actId="1076"/>
          <ac:graphicFrameMkLst>
            <pc:docMk/>
            <pc:sldMk cId="2231469281" sldId="307"/>
            <ac:graphicFrameMk id="6" creationId="{A66CF2EC-3920-4901-838C-3D20E377C48C}"/>
          </ac:graphicFrameMkLst>
        </pc:graphicFrameChg>
        <pc:graphicFrameChg chg="add mod modGraphic">
          <ac:chgData name="Erika Cangas" userId="f70f0e6963a8c68e" providerId="LiveId" clId="{3FA5A750-9FEA-42CB-BE2E-18420EFBE0E9}" dt="2021-04-01T23:40:56.453" v="3724" actId="1035"/>
          <ac:graphicFrameMkLst>
            <pc:docMk/>
            <pc:sldMk cId="2231469281" sldId="307"/>
            <ac:graphicFrameMk id="7" creationId="{4EF24454-B545-4879-8A54-13599D994336}"/>
          </ac:graphicFrameMkLst>
        </pc:graphicFrameChg>
        <pc:graphicFrameChg chg="add mod modGraphic">
          <ac:chgData name="Erika Cangas" userId="f70f0e6963a8c68e" providerId="LiveId" clId="{3FA5A750-9FEA-42CB-BE2E-18420EFBE0E9}" dt="2021-04-01T23:41:01.237" v="3727" actId="1036"/>
          <ac:graphicFrameMkLst>
            <pc:docMk/>
            <pc:sldMk cId="2231469281" sldId="307"/>
            <ac:graphicFrameMk id="8" creationId="{61DC41AB-97CE-4C3D-8DAE-C27D9B3C792D}"/>
          </ac:graphicFrameMkLst>
        </pc:graphicFrameChg>
      </pc:sldChg>
      <pc:sldChg chg="addSp delSp modSp mod">
        <pc:chgData name="Erika Cangas" userId="f70f0e6963a8c68e" providerId="LiveId" clId="{3FA5A750-9FEA-42CB-BE2E-18420EFBE0E9}" dt="2021-04-01T22:26:23.734" v="3653" actId="1076"/>
        <pc:sldMkLst>
          <pc:docMk/>
          <pc:sldMk cId="3871813444" sldId="310"/>
        </pc:sldMkLst>
        <pc:spChg chg="del">
          <ac:chgData name="Erika Cangas" userId="f70f0e6963a8c68e" providerId="LiveId" clId="{3FA5A750-9FEA-42CB-BE2E-18420EFBE0E9}" dt="2021-04-01T20:29:33.623" v="3455" actId="478"/>
          <ac:spMkLst>
            <pc:docMk/>
            <pc:sldMk cId="3871813444" sldId="310"/>
            <ac:spMk id="2" creationId="{99BD6D79-C5CE-44A1-A75E-9086C4FBC94C}"/>
          </ac:spMkLst>
        </pc:spChg>
        <pc:spChg chg="mod">
          <ac:chgData name="Erika Cangas" userId="f70f0e6963a8c68e" providerId="LiveId" clId="{3FA5A750-9FEA-42CB-BE2E-18420EFBE0E9}" dt="2021-04-01T22:26:17.143" v="3652" actId="1076"/>
          <ac:spMkLst>
            <pc:docMk/>
            <pc:sldMk cId="3871813444" sldId="310"/>
            <ac:spMk id="3" creationId="{FDD8796C-12CA-4352-A8C4-0C780A6F855E}"/>
          </ac:spMkLst>
        </pc:spChg>
        <pc:spChg chg="add del mod">
          <ac:chgData name="Erika Cangas" userId="f70f0e6963a8c68e" providerId="LiveId" clId="{3FA5A750-9FEA-42CB-BE2E-18420EFBE0E9}" dt="2021-04-01T22:26:10.532" v="3650" actId="478"/>
          <ac:spMkLst>
            <pc:docMk/>
            <pc:sldMk cId="3871813444" sldId="310"/>
            <ac:spMk id="4" creationId="{B86F1217-5FD2-4F5B-8FE0-306516195E5F}"/>
          </ac:spMkLst>
        </pc:spChg>
        <pc:spChg chg="add del mod">
          <ac:chgData name="Erika Cangas" userId="f70f0e6963a8c68e" providerId="LiveId" clId="{3FA5A750-9FEA-42CB-BE2E-18420EFBE0E9}" dt="2021-04-01T22:26:06.388" v="3649" actId="478"/>
          <ac:spMkLst>
            <pc:docMk/>
            <pc:sldMk cId="3871813444" sldId="310"/>
            <ac:spMk id="5" creationId="{5E9BD6B1-6E89-480F-8597-2A55EB29244C}"/>
          </ac:spMkLst>
        </pc:spChg>
        <pc:spChg chg="mod">
          <ac:chgData name="Erika Cangas" userId="f70f0e6963a8c68e" providerId="LiveId" clId="{3FA5A750-9FEA-42CB-BE2E-18420EFBE0E9}" dt="2021-04-01T22:26:14.313" v="3651" actId="1076"/>
          <ac:spMkLst>
            <pc:docMk/>
            <pc:sldMk cId="3871813444" sldId="310"/>
            <ac:spMk id="6" creationId="{0E41818A-DE42-4958-A6F2-CF315423C113}"/>
          </ac:spMkLst>
        </pc:spChg>
        <pc:spChg chg="mod">
          <ac:chgData name="Erika Cangas" userId="f70f0e6963a8c68e" providerId="LiveId" clId="{3FA5A750-9FEA-42CB-BE2E-18420EFBE0E9}" dt="2021-04-01T22:26:23.734" v="3653" actId="1076"/>
          <ac:spMkLst>
            <pc:docMk/>
            <pc:sldMk cId="3871813444" sldId="310"/>
            <ac:spMk id="8" creationId="{4A00357E-8493-4322-B093-694529771C2E}"/>
          </ac:spMkLst>
        </pc:spChg>
      </pc:sldChg>
      <pc:sldChg chg="addSp delSp modSp add mod">
        <pc:chgData name="Erika Cangas" userId="f70f0e6963a8c68e" providerId="LiveId" clId="{3FA5A750-9FEA-42CB-BE2E-18420EFBE0E9}" dt="2021-04-01T20:39:32.396" v="3562" actId="207"/>
        <pc:sldMkLst>
          <pc:docMk/>
          <pc:sldMk cId="2046097029" sldId="311"/>
        </pc:sldMkLst>
        <pc:spChg chg="del">
          <ac:chgData name="Erika Cangas" userId="f70f0e6963a8c68e" providerId="LiveId" clId="{3FA5A750-9FEA-42CB-BE2E-18420EFBE0E9}" dt="2021-04-01T20:37:24.484" v="3549" actId="478"/>
          <ac:spMkLst>
            <pc:docMk/>
            <pc:sldMk cId="2046097029" sldId="311"/>
            <ac:spMk id="3" creationId="{FDD8796C-12CA-4352-A8C4-0C780A6F855E}"/>
          </ac:spMkLst>
        </pc:spChg>
        <pc:spChg chg="del">
          <ac:chgData name="Erika Cangas" userId="f70f0e6963a8c68e" providerId="LiveId" clId="{3FA5A750-9FEA-42CB-BE2E-18420EFBE0E9}" dt="2021-04-01T20:31:19.478" v="3538" actId="478"/>
          <ac:spMkLst>
            <pc:docMk/>
            <pc:sldMk cId="2046097029" sldId="311"/>
            <ac:spMk id="4" creationId="{B86F1217-5FD2-4F5B-8FE0-306516195E5F}"/>
          </ac:spMkLst>
        </pc:spChg>
        <pc:spChg chg="mod">
          <ac:chgData name="Erika Cangas" userId="f70f0e6963a8c68e" providerId="LiveId" clId="{3FA5A750-9FEA-42CB-BE2E-18420EFBE0E9}" dt="2021-04-01T20:37:22.714" v="3548" actId="1076"/>
          <ac:spMkLst>
            <pc:docMk/>
            <pc:sldMk cId="2046097029" sldId="311"/>
            <ac:spMk id="5" creationId="{5E9BD6B1-6E89-480F-8597-2A55EB29244C}"/>
          </ac:spMkLst>
        </pc:spChg>
        <pc:graphicFrameChg chg="add del mod modGraphic">
          <ac:chgData name="Erika Cangas" userId="f70f0e6963a8c68e" providerId="LiveId" clId="{3FA5A750-9FEA-42CB-BE2E-18420EFBE0E9}" dt="2021-04-01T20:37:51.014" v="3554"/>
          <ac:graphicFrameMkLst>
            <pc:docMk/>
            <pc:sldMk cId="2046097029" sldId="311"/>
            <ac:graphicFrameMk id="2" creationId="{3004758C-2327-4EF5-87AB-1268186DC6D9}"/>
          </ac:graphicFrameMkLst>
        </pc:graphicFrameChg>
        <pc:graphicFrameChg chg="add del mod">
          <ac:chgData name="Erika Cangas" userId="f70f0e6963a8c68e" providerId="LiveId" clId="{3FA5A750-9FEA-42CB-BE2E-18420EFBE0E9}" dt="2021-04-01T20:38:19.261" v="3556"/>
          <ac:graphicFrameMkLst>
            <pc:docMk/>
            <pc:sldMk cId="2046097029" sldId="311"/>
            <ac:graphicFrameMk id="6" creationId="{858E31E6-40F8-4961-9EB1-70F691EFAC5B}"/>
          </ac:graphicFrameMkLst>
        </pc:graphicFrameChg>
        <pc:graphicFrameChg chg="add mod modGraphic">
          <ac:chgData name="Erika Cangas" userId="f70f0e6963a8c68e" providerId="LiveId" clId="{3FA5A750-9FEA-42CB-BE2E-18420EFBE0E9}" dt="2021-04-01T20:39:32.396" v="3562" actId="207"/>
          <ac:graphicFrameMkLst>
            <pc:docMk/>
            <pc:sldMk cId="2046097029" sldId="311"/>
            <ac:graphicFrameMk id="7" creationId="{573B8CB0-732C-4B7C-B66F-63B6DE43981B}"/>
          </ac:graphicFrameMkLst>
        </pc:graphicFrameChg>
      </pc:sldChg>
      <pc:sldChg chg="addSp delSp modSp new mod">
        <pc:chgData name="Erika Cangas" userId="f70f0e6963a8c68e" providerId="LiveId" clId="{3FA5A750-9FEA-42CB-BE2E-18420EFBE0E9}" dt="2021-04-01T22:04:49.446" v="3648" actId="20577"/>
        <pc:sldMkLst>
          <pc:docMk/>
          <pc:sldMk cId="2209642177" sldId="312"/>
        </pc:sldMkLst>
        <pc:spChg chg="del">
          <ac:chgData name="Erika Cangas" userId="f70f0e6963a8c68e" providerId="LiveId" clId="{3FA5A750-9FEA-42CB-BE2E-18420EFBE0E9}" dt="2021-04-01T20:39:41.731" v="3564" actId="478"/>
          <ac:spMkLst>
            <pc:docMk/>
            <pc:sldMk cId="2209642177" sldId="312"/>
            <ac:spMk id="2" creationId="{2D6ADB9E-B6E0-4420-8E17-0BA888233F5E}"/>
          </ac:spMkLst>
        </pc:spChg>
        <pc:spChg chg="del">
          <ac:chgData name="Erika Cangas" userId="f70f0e6963a8c68e" providerId="LiveId" clId="{3FA5A750-9FEA-42CB-BE2E-18420EFBE0E9}" dt="2021-04-01T20:39:41.731" v="3564" actId="478"/>
          <ac:spMkLst>
            <pc:docMk/>
            <pc:sldMk cId="2209642177" sldId="312"/>
            <ac:spMk id="3" creationId="{1E0B2200-A299-460F-917F-8298F543E290}"/>
          </ac:spMkLst>
        </pc:spChg>
        <pc:graphicFrameChg chg="add del mod">
          <ac:chgData name="Erika Cangas" userId="f70f0e6963a8c68e" providerId="LiveId" clId="{3FA5A750-9FEA-42CB-BE2E-18420EFBE0E9}" dt="2021-04-01T20:40:41.999" v="3566"/>
          <ac:graphicFrameMkLst>
            <pc:docMk/>
            <pc:sldMk cId="2209642177" sldId="312"/>
            <ac:graphicFrameMk id="4" creationId="{77EC9C83-C4F0-49C2-A2D3-A551443CB9EA}"/>
          </ac:graphicFrameMkLst>
        </pc:graphicFrameChg>
        <pc:graphicFrameChg chg="add mod modGraphic">
          <ac:chgData name="Erika Cangas" userId="f70f0e6963a8c68e" providerId="LiveId" clId="{3FA5A750-9FEA-42CB-BE2E-18420EFBE0E9}" dt="2021-04-01T22:04:49.446" v="3648" actId="20577"/>
          <ac:graphicFrameMkLst>
            <pc:docMk/>
            <pc:sldMk cId="2209642177" sldId="312"/>
            <ac:graphicFrameMk id="5" creationId="{1978925D-5E21-4C3A-BE7A-5BC800B584F0}"/>
          </ac:graphicFrameMkLst>
        </pc:graphicFrameChg>
      </pc:sldChg>
    </pc:docChg>
  </pc:docChgLst>
  <pc:docChgLst>
    <pc:chgData name="Edith Ledesma" userId="9103638f2a5752c7" providerId="LiveId" clId="{47230D16-C114-4EE4-806D-7DDB879A4089}"/>
    <pc:docChg chg="undo custSel addSld delSld modSld sldOrd modSection">
      <pc:chgData name="Edith Ledesma" userId="9103638f2a5752c7" providerId="LiveId" clId="{47230D16-C114-4EE4-806D-7DDB879A4089}" dt="2021-04-02T00:24:48.097" v="2528" actId="20577"/>
      <pc:docMkLst>
        <pc:docMk/>
      </pc:docMkLst>
      <pc:sldChg chg="modSp mod">
        <pc:chgData name="Edith Ledesma" userId="9103638f2a5752c7" providerId="LiveId" clId="{47230D16-C114-4EE4-806D-7DDB879A4089}" dt="2021-03-31T20:39:06.394" v="1076" actId="20577"/>
        <pc:sldMkLst>
          <pc:docMk/>
          <pc:sldMk cId="3931213178" sldId="257"/>
        </pc:sldMkLst>
        <pc:spChg chg="mod">
          <ac:chgData name="Edith Ledesma" userId="9103638f2a5752c7" providerId="LiveId" clId="{47230D16-C114-4EE4-806D-7DDB879A4089}" dt="2021-03-31T20:39:06.394" v="1076" actId="20577"/>
          <ac:spMkLst>
            <pc:docMk/>
            <pc:sldMk cId="3931213178" sldId="257"/>
            <ac:spMk id="6" creationId="{2A14FD22-BEEB-4B3D-A76E-20CFE031673D}"/>
          </ac:spMkLst>
        </pc:spChg>
      </pc:sldChg>
      <pc:sldChg chg="addSp delSp modSp mod chgLayout">
        <pc:chgData name="Edith Ledesma" userId="9103638f2a5752c7" providerId="LiveId" clId="{47230D16-C114-4EE4-806D-7DDB879A4089}" dt="2021-03-31T14:12:40.012" v="675" actId="1076"/>
        <pc:sldMkLst>
          <pc:docMk/>
          <pc:sldMk cId="69852868" sldId="284"/>
        </pc:sldMkLst>
        <pc:spChg chg="add del mod ord">
          <ac:chgData name="Edith Ledesma" userId="9103638f2a5752c7" providerId="LiveId" clId="{47230D16-C114-4EE4-806D-7DDB879A4089}" dt="2021-03-31T13:17:34.714" v="107" actId="12084"/>
          <ac:spMkLst>
            <pc:docMk/>
            <pc:sldMk cId="69852868" sldId="284"/>
            <ac:spMk id="2" creationId="{E1E30D70-12BD-4EDB-87EE-A5004E94777C}"/>
          </ac:spMkLst>
        </pc:spChg>
        <pc:spChg chg="mod ord">
          <ac:chgData name="Edith Ledesma" userId="9103638f2a5752c7" providerId="LiveId" clId="{47230D16-C114-4EE4-806D-7DDB879A4089}" dt="2021-03-31T13:12:48.729" v="0" actId="700"/>
          <ac:spMkLst>
            <pc:docMk/>
            <pc:sldMk cId="69852868" sldId="284"/>
            <ac:spMk id="4" creationId="{56D5AF52-03A4-4E71-8E6C-86D728A88C07}"/>
          </ac:spMkLst>
        </pc:spChg>
        <pc:spChg chg="add del mod">
          <ac:chgData name="Edith Ledesma" userId="9103638f2a5752c7" providerId="LiveId" clId="{47230D16-C114-4EE4-806D-7DDB879A4089}" dt="2021-03-31T13:22:27.965" v="194" actId="12084"/>
          <ac:spMkLst>
            <pc:docMk/>
            <pc:sldMk cId="69852868" sldId="284"/>
            <ac:spMk id="6" creationId="{D9C068AE-1DF2-4964-96F2-F6ADB031C462}"/>
          </ac:spMkLst>
        </pc:spChg>
        <pc:spChg chg="add del mod">
          <ac:chgData name="Edith Ledesma" userId="9103638f2a5752c7" providerId="LiveId" clId="{47230D16-C114-4EE4-806D-7DDB879A4089}" dt="2021-03-31T14:12:06.999" v="668" actId="12084"/>
          <ac:spMkLst>
            <pc:docMk/>
            <pc:sldMk cId="69852868" sldId="284"/>
            <ac:spMk id="9" creationId="{3E31B21A-75EC-417D-8CCB-A389BCB94408}"/>
          </ac:spMkLst>
        </pc:spChg>
        <pc:graphicFrameChg chg="add mod">
          <ac:chgData name="Edith Ledesma" userId="9103638f2a5752c7" providerId="LiveId" clId="{47230D16-C114-4EE4-806D-7DDB879A4089}" dt="2021-03-31T14:12:40.012" v="675" actId="1076"/>
          <ac:graphicFrameMkLst>
            <pc:docMk/>
            <pc:sldMk cId="69852868" sldId="284"/>
            <ac:graphicFrameMk id="3" creationId="{DC96B881-E8CE-495A-976E-BD6ECE2D2457}"/>
          </ac:graphicFrameMkLst>
        </pc:graphicFrameChg>
        <pc:graphicFrameChg chg="add mod">
          <ac:chgData name="Edith Ledesma" userId="9103638f2a5752c7" providerId="LiveId" clId="{47230D16-C114-4EE4-806D-7DDB879A4089}" dt="2021-03-31T13:28:36.440" v="240" actId="20577"/>
          <ac:graphicFrameMkLst>
            <pc:docMk/>
            <pc:sldMk cId="69852868" sldId="284"/>
            <ac:graphicFrameMk id="7" creationId="{6404F2E9-1777-4FDE-87AB-E6BC9809DBDF}"/>
          </ac:graphicFrameMkLst>
        </pc:graphicFrameChg>
        <pc:graphicFrameChg chg="add mod">
          <ac:chgData name="Edith Ledesma" userId="9103638f2a5752c7" providerId="LiveId" clId="{47230D16-C114-4EE4-806D-7DDB879A4089}" dt="2021-03-31T14:12:35.334" v="674" actId="14100"/>
          <ac:graphicFrameMkLst>
            <pc:docMk/>
            <pc:sldMk cId="69852868" sldId="284"/>
            <ac:graphicFrameMk id="10" creationId="{C871014D-2744-42FF-9207-DADFFA44C102}"/>
          </ac:graphicFrameMkLst>
        </pc:graphicFrameChg>
      </pc:sldChg>
      <pc:sldChg chg="addSp delSp modSp mod">
        <pc:chgData name="Edith Ledesma" userId="9103638f2a5752c7" providerId="LiveId" clId="{47230D16-C114-4EE4-806D-7DDB879A4089}" dt="2021-03-31T20:34:15.084" v="1066" actId="1076"/>
        <pc:sldMkLst>
          <pc:docMk/>
          <pc:sldMk cId="2897037533" sldId="289"/>
        </pc:sldMkLst>
        <pc:spChg chg="mod">
          <ac:chgData name="Edith Ledesma" userId="9103638f2a5752c7" providerId="LiveId" clId="{47230D16-C114-4EE4-806D-7DDB879A4089}" dt="2021-03-31T14:13:18.298" v="676" actId="1076"/>
          <ac:spMkLst>
            <pc:docMk/>
            <pc:sldMk cId="2897037533" sldId="289"/>
            <ac:spMk id="5" creationId="{FA2FE243-BEE0-4F49-BEB2-1EC68CBC16EA}"/>
          </ac:spMkLst>
        </pc:spChg>
        <pc:spChg chg="add del mod">
          <ac:chgData name="Edith Ledesma" userId="9103638f2a5752c7" providerId="LiveId" clId="{47230D16-C114-4EE4-806D-7DDB879A4089}" dt="2021-03-31T14:22:48.745" v="723" actId="12084"/>
          <ac:spMkLst>
            <pc:docMk/>
            <pc:sldMk cId="2897037533" sldId="289"/>
            <ac:spMk id="7" creationId="{B1792960-4696-4331-8998-3A9C80127618}"/>
          </ac:spMkLst>
        </pc:spChg>
        <pc:spChg chg="add del mod">
          <ac:chgData name="Edith Ledesma" userId="9103638f2a5752c7" providerId="LiveId" clId="{47230D16-C114-4EE4-806D-7DDB879A4089}" dt="2021-03-31T14:26:38.828" v="976" actId="478"/>
          <ac:spMkLst>
            <pc:docMk/>
            <pc:sldMk cId="2897037533" sldId="289"/>
            <ac:spMk id="9" creationId="{BFF25C20-69FE-435B-BEB6-BD4651B8658B}"/>
          </ac:spMkLst>
        </pc:spChg>
        <pc:graphicFrameChg chg="add mod">
          <ac:chgData name="Edith Ledesma" userId="9103638f2a5752c7" providerId="LiveId" clId="{47230D16-C114-4EE4-806D-7DDB879A4089}" dt="2021-03-31T14:31:27.578" v="1061" actId="14100"/>
          <ac:graphicFrameMkLst>
            <pc:docMk/>
            <pc:sldMk cId="2897037533" sldId="289"/>
            <ac:graphicFrameMk id="3" creationId="{BD3189B7-F4D5-430B-9874-4B14A0909EA2}"/>
          </ac:graphicFrameMkLst>
        </pc:graphicFrameChg>
        <pc:graphicFrameChg chg="add mod">
          <ac:chgData name="Edith Ledesma" userId="9103638f2a5752c7" providerId="LiveId" clId="{47230D16-C114-4EE4-806D-7DDB879A4089}" dt="2021-03-31T20:34:15.084" v="1066" actId="1076"/>
          <ac:graphicFrameMkLst>
            <pc:docMk/>
            <pc:sldMk cId="2897037533" sldId="289"/>
            <ac:graphicFrameMk id="7" creationId="{1846A263-578F-4F43-8DCE-27426005A6CB}"/>
          </ac:graphicFrameMkLst>
        </pc:graphicFrameChg>
        <pc:graphicFrameChg chg="add mod modGraphic">
          <ac:chgData name="Edith Ledesma" userId="9103638f2a5752c7" providerId="LiveId" clId="{47230D16-C114-4EE4-806D-7DDB879A4089}" dt="2021-03-31T20:14:37.154" v="1062" actId="20577"/>
          <ac:graphicFrameMkLst>
            <pc:docMk/>
            <pc:sldMk cId="2897037533" sldId="289"/>
            <ac:graphicFrameMk id="10" creationId="{FF18749B-AB4A-4783-BE5C-D772F2E796F7}"/>
          </ac:graphicFrameMkLst>
        </pc:graphicFrameChg>
        <pc:graphicFrameChg chg="add del mod modGraphic">
          <ac:chgData name="Edith Ledesma" userId="9103638f2a5752c7" providerId="LiveId" clId="{47230D16-C114-4EE4-806D-7DDB879A4089}" dt="2021-03-31T20:27:17.345" v="1064" actId="478"/>
          <ac:graphicFrameMkLst>
            <pc:docMk/>
            <pc:sldMk cId="2897037533" sldId="289"/>
            <ac:graphicFrameMk id="11" creationId="{DF1533A1-A757-47EB-8359-5BBB97D529B3}"/>
          </ac:graphicFrameMkLst>
        </pc:graphicFrameChg>
        <pc:picChg chg="del mod">
          <ac:chgData name="Edith Ledesma" userId="9103638f2a5752c7" providerId="LiveId" clId="{47230D16-C114-4EE4-806D-7DDB879A4089}" dt="2021-03-31T14:27:12.475" v="985" actId="478"/>
          <ac:picMkLst>
            <pc:docMk/>
            <pc:sldMk cId="2897037533" sldId="289"/>
            <ac:picMk id="6" creationId="{4BAE7BD4-0EAD-4A76-BB0E-EA1332B3F949}"/>
          </ac:picMkLst>
        </pc:picChg>
      </pc:sldChg>
      <pc:sldChg chg="modSp mod">
        <pc:chgData name="Edith Ledesma" userId="9103638f2a5752c7" providerId="LiveId" clId="{47230D16-C114-4EE4-806D-7DDB879A4089}" dt="2021-04-02T00:24:48.097" v="2528" actId="20577"/>
        <pc:sldMkLst>
          <pc:docMk/>
          <pc:sldMk cId="542759221" sldId="294"/>
        </pc:sldMkLst>
        <pc:spChg chg="mod">
          <ac:chgData name="Edith Ledesma" userId="9103638f2a5752c7" providerId="LiveId" clId="{47230D16-C114-4EE4-806D-7DDB879A4089}" dt="2021-04-02T00:24:48.097" v="2528" actId="20577"/>
          <ac:spMkLst>
            <pc:docMk/>
            <pc:sldMk cId="542759221" sldId="294"/>
            <ac:spMk id="8" creationId="{36F30A9C-37C3-4DA7-8CF2-5D97739E761F}"/>
          </ac:spMkLst>
        </pc:spChg>
        <pc:spChg chg="mod">
          <ac:chgData name="Edith Ledesma" userId="9103638f2a5752c7" providerId="LiveId" clId="{47230D16-C114-4EE4-806D-7DDB879A4089}" dt="2021-04-02T00:24:45.467" v="2524" actId="20577"/>
          <ac:spMkLst>
            <pc:docMk/>
            <pc:sldMk cId="542759221" sldId="294"/>
            <ac:spMk id="9" creationId="{41BDF844-9E2A-4AEE-92FE-B30393B300AF}"/>
          </ac:spMkLst>
        </pc:spChg>
        <pc:spChg chg="mod">
          <ac:chgData name="Edith Ledesma" userId="9103638f2a5752c7" providerId="LiveId" clId="{47230D16-C114-4EE4-806D-7DDB879A4089}" dt="2021-04-01T16:46:57.845" v="1089" actId="20577"/>
          <ac:spMkLst>
            <pc:docMk/>
            <pc:sldMk cId="542759221" sldId="294"/>
            <ac:spMk id="12" creationId="{79898DE3-FC7E-42CB-A6D6-2D8A12C94A6D}"/>
          </ac:spMkLst>
        </pc:spChg>
        <pc:spChg chg="mod">
          <ac:chgData name="Edith Ledesma" userId="9103638f2a5752c7" providerId="LiveId" clId="{47230D16-C114-4EE4-806D-7DDB879A4089}" dt="2021-04-01T16:48:19.380" v="1111" actId="20577"/>
          <ac:spMkLst>
            <pc:docMk/>
            <pc:sldMk cId="542759221" sldId="294"/>
            <ac:spMk id="19" creationId="{4902FD97-E51D-4382-A30A-A00D2F74269B}"/>
          </ac:spMkLst>
        </pc:spChg>
      </pc:sldChg>
      <pc:sldChg chg="modSp">
        <pc:chgData name="Edith Ledesma" userId="9103638f2a5752c7" providerId="LiveId" clId="{47230D16-C114-4EE4-806D-7DDB879A4089}" dt="2021-04-02T00:01:00.563" v="2353" actId="20577"/>
        <pc:sldMkLst>
          <pc:docMk/>
          <pc:sldMk cId="4007073422" sldId="297"/>
        </pc:sldMkLst>
        <pc:graphicFrameChg chg="mod">
          <ac:chgData name="Edith Ledesma" userId="9103638f2a5752c7" providerId="LiveId" clId="{47230D16-C114-4EE4-806D-7DDB879A4089}" dt="2021-04-02T00:01:00.563" v="2353" actId="20577"/>
          <ac:graphicFrameMkLst>
            <pc:docMk/>
            <pc:sldMk cId="4007073422" sldId="297"/>
            <ac:graphicFrameMk id="7" creationId="{615918F3-D0CB-485D-AA3C-F02589159E7D}"/>
          </ac:graphicFrameMkLst>
        </pc:graphicFrameChg>
      </pc:sldChg>
      <pc:sldChg chg="addSp delSp modSp mod">
        <pc:chgData name="Edith Ledesma" userId="9103638f2a5752c7" providerId="LiveId" clId="{47230D16-C114-4EE4-806D-7DDB879A4089}" dt="2021-04-02T00:10:44.465" v="2515" actId="1076"/>
        <pc:sldMkLst>
          <pc:docMk/>
          <pc:sldMk cId="423528575" sldId="298"/>
        </pc:sldMkLst>
        <pc:spChg chg="mod">
          <ac:chgData name="Edith Ledesma" userId="9103638f2a5752c7" providerId="LiveId" clId="{47230D16-C114-4EE4-806D-7DDB879A4089}" dt="2021-04-02T00:02:00.631" v="2379" actId="20577"/>
          <ac:spMkLst>
            <pc:docMk/>
            <pc:sldMk cId="423528575" sldId="298"/>
            <ac:spMk id="5" creationId="{A10C7DD6-00D5-41F0-8E72-4B127DBA0D51}"/>
          </ac:spMkLst>
        </pc:spChg>
        <pc:spChg chg="del">
          <ac:chgData name="Edith Ledesma" userId="9103638f2a5752c7" providerId="LiveId" clId="{47230D16-C114-4EE4-806D-7DDB879A4089}" dt="2021-04-02T00:02:12.017" v="2380" actId="478"/>
          <ac:spMkLst>
            <pc:docMk/>
            <pc:sldMk cId="423528575" sldId="298"/>
            <ac:spMk id="7" creationId="{B28A32A0-BA10-412B-B12B-699B33354C72}"/>
          </ac:spMkLst>
        </pc:spChg>
        <pc:spChg chg="add del mod">
          <ac:chgData name="Edith Ledesma" userId="9103638f2a5752c7" providerId="LiveId" clId="{47230D16-C114-4EE4-806D-7DDB879A4089}" dt="2021-04-02T00:07:50.719" v="2432"/>
          <ac:spMkLst>
            <pc:docMk/>
            <pc:sldMk cId="423528575" sldId="298"/>
            <ac:spMk id="39" creationId="{7F8DC4ED-106C-468D-B7E1-7AE0ECC6D032}"/>
          </ac:spMkLst>
        </pc:spChg>
        <pc:spChg chg="add del mod">
          <ac:chgData name="Edith Ledesma" userId="9103638f2a5752c7" providerId="LiveId" clId="{47230D16-C114-4EE4-806D-7DDB879A4089}" dt="2021-04-02T00:07:50.719" v="2432"/>
          <ac:spMkLst>
            <pc:docMk/>
            <pc:sldMk cId="423528575" sldId="298"/>
            <ac:spMk id="41" creationId="{85290DDF-3217-40E8-912D-15153A135FDA}"/>
          </ac:spMkLst>
        </pc:spChg>
        <pc:spChg chg="add mod">
          <ac:chgData name="Edith Ledesma" userId="9103638f2a5752c7" providerId="LiveId" clId="{47230D16-C114-4EE4-806D-7DDB879A4089}" dt="2021-04-02T00:08:03.807" v="2434" actId="1076"/>
          <ac:spMkLst>
            <pc:docMk/>
            <pc:sldMk cId="423528575" sldId="298"/>
            <ac:spMk id="42" creationId="{CD405399-02EF-4996-82AE-B0F3A5611A42}"/>
          </ac:spMkLst>
        </pc:spChg>
        <pc:spChg chg="add mod">
          <ac:chgData name="Edith Ledesma" userId="9103638f2a5752c7" providerId="LiveId" clId="{47230D16-C114-4EE4-806D-7DDB879A4089}" dt="2021-04-02T00:10:44.465" v="2515" actId="1076"/>
          <ac:spMkLst>
            <pc:docMk/>
            <pc:sldMk cId="423528575" sldId="298"/>
            <ac:spMk id="43" creationId="{8147EB87-7313-4763-8F4B-91D5C3C3AD62}"/>
          </ac:spMkLst>
        </pc:spChg>
        <pc:graphicFrameChg chg="add del mod">
          <ac:chgData name="Edith Ledesma" userId="9103638f2a5752c7" providerId="LiveId" clId="{47230D16-C114-4EE4-806D-7DDB879A4089}" dt="2021-04-02T00:07:50.719" v="2432"/>
          <ac:graphicFrameMkLst>
            <pc:docMk/>
            <pc:sldMk cId="423528575" sldId="298"/>
            <ac:graphicFrameMk id="2" creationId="{B2BDBC31-1559-4C37-A0A1-DCD380F30B53}"/>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3" creationId="{CF4159B7-B268-4BA0-9777-98D736BFEA0A}"/>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6" creationId="{EB02CDB0-F4BD-4BED-A22C-38BCCC2E9A5B}"/>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10" creationId="{7E9A5873-EDB7-4907-99C5-CE888AEE23D0}"/>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11" creationId="{BEA1E2E0-4AD5-46E4-A8D5-4A25828F2D02}"/>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12" creationId="{911966AF-6712-4B7C-8861-3F9A4C65C09B}"/>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13" creationId="{666A671E-F20D-4843-A32C-DBCF96ADBF31}"/>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14" creationId="{F05DF9B0-884C-474B-8A80-929BD4BE6FD2}"/>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15" creationId="{4CDD4F62-3546-4FD5-A84A-3BDEB297FA20}"/>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16" creationId="{FA62EFE1-B501-4EC0-86B0-3F70B2308237}"/>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17" creationId="{080C7877-7F46-480D-BA23-97E5B4252CC9}"/>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18" creationId="{E377D19F-E1EF-454D-809E-66BD7DC89DAA}"/>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19" creationId="{D355B5FB-3995-4557-9BD0-B2DBA6245FC6}"/>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20" creationId="{0FE608CA-2BFE-470D-A4C9-9F8DF4F23700}"/>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21" creationId="{C9BDC983-BB6C-4D91-B463-238C9398C4BA}"/>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22" creationId="{CE893B61-19D0-4797-B926-AC17C9095E1A}"/>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23" creationId="{9351D90F-CD6B-4892-9549-116260A57E15}"/>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24" creationId="{2B52855F-0A7D-4051-ACB5-B8C9349EEDB2}"/>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25" creationId="{1128DB2F-34A7-46D7-B59E-AA3BC65CA5F6}"/>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26" creationId="{24358234-B459-4EBF-BFB3-77E8188167E6}"/>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27" creationId="{E6144482-B00C-4D30-9521-5A9183388879}"/>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28" creationId="{06D242D7-583E-4749-84DF-C77CE75F7D39}"/>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29" creationId="{B0061D44-D3E0-498B-B2B0-A1EF9BA28EF3}"/>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30" creationId="{795A6C78-E01C-488D-96CB-04BAD56D83B9}"/>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31" creationId="{4A1C8307-8972-47FE-A8A5-99A8481A13F0}"/>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32" creationId="{4059BA70-9A8D-4F89-B7B3-9F1745D71F29}"/>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33" creationId="{8965E11C-452B-4D5D-9C50-1F779A2388A3}"/>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34" creationId="{D93EE135-6747-41AE-A7C2-BAE3FB61DE40}"/>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35" creationId="{0351FDFF-89C4-4156-B4AF-C875035C2DB3}"/>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36" creationId="{F311C3C0-8BBE-4779-A00A-389B2369A492}"/>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37" creationId="{FA57418D-5E17-4503-8C27-F668875211C2}"/>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38" creationId="{2B34F8CC-460A-420C-B519-E112CD479F28}"/>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40" creationId="{75B424AD-78E0-471B-987E-FD3067F70FB3}"/>
          </ac:graphicFrameMkLst>
        </pc:graphicFrameChg>
      </pc:sldChg>
      <pc:sldChg chg="addSp delSp modSp new mod modClrScheme chgLayout">
        <pc:chgData name="Edith Ledesma" userId="9103638f2a5752c7" providerId="LiveId" clId="{47230D16-C114-4EE4-806D-7DDB879A4089}" dt="2021-03-31T14:27:08.488" v="984" actId="14100"/>
        <pc:sldMkLst>
          <pc:docMk/>
          <pc:sldMk cId="1842330808" sldId="300"/>
        </pc:sldMkLst>
        <pc:spChg chg="del">
          <ac:chgData name="Edith Ledesma" userId="9103638f2a5752c7" providerId="LiveId" clId="{47230D16-C114-4EE4-806D-7DDB879A4089}" dt="2021-03-31T14:26:59.909" v="981" actId="700"/>
          <ac:spMkLst>
            <pc:docMk/>
            <pc:sldMk cId="1842330808" sldId="300"/>
            <ac:spMk id="2" creationId="{1C7F59CA-1DB5-4256-A92E-67D03D805245}"/>
          </ac:spMkLst>
        </pc:spChg>
        <pc:spChg chg="del">
          <ac:chgData name="Edith Ledesma" userId="9103638f2a5752c7" providerId="LiveId" clId="{47230D16-C114-4EE4-806D-7DDB879A4089}" dt="2021-03-31T14:26:59.909" v="981" actId="700"/>
          <ac:spMkLst>
            <pc:docMk/>
            <pc:sldMk cId="1842330808" sldId="300"/>
            <ac:spMk id="3" creationId="{3BD3229D-78B7-4823-A309-52C4482A98D8}"/>
          </ac:spMkLst>
        </pc:spChg>
        <pc:picChg chg="add mod">
          <ac:chgData name="Edith Ledesma" userId="9103638f2a5752c7" providerId="LiveId" clId="{47230D16-C114-4EE4-806D-7DDB879A4089}" dt="2021-03-31T14:27:08.488" v="984" actId="14100"/>
          <ac:picMkLst>
            <pc:docMk/>
            <pc:sldMk cId="1842330808" sldId="300"/>
            <ac:picMk id="4" creationId="{405DD179-F53D-48C2-922A-30974604E139}"/>
          </ac:picMkLst>
        </pc:picChg>
      </pc:sldChg>
      <pc:sldChg chg="delSp modSp del mod">
        <pc:chgData name="Edith Ledesma" userId="9103638f2a5752c7" providerId="LiveId" clId="{47230D16-C114-4EE4-806D-7DDB879A4089}" dt="2021-04-02T00:10:46.404" v="2516" actId="47"/>
        <pc:sldMkLst>
          <pc:docMk/>
          <pc:sldMk cId="3240280535" sldId="301"/>
        </pc:sldMkLst>
        <pc:spChg chg="del">
          <ac:chgData name="Edith Ledesma" userId="9103638f2a5752c7" providerId="LiveId" clId="{47230D16-C114-4EE4-806D-7DDB879A4089}" dt="2021-04-02T00:03:27.812" v="2381" actId="478"/>
          <ac:spMkLst>
            <pc:docMk/>
            <pc:sldMk cId="3240280535" sldId="301"/>
            <ac:spMk id="5" creationId="{A10C7DD6-00D5-41F0-8E72-4B127DBA0D51}"/>
          </ac:spMkLst>
        </pc:spChg>
        <pc:spChg chg="del mod">
          <ac:chgData name="Edith Ledesma" userId="9103638f2a5752c7" providerId="LiveId" clId="{47230D16-C114-4EE4-806D-7DDB879A4089}" dt="2021-04-02T00:04:56.287" v="2384" actId="478"/>
          <ac:spMkLst>
            <pc:docMk/>
            <pc:sldMk cId="3240280535" sldId="301"/>
            <ac:spMk id="7" creationId="{B28A32A0-BA10-412B-B12B-699B33354C72}"/>
          </ac:spMkLst>
        </pc:spChg>
        <pc:spChg chg="del">
          <ac:chgData name="Edith Ledesma" userId="9103638f2a5752c7" providerId="LiveId" clId="{47230D16-C114-4EE4-806D-7DDB879A4089}" dt="2021-04-02T00:03:30.130" v="2382" actId="478"/>
          <ac:spMkLst>
            <pc:docMk/>
            <pc:sldMk cId="3240280535" sldId="301"/>
            <ac:spMk id="8" creationId="{B7CE9715-6DED-48C1-B3EF-01B66D7B902A}"/>
          </ac:spMkLst>
        </pc:spChg>
        <pc:spChg chg="del">
          <ac:chgData name="Edith Ledesma" userId="9103638f2a5752c7" providerId="LiveId" clId="{47230D16-C114-4EE4-806D-7DDB879A4089}" dt="2021-04-02T00:07:00.579" v="2430" actId="478"/>
          <ac:spMkLst>
            <pc:docMk/>
            <pc:sldMk cId="3240280535" sldId="301"/>
            <ac:spMk id="9" creationId="{F8A785F0-6974-4684-8CB1-5272E1A2C9D1}"/>
          </ac:spMkLst>
        </pc:spChg>
      </pc:sldChg>
      <pc:sldChg chg="delSp modSp del mod">
        <pc:chgData name="Edith Ledesma" userId="9103638f2a5752c7" providerId="LiveId" clId="{47230D16-C114-4EE4-806D-7DDB879A4089}" dt="2021-04-02T00:10:48.947" v="2517" actId="47"/>
        <pc:sldMkLst>
          <pc:docMk/>
          <pc:sldMk cId="836875511" sldId="303"/>
        </pc:sldMkLst>
        <pc:spChg chg="del mod">
          <ac:chgData name="Edith Ledesma" userId="9103638f2a5752c7" providerId="LiveId" clId="{47230D16-C114-4EE4-806D-7DDB879A4089}" dt="2021-04-02T00:05:20.911" v="2421" actId="478"/>
          <ac:spMkLst>
            <pc:docMk/>
            <pc:sldMk cId="836875511" sldId="303"/>
            <ac:spMk id="5" creationId="{A10C7DD6-00D5-41F0-8E72-4B127DBA0D51}"/>
          </ac:spMkLst>
        </pc:spChg>
        <pc:spChg chg="del mod">
          <ac:chgData name="Edith Ledesma" userId="9103638f2a5752c7" providerId="LiveId" clId="{47230D16-C114-4EE4-806D-7DDB879A4089}" dt="2021-04-02T00:08:06.797" v="2435" actId="478"/>
          <ac:spMkLst>
            <pc:docMk/>
            <pc:sldMk cId="836875511" sldId="303"/>
            <ac:spMk id="7" creationId="{B28A32A0-BA10-412B-B12B-699B33354C72}"/>
          </ac:spMkLst>
        </pc:spChg>
        <pc:spChg chg="del">
          <ac:chgData name="Edith Ledesma" userId="9103638f2a5752c7" providerId="LiveId" clId="{47230D16-C114-4EE4-806D-7DDB879A4089}" dt="2021-04-02T00:08:08.606" v="2436" actId="478"/>
          <ac:spMkLst>
            <pc:docMk/>
            <pc:sldMk cId="836875511" sldId="303"/>
            <ac:spMk id="8" creationId="{B7CE9715-6DED-48C1-B3EF-01B66D7B902A}"/>
          </ac:spMkLst>
        </pc:spChg>
        <pc:spChg chg="del">
          <ac:chgData name="Edith Ledesma" userId="9103638f2a5752c7" providerId="LiveId" clId="{47230D16-C114-4EE4-806D-7DDB879A4089}" dt="2021-04-02T00:08:13.837" v="2437" actId="478"/>
          <ac:spMkLst>
            <pc:docMk/>
            <pc:sldMk cId="836875511" sldId="303"/>
            <ac:spMk id="9" creationId="{F8A785F0-6974-4684-8CB1-5272E1A2C9D1}"/>
          </ac:spMkLst>
        </pc:spChg>
        <pc:spChg chg="del mod">
          <ac:chgData name="Edith Ledesma" userId="9103638f2a5752c7" providerId="LiveId" clId="{47230D16-C114-4EE4-806D-7DDB879A4089}" dt="2021-04-02T00:09:26.855" v="2470" actId="478"/>
          <ac:spMkLst>
            <pc:docMk/>
            <pc:sldMk cId="836875511" sldId="303"/>
            <ac:spMk id="10" creationId="{9AE6630B-011D-4B7B-ADBC-F32191480263}"/>
          </ac:spMkLst>
        </pc:spChg>
        <pc:spChg chg="del mod">
          <ac:chgData name="Edith Ledesma" userId="9103638f2a5752c7" providerId="LiveId" clId="{47230D16-C114-4EE4-806D-7DDB879A4089}" dt="2021-04-02T00:10:39.338" v="2513" actId="21"/>
          <ac:spMkLst>
            <pc:docMk/>
            <pc:sldMk cId="836875511" sldId="303"/>
            <ac:spMk id="11" creationId="{6A62A76B-6F4C-4746-9EAB-AAA6731398B8}"/>
          </ac:spMkLst>
        </pc:spChg>
      </pc:sldChg>
      <pc:sldChg chg="new del">
        <pc:chgData name="Edith Ledesma" userId="9103638f2a5752c7" providerId="LiveId" clId="{47230D16-C114-4EE4-806D-7DDB879A4089}" dt="2021-04-01T17:08:38.387" v="1130" actId="47"/>
        <pc:sldMkLst>
          <pc:docMk/>
          <pc:sldMk cId="2117103083" sldId="308"/>
        </pc:sldMkLst>
      </pc:sldChg>
      <pc:sldChg chg="addSp delSp modSp new mod ord">
        <pc:chgData name="Edith Ledesma" userId="9103638f2a5752c7" providerId="LiveId" clId="{47230D16-C114-4EE4-806D-7DDB879A4089}" dt="2021-04-01T17:04:12.356" v="1129" actId="1076"/>
        <pc:sldMkLst>
          <pc:docMk/>
          <pc:sldMk cId="2456987563" sldId="309"/>
        </pc:sldMkLst>
        <pc:spChg chg="del">
          <ac:chgData name="Edith Ledesma" userId="9103638f2a5752c7" providerId="LiveId" clId="{47230D16-C114-4EE4-806D-7DDB879A4089}" dt="2021-04-01T17:03:05.346" v="1116"/>
          <ac:spMkLst>
            <pc:docMk/>
            <pc:sldMk cId="2456987563" sldId="309"/>
            <ac:spMk id="2" creationId="{B65DB993-CB6C-4CFC-B4EE-F145690FFCC7}"/>
          </ac:spMkLst>
        </pc:spChg>
        <pc:spChg chg="add del">
          <ac:chgData name="Edith Ledesma" userId="9103638f2a5752c7" providerId="LiveId" clId="{47230D16-C114-4EE4-806D-7DDB879A4089}" dt="2021-04-01T17:03:29.236" v="1119" actId="478"/>
          <ac:spMkLst>
            <pc:docMk/>
            <pc:sldMk cId="2456987563" sldId="309"/>
            <ac:spMk id="3" creationId="{8B7F6C2A-7A15-4B36-A2CB-77CAEA1907F3}"/>
          </ac:spMkLst>
        </pc:spChg>
        <pc:spChg chg="add mod">
          <ac:chgData name="Edith Ledesma" userId="9103638f2a5752c7" providerId="LiveId" clId="{47230D16-C114-4EE4-806D-7DDB879A4089}" dt="2021-04-01T17:04:12.356" v="1129" actId="1076"/>
          <ac:spMkLst>
            <pc:docMk/>
            <pc:sldMk cId="2456987563" sldId="309"/>
            <ac:spMk id="4" creationId="{4E284E83-4563-48D0-A39F-B3D725F988E0}"/>
          </ac:spMkLst>
        </pc:spChg>
        <pc:spChg chg="add del mod">
          <ac:chgData name="Edith Ledesma" userId="9103638f2a5752c7" providerId="LiveId" clId="{47230D16-C114-4EE4-806D-7DDB879A4089}" dt="2021-04-01T17:03:09.242" v="1118"/>
          <ac:spMkLst>
            <pc:docMk/>
            <pc:sldMk cId="2456987563" sldId="309"/>
            <ac:spMk id="5" creationId="{0B80791E-C558-44DF-AC9D-974CB8C35C8B}"/>
          </ac:spMkLst>
        </pc:spChg>
        <pc:picChg chg="add mod modCrop">
          <ac:chgData name="Edith Ledesma" userId="9103638f2a5752c7" providerId="LiveId" clId="{47230D16-C114-4EE4-806D-7DDB879A4089}" dt="2021-04-01T17:04:09.325" v="1128" actId="1076"/>
          <ac:picMkLst>
            <pc:docMk/>
            <pc:sldMk cId="2456987563" sldId="309"/>
            <ac:picMk id="7" creationId="{95939B9B-BC84-4500-A980-711256AA00A5}"/>
          </ac:picMkLst>
        </pc:picChg>
      </pc:sldChg>
      <pc:sldChg chg="addSp delSp modSp new mod">
        <pc:chgData name="Edith Ledesma" userId="9103638f2a5752c7" providerId="LiveId" clId="{47230D16-C114-4EE4-806D-7DDB879A4089}" dt="2021-04-01T22:53:53.195" v="2285" actId="1076"/>
        <pc:sldMkLst>
          <pc:docMk/>
          <pc:sldMk cId="3871813444" sldId="310"/>
        </pc:sldMkLst>
        <pc:spChg chg="del mod">
          <ac:chgData name="Edith Ledesma" userId="9103638f2a5752c7" providerId="LiveId" clId="{47230D16-C114-4EE4-806D-7DDB879A4089}" dt="2021-04-01T22:04:07.126" v="1165" actId="478"/>
          <ac:spMkLst>
            <pc:docMk/>
            <pc:sldMk cId="3871813444" sldId="310"/>
            <ac:spMk id="2" creationId="{99BD6D79-C5CE-44A1-A75E-9086C4FBC94C}"/>
          </ac:spMkLst>
        </pc:spChg>
        <pc:spChg chg="mod">
          <ac:chgData name="Edith Ledesma" userId="9103638f2a5752c7" providerId="LiveId" clId="{47230D16-C114-4EE4-806D-7DDB879A4089}" dt="2021-04-01T22:31:21.713" v="1960" actId="1076"/>
          <ac:spMkLst>
            <pc:docMk/>
            <pc:sldMk cId="3871813444" sldId="310"/>
            <ac:spMk id="3" creationId="{FDD8796C-12CA-4352-A8C4-0C780A6F855E}"/>
          </ac:spMkLst>
        </pc:spChg>
        <pc:spChg chg="add del mod">
          <ac:chgData name="Edith Ledesma" userId="9103638f2a5752c7" providerId="LiveId" clId="{47230D16-C114-4EE4-806D-7DDB879A4089}" dt="2021-04-01T22:04:09.703" v="1167" actId="478"/>
          <ac:spMkLst>
            <pc:docMk/>
            <pc:sldMk cId="3871813444" sldId="310"/>
            <ac:spMk id="5" creationId="{8D4604F9-DD3C-4128-9742-E88C6FBE6F34}"/>
          </ac:spMkLst>
        </pc:spChg>
        <pc:spChg chg="add mod">
          <ac:chgData name="Edith Ledesma" userId="9103638f2a5752c7" providerId="LiveId" clId="{47230D16-C114-4EE4-806D-7DDB879A4089}" dt="2021-04-01T22:07:05.251" v="1341" actId="113"/>
          <ac:spMkLst>
            <pc:docMk/>
            <pc:sldMk cId="3871813444" sldId="310"/>
            <ac:spMk id="6" creationId="{0E41818A-DE42-4958-A6F2-CF315423C113}"/>
          </ac:spMkLst>
        </pc:spChg>
        <pc:spChg chg="add del mod">
          <ac:chgData name="Edith Ledesma" userId="9103638f2a5752c7" providerId="LiveId" clId="{47230D16-C114-4EE4-806D-7DDB879A4089}" dt="2021-04-01T22:26:57.251" v="1921" actId="12084"/>
          <ac:spMkLst>
            <pc:docMk/>
            <pc:sldMk cId="3871813444" sldId="310"/>
            <ac:spMk id="8" creationId="{4A00357E-8493-4322-B093-694529771C2E}"/>
          </ac:spMkLst>
        </pc:spChg>
        <pc:spChg chg="add del mod">
          <ac:chgData name="Edith Ledesma" userId="9103638f2a5752c7" providerId="LiveId" clId="{47230D16-C114-4EE4-806D-7DDB879A4089}" dt="2021-04-01T22:49:43.549" v="2029" actId="12084"/>
          <ac:spMkLst>
            <pc:docMk/>
            <pc:sldMk cId="3871813444" sldId="310"/>
            <ac:spMk id="11" creationId="{61A2F787-741F-423C-9258-C748D528160C}"/>
          </ac:spMkLst>
        </pc:spChg>
        <pc:spChg chg="add mod">
          <ac:chgData name="Edith Ledesma" userId="9103638f2a5752c7" providerId="LiveId" clId="{47230D16-C114-4EE4-806D-7DDB879A4089}" dt="2021-04-01T22:53:49.538" v="2283" actId="1076"/>
          <ac:spMkLst>
            <pc:docMk/>
            <pc:sldMk cId="3871813444" sldId="310"/>
            <ac:spMk id="14" creationId="{416F0756-DCF1-465A-9A69-3B228B706EA5}"/>
          </ac:spMkLst>
        </pc:spChg>
        <pc:graphicFrameChg chg="add mod">
          <ac:chgData name="Edith Ledesma" userId="9103638f2a5752c7" providerId="LiveId" clId="{47230D16-C114-4EE4-806D-7DDB879A4089}" dt="2021-04-01T22:31:19.613" v="1959" actId="1076"/>
          <ac:graphicFrameMkLst>
            <pc:docMk/>
            <pc:sldMk cId="3871813444" sldId="310"/>
            <ac:graphicFrameMk id="9" creationId="{792AB0D7-BFF6-4945-BABF-2DD7A6217228}"/>
          </ac:graphicFrameMkLst>
        </pc:graphicFrameChg>
        <pc:graphicFrameChg chg="add mod">
          <ac:chgData name="Edith Ledesma" userId="9103638f2a5752c7" providerId="LiveId" clId="{47230D16-C114-4EE4-806D-7DDB879A4089}" dt="2021-04-01T22:53:53.195" v="2285" actId="1076"/>
          <ac:graphicFrameMkLst>
            <pc:docMk/>
            <pc:sldMk cId="3871813444" sldId="310"/>
            <ac:graphicFrameMk id="12" creationId="{DF5AB105-CB2E-41BC-9C7D-554687647142}"/>
          </ac:graphicFrameMkLst>
        </pc:graphicFrameChg>
      </pc:sldChg>
      <pc:sldChg chg="modSp new del mod">
        <pc:chgData name="Edith Ledesma" userId="9103638f2a5752c7" providerId="LiveId" clId="{47230D16-C114-4EE4-806D-7DDB879A4089}" dt="2021-04-01T22:59:09.416" v="2325" actId="47"/>
        <pc:sldMkLst>
          <pc:docMk/>
          <pc:sldMk cId="4063991724" sldId="313"/>
        </pc:sldMkLst>
        <pc:spChg chg="mod">
          <ac:chgData name="Edith Ledesma" userId="9103638f2a5752c7" providerId="LiveId" clId="{47230D16-C114-4EE4-806D-7DDB879A4089}" dt="2021-04-01T22:54:25.844" v="2312" actId="3062"/>
          <ac:spMkLst>
            <pc:docMk/>
            <pc:sldMk cId="4063991724" sldId="313"/>
            <ac:spMk id="2" creationId="{4A0845D9-E17E-4B71-95C3-8972715AECE5}"/>
          </ac:spMkLst>
        </pc:spChg>
        <pc:spChg chg="mod">
          <ac:chgData name="Edith Ledesma" userId="9103638f2a5752c7" providerId="LiveId" clId="{47230D16-C114-4EE4-806D-7DDB879A4089}" dt="2021-04-01T22:55:33.701" v="2324" actId="20577"/>
          <ac:spMkLst>
            <pc:docMk/>
            <pc:sldMk cId="4063991724" sldId="313"/>
            <ac:spMk id="3" creationId="{1F0764AC-DD02-42E0-AC5B-A9CB3A56E696}"/>
          </ac:spMkLst>
        </pc:spChg>
      </pc:sldChg>
    </pc:docChg>
  </pc:docChgLst>
  <pc:docChgLst>
    <pc:chgData name="Erika Cangas" userId="f70f0e6963a8c68e" providerId="Windows Live" clId="Web-{C6C58A47-BCAB-4175-BC6E-9A8F089D84A1}"/>
    <pc:docChg chg="modSld">
      <pc:chgData name="Erika Cangas" userId="f70f0e6963a8c68e" providerId="Windows Live" clId="Web-{C6C58A47-BCAB-4175-BC6E-9A8F089D84A1}" dt="2021-04-13T16:08:04.222" v="106" actId="1076"/>
      <pc:docMkLst>
        <pc:docMk/>
      </pc:docMkLst>
      <pc:sldChg chg="modSp">
        <pc:chgData name="Erika Cangas" userId="f70f0e6963a8c68e" providerId="Windows Live" clId="Web-{C6C58A47-BCAB-4175-BC6E-9A8F089D84A1}" dt="2021-04-13T16:08:04.222" v="106" actId="1076"/>
        <pc:sldMkLst>
          <pc:docMk/>
          <pc:sldMk cId="3931213178" sldId="257"/>
        </pc:sldMkLst>
        <pc:spChg chg="mod">
          <ac:chgData name="Erika Cangas" userId="f70f0e6963a8c68e" providerId="Windows Live" clId="Web-{C6C58A47-BCAB-4175-BC6E-9A8F089D84A1}" dt="2021-04-13T16:08:04.222" v="106" actId="1076"/>
          <ac:spMkLst>
            <pc:docMk/>
            <pc:sldMk cId="3931213178" sldId="257"/>
            <ac:spMk id="6" creationId="{2A14FD22-BEEB-4B3D-A76E-20CFE031673D}"/>
          </ac:spMkLst>
        </pc:spChg>
      </pc:sldChg>
    </pc:docChg>
  </pc:docChgLst>
  <pc:docChgLst>
    <pc:chgData name="Erika Cangas" userId="f70f0e6963a8c68e" providerId="Windows Live" clId="Web-{93A87206-82D7-4499-BF79-FB6FA4B2D9B5}"/>
    <pc:docChg chg="modSld">
      <pc:chgData name="Erika Cangas" userId="f70f0e6963a8c68e" providerId="Windows Live" clId="Web-{93A87206-82D7-4499-BF79-FB6FA4B2D9B5}" dt="2021-04-13T20:19:06.308" v="0" actId="20577"/>
      <pc:docMkLst>
        <pc:docMk/>
      </pc:docMkLst>
      <pc:sldChg chg="modSp">
        <pc:chgData name="Erika Cangas" userId="f70f0e6963a8c68e" providerId="Windows Live" clId="Web-{93A87206-82D7-4499-BF79-FB6FA4B2D9B5}" dt="2021-04-13T20:19:06.308" v="0" actId="20577"/>
        <pc:sldMkLst>
          <pc:docMk/>
          <pc:sldMk cId="3931213178" sldId="257"/>
        </pc:sldMkLst>
        <pc:spChg chg="mod">
          <ac:chgData name="Erika Cangas" userId="f70f0e6963a8c68e" providerId="Windows Live" clId="Web-{93A87206-82D7-4499-BF79-FB6FA4B2D9B5}" dt="2021-04-13T20:19:06.308" v="0" actId="20577"/>
          <ac:spMkLst>
            <pc:docMk/>
            <pc:sldMk cId="3931213178" sldId="257"/>
            <ac:spMk id="6" creationId="{2A14FD22-BEEB-4B3D-A76E-20CFE031673D}"/>
          </ac:spMkLst>
        </pc:spChg>
      </pc:sldChg>
    </pc:docChg>
  </pc:docChgLst>
  <pc:docChgLst>
    <pc:chgData name="Erika Cangas" userId="f70f0e6963a8c68e" providerId="Windows Live" clId="Web-{5935DC7D-5776-4CCB-820E-D17B82C547FC}"/>
    <pc:docChg chg="modSld">
      <pc:chgData name="Erika Cangas" userId="f70f0e6963a8c68e" providerId="Windows Live" clId="Web-{5935DC7D-5776-4CCB-820E-D17B82C547FC}" dt="2021-03-31T04:26:20.395" v="246" actId="20577"/>
      <pc:docMkLst>
        <pc:docMk/>
      </pc:docMkLst>
      <pc:sldChg chg="delSp">
        <pc:chgData name="Erika Cangas" userId="f70f0e6963a8c68e" providerId="Windows Live" clId="Web-{5935DC7D-5776-4CCB-820E-D17B82C547FC}" dt="2021-03-31T03:57:52.044" v="1"/>
        <pc:sldMkLst>
          <pc:docMk/>
          <pc:sldMk cId="1422206817" sldId="288"/>
        </pc:sldMkLst>
        <pc:spChg chg="del">
          <ac:chgData name="Erika Cangas" userId="f70f0e6963a8c68e" providerId="Windows Live" clId="Web-{5935DC7D-5776-4CCB-820E-D17B82C547FC}" dt="2021-03-31T03:57:49.544" v="0"/>
          <ac:spMkLst>
            <pc:docMk/>
            <pc:sldMk cId="1422206817" sldId="288"/>
            <ac:spMk id="2" creationId="{A7BD4922-EACA-4EE5-B9A2-0D64C31039BE}"/>
          </ac:spMkLst>
        </pc:spChg>
        <pc:spChg chg="del">
          <ac:chgData name="Erika Cangas" userId="f70f0e6963a8c68e" providerId="Windows Live" clId="Web-{5935DC7D-5776-4CCB-820E-D17B82C547FC}" dt="2021-03-31T03:57:52.044" v="1"/>
          <ac:spMkLst>
            <pc:docMk/>
            <pc:sldMk cId="1422206817" sldId="288"/>
            <ac:spMk id="3" creationId="{603F0F25-BAB7-4867-BBA5-67D49A131A90}"/>
          </ac:spMkLst>
        </pc:spChg>
      </pc:sldChg>
      <pc:sldChg chg="addSp delSp modSp">
        <pc:chgData name="Erika Cangas" userId="f70f0e6963a8c68e" providerId="Windows Live" clId="Web-{5935DC7D-5776-4CCB-820E-D17B82C547FC}" dt="2021-03-31T04:26:20.395" v="246" actId="20577"/>
        <pc:sldMkLst>
          <pc:docMk/>
          <pc:sldMk cId="2220725432" sldId="295"/>
        </pc:sldMkLst>
        <pc:spChg chg="add mod">
          <ac:chgData name="Erika Cangas" userId="f70f0e6963a8c68e" providerId="Windows Live" clId="Web-{5935DC7D-5776-4CCB-820E-D17B82C547FC}" dt="2021-03-31T04:25:03.643" v="242" actId="1076"/>
          <ac:spMkLst>
            <pc:docMk/>
            <pc:sldMk cId="2220725432" sldId="295"/>
            <ac:spMk id="1073" creationId="{50516C8A-D4A1-4D3E-B25C-671BDE5795E9}"/>
          </ac:spMkLst>
        </pc:spChg>
        <pc:spChg chg="add mod">
          <ac:chgData name="Erika Cangas" userId="f70f0e6963a8c68e" providerId="Windows Live" clId="Web-{5935DC7D-5776-4CCB-820E-D17B82C547FC}" dt="2021-03-31T04:25:11.440" v="243" actId="1076"/>
          <ac:spMkLst>
            <pc:docMk/>
            <pc:sldMk cId="2220725432" sldId="295"/>
            <ac:spMk id="1074" creationId="{B3487B65-92CA-4AB2-8293-70ED107FB169}"/>
          </ac:spMkLst>
        </pc:spChg>
        <pc:graphicFrameChg chg="add del mod modGraphic">
          <ac:chgData name="Erika Cangas" userId="f70f0e6963a8c68e" providerId="Windows Live" clId="Web-{5935DC7D-5776-4CCB-820E-D17B82C547FC}" dt="2021-03-31T04:09:41.679" v="86" actId="14100"/>
          <ac:graphicFrameMkLst>
            <pc:docMk/>
            <pc:sldMk cId="2220725432" sldId="295"/>
            <ac:graphicFrameMk id="2" creationId="{C47244D7-6B9B-4644-81DE-9B3ECD6004DA}"/>
          </ac:graphicFrameMkLst>
        </pc:graphicFrameChg>
        <pc:graphicFrameChg chg="add mod modGraphic">
          <ac:chgData name="Erika Cangas" userId="f70f0e6963a8c68e" providerId="Windows Live" clId="Web-{5935DC7D-5776-4CCB-820E-D17B82C547FC}" dt="2021-03-31T04:26:20.395" v="246" actId="20577"/>
          <ac:graphicFrameMkLst>
            <pc:docMk/>
            <pc:sldMk cId="2220725432" sldId="295"/>
            <ac:graphicFrameMk id="607" creationId="{2B9BCCA4-5B45-4BC7-BE86-9FEC9B31DEF6}"/>
          </ac:graphicFrameMkLst>
        </pc:graphicFrameChg>
      </pc:sldChg>
    </pc:docChg>
  </pc:docChgLst>
  <pc:docChgLst>
    <pc:chgData name="Erika Cangas" userId="f70f0e6963a8c68e" providerId="Windows Live" clId="Web-{01542905-88A5-4800-82C9-0866CA109F97}"/>
    <pc:docChg chg="modSld">
      <pc:chgData name="Erika Cangas" userId="f70f0e6963a8c68e" providerId="Windows Live" clId="Web-{01542905-88A5-4800-82C9-0866CA109F97}" dt="2021-04-13T07:28:57.884" v="5" actId="20577"/>
      <pc:docMkLst>
        <pc:docMk/>
      </pc:docMkLst>
      <pc:sldChg chg="modSp">
        <pc:chgData name="Erika Cangas" userId="f70f0e6963a8c68e" providerId="Windows Live" clId="Web-{01542905-88A5-4800-82C9-0866CA109F97}" dt="2021-04-13T07:22:21.461" v="1" actId="20577"/>
        <pc:sldMkLst>
          <pc:docMk/>
          <pc:sldMk cId="3931213178" sldId="257"/>
        </pc:sldMkLst>
        <pc:spChg chg="mod">
          <ac:chgData name="Erika Cangas" userId="f70f0e6963a8c68e" providerId="Windows Live" clId="Web-{01542905-88A5-4800-82C9-0866CA109F97}" dt="2021-04-13T07:22:21.461" v="1" actId="20577"/>
          <ac:spMkLst>
            <pc:docMk/>
            <pc:sldMk cId="3931213178" sldId="257"/>
            <ac:spMk id="6" creationId="{2A14FD22-BEEB-4B3D-A76E-20CFE031673D}"/>
          </ac:spMkLst>
        </pc:spChg>
      </pc:sldChg>
      <pc:sldChg chg="modSp">
        <pc:chgData name="Erika Cangas" userId="f70f0e6963a8c68e" providerId="Windows Live" clId="Web-{01542905-88A5-4800-82C9-0866CA109F97}" dt="2021-04-13T07:28:57.884" v="5" actId="20577"/>
        <pc:sldMkLst>
          <pc:docMk/>
          <pc:sldMk cId="3720543832" sldId="304"/>
        </pc:sldMkLst>
        <pc:spChg chg="mod">
          <ac:chgData name="Erika Cangas" userId="f70f0e6963a8c68e" providerId="Windows Live" clId="Web-{01542905-88A5-4800-82C9-0866CA109F97}" dt="2021-04-13T07:28:57.884" v="5" actId="20577"/>
          <ac:spMkLst>
            <pc:docMk/>
            <pc:sldMk cId="3720543832" sldId="304"/>
            <ac:spMk id="7" creationId="{B28A32A0-BA10-412B-B12B-699B33354C72}"/>
          </ac:spMkLst>
        </pc:spChg>
      </pc:sldChg>
    </pc:docChg>
  </pc:docChgLst>
  <pc:docChgLst>
    <pc:chgData name="Edith Ledesma" userId="9103638f2a5752c7" providerId="LiveId" clId="{2AB5C543-14C6-4CA0-9B61-2CC10E12276D}"/>
    <pc:docChg chg="modSld">
      <pc:chgData name="Edith Ledesma" userId="9103638f2a5752c7" providerId="LiveId" clId="{2AB5C543-14C6-4CA0-9B61-2CC10E12276D}" dt="2021-04-14T22:23:32.994" v="2" actId="20577"/>
      <pc:docMkLst>
        <pc:docMk/>
      </pc:docMkLst>
      <pc:sldChg chg="modSp mod">
        <pc:chgData name="Edith Ledesma" userId="9103638f2a5752c7" providerId="LiveId" clId="{2AB5C543-14C6-4CA0-9B61-2CC10E12276D}" dt="2021-04-14T22:23:32.994" v="2" actId="20577"/>
        <pc:sldMkLst>
          <pc:docMk/>
          <pc:sldMk cId="3931213178" sldId="257"/>
        </pc:sldMkLst>
        <pc:spChg chg="mod">
          <ac:chgData name="Edith Ledesma" userId="9103638f2a5752c7" providerId="LiveId" clId="{2AB5C543-14C6-4CA0-9B61-2CC10E12276D}" dt="2021-04-14T22:23:32.994" v="2" actId="20577"/>
          <ac:spMkLst>
            <pc:docMk/>
            <pc:sldMk cId="3931213178" sldId="257"/>
            <ac:spMk id="6" creationId="{2A14FD22-BEEB-4B3D-A76E-20CFE031673D}"/>
          </ac:spMkLst>
        </pc:spChg>
      </pc:sldChg>
    </pc:docChg>
  </pc:docChgLst>
  <pc:docChgLst>
    <pc:chgData name="Edith Ledesma" userId="9103638f2a5752c7" providerId="Windows Live" clId="Web-{7DDF2D79-4977-4954-AB80-ACECF226D704}"/>
    <pc:docChg chg="addSld modSld modSection">
      <pc:chgData name="Edith Ledesma" userId="9103638f2a5752c7" providerId="Windows Live" clId="Web-{7DDF2D79-4977-4954-AB80-ACECF226D704}" dt="2021-04-01T00:16:20.344" v="1581"/>
      <pc:docMkLst>
        <pc:docMk/>
      </pc:docMkLst>
      <pc:sldChg chg="addSp delSp modSp">
        <pc:chgData name="Edith Ledesma" userId="9103638f2a5752c7" providerId="Windows Live" clId="Web-{7DDF2D79-4977-4954-AB80-ACECF226D704}" dt="2021-03-31T23:37:16.148" v="723"/>
        <pc:sldMkLst>
          <pc:docMk/>
          <pc:sldMk cId="2897037533" sldId="289"/>
        </pc:sldMkLst>
        <pc:graphicFrameChg chg="mod">
          <ac:chgData name="Edith Ledesma" userId="9103638f2a5752c7" providerId="Windows Live" clId="Web-{7DDF2D79-4977-4954-AB80-ACECF226D704}" dt="2021-03-31T23:25:46.471" v="605" actId="14100"/>
          <ac:graphicFrameMkLst>
            <pc:docMk/>
            <pc:sldMk cId="2897037533" sldId="289"/>
            <ac:graphicFrameMk id="7" creationId="{1846A263-578F-4F43-8DCE-27426005A6CB}"/>
          </ac:graphicFrameMkLst>
        </pc:graphicFrameChg>
        <pc:graphicFrameChg chg="del mod modGraphic">
          <ac:chgData name="Edith Ledesma" userId="9103638f2a5752c7" providerId="Windows Live" clId="Web-{7DDF2D79-4977-4954-AB80-ACECF226D704}" dt="2021-03-31T21:38:25.155" v="574"/>
          <ac:graphicFrameMkLst>
            <pc:docMk/>
            <pc:sldMk cId="2897037533" sldId="289"/>
            <ac:graphicFrameMk id="10" creationId="{FF18749B-AB4A-4783-BE5C-D772F2E796F7}"/>
          </ac:graphicFrameMkLst>
        </pc:graphicFrameChg>
        <pc:graphicFrameChg chg="add del mod modGraphic">
          <ac:chgData name="Edith Ledesma" userId="9103638f2a5752c7" providerId="Windows Live" clId="Web-{7DDF2D79-4977-4954-AB80-ACECF226D704}" dt="2021-03-31T23:36:49.913" v="713"/>
          <ac:graphicFrameMkLst>
            <pc:docMk/>
            <pc:sldMk cId="2897037533" sldId="289"/>
            <ac:graphicFrameMk id="12" creationId="{31962201-6568-42B7-8651-C68B43C0B51D}"/>
          </ac:graphicFrameMkLst>
        </pc:graphicFrameChg>
        <pc:graphicFrameChg chg="add mod modGraphic">
          <ac:chgData name="Edith Ledesma" userId="9103638f2a5752c7" providerId="Windows Live" clId="Web-{7DDF2D79-4977-4954-AB80-ACECF226D704}" dt="2021-03-31T23:37:16.148" v="723"/>
          <ac:graphicFrameMkLst>
            <pc:docMk/>
            <pc:sldMk cId="2897037533" sldId="289"/>
            <ac:graphicFrameMk id="13" creationId="{749B1E22-0D5D-4599-8590-829C8CF49859}"/>
          </ac:graphicFrameMkLst>
        </pc:graphicFrameChg>
        <pc:picChg chg="add mod">
          <ac:chgData name="Edith Ledesma" userId="9103638f2a5752c7" providerId="Windows Live" clId="Web-{7DDF2D79-4977-4954-AB80-ACECF226D704}" dt="2021-03-31T23:32:48.171" v="640" actId="1076"/>
          <ac:picMkLst>
            <pc:docMk/>
            <pc:sldMk cId="2897037533" sldId="289"/>
            <ac:picMk id="11" creationId="{18D464FD-63F0-4B5F-A6BC-1122F0B48EA8}"/>
          </ac:picMkLst>
        </pc:picChg>
      </pc:sldChg>
      <pc:sldChg chg="addSp delSp modSp">
        <pc:chgData name="Edith Ledesma" userId="9103638f2a5752c7" providerId="Windows Live" clId="Web-{7DDF2D79-4977-4954-AB80-ACECF226D704}" dt="2021-03-31T21:26:39.308" v="402"/>
        <pc:sldMkLst>
          <pc:docMk/>
          <pc:sldMk cId="542759221" sldId="294"/>
        </pc:sldMkLst>
        <pc:spChg chg="del">
          <ac:chgData name="Edith Ledesma" userId="9103638f2a5752c7" providerId="Windows Live" clId="Web-{7DDF2D79-4977-4954-AB80-ACECF226D704}" dt="2021-03-31T20:52:06.390" v="0"/>
          <ac:spMkLst>
            <pc:docMk/>
            <pc:sldMk cId="542759221" sldId="294"/>
            <ac:spMk id="3" creationId="{E624934A-0B9E-4DA2-AC99-696530BB0A54}"/>
          </ac:spMkLst>
        </pc:spChg>
        <pc:spChg chg="mod">
          <ac:chgData name="Edith Ledesma" userId="9103638f2a5752c7" providerId="Windows Live" clId="Web-{7DDF2D79-4977-4954-AB80-ACECF226D704}" dt="2021-03-31T21:00:58.890" v="114" actId="1076"/>
          <ac:spMkLst>
            <pc:docMk/>
            <pc:sldMk cId="542759221" sldId="294"/>
            <ac:spMk id="4" creationId="{D171CE0D-BB66-47E8-AEFE-3DB10DAC7354}"/>
          </ac:spMkLst>
        </pc:spChg>
        <pc:spChg chg="add del mod">
          <ac:chgData name="Edith Ledesma" userId="9103638f2a5752c7" providerId="Windows Live" clId="Web-{7DDF2D79-4977-4954-AB80-ACECF226D704}" dt="2021-03-31T20:53:12.548" v="9"/>
          <ac:spMkLst>
            <pc:docMk/>
            <pc:sldMk cId="542759221" sldId="294"/>
            <ac:spMk id="7" creationId="{6EA5B730-B5CD-4EC2-8477-2AAB6B542F74}"/>
          </ac:spMkLst>
        </pc:spChg>
        <pc:spChg chg="add mod">
          <ac:chgData name="Edith Ledesma" userId="9103638f2a5752c7" providerId="Windows Live" clId="Web-{7DDF2D79-4977-4954-AB80-ACECF226D704}" dt="2021-03-31T21:20:03.140" v="313"/>
          <ac:spMkLst>
            <pc:docMk/>
            <pc:sldMk cId="542759221" sldId="294"/>
            <ac:spMk id="8" creationId="{36F30A9C-37C3-4DA7-8CF2-5D97739E761F}"/>
          </ac:spMkLst>
        </pc:spChg>
        <pc:spChg chg="add mod">
          <ac:chgData name="Edith Ledesma" userId="9103638f2a5752c7" providerId="Windows Live" clId="Web-{7DDF2D79-4977-4954-AB80-ACECF226D704}" dt="2021-03-31T21:19:54.234" v="311"/>
          <ac:spMkLst>
            <pc:docMk/>
            <pc:sldMk cId="542759221" sldId="294"/>
            <ac:spMk id="9" creationId="{41BDF844-9E2A-4AEE-92FE-B30393B300AF}"/>
          </ac:spMkLst>
        </pc:spChg>
        <pc:spChg chg="add mod">
          <ac:chgData name="Edith Ledesma" userId="9103638f2a5752c7" providerId="Windows Live" clId="Web-{7DDF2D79-4977-4954-AB80-ACECF226D704}" dt="2021-03-31T21:20:00.093" v="312"/>
          <ac:spMkLst>
            <pc:docMk/>
            <pc:sldMk cId="542759221" sldId="294"/>
            <ac:spMk id="10" creationId="{2FAF4733-D3BB-4F60-9A0E-7509EB9D6D28}"/>
          </ac:spMkLst>
        </pc:spChg>
        <pc:spChg chg="add mod">
          <ac:chgData name="Edith Ledesma" userId="9103638f2a5752c7" providerId="Windows Live" clId="Web-{7DDF2D79-4977-4954-AB80-ACECF226D704}" dt="2021-03-31T21:20:06.218" v="314"/>
          <ac:spMkLst>
            <pc:docMk/>
            <pc:sldMk cId="542759221" sldId="294"/>
            <ac:spMk id="11" creationId="{6C7887E3-A4F3-446C-A1F1-A9393AFFBD88}"/>
          </ac:spMkLst>
        </pc:spChg>
        <pc:spChg chg="add mod">
          <ac:chgData name="Edith Ledesma" userId="9103638f2a5752c7" providerId="Windows Live" clId="Web-{7DDF2D79-4977-4954-AB80-ACECF226D704}" dt="2021-03-31T21:21:14.642" v="327"/>
          <ac:spMkLst>
            <pc:docMk/>
            <pc:sldMk cId="542759221" sldId="294"/>
            <ac:spMk id="12" creationId="{79898DE3-FC7E-42CB-A6D6-2D8A12C94A6D}"/>
          </ac:spMkLst>
        </pc:spChg>
        <pc:spChg chg="add mod">
          <ac:chgData name="Edith Ledesma" userId="9103638f2a5752c7" providerId="Windows Live" clId="Web-{7DDF2D79-4977-4954-AB80-ACECF226D704}" dt="2021-03-31T21:21:19.314" v="328"/>
          <ac:spMkLst>
            <pc:docMk/>
            <pc:sldMk cId="542759221" sldId="294"/>
            <ac:spMk id="13" creationId="{18DD7582-D531-4760-B222-F7258BE22969}"/>
          </ac:spMkLst>
        </pc:spChg>
        <pc:spChg chg="add mod">
          <ac:chgData name="Edith Ledesma" userId="9103638f2a5752c7" providerId="Windows Live" clId="Web-{7DDF2D79-4977-4954-AB80-ACECF226D704}" dt="2021-03-31T21:21:22.346" v="329"/>
          <ac:spMkLst>
            <pc:docMk/>
            <pc:sldMk cId="542759221" sldId="294"/>
            <ac:spMk id="14" creationId="{FA1C0F5D-F2EB-428A-94A5-7EBC24AE08F3}"/>
          </ac:spMkLst>
        </pc:spChg>
        <pc:spChg chg="add mod">
          <ac:chgData name="Edith Ledesma" userId="9103638f2a5752c7" providerId="Windows Live" clId="Web-{7DDF2D79-4977-4954-AB80-ACECF226D704}" dt="2021-03-31T21:22:18.441" v="342" actId="14100"/>
          <ac:spMkLst>
            <pc:docMk/>
            <pc:sldMk cId="542759221" sldId="294"/>
            <ac:spMk id="15" creationId="{44FAEDBD-DA8E-4600-9115-25CA581AFD06}"/>
          </ac:spMkLst>
        </pc:spChg>
        <pc:spChg chg="add mod">
          <ac:chgData name="Edith Ledesma" userId="9103638f2a5752c7" providerId="Windows Live" clId="Web-{7DDF2D79-4977-4954-AB80-ACECF226D704}" dt="2021-03-31T21:24:11.569" v="360"/>
          <ac:spMkLst>
            <pc:docMk/>
            <pc:sldMk cId="542759221" sldId="294"/>
            <ac:spMk id="16" creationId="{9EC21B53-A0F9-412C-8DB6-DAC9E34DC019}"/>
          </ac:spMkLst>
        </pc:spChg>
        <pc:spChg chg="add mod">
          <ac:chgData name="Edith Ledesma" userId="9103638f2a5752c7" providerId="Windows Live" clId="Web-{7DDF2D79-4977-4954-AB80-ACECF226D704}" dt="2021-03-31T21:24:03.350" v="359"/>
          <ac:spMkLst>
            <pc:docMk/>
            <pc:sldMk cId="542759221" sldId="294"/>
            <ac:spMk id="17" creationId="{2F85FA18-A577-4BE6-BCBD-7EE0C4AFED0D}"/>
          </ac:spMkLst>
        </pc:spChg>
        <pc:spChg chg="add mod">
          <ac:chgData name="Edith Ledesma" userId="9103638f2a5752c7" providerId="Windows Live" clId="Web-{7DDF2D79-4977-4954-AB80-ACECF226D704}" dt="2021-03-31T21:23:59.569" v="358"/>
          <ac:spMkLst>
            <pc:docMk/>
            <pc:sldMk cId="542759221" sldId="294"/>
            <ac:spMk id="18" creationId="{40C51377-1714-4DCC-91F7-11127A845D90}"/>
          </ac:spMkLst>
        </pc:spChg>
        <pc:spChg chg="add mod">
          <ac:chgData name="Edith Ledesma" userId="9103638f2a5752c7" providerId="Windows Live" clId="Web-{7DDF2D79-4977-4954-AB80-ACECF226D704}" dt="2021-03-31T21:23:54.865" v="357"/>
          <ac:spMkLst>
            <pc:docMk/>
            <pc:sldMk cId="542759221" sldId="294"/>
            <ac:spMk id="19" creationId="{4902FD97-E51D-4382-A30A-A00D2F74269B}"/>
          </ac:spMkLst>
        </pc:spChg>
        <pc:spChg chg="add mod">
          <ac:chgData name="Edith Ledesma" userId="9103638f2a5752c7" providerId="Windows Live" clId="Web-{7DDF2D79-4977-4954-AB80-ACECF226D704}" dt="2021-03-31T21:26:39.308" v="402"/>
          <ac:spMkLst>
            <pc:docMk/>
            <pc:sldMk cId="542759221" sldId="294"/>
            <ac:spMk id="28" creationId="{77AE5D65-A0E5-494A-98C1-6BD7D3B5B311}"/>
          </ac:spMkLst>
        </pc:spChg>
        <pc:spChg chg="add mod">
          <ac:chgData name="Edith Ledesma" userId="9103638f2a5752c7" providerId="Windows Live" clId="Web-{7DDF2D79-4977-4954-AB80-ACECF226D704}" dt="2021-03-31T21:26:32.526" v="400"/>
          <ac:spMkLst>
            <pc:docMk/>
            <pc:sldMk cId="542759221" sldId="294"/>
            <ac:spMk id="30" creationId="{7268F08C-9447-4472-AA11-92B935EBC250}"/>
          </ac:spMkLst>
        </pc:spChg>
        <pc:spChg chg="add mod">
          <ac:chgData name="Edith Ledesma" userId="9103638f2a5752c7" providerId="Windows Live" clId="Web-{7DDF2D79-4977-4954-AB80-ACECF226D704}" dt="2021-03-31T21:26:35.636" v="401"/>
          <ac:spMkLst>
            <pc:docMk/>
            <pc:sldMk cId="542759221" sldId="294"/>
            <ac:spMk id="31" creationId="{9AD10515-0023-472D-A08E-89803C83F781}"/>
          </ac:spMkLst>
        </pc:spChg>
        <pc:graphicFrameChg chg="add del mod ord modGraphic">
          <ac:chgData name="Edith Ledesma" userId="9103638f2a5752c7" providerId="Windows Live" clId="Web-{7DDF2D79-4977-4954-AB80-ACECF226D704}" dt="2021-03-31T20:52:57.642" v="4"/>
          <ac:graphicFrameMkLst>
            <pc:docMk/>
            <pc:sldMk cId="542759221" sldId="294"/>
            <ac:graphicFrameMk id="5" creationId="{1CDECB37-3BB5-448A-84DD-897E44C15706}"/>
          </ac:graphicFrameMkLst>
        </pc:graphicFrameChg>
        <pc:cxnChg chg="add mod">
          <ac:chgData name="Edith Ledesma" userId="9103638f2a5752c7" providerId="Windows Live" clId="Web-{7DDF2D79-4977-4954-AB80-ACECF226D704}" dt="2021-03-31T21:21:45.081" v="334" actId="14100"/>
          <ac:cxnSpMkLst>
            <pc:docMk/>
            <pc:sldMk cId="542759221" sldId="294"/>
            <ac:cxnSpMk id="20" creationId="{5CD862BE-37CE-479C-AD52-9B9A1802B29D}"/>
          </ac:cxnSpMkLst>
        </pc:cxnChg>
        <pc:cxnChg chg="add mod">
          <ac:chgData name="Edith Ledesma" userId="9103638f2a5752c7" providerId="Windows Live" clId="Web-{7DDF2D79-4977-4954-AB80-ACECF226D704}" dt="2021-03-31T21:21:54.518" v="336" actId="1076"/>
          <ac:cxnSpMkLst>
            <pc:docMk/>
            <pc:sldMk cId="542759221" sldId="294"/>
            <ac:cxnSpMk id="21" creationId="{B7DD2B40-B0A4-48AC-853E-CEF79760219D}"/>
          </ac:cxnSpMkLst>
        </pc:cxnChg>
        <pc:cxnChg chg="add mod">
          <ac:chgData name="Edith Ledesma" userId="9103638f2a5752c7" providerId="Windows Live" clId="Web-{7DDF2D79-4977-4954-AB80-ACECF226D704}" dt="2021-03-31T21:21:59.987" v="338" actId="1076"/>
          <ac:cxnSpMkLst>
            <pc:docMk/>
            <pc:sldMk cId="542759221" sldId="294"/>
            <ac:cxnSpMk id="22" creationId="{7EB047E9-577F-400E-AEA3-B9E3C4330956}"/>
          </ac:cxnSpMkLst>
        </pc:cxnChg>
        <pc:cxnChg chg="add mod">
          <ac:chgData name="Edith Ledesma" userId="9103638f2a5752c7" providerId="Windows Live" clId="Web-{7DDF2D79-4977-4954-AB80-ACECF226D704}" dt="2021-03-31T21:22:11.956" v="341" actId="1076"/>
          <ac:cxnSpMkLst>
            <pc:docMk/>
            <pc:sldMk cId="542759221" sldId="294"/>
            <ac:cxnSpMk id="23" creationId="{6709F4BC-2F2B-472E-98BB-EBD90B1096A0}"/>
          </ac:cxnSpMkLst>
        </pc:cxnChg>
        <pc:cxnChg chg="add mod">
          <ac:chgData name="Edith Ledesma" userId="9103638f2a5752c7" providerId="Windows Live" clId="Web-{7DDF2D79-4977-4954-AB80-ACECF226D704}" dt="2021-03-31T21:23:10.786" v="348" actId="14100"/>
          <ac:cxnSpMkLst>
            <pc:docMk/>
            <pc:sldMk cId="542759221" sldId="294"/>
            <ac:cxnSpMk id="24" creationId="{FF0D274C-555D-4AD3-9B52-B3E7327037BD}"/>
          </ac:cxnSpMkLst>
        </pc:cxnChg>
        <pc:cxnChg chg="add mod">
          <ac:chgData name="Edith Ledesma" userId="9103638f2a5752c7" providerId="Windows Live" clId="Web-{7DDF2D79-4977-4954-AB80-ACECF226D704}" dt="2021-03-31T21:23:18.771" v="350" actId="1076"/>
          <ac:cxnSpMkLst>
            <pc:docMk/>
            <pc:sldMk cId="542759221" sldId="294"/>
            <ac:cxnSpMk id="25" creationId="{163A68A9-6EDD-487C-87D7-A525CF5BC425}"/>
          </ac:cxnSpMkLst>
        </pc:cxnChg>
        <pc:cxnChg chg="add mod">
          <ac:chgData name="Edith Ledesma" userId="9103638f2a5752c7" providerId="Windows Live" clId="Web-{7DDF2D79-4977-4954-AB80-ACECF226D704}" dt="2021-03-31T21:23:23.208" v="352" actId="1076"/>
          <ac:cxnSpMkLst>
            <pc:docMk/>
            <pc:sldMk cId="542759221" sldId="294"/>
            <ac:cxnSpMk id="26" creationId="{1AA8F307-238E-44CB-B00C-215BD340B680}"/>
          </ac:cxnSpMkLst>
        </pc:cxnChg>
        <pc:cxnChg chg="add mod">
          <ac:chgData name="Edith Ledesma" userId="9103638f2a5752c7" providerId="Windows Live" clId="Web-{7DDF2D79-4977-4954-AB80-ACECF226D704}" dt="2021-03-31T21:23:28.474" v="354" actId="1076"/>
          <ac:cxnSpMkLst>
            <pc:docMk/>
            <pc:sldMk cId="542759221" sldId="294"/>
            <ac:cxnSpMk id="27" creationId="{224AF135-E32D-41B5-98DC-F46AB10AE248}"/>
          </ac:cxnSpMkLst>
        </pc:cxnChg>
        <pc:cxnChg chg="add del mod">
          <ac:chgData name="Edith Ledesma" userId="9103638f2a5752c7" providerId="Windows Live" clId="Web-{7DDF2D79-4977-4954-AB80-ACECF226D704}" dt="2021-03-31T21:25:21.274" v="370"/>
          <ac:cxnSpMkLst>
            <pc:docMk/>
            <pc:sldMk cId="542759221" sldId="294"/>
            <ac:cxnSpMk id="29" creationId="{6E15D1C8-1F6B-407D-AC26-390224026217}"/>
          </ac:cxnSpMkLst>
        </pc:cxnChg>
      </pc:sldChg>
      <pc:sldChg chg="addSp delSp modSp add replId">
        <pc:chgData name="Edith Ledesma" userId="9103638f2a5752c7" providerId="Windows Live" clId="Web-{7DDF2D79-4977-4954-AB80-ACECF226D704}" dt="2021-04-01T00:16:20.344" v="1581"/>
        <pc:sldMkLst>
          <pc:docMk/>
          <pc:sldMk cId="2744063220" sldId="305"/>
        </pc:sldMkLst>
        <pc:spChg chg="del mod">
          <ac:chgData name="Edith Ledesma" userId="9103638f2a5752c7" providerId="Windows Live" clId="Web-{7DDF2D79-4977-4954-AB80-ACECF226D704}" dt="2021-03-31T23:39:13.276" v="733"/>
          <ac:spMkLst>
            <pc:docMk/>
            <pc:sldMk cId="2744063220" sldId="305"/>
            <ac:spMk id="5" creationId="{FA2FE243-BEE0-4F49-BEB2-1EC68CBC16EA}"/>
          </ac:spMkLst>
        </pc:spChg>
        <pc:spChg chg="add del mod">
          <ac:chgData name="Edith Ledesma" userId="9103638f2a5752c7" providerId="Windows Live" clId="Web-{7DDF2D79-4977-4954-AB80-ACECF226D704}" dt="2021-03-31T23:39:17.433" v="735"/>
          <ac:spMkLst>
            <pc:docMk/>
            <pc:sldMk cId="2744063220" sldId="305"/>
            <ac:spMk id="15" creationId="{DE7F60D2-9767-4A0D-AD86-C54FF41E8EEE}"/>
          </ac:spMkLst>
        </pc:spChg>
        <pc:graphicFrameChg chg="del">
          <ac:chgData name="Edith Ledesma" userId="9103638f2a5752c7" providerId="Windows Live" clId="Web-{7DDF2D79-4977-4954-AB80-ACECF226D704}" dt="2021-03-31T23:39:15.323" v="734"/>
          <ac:graphicFrameMkLst>
            <pc:docMk/>
            <pc:sldMk cId="2744063220" sldId="305"/>
            <ac:graphicFrameMk id="3" creationId="{BD3189B7-F4D5-430B-9874-4B14A0909EA2}"/>
          </ac:graphicFrameMkLst>
        </pc:graphicFrameChg>
        <pc:graphicFrameChg chg="del">
          <ac:chgData name="Edith Ledesma" userId="9103638f2a5752c7" providerId="Windows Live" clId="Web-{7DDF2D79-4977-4954-AB80-ACECF226D704}" dt="2021-03-31T23:39:08.526" v="730"/>
          <ac:graphicFrameMkLst>
            <pc:docMk/>
            <pc:sldMk cId="2744063220" sldId="305"/>
            <ac:graphicFrameMk id="7" creationId="{1846A263-578F-4F43-8DCE-27426005A6CB}"/>
          </ac:graphicFrameMkLst>
        </pc:graphicFrameChg>
        <pc:graphicFrameChg chg="mod modGraphic">
          <ac:chgData name="Edith Ledesma" userId="9103638f2a5752c7" providerId="Windows Live" clId="Web-{7DDF2D79-4977-4954-AB80-ACECF226D704}" dt="2021-04-01T00:16:14.203" v="1578"/>
          <ac:graphicFrameMkLst>
            <pc:docMk/>
            <pc:sldMk cId="2744063220" sldId="305"/>
            <ac:graphicFrameMk id="12" creationId="{31962201-6568-42B7-8651-C68B43C0B51D}"/>
          </ac:graphicFrameMkLst>
        </pc:graphicFrameChg>
        <pc:graphicFrameChg chg="mod modGraphic">
          <ac:chgData name="Edith Ledesma" userId="9103638f2a5752c7" providerId="Windows Live" clId="Web-{7DDF2D79-4977-4954-AB80-ACECF226D704}" dt="2021-04-01T00:16:20.344" v="1581"/>
          <ac:graphicFrameMkLst>
            <pc:docMk/>
            <pc:sldMk cId="2744063220" sldId="305"/>
            <ac:graphicFrameMk id="13" creationId="{749B1E22-0D5D-4599-8590-829C8CF49859}"/>
          </ac:graphicFrameMkLst>
        </pc:graphicFrameChg>
        <pc:picChg chg="del">
          <ac:chgData name="Edith Ledesma" userId="9103638f2a5752c7" providerId="Windows Live" clId="Web-{7DDF2D79-4977-4954-AB80-ACECF226D704}" dt="2021-03-31T23:39:09.792" v="731"/>
          <ac:picMkLst>
            <pc:docMk/>
            <pc:sldMk cId="2744063220" sldId="305"/>
            <ac:picMk id="11" creationId="{18D464FD-63F0-4B5F-A6BC-1122F0B48EA8}"/>
          </ac:picMkLst>
        </pc:picChg>
        <pc:picChg chg="add mod">
          <ac:chgData name="Edith Ledesma" userId="9103638f2a5752c7" providerId="Windows Live" clId="Web-{7DDF2D79-4977-4954-AB80-ACECF226D704}" dt="2021-04-01T00:09:35.597" v="1379" actId="14100"/>
          <ac:picMkLst>
            <pc:docMk/>
            <pc:sldMk cId="2744063220" sldId="305"/>
            <ac:picMk id="21" creationId="{2A45BCEB-89C7-4A18-84E0-AE671E04877D}"/>
          </ac:picMkLst>
        </pc:picChg>
        <pc:picChg chg="add mod">
          <ac:chgData name="Edith Ledesma" userId="9103638f2a5752c7" providerId="Windows Live" clId="Web-{7DDF2D79-4977-4954-AB80-ACECF226D704}" dt="2021-04-01T00:09:43.254" v="1382" actId="14100"/>
          <ac:picMkLst>
            <pc:docMk/>
            <pc:sldMk cId="2744063220" sldId="305"/>
            <ac:picMk id="22" creationId="{83151D7C-D2FF-4721-91D4-17735CB6911F}"/>
          </ac:picMkLst>
        </pc:picChg>
      </pc:sldChg>
      <pc:sldChg chg="addSp delSp modSp add replId">
        <pc:chgData name="Edith Ledesma" userId="9103638f2a5752c7" providerId="Windows Live" clId="Web-{7DDF2D79-4977-4954-AB80-ACECF226D704}" dt="2021-04-01T00:15:43.405" v="1576"/>
        <pc:sldMkLst>
          <pc:docMk/>
          <pc:sldMk cId="1227814241" sldId="306"/>
        </pc:sldMkLst>
        <pc:spChg chg="del">
          <ac:chgData name="Edith Ledesma" userId="9103638f2a5752c7" providerId="Windows Live" clId="Web-{7DDF2D79-4977-4954-AB80-ACECF226D704}" dt="2021-03-31T23:39:04.307" v="728"/>
          <ac:spMkLst>
            <pc:docMk/>
            <pc:sldMk cId="1227814241" sldId="306"/>
            <ac:spMk id="5" creationId="{FA2FE243-BEE0-4F49-BEB2-1EC68CBC16EA}"/>
          </ac:spMkLst>
        </pc:spChg>
        <pc:spChg chg="add del mod">
          <ac:chgData name="Edith Ledesma" userId="9103638f2a5752c7" providerId="Windows Live" clId="Web-{7DDF2D79-4977-4954-AB80-ACECF226D704}" dt="2021-03-31T23:40:58.905" v="736"/>
          <ac:spMkLst>
            <pc:docMk/>
            <pc:sldMk cId="1227814241" sldId="306"/>
            <ac:spMk id="15" creationId="{BF7B3BB9-2539-4D54-805F-10A6D665F4B3}"/>
          </ac:spMkLst>
        </pc:spChg>
        <pc:graphicFrameChg chg="del">
          <ac:chgData name="Edith Ledesma" userId="9103638f2a5752c7" providerId="Windows Live" clId="Web-{7DDF2D79-4977-4954-AB80-ACECF226D704}" dt="2021-03-31T23:39:07.620" v="729"/>
          <ac:graphicFrameMkLst>
            <pc:docMk/>
            <pc:sldMk cId="1227814241" sldId="306"/>
            <ac:graphicFrameMk id="3" creationId="{BD3189B7-F4D5-430B-9874-4B14A0909EA2}"/>
          </ac:graphicFrameMkLst>
        </pc:graphicFrameChg>
        <pc:graphicFrameChg chg="del">
          <ac:chgData name="Edith Ledesma" userId="9103638f2a5752c7" providerId="Windows Live" clId="Web-{7DDF2D79-4977-4954-AB80-ACECF226D704}" dt="2021-03-31T23:38:57.432" v="726"/>
          <ac:graphicFrameMkLst>
            <pc:docMk/>
            <pc:sldMk cId="1227814241" sldId="306"/>
            <ac:graphicFrameMk id="7" creationId="{1846A263-578F-4F43-8DCE-27426005A6CB}"/>
          </ac:graphicFrameMkLst>
        </pc:graphicFrameChg>
        <pc:graphicFrameChg chg="mod modGraphic">
          <ac:chgData name="Edith Ledesma" userId="9103638f2a5752c7" providerId="Windows Live" clId="Web-{7DDF2D79-4977-4954-AB80-ACECF226D704}" dt="2021-04-01T00:15:43.405" v="1576"/>
          <ac:graphicFrameMkLst>
            <pc:docMk/>
            <pc:sldMk cId="1227814241" sldId="306"/>
            <ac:graphicFrameMk id="12" creationId="{31962201-6568-42B7-8651-C68B43C0B51D}"/>
          </ac:graphicFrameMkLst>
        </pc:graphicFrameChg>
        <pc:graphicFrameChg chg="mod modGraphic">
          <ac:chgData name="Edith Ledesma" userId="9103638f2a5752c7" providerId="Windows Live" clId="Web-{7DDF2D79-4977-4954-AB80-ACECF226D704}" dt="2021-04-01T00:15:18.092" v="1562"/>
          <ac:graphicFrameMkLst>
            <pc:docMk/>
            <pc:sldMk cId="1227814241" sldId="306"/>
            <ac:graphicFrameMk id="13" creationId="{749B1E22-0D5D-4599-8590-829C8CF49859}"/>
          </ac:graphicFrameMkLst>
        </pc:graphicFrameChg>
        <pc:picChg chg="del">
          <ac:chgData name="Edith Ledesma" userId="9103638f2a5752c7" providerId="Windows Live" clId="Web-{7DDF2D79-4977-4954-AB80-ACECF226D704}" dt="2021-03-31T23:38:59.307" v="727"/>
          <ac:picMkLst>
            <pc:docMk/>
            <pc:sldMk cId="1227814241" sldId="306"/>
            <ac:picMk id="11" creationId="{18D464FD-63F0-4B5F-A6BC-1122F0B48EA8}"/>
          </ac:picMkLst>
        </pc:picChg>
        <pc:picChg chg="add mod">
          <ac:chgData name="Edith Ledesma" userId="9103638f2a5752c7" providerId="Windows Live" clId="Web-{7DDF2D79-4977-4954-AB80-ACECF226D704}" dt="2021-04-01T00:13:14.916" v="1443" actId="1076"/>
          <ac:picMkLst>
            <pc:docMk/>
            <pc:sldMk cId="1227814241" sldId="306"/>
            <ac:picMk id="21" creationId="{8F447BE0-3322-46F1-9316-49DFA4004251}"/>
          </ac:picMkLst>
        </pc:picChg>
        <pc:picChg chg="add mod">
          <ac:chgData name="Edith Ledesma" userId="9103638f2a5752c7" providerId="Windows Live" clId="Web-{7DDF2D79-4977-4954-AB80-ACECF226D704}" dt="2021-04-01T00:14:39.481" v="1525" actId="14100"/>
          <ac:picMkLst>
            <pc:docMk/>
            <pc:sldMk cId="1227814241" sldId="306"/>
            <ac:picMk id="22" creationId="{DDBAAADC-4B69-4334-B866-ADF1026029C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2.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d.docs.live.net/9103638f2a5752c7/TESIS%201.0/DATOS%20CORRELACION/MATRICES%20RESPUESTA%20ENCUESTA%20RANKING.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d.docs.live.net/9103638f2a5752c7/TESIS%201.0/DATOS%20CORRELACION/Copia%20de%20GRAFICAS%20INDICES%20Y%20RANKING.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d.docs.live.net/9103638f2a5752c7/TESIS%201.0/CORREGIDO/INDICES%20CORREGIDO.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d.docs.live.net/9103638f2a5752c7/TESIS%201.0/CORREGIDO/INDICES%20CORREGID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G1</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'https://d.docs.live.net/9103638f2a5752c7/TESIS 1.0/[MATRICES RESPUESTA ENCUESTA_ GRAFICAS.xlsx]CALIF AUDITORES'!$A$31:$A$35</c:f>
              <c:strCache>
                <c:ptCount val="5"/>
                <c:pt idx="0">
                  <c:v>Totalmente de acuerdo</c:v>
                </c:pt>
                <c:pt idx="1">
                  <c:v>De acuerdo</c:v>
                </c:pt>
                <c:pt idx="2">
                  <c:v>Neutral</c:v>
                </c:pt>
                <c:pt idx="3">
                  <c:v>En desacuerdo</c:v>
                </c:pt>
                <c:pt idx="4">
                  <c:v>Totalmente en desacuerdo</c:v>
                </c:pt>
              </c:strCache>
            </c:strRef>
          </c:cat>
          <c:val>
            <c:numRef>
              <c:f>'[MATRICES RESPUESTA ENCUESTA.xlsx]CORREL 0,35'!$G$32:$G$36</c:f>
              <c:numCache>
                <c:formatCode>0.0%</c:formatCode>
                <c:ptCount val="5"/>
                <c:pt idx="0">
                  <c:v>0.45454545454545453</c:v>
                </c:pt>
                <c:pt idx="1">
                  <c:v>0.54545454545454541</c:v>
                </c:pt>
                <c:pt idx="2">
                  <c:v>0</c:v>
                </c:pt>
                <c:pt idx="3">
                  <c:v>0</c:v>
                </c:pt>
                <c:pt idx="4">
                  <c:v>0</c:v>
                </c:pt>
              </c:numCache>
            </c:numRef>
          </c:val>
          <c:extLst>
            <c:ext xmlns:c16="http://schemas.microsoft.com/office/drawing/2014/chart" uri="{C3380CC4-5D6E-409C-BE32-E72D297353CC}">
              <c16:uniqueId val="{00000000-B23F-40C9-A639-5A509BEFC2D5}"/>
            </c:ext>
          </c:extLst>
        </c:ser>
        <c:dLbls>
          <c:showLegendKey val="0"/>
          <c:showVal val="0"/>
          <c:showCatName val="0"/>
          <c:showSerName val="0"/>
          <c:showPercent val="0"/>
          <c:showBubbleSize val="0"/>
        </c:dLbls>
        <c:gapWidth val="65"/>
        <c:shape val="box"/>
        <c:axId val="561709632"/>
        <c:axId val="561704192"/>
        <c:axId val="0"/>
      </c:bar3DChart>
      <c:catAx>
        <c:axId val="5617096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561704192"/>
        <c:crosses val="autoZero"/>
        <c:auto val="1"/>
        <c:lblAlgn val="ctr"/>
        <c:lblOffset val="100"/>
        <c:noMultiLvlLbl val="0"/>
      </c:catAx>
      <c:valAx>
        <c:axId val="561704192"/>
        <c:scaling>
          <c:orientation val="minMax"/>
        </c:scaling>
        <c:delete val="0"/>
        <c:axPos val="l"/>
        <c:majorGridlines>
          <c:spPr>
            <a:ln w="9525" cap="flat" cmpd="sng" algn="ctr">
              <a:solidFill>
                <a:schemeClr val="dk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crossAx val="56170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cap="none" spc="0" baseline="0">
                <a:ln w="0"/>
                <a:solidFill>
                  <a:schemeClr val="accent5">
                    <a:lumMod val="50000"/>
                  </a:schemeClr>
                </a:solidFill>
                <a:effectLst>
                  <a:outerShdw blurRad="38100" dist="25400" dir="5400000" algn="ctr" rotWithShape="0">
                    <a:srgbClr val="6E747A">
                      <a:alpha val="43000"/>
                    </a:srgbClr>
                  </a:outerShdw>
                </a:effectLst>
                <a:latin typeface="+mn-lt"/>
                <a:ea typeface="+mn-ea"/>
                <a:cs typeface="+mn-cs"/>
              </a:defRPr>
            </a:pPr>
            <a:r>
              <a:rPr lang="en-US" sz="2400" b="0" cap="none" spc="0">
                <a:ln w="0"/>
                <a:solidFill>
                  <a:schemeClr val="accent5">
                    <a:lumMod val="50000"/>
                  </a:schemeClr>
                </a:solidFill>
                <a:effectLst>
                  <a:outerShdw blurRad="38100" dist="25400" dir="5400000" algn="ctr" rotWithShape="0">
                    <a:srgbClr val="6E747A">
                      <a:alpha val="43000"/>
                    </a:srgbClr>
                  </a:outerShdw>
                </a:effectLst>
              </a:rPr>
              <a:t>RANKING DE OBSERVACIONES DE AUDITORIA</a:t>
            </a:r>
          </a:p>
        </c:rich>
      </c:tx>
      <c:overlay val="0"/>
      <c:spPr>
        <a:noFill/>
        <a:ln>
          <a:noFill/>
        </a:ln>
        <a:effectLst/>
      </c:spPr>
      <c:txPr>
        <a:bodyPr rot="0" spcFirstLastPara="1" vertOverflow="ellipsis" vert="horz" wrap="square" anchor="ctr" anchorCtr="1"/>
        <a:lstStyle/>
        <a:p>
          <a:pPr>
            <a:defRPr sz="2400" b="0" i="0" u="none" strike="noStrike" kern="1200" cap="none" spc="0" baseline="0">
              <a:ln w="0"/>
              <a:solidFill>
                <a:schemeClr val="accent5">
                  <a:lumMod val="50000"/>
                </a:schemeClr>
              </a:solidFill>
              <a:effectLst>
                <a:outerShdw blurRad="38100" dist="25400" dir="5400000" algn="ctr" rotWithShape="0">
                  <a:srgbClr val="6E747A">
                    <a:alpha val="43000"/>
                  </a:srgbClr>
                </a:outerShdw>
              </a:effectLst>
              <a:latin typeface="+mn-lt"/>
              <a:ea typeface="+mn-ea"/>
              <a:cs typeface="+mn-cs"/>
            </a:defRPr>
          </a:pPr>
          <a:endParaRPr lang="es-EC"/>
        </a:p>
      </c:txPr>
    </c:title>
    <c:autoTitleDeleted val="0"/>
    <c:plotArea>
      <c:layout/>
      <c:lineChart>
        <c:grouping val="standard"/>
        <c:varyColors val="0"/>
        <c:ser>
          <c:idx val="0"/>
          <c:order val="0"/>
          <c:tx>
            <c:strRef>
              <c:f>'[MATRICES RESPUESTA ENCUESTA RANKING.xlsx]RANKING '!$J$2</c:f>
              <c:strCache>
                <c:ptCount val="1"/>
                <c:pt idx="0">
                  <c:v>INDICE</c:v>
                </c:pt>
              </c:strCache>
            </c:strRef>
          </c:tx>
          <c:spPr>
            <a:ln w="22225" cap="rnd" cmpd="sng" algn="ctr">
              <a:solidFill>
                <a:schemeClr val="accent1"/>
              </a:solidFill>
              <a:round/>
            </a:ln>
            <a:effectLst/>
          </c:spPr>
          <c:marker>
            <c:symbol val="circle"/>
            <c:size val="4"/>
            <c:spPr>
              <a:solidFill>
                <a:schemeClr val="accent1"/>
              </a:solidFill>
              <a:ln w="9525" cap="flat" cmpd="sng" algn="ctr">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'[MATRICES RESPUESTA ENCUESTA RANKING.xlsx]RANKING '!$B$3:$B$13</c:f>
              <c:strCache>
                <c:ptCount val="11"/>
                <c:pt idx="0">
                  <c:v>FIRMA 5</c:v>
                </c:pt>
                <c:pt idx="1">
                  <c:v>FIRMA 4</c:v>
                </c:pt>
                <c:pt idx="2">
                  <c:v>FIRMA 9</c:v>
                </c:pt>
                <c:pt idx="3">
                  <c:v>FIRMA 2</c:v>
                </c:pt>
                <c:pt idx="4">
                  <c:v>FIRMA 8</c:v>
                </c:pt>
                <c:pt idx="5">
                  <c:v>FIRMA 6</c:v>
                </c:pt>
                <c:pt idx="6">
                  <c:v>FIRMA 10</c:v>
                </c:pt>
                <c:pt idx="7">
                  <c:v>FIRMA 3</c:v>
                </c:pt>
                <c:pt idx="8">
                  <c:v>FIRMA 1</c:v>
                </c:pt>
                <c:pt idx="9">
                  <c:v>FIRMA 11</c:v>
                </c:pt>
                <c:pt idx="10">
                  <c:v>FIRMA 7</c:v>
                </c:pt>
              </c:strCache>
            </c:strRef>
          </c:cat>
          <c:val>
            <c:numRef>
              <c:f>'[MATRICES RESPUESTA ENCUESTA RANKING.xlsx]RANKING '!$J$3:$J$13</c:f>
              <c:numCache>
                <c:formatCode>0.000</c:formatCode>
                <c:ptCount val="11"/>
                <c:pt idx="0">
                  <c:v>1.2464913902103225</c:v>
                </c:pt>
                <c:pt idx="1">
                  <c:v>0.76094772765282148</c:v>
                </c:pt>
                <c:pt idx="2">
                  <c:v>0.54039896418062439</c:v>
                </c:pt>
                <c:pt idx="3">
                  <c:v>0.34811119302650606</c:v>
                </c:pt>
                <c:pt idx="4">
                  <c:v>7.5572475106395559E-2</c:v>
                </c:pt>
                <c:pt idx="5">
                  <c:v>-0.19048943314320788</c:v>
                </c:pt>
                <c:pt idx="6">
                  <c:v>-0.36373960229496105</c:v>
                </c:pt>
                <c:pt idx="7">
                  <c:v>-0.49301504330622387</c:v>
                </c:pt>
                <c:pt idx="8">
                  <c:v>-0.53169364504357364</c:v>
                </c:pt>
                <c:pt idx="9">
                  <c:v>-0.66940464750275663</c:v>
                </c:pt>
                <c:pt idx="10">
                  <c:v>-0.72317937888594752</c:v>
                </c:pt>
              </c:numCache>
            </c:numRef>
          </c:val>
          <c:smooth val="0"/>
          <c:extLst>
            <c:ext xmlns:c16="http://schemas.microsoft.com/office/drawing/2014/chart" uri="{C3380CC4-5D6E-409C-BE32-E72D297353CC}">
              <c16:uniqueId val="{00000000-01DD-4DA5-93B0-3C981A5F813F}"/>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666407728"/>
        <c:axId val="666407184"/>
      </c:lineChart>
      <c:catAx>
        <c:axId val="66640772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s-EC"/>
          </a:p>
        </c:txPr>
        <c:crossAx val="666407184"/>
        <c:crosses val="autoZero"/>
        <c:auto val="1"/>
        <c:lblAlgn val="ctr"/>
        <c:lblOffset val="100"/>
        <c:noMultiLvlLbl val="0"/>
      </c:catAx>
      <c:valAx>
        <c:axId val="666407184"/>
        <c:scaling>
          <c:orientation val="minMax"/>
        </c:scaling>
        <c:delete val="0"/>
        <c:axPos val="l"/>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s-EC"/>
          </a:p>
        </c:txPr>
        <c:crossAx val="666407728"/>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1200" b="0" i="0" u="none" strike="noStrike" kern="1200" baseline="0">
                <a:solidFill>
                  <a:schemeClr val="dk1">
                    <a:lumMod val="65000"/>
                    <a:lumOff val="35000"/>
                  </a:schemeClr>
                </a:solidFill>
                <a:latin typeface="+mn-lt"/>
                <a:ea typeface="+mn-ea"/>
                <a:cs typeface="+mn-cs"/>
              </a:defRPr>
            </a:pPr>
            <a:endParaRPr lang="es-EC"/>
          </a:p>
        </c:txPr>
      </c:dTable>
      <c:spPr>
        <a:gradFill>
          <a:gsLst>
            <a:gs pos="100000">
              <a:schemeClr val="lt1">
                <a:lumMod val="95000"/>
              </a:schemeClr>
            </a:gs>
            <a:gs pos="0">
              <a:schemeClr val="lt1"/>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3">
        <a:lumMod val="20000"/>
        <a:lumOff val="80000"/>
      </a:schemeClr>
    </a:solidFill>
    <a:ln w="9525" cap="flat" cmpd="sng" algn="ctr">
      <a:solidFill>
        <a:schemeClr val="dk1">
          <a:lumMod val="15000"/>
          <a:lumOff val="85000"/>
        </a:schemeClr>
      </a:solidFill>
      <a:round/>
    </a:ln>
    <a:effectLst/>
  </c:spPr>
  <c:txPr>
    <a:bodyPr/>
    <a:lstStyle/>
    <a:p>
      <a:pPr>
        <a:defRPr/>
      </a:pPr>
      <a:endParaRPr lang="es-EC"/>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cap="none" spc="0" baseline="0">
                <a:ln w="0"/>
                <a:solidFill>
                  <a:schemeClr val="accent5">
                    <a:lumMod val="50000"/>
                  </a:schemeClr>
                </a:solidFill>
                <a:effectLst>
                  <a:outerShdw blurRad="38100" dist="25400" dir="5400000" algn="ctr" rotWithShape="0">
                    <a:srgbClr val="6E747A">
                      <a:alpha val="43000"/>
                    </a:srgbClr>
                  </a:outerShdw>
                </a:effectLst>
                <a:latin typeface="+mn-lt"/>
                <a:ea typeface="+mn-ea"/>
                <a:cs typeface="+mn-cs"/>
              </a:defRPr>
            </a:pPr>
            <a:r>
              <a:rPr lang="en-US" sz="2400" b="0" i="0" baseline="0">
                <a:effectLst>
                  <a:outerShdw blurRad="38100" dist="25400" dir="5400000" algn="ctr" rotWithShape="0">
                    <a:srgbClr val="6E747A">
                      <a:alpha val="43000"/>
                    </a:srgbClr>
                  </a:outerShdw>
                </a:effectLst>
              </a:rPr>
              <a:t>RANKING FINANCIERO DE EMPRESAS AUTOMOTRICES</a:t>
            </a:r>
            <a:endParaRPr lang="es-EC" sz="2400">
              <a:effectLst/>
            </a:endParaRPr>
          </a:p>
        </c:rich>
      </c:tx>
      <c:overlay val="0"/>
      <c:spPr>
        <a:noFill/>
        <a:ln>
          <a:noFill/>
        </a:ln>
        <a:effectLst/>
      </c:spPr>
      <c:txPr>
        <a:bodyPr rot="0" spcFirstLastPara="1" vertOverflow="ellipsis" vert="horz" wrap="square" anchor="ctr" anchorCtr="1"/>
        <a:lstStyle/>
        <a:p>
          <a:pPr>
            <a:defRPr sz="2400" b="0" i="0" u="none" strike="noStrike" kern="1200" cap="none" spc="0" baseline="0">
              <a:ln w="0"/>
              <a:solidFill>
                <a:schemeClr val="accent5">
                  <a:lumMod val="50000"/>
                </a:schemeClr>
              </a:solidFill>
              <a:effectLst>
                <a:outerShdw blurRad="38100" dist="25400" dir="5400000" algn="ctr" rotWithShape="0">
                  <a:srgbClr val="6E747A">
                    <a:alpha val="43000"/>
                  </a:srgbClr>
                </a:outerShdw>
              </a:effectLst>
              <a:latin typeface="+mn-lt"/>
              <a:ea typeface="+mn-ea"/>
              <a:cs typeface="+mn-cs"/>
            </a:defRPr>
          </a:pPr>
          <a:endParaRPr lang="es-EC"/>
        </a:p>
      </c:txPr>
    </c:title>
    <c:autoTitleDeleted val="0"/>
    <c:plotArea>
      <c:layout/>
      <c:lineChart>
        <c:grouping val="standard"/>
        <c:varyColors val="0"/>
        <c:ser>
          <c:idx val="0"/>
          <c:order val="0"/>
          <c:tx>
            <c:v>INDICE</c:v>
          </c:tx>
          <c:spPr>
            <a:ln w="22225" cap="rnd" cmpd="sng" algn="ctr">
              <a:solidFill>
                <a:schemeClr val="accent1"/>
              </a:solidFill>
              <a:round/>
            </a:ln>
            <a:effectLst/>
          </c:spPr>
          <c:marker>
            <c:symbol val="circle"/>
            <c:size val="4"/>
            <c:spPr>
              <a:solidFill>
                <a:schemeClr val="accent1"/>
              </a:solidFill>
              <a:ln w="9525" cap="flat" cmpd="sng" algn="ctr">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'[Copia de GRAFICAS INDICES Y RANKING.xlsx]Ranking Corregido'!$B$4:$B$14</c:f>
              <c:strCache>
                <c:ptCount val="11"/>
                <c:pt idx="0">
                  <c:v> AUDESUR NISSAN &amp; RENAULT </c:v>
                </c:pt>
                <c:pt idx="1">
                  <c:v> AUTOFENIX S.A. </c:v>
                </c:pt>
                <c:pt idx="2">
                  <c:v> CARLOS ROLDAN CIA. LTDA. </c:v>
                </c:pt>
                <c:pt idx="3">
                  <c:v> GENERAL MOTORS </c:v>
                </c:pt>
                <c:pt idx="4">
                  <c:v> METROCAR CHEVROLET S.A. </c:v>
                </c:pt>
                <c:pt idx="5">
                  <c:v> AUTOMOTORES Y ANEXOS S.A. </c:v>
                </c:pt>
                <c:pt idx="6">
                  <c:v> CASABACA S.A. </c:v>
                </c:pt>
                <c:pt idx="7">
                  <c:v> ECUA AUTO S.A. </c:v>
                </c:pt>
                <c:pt idx="8">
                  <c:v> AMBACAR CIA LTDA </c:v>
                </c:pt>
                <c:pt idx="9">
                  <c:v> AUTOMOTORES ALCAMER S.A. </c:v>
                </c:pt>
                <c:pt idx="10">
                  <c:v> QUITO MOTORS S.A.  </c:v>
                </c:pt>
              </c:strCache>
            </c:strRef>
          </c:cat>
          <c:val>
            <c:numRef>
              <c:f>'[Copia de GRAFICAS INDICES Y RANKING.xlsx]Ranking Corregido'!$I$4:$I$14</c:f>
              <c:numCache>
                <c:formatCode>0.000</c:formatCode>
                <c:ptCount val="11"/>
                <c:pt idx="0">
                  <c:v>1.2353438398176402</c:v>
                </c:pt>
                <c:pt idx="1">
                  <c:v>0.64594630958432198</c:v>
                </c:pt>
                <c:pt idx="2">
                  <c:v>0.3043225818581814</c:v>
                </c:pt>
                <c:pt idx="3">
                  <c:v>-1.4631210151950234E-2</c:v>
                </c:pt>
                <c:pt idx="4">
                  <c:v>-8.6275556003407514E-2</c:v>
                </c:pt>
                <c:pt idx="5">
                  <c:v>-9.559665460478986E-2</c:v>
                </c:pt>
                <c:pt idx="6">
                  <c:v>-0.1459229506436415</c:v>
                </c:pt>
                <c:pt idx="7">
                  <c:v>-0.39404326619977403</c:v>
                </c:pt>
                <c:pt idx="8">
                  <c:v>-0.42369004591670634</c:v>
                </c:pt>
                <c:pt idx="9">
                  <c:v>-0.43882724072264429</c:v>
                </c:pt>
                <c:pt idx="10">
                  <c:v>-0.58662580701722888</c:v>
                </c:pt>
              </c:numCache>
            </c:numRef>
          </c:val>
          <c:smooth val="0"/>
          <c:extLst>
            <c:ext xmlns:c16="http://schemas.microsoft.com/office/drawing/2014/chart" uri="{C3380CC4-5D6E-409C-BE32-E72D297353CC}">
              <c16:uniqueId val="{00000000-8BD7-4BF7-A4A1-908C8FE58D36}"/>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2089843728"/>
        <c:axId val="2091245088"/>
      </c:lineChart>
      <c:catAx>
        <c:axId val="208984372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s-EC"/>
          </a:p>
        </c:txPr>
        <c:crossAx val="2091245088"/>
        <c:crosses val="autoZero"/>
        <c:auto val="1"/>
        <c:lblAlgn val="ctr"/>
        <c:lblOffset val="100"/>
        <c:noMultiLvlLbl val="0"/>
      </c:catAx>
      <c:valAx>
        <c:axId val="2091245088"/>
        <c:scaling>
          <c:orientation val="minMax"/>
        </c:scaling>
        <c:delete val="0"/>
        <c:axPos val="l"/>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s-EC"/>
          </a:p>
        </c:txPr>
        <c:crossAx val="2089843728"/>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900" b="1" i="0" u="none" strike="noStrike" kern="1200" baseline="0">
                <a:solidFill>
                  <a:schemeClr val="dk1">
                    <a:lumMod val="65000"/>
                    <a:lumOff val="35000"/>
                  </a:schemeClr>
                </a:solidFill>
                <a:latin typeface="+mn-lt"/>
                <a:ea typeface="+mn-ea"/>
                <a:cs typeface="+mn-cs"/>
              </a:defRPr>
            </a:pPr>
            <a:endParaRPr lang="es-EC"/>
          </a:p>
        </c:txPr>
      </c:dTable>
      <c:spPr>
        <a:gradFill>
          <a:gsLst>
            <a:gs pos="100000">
              <a:schemeClr val="lt1">
                <a:lumMod val="95000"/>
              </a:schemeClr>
            </a:gs>
            <a:gs pos="0">
              <a:schemeClr val="lt1"/>
            </a:gs>
          </a:gsLst>
          <a:lin ang="5400000" scaled="0"/>
        </a:grad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accent3">
        <a:lumMod val="20000"/>
        <a:lumOff val="80000"/>
      </a:schemeClr>
    </a:solidFill>
    <a:ln w="9525" cap="flat" cmpd="sng" algn="ctr">
      <a:solidFill>
        <a:schemeClr val="dk1">
          <a:lumMod val="15000"/>
          <a:lumOff val="85000"/>
        </a:schemeClr>
      </a:solidFill>
      <a:round/>
    </a:ln>
    <a:effectLst/>
  </c:spPr>
  <c:txPr>
    <a:bodyPr/>
    <a:lstStyle/>
    <a:p>
      <a:pPr>
        <a:defRPr/>
      </a:pPr>
      <a:endParaRPr lang="es-EC"/>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1" u="none" strike="noStrike" kern="1200" cap="none" spc="0" baseline="0">
                <a:ln w="0"/>
                <a:solidFill>
                  <a:schemeClr val="accent5">
                    <a:lumMod val="50000"/>
                  </a:schemeClr>
                </a:solidFill>
                <a:effectLst>
                  <a:outerShdw blurRad="38100" dist="25400" dir="5400000" algn="ctr" rotWithShape="0">
                    <a:srgbClr val="6E747A">
                      <a:alpha val="43000"/>
                    </a:srgbClr>
                  </a:outerShdw>
                </a:effectLst>
                <a:latin typeface="+mn-lt"/>
                <a:ea typeface="+mn-ea"/>
                <a:cs typeface="+mn-cs"/>
              </a:defRPr>
            </a:pPr>
            <a:r>
              <a:rPr lang="en-US" sz="1800" b="0" i="1" baseline="0">
                <a:effectLst>
                  <a:outerShdw blurRad="38100" dist="25400" dir="5400000" algn="ctr" rotWithShape="0">
                    <a:srgbClr val="6E747A">
                      <a:alpha val="43000"/>
                    </a:srgbClr>
                  </a:outerShdw>
                </a:effectLst>
              </a:rPr>
              <a:t>Ingresos Gravados</a:t>
            </a:r>
            <a:endParaRPr lang="es-EC" sz="1800" b="0" i="1">
              <a:effectLst/>
            </a:endParaRPr>
          </a:p>
        </c:rich>
      </c:tx>
      <c:overlay val="0"/>
      <c:spPr>
        <a:noFill/>
        <a:ln>
          <a:noFill/>
        </a:ln>
        <a:effectLst/>
      </c:spPr>
      <c:txPr>
        <a:bodyPr rot="0" spcFirstLastPara="1" vertOverflow="ellipsis" vert="horz" wrap="square" anchor="ctr" anchorCtr="1"/>
        <a:lstStyle/>
        <a:p>
          <a:pPr>
            <a:defRPr sz="1800" b="0" i="1" u="none" strike="noStrike" kern="1200" cap="none" spc="0" baseline="0">
              <a:ln w="0"/>
              <a:solidFill>
                <a:schemeClr val="accent5">
                  <a:lumMod val="50000"/>
                </a:schemeClr>
              </a:solidFill>
              <a:effectLst>
                <a:outerShdw blurRad="38100" dist="25400" dir="5400000" algn="ctr" rotWithShape="0">
                  <a:srgbClr val="6E747A">
                    <a:alpha val="43000"/>
                  </a:srgbClr>
                </a:outerShdw>
              </a:effectLst>
              <a:latin typeface="+mn-lt"/>
              <a:ea typeface="+mn-ea"/>
              <a:cs typeface="+mn-cs"/>
            </a:defRPr>
          </a:pPr>
          <a:endParaRPr lang="es-EC"/>
        </a:p>
      </c:txPr>
    </c:title>
    <c:autoTitleDeleted val="0"/>
    <c:plotArea>
      <c:layout/>
      <c:lineChart>
        <c:grouping val="standard"/>
        <c:varyColors val="0"/>
        <c:ser>
          <c:idx val="0"/>
          <c:order val="0"/>
          <c:tx>
            <c:v>Índice</c:v>
          </c:tx>
          <c:spPr>
            <a:ln w="22225" cap="rnd" cmpd="sng" algn="ctr">
              <a:solidFill>
                <a:schemeClr val="accent1"/>
              </a:solidFill>
              <a:round/>
            </a:ln>
            <a:effectLst/>
          </c:spPr>
          <c:marker>
            <c:symbol val="circle"/>
            <c:size val="4"/>
            <c:spPr>
              <a:solidFill>
                <a:schemeClr val="accent1"/>
              </a:solidFill>
              <a:ln w="9525" cap="flat" cmpd="sng" algn="ctr">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'[INDICES CORREGIDO.xlsx]Hoja1'!$C$6:$C$16</c:f>
              <c:strCache>
                <c:ptCount val="11"/>
                <c:pt idx="0">
                  <c:v> COMERCIAL CARLOS ROLDAN C </c:v>
                </c:pt>
                <c:pt idx="1">
                  <c:v> AMBACAR CIA LTDA </c:v>
                </c:pt>
                <c:pt idx="2">
                  <c:v> AUTOFENIX </c:v>
                </c:pt>
                <c:pt idx="3">
                  <c:v> AUTOMOTORES Y ANEXOS S.A. </c:v>
                </c:pt>
                <c:pt idx="4">
                  <c:v> CASABACA S.A. </c:v>
                </c:pt>
                <c:pt idx="5">
                  <c:v> GENERAL MOTORS </c:v>
                </c:pt>
                <c:pt idx="6">
                  <c:v> ECUA AUTO S.A. </c:v>
                </c:pt>
                <c:pt idx="7">
                  <c:v> QUITO MOTORS S.A.  </c:v>
                </c:pt>
                <c:pt idx="8">
                  <c:v> AUTOMOTORES ALCAMER S.A. </c:v>
                </c:pt>
                <c:pt idx="9">
                  <c:v> AUDESUR NISSAN &amp; RENAULT </c:v>
                </c:pt>
                <c:pt idx="10">
                  <c:v> METROCAR CHEVROLET S.A. </c:v>
                </c:pt>
              </c:strCache>
            </c:strRef>
          </c:cat>
          <c:val>
            <c:numRef>
              <c:f>'[INDICES CORREGIDO.xlsx]Hoja1'!$D$6:$D$16</c:f>
              <c:numCache>
                <c:formatCode>0.000</c:formatCode>
                <c:ptCount val="11"/>
                <c:pt idx="0">
                  <c:v>1.0076107908521086</c:v>
                </c:pt>
                <c:pt idx="1">
                  <c:v>0.587299114730089</c:v>
                </c:pt>
                <c:pt idx="2">
                  <c:v>9.4956390222387402E-2</c:v>
                </c:pt>
                <c:pt idx="3">
                  <c:v>5.3891179649734271E-2</c:v>
                </c:pt>
                <c:pt idx="4">
                  <c:v>-0.13139763335456903</c:v>
                </c:pt>
                <c:pt idx="5">
                  <c:v>-0.19133758747130256</c:v>
                </c:pt>
                <c:pt idx="6">
                  <c:v>-0.21617776848162909</c:v>
                </c:pt>
                <c:pt idx="7">
                  <c:v>-0.24592315400381401</c:v>
                </c:pt>
                <c:pt idx="8">
                  <c:v>-0.27016150045681259</c:v>
                </c:pt>
                <c:pt idx="9">
                  <c:v>-0.32638071080880526</c:v>
                </c:pt>
                <c:pt idx="10">
                  <c:v>-0.362379120877387</c:v>
                </c:pt>
              </c:numCache>
            </c:numRef>
          </c:val>
          <c:smooth val="0"/>
          <c:extLst>
            <c:ext xmlns:c16="http://schemas.microsoft.com/office/drawing/2014/chart" uri="{C3380CC4-5D6E-409C-BE32-E72D297353CC}">
              <c16:uniqueId val="{00000000-56C7-47A2-9ADD-B28E71DC8804}"/>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667034576"/>
        <c:axId val="667036752"/>
      </c:lineChart>
      <c:catAx>
        <c:axId val="66703457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s-EC"/>
          </a:p>
        </c:txPr>
        <c:crossAx val="667036752"/>
        <c:crosses val="autoZero"/>
        <c:auto val="1"/>
        <c:lblAlgn val="ctr"/>
        <c:lblOffset val="100"/>
        <c:noMultiLvlLbl val="0"/>
      </c:catAx>
      <c:valAx>
        <c:axId val="667036752"/>
        <c:scaling>
          <c:orientation val="minMax"/>
        </c:scaling>
        <c:delete val="0"/>
        <c:axPos val="l"/>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s-EC"/>
          </a:p>
        </c:txPr>
        <c:crossAx val="667034576"/>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600" b="1" i="0" u="none" strike="noStrike" kern="1200" baseline="0">
                <a:solidFill>
                  <a:schemeClr val="dk1">
                    <a:lumMod val="65000"/>
                    <a:lumOff val="35000"/>
                  </a:schemeClr>
                </a:solidFill>
                <a:latin typeface="+mn-lt"/>
                <a:ea typeface="+mn-ea"/>
                <a:cs typeface="+mn-cs"/>
              </a:defRPr>
            </a:pPr>
            <a:endParaRPr lang="es-EC"/>
          </a:p>
        </c:txPr>
      </c:dTable>
      <c:spPr>
        <a:gradFill>
          <a:gsLst>
            <a:gs pos="100000">
              <a:schemeClr val="lt1">
                <a:lumMod val="95000"/>
              </a:schemeClr>
            </a:gs>
            <a:gs pos="0">
              <a:schemeClr val="lt1"/>
            </a:gs>
          </a:gsLst>
          <a:lin ang="5400000" scaled="0"/>
        </a:grad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accent3">
        <a:lumMod val="20000"/>
        <a:lumOff val="80000"/>
      </a:schemeClr>
    </a:solidFill>
    <a:ln w="9525" cap="flat" cmpd="sng" algn="ctr">
      <a:solidFill>
        <a:schemeClr val="dk1">
          <a:lumMod val="15000"/>
          <a:lumOff val="85000"/>
        </a:schemeClr>
      </a:solidFill>
      <a:round/>
    </a:ln>
    <a:effectLst/>
  </c:spPr>
  <c:txPr>
    <a:bodyPr/>
    <a:lstStyle/>
    <a:p>
      <a:pPr>
        <a:defRPr/>
      </a:pPr>
      <a:endParaRPr lang="es-EC"/>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1" u="none" strike="noStrike" kern="1200" cap="none" spc="0" baseline="0">
                <a:ln w="0"/>
                <a:solidFill>
                  <a:schemeClr val="accent5">
                    <a:lumMod val="50000"/>
                  </a:schemeClr>
                </a:solidFill>
                <a:effectLst>
                  <a:outerShdw blurRad="38100" dist="25400" dir="5400000" algn="ctr" rotWithShape="0">
                    <a:srgbClr val="6E747A">
                      <a:alpha val="43000"/>
                    </a:srgbClr>
                  </a:outerShdw>
                </a:effectLst>
                <a:latin typeface="+mn-lt"/>
                <a:ea typeface="+mn-ea"/>
                <a:cs typeface="+mn-cs"/>
              </a:defRPr>
            </a:pPr>
            <a:r>
              <a:rPr lang="en-US" sz="1800" b="0" i="1" baseline="0">
                <a:effectLst>
                  <a:outerShdw blurRad="38100" dist="25400" dir="5400000" algn="ctr" rotWithShape="0">
                    <a:srgbClr val="6E747A">
                      <a:alpha val="43000"/>
                    </a:srgbClr>
                  </a:outerShdw>
                </a:effectLst>
              </a:rPr>
              <a:t>Utilidad Gravable</a:t>
            </a:r>
            <a:endParaRPr lang="es-EC" sz="1800" i="1">
              <a:effectLst/>
            </a:endParaRPr>
          </a:p>
        </c:rich>
      </c:tx>
      <c:overlay val="0"/>
      <c:spPr>
        <a:noFill/>
        <a:ln>
          <a:noFill/>
        </a:ln>
        <a:effectLst/>
      </c:spPr>
      <c:txPr>
        <a:bodyPr rot="0" spcFirstLastPara="1" vertOverflow="ellipsis" vert="horz" wrap="square" anchor="ctr" anchorCtr="1"/>
        <a:lstStyle/>
        <a:p>
          <a:pPr>
            <a:defRPr sz="1800" b="0" i="1" u="none" strike="noStrike" kern="1200" cap="none" spc="0" baseline="0">
              <a:ln w="0"/>
              <a:solidFill>
                <a:schemeClr val="accent5">
                  <a:lumMod val="50000"/>
                </a:schemeClr>
              </a:solidFill>
              <a:effectLst>
                <a:outerShdw blurRad="38100" dist="25400" dir="5400000" algn="ctr" rotWithShape="0">
                  <a:srgbClr val="6E747A">
                    <a:alpha val="43000"/>
                  </a:srgbClr>
                </a:outerShdw>
              </a:effectLst>
              <a:latin typeface="+mn-lt"/>
              <a:ea typeface="+mn-ea"/>
              <a:cs typeface="+mn-cs"/>
            </a:defRPr>
          </a:pPr>
          <a:endParaRPr lang="es-EC"/>
        </a:p>
      </c:txPr>
    </c:title>
    <c:autoTitleDeleted val="0"/>
    <c:plotArea>
      <c:layout/>
      <c:lineChart>
        <c:grouping val="standard"/>
        <c:varyColors val="0"/>
        <c:ser>
          <c:idx val="0"/>
          <c:order val="0"/>
          <c:tx>
            <c:v>Índice</c:v>
          </c:tx>
          <c:spPr>
            <a:ln w="22225" cap="rnd" cmpd="sng" algn="ctr">
              <a:solidFill>
                <a:schemeClr val="accent1"/>
              </a:solidFill>
              <a:round/>
            </a:ln>
            <a:effectLst/>
          </c:spPr>
          <c:marker>
            <c:symbol val="circle"/>
            <c:size val="4"/>
            <c:spPr>
              <a:solidFill>
                <a:schemeClr val="accent1"/>
              </a:solidFill>
              <a:ln w="9525" cap="flat" cmpd="sng" algn="ctr">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lumMod val="65000"/>
                        <a:lumOff val="35000"/>
                      </a:schemeClr>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'[INDICES CORREGIDO.xlsx]Hoja1'!$C$23:$C$33</c:f>
              <c:strCache>
                <c:ptCount val="11"/>
                <c:pt idx="0">
                  <c:v> AMBACAR CIA LTDA </c:v>
                </c:pt>
                <c:pt idx="1">
                  <c:v> ECUA AUTO S.A. </c:v>
                </c:pt>
                <c:pt idx="2">
                  <c:v> COMERCIAL CARLOS ROLDAN CIA. LTDA. </c:v>
                </c:pt>
                <c:pt idx="3">
                  <c:v> AUTOFENIX </c:v>
                </c:pt>
                <c:pt idx="4">
                  <c:v> AUTOMOTORES ALCAMER S.A. </c:v>
                </c:pt>
                <c:pt idx="5">
                  <c:v> METROCAR CHEVROLET S.A. </c:v>
                </c:pt>
                <c:pt idx="6">
                  <c:v> CASABACA S.A. </c:v>
                </c:pt>
                <c:pt idx="7">
                  <c:v> GENERAL MOTORS </c:v>
                </c:pt>
                <c:pt idx="8">
                  <c:v> QUITO MOTORS S.A. COMERCIAL E INDUSTRIAL </c:v>
                </c:pt>
                <c:pt idx="9">
                  <c:v> AUTOMOTORES Y ANEXOS S.A. AYASA </c:v>
                </c:pt>
                <c:pt idx="10">
                  <c:v> AUDESUR NISSAN &amp; RENAULT </c:v>
                </c:pt>
              </c:strCache>
            </c:strRef>
          </c:cat>
          <c:val>
            <c:numRef>
              <c:f>'[INDICES CORREGIDO.xlsx]Hoja1'!$D$23:$D$33</c:f>
              <c:numCache>
                <c:formatCode>0.000</c:formatCode>
                <c:ptCount val="11"/>
                <c:pt idx="0">
                  <c:v>0.62839141554212441</c:v>
                </c:pt>
                <c:pt idx="1">
                  <c:v>0.62418018128436414</c:v>
                </c:pt>
                <c:pt idx="2">
                  <c:v>0.29498295638384736</c:v>
                </c:pt>
                <c:pt idx="3">
                  <c:v>0.20719099851888823</c:v>
                </c:pt>
                <c:pt idx="4">
                  <c:v>6.7978432571658878E-2</c:v>
                </c:pt>
                <c:pt idx="5">
                  <c:v>-0.17631382751553687</c:v>
                </c:pt>
                <c:pt idx="6">
                  <c:v>-0.24263785986596118</c:v>
                </c:pt>
                <c:pt idx="7">
                  <c:v>-0.26820293793232702</c:v>
                </c:pt>
                <c:pt idx="8">
                  <c:v>-0.28488631215441629</c:v>
                </c:pt>
                <c:pt idx="9">
                  <c:v>-0.35684963511849349</c:v>
                </c:pt>
                <c:pt idx="10">
                  <c:v>-0.4938334117141473</c:v>
                </c:pt>
              </c:numCache>
            </c:numRef>
          </c:val>
          <c:smooth val="0"/>
          <c:extLst>
            <c:ext xmlns:c16="http://schemas.microsoft.com/office/drawing/2014/chart" uri="{C3380CC4-5D6E-409C-BE32-E72D297353CC}">
              <c16:uniqueId val="{00000000-B29D-4BFF-9638-91F7E7DCC823}"/>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667821184"/>
        <c:axId val="667823904"/>
      </c:lineChart>
      <c:catAx>
        <c:axId val="66782118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s-EC"/>
          </a:p>
        </c:txPr>
        <c:crossAx val="667823904"/>
        <c:crosses val="autoZero"/>
        <c:auto val="1"/>
        <c:lblAlgn val="ctr"/>
        <c:lblOffset val="100"/>
        <c:noMultiLvlLbl val="0"/>
      </c:catAx>
      <c:valAx>
        <c:axId val="667823904"/>
        <c:scaling>
          <c:orientation val="minMax"/>
        </c:scaling>
        <c:delete val="0"/>
        <c:axPos val="l"/>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s-EC"/>
          </a:p>
        </c:txPr>
        <c:crossAx val="667821184"/>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600" b="1" i="0" u="none" strike="noStrike" kern="1200" baseline="0">
                <a:solidFill>
                  <a:schemeClr val="dk1">
                    <a:lumMod val="65000"/>
                    <a:lumOff val="35000"/>
                  </a:schemeClr>
                </a:solidFill>
                <a:latin typeface="+mn-lt"/>
                <a:ea typeface="+mn-ea"/>
                <a:cs typeface="+mn-cs"/>
              </a:defRPr>
            </a:pPr>
            <a:endParaRPr lang="es-EC"/>
          </a:p>
        </c:txPr>
      </c:dTable>
      <c:spPr>
        <a:gradFill>
          <a:gsLst>
            <a:gs pos="100000">
              <a:schemeClr val="lt1">
                <a:lumMod val="95000"/>
              </a:schemeClr>
            </a:gs>
            <a:gs pos="0">
              <a:schemeClr val="lt1"/>
            </a:gs>
          </a:gsLst>
          <a:lin ang="5400000" scaled="0"/>
        </a:grad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accent3">
        <a:lumMod val="20000"/>
        <a:lumOff val="80000"/>
      </a:schemeClr>
    </a:solidFill>
    <a:ln w="9525" cap="flat" cmpd="sng" algn="ctr">
      <a:solidFill>
        <a:schemeClr val="dk1">
          <a:lumMod val="15000"/>
          <a:lumOff val="85000"/>
        </a:schemeClr>
      </a:solidFill>
      <a:round/>
    </a:ln>
    <a:effectLst/>
  </c:spPr>
  <c:txPr>
    <a:bodyPr/>
    <a:lstStyle/>
    <a:p>
      <a:pPr>
        <a:defRPr/>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diagrams/_rels/data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61F960-970A-4F55-AA14-6DF580BF79D0}" type="doc">
      <dgm:prSet loTypeId="urn:microsoft.com/office/officeart/2005/8/layout/lProcess3" loCatId="process" qsTypeId="urn:microsoft.com/office/officeart/2005/8/quickstyle/simple3" qsCatId="simple" csTypeId="urn:microsoft.com/office/officeart/2005/8/colors/colorful2" csCatId="colorful"/>
      <dgm:spPr/>
      <dgm:t>
        <a:bodyPr/>
        <a:lstStyle/>
        <a:p>
          <a:endParaRPr lang="es-EC"/>
        </a:p>
      </dgm:t>
    </dgm:pt>
    <dgm:pt modelId="{3C2FA31F-A0C2-4FE9-94FF-C3282E5AFB67}">
      <dgm:prSet/>
      <dgm:spPr/>
      <dgm:t>
        <a:bodyPr/>
        <a:lstStyle/>
        <a:p>
          <a:r>
            <a:rPr lang="es-EC"/>
            <a:t>Sector automotriz </a:t>
          </a:r>
        </a:p>
      </dgm:t>
    </dgm:pt>
    <dgm:pt modelId="{7EFADBE7-5BB3-4A10-BAAF-5D5DD82D8D0D}" type="parTrans" cxnId="{064D8A12-914C-4ECD-85D4-0E40693ACB27}">
      <dgm:prSet/>
      <dgm:spPr/>
      <dgm:t>
        <a:bodyPr/>
        <a:lstStyle/>
        <a:p>
          <a:endParaRPr lang="es-EC"/>
        </a:p>
      </dgm:t>
    </dgm:pt>
    <dgm:pt modelId="{1D7D3D50-D097-4E66-B24F-6C5418FFC777}" type="sibTrans" cxnId="{064D8A12-914C-4ECD-85D4-0E40693ACB27}">
      <dgm:prSet/>
      <dgm:spPr/>
      <dgm:t>
        <a:bodyPr/>
        <a:lstStyle/>
        <a:p>
          <a:endParaRPr lang="es-EC"/>
        </a:p>
      </dgm:t>
    </dgm:pt>
    <dgm:pt modelId="{2A08D709-5EB7-45BC-A475-ACC776E4959C}">
      <dgm:prSet/>
      <dgm:spPr/>
      <dgm:t>
        <a:bodyPr/>
        <a:lstStyle/>
        <a:p>
          <a:r>
            <a:rPr lang="es-EC"/>
            <a:t>Satisfacción de necesidades de movilización de la sociedad</a:t>
          </a:r>
        </a:p>
      </dgm:t>
    </dgm:pt>
    <dgm:pt modelId="{7692CEFA-88AF-4320-8669-94A8B1FCA9BD}" type="parTrans" cxnId="{2F3FFFAA-E841-4D03-BAD3-5A3D15387DAF}">
      <dgm:prSet/>
      <dgm:spPr/>
      <dgm:t>
        <a:bodyPr/>
        <a:lstStyle/>
        <a:p>
          <a:endParaRPr lang="es-EC"/>
        </a:p>
      </dgm:t>
    </dgm:pt>
    <dgm:pt modelId="{5025B537-67D2-4269-9544-456081D0FC63}" type="sibTrans" cxnId="{2F3FFFAA-E841-4D03-BAD3-5A3D15387DAF}">
      <dgm:prSet/>
      <dgm:spPr/>
      <dgm:t>
        <a:bodyPr/>
        <a:lstStyle/>
        <a:p>
          <a:endParaRPr lang="es-EC"/>
        </a:p>
      </dgm:t>
    </dgm:pt>
    <dgm:pt modelId="{BBB0B415-5BD5-42A6-8AE6-9057BCED1286}">
      <dgm:prSet/>
      <dgm:spPr/>
      <dgm:t>
        <a:bodyPr/>
        <a:lstStyle/>
        <a:p>
          <a:r>
            <a:rPr lang="es-EC"/>
            <a:t>Dinamice la economía nacional</a:t>
          </a:r>
        </a:p>
      </dgm:t>
    </dgm:pt>
    <dgm:pt modelId="{C8B57D44-85DD-4494-A857-DCDC43C6A9DE}" type="parTrans" cxnId="{B6163A49-DBC8-4DF5-ADB2-05951500E662}">
      <dgm:prSet/>
      <dgm:spPr/>
      <dgm:t>
        <a:bodyPr/>
        <a:lstStyle/>
        <a:p>
          <a:endParaRPr lang="es-EC"/>
        </a:p>
      </dgm:t>
    </dgm:pt>
    <dgm:pt modelId="{003B02A7-451B-4B20-B410-E7AA787FC29C}" type="sibTrans" cxnId="{B6163A49-DBC8-4DF5-ADB2-05951500E662}">
      <dgm:prSet/>
      <dgm:spPr/>
      <dgm:t>
        <a:bodyPr/>
        <a:lstStyle/>
        <a:p>
          <a:endParaRPr lang="es-EC"/>
        </a:p>
      </dgm:t>
    </dgm:pt>
    <dgm:pt modelId="{95F3ACFF-3B42-40CC-A668-92820B242107}">
      <dgm:prSet/>
      <dgm:spPr/>
      <dgm:t>
        <a:bodyPr/>
        <a:lstStyle/>
        <a:p>
          <a:r>
            <a:rPr lang="es-EC"/>
            <a:t>Volumen de ventas aproximadamente USD 11 millones</a:t>
          </a:r>
        </a:p>
      </dgm:t>
    </dgm:pt>
    <dgm:pt modelId="{31E2CC53-A3D9-4F76-8F2C-1FCB0AE6CC8A}" type="parTrans" cxnId="{0ADAFBD6-653E-41E2-B31B-7317ACF38DA2}">
      <dgm:prSet/>
      <dgm:spPr/>
      <dgm:t>
        <a:bodyPr/>
        <a:lstStyle/>
        <a:p>
          <a:endParaRPr lang="es-EC"/>
        </a:p>
      </dgm:t>
    </dgm:pt>
    <dgm:pt modelId="{3FF5F1F3-1AA5-474B-A1D9-4B980D42C904}" type="sibTrans" cxnId="{0ADAFBD6-653E-41E2-B31B-7317ACF38DA2}">
      <dgm:prSet/>
      <dgm:spPr/>
      <dgm:t>
        <a:bodyPr/>
        <a:lstStyle/>
        <a:p>
          <a:endParaRPr lang="es-EC"/>
        </a:p>
      </dgm:t>
    </dgm:pt>
    <dgm:pt modelId="{541CCA0E-4215-45C6-BAF7-3BD2EA496A18}" type="pres">
      <dgm:prSet presAssocID="{7F61F960-970A-4F55-AA14-6DF580BF79D0}" presName="Name0" presStyleCnt="0">
        <dgm:presLayoutVars>
          <dgm:chPref val="3"/>
          <dgm:dir/>
          <dgm:animLvl val="lvl"/>
          <dgm:resizeHandles/>
        </dgm:presLayoutVars>
      </dgm:prSet>
      <dgm:spPr/>
    </dgm:pt>
    <dgm:pt modelId="{DD05FDC8-4B31-4344-92BB-4E5BBD6C9C4F}" type="pres">
      <dgm:prSet presAssocID="{3C2FA31F-A0C2-4FE9-94FF-C3282E5AFB67}" presName="horFlow" presStyleCnt="0"/>
      <dgm:spPr/>
    </dgm:pt>
    <dgm:pt modelId="{9F2A00AE-571D-465A-B4F0-DD237CF574CD}" type="pres">
      <dgm:prSet presAssocID="{3C2FA31F-A0C2-4FE9-94FF-C3282E5AFB67}" presName="bigChev" presStyleLbl="node1" presStyleIdx="0" presStyleCnt="4"/>
      <dgm:spPr/>
    </dgm:pt>
    <dgm:pt modelId="{BA468708-9ACD-4CDE-815A-2DA54E49C9F2}" type="pres">
      <dgm:prSet presAssocID="{3C2FA31F-A0C2-4FE9-94FF-C3282E5AFB67}" presName="vSp" presStyleCnt="0"/>
      <dgm:spPr/>
    </dgm:pt>
    <dgm:pt modelId="{71565D49-8BD6-4279-A363-CF69E97B53BF}" type="pres">
      <dgm:prSet presAssocID="{2A08D709-5EB7-45BC-A475-ACC776E4959C}" presName="horFlow" presStyleCnt="0"/>
      <dgm:spPr/>
    </dgm:pt>
    <dgm:pt modelId="{213FCFB4-E051-4E65-988B-93495FD32FE0}" type="pres">
      <dgm:prSet presAssocID="{2A08D709-5EB7-45BC-A475-ACC776E4959C}" presName="bigChev" presStyleLbl="node1" presStyleIdx="1" presStyleCnt="4"/>
      <dgm:spPr/>
    </dgm:pt>
    <dgm:pt modelId="{C76B4D63-C02A-43F9-8D62-528D09A0E2CD}" type="pres">
      <dgm:prSet presAssocID="{2A08D709-5EB7-45BC-A475-ACC776E4959C}" presName="vSp" presStyleCnt="0"/>
      <dgm:spPr/>
    </dgm:pt>
    <dgm:pt modelId="{B6A31667-51DE-42DA-BDCB-D1E36B3BD4CD}" type="pres">
      <dgm:prSet presAssocID="{BBB0B415-5BD5-42A6-8AE6-9057BCED1286}" presName="horFlow" presStyleCnt="0"/>
      <dgm:spPr/>
    </dgm:pt>
    <dgm:pt modelId="{4EF8B5B3-BED1-451A-80B2-7B59F3E17755}" type="pres">
      <dgm:prSet presAssocID="{BBB0B415-5BD5-42A6-8AE6-9057BCED1286}" presName="bigChev" presStyleLbl="node1" presStyleIdx="2" presStyleCnt="4"/>
      <dgm:spPr/>
    </dgm:pt>
    <dgm:pt modelId="{0063AF54-4678-484F-AC2D-DBCFC105DC6A}" type="pres">
      <dgm:prSet presAssocID="{BBB0B415-5BD5-42A6-8AE6-9057BCED1286}" presName="vSp" presStyleCnt="0"/>
      <dgm:spPr/>
    </dgm:pt>
    <dgm:pt modelId="{CB06FEBE-43E0-421C-945D-02020801FA50}" type="pres">
      <dgm:prSet presAssocID="{95F3ACFF-3B42-40CC-A668-92820B242107}" presName="horFlow" presStyleCnt="0"/>
      <dgm:spPr/>
    </dgm:pt>
    <dgm:pt modelId="{45ACEDCA-E4EA-4E21-A0ED-8247F21760B7}" type="pres">
      <dgm:prSet presAssocID="{95F3ACFF-3B42-40CC-A668-92820B242107}" presName="bigChev" presStyleLbl="node1" presStyleIdx="3" presStyleCnt="4"/>
      <dgm:spPr/>
    </dgm:pt>
  </dgm:ptLst>
  <dgm:cxnLst>
    <dgm:cxn modelId="{064D8A12-914C-4ECD-85D4-0E40693ACB27}" srcId="{7F61F960-970A-4F55-AA14-6DF580BF79D0}" destId="{3C2FA31F-A0C2-4FE9-94FF-C3282E5AFB67}" srcOrd="0" destOrd="0" parTransId="{7EFADBE7-5BB3-4A10-BAAF-5D5DD82D8D0D}" sibTransId="{1D7D3D50-D097-4E66-B24F-6C5418FFC777}"/>
    <dgm:cxn modelId="{3B7BF120-8847-47A4-BC87-4B119998A791}" type="presOf" srcId="{BBB0B415-5BD5-42A6-8AE6-9057BCED1286}" destId="{4EF8B5B3-BED1-451A-80B2-7B59F3E17755}" srcOrd="0" destOrd="0" presId="urn:microsoft.com/office/officeart/2005/8/layout/lProcess3"/>
    <dgm:cxn modelId="{2FD30C65-8F7D-446D-B5FB-60DAC8CF37C1}" type="presOf" srcId="{7F61F960-970A-4F55-AA14-6DF580BF79D0}" destId="{541CCA0E-4215-45C6-BAF7-3BD2EA496A18}" srcOrd="0" destOrd="0" presId="urn:microsoft.com/office/officeart/2005/8/layout/lProcess3"/>
    <dgm:cxn modelId="{B6163A49-DBC8-4DF5-ADB2-05951500E662}" srcId="{7F61F960-970A-4F55-AA14-6DF580BF79D0}" destId="{BBB0B415-5BD5-42A6-8AE6-9057BCED1286}" srcOrd="2" destOrd="0" parTransId="{C8B57D44-85DD-4494-A857-DCDC43C6A9DE}" sibTransId="{003B02A7-451B-4B20-B410-E7AA787FC29C}"/>
    <dgm:cxn modelId="{49C63C8B-1005-430E-8302-1BF991A86BCB}" type="presOf" srcId="{3C2FA31F-A0C2-4FE9-94FF-C3282E5AFB67}" destId="{9F2A00AE-571D-465A-B4F0-DD237CF574CD}" srcOrd="0" destOrd="0" presId="urn:microsoft.com/office/officeart/2005/8/layout/lProcess3"/>
    <dgm:cxn modelId="{2F3FFFAA-E841-4D03-BAD3-5A3D15387DAF}" srcId="{7F61F960-970A-4F55-AA14-6DF580BF79D0}" destId="{2A08D709-5EB7-45BC-A475-ACC776E4959C}" srcOrd="1" destOrd="0" parTransId="{7692CEFA-88AF-4320-8669-94A8B1FCA9BD}" sibTransId="{5025B537-67D2-4269-9544-456081D0FC63}"/>
    <dgm:cxn modelId="{07520AAF-3D2E-4FFA-A699-24F69852EB48}" type="presOf" srcId="{95F3ACFF-3B42-40CC-A668-92820B242107}" destId="{45ACEDCA-E4EA-4E21-A0ED-8247F21760B7}" srcOrd="0" destOrd="0" presId="urn:microsoft.com/office/officeart/2005/8/layout/lProcess3"/>
    <dgm:cxn modelId="{0ADAFBD6-653E-41E2-B31B-7317ACF38DA2}" srcId="{7F61F960-970A-4F55-AA14-6DF580BF79D0}" destId="{95F3ACFF-3B42-40CC-A668-92820B242107}" srcOrd="3" destOrd="0" parTransId="{31E2CC53-A3D9-4F76-8F2C-1FCB0AE6CC8A}" sibTransId="{3FF5F1F3-1AA5-474B-A1D9-4B980D42C904}"/>
    <dgm:cxn modelId="{39FA57ED-1DE7-45AA-A129-20DEFC6A2F35}" type="presOf" srcId="{2A08D709-5EB7-45BC-A475-ACC776E4959C}" destId="{213FCFB4-E051-4E65-988B-93495FD32FE0}" srcOrd="0" destOrd="0" presId="urn:microsoft.com/office/officeart/2005/8/layout/lProcess3"/>
    <dgm:cxn modelId="{3F054A7F-D763-40C6-9ED1-FB3A6B612BE5}" type="presParOf" srcId="{541CCA0E-4215-45C6-BAF7-3BD2EA496A18}" destId="{DD05FDC8-4B31-4344-92BB-4E5BBD6C9C4F}" srcOrd="0" destOrd="0" presId="urn:microsoft.com/office/officeart/2005/8/layout/lProcess3"/>
    <dgm:cxn modelId="{942CBA27-8F8C-4633-B6EB-31440A137A89}" type="presParOf" srcId="{DD05FDC8-4B31-4344-92BB-4E5BBD6C9C4F}" destId="{9F2A00AE-571D-465A-B4F0-DD237CF574CD}" srcOrd="0" destOrd="0" presId="urn:microsoft.com/office/officeart/2005/8/layout/lProcess3"/>
    <dgm:cxn modelId="{4AEC13BD-C694-41E2-BE77-F953D7D4B721}" type="presParOf" srcId="{541CCA0E-4215-45C6-BAF7-3BD2EA496A18}" destId="{BA468708-9ACD-4CDE-815A-2DA54E49C9F2}" srcOrd="1" destOrd="0" presId="urn:microsoft.com/office/officeart/2005/8/layout/lProcess3"/>
    <dgm:cxn modelId="{63BB5F5A-0391-469E-8625-18DF7186860D}" type="presParOf" srcId="{541CCA0E-4215-45C6-BAF7-3BD2EA496A18}" destId="{71565D49-8BD6-4279-A363-CF69E97B53BF}" srcOrd="2" destOrd="0" presId="urn:microsoft.com/office/officeart/2005/8/layout/lProcess3"/>
    <dgm:cxn modelId="{54B06FF0-D0B7-4F17-A33C-CC6EFD638AAB}" type="presParOf" srcId="{71565D49-8BD6-4279-A363-CF69E97B53BF}" destId="{213FCFB4-E051-4E65-988B-93495FD32FE0}" srcOrd="0" destOrd="0" presId="urn:microsoft.com/office/officeart/2005/8/layout/lProcess3"/>
    <dgm:cxn modelId="{A92DF77E-0DD0-48DD-A8D9-9E52C00725E2}" type="presParOf" srcId="{541CCA0E-4215-45C6-BAF7-3BD2EA496A18}" destId="{C76B4D63-C02A-43F9-8D62-528D09A0E2CD}" srcOrd="3" destOrd="0" presId="urn:microsoft.com/office/officeart/2005/8/layout/lProcess3"/>
    <dgm:cxn modelId="{06CA9A07-0026-42B5-9D7C-1B5361E2A57C}" type="presParOf" srcId="{541CCA0E-4215-45C6-BAF7-3BD2EA496A18}" destId="{B6A31667-51DE-42DA-BDCB-D1E36B3BD4CD}" srcOrd="4" destOrd="0" presId="urn:microsoft.com/office/officeart/2005/8/layout/lProcess3"/>
    <dgm:cxn modelId="{8746279C-2214-4517-9978-DEE1A6F78F56}" type="presParOf" srcId="{B6A31667-51DE-42DA-BDCB-D1E36B3BD4CD}" destId="{4EF8B5B3-BED1-451A-80B2-7B59F3E17755}" srcOrd="0" destOrd="0" presId="urn:microsoft.com/office/officeart/2005/8/layout/lProcess3"/>
    <dgm:cxn modelId="{743D24AA-79CB-4B27-871B-520A8AE36685}" type="presParOf" srcId="{541CCA0E-4215-45C6-BAF7-3BD2EA496A18}" destId="{0063AF54-4678-484F-AC2D-DBCFC105DC6A}" srcOrd="5" destOrd="0" presId="urn:microsoft.com/office/officeart/2005/8/layout/lProcess3"/>
    <dgm:cxn modelId="{FD87EFA4-8EC3-4653-B14F-DBA5C65375FE}" type="presParOf" srcId="{541CCA0E-4215-45C6-BAF7-3BD2EA496A18}" destId="{CB06FEBE-43E0-421C-945D-02020801FA50}" srcOrd="6" destOrd="0" presId="urn:microsoft.com/office/officeart/2005/8/layout/lProcess3"/>
    <dgm:cxn modelId="{8658738E-9419-4C35-BB45-AA95071F2B9B}" type="presParOf" srcId="{CB06FEBE-43E0-421C-945D-02020801FA50}" destId="{45ACEDCA-E4EA-4E21-A0ED-8247F21760B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341BD50-2CC6-4D86-894A-AA2E47832A47}" type="doc">
      <dgm:prSet loTypeId="urn:microsoft.com/office/officeart/2005/8/layout/bList2" loCatId="list" qsTypeId="urn:microsoft.com/office/officeart/2005/8/quickstyle/simple4" qsCatId="simple" csTypeId="urn:microsoft.com/office/officeart/2005/8/colors/colorful5" csCatId="colorful" phldr="1"/>
      <dgm:spPr/>
      <dgm:t>
        <a:bodyPr/>
        <a:lstStyle/>
        <a:p>
          <a:endParaRPr lang="es-EC"/>
        </a:p>
      </dgm:t>
    </dgm:pt>
    <dgm:pt modelId="{D7E46D5D-8D3E-4484-A167-DCE37DFA7A10}">
      <dgm:prSet phldrT="[Texto]"/>
      <dgm:spPr/>
      <dgm:t>
        <a:bodyPr/>
        <a:lstStyle/>
        <a:p>
          <a:r>
            <a:rPr lang="es-EC" b="1" i="1">
              <a:solidFill>
                <a:schemeClr val="tx1"/>
              </a:solidFill>
            </a:rPr>
            <a:t>LIQUIDEZ</a:t>
          </a:r>
        </a:p>
      </dgm:t>
    </dgm:pt>
    <dgm:pt modelId="{D1823B6C-F813-4993-B48C-F45DAA0356F5}" type="parTrans" cxnId="{3920559B-574D-4D34-BD88-A62E1637EAB6}">
      <dgm:prSet/>
      <dgm:spPr/>
      <dgm:t>
        <a:bodyPr/>
        <a:lstStyle/>
        <a:p>
          <a:endParaRPr lang="es-EC">
            <a:solidFill>
              <a:schemeClr val="tx1"/>
            </a:solidFill>
          </a:endParaRPr>
        </a:p>
      </dgm:t>
    </dgm:pt>
    <dgm:pt modelId="{17D5D993-5AE3-49B8-A7BD-15572A3D0407}" type="sibTrans" cxnId="{3920559B-574D-4D34-BD88-A62E1637EAB6}">
      <dgm:prSet/>
      <dgm:spPr/>
      <dgm:t>
        <a:bodyPr/>
        <a:lstStyle/>
        <a:p>
          <a:endParaRPr lang="es-EC">
            <a:solidFill>
              <a:schemeClr val="tx1"/>
            </a:solidFill>
          </a:endParaRPr>
        </a:p>
      </dgm:t>
    </dgm:pt>
    <dgm:pt modelId="{1F911E6E-140E-4D91-ACCD-2D596B578CCF}">
      <dgm:prSet phldrT="[Texto]"/>
      <dgm:spPr/>
      <dgm:t>
        <a:bodyPr/>
        <a:lstStyle/>
        <a:p>
          <a:r>
            <a:rPr lang="es-EC" b="1" i="1">
              <a:solidFill>
                <a:schemeClr val="tx1"/>
              </a:solidFill>
            </a:rPr>
            <a:t>SOLVENCIA</a:t>
          </a:r>
        </a:p>
      </dgm:t>
    </dgm:pt>
    <dgm:pt modelId="{2944B77C-D845-4B04-B970-89F9EF55E964}" type="parTrans" cxnId="{8F4A91C3-965B-4068-AF7C-33067AC374C7}">
      <dgm:prSet/>
      <dgm:spPr/>
      <dgm:t>
        <a:bodyPr/>
        <a:lstStyle/>
        <a:p>
          <a:endParaRPr lang="es-EC">
            <a:solidFill>
              <a:schemeClr val="tx1"/>
            </a:solidFill>
          </a:endParaRPr>
        </a:p>
      </dgm:t>
    </dgm:pt>
    <dgm:pt modelId="{BF9EDE21-09EA-4921-A19F-FEAD382FB6CC}" type="sibTrans" cxnId="{8F4A91C3-965B-4068-AF7C-33067AC374C7}">
      <dgm:prSet/>
      <dgm:spPr/>
      <dgm:t>
        <a:bodyPr/>
        <a:lstStyle/>
        <a:p>
          <a:endParaRPr lang="es-EC">
            <a:solidFill>
              <a:schemeClr val="tx1"/>
            </a:solidFill>
          </a:endParaRPr>
        </a:p>
      </dgm:t>
    </dgm:pt>
    <dgm:pt modelId="{1AFCD060-8E72-483E-95DA-9EFC24EBDFF7}">
      <dgm:prSet phldrT="[Texto]"/>
      <dgm:spPr/>
      <dgm:t>
        <a:bodyPr/>
        <a:lstStyle/>
        <a:p>
          <a:r>
            <a:rPr lang="es-EC" b="1" i="1">
              <a:solidFill>
                <a:schemeClr val="tx1"/>
              </a:solidFill>
            </a:rPr>
            <a:t>ROA</a:t>
          </a:r>
        </a:p>
      </dgm:t>
    </dgm:pt>
    <dgm:pt modelId="{61ABAE0A-4EE3-464D-903A-A57B3A2EC542}" type="parTrans" cxnId="{01B2BC51-8FDF-487E-B6DF-FFD25C075E80}">
      <dgm:prSet/>
      <dgm:spPr/>
      <dgm:t>
        <a:bodyPr/>
        <a:lstStyle/>
        <a:p>
          <a:endParaRPr lang="es-EC">
            <a:solidFill>
              <a:schemeClr val="tx1"/>
            </a:solidFill>
          </a:endParaRPr>
        </a:p>
      </dgm:t>
    </dgm:pt>
    <dgm:pt modelId="{5B540940-3C9B-4AF7-8B5E-B92979B5D37E}" type="sibTrans" cxnId="{01B2BC51-8FDF-487E-B6DF-FFD25C075E80}">
      <dgm:prSet/>
      <dgm:spPr/>
      <dgm:t>
        <a:bodyPr/>
        <a:lstStyle/>
        <a:p>
          <a:endParaRPr lang="es-EC">
            <a:solidFill>
              <a:schemeClr val="tx1"/>
            </a:solidFill>
          </a:endParaRPr>
        </a:p>
      </dgm:t>
    </dgm:pt>
    <dgm:pt modelId="{9B397118-DFDD-4797-ABB1-39B3582C56F6}">
      <dgm:prSet/>
      <dgm:spPr/>
      <dgm:t>
        <a:bodyPr/>
        <a:lstStyle/>
        <a:p>
          <a:r>
            <a:rPr lang="es-EC" b="1" i="1">
              <a:solidFill>
                <a:schemeClr val="tx1"/>
              </a:solidFill>
            </a:rPr>
            <a:t>ROE</a:t>
          </a:r>
        </a:p>
      </dgm:t>
    </dgm:pt>
    <dgm:pt modelId="{69B83B78-C0AC-4650-A852-14F3328628F6}" type="parTrans" cxnId="{43F148C4-8A74-40E9-B622-419D67676427}">
      <dgm:prSet/>
      <dgm:spPr/>
      <dgm:t>
        <a:bodyPr/>
        <a:lstStyle/>
        <a:p>
          <a:endParaRPr lang="es-EC">
            <a:solidFill>
              <a:schemeClr val="tx1"/>
            </a:solidFill>
          </a:endParaRPr>
        </a:p>
      </dgm:t>
    </dgm:pt>
    <dgm:pt modelId="{D9690856-49C5-4D43-ADBB-62D5B2685B79}" type="sibTrans" cxnId="{43F148C4-8A74-40E9-B622-419D67676427}">
      <dgm:prSet/>
      <dgm:spPr/>
      <dgm:t>
        <a:bodyPr/>
        <a:lstStyle/>
        <a:p>
          <a:endParaRPr lang="es-EC">
            <a:solidFill>
              <a:schemeClr val="tx1"/>
            </a:solidFill>
          </a:endParaRPr>
        </a:p>
      </dgm:t>
    </dgm:pt>
    <dgm:pt modelId="{D421BE89-789A-490F-8DEF-DBB1D89F792E}">
      <dgm:prSet/>
      <dgm:spPr/>
      <dgm:t>
        <a:bodyPr/>
        <a:lstStyle/>
        <a:p>
          <a:r>
            <a:rPr lang="es-EC" b="1" i="1">
              <a:solidFill>
                <a:schemeClr val="tx1"/>
              </a:solidFill>
            </a:rPr>
            <a:t>GESTIÓN</a:t>
          </a:r>
        </a:p>
      </dgm:t>
    </dgm:pt>
    <dgm:pt modelId="{C3368B0F-3455-46A2-8361-69F65552D7A5}" type="parTrans" cxnId="{41EEA451-E4F5-4CF1-82CB-B4876FCC4CF7}">
      <dgm:prSet/>
      <dgm:spPr/>
      <dgm:t>
        <a:bodyPr/>
        <a:lstStyle/>
        <a:p>
          <a:endParaRPr lang="es-EC">
            <a:solidFill>
              <a:schemeClr val="tx1"/>
            </a:solidFill>
          </a:endParaRPr>
        </a:p>
      </dgm:t>
    </dgm:pt>
    <dgm:pt modelId="{D5B76280-883C-47A4-B970-A4174198389A}" type="sibTrans" cxnId="{41EEA451-E4F5-4CF1-82CB-B4876FCC4CF7}">
      <dgm:prSet/>
      <dgm:spPr/>
      <dgm:t>
        <a:bodyPr/>
        <a:lstStyle/>
        <a:p>
          <a:endParaRPr lang="es-EC">
            <a:solidFill>
              <a:schemeClr val="tx1"/>
            </a:solidFill>
          </a:endParaRPr>
        </a:p>
      </dgm:t>
    </dgm:pt>
    <dgm:pt modelId="{C8677610-3801-48DF-81DB-3219DA93AEB5}">
      <dgm:prSet custT="1"/>
      <dgm:spPr/>
      <dgm:t>
        <a:bodyPr/>
        <a:lstStyle/>
        <a:p>
          <a:r>
            <a:rPr lang="es-EC" sz="1600" b="1">
              <a:solidFill>
                <a:schemeClr val="tx1"/>
              </a:solidFill>
              <a:latin typeface="Times New Roman" panose="02020603050405020304" pitchFamily="18" charset="0"/>
              <a:cs typeface="Times New Roman" panose="02020603050405020304" pitchFamily="18" charset="0"/>
            </a:rPr>
            <a:t>↑ </a:t>
          </a:r>
          <a:r>
            <a:rPr lang="es-EC" sz="1600">
              <a:solidFill>
                <a:schemeClr val="tx1"/>
              </a:solidFill>
              <a:latin typeface="Times New Roman" panose="02020603050405020304" pitchFamily="18" charset="0"/>
              <a:cs typeface="Times New Roman" panose="02020603050405020304" pitchFamily="18" charset="0"/>
            </a:rPr>
            <a:t>Autofenix (0,428)</a:t>
          </a:r>
        </a:p>
      </dgm:t>
    </dgm:pt>
    <dgm:pt modelId="{1BB802E0-B672-4C87-BBC9-049FA258C708}" type="parTrans" cxnId="{B6E6AB1C-7099-4350-B98B-0E79A6D50E96}">
      <dgm:prSet/>
      <dgm:spPr/>
      <dgm:t>
        <a:bodyPr/>
        <a:lstStyle/>
        <a:p>
          <a:endParaRPr lang="es-EC">
            <a:solidFill>
              <a:schemeClr val="tx1"/>
            </a:solidFill>
          </a:endParaRPr>
        </a:p>
      </dgm:t>
    </dgm:pt>
    <dgm:pt modelId="{019FF5E8-F5EF-4D92-930A-870F31C9489C}" type="sibTrans" cxnId="{B6E6AB1C-7099-4350-B98B-0E79A6D50E96}">
      <dgm:prSet/>
      <dgm:spPr/>
      <dgm:t>
        <a:bodyPr/>
        <a:lstStyle/>
        <a:p>
          <a:endParaRPr lang="es-EC">
            <a:solidFill>
              <a:schemeClr val="tx1"/>
            </a:solidFill>
          </a:endParaRPr>
        </a:p>
      </dgm:t>
    </dgm:pt>
    <dgm:pt modelId="{36161D17-D8DF-49BE-B50C-67C53F37285B}">
      <dgm:prSet custT="1"/>
      <dgm:spPr/>
      <dgm:t>
        <a:bodyPr/>
        <a:lstStyle/>
        <a:p>
          <a:r>
            <a:rPr lang="es-EC" sz="1600" b="1">
              <a:solidFill>
                <a:srgbClr val="C00000"/>
              </a:solidFill>
              <a:latin typeface="Times New Roman" panose="02020603050405020304" pitchFamily="18" charset="0"/>
              <a:cs typeface="Times New Roman" panose="02020603050405020304" pitchFamily="18" charset="0"/>
            </a:rPr>
            <a:t>↓</a:t>
          </a:r>
          <a:r>
            <a:rPr lang="es-EC" sz="1600">
              <a:solidFill>
                <a:srgbClr val="C00000"/>
              </a:solidFill>
              <a:latin typeface="Times New Roman" panose="02020603050405020304" pitchFamily="18" charset="0"/>
              <a:cs typeface="Times New Roman" panose="02020603050405020304" pitchFamily="18" charset="0"/>
            </a:rPr>
            <a:t> Automotores Elcamer (- </a:t>
          </a:r>
          <a:r>
            <a:rPr lang="es-ES" sz="1600">
              <a:solidFill>
                <a:srgbClr val="C00000"/>
              </a:solidFill>
              <a:latin typeface="Times New Roman" panose="02020603050405020304" pitchFamily="18" charset="0"/>
              <a:cs typeface="Times New Roman" panose="02020603050405020304" pitchFamily="18" charset="0"/>
            </a:rPr>
            <a:t>1,066</a:t>
          </a:r>
          <a:r>
            <a:rPr lang="es-EC" sz="1600">
              <a:solidFill>
                <a:srgbClr val="C00000"/>
              </a:solidFill>
              <a:latin typeface="Times New Roman" panose="02020603050405020304" pitchFamily="18" charset="0"/>
              <a:cs typeface="Times New Roman" panose="02020603050405020304" pitchFamily="18" charset="0"/>
            </a:rPr>
            <a:t>)</a:t>
          </a:r>
        </a:p>
      </dgm:t>
    </dgm:pt>
    <dgm:pt modelId="{881796C7-C756-4DC2-99A6-00D55B194838}" type="parTrans" cxnId="{7911AC99-B77F-45D9-93DC-59CAFD84DAD8}">
      <dgm:prSet/>
      <dgm:spPr/>
      <dgm:t>
        <a:bodyPr/>
        <a:lstStyle/>
        <a:p>
          <a:endParaRPr lang="es-EC">
            <a:solidFill>
              <a:schemeClr val="tx1"/>
            </a:solidFill>
          </a:endParaRPr>
        </a:p>
      </dgm:t>
    </dgm:pt>
    <dgm:pt modelId="{BE07343D-B727-4EFA-99BB-6184A59225A4}" type="sibTrans" cxnId="{7911AC99-B77F-45D9-93DC-59CAFD84DAD8}">
      <dgm:prSet/>
      <dgm:spPr/>
      <dgm:t>
        <a:bodyPr/>
        <a:lstStyle/>
        <a:p>
          <a:endParaRPr lang="es-EC">
            <a:solidFill>
              <a:schemeClr val="tx1"/>
            </a:solidFill>
          </a:endParaRPr>
        </a:p>
      </dgm:t>
    </dgm:pt>
    <dgm:pt modelId="{E7EB5EB6-E3E0-4773-A309-F0C3CEA3380C}">
      <dgm:prSet custT="1"/>
      <dgm:spPr/>
      <dgm:t>
        <a:bodyPr/>
        <a:lstStyle/>
        <a:p>
          <a:r>
            <a:rPr lang="es-EC" sz="1600" b="1">
              <a:solidFill>
                <a:schemeClr val="tx1"/>
              </a:solidFill>
              <a:latin typeface="Times New Roman" panose="02020603050405020304" pitchFamily="18" charset="0"/>
              <a:cs typeface="Times New Roman" panose="02020603050405020304" pitchFamily="18" charset="0"/>
            </a:rPr>
            <a:t>↑ </a:t>
          </a:r>
          <a:r>
            <a:rPr lang="es-EC" sz="1600">
              <a:solidFill>
                <a:schemeClr val="tx1"/>
              </a:solidFill>
              <a:latin typeface="Times New Roman" panose="02020603050405020304" pitchFamily="18" charset="0"/>
              <a:cs typeface="Times New Roman" panose="02020603050405020304" pitchFamily="18" charset="0"/>
            </a:rPr>
            <a:t>Ayasa (0,708)</a:t>
          </a:r>
          <a:endParaRPr lang="es-EC" sz="1600"/>
        </a:p>
      </dgm:t>
    </dgm:pt>
    <dgm:pt modelId="{E7BD7944-557F-4094-B9C3-6636CF82E753}" type="parTrans" cxnId="{D7E44BC2-8FFA-4A33-862F-EDAF449EA16A}">
      <dgm:prSet/>
      <dgm:spPr/>
      <dgm:t>
        <a:bodyPr/>
        <a:lstStyle/>
        <a:p>
          <a:endParaRPr lang="es-EC"/>
        </a:p>
      </dgm:t>
    </dgm:pt>
    <dgm:pt modelId="{A81AEBD0-4D07-47A5-BED0-426ADC324328}" type="sibTrans" cxnId="{D7E44BC2-8FFA-4A33-862F-EDAF449EA16A}">
      <dgm:prSet/>
      <dgm:spPr/>
      <dgm:t>
        <a:bodyPr/>
        <a:lstStyle/>
        <a:p>
          <a:endParaRPr lang="es-EC"/>
        </a:p>
      </dgm:t>
    </dgm:pt>
    <dgm:pt modelId="{E1B7DD8B-C2FD-4C6A-9062-992DEC77B76D}">
      <dgm:prSet custT="1"/>
      <dgm:spPr/>
      <dgm:t>
        <a:bodyPr/>
        <a:lstStyle/>
        <a:p>
          <a:r>
            <a:rPr lang="es-EC" sz="1600" b="1">
              <a:solidFill>
                <a:srgbClr val="C00000"/>
              </a:solidFill>
              <a:latin typeface="Times New Roman" panose="02020603050405020304" pitchFamily="18" charset="0"/>
              <a:cs typeface="Times New Roman" panose="02020603050405020304" pitchFamily="18" charset="0"/>
            </a:rPr>
            <a:t>↓</a:t>
          </a:r>
          <a:r>
            <a:rPr lang="es-EC" sz="1600">
              <a:solidFill>
                <a:srgbClr val="C00000"/>
              </a:solidFill>
              <a:latin typeface="Times New Roman" panose="02020603050405020304" pitchFamily="18" charset="0"/>
              <a:cs typeface="Times New Roman" panose="02020603050405020304" pitchFamily="18" charset="0"/>
            </a:rPr>
            <a:t> Comercial Carlos Roldán    (- 0</a:t>
          </a:r>
          <a:r>
            <a:rPr lang="es-ES" sz="1600">
              <a:solidFill>
                <a:srgbClr val="C00000"/>
              </a:solidFill>
              <a:latin typeface="Times New Roman" panose="02020603050405020304" pitchFamily="18" charset="0"/>
              <a:cs typeface="Times New Roman" panose="02020603050405020304" pitchFamily="18" charset="0"/>
            </a:rPr>
            <a:t>,513</a:t>
          </a:r>
          <a:r>
            <a:rPr lang="es-EC" sz="1600">
              <a:solidFill>
                <a:srgbClr val="C00000"/>
              </a:solidFill>
              <a:latin typeface="Times New Roman" panose="02020603050405020304" pitchFamily="18" charset="0"/>
              <a:cs typeface="Times New Roman" panose="02020603050405020304" pitchFamily="18" charset="0"/>
            </a:rPr>
            <a:t>)</a:t>
          </a:r>
        </a:p>
      </dgm:t>
    </dgm:pt>
    <dgm:pt modelId="{0022110D-7196-40E5-8A07-73A0B32BC1AB}" type="parTrans" cxnId="{77A21505-A7FC-4488-9F67-AC11BA36659B}">
      <dgm:prSet/>
      <dgm:spPr/>
      <dgm:t>
        <a:bodyPr/>
        <a:lstStyle/>
        <a:p>
          <a:endParaRPr lang="es-EC"/>
        </a:p>
      </dgm:t>
    </dgm:pt>
    <dgm:pt modelId="{BA06EF76-4C5F-4576-B2EC-5277C5945D89}" type="sibTrans" cxnId="{77A21505-A7FC-4488-9F67-AC11BA36659B}">
      <dgm:prSet/>
      <dgm:spPr/>
      <dgm:t>
        <a:bodyPr/>
        <a:lstStyle/>
        <a:p>
          <a:endParaRPr lang="es-EC"/>
        </a:p>
      </dgm:t>
    </dgm:pt>
    <dgm:pt modelId="{8FB85443-0F57-435C-AB63-D8C5CB5CF8C2}">
      <dgm:prSet custT="1"/>
      <dgm:spPr/>
      <dgm:t>
        <a:bodyPr/>
        <a:lstStyle/>
        <a:p>
          <a:r>
            <a:rPr lang="es-EC" sz="1600" b="1">
              <a:solidFill>
                <a:schemeClr val="tx1"/>
              </a:solidFill>
              <a:latin typeface="Times New Roman" panose="02020603050405020304" pitchFamily="18" charset="0"/>
              <a:cs typeface="Times New Roman" panose="02020603050405020304" pitchFamily="18" charset="0"/>
            </a:rPr>
            <a:t>↑ </a:t>
          </a:r>
          <a:r>
            <a:rPr lang="es-EC" sz="1600">
              <a:solidFill>
                <a:schemeClr val="tx1"/>
              </a:solidFill>
              <a:latin typeface="Times New Roman" panose="02020603050405020304" pitchFamily="18" charset="0"/>
              <a:cs typeface="Times New Roman" panose="02020603050405020304" pitchFamily="18" charset="0"/>
            </a:rPr>
            <a:t>Autofenix (0,554)</a:t>
          </a:r>
          <a:endParaRPr lang="es-EC" sz="1600"/>
        </a:p>
      </dgm:t>
    </dgm:pt>
    <dgm:pt modelId="{022CF5B6-D9E2-4758-AAAD-5A9495A96250}" type="parTrans" cxnId="{FB312A55-F0CE-4393-AE28-13DAD99AE670}">
      <dgm:prSet/>
      <dgm:spPr/>
      <dgm:t>
        <a:bodyPr/>
        <a:lstStyle/>
        <a:p>
          <a:endParaRPr lang="es-EC"/>
        </a:p>
      </dgm:t>
    </dgm:pt>
    <dgm:pt modelId="{71B60C52-ABC4-43F4-A5A6-9AA230A12FC6}" type="sibTrans" cxnId="{FB312A55-F0CE-4393-AE28-13DAD99AE670}">
      <dgm:prSet/>
      <dgm:spPr/>
      <dgm:t>
        <a:bodyPr/>
        <a:lstStyle/>
        <a:p>
          <a:endParaRPr lang="es-EC"/>
        </a:p>
      </dgm:t>
    </dgm:pt>
    <dgm:pt modelId="{F3B7A7F5-C11A-4E91-9A7F-7CDF6EA78848}">
      <dgm:prSet custT="1"/>
      <dgm:spPr/>
      <dgm:t>
        <a:bodyPr/>
        <a:lstStyle/>
        <a:p>
          <a:r>
            <a:rPr lang="es-EC" sz="1600" b="1">
              <a:solidFill>
                <a:srgbClr val="C00000"/>
              </a:solidFill>
              <a:latin typeface="Times New Roman" panose="02020603050405020304" pitchFamily="18" charset="0"/>
              <a:cs typeface="Times New Roman" panose="02020603050405020304" pitchFamily="18" charset="0"/>
            </a:rPr>
            <a:t>↓</a:t>
          </a:r>
          <a:r>
            <a:rPr lang="es-EC" sz="1600">
              <a:solidFill>
                <a:srgbClr val="C00000"/>
              </a:solidFill>
              <a:latin typeface="Times New Roman" panose="02020603050405020304" pitchFamily="18" charset="0"/>
              <a:cs typeface="Times New Roman" panose="02020603050405020304" pitchFamily="18" charset="0"/>
            </a:rPr>
            <a:t> Quito Motors S.A (- 0,735)</a:t>
          </a:r>
        </a:p>
      </dgm:t>
    </dgm:pt>
    <dgm:pt modelId="{EBDFE4B5-2F64-4F5A-B998-EF9BDFC68E3E}" type="parTrans" cxnId="{E9D539B7-03E2-49CE-80A3-5D094CF52DFC}">
      <dgm:prSet/>
      <dgm:spPr/>
      <dgm:t>
        <a:bodyPr/>
        <a:lstStyle/>
        <a:p>
          <a:endParaRPr lang="es-EC"/>
        </a:p>
      </dgm:t>
    </dgm:pt>
    <dgm:pt modelId="{C51A74A9-659D-4BB8-8F11-3A346794EEBB}" type="sibTrans" cxnId="{E9D539B7-03E2-49CE-80A3-5D094CF52DFC}">
      <dgm:prSet/>
      <dgm:spPr/>
      <dgm:t>
        <a:bodyPr/>
        <a:lstStyle/>
        <a:p>
          <a:endParaRPr lang="es-EC"/>
        </a:p>
      </dgm:t>
    </dgm:pt>
    <dgm:pt modelId="{578738AF-9597-4AFA-A51B-33D0FD66B2A8}">
      <dgm:prSet custT="1"/>
      <dgm:spPr/>
      <dgm:t>
        <a:bodyPr/>
        <a:lstStyle/>
        <a:p>
          <a:r>
            <a:rPr lang="es-EC" sz="1600" b="1">
              <a:solidFill>
                <a:schemeClr val="tx1"/>
              </a:solidFill>
              <a:latin typeface="Times New Roman" panose="02020603050405020304" pitchFamily="18" charset="0"/>
              <a:cs typeface="Times New Roman" panose="02020603050405020304" pitchFamily="18" charset="0"/>
            </a:rPr>
            <a:t>↑ </a:t>
          </a:r>
          <a:r>
            <a:rPr lang="es-EC" sz="1600">
              <a:solidFill>
                <a:schemeClr val="tx1"/>
              </a:solidFill>
              <a:latin typeface="Times New Roman" panose="02020603050405020304" pitchFamily="18" charset="0"/>
              <a:cs typeface="Times New Roman" panose="02020603050405020304" pitchFamily="18" charset="0"/>
            </a:rPr>
            <a:t>Audesur (1,451)</a:t>
          </a:r>
          <a:endParaRPr lang="es-EC" sz="1600"/>
        </a:p>
      </dgm:t>
    </dgm:pt>
    <dgm:pt modelId="{04B009E8-1688-402B-B6B8-F34C006EC487}" type="parTrans" cxnId="{B20DD571-CC2C-434B-8B4D-33023BA3A4CC}">
      <dgm:prSet/>
      <dgm:spPr/>
      <dgm:t>
        <a:bodyPr/>
        <a:lstStyle/>
        <a:p>
          <a:endParaRPr lang="es-EC"/>
        </a:p>
      </dgm:t>
    </dgm:pt>
    <dgm:pt modelId="{8D2F9195-25B0-4389-94FF-078D020B3F74}" type="sibTrans" cxnId="{B20DD571-CC2C-434B-8B4D-33023BA3A4CC}">
      <dgm:prSet/>
      <dgm:spPr/>
      <dgm:t>
        <a:bodyPr/>
        <a:lstStyle/>
        <a:p>
          <a:endParaRPr lang="es-EC"/>
        </a:p>
      </dgm:t>
    </dgm:pt>
    <dgm:pt modelId="{4970A0A7-F57E-47D9-B87E-79A1B03DE49D}">
      <dgm:prSet custT="1"/>
      <dgm:spPr/>
      <dgm:t>
        <a:bodyPr/>
        <a:lstStyle/>
        <a:p>
          <a:r>
            <a:rPr lang="es-EC" sz="1600" b="1">
              <a:solidFill>
                <a:srgbClr val="C00000"/>
              </a:solidFill>
              <a:latin typeface="Times New Roman" panose="02020603050405020304" pitchFamily="18" charset="0"/>
              <a:cs typeface="Times New Roman" panose="02020603050405020304" pitchFamily="18" charset="0"/>
            </a:rPr>
            <a:t>↓</a:t>
          </a:r>
          <a:r>
            <a:rPr lang="es-EC" sz="1600">
              <a:solidFill>
                <a:srgbClr val="C00000"/>
              </a:solidFill>
              <a:latin typeface="Times New Roman" panose="02020603050405020304" pitchFamily="18" charset="0"/>
              <a:cs typeface="Times New Roman" panose="02020603050405020304" pitchFamily="18" charset="0"/>
            </a:rPr>
            <a:t> Metrocar Chevrolet (- 0,343)</a:t>
          </a:r>
        </a:p>
      </dgm:t>
    </dgm:pt>
    <dgm:pt modelId="{F5FD96E5-B8CD-410A-AB3C-5551AF1C3E8A}" type="parTrans" cxnId="{81B38A58-4643-4075-9A18-A19FFE8C96C6}">
      <dgm:prSet/>
      <dgm:spPr/>
      <dgm:t>
        <a:bodyPr/>
        <a:lstStyle/>
        <a:p>
          <a:endParaRPr lang="es-EC"/>
        </a:p>
      </dgm:t>
    </dgm:pt>
    <dgm:pt modelId="{9DA089A9-52E2-467B-A4FE-143C26E36116}" type="sibTrans" cxnId="{81B38A58-4643-4075-9A18-A19FFE8C96C6}">
      <dgm:prSet/>
      <dgm:spPr/>
      <dgm:t>
        <a:bodyPr/>
        <a:lstStyle/>
        <a:p>
          <a:endParaRPr lang="es-EC"/>
        </a:p>
      </dgm:t>
    </dgm:pt>
    <dgm:pt modelId="{BE028DC5-7ED1-4623-B6BE-63D92EE4C0AA}">
      <dgm:prSet custT="1"/>
      <dgm:spPr/>
      <dgm:t>
        <a:bodyPr/>
        <a:lstStyle/>
        <a:p>
          <a:r>
            <a:rPr lang="es-EC" sz="1600" b="1">
              <a:solidFill>
                <a:schemeClr val="tx1"/>
              </a:solidFill>
              <a:latin typeface="Times New Roman" panose="02020603050405020304" pitchFamily="18" charset="0"/>
              <a:cs typeface="Times New Roman" panose="02020603050405020304" pitchFamily="18" charset="0"/>
            </a:rPr>
            <a:t>↑ </a:t>
          </a:r>
          <a:r>
            <a:rPr lang="es-EC" sz="1600">
              <a:solidFill>
                <a:schemeClr val="tx1"/>
              </a:solidFill>
              <a:latin typeface="Times New Roman" panose="02020603050405020304" pitchFamily="18" charset="0"/>
              <a:cs typeface="Times New Roman" panose="02020603050405020304" pitchFamily="18" charset="0"/>
            </a:rPr>
            <a:t>Comercial Carlos Roldán (0,520)</a:t>
          </a:r>
          <a:endParaRPr lang="es-EC" sz="1600"/>
        </a:p>
      </dgm:t>
    </dgm:pt>
    <dgm:pt modelId="{295884F1-A731-4AF0-9497-9A588561E82F}" type="parTrans" cxnId="{EBC7AAF6-8F2D-407C-956A-D1543A46E07E}">
      <dgm:prSet/>
      <dgm:spPr/>
      <dgm:t>
        <a:bodyPr/>
        <a:lstStyle/>
        <a:p>
          <a:endParaRPr lang="es-EC"/>
        </a:p>
      </dgm:t>
    </dgm:pt>
    <dgm:pt modelId="{08B595BD-97B7-4ED1-8025-62E53097F5CD}" type="sibTrans" cxnId="{EBC7AAF6-8F2D-407C-956A-D1543A46E07E}">
      <dgm:prSet/>
      <dgm:spPr/>
      <dgm:t>
        <a:bodyPr/>
        <a:lstStyle/>
        <a:p>
          <a:endParaRPr lang="es-EC"/>
        </a:p>
      </dgm:t>
    </dgm:pt>
    <dgm:pt modelId="{18BD094A-5967-4EBE-AFD5-5EC81DBFBF92}">
      <dgm:prSet custT="1"/>
      <dgm:spPr/>
      <dgm:t>
        <a:bodyPr/>
        <a:lstStyle/>
        <a:p>
          <a:r>
            <a:rPr lang="es-EC" sz="1600" b="1">
              <a:solidFill>
                <a:srgbClr val="C00000"/>
              </a:solidFill>
              <a:latin typeface="Times New Roman" panose="02020603050405020304" pitchFamily="18" charset="0"/>
              <a:cs typeface="Times New Roman" panose="02020603050405020304" pitchFamily="18" charset="0"/>
            </a:rPr>
            <a:t>↓</a:t>
          </a:r>
          <a:r>
            <a:rPr lang="es-EC" sz="1600">
              <a:solidFill>
                <a:srgbClr val="C00000"/>
              </a:solidFill>
              <a:latin typeface="Times New Roman" panose="02020603050405020304" pitchFamily="18" charset="0"/>
              <a:cs typeface="Times New Roman" panose="02020603050405020304" pitchFamily="18" charset="0"/>
            </a:rPr>
            <a:t> Ayasa (- 0,256)</a:t>
          </a:r>
        </a:p>
      </dgm:t>
    </dgm:pt>
    <dgm:pt modelId="{663B7BAF-38A1-443E-BC15-782166F5ED24}" type="parTrans" cxnId="{4B553543-1470-4DD8-8DBB-8E85D7CA01A3}">
      <dgm:prSet/>
      <dgm:spPr/>
      <dgm:t>
        <a:bodyPr/>
        <a:lstStyle/>
        <a:p>
          <a:endParaRPr lang="es-EC"/>
        </a:p>
      </dgm:t>
    </dgm:pt>
    <dgm:pt modelId="{7F9E1816-4BC7-4E75-8A41-0C4B36EC178B}" type="sibTrans" cxnId="{4B553543-1470-4DD8-8DBB-8E85D7CA01A3}">
      <dgm:prSet/>
      <dgm:spPr/>
      <dgm:t>
        <a:bodyPr/>
        <a:lstStyle/>
        <a:p>
          <a:endParaRPr lang="es-EC"/>
        </a:p>
      </dgm:t>
    </dgm:pt>
    <dgm:pt modelId="{BC53EAD6-9A86-453C-ADF4-7BB0941603E8}" type="pres">
      <dgm:prSet presAssocID="{7341BD50-2CC6-4D86-894A-AA2E47832A47}" presName="diagram" presStyleCnt="0">
        <dgm:presLayoutVars>
          <dgm:dir/>
          <dgm:animLvl val="lvl"/>
          <dgm:resizeHandles val="exact"/>
        </dgm:presLayoutVars>
      </dgm:prSet>
      <dgm:spPr/>
    </dgm:pt>
    <dgm:pt modelId="{F69FAE30-C164-41BA-810F-812646B18C51}" type="pres">
      <dgm:prSet presAssocID="{D7E46D5D-8D3E-4484-A167-DCE37DFA7A10}" presName="compNode" presStyleCnt="0"/>
      <dgm:spPr/>
    </dgm:pt>
    <dgm:pt modelId="{F7E3B5A9-2D6C-41C1-A006-8407757210B7}" type="pres">
      <dgm:prSet presAssocID="{D7E46D5D-8D3E-4484-A167-DCE37DFA7A10}" presName="childRect" presStyleLbl="bgAcc1" presStyleIdx="0" presStyleCnt="5">
        <dgm:presLayoutVars>
          <dgm:bulletEnabled val="1"/>
        </dgm:presLayoutVars>
      </dgm:prSet>
      <dgm:spPr/>
    </dgm:pt>
    <dgm:pt modelId="{AF200D00-8938-4F82-AE3F-CCF344711B64}" type="pres">
      <dgm:prSet presAssocID="{D7E46D5D-8D3E-4484-A167-DCE37DFA7A10}" presName="parentText" presStyleLbl="node1" presStyleIdx="0" presStyleCnt="0">
        <dgm:presLayoutVars>
          <dgm:chMax val="0"/>
          <dgm:bulletEnabled val="1"/>
        </dgm:presLayoutVars>
      </dgm:prSet>
      <dgm:spPr/>
    </dgm:pt>
    <dgm:pt modelId="{1C3182D6-40B9-4DE1-9CDE-8FAA2F45B9E6}" type="pres">
      <dgm:prSet presAssocID="{D7E46D5D-8D3E-4484-A167-DCE37DFA7A10}" presName="parentRect" presStyleLbl="alignNode1" presStyleIdx="0" presStyleCnt="5"/>
      <dgm:spPr/>
    </dgm:pt>
    <dgm:pt modelId="{61888CD2-A323-4705-8DD9-D171656972CC}" type="pres">
      <dgm:prSet presAssocID="{D7E46D5D-8D3E-4484-A167-DCE37DFA7A10}" presName="adorn" presStyleLbl="fgAccFollowNode1" presStyleIdx="0" presStyleCnt="5"/>
      <dgm:spPr>
        <a:blipFill rotWithShape="1">
          <a:blip xmlns:r="http://schemas.openxmlformats.org/officeDocument/2006/relationships" r:embed="rId1"/>
          <a:srcRect/>
          <a:stretch>
            <a:fillRect l="-25000" r="-25000"/>
          </a:stretch>
        </a:blipFill>
      </dgm:spPr>
    </dgm:pt>
    <dgm:pt modelId="{076C0EC3-88E9-4BD3-A0FF-09FE48CA77F3}" type="pres">
      <dgm:prSet presAssocID="{17D5D993-5AE3-49B8-A7BD-15572A3D0407}" presName="sibTrans" presStyleLbl="sibTrans2D1" presStyleIdx="0" presStyleCnt="0"/>
      <dgm:spPr/>
    </dgm:pt>
    <dgm:pt modelId="{8B0B8C75-F286-4BD0-B65E-033A8096FFFC}" type="pres">
      <dgm:prSet presAssocID="{1F911E6E-140E-4D91-ACCD-2D596B578CCF}" presName="compNode" presStyleCnt="0"/>
      <dgm:spPr/>
    </dgm:pt>
    <dgm:pt modelId="{C1320374-D39A-4164-848E-8411A7E3AA1C}" type="pres">
      <dgm:prSet presAssocID="{1F911E6E-140E-4D91-ACCD-2D596B578CCF}" presName="childRect" presStyleLbl="bgAcc1" presStyleIdx="1" presStyleCnt="5">
        <dgm:presLayoutVars>
          <dgm:bulletEnabled val="1"/>
        </dgm:presLayoutVars>
      </dgm:prSet>
      <dgm:spPr/>
    </dgm:pt>
    <dgm:pt modelId="{0759C9EC-305D-4CE1-9E19-08D0EA4A7454}" type="pres">
      <dgm:prSet presAssocID="{1F911E6E-140E-4D91-ACCD-2D596B578CCF}" presName="parentText" presStyleLbl="node1" presStyleIdx="0" presStyleCnt="0">
        <dgm:presLayoutVars>
          <dgm:chMax val="0"/>
          <dgm:bulletEnabled val="1"/>
        </dgm:presLayoutVars>
      </dgm:prSet>
      <dgm:spPr/>
    </dgm:pt>
    <dgm:pt modelId="{6FC44FC6-03D9-42C9-8C7B-781A2A702789}" type="pres">
      <dgm:prSet presAssocID="{1F911E6E-140E-4D91-ACCD-2D596B578CCF}" presName="parentRect" presStyleLbl="alignNode1" presStyleIdx="1" presStyleCnt="5"/>
      <dgm:spPr/>
    </dgm:pt>
    <dgm:pt modelId="{46EEDE49-E614-4E07-A233-47689A02FF24}" type="pres">
      <dgm:prSet presAssocID="{1F911E6E-140E-4D91-ACCD-2D596B578CCF}" presName="adorn" presStyleLbl="fgAccFollowNode1" presStyleIdx="1" presStyleCnt="5"/>
      <dgm:spPr>
        <a:blipFill rotWithShape="1">
          <a:blip xmlns:r="http://schemas.openxmlformats.org/officeDocument/2006/relationships" r:embed="rId2"/>
          <a:srcRect/>
          <a:stretch>
            <a:fillRect l="-19000" r="-19000"/>
          </a:stretch>
        </a:blipFill>
      </dgm:spPr>
    </dgm:pt>
    <dgm:pt modelId="{89322189-C7D2-4DD7-ABA9-BB59A9D6AB63}" type="pres">
      <dgm:prSet presAssocID="{BF9EDE21-09EA-4921-A19F-FEAD382FB6CC}" presName="sibTrans" presStyleLbl="sibTrans2D1" presStyleIdx="0" presStyleCnt="0"/>
      <dgm:spPr/>
    </dgm:pt>
    <dgm:pt modelId="{4E4A74D9-77B1-40F5-866C-31D316F69CE0}" type="pres">
      <dgm:prSet presAssocID="{1AFCD060-8E72-483E-95DA-9EFC24EBDFF7}" presName="compNode" presStyleCnt="0"/>
      <dgm:spPr/>
    </dgm:pt>
    <dgm:pt modelId="{8FF535D8-8A76-4DE8-B624-B2536FAA31EB}" type="pres">
      <dgm:prSet presAssocID="{1AFCD060-8E72-483E-95DA-9EFC24EBDFF7}" presName="childRect" presStyleLbl="bgAcc1" presStyleIdx="2" presStyleCnt="5">
        <dgm:presLayoutVars>
          <dgm:bulletEnabled val="1"/>
        </dgm:presLayoutVars>
      </dgm:prSet>
      <dgm:spPr/>
    </dgm:pt>
    <dgm:pt modelId="{6E6FC0C6-8A47-4439-861C-F54740A1C682}" type="pres">
      <dgm:prSet presAssocID="{1AFCD060-8E72-483E-95DA-9EFC24EBDFF7}" presName="parentText" presStyleLbl="node1" presStyleIdx="0" presStyleCnt="0">
        <dgm:presLayoutVars>
          <dgm:chMax val="0"/>
          <dgm:bulletEnabled val="1"/>
        </dgm:presLayoutVars>
      </dgm:prSet>
      <dgm:spPr/>
    </dgm:pt>
    <dgm:pt modelId="{9C69E3CD-C978-4161-80B3-57505593E714}" type="pres">
      <dgm:prSet presAssocID="{1AFCD060-8E72-483E-95DA-9EFC24EBDFF7}" presName="parentRect" presStyleLbl="alignNode1" presStyleIdx="2" presStyleCnt="5"/>
      <dgm:spPr/>
    </dgm:pt>
    <dgm:pt modelId="{B9B91652-9FEA-4F06-A708-14A16C66B488}" type="pres">
      <dgm:prSet presAssocID="{1AFCD060-8E72-483E-95DA-9EFC24EBDFF7}" presName="adorn" presStyleLbl="fgAccFollowNode1" presStyleIdx="2" presStyleCnt="5"/>
      <dgm:spPr>
        <a:blipFill rotWithShape="1">
          <a:blip xmlns:r="http://schemas.openxmlformats.org/officeDocument/2006/relationships" r:embed="rId3"/>
          <a:srcRect/>
          <a:stretch>
            <a:fillRect l="-25000" r="-25000"/>
          </a:stretch>
        </a:blipFill>
      </dgm:spPr>
    </dgm:pt>
    <dgm:pt modelId="{11DB15AD-11E5-4E4A-9192-95D6B29BA5FA}" type="pres">
      <dgm:prSet presAssocID="{5B540940-3C9B-4AF7-8B5E-B92979B5D37E}" presName="sibTrans" presStyleLbl="sibTrans2D1" presStyleIdx="0" presStyleCnt="0"/>
      <dgm:spPr/>
    </dgm:pt>
    <dgm:pt modelId="{B29087C0-9FAB-419A-A2FC-636C4E0DA31A}" type="pres">
      <dgm:prSet presAssocID="{9B397118-DFDD-4797-ABB1-39B3582C56F6}" presName="compNode" presStyleCnt="0"/>
      <dgm:spPr/>
    </dgm:pt>
    <dgm:pt modelId="{E801B4FD-E97F-4298-B6AB-37E0E0C8616E}" type="pres">
      <dgm:prSet presAssocID="{9B397118-DFDD-4797-ABB1-39B3582C56F6}" presName="childRect" presStyleLbl="bgAcc1" presStyleIdx="3" presStyleCnt="5">
        <dgm:presLayoutVars>
          <dgm:bulletEnabled val="1"/>
        </dgm:presLayoutVars>
      </dgm:prSet>
      <dgm:spPr/>
    </dgm:pt>
    <dgm:pt modelId="{86F8094D-B5FC-40B8-B9E8-2C03C2D418F2}" type="pres">
      <dgm:prSet presAssocID="{9B397118-DFDD-4797-ABB1-39B3582C56F6}" presName="parentText" presStyleLbl="node1" presStyleIdx="0" presStyleCnt="0">
        <dgm:presLayoutVars>
          <dgm:chMax val="0"/>
          <dgm:bulletEnabled val="1"/>
        </dgm:presLayoutVars>
      </dgm:prSet>
      <dgm:spPr/>
    </dgm:pt>
    <dgm:pt modelId="{0AA92898-1E03-4ED6-9444-68575E6A029D}" type="pres">
      <dgm:prSet presAssocID="{9B397118-DFDD-4797-ABB1-39B3582C56F6}" presName="parentRect" presStyleLbl="alignNode1" presStyleIdx="3" presStyleCnt="5"/>
      <dgm:spPr/>
    </dgm:pt>
    <dgm:pt modelId="{77206F82-8C68-4A44-B7A7-B9F2BCBE2CB8}" type="pres">
      <dgm:prSet presAssocID="{9B397118-DFDD-4797-ABB1-39B3582C56F6}" presName="adorn" presStyleLbl="fgAccFollowNode1" presStyleIdx="3" presStyleCnt="5"/>
      <dgm:spPr>
        <a:blipFill rotWithShape="1">
          <a:blip xmlns:r="http://schemas.openxmlformats.org/officeDocument/2006/relationships" r:embed="rId4"/>
          <a:srcRect/>
          <a:stretch>
            <a:fillRect l="-70000" r="-70000"/>
          </a:stretch>
        </a:blipFill>
      </dgm:spPr>
    </dgm:pt>
    <dgm:pt modelId="{0E12266A-6FFE-4539-B5E1-EC4CC1AE7FB0}" type="pres">
      <dgm:prSet presAssocID="{D9690856-49C5-4D43-ADBB-62D5B2685B79}" presName="sibTrans" presStyleLbl="sibTrans2D1" presStyleIdx="0" presStyleCnt="0"/>
      <dgm:spPr/>
    </dgm:pt>
    <dgm:pt modelId="{DCDCF355-C1E3-4800-AE5C-0290C3C30755}" type="pres">
      <dgm:prSet presAssocID="{D421BE89-789A-490F-8DEF-DBB1D89F792E}" presName="compNode" presStyleCnt="0"/>
      <dgm:spPr/>
    </dgm:pt>
    <dgm:pt modelId="{A39C1B15-EB08-402B-8550-FCD1DB7F89F0}" type="pres">
      <dgm:prSet presAssocID="{D421BE89-789A-490F-8DEF-DBB1D89F792E}" presName="childRect" presStyleLbl="bgAcc1" presStyleIdx="4" presStyleCnt="5">
        <dgm:presLayoutVars>
          <dgm:bulletEnabled val="1"/>
        </dgm:presLayoutVars>
      </dgm:prSet>
      <dgm:spPr/>
    </dgm:pt>
    <dgm:pt modelId="{0384190F-FD40-4A1A-A0B5-E92E3250235A}" type="pres">
      <dgm:prSet presAssocID="{D421BE89-789A-490F-8DEF-DBB1D89F792E}" presName="parentText" presStyleLbl="node1" presStyleIdx="0" presStyleCnt="0">
        <dgm:presLayoutVars>
          <dgm:chMax val="0"/>
          <dgm:bulletEnabled val="1"/>
        </dgm:presLayoutVars>
      </dgm:prSet>
      <dgm:spPr/>
    </dgm:pt>
    <dgm:pt modelId="{AA50E488-C489-4380-85BD-A4813A01D718}" type="pres">
      <dgm:prSet presAssocID="{D421BE89-789A-490F-8DEF-DBB1D89F792E}" presName="parentRect" presStyleLbl="alignNode1" presStyleIdx="4" presStyleCnt="5"/>
      <dgm:spPr/>
    </dgm:pt>
    <dgm:pt modelId="{F9A120CE-CE84-442E-B6C5-B03D729037AF}" type="pres">
      <dgm:prSet presAssocID="{D421BE89-789A-490F-8DEF-DBB1D89F792E}" presName="adorn" presStyleLbl="fgAccFollowNode1" presStyleIdx="4" presStyleCnt="5"/>
      <dgm:spPr>
        <a:blipFill rotWithShape="1">
          <a:blip xmlns:r="http://schemas.openxmlformats.org/officeDocument/2006/relationships" r:embed="rId5"/>
          <a:srcRect/>
          <a:stretch>
            <a:fillRect l="-85000" r="-85000"/>
          </a:stretch>
        </a:blipFill>
      </dgm:spPr>
    </dgm:pt>
  </dgm:ptLst>
  <dgm:cxnLst>
    <dgm:cxn modelId="{77A21505-A7FC-4488-9F67-AC11BA36659B}" srcId="{1F911E6E-140E-4D91-ACCD-2D596B578CCF}" destId="{E1B7DD8B-C2FD-4C6A-9062-992DEC77B76D}" srcOrd="1" destOrd="0" parTransId="{0022110D-7196-40E5-8A07-73A0B32BC1AB}" sibTransId="{BA06EF76-4C5F-4576-B2EC-5277C5945D89}"/>
    <dgm:cxn modelId="{E8DFC40B-F834-4D86-9E30-1C51BEE8A111}" type="presOf" srcId="{E1B7DD8B-C2FD-4C6A-9062-992DEC77B76D}" destId="{C1320374-D39A-4164-848E-8411A7E3AA1C}" srcOrd="0" destOrd="1" presId="urn:microsoft.com/office/officeart/2005/8/layout/bList2"/>
    <dgm:cxn modelId="{1F8BCD19-CA69-407D-A927-9223D2FE479A}" type="presOf" srcId="{C8677610-3801-48DF-81DB-3219DA93AEB5}" destId="{F7E3B5A9-2D6C-41C1-A006-8407757210B7}" srcOrd="0" destOrd="0" presId="urn:microsoft.com/office/officeart/2005/8/layout/bList2"/>
    <dgm:cxn modelId="{B6E6AB1C-7099-4350-B98B-0E79A6D50E96}" srcId="{D7E46D5D-8D3E-4484-A167-DCE37DFA7A10}" destId="{C8677610-3801-48DF-81DB-3219DA93AEB5}" srcOrd="0" destOrd="0" parTransId="{1BB802E0-B672-4C87-BBC9-049FA258C708}" sibTransId="{019FF5E8-F5EF-4D92-930A-870F31C9489C}"/>
    <dgm:cxn modelId="{900C4324-53BA-40DE-B4E9-276571EB02E9}" type="presOf" srcId="{1F911E6E-140E-4D91-ACCD-2D596B578CCF}" destId="{6FC44FC6-03D9-42C9-8C7B-781A2A702789}" srcOrd="1" destOrd="0" presId="urn:microsoft.com/office/officeart/2005/8/layout/bList2"/>
    <dgm:cxn modelId="{0C29CB25-B856-4CDF-9577-E4DF7E4C8FF4}" type="presOf" srcId="{4970A0A7-F57E-47D9-B87E-79A1B03DE49D}" destId="{E801B4FD-E97F-4298-B6AB-37E0E0C8616E}" srcOrd="0" destOrd="1" presId="urn:microsoft.com/office/officeart/2005/8/layout/bList2"/>
    <dgm:cxn modelId="{6B69D931-B269-41A6-8E15-108C74196C27}" type="presOf" srcId="{1F911E6E-140E-4D91-ACCD-2D596B578CCF}" destId="{0759C9EC-305D-4CE1-9E19-08D0EA4A7454}" srcOrd="0" destOrd="0" presId="urn:microsoft.com/office/officeart/2005/8/layout/bList2"/>
    <dgm:cxn modelId="{28450838-ABEE-4EC0-89E9-8AFE25207D9F}" type="presOf" srcId="{F3B7A7F5-C11A-4E91-9A7F-7CDF6EA78848}" destId="{8FF535D8-8A76-4DE8-B624-B2536FAA31EB}" srcOrd="0" destOrd="1" presId="urn:microsoft.com/office/officeart/2005/8/layout/bList2"/>
    <dgm:cxn modelId="{E18DA060-E546-4CF5-AE00-D5181D998E03}" type="presOf" srcId="{9B397118-DFDD-4797-ABB1-39B3582C56F6}" destId="{86F8094D-B5FC-40B8-B9E8-2C03C2D418F2}" srcOrd="0" destOrd="0" presId="urn:microsoft.com/office/officeart/2005/8/layout/bList2"/>
    <dgm:cxn modelId="{71802162-E814-4128-8355-4DBF41CA3259}" type="presOf" srcId="{1AFCD060-8E72-483E-95DA-9EFC24EBDFF7}" destId="{9C69E3CD-C978-4161-80B3-57505593E714}" srcOrd="1" destOrd="0" presId="urn:microsoft.com/office/officeart/2005/8/layout/bList2"/>
    <dgm:cxn modelId="{4B553543-1470-4DD8-8DBB-8E85D7CA01A3}" srcId="{D421BE89-789A-490F-8DEF-DBB1D89F792E}" destId="{18BD094A-5967-4EBE-AFD5-5EC81DBFBF92}" srcOrd="1" destOrd="0" parTransId="{663B7BAF-38A1-443E-BC15-782166F5ED24}" sibTransId="{7F9E1816-4BC7-4E75-8A41-0C4B36EC178B}"/>
    <dgm:cxn modelId="{4BA52F4C-16B1-410A-ABEF-088F278FF622}" type="presOf" srcId="{17D5D993-5AE3-49B8-A7BD-15572A3D0407}" destId="{076C0EC3-88E9-4BD3-A0FF-09FE48CA77F3}" srcOrd="0" destOrd="0" presId="urn:microsoft.com/office/officeart/2005/8/layout/bList2"/>
    <dgm:cxn modelId="{41EEA451-E4F5-4CF1-82CB-B4876FCC4CF7}" srcId="{7341BD50-2CC6-4D86-894A-AA2E47832A47}" destId="{D421BE89-789A-490F-8DEF-DBB1D89F792E}" srcOrd="4" destOrd="0" parTransId="{C3368B0F-3455-46A2-8361-69F65552D7A5}" sibTransId="{D5B76280-883C-47A4-B970-A4174198389A}"/>
    <dgm:cxn modelId="{01B2BC51-8FDF-487E-B6DF-FFD25C075E80}" srcId="{7341BD50-2CC6-4D86-894A-AA2E47832A47}" destId="{1AFCD060-8E72-483E-95DA-9EFC24EBDFF7}" srcOrd="2" destOrd="0" parTransId="{61ABAE0A-4EE3-464D-903A-A57B3A2EC542}" sibTransId="{5B540940-3C9B-4AF7-8B5E-B92979B5D37E}"/>
    <dgm:cxn modelId="{B20DD571-CC2C-434B-8B4D-33023BA3A4CC}" srcId="{9B397118-DFDD-4797-ABB1-39B3582C56F6}" destId="{578738AF-9597-4AFA-A51B-33D0FD66B2A8}" srcOrd="0" destOrd="0" parTransId="{04B009E8-1688-402B-B6B8-F34C006EC487}" sibTransId="{8D2F9195-25B0-4389-94FF-078D020B3F74}"/>
    <dgm:cxn modelId="{762C2A55-85F7-419C-9EB7-990D1023958C}" type="presOf" srcId="{D421BE89-789A-490F-8DEF-DBB1D89F792E}" destId="{AA50E488-C489-4380-85BD-A4813A01D718}" srcOrd="1" destOrd="0" presId="urn:microsoft.com/office/officeart/2005/8/layout/bList2"/>
    <dgm:cxn modelId="{FB312A55-F0CE-4393-AE28-13DAD99AE670}" srcId="{1AFCD060-8E72-483E-95DA-9EFC24EBDFF7}" destId="{8FB85443-0F57-435C-AB63-D8C5CB5CF8C2}" srcOrd="0" destOrd="0" parTransId="{022CF5B6-D9E2-4758-AAAD-5A9495A96250}" sibTransId="{71B60C52-ABC4-43F4-A5A6-9AA230A12FC6}"/>
    <dgm:cxn modelId="{81B38A58-4643-4075-9A18-A19FFE8C96C6}" srcId="{9B397118-DFDD-4797-ABB1-39B3582C56F6}" destId="{4970A0A7-F57E-47D9-B87E-79A1B03DE49D}" srcOrd="1" destOrd="0" parTransId="{F5FD96E5-B8CD-410A-AB3C-5551AF1C3E8A}" sibTransId="{9DA089A9-52E2-467B-A4FE-143C26E36116}"/>
    <dgm:cxn modelId="{9B128179-F3F8-4CD6-8CAC-303975B7030B}" type="presOf" srcId="{BE028DC5-7ED1-4623-B6BE-63D92EE4C0AA}" destId="{A39C1B15-EB08-402B-8550-FCD1DB7F89F0}" srcOrd="0" destOrd="0" presId="urn:microsoft.com/office/officeart/2005/8/layout/bList2"/>
    <dgm:cxn modelId="{5A2E4C8A-F7FB-4AF1-8100-1AFD0DDAFC75}" type="presOf" srcId="{36161D17-D8DF-49BE-B50C-67C53F37285B}" destId="{F7E3B5A9-2D6C-41C1-A006-8407757210B7}" srcOrd="0" destOrd="1" presId="urn:microsoft.com/office/officeart/2005/8/layout/bList2"/>
    <dgm:cxn modelId="{8588478B-8DEC-47EA-A675-51613081080F}" type="presOf" srcId="{E7EB5EB6-E3E0-4773-A309-F0C3CEA3380C}" destId="{C1320374-D39A-4164-848E-8411A7E3AA1C}" srcOrd="0" destOrd="0" presId="urn:microsoft.com/office/officeart/2005/8/layout/bList2"/>
    <dgm:cxn modelId="{9FDA3791-B54A-4328-9AD4-9569FD795A33}" type="presOf" srcId="{8FB85443-0F57-435C-AB63-D8C5CB5CF8C2}" destId="{8FF535D8-8A76-4DE8-B624-B2536FAA31EB}" srcOrd="0" destOrd="0" presId="urn:microsoft.com/office/officeart/2005/8/layout/bList2"/>
    <dgm:cxn modelId="{7911AC99-B77F-45D9-93DC-59CAFD84DAD8}" srcId="{D7E46D5D-8D3E-4484-A167-DCE37DFA7A10}" destId="{36161D17-D8DF-49BE-B50C-67C53F37285B}" srcOrd="1" destOrd="0" parTransId="{881796C7-C756-4DC2-99A6-00D55B194838}" sibTransId="{BE07343D-B727-4EFA-99BB-6184A59225A4}"/>
    <dgm:cxn modelId="{FFE6DF9A-A410-43D0-9CA2-17F76FF5C84A}" type="presOf" srcId="{D7E46D5D-8D3E-4484-A167-DCE37DFA7A10}" destId="{AF200D00-8938-4F82-AE3F-CCF344711B64}" srcOrd="0" destOrd="0" presId="urn:microsoft.com/office/officeart/2005/8/layout/bList2"/>
    <dgm:cxn modelId="{3920559B-574D-4D34-BD88-A62E1637EAB6}" srcId="{7341BD50-2CC6-4D86-894A-AA2E47832A47}" destId="{D7E46D5D-8D3E-4484-A167-DCE37DFA7A10}" srcOrd="0" destOrd="0" parTransId="{D1823B6C-F813-4993-B48C-F45DAA0356F5}" sibTransId="{17D5D993-5AE3-49B8-A7BD-15572A3D0407}"/>
    <dgm:cxn modelId="{B492B6A1-A0C3-4A84-BEFC-0008156D8262}" type="presOf" srcId="{BF9EDE21-09EA-4921-A19F-FEAD382FB6CC}" destId="{89322189-C7D2-4DD7-ABA9-BB59A9D6AB63}" srcOrd="0" destOrd="0" presId="urn:microsoft.com/office/officeart/2005/8/layout/bList2"/>
    <dgm:cxn modelId="{F7CD06AF-9C4A-4551-94C2-9DF297AFC3D4}" type="presOf" srcId="{1AFCD060-8E72-483E-95DA-9EFC24EBDFF7}" destId="{6E6FC0C6-8A47-4439-861C-F54740A1C682}" srcOrd="0" destOrd="0" presId="urn:microsoft.com/office/officeart/2005/8/layout/bList2"/>
    <dgm:cxn modelId="{E9D539B7-03E2-49CE-80A3-5D094CF52DFC}" srcId="{1AFCD060-8E72-483E-95DA-9EFC24EBDFF7}" destId="{F3B7A7F5-C11A-4E91-9A7F-7CDF6EA78848}" srcOrd="1" destOrd="0" parTransId="{EBDFE4B5-2F64-4F5A-B998-EF9BDFC68E3E}" sibTransId="{C51A74A9-659D-4BB8-8F11-3A346794EEBB}"/>
    <dgm:cxn modelId="{D7E44BC2-8FFA-4A33-862F-EDAF449EA16A}" srcId="{1F911E6E-140E-4D91-ACCD-2D596B578CCF}" destId="{E7EB5EB6-E3E0-4773-A309-F0C3CEA3380C}" srcOrd="0" destOrd="0" parTransId="{E7BD7944-557F-4094-B9C3-6636CF82E753}" sibTransId="{A81AEBD0-4D07-47A5-BED0-426ADC324328}"/>
    <dgm:cxn modelId="{8F4A91C3-965B-4068-AF7C-33067AC374C7}" srcId="{7341BD50-2CC6-4D86-894A-AA2E47832A47}" destId="{1F911E6E-140E-4D91-ACCD-2D596B578CCF}" srcOrd="1" destOrd="0" parTransId="{2944B77C-D845-4B04-B970-89F9EF55E964}" sibTransId="{BF9EDE21-09EA-4921-A19F-FEAD382FB6CC}"/>
    <dgm:cxn modelId="{43F148C4-8A74-40E9-B622-419D67676427}" srcId="{7341BD50-2CC6-4D86-894A-AA2E47832A47}" destId="{9B397118-DFDD-4797-ABB1-39B3582C56F6}" srcOrd="3" destOrd="0" parTransId="{69B83B78-C0AC-4650-A852-14F3328628F6}" sibTransId="{D9690856-49C5-4D43-ADBB-62D5B2685B79}"/>
    <dgm:cxn modelId="{0788F5C4-C410-44DC-83DF-F12543507FD3}" type="presOf" srcId="{D421BE89-789A-490F-8DEF-DBB1D89F792E}" destId="{0384190F-FD40-4A1A-A0B5-E92E3250235A}" srcOrd="0" destOrd="0" presId="urn:microsoft.com/office/officeart/2005/8/layout/bList2"/>
    <dgm:cxn modelId="{463F48C8-3FD6-4DA7-948C-DEDB89D5F9F8}" type="presOf" srcId="{5B540940-3C9B-4AF7-8B5E-B92979B5D37E}" destId="{11DB15AD-11E5-4E4A-9192-95D6B29BA5FA}" srcOrd="0" destOrd="0" presId="urn:microsoft.com/office/officeart/2005/8/layout/bList2"/>
    <dgm:cxn modelId="{10C567CE-BD08-493D-BBFD-AD220A3E3189}" type="presOf" srcId="{18BD094A-5967-4EBE-AFD5-5EC81DBFBF92}" destId="{A39C1B15-EB08-402B-8550-FCD1DB7F89F0}" srcOrd="0" destOrd="1" presId="urn:microsoft.com/office/officeart/2005/8/layout/bList2"/>
    <dgm:cxn modelId="{855E61DE-B776-4461-88AC-066E139D10B9}" type="presOf" srcId="{D7E46D5D-8D3E-4484-A167-DCE37DFA7A10}" destId="{1C3182D6-40B9-4DE1-9CDE-8FAA2F45B9E6}" srcOrd="1" destOrd="0" presId="urn:microsoft.com/office/officeart/2005/8/layout/bList2"/>
    <dgm:cxn modelId="{9B8EF0E7-561E-4B69-9179-13A6F678B86C}" type="presOf" srcId="{D9690856-49C5-4D43-ADBB-62D5B2685B79}" destId="{0E12266A-6FFE-4539-B5E1-EC4CC1AE7FB0}" srcOrd="0" destOrd="0" presId="urn:microsoft.com/office/officeart/2005/8/layout/bList2"/>
    <dgm:cxn modelId="{0A3D74F1-01C6-47B4-9517-0C63830F0C9D}" type="presOf" srcId="{9B397118-DFDD-4797-ABB1-39B3582C56F6}" destId="{0AA92898-1E03-4ED6-9444-68575E6A029D}" srcOrd="1" destOrd="0" presId="urn:microsoft.com/office/officeart/2005/8/layout/bList2"/>
    <dgm:cxn modelId="{5EB87CF4-55CD-4321-862C-A1A029516654}" type="presOf" srcId="{7341BD50-2CC6-4D86-894A-AA2E47832A47}" destId="{BC53EAD6-9A86-453C-ADF4-7BB0941603E8}" srcOrd="0" destOrd="0" presId="urn:microsoft.com/office/officeart/2005/8/layout/bList2"/>
    <dgm:cxn modelId="{EBC7AAF6-8F2D-407C-956A-D1543A46E07E}" srcId="{D421BE89-789A-490F-8DEF-DBB1D89F792E}" destId="{BE028DC5-7ED1-4623-B6BE-63D92EE4C0AA}" srcOrd="0" destOrd="0" parTransId="{295884F1-A731-4AF0-9497-9A588561E82F}" sibTransId="{08B595BD-97B7-4ED1-8025-62E53097F5CD}"/>
    <dgm:cxn modelId="{BB30DAFE-C767-49E6-AEE7-7560151351A6}" type="presOf" srcId="{578738AF-9597-4AFA-A51B-33D0FD66B2A8}" destId="{E801B4FD-E97F-4298-B6AB-37E0E0C8616E}" srcOrd="0" destOrd="0" presId="urn:microsoft.com/office/officeart/2005/8/layout/bList2"/>
    <dgm:cxn modelId="{A53644D7-0CE3-4CCF-B6B2-CCB8E4EE19D6}" type="presParOf" srcId="{BC53EAD6-9A86-453C-ADF4-7BB0941603E8}" destId="{F69FAE30-C164-41BA-810F-812646B18C51}" srcOrd="0" destOrd="0" presId="urn:microsoft.com/office/officeart/2005/8/layout/bList2"/>
    <dgm:cxn modelId="{C31676DC-6CDC-48EB-A070-69A9600F30F4}" type="presParOf" srcId="{F69FAE30-C164-41BA-810F-812646B18C51}" destId="{F7E3B5A9-2D6C-41C1-A006-8407757210B7}" srcOrd="0" destOrd="0" presId="urn:microsoft.com/office/officeart/2005/8/layout/bList2"/>
    <dgm:cxn modelId="{366A0EF6-87EF-460D-BD4D-BDE8946028F5}" type="presParOf" srcId="{F69FAE30-C164-41BA-810F-812646B18C51}" destId="{AF200D00-8938-4F82-AE3F-CCF344711B64}" srcOrd="1" destOrd="0" presId="urn:microsoft.com/office/officeart/2005/8/layout/bList2"/>
    <dgm:cxn modelId="{F6083363-7AE3-4C7D-A6EA-DBC077D8C809}" type="presParOf" srcId="{F69FAE30-C164-41BA-810F-812646B18C51}" destId="{1C3182D6-40B9-4DE1-9CDE-8FAA2F45B9E6}" srcOrd="2" destOrd="0" presId="urn:microsoft.com/office/officeart/2005/8/layout/bList2"/>
    <dgm:cxn modelId="{A8823ECA-B90C-405C-817F-E2C2C5928379}" type="presParOf" srcId="{F69FAE30-C164-41BA-810F-812646B18C51}" destId="{61888CD2-A323-4705-8DD9-D171656972CC}" srcOrd="3" destOrd="0" presId="urn:microsoft.com/office/officeart/2005/8/layout/bList2"/>
    <dgm:cxn modelId="{4FA7706D-59BE-47FF-AFA7-7116B39FF5D6}" type="presParOf" srcId="{BC53EAD6-9A86-453C-ADF4-7BB0941603E8}" destId="{076C0EC3-88E9-4BD3-A0FF-09FE48CA77F3}" srcOrd="1" destOrd="0" presId="urn:microsoft.com/office/officeart/2005/8/layout/bList2"/>
    <dgm:cxn modelId="{8886C180-CDC2-4B21-AB01-1111F56A251C}" type="presParOf" srcId="{BC53EAD6-9A86-453C-ADF4-7BB0941603E8}" destId="{8B0B8C75-F286-4BD0-B65E-033A8096FFFC}" srcOrd="2" destOrd="0" presId="urn:microsoft.com/office/officeart/2005/8/layout/bList2"/>
    <dgm:cxn modelId="{2BD28232-271A-4C9A-B031-7C20745A477E}" type="presParOf" srcId="{8B0B8C75-F286-4BD0-B65E-033A8096FFFC}" destId="{C1320374-D39A-4164-848E-8411A7E3AA1C}" srcOrd="0" destOrd="0" presId="urn:microsoft.com/office/officeart/2005/8/layout/bList2"/>
    <dgm:cxn modelId="{C5C30FE2-A742-41FB-9B3A-81196141DA93}" type="presParOf" srcId="{8B0B8C75-F286-4BD0-B65E-033A8096FFFC}" destId="{0759C9EC-305D-4CE1-9E19-08D0EA4A7454}" srcOrd="1" destOrd="0" presId="urn:microsoft.com/office/officeart/2005/8/layout/bList2"/>
    <dgm:cxn modelId="{F87B2B9B-864D-4F59-A03B-586AC74E80B9}" type="presParOf" srcId="{8B0B8C75-F286-4BD0-B65E-033A8096FFFC}" destId="{6FC44FC6-03D9-42C9-8C7B-781A2A702789}" srcOrd="2" destOrd="0" presId="urn:microsoft.com/office/officeart/2005/8/layout/bList2"/>
    <dgm:cxn modelId="{D246BEC4-E9F8-4BB5-9B20-FADEB600E135}" type="presParOf" srcId="{8B0B8C75-F286-4BD0-B65E-033A8096FFFC}" destId="{46EEDE49-E614-4E07-A233-47689A02FF24}" srcOrd="3" destOrd="0" presId="urn:microsoft.com/office/officeart/2005/8/layout/bList2"/>
    <dgm:cxn modelId="{2457DF90-714C-4093-9895-FEF7E6B7514B}" type="presParOf" srcId="{BC53EAD6-9A86-453C-ADF4-7BB0941603E8}" destId="{89322189-C7D2-4DD7-ABA9-BB59A9D6AB63}" srcOrd="3" destOrd="0" presId="urn:microsoft.com/office/officeart/2005/8/layout/bList2"/>
    <dgm:cxn modelId="{AFAF0B2B-FC21-4FD6-9827-CBC51A2617C5}" type="presParOf" srcId="{BC53EAD6-9A86-453C-ADF4-7BB0941603E8}" destId="{4E4A74D9-77B1-40F5-866C-31D316F69CE0}" srcOrd="4" destOrd="0" presId="urn:microsoft.com/office/officeart/2005/8/layout/bList2"/>
    <dgm:cxn modelId="{46332BC7-A8B7-4D64-A65E-8F05E5762082}" type="presParOf" srcId="{4E4A74D9-77B1-40F5-866C-31D316F69CE0}" destId="{8FF535D8-8A76-4DE8-B624-B2536FAA31EB}" srcOrd="0" destOrd="0" presId="urn:microsoft.com/office/officeart/2005/8/layout/bList2"/>
    <dgm:cxn modelId="{AC78887A-5747-4716-A245-1DC6C4DFF54E}" type="presParOf" srcId="{4E4A74D9-77B1-40F5-866C-31D316F69CE0}" destId="{6E6FC0C6-8A47-4439-861C-F54740A1C682}" srcOrd="1" destOrd="0" presId="urn:microsoft.com/office/officeart/2005/8/layout/bList2"/>
    <dgm:cxn modelId="{36503B36-8F23-431D-8FA2-49FB2B6C47F0}" type="presParOf" srcId="{4E4A74D9-77B1-40F5-866C-31D316F69CE0}" destId="{9C69E3CD-C978-4161-80B3-57505593E714}" srcOrd="2" destOrd="0" presId="urn:microsoft.com/office/officeart/2005/8/layout/bList2"/>
    <dgm:cxn modelId="{218F1A9A-12C8-421F-AB59-8993ACA0CF72}" type="presParOf" srcId="{4E4A74D9-77B1-40F5-866C-31D316F69CE0}" destId="{B9B91652-9FEA-4F06-A708-14A16C66B488}" srcOrd="3" destOrd="0" presId="urn:microsoft.com/office/officeart/2005/8/layout/bList2"/>
    <dgm:cxn modelId="{9BDAA2BE-1CC8-4D88-8725-B91AC78982BA}" type="presParOf" srcId="{BC53EAD6-9A86-453C-ADF4-7BB0941603E8}" destId="{11DB15AD-11E5-4E4A-9192-95D6B29BA5FA}" srcOrd="5" destOrd="0" presId="urn:microsoft.com/office/officeart/2005/8/layout/bList2"/>
    <dgm:cxn modelId="{F790CFB5-60A8-489B-BD1D-312484D6D3BA}" type="presParOf" srcId="{BC53EAD6-9A86-453C-ADF4-7BB0941603E8}" destId="{B29087C0-9FAB-419A-A2FC-636C4E0DA31A}" srcOrd="6" destOrd="0" presId="urn:microsoft.com/office/officeart/2005/8/layout/bList2"/>
    <dgm:cxn modelId="{428879AB-D8BF-4C27-86BB-26073010D780}" type="presParOf" srcId="{B29087C0-9FAB-419A-A2FC-636C4E0DA31A}" destId="{E801B4FD-E97F-4298-B6AB-37E0E0C8616E}" srcOrd="0" destOrd="0" presId="urn:microsoft.com/office/officeart/2005/8/layout/bList2"/>
    <dgm:cxn modelId="{66F199ED-79A8-4052-91B0-E31B12E80E11}" type="presParOf" srcId="{B29087C0-9FAB-419A-A2FC-636C4E0DA31A}" destId="{86F8094D-B5FC-40B8-B9E8-2C03C2D418F2}" srcOrd="1" destOrd="0" presId="urn:microsoft.com/office/officeart/2005/8/layout/bList2"/>
    <dgm:cxn modelId="{ED65E488-DEA0-4C0F-BF8A-63ED2E8B6216}" type="presParOf" srcId="{B29087C0-9FAB-419A-A2FC-636C4E0DA31A}" destId="{0AA92898-1E03-4ED6-9444-68575E6A029D}" srcOrd="2" destOrd="0" presId="urn:microsoft.com/office/officeart/2005/8/layout/bList2"/>
    <dgm:cxn modelId="{36056E29-74A0-4055-A5FA-CF04F76D06CF}" type="presParOf" srcId="{B29087C0-9FAB-419A-A2FC-636C4E0DA31A}" destId="{77206F82-8C68-4A44-B7A7-B9F2BCBE2CB8}" srcOrd="3" destOrd="0" presId="urn:microsoft.com/office/officeart/2005/8/layout/bList2"/>
    <dgm:cxn modelId="{1ADD5A94-CCA4-496F-823F-DD948490C7F8}" type="presParOf" srcId="{BC53EAD6-9A86-453C-ADF4-7BB0941603E8}" destId="{0E12266A-6FFE-4539-B5E1-EC4CC1AE7FB0}" srcOrd="7" destOrd="0" presId="urn:microsoft.com/office/officeart/2005/8/layout/bList2"/>
    <dgm:cxn modelId="{46AF7A5D-DF29-4D70-9505-DFD32B9585BD}" type="presParOf" srcId="{BC53EAD6-9A86-453C-ADF4-7BB0941603E8}" destId="{DCDCF355-C1E3-4800-AE5C-0290C3C30755}" srcOrd="8" destOrd="0" presId="urn:microsoft.com/office/officeart/2005/8/layout/bList2"/>
    <dgm:cxn modelId="{0614163B-57E7-4FA4-B212-654C604DC6DE}" type="presParOf" srcId="{DCDCF355-C1E3-4800-AE5C-0290C3C30755}" destId="{A39C1B15-EB08-402B-8550-FCD1DB7F89F0}" srcOrd="0" destOrd="0" presId="urn:microsoft.com/office/officeart/2005/8/layout/bList2"/>
    <dgm:cxn modelId="{DC9DD9E3-A327-4550-9256-0241AB19725C}" type="presParOf" srcId="{DCDCF355-C1E3-4800-AE5C-0290C3C30755}" destId="{0384190F-FD40-4A1A-A0B5-E92E3250235A}" srcOrd="1" destOrd="0" presId="urn:microsoft.com/office/officeart/2005/8/layout/bList2"/>
    <dgm:cxn modelId="{9AF895C6-3A0A-468B-9846-A8CD5D9F8D57}" type="presParOf" srcId="{DCDCF355-C1E3-4800-AE5C-0290C3C30755}" destId="{AA50E488-C489-4380-85BD-A4813A01D718}" srcOrd="2" destOrd="0" presId="urn:microsoft.com/office/officeart/2005/8/layout/bList2"/>
    <dgm:cxn modelId="{526C0AE7-E2F1-41A8-ADAB-875AF775567D}" type="presParOf" srcId="{DCDCF355-C1E3-4800-AE5C-0290C3C30755}" destId="{F9A120CE-CE84-442E-B6C5-B03D729037AF}" srcOrd="3" destOrd="0" presId="urn:microsoft.com/office/officeart/2005/8/layout/b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8E1B0A7-8D06-4CC0-BCF7-3C71412CAD11}" type="doc">
      <dgm:prSet loTypeId="urn:microsoft.com/office/officeart/2005/8/layout/hProcess11" loCatId="process" qsTypeId="urn:microsoft.com/office/officeart/2005/8/quickstyle/simple5" qsCatId="simple" csTypeId="urn:microsoft.com/office/officeart/2005/8/colors/colorful5" csCatId="colorful" phldr="1"/>
      <dgm:spPr/>
    </dgm:pt>
    <dgm:pt modelId="{A5BA9524-BFAD-4382-A828-D283D154A40A}">
      <dgm:prSet phldrT="[Texto]"/>
      <dgm:spPr/>
      <dgm:t>
        <a:bodyPr/>
        <a:lstStyle/>
        <a:p>
          <a:r>
            <a:rPr lang="es-EC" b="1"/>
            <a:t>+ AMBACAR (</a:t>
          </a:r>
          <a:r>
            <a:rPr lang="es-ES" b="1"/>
            <a:t>0,628)</a:t>
          </a:r>
          <a:endParaRPr lang="es-EC" b="1"/>
        </a:p>
      </dgm:t>
    </dgm:pt>
    <dgm:pt modelId="{E767E2B4-879B-49E0-A90E-F88BD59696F6}" type="parTrans" cxnId="{55CA484E-8374-4290-91E8-A2D5FF7DC755}">
      <dgm:prSet/>
      <dgm:spPr/>
      <dgm:t>
        <a:bodyPr/>
        <a:lstStyle/>
        <a:p>
          <a:endParaRPr lang="es-EC"/>
        </a:p>
      </dgm:t>
    </dgm:pt>
    <dgm:pt modelId="{1B74B484-F453-41B0-BBCE-C941FD05949B}" type="sibTrans" cxnId="{55CA484E-8374-4290-91E8-A2D5FF7DC755}">
      <dgm:prSet/>
      <dgm:spPr/>
      <dgm:t>
        <a:bodyPr/>
        <a:lstStyle/>
        <a:p>
          <a:endParaRPr lang="es-EC"/>
        </a:p>
      </dgm:t>
    </dgm:pt>
    <dgm:pt modelId="{F79210E6-8790-4ED2-88D5-75DD34F70E66}">
      <dgm:prSet phldrT="[Texto]"/>
      <dgm:spPr/>
      <dgm:t>
        <a:bodyPr/>
        <a:lstStyle/>
        <a:p>
          <a:r>
            <a:rPr lang="es-EC" b="1"/>
            <a:t>+ ECUA AUTO S.A </a:t>
          </a:r>
        </a:p>
        <a:p>
          <a:r>
            <a:rPr lang="es-EC" b="1"/>
            <a:t>(</a:t>
          </a:r>
          <a:r>
            <a:rPr lang="es-ES" b="1"/>
            <a:t>0,624)</a:t>
          </a:r>
          <a:endParaRPr lang="es-EC" b="1"/>
        </a:p>
      </dgm:t>
    </dgm:pt>
    <dgm:pt modelId="{B9B0D69F-1342-421B-A0C4-CA9CD6CCEFB7}" type="parTrans" cxnId="{FB0CF1A6-7566-4A93-982D-C240B5A968E0}">
      <dgm:prSet/>
      <dgm:spPr/>
      <dgm:t>
        <a:bodyPr/>
        <a:lstStyle/>
        <a:p>
          <a:endParaRPr lang="es-EC"/>
        </a:p>
      </dgm:t>
    </dgm:pt>
    <dgm:pt modelId="{CE8A21EE-345D-4E14-9CB4-BCA445F3FEDA}" type="sibTrans" cxnId="{FB0CF1A6-7566-4A93-982D-C240B5A968E0}">
      <dgm:prSet/>
      <dgm:spPr/>
      <dgm:t>
        <a:bodyPr/>
        <a:lstStyle/>
        <a:p>
          <a:endParaRPr lang="es-EC"/>
        </a:p>
      </dgm:t>
    </dgm:pt>
    <dgm:pt modelId="{ECE93A88-2793-4DD9-94C4-794E38E1BE44}">
      <dgm:prSet phldrT="[Texto]" custT="1"/>
      <dgm:spPr/>
      <dgm:t>
        <a:bodyPr/>
        <a:lstStyle/>
        <a:p>
          <a:r>
            <a:rPr lang="es-ES" sz="1200"/>
            <a:t>Aplican estrictamente las políticas de deducibilidad de gastos y reservas fisco</a:t>
          </a:r>
          <a:endParaRPr lang="es-EC" sz="1200"/>
        </a:p>
      </dgm:t>
    </dgm:pt>
    <dgm:pt modelId="{2494C5E5-8C94-45B5-8329-C5FB3C1C4978}" type="parTrans" cxnId="{A4A7B17E-7727-4F4C-84FF-E08212807410}">
      <dgm:prSet/>
      <dgm:spPr/>
      <dgm:t>
        <a:bodyPr/>
        <a:lstStyle/>
        <a:p>
          <a:endParaRPr lang="es-EC"/>
        </a:p>
      </dgm:t>
    </dgm:pt>
    <dgm:pt modelId="{3438BCFC-6331-4939-A80C-FFD6DE7AD57E}" type="sibTrans" cxnId="{A4A7B17E-7727-4F4C-84FF-E08212807410}">
      <dgm:prSet/>
      <dgm:spPr/>
      <dgm:t>
        <a:bodyPr/>
        <a:lstStyle/>
        <a:p>
          <a:endParaRPr lang="es-EC"/>
        </a:p>
      </dgm:t>
    </dgm:pt>
    <dgm:pt modelId="{30745814-1DB4-4B78-A239-52CC10E0316A}" type="pres">
      <dgm:prSet presAssocID="{38E1B0A7-8D06-4CC0-BCF7-3C71412CAD11}" presName="Name0" presStyleCnt="0">
        <dgm:presLayoutVars>
          <dgm:dir/>
          <dgm:resizeHandles val="exact"/>
        </dgm:presLayoutVars>
      </dgm:prSet>
      <dgm:spPr/>
    </dgm:pt>
    <dgm:pt modelId="{336469B1-AADA-4A3B-A3A7-75482511768D}" type="pres">
      <dgm:prSet presAssocID="{38E1B0A7-8D06-4CC0-BCF7-3C71412CAD11}" presName="arrow" presStyleLbl="bgShp" presStyleIdx="0" presStyleCnt="1"/>
      <dgm:spPr/>
    </dgm:pt>
    <dgm:pt modelId="{881C2278-65B1-46B3-98BE-C96E614A2676}" type="pres">
      <dgm:prSet presAssocID="{38E1B0A7-8D06-4CC0-BCF7-3C71412CAD11}" presName="points" presStyleCnt="0"/>
      <dgm:spPr/>
    </dgm:pt>
    <dgm:pt modelId="{622D77FB-036E-4E86-870D-A69BA5F9AC1B}" type="pres">
      <dgm:prSet presAssocID="{A5BA9524-BFAD-4382-A828-D283D154A40A}" presName="compositeA" presStyleCnt="0"/>
      <dgm:spPr/>
    </dgm:pt>
    <dgm:pt modelId="{63C1A750-3E26-45CC-B26F-DE3C16919146}" type="pres">
      <dgm:prSet presAssocID="{A5BA9524-BFAD-4382-A828-D283D154A40A}" presName="textA" presStyleLbl="revTx" presStyleIdx="0" presStyleCnt="3" custScaleX="121286">
        <dgm:presLayoutVars>
          <dgm:bulletEnabled val="1"/>
        </dgm:presLayoutVars>
      </dgm:prSet>
      <dgm:spPr/>
    </dgm:pt>
    <dgm:pt modelId="{2E14B1CB-536F-488C-B4A3-93A6EF4D170D}" type="pres">
      <dgm:prSet presAssocID="{A5BA9524-BFAD-4382-A828-D283D154A40A}" presName="circleA" presStyleLbl="node1" presStyleIdx="0" presStyleCnt="3"/>
      <dgm:spPr/>
    </dgm:pt>
    <dgm:pt modelId="{E41895CA-C6E0-46BF-84B6-174A9233A3B6}" type="pres">
      <dgm:prSet presAssocID="{A5BA9524-BFAD-4382-A828-D283D154A40A}" presName="spaceA" presStyleCnt="0"/>
      <dgm:spPr/>
    </dgm:pt>
    <dgm:pt modelId="{C85038C7-0903-41F6-BCA1-8E1616AC5089}" type="pres">
      <dgm:prSet presAssocID="{1B74B484-F453-41B0-BBCE-C941FD05949B}" presName="space" presStyleCnt="0"/>
      <dgm:spPr/>
    </dgm:pt>
    <dgm:pt modelId="{61B2A57E-2A15-4974-BBE8-9235E54FD4E9}" type="pres">
      <dgm:prSet presAssocID="{F79210E6-8790-4ED2-88D5-75DD34F70E66}" presName="compositeB" presStyleCnt="0"/>
      <dgm:spPr/>
    </dgm:pt>
    <dgm:pt modelId="{04BC5E82-70C9-4078-AA4B-541B92582646}" type="pres">
      <dgm:prSet presAssocID="{F79210E6-8790-4ED2-88D5-75DD34F70E66}" presName="textB" presStyleLbl="revTx" presStyleIdx="1" presStyleCnt="3" custScaleX="109885">
        <dgm:presLayoutVars>
          <dgm:bulletEnabled val="1"/>
        </dgm:presLayoutVars>
      </dgm:prSet>
      <dgm:spPr/>
    </dgm:pt>
    <dgm:pt modelId="{342F4DED-6B98-4D56-9343-BB30FB0A07C0}" type="pres">
      <dgm:prSet presAssocID="{F79210E6-8790-4ED2-88D5-75DD34F70E66}" presName="circleB" presStyleLbl="node1" presStyleIdx="1" presStyleCnt="3"/>
      <dgm:spPr/>
    </dgm:pt>
    <dgm:pt modelId="{116EB7B2-7C13-482E-8511-5762FFBD7A95}" type="pres">
      <dgm:prSet presAssocID="{F79210E6-8790-4ED2-88D5-75DD34F70E66}" presName="spaceB" presStyleCnt="0"/>
      <dgm:spPr/>
    </dgm:pt>
    <dgm:pt modelId="{C6AA1135-B6B4-40DB-B198-27C519BE69BB}" type="pres">
      <dgm:prSet presAssocID="{CE8A21EE-345D-4E14-9CB4-BCA445F3FEDA}" presName="space" presStyleCnt="0"/>
      <dgm:spPr/>
    </dgm:pt>
    <dgm:pt modelId="{AD400B5A-16C5-468E-9135-61172D13AB30}" type="pres">
      <dgm:prSet presAssocID="{ECE93A88-2793-4DD9-94C4-794E38E1BE44}" presName="compositeA" presStyleCnt="0"/>
      <dgm:spPr/>
    </dgm:pt>
    <dgm:pt modelId="{BA90B2B0-EC2C-4B52-AC0E-28C4EB64A5DD}" type="pres">
      <dgm:prSet presAssocID="{ECE93A88-2793-4DD9-94C4-794E38E1BE44}" presName="textA" presStyleLbl="revTx" presStyleIdx="2" presStyleCnt="3" custScaleX="139733">
        <dgm:presLayoutVars>
          <dgm:bulletEnabled val="1"/>
        </dgm:presLayoutVars>
      </dgm:prSet>
      <dgm:spPr/>
    </dgm:pt>
    <dgm:pt modelId="{531DDE83-B841-4390-B8D5-16C7475EA718}" type="pres">
      <dgm:prSet presAssocID="{ECE93A88-2793-4DD9-94C4-794E38E1BE44}" presName="circleA" presStyleLbl="node1" presStyleIdx="2" presStyleCnt="3"/>
      <dgm:spPr/>
    </dgm:pt>
    <dgm:pt modelId="{626CA7EC-AC09-474B-9712-C3153821EF50}" type="pres">
      <dgm:prSet presAssocID="{ECE93A88-2793-4DD9-94C4-794E38E1BE44}" presName="spaceA" presStyleCnt="0"/>
      <dgm:spPr/>
    </dgm:pt>
  </dgm:ptLst>
  <dgm:cxnLst>
    <dgm:cxn modelId="{CD3A6E00-B8FF-4919-9086-77B66D10B3E9}" type="presOf" srcId="{ECE93A88-2793-4DD9-94C4-794E38E1BE44}" destId="{BA90B2B0-EC2C-4B52-AC0E-28C4EB64A5DD}" srcOrd="0" destOrd="0" presId="urn:microsoft.com/office/officeart/2005/8/layout/hProcess11"/>
    <dgm:cxn modelId="{F4CBCD05-25EF-4B8E-A811-EA77F2372DD9}" type="presOf" srcId="{38E1B0A7-8D06-4CC0-BCF7-3C71412CAD11}" destId="{30745814-1DB4-4B78-A239-52CC10E0316A}" srcOrd="0" destOrd="0" presId="urn:microsoft.com/office/officeart/2005/8/layout/hProcess11"/>
    <dgm:cxn modelId="{55CA484E-8374-4290-91E8-A2D5FF7DC755}" srcId="{38E1B0A7-8D06-4CC0-BCF7-3C71412CAD11}" destId="{A5BA9524-BFAD-4382-A828-D283D154A40A}" srcOrd="0" destOrd="0" parTransId="{E767E2B4-879B-49E0-A90E-F88BD59696F6}" sibTransId="{1B74B484-F453-41B0-BBCE-C941FD05949B}"/>
    <dgm:cxn modelId="{A4A7B17E-7727-4F4C-84FF-E08212807410}" srcId="{38E1B0A7-8D06-4CC0-BCF7-3C71412CAD11}" destId="{ECE93A88-2793-4DD9-94C4-794E38E1BE44}" srcOrd="2" destOrd="0" parTransId="{2494C5E5-8C94-45B5-8329-C5FB3C1C4978}" sibTransId="{3438BCFC-6331-4939-A80C-FFD6DE7AD57E}"/>
    <dgm:cxn modelId="{926FBE8A-2B67-44F2-A80C-969AE17B055A}" type="presOf" srcId="{F79210E6-8790-4ED2-88D5-75DD34F70E66}" destId="{04BC5E82-70C9-4078-AA4B-541B92582646}" srcOrd="0" destOrd="0" presId="urn:microsoft.com/office/officeart/2005/8/layout/hProcess11"/>
    <dgm:cxn modelId="{FB0CF1A6-7566-4A93-982D-C240B5A968E0}" srcId="{38E1B0A7-8D06-4CC0-BCF7-3C71412CAD11}" destId="{F79210E6-8790-4ED2-88D5-75DD34F70E66}" srcOrd="1" destOrd="0" parTransId="{B9B0D69F-1342-421B-A0C4-CA9CD6CCEFB7}" sibTransId="{CE8A21EE-345D-4E14-9CB4-BCA445F3FEDA}"/>
    <dgm:cxn modelId="{3A6817D9-F28B-42B9-BDDC-9EADCC69608A}" type="presOf" srcId="{A5BA9524-BFAD-4382-A828-D283D154A40A}" destId="{63C1A750-3E26-45CC-B26F-DE3C16919146}" srcOrd="0" destOrd="0" presId="urn:microsoft.com/office/officeart/2005/8/layout/hProcess11"/>
    <dgm:cxn modelId="{72B9EE1A-A581-4122-B917-DDFEF205F32C}" type="presParOf" srcId="{30745814-1DB4-4B78-A239-52CC10E0316A}" destId="{336469B1-AADA-4A3B-A3A7-75482511768D}" srcOrd="0" destOrd="0" presId="urn:microsoft.com/office/officeart/2005/8/layout/hProcess11"/>
    <dgm:cxn modelId="{DEBB14EC-1618-4449-938C-19815503BABE}" type="presParOf" srcId="{30745814-1DB4-4B78-A239-52CC10E0316A}" destId="{881C2278-65B1-46B3-98BE-C96E614A2676}" srcOrd="1" destOrd="0" presId="urn:microsoft.com/office/officeart/2005/8/layout/hProcess11"/>
    <dgm:cxn modelId="{E78632F9-3128-4EF8-ACD7-53579B344CC6}" type="presParOf" srcId="{881C2278-65B1-46B3-98BE-C96E614A2676}" destId="{622D77FB-036E-4E86-870D-A69BA5F9AC1B}" srcOrd="0" destOrd="0" presId="urn:microsoft.com/office/officeart/2005/8/layout/hProcess11"/>
    <dgm:cxn modelId="{02C293EE-91E7-4E7B-8868-15F0C58AF46C}" type="presParOf" srcId="{622D77FB-036E-4E86-870D-A69BA5F9AC1B}" destId="{63C1A750-3E26-45CC-B26F-DE3C16919146}" srcOrd="0" destOrd="0" presId="urn:microsoft.com/office/officeart/2005/8/layout/hProcess11"/>
    <dgm:cxn modelId="{17AA85F4-EB61-469A-9593-D01B50E3DDB3}" type="presParOf" srcId="{622D77FB-036E-4E86-870D-A69BA5F9AC1B}" destId="{2E14B1CB-536F-488C-B4A3-93A6EF4D170D}" srcOrd="1" destOrd="0" presId="urn:microsoft.com/office/officeart/2005/8/layout/hProcess11"/>
    <dgm:cxn modelId="{D0DE1601-B7D2-4F95-A7B6-7273AC75A64A}" type="presParOf" srcId="{622D77FB-036E-4E86-870D-A69BA5F9AC1B}" destId="{E41895CA-C6E0-46BF-84B6-174A9233A3B6}" srcOrd="2" destOrd="0" presId="urn:microsoft.com/office/officeart/2005/8/layout/hProcess11"/>
    <dgm:cxn modelId="{F601D94F-B8E2-4095-AE48-18CE426850CE}" type="presParOf" srcId="{881C2278-65B1-46B3-98BE-C96E614A2676}" destId="{C85038C7-0903-41F6-BCA1-8E1616AC5089}" srcOrd="1" destOrd="0" presId="urn:microsoft.com/office/officeart/2005/8/layout/hProcess11"/>
    <dgm:cxn modelId="{ED4352CF-7401-48AD-935A-456492A9645B}" type="presParOf" srcId="{881C2278-65B1-46B3-98BE-C96E614A2676}" destId="{61B2A57E-2A15-4974-BBE8-9235E54FD4E9}" srcOrd="2" destOrd="0" presId="urn:microsoft.com/office/officeart/2005/8/layout/hProcess11"/>
    <dgm:cxn modelId="{388E95B2-133E-4C64-9124-791A1E1146FD}" type="presParOf" srcId="{61B2A57E-2A15-4974-BBE8-9235E54FD4E9}" destId="{04BC5E82-70C9-4078-AA4B-541B92582646}" srcOrd="0" destOrd="0" presId="urn:microsoft.com/office/officeart/2005/8/layout/hProcess11"/>
    <dgm:cxn modelId="{390E8F1D-D6FF-430F-A128-A55F0BC1D92F}" type="presParOf" srcId="{61B2A57E-2A15-4974-BBE8-9235E54FD4E9}" destId="{342F4DED-6B98-4D56-9343-BB30FB0A07C0}" srcOrd="1" destOrd="0" presId="urn:microsoft.com/office/officeart/2005/8/layout/hProcess11"/>
    <dgm:cxn modelId="{99DCB48E-FD62-4E02-A762-383F237E265A}" type="presParOf" srcId="{61B2A57E-2A15-4974-BBE8-9235E54FD4E9}" destId="{116EB7B2-7C13-482E-8511-5762FFBD7A95}" srcOrd="2" destOrd="0" presId="urn:microsoft.com/office/officeart/2005/8/layout/hProcess11"/>
    <dgm:cxn modelId="{406C8DC8-BBB2-4A64-93A8-07C4375840D8}" type="presParOf" srcId="{881C2278-65B1-46B3-98BE-C96E614A2676}" destId="{C6AA1135-B6B4-40DB-B198-27C519BE69BB}" srcOrd="3" destOrd="0" presId="urn:microsoft.com/office/officeart/2005/8/layout/hProcess11"/>
    <dgm:cxn modelId="{B60A2604-F92E-4F51-ACD3-C1F39A3DF5E3}" type="presParOf" srcId="{881C2278-65B1-46B3-98BE-C96E614A2676}" destId="{AD400B5A-16C5-468E-9135-61172D13AB30}" srcOrd="4" destOrd="0" presId="urn:microsoft.com/office/officeart/2005/8/layout/hProcess11"/>
    <dgm:cxn modelId="{88D57830-C9D7-4C45-8D6F-6C56FF952BA8}" type="presParOf" srcId="{AD400B5A-16C5-468E-9135-61172D13AB30}" destId="{BA90B2B0-EC2C-4B52-AC0E-28C4EB64A5DD}" srcOrd="0" destOrd="0" presId="urn:microsoft.com/office/officeart/2005/8/layout/hProcess11"/>
    <dgm:cxn modelId="{F634ED08-5A74-42E7-8C31-8DD4752C5C25}" type="presParOf" srcId="{AD400B5A-16C5-468E-9135-61172D13AB30}" destId="{531DDE83-B841-4390-B8D5-16C7475EA718}" srcOrd="1" destOrd="0" presId="urn:microsoft.com/office/officeart/2005/8/layout/hProcess11"/>
    <dgm:cxn modelId="{366B20E5-A356-49E2-979D-D5116A70BA18}" type="presParOf" srcId="{AD400B5A-16C5-468E-9135-61172D13AB30}" destId="{626CA7EC-AC09-474B-9712-C3153821EF50}"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3C0690-751B-4E8F-BDE8-D231944F68D6}" type="doc">
      <dgm:prSet loTypeId="urn:microsoft.com/office/officeart/2005/8/layout/StepDownProcess" loCatId="process" qsTypeId="urn:microsoft.com/office/officeart/2005/8/quickstyle/simple3" qsCatId="simple" csTypeId="urn:microsoft.com/office/officeart/2005/8/colors/colorful5" csCatId="colorful" phldr="1"/>
      <dgm:spPr/>
      <dgm:t>
        <a:bodyPr/>
        <a:lstStyle/>
        <a:p>
          <a:endParaRPr lang="es-EC"/>
        </a:p>
      </dgm:t>
    </dgm:pt>
    <dgm:pt modelId="{8FB4377A-E042-4A3C-B81F-0A4F51B03C23}">
      <dgm:prSet phldrT="[Texto]" custT="1"/>
      <dgm:spPr/>
      <dgm:t>
        <a:bodyPr/>
        <a:lstStyle/>
        <a:p>
          <a:r>
            <a:rPr lang="es-EC" sz="1400" b="1"/>
            <a:t>CARLOS ROLDÁN (1,008)</a:t>
          </a:r>
        </a:p>
        <a:p>
          <a:r>
            <a:rPr lang="es-EC" sz="1400" b="1">
              <a:latin typeface="Times New Roman" panose="02020603050405020304" pitchFamily="18" charset="0"/>
              <a:cs typeface="Times New Roman" panose="02020603050405020304" pitchFamily="18" charset="0"/>
            </a:rPr>
            <a:t>↑</a:t>
          </a:r>
          <a:endParaRPr lang="es-EC" sz="1400" b="1"/>
        </a:p>
      </dgm:t>
    </dgm:pt>
    <dgm:pt modelId="{506D72F7-54EA-4374-972F-6E6F933EDB1E}" type="parTrans" cxnId="{C8225C68-7248-4303-83A2-A1003178D1B3}">
      <dgm:prSet/>
      <dgm:spPr/>
      <dgm:t>
        <a:bodyPr/>
        <a:lstStyle/>
        <a:p>
          <a:endParaRPr lang="es-EC" sz="2000"/>
        </a:p>
      </dgm:t>
    </dgm:pt>
    <dgm:pt modelId="{E1D86571-F84B-460C-9A1A-38D6A42B6A0B}" type="sibTrans" cxnId="{C8225C68-7248-4303-83A2-A1003178D1B3}">
      <dgm:prSet/>
      <dgm:spPr/>
      <dgm:t>
        <a:bodyPr/>
        <a:lstStyle/>
        <a:p>
          <a:endParaRPr lang="es-EC" sz="2000"/>
        </a:p>
      </dgm:t>
    </dgm:pt>
    <dgm:pt modelId="{5F75DE4A-D786-474A-930B-9552347DBED4}">
      <dgm:prSet phldrT="[Texto]" custT="1"/>
      <dgm:spPr/>
      <dgm:t>
        <a:bodyPr/>
        <a:lstStyle/>
        <a:p>
          <a:r>
            <a:rPr lang="es-ES" sz="1300"/>
            <a:t>Los administradores desconocen los beneficios tributarios</a:t>
          </a:r>
          <a:endParaRPr lang="es-EC" sz="1300"/>
        </a:p>
      </dgm:t>
    </dgm:pt>
    <dgm:pt modelId="{A7D71705-8575-4A55-AF27-5DDC9C9C1C40}" type="parTrans" cxnId="{DDBB92F1-F79F-4545-89EF-FD5AF91A50BF}">
      <dgm:prSet/>
      <dgm:spPr/>
      <dgm:t>
        <a:bodyPr/>
        <a:lstStyle/>
        <a:p>
          <a:endParaRPr lang="es-EC" sz="2000"/>
        </a:p>
      </dgm:t>
    </dgm:pt>
    <dgm:pt modelId="{D2CF02AF-DDBC-4876-80D7-B7D96AFC2F5D}" type="sibTrans" cxnId="{DDBB92F1-F79F-4545-89EF-FD5AF91A50BF}">
      <dgm:prSet/>
      <dgm:spPr/>
      <dgm:t>
        <a:bodyPr/>
        <a:lstStyle/>
        <a:p>
          <a:endParaRPr lang="es-EC" sz="2000"/>
        </a:p>
      </dgm:t>
    </dgm:pt>
    <dgm:pt modelId="{0EE90F06-8EBF-4827-8FBF-0FEF1C244E27}">
      <dgm:prSet phldrT="[Texto]" custT="1"/>
      <dgm:spPr/>
      <dgm:t>
        <a:bodyPr/>
        <a:lstStyle/>
        <a:p>
          <a:r>
            <a:rPr lang="es-EC" sz="1400" b="1"/>
            <a:t>METROCAR S.A  (-0,362)</a:t>
          </a:r>
        </a:p>
        <a:p>
          <a:r>
            <a:rPr lang="es-EC" sz="1400" b="1">
              <a:latin typeface="Times New Roman" panose="02020603050405020304" pitchFamily="18" charset="0"/>
              <a:cs typeface="Times New Roman" panose="02020603050405020304" pitchFamily="18" charset="0"/>
            </a:rPr>
            <a:t>↓</a:t>
          </a:r>
          <a:endParaRPr lang="es-EC" sz="1400" b="1"/>
        </a:p>
      </dgm:t>
    </dgm:pt>
    <dgm:pt modelId="{7FEB67C1-EF68-4B25-9BE3-A621F382E925}" type="parTrans" cxnId="{2B0B1B09-97AD-4926-8A2F-4D85E317970A}">
      <dgm:prSet/>
      <dgm:spPr/>
      <dgm:t>
        <a:bodyPr/>
        <a:lstStyle/>
        <a:p>
          <a:endParaRPr lang="es-EC" sz="2000"/>
        </a:p>
      </dgm:t>
    </dgm:pt>
    <dgm:pt modelId="{8BECF5BE-DDF7-4CD4-829B-9C16A3DCEDD4}" type="sibTrans" cxnId="{2B0B1B09-97AD-4926-8A2F-4D85E317970A}">
      <dgm:prSet/>
      <dgm:spPr/>
      <dgm:t>
        <a:bodyPr/>
        <a:lstStyle/>
        <a:p>
          <a:endParaRPr lang="es-EC" sz="2000"/>
        </a:p>
      </dgm:t>
    </dgm:pt>
    <dgm:pt modelId="{416FBF87-C068-4266-8E17-FE80C882BF9D}">
      <dgm:prSet phldrT="[Texto]" custT="1"/>
      <dgm:spPr/>
      <dgm:t>
        <a:bodyPr/>
        <a:lstStyle/>
        <a:p>
          <a:r>
            <a:rPr lang="es-ES" sz="1300"/>
            <a:t>Adecuada identificación de ingresos gravados y gastos deducibles</a:t>
          </a:r>
          <a:endParaRPr lang="es-EC" sz="1300"/>
        </a:p>
      </dgm:t>
    </dgm:pt>
    <dgm:pt modelId="{2AD54ED8-2872-44EC-9E57-4ACBF71AA8D9}" type="parTrans" cxnId="{B1A568FA-2331-4828-B9B0-843C97FB2057}">
      <dgm:prSet/>
      <dgm:spPr/>
      <dgm:t>
        <a:bodyPr/>
        <a:lstStyle/>
        <a:p>
          <a:endParaRPr lang="es-EC" sz="2000"/>
        </a:p>
      </dgm:t>
    </dgm:pt>
    <dgm:pt modelId="{06D60D72-E510-4376-8040-D088B022B8ED}" type="sibTrans" cxnId="{B1A568FA-2331-4828-B9B0-843C97FB2057}">
      <dgm:prSet/>
      <dgm:spPr/>
      <dgm:t>
        <a:bodyPr/>
        <a:lstStyle/>
        <a:p>
          <a:endParaRPr lang="es-EC" sz="2000"/>
        </a:p>
      </dgm:t>
    </dgm:pt>
    <dgm:pt modelId="{ED2853E3-4C13-446F-AABD-EB0A58DF61C7}" type="pres">
      <dgm:prSet presAssocID="{703C0690-751B-4E8F-BDE8-D231944F68D6}" presName="rootnode" presStyleCnt="0">
        <dgm:presLayoutVars>
          <dgm:chMax/>
          <dgm:chPref/>
          <dgm:dir/>
          <dgm:animLvl val="lvl"/>
        </dgm:presLayoutVars>
      </dgm:prSet>
      <dgm:spPr/>
    </dgm:pt>
    <dgm:pt modelId="{B1B66E5D-539A-477E-8ECC-59EF6BAAC295}" type="pres">
      <dgm:prSet presAssocID="{8FB4377A-E042-4A3C-B81F-0A4F51B03C23}" presName="composite" presStyleCnt="0"/>
      <dgm:spPr/>
    </dgm:pt>
    <dgm:pt modelId="{9843BB1C-CE26-40E6-BB3F-CE3E0A833FB4}" type="pres">
      <dgm:prSet presAssocID="{8FB4377A-E042-4A3C-B81F-0A4F51B03C23}" presName="bentUpArrow1" presStyleLbl="alignImgPlace1" presStyleIdx="0" presStyleCnt="1"/>
      <dgm:spPr/>
    </dgm:pt>
    <dgm:pt modelId="{D58B4C2E-ED1E-404A-876F-07D147836090}" type="pres">
      <dgm:prSet presAssocID="{8FB4377A-E042-4A3C-B81F-0A4F51B03C23}" presName="ParentText" presStyleLbl="node1" presStyleIdx="0" presStyleCnt="2">
        <dgm:presLayoutVars>
          <dgm:chMax val="1"/>
          <dgm:chPref val="1"/>
          <dgm:bulletEnabled val="1"/>
        </dgm:presLayoutVars>
      </dgm:prSet>
      <dgm:spPr/>
    </dgm:pt>
    <dgm:pt modelId="{AEEBF50C-0CB4-48B1-87BC-98E618D8FA55}" type="pres">
      <dgm:prSet presAssocID="{8FB4377A-E042-4A3C-B81F-0A4F51B03C23}" presName="ChildText" presStyleLbl="revTx" presStyleIdx="0" presStyleCnt="2" custScaleX="171268" custLinFactNeighborX="37760">
        <dgm:presLayoutVars>
          <dgm:chMax val="0"/>
          <dgm:chPref val="0"/>
          <dgm:bulletEnabled val="1"/>
        </dgm:presLayoutVars>
      </dgm:prSet>
      <dgm:spPr/>
    </dgm:pt>
    <dgm:pt modelId="{6C1DB9B4-996A-4AF5-B39E-237810B589A5}" type="pres">
      <dgm:prSet presAssocID="{E1D86571-F84B-460C-9A1A-38D6A42B6A0B}" presName="sibTrans" presStyleCnt="0"/>
      <dgm:spPr/>
    </dgm:pt>
    <dgm:pt modelId="{32B84E9A-97C7-4120-8CD8-6A4F39B93AB7}" type="pres">
      <dgm:prSet presAssocID="{0EE90F06-8EBF-4827-8FBF-0FEF1C244E27}" presName="composite" presStyleCnt="0"/>
      <dgm:spPr/>
    </dgm:pt>
    <dgm:pt modelId="{CE96BD52-7481-4827-B203-D90A975FB946}" type="pres">
      <dgm:prSet presAssocID="{0EE90F06-8EBF-4827-8FBF-0FEF1C244E27}" presName="ParentText" presStyleLbl="node1" presStyleIdx="1" presStyleCnt="2">
        <dgm:presLayoutVars>
          <dgm:chMax val="1"/>
          <dgm:chPref val="1"/>
          <dgm:bulletEnabled val="1"/>
        </dgm:presLayoutVars>
      </dgm:prSet>
      <dgm:spPr/>
    </dgm:pt>
    <dgm:pt modelId="{42607DB6-2B5D-4F9F-91BA-B5AD12E126A1}" type="pres">
      <dgm:prSet presAssocID="{0EE90F06-8EBF-4827-8FBF-0FEF1C244E27}" presName="FinalChildText" presStyleLbl="revTx" presStyleIdx="1" presStyleCnt="2" custScaleX="178056" custLinFactNeighborX="40809" custLinFactNeighborY="4552">
        <dgm:presLayoutVars>
          <dgm:chMax val="0"/>
          <dgm:chPref val="0"/>
          <dgm:bulletEnabled val="1"/>
        </dgm:presLayoutVars>
      </dgm:prSet>
      <dgm:spPr/>
    </dgm:pt>
  </dgm:ptLst>
  <dgm:cxnLst>
    <dgm:cxn modelId="{2B0B1B09-97AD-4926-8A2F-4D85E317970A}" srcId="{703C0690-751B-4E8F-BDE8-D231944F68D6}" destId="{0EE90F06-8EBF-4827-8FBF-0FEF1C244E27}" srcOrd="1" destOrd="0" parTransId="{7FEB67C1-EF68-4B25-9BE3-A621F382E925}" sibTransId="{8BECF5BE-DDF7-4CD4-829B-9C16A3DCEDD4}"/>
    <dgm:cxn modelId="{C8225C68-7248-4303-83A2-A1003178D1B3}" srcId="{703C0690-751B-4E8F-BDE8-D231944F68D6}" destId="{8FB4377A-E042-4A3C-B81F-0A4F51B03C23}" srcOrd="0" destOrd="0" parTransId="{506D72F7-54EA-4374-972F-6E6F933EDB1E}" sibTransId="{E1D86571-F84B-460C-9A1A-38D6A42B6A0B}"/>
    <dgm:cxn modelId="{D667517F-FD02-45BB-9827-142B9392BF47}" type="presOf" srcId="{0EE90F06-8EBF-4827-8FBF-0FEF1C244E27}" destId="{CE96BD52-7481-4827-B203-D90A975FB946}" srcOrd="0" destOrd="0" presId="urn:microsoft.com/office/officeart/2005/8/layout/StepDownProcess"/>
    <dgm:cxn modelId="{360D249A-BCF2-4ADB-8E05-6D262C33A929}" type="presOf" srcId="{416FBF87-C068-4266-8E17-FE80C882BF9D}" destId="{42607DB6-2B5D-4F9F-91BA-B5AD12E126A1}" srcOrd="0" destOrd="0" presId="urn:microsoft.com/office/officeart/2005/8/layout/StepDownProcess"/>
    <dgm:cxn modelId="{B5A725CF-CB7B-402E-BB86-E615AE820799}" type="presOf" srcId="{8FB4377A-E042-4A3C-B81F-0A4F51B03C23}" destId="{D58B4C2E-ED1E-404A-876F-07D147836090}" srcOrd="0" destOrd="0" presId="urn:microsoft.com/office/officeart/2005/8/layout/StepDownProcess"/>
    <dgm:cxn modelId="{875D52DB-5BA8-495C-8953-5A9B1742DA8E}" type="presOf" srcId="{5F75DE4A-D786-474A-930B-9552347DBED4}" destId="{AEEBF50C-0CB4-48B1-87BC-98E618D8FA55}" srcOrd="0" destOrd="0" presId="urn:microsoft.com/office/officeart/2005/8/layout/StepDownProcess"/>
    <dgm:cxn modelId="{554F87EF-060C-4DC5-A226-E56D2C23762B}" type="presOf" srcId="{703C0690-751B-4E8F-BDE8-D231944F68D6}" destId="{ED2853E3-4C13-446F-AABD-EB0A58DF61C7}" srcOrd="0" destOrd="0" presId="urn:microsoft.com/office/officeart/2005/8/layout/StepDownProcess"/>
    <dgm:cxn modelId="{DDBB92F1-F79F-4545-89EF-FD5AF91A50BF}" srcId="{8FB4377A-E042-4A3C-B81F-0A4F51B03C23}" destId="{5F75DE4A-D786-474A-930B-9552347DBED4}" srcOrd="0" destOrd="0" parTransId="{A7D71705-8575-4A55-AF27-5DDC9C9C1C40}" sibTransId="{D2CF02AF-DDBC-4876-80D7-B7D96AFC2F5D}"/>
    <dgm:cxn modelId="{B1A568FA-2331-4828-B9B0-843C97FB2057}" srcId="{0EE90F06-8EBF-4827-8FBF-0FEF1C244E27}" destId="{416FBF87-C068-4266-8E17-FE80C882BF9D}" srcOrd="0" destOrd="0" parTransId="{2AD54ED8-2872-44EC-9E57-4ACBF71AA8D9}" sibTransId="{06D60D72-E510-4376-8040-D088B022B8ED}"/>
    <dgm:cxn modelId="{1AEED055-BAD5-4534-9A99-EE29AFE1828A}" type="presParOf" srcId="{ED2853E3-4C13-446F-AABD-EB0A58DF61C7}" destId="{B1B66E5D-539A-477E-8ECC-59EF6BAAC295}" srcOrd="0" destOrd="0" presId="urn:microsoft.com/office/officeart/2005/8/layout/StepDownProcess"/>
    <dgm:cxn modelId="{FFC18B09-57AE-450B-99D4-53D410F80F25}" type="presParOf" srcId="{B1B66E5D-539A-477E-8ECC-59EF6BAAC295}" destId="{9843BB1C-CE26-40E6-BB3F-CE3E0A833FB4}" srcOrd="0" destOrd="0" presId="urn:microsoft.com/office/officeart/2005/8/layout/StepDownProcess"/>
    <dgm:cxn modelId="{59208650-86F9-4C61-93D6-09710A41E7D9}" type="presParOf" srcId="{B1B66E5D-539A-477E-8ECC-59EF6BAAC295}" destId="{D58B4C2E-ED1E-404A-876F-07D147836090}" srcOrd="1" destOrd="0" presId="urn:microsoft.com/office/officeart/2005/8/layout/StepDownProcess"/>
    <dgm:cxn modelId="{8D645D39-6913-4682-83D9-EBE3250C8461}" type="presParOf" srcId="{B1B66E5D-539A-477E-8ECC-59EF6BAAC295}" destId="{AEEBF50C-0CB4-48B1-87BC-98E618D8FA55}" srcOrd="2" destOrd="0" presId="urn:microsoft.com/office/officeart/2005/8/layout/StepDownProcess"/>
    <dgm:cxn modelId="{FB0952B7-DE1B-4226-B43E-7EF8C9DD3BDC}" type="presParOf" srcId="{ED2853E3-4C13-446F-AABD-EB0A58DF61C7}" destId="{6C1DB9B4-996A-4AF5-B39E-237810B589A5}" srcOrd="1" destOrd="0" presId="urn:microsoft.com/office/officeart/2005/8/layout/StepDownProcess"/>
    <dgm:cxn modelId="{DEA13731-EE49-4928-84A6-8E6C1E3C5FB2}" type="presParOf" srcId="{ED2853E3-4C13-446F-AABD-EB0A58DF61C7}" destId="{32B84E9A-97C7-4120-8CD8-6A4F39B93AB7}" srcOrd="2" destOrd="0" presId="urn:microsoft.com/office/officeart/2005/8/layout/StepDownProcess"/>
    <dgm:cxn modelId="{D684616E-8E7B-4C52-A828-9167138FFC99}" type="presParOf" srcId="{32B84E9A-97C7-4120-8CD8-6A4F39B93AB7}" destId="{CE96BD52-7481-4827-B203-D90A975FB946}" srcOrd="0" destOrd="0" presId="urn:microsoft.com/office/officeart/2005/8/layout/StepDownProcess"/>
    <dgm:cxn modelId="{05F16972-E1B0-4337-81F1-C2CBA5453E0A}" type="presParOf" srcId="{32B84E9A-97C7-4120-8CD8-6A4F39B93AB7}" destId="{42607DB6-2B5D-4F9F-91BA-B5AD12E126A1}" srcOrd="1" destOrd="0" presId="urn:microsoft.com/office/officeart/2005/8/layout/StepDown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3D9BB7A-B94E-46BD-B735-B5CA58E4DCA0}" type="doc">
      <dgm:prSet loTypeId="urn:microsoft.com/office/officeart/2005/8/layout/radial4" loCatId="relationship" qsTypeId="urn:microsoft.com/office/officeart/2005/8/quickstyle/simple3" qsCatId="simple" csTypeId="urn:microsoft.com/office/officeart/2005/8/colors/colorful3" csCatId="colorful" phldr="1"/>
      <dgm:spPr/>
      <dgm:t>
        <a:bodyPr/>
        <a:lstStyle/>
        <a:p>
          <a:endParaRPr lang="es-EC"/>
        </a:p>
      </dgm:t>
    </dgm:pt>
    <dgm:pt modelId="{4625CC16-756C-4337-A71E-DA408E92BC5B}">
      <dgm:prSet phldrT="[Texto]" custT="1"/>
      <dgm:spPr/>
      <dgm:t>
        <a:bodyPr/>
        <a:lstStyle/>
        <a:p>
          <a:r>
            <a:rPr lang="es-EC" sz="1400" b="1" i="1"/>
            <a:t>Varianza Total Explicada</a:t>
          </a:r>
        </a:p>
      </dgm:t>
    </dgm:pt>
    <dgm:pt modelId="{90FA2C06-6E3D-4C39-B238-37C5ACA45745}" type="parTrans" cxnId="{A1D893BF-07F4-4A93-A1D6-1431D601BF71}">
      <dgm:prSet/>
      <dgm:spPr/>
      <dgm:t>
        <a:bodyPr/>
        <a:lstStyle/>
        <a:p>
          <a:endParaRPr lang="es-EC" sz="1600"/>
        </a:p>
      </dgm:t>
    </dgm:pt>
    <dgm:pt modelId="{71949BE1-69AF-4384-B1C6-93DADF000331}" type="sibTrans" cxnId="{A1D893BF-07F4-4A93-A1D6-1431D601BF71}">
      <dgm:prSet/>
      <dgm:spPr/>
      <dgm:t>
        <a:bodyPr/>
        <a:lstStyle/>
        <a:p>
          <a:endParaRPr lang="es-EC" sz="1600"/>
        </a:p>
      </dgm:t>
    </dgm:pt>
    <dgm:pt modelId="{2E07EA1D-B743-4479-898C-9086C218F54C}">
      <dgm:prSet phldrT="[Texto]" custT="1"/>
      <dgm:spPr/>
      <dgm:t>
        <a:bodyPr/>
        <a:lstStyle/>
        <a:p>
          <a:r>
            <a:rPr lang="es-EC" sz="1400"/>
            <a:t>Autovalores iniciales 1,2,3</a:t>
          </a:r>
        </a:p>
      </dgm:t>
    </dgm:pt>
    <dgm:pt modelId="{002464A6-080F-4EBE-9885-A693A546ACA4}" type="parTrans" cxnId="{772A57D3-FA81-4C40-93A1-71D9DE64E950}">
      <dgm:prSet/>
      <dgm:spPr/>
      <dgm:t>
        <a:bodyPr/>
        <a:lstStyle/>
        <a:p>
          <a:endParaRPr lang="es-EC" sz="1600"/>
        </a:p>
      </dgm:t>
    </dgm:pt>
    <dgm:pt modelId="{A49EFFD7-ADFB-4C9C-BF9B-2DC14E00DE1F}" type="sibTrans" cxnId="{772A57D3-FA81-4C40-93A1-71D9DE64E950}">
      <dgm:prSet/>
      <dgm:spPr/>
      <dgm:t>
        <a:bodyPr/>
        <a:lstStyle/>
        <a:p>
          <a:endParaRPr lang="es-EC" sz="1600"/>
        </a:p>
      </dgm:t>
    </dgm:pt>
    <dgm:pt modelId="{5C3B4B94-61C1-471A-9BCA-3D61E275A114}">
      <dgm:prSet phldrT="[Texto]" custT="1"/>
      <dgm:spPr/>
      <dgm:t>
        <a:bodyPr/>
        <a:lstStyle/>
        <a:p>
          <a:r>
            <a:rPr lang="es-EC" sz="1400"/>
            <a:t>82,96% de la matriz de datos original</a:t>
          </a:r>
        </a:p>
      </dgm:t>
    </dgm:pt>
    <dgm:pt modelId="{AC0AC6A9-D1BA-433F-82E9-6744BF73B31B}" type="parTrans" cxnId="{FA53CF8B-501C-4407-AD42-2A3DCC2E7814}">
      <dgm:prSet/>
      <dgm:spPr/>
      <dgm:t>
        <a:bodyPr/>
        <a:lstStyle/>
        <a:p>
          <a:endParaRPr lang="es-EC" sz="1600"/>
        </a:p>
      </dgm:t>
    </dgm:pt>
    <dgm:pt modelId="{16874C2A-A586-4F51-9D95-334681894518}" type="sibTrans" cxnId="{FA53CF8B-501C-4407-AD42-2A3DCC2E7814}">
      <dgm:prSet/>
      <dgm:spPr/>
      <dgm:t>
        <a:bodyPr/>
        <a:lstStyle/>
        <a:p>
          <a:endParaRPr lang="es-EC" sz="1600"/>
        </a:p>
      </dgm:t>
    </dgm:pt>
    <dgm:pt modelId="{8E7B9B07-E5E1-422E-9590-3D0DA3DD1BD1}">
      <dgm:prSet phldrT="[Texto]" custT="1"/>
      <dgm:spPr/>
      <dgm:t>
        <a:bodyPr/>
        <a:lstStyle/>
        <a:p>
          <a:r>
            <a:rPr lang="es-EC" sz="1400"/>
            <a:t>Índices Liquidez y Solvencia</a:t>
          </a:r>
        </a:p>
      </dgm:t>
    </dgm:pt>
    <dgm:pt modelId="{58691C39-3B91-4B36-AB43-E72663BD1E94}" type="parTrans" cxnId="{54DC12D1-6FBD-407E-B0E0-8BE96D67275B}">
      <dgm:prSet/>
      <dgm:spPr/>
      <dgm:t>
        <a:bodyPr/>
        <a:lstStyle/>
        <a:p>
          <a:endParaRPr lang="es-EC" sz="1600"/>
        </a:p>
      </dgm:t>
    </dgm:pt>
    <dgm:pt modelId="{CB10F21C-FCB1-4113-9BF7-15940DA82EE1}" type="sibTrans" cxnId="{54DC12D1-6FBD-407E-B0E0-8BE96D67275B}">
      <dgm:prSet/>
      <dgm:spPr/>
      <dgm:t>
        <a:bodyPr/>
        <a:lstStyle/>
        <a:p>
          <a:endParaRPr lang="es-EC" sz="1600"/>
        </a:p>
      </dgm:t>
    </dgm:pt>
    <dgm:pt modelId="{32042612-7465-475B-BAFB-1583CF22B93A}" type="pres">
      <dgm:prSet presAssocID="{03D9BB7A-B94E-46BD-B735-B5CA58E4DCA0}" presName="cycle" presStyleCnt="0">
        <dgm:presLayoutVars>
          <dgm:chMax val="1"/>
          <dgm:dir/>
          <dgm:animLvl val="ctr"/>
          <dgm:resizeHandles val="exact"/>
        </dgm:presLayoutVars>
      </dgm:prSet>
      <dgm:spPr/>
    </dgm:pt>
    <dgm:pt modelId="{0AD39E77-BF2C-4A99-B838-95C6170705BF}" type="pres">
      <dgm:prSet presAssocID="{4625CC16-756C-4337-A71E-DA408E92BC5B}" presName="centerShape" presStyleLbl="node0" presStyleIdx="0" presStyleCnt="1"/>
      <dgm:spPr/>
    </dgm:pt>
    <dgm:pt modelId="{9C5403F9-63A4-46DF-9991-0C65A2AA5FE2}" type="pres">
      <dgm:prSet presAssocID="{002464A6-080F-4EBE-9885-A693A546ACA4}" presName="parTrans" presStyleLbl="bgSibTrans2D1" presStyleIdx="0" presStyleCnt="3"/>
      <dgm:spPr/>
    </dgm:pt>
    <dgm:pt modelId="{2267E740-E8A7-4839-8518-5C465A7A4599}" type="pres">
      <dgm:prSet presAssocID="{2E07EA1D-B743-4479-898C-9086C218F54C}" presName="node" presStyleLbl="node1" presStyleIdx="0" presStyleCnt="3">
        <dgm:presLayoutVars>
          <dgm:bulletEnabled val="1"/>
        </dgm:presLayoutVars>
      </dgm:prSet>
      <dgm:spPr/>
    </dgm:pt>
    <dgm:pt modelId="{73EC0370-6D9E-409C-9614-4DBB8A730642}" type="pres">
      <dgm:prSet presAssocID="{AC0AC6A9-D1BA-433F-82E9-6744BF73B31B}" presName="parTrans" presStyleLbl="bgSibTrans2D1" presStyleIdx="1" presStyleCnt="3"/>
      <dgm:spPr/>
    </dgm:pt>
    <dgm:pt modelId="{99F44846-E0E2-477F-9B9F-EBC11A8D191C}" type="pres">
      <dgm:prSet presAssocID="{5C3B4B94-61C1-471A-9BCA-3D61E275A114}" presName="node" presStyleLbl="node1" presStyleIdx="1" presStyleCnt="3">
        <dgm:presLayoutVars>
          <dgm:bulletEnabled val="1"/>
        </dgm:presLayoutVars>
      </dgm:prSet>
      <dgm:spPr/>
    </dgm:pt>
    <dgm:pt modelId="{294E654B-C21D-4F12-9218-E11FDF9B7D39}" type="pres">
      <dgm:prSet presAssocID="{58691C39-3B91-4B36-AB43-E72663BD1E94}" presName="parTrans" presStyleLbl="bgSibTrans2D1" presStyleIdx="2" presStyleCnt="3"/>
      <dgm:spPr/>
    </dgm:pt>
    <dgm:pt modelId="{80895FB9-8198-44DC-8B67-9FFECC6187AF}" type="pres">
      <dgm:prSet presAssocID="{8E7B9B07-E5E1-422E-9590-3D0DA3DD1BD1}" presName="node" presStyleLbl="node1" presStyleIdx="2" presStyleCnt="3">
        <dgm:presLayoutVars>
          <dgm:bulletEnabled val="1"/>
        </dgm:presLayoutVars>
      </dgm:prSet>
      <dgm:spPr/>
    </dgm:pt>
  </dgm:ptLst>
  <dgm:cxnLst>
    <dgm:cxn modelId="{677DD936-779A-439E-B0CA-5BAE588EF1EA}" type="presOf" srcId="{2E07EA1D-B743-4479-898C-9086C218F54C}" destId="{2267E740-E8A7-4839-8518-5C465A7A4599}" srcOrd="0" destOrd="0" presId="urn:microsoft.com/office/officeart/2005/8/layout/radial4"/>
    <dgm:cxn modelId="{8FAB653B-E86A-4CC4-86F8-DC4C9C08C2F0}" type="presOf" srcId="{5C3B4B94-61C1-471A-9BCA-3D61E275A114}" destId="{99F44846-E0E2-477F-9B9F-EBC11A8D191C}" srcOrd="0" destOrd="0" presId="urn:microsoft.com/office/officeart/2005/8/layout/radial4"/>
    <dgm:cxn modelId="{72EBEE85-878E-43BD-B4EA-0663868B6BE2}" type="presOf" srcId="{002464A6-080F-4EBE-9885-A693A546ACA4}" destId="{9C5403F9-63A4-46DF-9991-0C65A2AA5FE2}" srcOrd="0" destOrd="0" presId="urn:microsoft.com/office/officeart/2005/8/layout/radial4"/>
    <dgm:cxn modelId="{FA53CF8B-501C-4407-AD42-2A3DCC2E7814}" srcId="{4625CC16-756C-4337-A71E-DA408E92BC5B}" destId="{5C3B4B94-61C1-471A-9BCA-3D61E275A114}" srcOrd="1" destOrd="0" parTransId="{AC0AC6A9-D1BA-433F-82E9-6744BF73B31B}" sibTransId="{16874C2A-A586-4F51-9D95-334681894518}"/>
    <dgm:cxn modelId="{584C719D-EEB4-4E77-9D5A-62FEF94428D2}" type="presOf" srcId="{8E7B9B07-E5E1-422E-9590-3D0DA3DD1BD1}" destId="{80895FB9-8198-44DC-8B67-9FFECC6187AF}" srcOrd="0" destOrd="0" presId="urn:microsoft.com/office/officeart/2005/8/layout/radial4"/>
    <dgm:cxn modelId="{A1D893BF-07F4-4A93-A1D6-1431D601BF71}" srcId="{03D9BB7A-B94E-46BD-B735-B5CA58E4DCA0}" destId="{4625CC16-756C-4337-A71E-DA408E92BC5B}" srcOrd="0" destOrd="0" parTransId="{90FA2C06-6E3D-4C39-B238-37C5ACA45745}" sibTransId="{71949BE1-69AF-4384-B1C6-93DADF000331}"/>
    <dgm:cxn modelId="{7474E4C6-867E-4C80-B95E-415FDE945685}" type="presOf" srcId="{58691C39-3B91-4B36-AB43-E72663BD1E94}" destId="{294E654B-C21D-4F12-9218-E11FDF9B7D39}" srcOrd="0" destOrd="0" presId="urn:microsoft.com/office/officeart/2005/8/layout/radial4"/>
    <dgm:cxn modelId="{54DC12D1-6FBD-407E-B0E0-8BE96D67275B}" srcId="{4625CC16-756C-4337-A71E-DA408E92BC5B}" destId="{8E7B9B07-E5E1-422E-9590-3D0DA3DD1BD1}" srcOrd="2" destOrd="0" parTransId="{58691C39-3B91-4B36-AB43-E72663BD1E94}" sibTransId="{CB10F21C-FCB1-4113-9BF7-15940DA82EE1}"/>
    <dgm:cxn modelId="{772A57D3-FA81-4C40-93A1-71D9DE64E950}" srcId="{4625CC16-756C-4337-A71E-DA408E92BC5B}" destId="{2E07EA1D-B743-4479-898C-9086C218F54C}" srcOrd="0" destOrd="0" parTransId="{002464A6-080F-4EBE-9885-A693A546ACA4}" sibTransId="{A49EFFD7-ADFB-4C9C-BF9B-2DC14E00DE1F}"/>
    <dgm:cxn modelId="{C1B1F1D8-4E41-4B3C-88B4-4641AA82A678}" type="presOf" srcId="{03D9BB7A-B94E-46BD-B735-B5CA58E4DCA0}" destId="{32042612-7465-475B-BAFB-1583CF22B93A}" srcOrd="0" destOrd="0" presId="urn:microsoft.com/office/officeart/2005/8/layout/radial4"/>
    <dgm:cxn modelId="{1D35BAEE-D47F-43A0-9C3E-DDCD806A48EE}" type="presOf" srcId="{AC0AC6A9-D1BA-433F-82E9-6744BF73B31B}" destId="{73EC0370-6D9E-409C-9614-4DBB8A730642}" srcOrd="0" destOrd="0" presId="urn:microsoft.com/office/officeart/2005/8/layout/radial4"/>
    <dgm:cxn modelId="{2C0039FE-5F46-439A-8531-09847203129B}" type="presOf" srcId="{4625CC16-756C-4337-A71E-DA408E92BC5B}" destId="{0AD39E77-BF2C-4A99-B838-95C6170705BF}" srcOrd="0" destOrd="0" presId="urn:microsoft.com/office/officeart/2005/8/layout/radial4"/>
    <dgm:cxn modelId="{231AE1A2-47FA-4401-B6C5-7BD1400F6890}" type="presParOf" srcId="{32042612-7465-475B-BAFB-1583CF22B93A}" destId="{0AD39E77-BF2C-4A99-B838-95C6170705BF}" srcOrd="0" destOrd="0" presId="urn:microsoft.com/office/officeart/2005/8/layout/radial4"/>
    <dgm:cxn modelId="{E1ECA36E-8030-4B02-88C6-7161E0D6EFDC}" type="presParOf" srcId="{32042612-7465-475B-BAFB-1583CF22B93A}" destId="{9C5403F9-63A4-46DF-9991-0C65A2AA5FE2}" srcOrd="1" destOrd="0" presId="urn:microsoft.com/office/officeart/2005/8/layout/radial4"/>
    <dgm:cxn modelId="{48382B42-1DE1-469D-A862-28783B02B366}" type="presParOf" srcId="{32042612-7465-475B-BAFB-1583CF22B93A}" destId="{2267E740-E8A7-4839-8518-5C465A7A4599}" srcOrd="2" destOrd="0" presId="urn:microsoft.com/office/officeart/2005/8/layout/radial4"/>
    <dgm:cxn modelId="{3C5AADE9-2190-42CA-A5C1-015B14E9DF90}" type="presParOf" srcId="{32042612-7465-475B-BAFB-1583CF22B93A}" destId="{73EC0370-6D9E-409C-9614-4DBB8A730642}" srcOrd="3" destOrd="0" presId="urn:microsoft.com/office/officeart/2005/8/layout/radial4"/>
    <dgm:cxn modelId="{4743FF06-4AC3-4F4C-A86F-80A2AD0F95C6}" type="presParOf" srcId="{32042612-7465-475B-BAFB-1583CF22B93A}" destId="{99F44846-E0E2-477F-9B9F-EBC11A8D191C}" srcOrd="4" destOrd="0" presId="urn:microsoft.com/office/officeart/2005/8/layout/radial4"/>
    <dgm:cxn modelId="{700E7930-7A1D-410E-84B7-13E7174FC087}" type="presParOf" srcId="{32042612-7465-475B-BAFB-1583CF22B93A}" destId="{294E654B-C21D-4F12-9218-E11FDF9B7D39}" srcOrd="5" destOrd="0" presId="urn:microsoft.com/office/officeart/2005/8/layout/radial4"/>
    <dgm:cxn modelId="{AE3121C9-06A1-48A4-97E9-B122810B91B2}" type="presParOf" srcId="{32042612-7465-475B-BAFB-1583CF22B93A}" destId="{80895FB9-8198-44DC-8B67-9FFECC6187AF}"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C7B97C8-EC82-4362-B9BD-A35EBE295C5A}" type="doc">
      <dgm:prSet loTypeId="urn:microsoft.com/office/officeart/2005/8/layout/hierarchy3" loCatId="list" qsTypeId="urn:microsoft.com/office/officeart/2005/8/quickstyle/simple3" qsCatId="simple" csTypeId="urn:microsoft.com/office/officeart/2005/8/colors/colorful5" csCatId="colorful" phldr="1"/>
      <dgm:spPr/>
      <dgm:t>
        <a:bodyPr/>
        <a:lstStyle/>
        <a:p>
          <a:endParaRPr lang="es-EC"/>
        </a:p>
      </dgm:t>
    </dgm:pt>
    <dgm:pt modelId="{C3E6428A-3763-40BF-8719-8D6E90C26913}">
      <dgm:prSet phldrT="[Texto]" custT="1"/>
      <dgm:spPr/>
      <dgm:t>
        <a:bodyPr/>
        <a:lstStyle/>
        <a:p>
          <a:r>
            <a:rPr lang="es-EC" sz="1800" b="1" i="1"/>
            <a:t>CHI-CUADRADO</a:t>
          </a:r>
        </a:p>
      </dgm:t>
    </dgm:pt>
    <dgm:pt modelId="{75986E08-1F93-4A51-A1B5-65D4673F0CEF}" type="parTrans" cxnId="{5818FE28-957E-4CF4-A243-0432B00883E5}">
      <dgm:prSet/>
      <dgm:spPr/>
      <dgm:t>
        <a:bodyPr/>
        <a:lstStyle/>
        <a:p>
          <a:endParaRPr lang="es-EC"/>
        </a:p>
      </dgm:t>
    </dgm:pt>
    <dgm:pt modelId="{33C0D1C3-1363-40A0-9140-5739099144B9}" type="sibTrans" cxnId="{5818FE28-957E-4CF4-A243-0432B00883E5}">
      <dgm:prSet/>
      <dgm:spPr/>
      <dgm:t>
        <a:bodyPr/>
        <a:lstStyle/>
        <a:p>
          <a:endParaRPr lang="es-EC"/>
        </a:p>
      </dgm:t>
    </dgm:pt>
    <dgm:pt modelId="{B8F246F0-0F65-4794-943A-052443E4BE00}">
      <dgm:prSet phldrT="[Texto]"/>
      <dgm:spPr/>
      <dgm:t>
        <a:bodyPr/>
        <a:lstStyle/>
        <a:p>
          <a:r>
            <a:rPr lang="es-ES">
              <a:latin typeface="Arial" panose="020B0604020202020204" pitchFamily="34" charset="0"/>
              <a:ea typeface="Arial" panose="020B0604020202020204" pitchFamily="34" charset="0"/>
            </a:rPr>
            <a:t>A</a:t>
          </a:r>
          <a:r>
            <a:rPr lang="es-ES">
              <a:effectLst/>
              <a:latin typeface="Arial" panose="020B0604020202020204" pitchFamily="34" charset="0"/>
              <a:ea typeface="Arial" panose="020B0604020202020204" pitchFamily="34" charset="0"/>
            </a:rPr>
            <a:t>l ser positivo se considera válido para realizar el análisis.</a:t>
          </a:r>
          <a:endParaRPr lang="es-EC"/>
        </a:p>
      </dgm:t>
    </dgm:pt>
    <dgm:pt modelId="{20677555-80D1-4F14-A654-EA585AA9EB70}" type="parTrans" cxnId="{B66A41EF-A247-49D9-9E2D-676EF7092033}">
      <dgm:prSet/>
      <dgm:spPr/>
      <dgm:t>
        <a:bodyPr/>
        <a:lstStyle/>
        <a:p>
          <a:endParaRPr lang="es-EC"/>
        </a:p>
      </dgm:t>
    </dgm:pt>
    <dgm:pt modelId="{167FF3F1-244D-45BD-9250-472FADFAB663}" type="sibTrans" cxnId="{B66A41EF-A247-49D9-9E2D-676EF7092033}">
      <dgm:prSet/>
      <dgm:spPr/>
      <dgm:t>
        <a:bodyPr/>
        <a:lstStyle/>
        <a:p>
          <a:endParaRPr lang="es-EC"/>
        </a:p>
      </dgm:t>
    </dgm:pt>
    <dgm:pt modelId="{005AA7ED-778F-4229-92B7-A171CA19E7A5}">
      <dgm:prSet phldrT="[Texto]" custT="1"/>
      <dgm:spPr/>
      <dgm:t>
        <a:bodyPr/>
        <a:lstStyle/>
        <a:p>
          <a:r>
            <a:rPr lang="es-EC" sz="1800" b="1" i="1"/>
            <a:t>INDICE KMO</a:t>
          </a:r>
        </a:p>
      </dgm:t>
    </dgm:pt>
    <dgm:pt modelId="{9EBF5E56-DB1C-4CB9-BA98-475C74363449}" type="parTrans" cxnId="{F69CFD06-0093-48A4-AA66-EA6B8AF7D922}">
      <dgm:prSet/>
      <dgm:spPr/>
      <dgm:t>
        <a:bodyPr/>
        <a:lstStyle/>
        <a:p>
          <a:endParaRPr lang="es-EC"/>
        </a:p>
      </dgm:t>
    </dgm:pt>
    <dgm:pt modelId="{FC51348B-22D5-4EA2-A3D2-CDF9181ACBDD}" type="sibTrans" cxnId="{F69CFD06-0093-48A4-AA66-EA6B8AF7D922}">
      <dgm:prSet/>
      <dgm:spPr/>
      <dgm:t>
        <a:bodyPr/>
        <a:lstStyle/>
        <a:p>
          <a:endParaRPr lang="es-EC"/>
        </a:p>
      </dgm:t>
    </dgm:pt>
    <dgm:pt modelId="{D1ED02C8-7034-4BD3-8E7E-93F429BD6F98}">
      <dgm:prSet phldrT="[Texto]"/>
      <dgm:spPr/>
      <dgm:t>
        <a:bodyPr/>
        <a:lstStyle/>
        <a:p>
          <a:r>
            <a:rPr lang="es-ES"/>
            <a:t>Se acerca al rango de aceptación, lo que significa que cumple con el criterio necesario</a:t>
          </a:r>
          <a:endParaRPr lang="es-EC"/>
        </a:p>
      </dgm:t>
    </dgm:pt>
    <dgm:pt modelId="{F208CE91-484B-41EB-AC41-213577DF3144}" type="parTrans" cxnId="{2B46BB9F-91AA-462F-8125-53B2B1B006E5}">
      <dgm:prSet/>
      <dgm:spPr/>
      <dgm:t>
        <a:bodyPr/>
        <a:lstStyle/>
        <a:p>
          <a:endParaRPr lang="es-EC"/>
        </a:p>
      </dgm:t>
    </dgm:pt>
    <dgm:pt modelId="{6B1647D7-678B-4A3C-AE44-6DBCC0876D76}" type="sibTrans" cxnId="{2B46BB9F-91AA-462F-8125-53B2B1B006E5}">
      <dgm:prSet/>
      <dgm:spPr/>
      <dgm:t>
        <a:bodyPr/>
        <a:lstStyle/>
        <a:p>
          <a:endParaRPr lang="es-EC"/>
        </a:p>
      </dgm:t>
    </dgm:pt>
    <dgm:pt modelId="{0EA2FCAA-2268-4CFB-AEF0-44B1ACE1DBEA}" type="pres">
      <dgm:prSet presAssocID="{8C7B97C8-EC82-4362-B9BD-A35EBE295C5A}" presName="diagram" presStyleCnt="0">
        <dgm:presLayoutVars>
          <dgm:chPref val="1"/>
          <dgm:dir/>
          <dgm:animOne val="branch"/>
          <dgm:animLvl val="lvl"/>
          <dgm:resizeHandles/>
        </dgm:presLayoutVars>
      </dgm:prSet>
      <dgm:spPr/>
    </dgm:pt>
    <dgm:pt modelId="{CA9DF394-D923-4599-A8B2-BEBF02077C70}" type="pres">
      <dgm:prSet presAssocID="{C3E6428A-3763-40BF-8719-8D6E90C26913}" presName="root" presStyleCnt="0"/>
      <dgm:spPr/>
    </dgm:pt>
    <dgm:pt modelId="{BDCA6F93-1F78-4579-898A-39777F8F3E55}" type="pres">
      <dgm:prSet presAssocID="{C3E6428A-3763-40BF-8719-8D6E90C26913}" presName="rootComposite" presStyleCnt="0"/>
      <dgm:spPr/>
    </dgm:pt>
    <dgm:pt modelId="{FCD58DA6-85B3-4AA2-8E53-21ABD4CC0C64}" type="pres">
      <dgm:prSet presAssocID="{C3E6428A-3763-40BF-8719-8D6E90C26913}" presName="rootText" presStyleLbl="node1" presStyleIdx="0" presStyleCnt="2"/>
      <dgm:spPr/>
    </dgm:pt>
    <dgm:pt modelId="{EB999558-CB1E-45E0-8C19-C39FF06FBAD4}" type="pres">
      <dgm:prSet presAssocID="{C3E6428A-3763-40BF-8719-8D6E90C26913}" presName="rootConnector" presStyleLbl="node1" presStyleIdx="0" presStyleCnt="2"/>
      <dgm:spPr/>
    </dgm:pt>
    <dgm:pt modelId="{18E53516-F88F-4B95-A132-87FA822244C5}" type="pres">
      <dgm:prSet presAssocID="{C3E6428A-3763-40BF-8719-8D6E90C26913}" presName="childShape" presStyleCnt="0"/>
      <dgm:spPr/>
    </dgm:pt>
    <dgm:pt modelId="{F5920EE4-0F92-40CB-9826-A30B423245D6}" type="pres">
      <dgm:prSet presAssocID="{20677555-80D1-4F14-A654-EA585AA9EB70}" presName="Name13" presStyleLbl="parChTrans1D2" presStyleIdx="0" presStyleCnt="2"/>
      <dgm:spPr/>
    </dgm:pt>
    <dgm:pt modelId="{BE86EB87-C39C-4B1D-80DF-7A4E6B27E5E5}" type="pres">
      <dgm:prSet presAssocID="{B8F246F0-0F65-4794-943A-052443E4BE00}" presName="childText" presStyleLbl="bgAcc1" presStyleIdx="0" presStyleCnt="2">
        <dgm:presLayoutVars>
          <dgm:bulletEnabled val="1"/>
        </dgm:presLayoutVars>
      </dgm:prSet>
      <dgm:spPr/>
    </dgm:pt>
    <dgm:pt modelId="{C468B09D-2091-479C-BF3D-264266B2D4DB}" type="pres">
      <dgm:prSet presAssocID="{005AA7ED-778F-4229-92B7-A171CA19E7A5}" presName="root" presStyleCnt="0"/>
      <dgm:spPr/>
    </dgm:pt>
    <dgm:pt modelId="{A405D908-2C46-4EDA-81C5-FB3C812F2EAC}" type="pres">
      <dgm:prSet presAssocID="{005AA7ED-778F-4229-92B7-A171CA19E7A5}" presName="rootComposite" presStyleCnt="0"/>
      <dgm:spPr/>
    </dgm:pt>
    <dgm:pt modelId="{E217686C-F060-48CE-A253-185E5A306D21}" type="pres">
      <dgm:prSet presAssocID="{005AA7ED-778F-4229-92B7-A171CA19E7A5}" presName="rootText" presStyleLbl="node1" presStyleIdx="1" presStyleCnt="2"/>
      <dgm:spPr/>
    </dgm:pt>
    <dgm:pt modelId="{02CFCE5B-E6D2-42B6-B404-39CD4B6BF48C}" type="pres">
      <dgm:prSet presAssocID="{005AA7ED-778F-4229-92B7-A171CA19E7A5}" presName="rootConnector" presStyleLbl="node1" presStyleIdx="1" presStyleCnt="2"/>
      <dgm:spPr/>
    </dgm:pt>
    <dgm:pt modelId="{6B6FCC61-A770-460A-8B30-8B9644E7640B}" type="pres">
      <dgm:prSet presAssocID="{005AA7ED-778F-4229-92B7-A171CA19E7A5}" presName="childShape" presStyleCnt="0"/>
      <dgm:spPr/>
    </dgm:pt>
    <dgm:pt modelId="{2DAE599B-FC1E-41B1-B888-AEE18EE66A7D}" type="pres">
      <dgm:prSet presAssocID="{F208CE91-484B-41EB-AC41-213577DF3144}" presName="Name13" presStyleLbl="parChTrans1D2" presStyleIdx="1" presStyleCnt="2"/>
      <dgm:spPr/>
    </dgm:pt>
    <dgm:pt modelId="{25E098C2-A98B-4C91-A21B-8BC3427B6C9A}" type="pres">
      <dgm:prSet presAssocID="{D1ED02C8-7034-4BD3-8E7E-93F429BD6F98}" presName="childText" presStyleLbl="bgAcc1" presStyleIdx="1" presStyleCnt="2">
        <dgm:presLayoutVars>
          <dgm:bulletEnabled val="1"/>
        </dgm:presLayoutVars>
      </dgm:prSet>
      <dgm:spPr/>
    </dgm:pt>
  </dgm:ptLst>
  <dgm:cxnLst>
    <dgm:cxn modelId="{F69CFD06-0093-48A4-AA66-EA6B8AF7D922}" srcId="{8C7B97C8-EC82-4362-B9BD-A35EBE295C5A}" destId="{005AA7ED-778F-4229-92B7-A171CA19E7A5}" srcOrd="1" destOrd="0" parTransId="{9EBF5E56-DB1C-4CB9-BA98-475C74363449}" sibTransId="{FC51348B-22D5-4EA2-A3D2-CDF9181ACBDD}"/>
    <dgm:cxn modelId="{57207323-D1DB-400B-9689-7C5A6BD82E78}" type="presOf" srcId="{20677555-80D1-4F14-A654-EA585AA9EB70}" destId="{F5920EE4-0F92-40CB-9826-A30B423245D6}" srcOrd="0" destOrd="0" presId="urn:microsoft.com/office/officeart/2005/8/layout/hierarchy3"/>
    <dgm:cxn modelId="{5818FE28-957E-4CF4-A243-0432B00883E5}" srcId="{8C7B97C8-EC82-4362-B9BD-A35EBE295C5A}" destId="{C3E6428A-3763-40BF-8719-8D6E90C26913}" srcOrd="0" destOrd="0" parTransId="{75986E08-1F93-4A51-A1B5-65D4673F0CEF}" sibTransId="{33C0D1C3-1363-40A0-9140-5739099144B9}"/>
    <dgm:cxn modelId="{F5262D37-BD65-463B-82A6-5ABC38FA642F}" type="presOf" srcId="{005AA7ED-778F-4229-92B7-A171CA19E7A5}" destId="{02CFCE5B-E6D2-42B6-B404-39CD4B6BF48C}" srcOrd="1" destOrd="0" presId="urn:microsoft.com/office/officeart/2005/8/layout/hierarchy3"/>
    <dgm:cxn modelId="{98F79A4F-6756-4FA8-B2F8-F9C0670D6E31}" type="presOf" srcId="{C3E6428A-3763-40BF-8719-8D6E90C26913}" destId="{EB999558-CB1E-45E0-8C19-C39FF06FBAD4}" srcOrd="1" destOrd="0" presId="urn:microsoft.com/office/officeart/2005/8/layout/hierarchy3"/>
    <dgm:cxn modelId="{9466A09F-60BC-4041-A0B7-1D4EFCBC0D3A}" type="presOf" srcId="{C3E6428A-3763-40BF-8719-8D6E90C26913}" destId="{FCD58DA6-85B3-4AA2-8E53-21ABD4CC0C64}" srcOrd="0" destOrd="0" presId="urn:microsoft.com/office/officeart/2005/8/layout/hierarchy3"/>
    <dgm:cxn modelId="{2B46BB9F-91AA-462F-8125-53B2B1B006E5}" srcId="{005AA7ED-778F-4229-92B7-A171CA19E7A5}" destId="{D1ED02C8-7034-4BD3-8E7E-93F429BD6F98}" srcOrd="0" destOrd="0" parTransId="{F208CE91-484B-41EB-AC41-213577DF3144}" sibTransId="{6B1647D7-678B-4A3C-AE44-6DBCC0876D76}"/>
    <dgm:cxn modelId="{AA2BDCC1-E1E7-4884-ABBE-643FA3386B14}" type="presOf" srcId="{005AA7ED-778F-4229-92B7-A171CA19E7A5}" destId="{E217686C-F060-48CE-A253-185E5A306D21}" srcOrd="0" destOrd="0" presId="urn:microsoft.com/office/officeart/2005/8/layout/hierarchy3"/>
    <dgm:cxn modelId="{F6DB3AC5-1928-4AC9-91CF-E66F594A6D65}" type="presOf" srcId="{F208CE91-484B-41EB-AC41-213577DF3144}" destId="{2DAE599B-FC1E-41B1-B888-AEE18EE66A7D}" srcOrd="0" destOrd="0" presId="urn:microsoft.com/office/officeart/2005/8/layout/hierarchy3"/>
    <dgm:cxn modelId="{7DCCB6EA-AC39-4004-A9F9-0AFEEB955258}" type="presOf" srcId="{B8F246F0-0F65-4794-943A-052443E4BE00}" destId="{BE86EB87-C39C-4B1D-80DF-7A4E6B27E5E5}" srcOrd="0" destOrd="0" presId="urn:microsoft.com/office/officeart/2005/8/layout/hierarchy3"/>
    <dgm:cxn modelId="{0AC1D8ED-F3A9-4B28-B76A-17CCEACBA0C1}" type="presOf" srcId="{D1ED02C8-7034-4BD3-8E7E-93F429BD6F98}" destId="{25E098C2-A98B-4C91-A21B-8BC3427B6C9A}" srcOrd="0" destOrd="0" presId="urn:microsoft.com/office/officeart/2005/8/layout/hierarchy3"/>
    <dgm:cxn modelId="{B66A41EF-A247-49D9-9E2D-676EF7092033}" srcId="{C3E6428A-3763-40BF-8719-8D6E90C26913}" destId="{B8F246F0-0F65-4794-943A-052443E4BE00}" srcOrd="0" destOrd="0" parTransId="{20677555-80D1-4F14-A654-EA585AA9EB70}" sibTransId="{167FF3F1-244D-45BD-9250-472FADFAB663}"/>
    <dgm:cxn modelId="{B24FF9F6-43A5-403D-951C-660B1E370B08}" type="presOf" srcId="{8C7B97C8-EC82-4362-B9BD-A35EBE295C5A}" destId="{0EA2FCAA-2268-4CFB-AEF0-44B1ACE1DBEA}" srcOrd="0" destOrd="0" presId="urn:microsoft.com/office/officeart/2005/8/layout/hierarchy3"/>
    <dgm:cxn modelId="{8B2EAD64-7EF6-41F8-80A0-377A3B26F47D}" type="presParOf" srcId="{0EA2FCAA-2268-4CFB-AEF0-44B1ACE1DBEA}" destId="{CA9DF394-D923-4599-A8B2-BEBF02077C70}" srcOrd="0" destOrd="0" presId="urn:microsoft.com/office/officeart/2005/8/layout/hierarchy3"/>
    <dgm:cxn modelId="{13883E75-666A-4E86-896C-63CC68E1C40C}" type="presParOf" srcId="{CA9DF394-D923-4599-A8B2-BEBF02077C70}" destId="{BDCA6F93-1F78-4579-898A-39777F8F3E55}" srcOrd="0" destOrd="0" presId="urn:microsoft.com/office/officeart/2005/8/layout/hierarchy3"/>
    <dgm:cxn modelId="{7BEA0E01-C27E-4E3C-93BA-B94E910D8FFA}" type="presParOf" srcId="{BDCA6F93-1F78-4579-898A-39777F8F3E55}" destId="{FCD58DA6-85B3-4AA2-8E53-21ABD4CC0C64}" srcOrd="0" destOrd="0" presId="urn:microsoft.com/office/officeart/2005/8/layout/hierarchy3"/>
    <dgm:cxn modelId="{201B10B7-024A-47C3-9A0B-18768A98B5E5}" type="presParOf" srcId="{BDCA6F93-1F78-4579-898A-39777F8F3E55}" destId="{EB999558-CB1E-45E0-8C19-C39FF06FBAD4}" srcOrd="1" destOrd="0" presId="urn:microsoft.com/office/officeart/2005/8/layout/hierarchy3"/>
    <dgm:cxn modelId="{CA7F82AA-525C-449E-8747-E10C91CCA99C}" type="presParOf" srcId="{CA9DF394-D923-4599-A8B2-BEBF02077C70}" destId="{18E53516-F88F-4B95-A132-87FA822244C5}" srcOrd="1" destOrd="0" presId="urn:microsoft.com/office/officeart/2005/8/layout/hierarchy3"/>
    <dgm:cxn modelId="{E5F5FEA3-FE79-490E-999C-7FB6D75AC336}" type="presParOf" srcId="{18E53516-F88F-4B95-A132-87FA822244C5}" destId="{F5920EE4-0F92-40CB-9826-A30B423245D6}" srcOrd="0" destOrd="0" presId="urn:microsoft.com/office/officeart/2005/8/layout/hierarchy3"/>
    <dgm:cxn modelId="{0000C72F-D1AF-45C1-8D78-D163CDE9ABBB}" type="presParOf" srcId="{18E53516-F88F-4B95-A132-87FA822244C5}" destId="{BE86EB87-C39C-4B1D-80DF-7A4E6B27E5E5}" srcOrd="1" destOrd="0" presId="urn:microsoft.com/office/officeart/2005/8/layout/hierarchy3"/>
    <dgm:cxn modelId="{C7031FDA-F3C6-4762-8A03-DCF82895160F}" type="presParOf" srcId="{0EA2FCAA-2268-4CFB-AEF0-44B1ACE1DBEA}" destId="{C468B09D-2091-479C-BF3D-264266B2D4DB}" srcOrd="1" destOrd="0" presId="urn:microsoft.com/office/officeart/2005/8/layout/hierarchy3"/>
    <dgm:cxn modelId="{1F1DB053-A9B3-4D90-BAD2-F0EA7F137CB3}" type="presParOf" srcId="{C468B09D-2091-479C-BF3D-264266B2D4DB}" destId="{A405D908-2C46-4EDA-81C5-FB3C812F2EAC}" srcOrd="0" destOrd="0" presId="urn:microsoft.com/office/officeart/2005/8/layout/hierarchy3"/>
    <dgm:cxn modelId="{6E22AE53-6B94-4025-AC02-4DD2A2EAED3B}" type="presParOf" srcId="{A405D908-2C46-4EDA-81C5-FB3C812F2EAC}" destId="{E217686C-F060-48CE-A253-185E5A306D21}" srcOrd="0" destOrd="0" presId="urn:microsoft.com/office/officeart/2005/8/layout/hierarchy3"/>
    <dgm:cxn modelId="{0336C5D5-CCDC-4DA3-B572-3FB6CC9B2179}" type="presParOf" srcId="{A405D908-2C46-4EDA-81C5-FB3C812F2EAC}" destId="{02CFCE5B-E6D2-42B6-B404-39CD4B6BF48C}" srcOrd="1" destOrd="0" presId="urn:microsoft.com/office/officeart/2005/8/layout/hierarchy3"/>
    <dgm:cxn modelId="{FF6D52AB-C7B4-4AA9-82D0-3A0A23AC768F}" type="presParOf" srcId="{C468B09D-2091-479C-BF3D-264266B2D4DB}" destId="{6B6FCC61-A770-460A-8B30-8B9644E7640B}" srcOrd="1" destOrd="0" presId="urn:microsoft.com/office/officeart/2005/8/layout/hierarchy3"/>
    <dgm:cxn modelId="{A64CF98E-0B91-4626-B9C0-F3822080E9CE}" type="presParOf" srcId="{6B6FCC61-A770-460A-8B30-8B9644E7640B}" destId="{2DAE599B-FC1E-41B1-B888-AEE18EE66A7D}" srcOrd="0" destOrd="0" presId="urn:microsoft.com/office/officeart/2005/8/layout/hierarchy3"/>
    <dgm:cxn modelId="{48D471AF-7269-4A10-8248-1F4AFD1DDDFA}" type="presParOf" srcId="{6B6FCC61-A770-460A-8B30-8B9644E7640B}" destId="{25E098C2-A98B-4C91-A21B-8BC3427B6C9A}"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8034676-39C6-4FD6-A0CB-E8245A5DD368}" type="doc">
      <dgm:prSet loTypeId="urn:microsoft.com/office/officeart/2009/layout/CircleArrowProcess" loCatId="process" qsTypeId="urn:microsoft.com/office/officeart/2005/8/quickstyle/simple5" qsCatId="simple" csTypeId="urn:microsoft.com/office/officeart/2005/8/colors/colorful3" csCatId="colorful" phldr="1"/>
      <dgm:spPr/>
      <dgm:t>
        <a:bodyPr/>
        <a:lstStyle/>
        <a:p>
          <a:endParaRPr lang="es-EC"/>
        </a:p>
      </dgm:t>
    </dgm:pt>
    <dgm:pt modelId="{E02B6EA0-6207-4A85-A686-699E83FBF864}">
      <dgm:prSet phldrT="[Texto]" custT="1"/>
      <dgm:spPr/>
      <dgm:t>
        <a:bodyPr/>
        <a:lstStyle/>
        <a:p>
          <a:r>
            <a:rPr lang="es-EC" sz="1600" b="1" i="1"/>
            <a:t>Acepta H1 Alternativa</a:t>
          </a:r>
        </a:p>
      </dgm:t>
    </dgm:pt>
    <dgm:pt modelId="{234D1B2D-B2D7-40E4-8560-D01FAACE0342}" type="parTrans" cxnId="{4153780B-C72F-4AA0-ADE7-4EFC0086CA39}">
      <dgm:prSet/>
      <dgm:spPr/>
      <dgm:t>
        <a:bodyPr/>
        <a:lstStyle/>
        <a:p>
          <a:endParaRPr lang="es-EC" sz="2000"/>
        </a:p>
      </dgm:t>
    </dgm:pt>
    <dgm:pt modelId="{AA680112-DC0B-4F15-B44F-45282E56B632}" type="sibTrans" cxnId="{4153780B-C72F-4AA0-ADE7-4EFC0086CA39}">
      <dgm:prSet/>
      <dgm:spPr/>
      <dgm:t>
        <a:bodyPr/>
        <a:lstStyle/>
        <a:p>
          <a:endParaRPr lang="es-EC" sz="2000"/>
        </a:p>
      </dgm:t>
    </dgm:pt>
    <dgm:pt modelId="{08EC25A3-1BB6-4977-B05B-B1CC7C5B5B17}">
      <dgm:prSet phldrT="[Texto]" custT="1"/>
      <dgm:spPr/>
      <dgm:t>
        <a:bodyPr/>
        <a:lstStyle/>
        <a:p>
          <a:r>
            <a:rPr lang="es-ES" sz="1300"/>
            <a:t>La auditoría de ingresos incide en el impacto financiero contable y tributario según la NIIF 15 </a:t>
          </a:r>
          <a:endParaRPr lang="es-EC" sz="1300"/>
        </a:p>
      </dgm:t>
    </dgm:pt>
    <dgm:pt modelId="{96BB4450-A000-4B56-B186-A012EF39E3EE}" type="parTrans" cxnId="{D174EC47-DD27-41B6-82E5-FB6A744AB092}">
      <dgm:prSet/>
      <dgm:spPr/>
      <dgm:t>
        <a:bodyPr/>
        <a:lstStyle/>
        <a:p>
          <a:endParaRPr lang="es-EC" sz="2000"/>
        </a:p>
      </dgm:t>
    </dgm:pt>
    <dgm:pt modelId="{7D350E70-1BC3-4A90-914C-2E15875AAEBB}" type="sibTrans" cxnId="{D174EC47-DD27-41B6-82E5-FB6A744AB092}">
      <dgm:prSet/>
      <dgm:spPr/>
      <dgm:t>
        <a:bodyPr/>
        <a:lstStyle/>
        <a:p>
          <a:endParaRPr lang="es-EC" sz="2000"/>
        </a:p>
      </dgm:t>
    </dgm:pt>
    <dgm:pt modelId="{DD58359D-CDFB-4C37-BA9F-B11C395F97B8}" type="pres">
      <dgm:prSet presAssocID="{28034676-39C6-4FD6-A0CB-E8245A5DD368}" presName="Name0" presStyleCnt="0">
        <dgm:presLayoutVars>
          <dgm:chMax val="7"/>
          <dgm:chPref val="7"/>
          <dgm:dir/>
          <dgm:animLvl val="lvl"/>
        </dgm:presLayoutVars>
      </dgm:prSet>
      <dgm:spPr/>
    </dgm:pt>
    <dgm:pt modelId="{005EF082-6EAF-4958-88D0-8C98FA9E993A}" type="pres">
      <dgm:prSet presAssocID="{E02B6EA0-6207-4A85-A686-699E83FBF864}" presName="Accent1" presStyleCnt="0"/>
      <dgm:spPr/>
    </dgm:pt>
    <dgm:pt modelId="{86697222-4698-4F49-BFED-965F55A5246A}" type="pres">
      <dgm:prSet presAssocID="{E02B6EA0-6207-4A85-A686-699E83FBF864}" presName="Accent" presStyleLbl="node1" presStyleIdx="0" presStyleCnt="2"/>
      <dgm:spPr/>
    </dgm:pt>
    <dgm:pt modelId="{9F5AD9A4-73E3-4332-887A-8159BE24C58A}" type="pres">
      <dgm:prSet presAssocID="{E02B6EA0-6207-4A85-A686-699E83FBF864}" presName="Parent1" presStyleLbl="revTx" presStyleIdx="0" presStyleCnt="2">
        <dgm:presLayoutVars>
          <dgm:chMax val="1"/>
          <dgm:chPref val="1"/>
          <dgm:bulletEnabled val="1"/>
        </dgm:presLayoutVars>
      </dgm:prSet>
      <dgm:spPr/>
    </dgm:pt>
    <dgm:pt modelId="{09083F6B-1955-48CB-BF35-DD4A7C281E32}" type="pres">
      <dgm:prSet presAssocID="{08EC25A3-1BB6-4977-B05B-B1CC7C5B5B17}" presName="Accent2" presStyleCnt="0"/>
      <dgm:spPr/>
    </dgm:pt>
    <dgm:pt modelId="{7FEA5517-EF33-42FB-9A8F-116CDDFF1CB3}" type="pres">
      <dgm:prSet presAssocID="{08EC25A3-1BB6-4977-B05B-B1CC7C5B5B17}" presName="Accent" presStyleLbl="node1" presStyleIdx="1" presStyleCnt="2"/>
      <dgm:spPr/>
    </dgm:pt>
    <dgm:pt modelId="{472C4C88-0D45-48AB-8EA0-486C1C18306B}" type="pres">
      <dgm:prSet presAssocID="{08EC25A3-1BB6-4977-B05B-B1CC7C5B5B17}" presName="Parent2" presStyleLbl="revTx" presStyleIdx="1" presStyleCnt="2">
        <dgm:presLayoutVars>
          <dgm:chMax val="1"/>
          <dgm:chPref val="1"/>
          <dgm:bulletEnabled val="1"/>
        </dgm:presLayoutVars>
      </dgm:prSet>
      <dgm:spPr/>
    </dgm:pt>
  </dgm:ptLst>
  <dgm:cxnLst>
    <dgm:cxn modelId="{38D8180A-8B4E-4AA4-A02E-3B3BC5059A6D}" type="presOf" srcId="{E02B6EA0-6207-4A85-A686-699E83FBF864}" destId="{9F5AD9A4-73E3-4332-887A-8159BE24C58A}" srcOrd="0" destOrd="0" presId="urn:microsoft.com/office/officeart/2009/layout/CircleArrowProcess"/>
    <dgm:cxn modelId="{4153780B-C72F-4AA0-ADE7-4EFC0086CA39}" srcId="{28034676-39C6-4FD6-A0CB-E8245A5DD368}" destId="{E02B6EA0-6207-4A85-A686-699E83FBF864}" srcOrd="0" destOrd="0" parTransId="{234D1B2D-B2D7-40E4-8560-D01FAACE0342}" sibTransId="{AA680112-DC0B-4F15-B44F-45282E56B632}"/>
    <dgm:cxn modelId="{D174EC47-DD27-41B6-82E5-FB6A744AB092}" srcId="{28034676-39C6-4FD6-A0CB-E8245A5DD368}" destId="{08EC25A3-1BB6-4977-B05B-B1CC7C5B5B17}" srcOrd="1" destOrd="0" parTransId="{96BB4450-A000-4B56-B186-A012EF39E3EE}" sibTransId="{7D350E70-1BC3-4A90-914C-2E15875AAEBB}"/>
    <dgm:cxn modelId="{0AEBC049-31E5-47B9-A8A6-D48518F78B9D}" type="presOf" srcId="{08EC25A3-1BB6-4977-B05B-B1CC7C5B5B17}" destId="{472C4C88-0D45-48AB-8EA0-486C1C18306B}" srcOrd="0" destOrd="0" presId="urn:microsoft.com/office/officeart/2009/layout/CircleArrowProcess"/>
    <dgm:cxn modelId="{AD8E52F9-9B0A-427D-A29A-631E2CC33741}" type="presOf" srcId="{28034676-39C6-4FD6-A0CB-E8245A5DD368}" destId="{DD58359D-CDFB-4C37-BA9F-B11C395F97B8}" srcOrd="0" destOrd="0" presId="urn:microsoft.com/office/officeart/2009/layout/CircleArrowProcess"/>
    <dgm:cxn modelId="{B7DD3147-E9F0-44C1-82FF-6C4A9E47E9CA}" type="presParOf" srcId="{DD58359D-CDFB-4C37-BA9F-B11C395F97B8}" destId="{005EF082-6EAF-4958-88D0-8C98FA9E993A}" srcOrd="0" destOrd="0" presId="urn:microsoft.com/office/officeart/2009/layout/CircleArrowProcess"/>
    <dgm:cxn modelId="{3C127DB4-4E16-4BF3-A160-26886BF0BBF2}" type="presParOf" srcId="{005EF082-6EAF-4958-88D0-8C98FA9E993A}" destId="{86697222-4698-4F49-BFED-965F55A5246A}" srcOrd="0" destOrd="0" presId="urn:microsoft.com/office/officeart/2009/layout/CircleArrowProcess"/>
    <dgm:cxn modelId="{185CD937-0F09-46D2-A427-AF87A5495CB2}" type="presParOf" srcId="{DD58359D-CDFB-4C37-BA9F-B11C395F97B8}" destId="{9F5AD9A4-73E3-4332-887A-8159BE24C58A}" srcOrd="1" destOrd="0" presId="urn:microsoft.com/office/officeart/2009/layout/CircleArrowProcess"/>
    <dgm:cxn modelId="{78E6E5C8-F99E-4984-8604-CDA9E0E13F4D}" type="presParOf" srcId="{DD58359D-CDFB-4C37-BA9F-B11C395F97B8}" destId="{09083F6B-1955-48CB-BF35-DD4A7C281E32}" srcOrd="2" destOrd="0" presId="urn:microsoft.com/office/officeart/2009/layout/CircleArrowProcess"/>
    <dgm:cxn modelId="{900F7D35-FA1B-4EA0-9FA0-FACC2CCF7B74}" type="presParOf" srcId="{09083F6B-1955-48CB-BF35-DD4A7C281E32}" destId="{7FEA5517-EF33-42FB-9A8F-116CDDFF1CB3}" srcOrd="0" destOrd="0" presId="urn:microsoft.com/office/officeart/2009/layout/CircleArrowProcess"/>
    <dgm:cxn modelId="{413AEAEC-F383-4241-92A1-B9F42A5E94C0}" type="presParOf" srcId="{DD58359D-CDFB-4C37-BA9F-B11C395F97B8}" destId="{472C4C88-0D45-48AB-8EA0-486C1C18306B}" srcOrd="3"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4E693F9-14DC-4CA7-AA29-502EE4F50114}" type="doc">
      <dgm:prSet loTypeId="urn:microsoft.com/office/officeart/2005/8/layout/arrow2" loCatId="process" qsTypeId="urn:microsoft.com/office/officeart/2005/8/quickstyle/simple5" qsCatId="simple" csTypeId="urn:microsoft.com/office/officeart/2005/8/colors/colorful1" csCatId="colorful" phldr="1"/>
      <dgm:spPr/>
    </dgm:pt>
    <dgm:pt modelId="{B8299BA0-E217-4D1D-BE79-FA9886D0975F}">
      <dgm:prSet phldrT="[Texto]" custT="1"/>
      <dgm:spPr/>
      <dgm:t>
        <a:bodyPr/>
        <a:lstStyle/>
        <a:p>
          <a:endParaRPr lang="es-EC" sz="1200" b="0">
            <a:latin typeface="+mj-lt"/>
          </a:endParaRPr>
        </a:p>
        <a:p>
          <a:r>
            <a:rPr lang="es-EC" sz="1200" b="0">
              <a:latin typeface="+mj-lt"/>
            </a:rPr>
            <a:t>Chi Cuadrado</a:t>
          </a:r>
        </a:p>
        <a:p>
          <a:r>
            <a:rPr lang="es-EC" sz="1200" b="1">
              <a:latin typeface="+mj-lt"/>
            </a:rPr>
            <a:t>68,16</a:t>
          </a:r>
        </a:p>
      </dgm:t>
    </dgm:pt>
    <dgm:pt modelId="{47EF0C3F-131F-4F51-A972-C1FCE291C3BD}" type="parTrans" cxnId="{36498354-5863-43BC-83FF-276AB247B4B1}">
      <dgm:prSet/>
      <dgm:spPr/>
      <dgm:t>
        <a:bodyPr/>
        <a:lstStyle/>
        <a:p>
          <a:endParaRPr lang="es-EC" sz="1200">
            <a:latin typeface="+mj-lt"/>
          </a:endParaRPr>
        </a:p>
      </dgm:t>
    </dgm:pt>
    <dgm:pt modelId="{666EB054-FA07-4DEF-9E37-38776FA90E54}" type="sibTrans" cxnId="{36498354-5863-43BC-83FF-276AB247B4B1}">
      <dgm:prSet/>
      <dgm:spPr/>
      <dgm:t>
        <a:bodyPr/>
        <a:lstStyle/>
        <a:p>
          <a:endParaRPr lang="es-EC" sz="1200">
            <a:latin typeface="+mj-lt"/>
          </a:endParaRPr>
        </a:p>
      </dgm:t>
    </dgm:pt>
    <dgm:pt modelId="{4FF3F4EB-0C77-43E9-BC91-020A914BA8FC}">
      <dgm:prSet phldrT="[Texto]" custT="1"/>
      <dgm:spPr/>
      <dgm:t>
        <a:bodyPr/>
        <a:lstStyle/>
        <a:p>
          <a:endParaRPr lang="es-EC" sz="1200">
            <a:latin typeface="+mj-lt"/>
          </a:endParaRPr>
        </a:p>
        <a:p>
          <a:r>
            <a:rPr lang="es-EC" sz="1200">
              <a:latin typeface="+mj-lt"/>
            </a:rPr>
            <a:t>Valor de Significancia</a:t>
          </a:r>
        </a:p>
        <a:p>
          <a:r>
            <a:rPr lang="es-EC" sz="1200" b="1">
              <a:latin typeface="+mj-lt"/>
            </a:rPr>
            <a:t>0,001</a:t>
          </a:r>
        </a:p>
      </dgm:t>
    </dgm:pt>
    <dgm:pt modelId="{9886F327-CA65-4BF4-BD2F-1139C5CEFC3D}" type="parTrans" cxnId="{EE6C0B0A-F131-43A9-97E4-1C9E54E72C78}">
      <dgm:prSet/>
      <dgm:spPr/>
      <dgm:t>
        <a:bodyPr/>
        <a:lstStyle/>
        <a:p>
          <a:endParaRPr lang="es-EC" sz="1200">
            <a:latin typeface="+mj-lt"/>
          </a:endParaRPr>
        </a:p>
      </dgm:t>
    </dgm:pt>
    <dgm:pt modelId="{A9CD3358-BC52-4214-BA3E-5F0CF259BF94}" type="sibTrans" cxnId="{EE6C0B0A-F131-43A9-97E4-1C9E54E72C78}">
      <dgm:prSet/>
      <dgm:spPr/>
      <dgm:t>
        <a:bodyPr/>
        <a:lstStyle/>
        <a:p>
          <a:endParaRPr lang="es-EC" sz="1200">
            <a:latin typeface="+mj-lt"/>
          </a:endParaRPr>
        </a:p>
      </dgm:t>
    </dgm:pt>
    <dgm:pt modelId="{69F0E966-2C58-4755-90D2-E33D4079664A}">
      <dgm:prSet phldrT="[Texto]" custT="1"/>
      <dgm:spPr/>
      <dgm:t>
        <a:bodyPr/>
        <a:lstStyle/>
        <a:p>
          <a:endParaRPr lang="es-EC" sz="1200">
            <a:latin typeface="+mj-lt"/>
          </a:endParaRPr>
        </a:p>
        <a:p>
          <a:endParaRPr lang="es-EC" sz="1200">
            <a:latin typeface="+mj-lt"/>
          </a:endParaRPr>
        </a:p>
        <a:p>
          <a:r>
            <a:rPr lang="es-EC" sz="1200" b="1" i="1">
              <a:latin typeface="+mj-lt"/>
            </a:rPr>
            <a:t>Correlación Global</a:t>
          </a:r>
        </a:p>
        <a:p>
          <a:r>
            <a:rPr lang="es-EC" sz="1200" b="1" i="1">
              <a:latin typeface="+mj-lt"/>
            </a:rPr>
            <a:t>0,38</a:t>
          </a:r>
        </a:p>
      </dgm:t>
    </dgm:pt>
    <dgm:pt modelId="{7F90483F-3669-49E6-BF39-E9343F7B655B}" type="parTrans" cxnId="{7F3C958A-4CE8-4444-B4D6-15658ACAAA63}">
      <dgm:prSet/>
      <dgm:spPr/>
      <dgm:t>
        <a:bodyPr/>
        <a:lstStyle/>
        <a:p>
          <a:endParaRPr lang="es-EC" sz="1200">
            <a:latin typeface="+mj-lt"/>
          </a:endParaRPr>
        </a:p>
      </dgm:t>
    </dgm:pt>
    <dgm:pt modelId="{F753C3F6-BF40-4E72-A003-C9670E026D04}" type="sibTrans" cxnId="{7F3C958A-4CE8-4444-B4D6-15658ACAAA63}">
      <dgm:prSet/>
      <dgm:spPr/>
      <dgm:t>
        <a:bodyPr/>
        <a:lstStyle/>
        <a:p>
          <a:endParaRPr lang="es-EC" sz="1200">
            <a:latin typeface="+mj-lt"/>
          </a:endParaRPr>
        </a:p>
      </dgm:t>
    </dgm:pt>
    <dgm:pt modelId="{1B7FF456-766B-4EF7-AB28-D9453B08D302}" type="pres">
      <dgm:prSet presAssocID="{A4E693F9-14DC-4CA7-AA29-502EE4F50114}" presName="arrowDiagram" presStyleCnt="0">
        <dgm:presLayoutVars>
          <dgm:chMax val="5"/>
          <dgm:dir/>
          <dgm:resizeHandles val="exact"/>
        </dgm:presLayoutVars>
      </dgm:prSet>
      <dgm:spPr/>
    </dgm:pt>
    <dgm:pt modelId="{3053E7C7-8FD3-4D1D-99FD-D99042BE4345}" type="pres">
      <dgm:prSet presAssocID="{A4E693F9-14DC-4CA7-AA29-502EE4F50114}" presName="arrow" presStyleLbl="bgShp" presStyleIdx="0" presStyleCnt="1"/>
      <dgm:spPr/>
    </dgm:pt>
    <dgm:pt modelId="{982BEFB9-2977-476C-8C16-2214712A7F4E}" type="pres">
      <dgm:prSet presAssocID="{A4E693F9-14DC-4CA7-AA29-502EE4F50114}" presName="arrowDiagram3" presStyleCnt="0"/>
      <dgm:spPr/>
    </dgm:pt>
    <dgm:pt modelId="{67B26B95-D09C-48AF-8A3D-61ADD65A1089}" type="pres">
      <dgm:prSet presAssocID="{B8299BA0-E217-4D1D-BE79-FA9886D0975F}" presName="bullet3a" presStyleLbl="node1" presStyleIdx="0" presStyleCnt="3"/>
      <dgm:spPr/>
    </dgm:pt>
    <dgm:pt modelId="{A53EF40E-6CC0-4E1A-A3D4-F7BED1BD08B2}" type="pres">
      <dgm:prSet presAssocID="{B8299BA0-E217-4D1D-BE79-FA9886D0975F}" presName="textBox3a" presStyleLbl="revTx" presStyleIdx="0" presStyleCnt="3">
        <dgm:presLayoutVars>
          <dgm:bulletEnabled val="1"/>
        </dgm:presLayoutVars>
      </dgm:prSet>
      <dgm:spPr/>
    </dgm:pt>
    <dgm:pt modelId="{AEC080AB-3B54-41FB-B704-E3222FF30AB7}" type="pres">
      <dgm:prSet presAssocID="{4FF3F4EB-0C77-43E9-BC91-020A914BA8FC}" presName="bullet3b" presStyleLbl="node1" presStyleIdx="1" presStyleCnt="3"/>
      <dgm:spPr/>
    </dgm:pt>
    <dgm:pt modelId="{3BD57C42-4D18-4192-A3E8-ABDD944CCE8C}" type="pres">
      <dgm:prSet presAssocID="{4FF3F4EB-0C77-43E9-BC91-020A914BA8FC}" presName="textBox3b" presStyleLbl="revTx" presStyleIdx="1" presStyleCnt="3" custLinFactNeighborX="-12258" custLinFactNeighborY="1922">
        <dgm:presLayoutVars>
          <dgm:bulletEnabled val="1"/>
        </dgm:presLayoutVars>
      </dgm:prSet>
      <dgm:spPr/>
    </dgm:pt>
    <dgm:pt modelId="{2DE7A2B1-81ED-48B3-874D-4D5E8EE08BC6}" type="pres">
      <dgm:prSet presAssocID="{69F0E966-2C58-4755-90D2-E33D4079664A}" presName="bullet3c" presStyleLbl="node1" presStyleIdx="2" presStyleCnt="3"/>
      <dgm:spPr/>
    </dgm:pt>
    <dgm:pt modelId="{190A8F7B-5291-4C7C-89AB-86712B2DE24E}" type="pres">
      <dgm:prSet presAssocID="{69F0E966-2C58-4755-90D2-E33D4079664A}" presName="textBox3c" presStyleLbl="revTx" presStyleIdx="2" presStyleCnt="3" custScaleX="141042">
        <dgm:presLayoutVars>
          <dgm:bulletEnabled val="1"/>
        </dgm:presLayoutVars>
      </dgm:prSet>
      <dgm:spPr/>
    </dgm:pt>
  </dgm:ptLst>
  <dgm:cxnLst>
    <dgm:cxn modelId="{EE6C0B0A-F131-43A9-97E4-1C9E54E72C78}" srcId="{A4E693F9-14DC-4CA7-AA29-502EE4F50114}" destId="{4FF3F4EB-0C77-43E9-BC91-020A914BA8FC}" srcOrd="1" destOrd="0" parTransId="{9886F327-CA65-4BF4-BD2F-1139C5CEFC3D}" sibTransId="{A9CD3358-BC52-4214-BA3E-5F0CF259BF94}"/>
    <dgm:cxn modelId="{BDF0DE73-A464-4EFB-ABF9-0D95AEA12B68}" type="presOf" srcId="{B8299BA0-E217-4D1D-BE79-FA9886D0975F}" destId="{A53EF40E-6CC0-4E1A-A3D4-F7BED1BD08B2}" srcOrd="0" destOrd="0" presId="urn:microsoft.com/office/officeart/2005/8/layout/arrow2"/>
    <dgm:cxn modelId="{36498354-5863-43BC-83FF-276AB247B4B1}" srcId="{A4E693F9-14DC-4CA7-AA29-502EE4F50114}" destId="{B8299BA0-E217-4D1D-BE79-FA9886D0975F}" srcOrd="0" destOrd="0" parTransId="{47EF0C3F-131F-4F51-A972-C1FCE291C3BD}" sibTransId="{666EB054-FA07-4DEF-9E37-38776FA90E54}"/>
    <dgm:cxn modelId="{7F3C958A-4CE8-4444-B4D6-15658ACAAA63}" srcId="{A4E693F9-14DC-4CA7-AA29-502EE4F50114}" destId="{69F0E966-2C58-4755-90D2-E33D4079664A}" srcOrd="2" destOrd="0" parTransId="{7F90483F-3669-49E6-BF39-E9343F7B655B}" sibTransId="{F753C3F6-BF40-4E72-A003-C9670E026D04}"/>
    <dgm:cxn modelId="{9BAB7CA1-78C7-430B-8194-2E97EF5A5BE1}" type="presOf" srcId="{4FF3F4EB-0C77-43E9-BC91-020A914BA8FC}" destId="{3BD57C42-4D18-4192-A3E8-ABDD944CCE8C}" srcOrd="0" destOrd="0" presId="urn:microsoft.com/office/officeart/2005/8/layout/arrow2"/>
    <dgm:cxn modelId="{49EA71CE-CD44-452B-9C52-12D2A19B2DC0}" type="presOf" srcId="{69F0E966-2C58-4755-90D2-E33D4079664A}" destId="{190A8F7B-5291-4C7C-89AB-86712B2DE24E}" srcOrd="0" destOrd="0" presId="urn:microsoft.com/office/officeart/2005/8/layout/arrow2"/>
    <dgm:cxn modelId="{6175C2EE-31A5-4995-947E-AE95E0551B0C}" type="presOf" srcId="{A4E693F9-14DC-4CA7-AA29-502EE4F50114}" destId="{1B7FF456-766B-4EF7-AB28-D9453B08D302}" srcOrd="0" destOrd="0" presId="urn:microsoft.com/office/officeart/2005/8/layout/arrow2"/>
    <dgm:cxn modelId="{697092B7-285B-492B-BCB8-6045D6D3549E}" type="presParOf" srcId="{1B7FF456-766B-4EF7-AB28-D9453B08D302}" destId="{3053E7C7-8FD3-4D1D-99FD-D99042BE4345}" srcOrd="0" destOrd="0" presId="urn:microsoft.com/office/officeart/2005/8/layout/arrow2"/>
    <dgm:cxn modelId="{3CD5A4D5-8959-4619-BE54-404503480571}" type="presParOf" srcId="{1B7FF456-766B-4EF7-AB28-D9453B08D302}" destId="{982BEFB9-2977-476C-8C16-2214712A7F4E}" srcOrd="1" destOrd="0" presId="urn:microsoft.com/office/officeart/2005/8/layout/arrow2"/>
    <dgm:cxn modelId="{C4F421FA-275D-4788-8D77-C2AD1F68319B}" type="presParOf" srcId="{982BEFB9-2977-476C-8C16-2214712A7F4E}" destId="{67B26B95-D09C-48AF-8A3D-61ADD65A1089}" srcOrd="0" destOrd="0" presId="urn:microsoft.com/office/officeart/2005/8/layout/arrow2"/>
    <dgm:cxn modelId="{2A2BC4A5-E7AD-47C0-AE1D-8B100F379EFD}" type="presParOf" srcId="{982BEFB9-2977-476C-8C16-2214712A7F4E}" destId="{A53EF40E-6CC0-4E1A-A3D4-F7BED1BD08B2}" srcOrd="1" destOrd="0" presId="urn:microsoft.com/office/officeart/2005/8/layout/arrow2"/>
    <dgm:cxn modelId="{588B3003-A0F6-4DCE-83DD-FF790FD1AA53}" type="presParOf" srcId="{982BEFB9-2977-476C-8C16-2214712A7F4E}" destId="{AEC080AB-3B54-41FB-B704-E3222FF30AB7}" srcOrd="2" destOrd="0" presId="urn:microsoft.com/office/officeart/2005/8/layout/arrow2"/>
    <dgm:cxn modelId="{82FED12F-2F9D-46DF-9926-F928336FFACB}" type="presParOf" srcId="{982BEFB9-2977-476C-8C16-2214712A7F4E}" destId="{3BD57C42-4D18-4192-A3E8-ABDD944CCE8C}" srcOrd="3" destOrd="0" presId="urn:microsoft.com/office/officeart/2005/8/layout/arrow2"/>
    <dgm:cxn modelId="{3D796DD2-ACDA-4764-911E-D640C388842C}" type="presParOf" srcId="{982BEFB9-2977-476C-8C16-2214712A7F4E}" destId="{2DE7A2B1-81ED-48B3-874D-4D5E8EE08BC6}" srcOrd="4" destOrd="0" presId="urn:microsoft.com/office/officeart/2005/8/layout/arrow2"/>
    <dgm:cxn modelId="{32AACC57-9F05-4CB4-91A9-AFD094E4BCAB}" type="presParOf" srcId="{982BEFB9-2977-476C-8C16-2214712A7F4E}" destId="{190A8F7B-5291-4C7C-89AB-86712B2DE24E}"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4ACC32E-2337-4DEF-B975-21C733D2B9FD}"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s-EC"/>
        </a:p>
      </dgm:t>
    </dgm:pt>
    <dgm:pt modelId="{AF1582CB-D482-402E-BF8E-BEDEFCAAAD98}">
      <dgm:prSet/>
      <dgm:spPr/>
      <dgm:t>
        <a:bodyPr/>
        <a:lstStyle/>
        <a:p>
          <a:r>
            <a:rPr lang="es-EC"/>
            <a:t>INTRODUCCIÓN</a:t>
          </a:r>
        </a:p>
      </dgm:t>
    </dgm:pt>
    <dgm:pt modelId="{F400E621-DE46-4026-B62F-B34B79A14F14}" type="parTrans" cxnId="{C5F6D85B-1A86-4E4F-A81F-442359CE5A8B}">
      <dgm:prSet/>
      <dgm:spPr/>
      <dgm:t>
        <a:bodyPr/>
        <a:lstStyle/>
        <a:p>
          <a:endParaRPr lang="es-EC"/>
        </a:p>
      </dgm:t>
    </dgm:pt>
    <dgm:pt modelId="{0E358B2B-3B8C-4755-B873-9B4D6BE4FE7A}" type="sibTrans" cxnId="{C5F6D85B-1A86-4E4F-A81F-442359CE5A8B}">
      <dgm:prSet/>
      <dgm:spPr/>
      <dgm:t>
        <a:bodyPr/>
        <a:lstStyle/>
        <a:p>
          <a:endParaRPr lang="es-EC"/>
        </a:p>
      </dgm:t>
    </dgm:pt>
    <dgm:pt modelId="{36A7728B-1312-4FBF-B5C6-14203314B1C0}">
      <dgm:prSet/>
      <dgm:spPr/>
      <dgm:t>
        <a:bodyPr/>
        <a:lstStyle/>
        <a:p>
          <a:r>
            <a:rPr lang="es-EC"/>
            <a:t>Elaborar norma sobre ingresos que elimine las inconsistencias y debilidades en los requerimientos sobre ingresos ordinarios</a:t>
          </a:r>
        </a:p>
      </dgm:t>
    </dgm:pt>
    <dgm:pt modelId="{B824D951-E610-4C42-A924-8474A82A4164}" type="parTrans" cxnId="{0F0215F2-8DA1-4E35-8050-8466CAE8A89E}">
      <dgm:prSet/>
      <dgm:spPr/>
      <dgm:t>
        <a:bodyPr/>
        <a:lstStyle/>
        <a:p>
          <a:endParaRPr lang="es-EC"/>
        </a:p>
      </dgm:t>
    </dgm:pt>
    <dgm:pt modelId="{FF8D3E84-C295-46ED-9C9F-327100BF6FFC}" type="sibTrans" cxnId="{0F0215F2-8DA1-4E35-8050-8466CAE8A89E}">
      <dgm:prSet/>
      <dgm:spPr/>
      <dgm:t>
        <a:bodyPr/>
        <a:lstStyle/>
        <a:p>
          <a:endParaRPr lang="es-EC"/>
        </a:p>
      </dgm:t>
    </dgm:pt>
    <dgm:pt modelId="{118782DA-0990-4EBE-AB30-6C1BD297239C}">
      <dgm:prSet/>
      <dgm:spPr/>
      <dgm:t>
        <a:bodyPr/>
        <a:lstStyle/>
        <a:p>
          <a:r>
            <a:rPr lang="es-EC"/>
            <a:t>ALCANCE</a:t>
          </a:r>
        </a:p>
      </dgm:t>
    </dgm:pt>
    <dgm:pt modelId="{7B9D1292-373A-4222-8D60-3595CBB5FECA}" type="parTrans" cxnId="{5DE6EDA7-875C-4C30-9669-672ADB5BB1BC}">
      <dgm:prSet/>
      <dgm:spPr/>
      <dgm:t>
        <a:bodyPr/>
        <a:lstStyle/>
        <a:p>
          <a:endParaRPr lang="es-EC"/>
        </a:p>
      </dgm:t>
    </dgm:pt>
    <dgm:pt modelId="{7099A410-9AC4-4E87-AFE1-4F17C8C4D69F}" type="sibTrans" cxnId="{5DE6EDA7-875C-4C30-9669-672ADB5BB1BC}">
      <dgm:prSet/>
      <dgm:spPr/>
      <dgm:t>
        <a:bodyPr/>
        <a:lstStyle/>
        <a:p>
          <a:endParaRPr lang="es-EC"/>
        </a:p>
      </dgm:t>
    </dgm:pt>
    <dgm:pt modelId="{52870746-D302-4185-B083-65298D5D3F45}">
      <dgm:prSet/>
      <dgm:spPr/>
      <dgm:t>
        <a:bodyPr/>
        <a:lstStyle/>
        <a:p>
          <a:r>
            <a:rPr lang="es-EC"/>
            <a:t>Guía contable y de auditoría orientada al cumplimiento de la NIIF 15</a:t>
          </a:r>
        </a:p>
      </dgm:t>
    </dgm:pt>
    <dgm:pt modelId="{934CB672-03BC-44C8-BF83-D24C63D9E7C5}" type="parTrans" cxnId="{A694297F-D226-4279-9FDA-32CE71BF35B1}">
      <dgm:prSet/>
      <dgm:spPr/>
      <dgm:t>
        <a:bodyPr/>
        <a:lstStyle/>
        <a:p>
          <a:endParaRPr lang="es-EC"/>
        </a:p>
      </dgm:t>
    </dgm:pt>
    <dgm:pt modelId="{49C69C1B-5580-4AE9-B692-5CDA9C8A5E88}" type="sibTrans" cxnId="{A694297F-D226-4279-9FDA-32CE71BF35B1}">
      <dgm:prSet/>
      <dgm:spPr/>
      <dgm:t>
        <a:bodyPr/>
        <a:lstStyle/>
        <a:p>
          <a:endParaRPr lang="es-EC"/>
        </a:p>
      </dgm:t>
    </dgm:pt>
    <dgm:pt modelId="{21BD4D80-6D7B-4F06-9112-5DDA0681BDDE}">
      <dgm:prSet/>
      <dgm:spPr/>
      <dgm:t>
        <a:bodyPr/>
        <a:lstStyle/>
        <a:p>
          <a:r>
            <a:rPr lang="es-EC"/>
            <a:t>OBJETIVO</a:t>
          </a:r>
        </a:p>
      </dgm:t>
    </dgm:pt>
    <dgm:pt modelId="{8AE17700-C0B8-47C3-974B-8BE3E57CB627}" type="parTrans" cxnId="{7CA33911-0A28-416E-9198-6B64B7ECCF0A}">
      <dgm:prSet/>
      <dgm:spPr/>
      <dgm:t>
        <a:bodyPr/>
        <a:lstStyle/>
        <a:p>
          <a:endParaRPr lang="es-EC"/>
        </a:p>
      </dgm:t>
    </dgm:pt>
    <dgm:pt modelId="{925BE8D0-BABF-4A76-BB7F-9850CE13E7FE}" type="sibTrans" cxnId="{7CA33911-0A28-416E-9198-6B64B7ECCF0A}">
      <dgm:prSet/>
      <dgm:spPr/>
      <dgm:t>
        <a:bodyPr/>
        <a:lstStyle/>
        <a:p>
          <a:endParaRPr lang="es-EC"/>
        </a:p>
      </dgm:t>
    </dgm:pt>
    <dgm:pt modelId="{9ED957BD-D1F1-470B-A05F-9C0F1B4AFED7}">
      <dgm:prSet/>
      <dgm:spPr/>
      <dgm:t>
        <a:bodyPr/>
        <a:lstStyle/>
        <a:p>
          <a:r>
            <a:rPr lang="es-EC"/>
            <a:t>Proporcionar procedimientos contables y de auditoría a ser aplicados por las empresas comerciales del sector automotriz</a:t>
          </a:r>
        </a:p>
      </dgm:t>
    </dgm:pt>
    <dgm:pt modelId="{89380001-E828-4BF8-87EF-F94E454623E3}" type="parTrans" cxnId="{850F4639-47E1-4C69-99A7-2F8BD7F792BD}">
      <dgm:prSet/>
      <dgm:spPr/>
      <dgm:t>
        <a:bodyPr/>
        <a:lstStyle/>
        <a:p>
          <a:endParaRPr lang="es-EC"/>
        </a:p>
      </dgm:t>
    </dgm:pt>
    <dgm:pt modelId="{FC3EB2E6-8941-4822-B7E7-DC948295022F}" type="sibTrans" cxnId="{850F4639-47E1-4C69-99A7-2F8BD7F792BD}">
      <dgm:prSet/>
      <dgm:spPr/>
      <dgm:t>
        <a:bodyPr/>
        <a:lstStyle/>
        <a:p>
          <a:endParaRPr lang="es-EC"/>
        </a:p>
      </dgm:t>
    </dgm:pt>
    <dgm:pt modelId="{D7AD0C8B-36E2-4678-842C-DF45A972432E}">
      <dgm:prSet/>
      <dgm:spPr/>
      <dgm:t>
        <a:bodyPr/>
        <a:lstStyle/>
        <a:p>
          <a:r>
            <a:rPr lang="es-EC"/>
            <a:t>INVOLUCRADOS</a:t>
          </a:r>
        </a:p>
      </dgm:t>
    </dgm:pt>
    <dgm:pt modelId="{D91B9A45-4328-426D-8992-95C2C8F512B4}" type="parTrans" cxnId="{EE327B86-42DA-4FAD-94F4-630B8AAA491B}">
      <dgm:prSet/>
      <dgm:spPr/>
      <dgm:t>
        <a:bodyPr/>
        <a:lstStyle/>
        <a:p>
          <a:endParaRPr lang="es-EC"/>
        </a:p>
      </dgm:t>
    </dgm:pt>
    <dgm:pt modelId="{86D7F178-CCEC-4760-A585-26496C554564}" type="sibTrans" cxnId="{EE327B86-42DA-4FAD-94F4-630B8AAA491B}">
      <dgm:prSet/>
      <dgm:spPr/>
      <dgm:t>
        <a:bodyPr/>
        <a:lstStyle/>
        <a:p>
          <a:endParaRPr lang="es-EC"/>
        </a:p>
      </dgm:t>
    </dgm:pt>
    <dgm:pt modelId="{0AF9830E-7EFF-4317-A22F-B9037193A0BD}">
      <dgm:prSet/>
      <dgm:spPr/>
      <dgm:t>
        <a:bodyPr/>
        <a:lstStyle/>
        <a:p>
          <a:r>
            <a:rPr lang="es-EC"/>
            <a:t>Contabilidad, Finanzas, Impuestos, Ventas</a:t>
          </a:r>
        </a:p>
      </dgm:t>
    </dgm:pt>
    <dgm:pt modelId="{9AD30708-0A49-465D-86D2-EC121C89B1F4}" type="parTrans" cxnId="{AFBF6592-DDF2-4399-A68E-8A397FAFABD2}">
      <dgm:prSet/>
      <dgm:spPr/>
      <dgm:t>
        <a:bodyPr/>
        <a:lstStyle/>
        <a:p>
          <a:endParaRPr lang="es-EC"/>
        </a:p>
      </dgm:t>
    </dgm:pt>
    <dgm:pt modelId="{3B2B3A3A-B0D6-4DC7-AF46-8CE0AF9EBC31}" type="sibTrans" cxnId="{AFBF6592-DDF2-4399-A68E-8A397FAFABD2}">
      <dgm:prSet/>
      <dgm:spPr/>
      <dgm:t>
        <a:bodyPr/>
        <a:lstStyle/>
        <a:p>
          <a:endParaRPr lang="es-EC"/>
        </a:p>
      </dgm:t>
    </dgm:pt>
    <dgm:pt modelId="{E3840EE6-865B-417A-B7F9-5AF9FC9A74A6}">
      <dgm:prSet/>
      <dgm:spPr/>
      <dgm:t>
        <a:bodyPr/>
        <a:lstStyle/>
        <a:p>
          <a:r>
            <a:rPr lang="es-EC"/>
            <a:t>MODELO TRANSFERENCIA DE CONTROL 5 PASOS</a:t>
          </a:r>
        </a:p>
      </dgm:t>
    </dgm:pt>
    <dgm:pt modelId="{65375F0C-9BD3-4F26-B6DD-0652974CF200}" type="parTrans" cxnId="{DA5869C7-B785-446C-AC1D-FA0F9BF10064}">
      <dgm:prSet/>
      <dgm:spPr/>
      <dgm:t>
        <a:bodyPr/>
        <a:lstStyle/>
        <a:p>
          <a:endParaRPr lang="es-EC"/>
        </a:p>
      </dgm:t>
    </dgm:pt>
    <dgm:pt modelId="{55A6C3F3-78C5-4C13-8D5A-01B142A37D3F}" type="sibTrans" cxnId="{DA5869C7-B785-446C-AC1D-FA0F9BF10064}">
      <dgm:prSet/>
      <dgm:spPr/>
      <dgm:t>
        <a:bodyPr/>
        <a:lstStyle/>
        <a:p>
          <a:endParaRPr lang="es-EC"/>
        </a:p>
      </dgm:t>
    </dgm:pt>
    <dgm:pt modelId="{141318A4-B3CF-4E48-9759-0C37F15E70FB}">
      <dgm:prSet/>
      <dgm:spPr/>
      <dgm:t>
        <a:bodyPr/>
        <a:lstStyle/>
        <a:p>
          <a:r>
            <a:rPr lang="es-EC"/>
            <a:t>POLÍTICAS CONTABLES</a:t>
          </a:r>
        </a:p>
      </dgm:t>
    </dgm:pt>
    <dgm:pt modelId="{F272A81C-4404-44FA-AB1D-7227B9678843}" type="parTrans" cxnId="{9ACDD9A9-98B9-4349-AB3D-A1F45B661116}">
      <dgm:prSet/>
      <dgm:spPr/>
      <dgm:t>
        <a:bodyPr/>
        <a:lstStyle/>
        <a:p>
          <a:endParaRPr lang="es-EC"/>
        </a:p>
      </dgm:t>
    </dgm:pt>
    <dgm:pt modelId="{46C37C0C-3037-46EC-B8CF-4C6CEE9B74F1}" type="sibTrans" cxnId="{9ACDD9A9-98B9-4349-AB3D-A1F45B661116}">
      <dgm:prSet/>
      <dgm:spPr/>
      <dgm:t>
        <a:bodyPr/>
        <a:lstStyle/>
        <a:p>
          <a:endParaRPr lang="es-EC"/>
        </a:p>
      </dgm:t>
    </dgm:pt>
    <dgm:pt modelId="{01DF185A-DC8A-49D7-827D-50B7002B35E8}" type="pres">
      <dgm:prSet presAssocID="{94ACC32E-2337-4DEF-B975-21C733D2B9FD}" presName="linear" presStyleCnt="0">
        <dgm:presLayoutVars>
          <dgm:dir/>
          <dgm:animLvl val="lvl"/>
          <dgm:resizeHandles val="exact"/>
        </dgm:presLayoutVars>
      </dgm:prSet>
      <dgm:spPr/>
    </dgm:pt>
    <dgm:pt modelId="{B1F5DA90-2D4D-42E2-92E4-929BB22D4A46}" type="pres">
      <dgm:prSet presAssocID="{AF1582CB-D482-402E-BF8E-BEDEFCAAAD98}" presName="parentLin" presStyleCnt="0"/>
      <dgm:spPr/>
    </dgm:pt>
    <dgm:pt modelId="{E70B82F4-DF72-4BEB-93A9-9D9F266567F7}" type="pres">
      <dgm:prSet presAssocID="{AF1582CB-D482-402E-BF8E-BEDEFCAAAD98}" presName="parentLeftMargin" presStyleLbl="node1" presStyleIdx="0" presStyleCnt="6"/>
      <dgm:spPr/>
    </dgm:pt>
    <dgm:pt modelId="{82D2D1C7-FBB2-47BF-81DB-777E9CAE5F0F}" type="pres">
      <dgm:prSet presAssocID="{AF1582CB-D482-402E-BF8E-BEDEFCAAAD98}" presName="parentText" presStyleLbl="node1" presStyleIdx="0" presStyleCnt="6">
        <dgm:presLayoutVars>
          <dgm:chMax val="0"/>
          <dgm:bulletEnabled val="1"/>
        </dgm:presLayoutVars>
      </dgm:prSet>
      <dgm:spPr/>
    </dgm:pt>
    <dgm:pt modelId="{C70CC5B7-30EB-4D69-BFB3-601486B43E08}" type="pres">
      <dgm:prSet presAssocID="{AF1582CB-D482-402E-BF8E-BEDEFCAAAD98}" presName="negativeSpace" presStyleCnt="0"/>
      <dgm:spPr/>
    </dgm:pt>
    <dgm:pt modelId="{FE9C6E83-5005-42DD-8F6D-9F76224F118E}" type="pres">
      <dgm:prSet presAssocID="{AF1582CB-D482-402E-BF8E-BEDEFCAAAD98}" presName="childText" presStyleLbl="conFgAcc1" presStyleIdx="0" presStyleCnt="6">
        <dgm:presLayoutVars>
          <dgm:bulletEnabled val="1"/>
        </dgm:presLayoutVars>
      </dgm:prSet>
      <dgm:spPr/>
    </dgm:pt>
    <dgm:pt modelId="{2E6364FA-1963-44D8-9773-CD05897069C6}" type="pres">
      <dgm:prSet presAssocID="{0E358B2B-3B8C-4755-B873-9B4D6BE4FE7A}" presName="spaceBetweenRectangles" presStyleCnt="0"/>
      <dgm:spPr/>
    </dgm:pt>
    <dgm:pt modelId="{3E7711C6-7241-4C59-A466-C6AE059028E2}" type="pres">
      <dgm:prSet presAssocID="{118782DA-0990-4EBE-AB30-6C1BD297239C}" presName="parentLin" presStyleCnt="0"/>
      <dgm:spPr/>
    </dgm:pt>
    <dgm:pt modelId="{88D14ED3-4F6C-42BE-B7BF-93FAB26D4BF8}" type="pres">
      <dgm:prSet presAssocID="{118782DA-0990-4EBE-AB30-6C1BD297239C}" presName="parentLeftMargin" presStyleLbl="node1" presStyleIdx="0" presStyleCnt="6"/>
      <dgm:spPr/>
    </dgm:pt>
    <dgm:pt modelId="{0AAE48CF-D141-48DF-B2BF-48409BE1F34E}" type="pres">
      <dgm:prSet presAssocID="{118782DA-0990-4EBE-AB30-6C1BD297239C}" presName="parentText" presStyleLbl="node1" presStyleIdx="1" presStyleCnt="6">
        <dgm:presLayoutVars>
          <dgm:chMax val="0"/>
          <dgm:bulletEnabled val="1"/>
        </dgm:presLayoutVars>
      </dgm:prSet>
      <dgm:spPr/>
    </dgm:pt>
    <dgm:pt modelId="{07DC95D8-CD19-4CF5-BED4-968E6629D5F0}" type="pres">
      <dgm:prSet presAssocID="{118782DA-0990-4EBE-AB30-6C1BD297239C}" presName="negativeSpace" presStyleCnt="0"/>
      <dgm:spPr/>
    </dgm:pt>
    <dgm:pt modelId="{5B2570FE-FEC4-43AF-A968-BA9DAFED1591}" type="pres">
      <dgm:prSet presAssocID="{118782DA-0990-4EBE-AB30-6C1BD297239C}" presName="childText" presStyleLbl="conFgAcc1" presStyleIdx="1" presStyleCnt="6">
        <dgm:presLayoutVars>
          <dgm:bulletEnabled val="1"/>
        </dgm:presLayoutVars>
      </dgm:prSet>
      <dgm:spPr/>
    </dgm:pt>
    <dgm:pt modelId="{C955051E-7170-41D9-A5CA-D0292FC3DB8B}" type="pres">
      <dgm:prSet presAssocID="{7099A410-9AC4-4E87-AFE1-4F17C8C4D69F}" presName="spaceBetweenRectangles" presStyleCnt="0"/>
      <dgm:spPr/>
    </dgm:pt>
    <dgm:pt modelId="{DBF7DCCA-8FF3-4891-A588-5FA8A52EB9A3}" type="pres">
      <dgm:prSet presAssocID="{21BD4D80-6D7B-4F06-9112-5DDA0681BDDE}" presName="parentLin" presStyleCnt="0"/>
      <dgm:spPr/>
    </dgm:pt>
    <dgm:pt modelId="{042AA40F-7240-4B4D-AB3F-6D0823B46745}" type="pres">
      <dgm:prSet presAssocID="{21BD4D80-6D7B-4F06-9112-5DDA0681BDDE}" presName="parentLeftMargin" presStyleLbl="node1" presStyleIdx="1" presStyleCnt="6"/>
      <dgm:spPr/>
    </dgm:pt>
    <dgm:pt modelId="{4753447A-AB6F-4FFD-8E6C-F621DA2815B6}" type="pres">
      <dgm:prSet presAssocID="{21BD4D80-6D7B-4F06-9112-5DDA0681BDDE}" presName="parentText" presStyleLbl="node1" presStyleIdx="2" presStyleCnt="6">
        <dgm:presLayoutVars>
          <dgm:chMax val="0"/>
          <dgm:bulletEnabled val="1"/>
        </dgm:presLayoutVars>
      </dgm:prSet>
      <dgm:spPr/>
    </dgm:pt>
    <dgm:pt modelId="{4144B38A-FDEA-4BA4-A282-FD754E54EF24}" type="pres">
      <dgm:prSet presAssocID="{21BD4D80-6D7B-4F06-9112-5DDA0681BDDE}" presName="negativeSpace" presStyleCnt="0"/>
      <dgm:spPr/>
    </dgm:pt>
    <dgm:pt modelId="{17D60E71-3F35-413B-92C1-454BF9CE6FFD}" type="pres">
      <dgm:prSet presAssocID="{21BD4D80-6D7B-4F06-9112-5DDA0681BDDE}" presName="childText" presStyleLbl="conFgAcc1" presStyleIdx="2" presStyleCnt="6">
        <dgm:presLayoutVars>
          <dgm:bulletEnabled val="1"/>
        </dgm:presLayoutVars>
      </dgm:prSet>
      <dgm:spPr/>
    </dgm:pt>
    <dgm:pt modelId="{015AB04C-B529-4E1B-AF0F-1D16A1933F0E}" type="pres">
      <dgm:prSet presAssocID="{925BE8D0-BABF-4A76-BB7F-9850CE13E7FE}" presName="spaceBetweenRectangles" presStyleCnt="0"/>
      <dgm:spPr/>
    </dgm:pt>
    <dgm:pt modelId="{C56A75E8-2A9B-46A7-919C-6E066A1A2443}" type="pres">
      <dgm:prSet presAssocID="{D7AD0C8B-36E2-4678-842C-DF45A972432E}" presName="parentLin" presStyleCnt="0"/>
      <dgm:spPr/>
    </dgm:pt>
    <dgm:pt modelId="{B378146D-5D3D-47F3-85BA-3208B913332C}" type="pres">
      <dgm:prSet presAssocID="{D7AD0C8B-36E2-4678-842C-DF45A972432E}" presName="parentLeftMargin" presStyleLbl="node1" presStyleIdx="2" presStyleCnt="6"/>
      <dgm:spPr/>
    </dgm:pt>
    <dgm:pt modelId="{8EBFF9A5-FB60-4188-B76C-2D3A85D43FD1}" type="pres">
      <dgm:prSet presAssocID="{D7AD0C8B-36E2-4678-842C-DF45A972432E}" presName="parentText" presStyleLbl="node1" presStyleIdx="3" presStyleCnt="6">
        <dgm:presLayoutVars>
          <dgm:chMax val="0"/>
          <dgm:bulletEnabled val="1"/>
        </dgm:presLayoutVars>
      </dgm:prSet>
      <dgm:spPr/>
    </dgm:pt>
    <dgm:pt modelId="{925E4CE3-3546-4761-82B1-5979601F15AF}" type="pres">
      <dgm:prSet presAssocID="{D7AD0C8B-36E2-4678-842C-DF45A972432E}" presName="negativeSpace" presStyleCnt="0"/>
      <dgm:spPr/>
    </dgm:pt>
    <dgm:pt modelId="{48D18AE0-56D7-439B-9240-5DF13B84C456}" type="pres">
      <dgm:prSet presAssocID="{D7AD0C8B-36E2-4678-842C-DF45A972432E}" presName="childText" presStyleLbl="conFgAcc1" presStyleIdx="3" presStyleCnt="6">
        <dgm:presLayoutVars>
          <dgm:bulletEnabled val="1"/>
        </dgm:presLayoutVars>
      </dgm:prSet>
      <dgm:spPr/>
    </dgm:pt>
    <dgm:pt modelId="{9DA41DC8-D291-479E-A488-6FD249CCBE7A}" type="pres">
      <dgm:prSet presAssocID="{86D7F178-CCEC-4760-A585-26496C554564}" presName="spaceBetweenRectangles" presStyleCnt="0"/>
      <dgm:spPr/>
    </dgm:pt>
    <dgm:pt modelId="{957BFDAB-BFFA-439C-9781-77C423DEB3B9}" type="pres">
      <dgm:prSet presAssocID="{E3840EE6-865B-417A-B7F9-5AF9FC9A74A6}" presName="parentLin" presStyleCnt="0"/>
      <dgm:spPr/>
    </dgm:pt>
    <dgm:pt modelId="{2DE43843-0F23-4F0F-8ABE-21C7B276A397}" type="pres">
      <dgm:prSet presAssocID="{E3840EE6-865B-417A-B7F9-5AF9FC9A74A6}" presName="parentLeftMargin" presStyleLbl="node1" presStyleIdx="3" presStyleCnt="6"/>
      <dgm:spPr/>
    </dgm:pt>
    <dgm:pt modelId="{F24DBB75-E4E4-42B4-941A-BD3CA2B8F48B}" type="pres">
      <dgm:prSet presAssocID="{E3840EE6-865B-417A-B7F9-5AF9FC9A74A6}" presName="parentText" presStyleLbl="node1" presStyleIdx="4" presStyleCnt="6">
        <dgm:presLayoutVars>
          <dgm:chMax val="0"/>
          <dgm:bulletEnabled val="1"/>
        </dgm:presLayoutVars>
      </dgm:prSet>
      <dgm:spPr/>
    </dgm:pt>
    <dgm:pt modelId="{B415562E-BFA0-4C67-B663-3C0B74C2B521}" type="pres">
      <dgm:prSet presAssocID="{E3840EE6-865B-417A-B7F9-5AF9FC9A74A6}" presName="negativeSpace" presStyleCnt="0"/>
      <dgm:spPr/>
    </dgm:pt>
    <dgm:pt modelId="{DFA8BFF6-FA16-46D7-B84D-FEE3CE9E699C}" type="pres">
      <dgm:prSet presAssocID="{E3840EE6-865B-417A-B7F9-5AF9FC9A74A6}" presName="childText" presStyleLbl="conFgAcc1" presStyleIdx="4" presStyleCnt="6">
        <dgm:presLayoutVars>
          <dgm:bulletEnabled val="1"/>
        </dgm:presLayoutVars>
      </dgm:prSet>
      <dgm:spPr/>
    </dgm:pt>
    <dgm:pt modelId="{D2E60F6C-B5E5-4EE9-AC36-541BC7218E5C}" type="pres">
      <dgm:prSet presAssocID="{55A6C3F3-78C5-4C13-8D5A-01B142A37D3F}" presName="spaceBetweenRectangles" presStyleCnt="0"/>
      <dgm:spPr/>
    </dgm:pt>
    <dgm:pt modelId="{27AFC28C-3F39-441B-9506-EF942D2E2B2E}" type="pres">
      <dgm:prSet presAssocID="{141318A4-B3CF-4E48-9759-0C37F15E70FB}" presName="parentLin" presStyleCnt="0"/>
      <dgm:spPr/>
    </dgm:pt>
    <dgm:pt modelId="{FEF6107F-12EE-414F-A152-19F354D89CE4}" type="pres">
      <dgm:prSet presAssocID="{141318A4-B3CF-4E48-9759-0C37F15E70FB}" presName="parentLeftMargin" presStyleLbl="node1" presStyleIdx="4" presStyleCnt="6"/>
      <dgm:spPr/>
    </dgm:pt>
    <dgm:pt modelId="{03BE731E-1E1D-4CC4-A723-4AAC5B9C442E}" type="pres">
      <dgm:prSet presAssocID="{141318A4-B3CF-4E48-9759-0C37F15E70FB}" presName="parentText" presStyleLbl="node1" presStyleIdx="5" presStyleCnt="6">
        <dgm:presLayoutVars>
          <dgm:chMax val="0"/>
          <dgm:bulletEnabled val="1"/>
        </dgm:presLayoutVars>
      </dgm:prSet>
      <dgm:spPr/>
    </dgm:pt>
    <dgm:pt modelId="{A34B389E-9EDB-4F6E-90B1-681048389FDB}" type="pres">
      <dgm:prSet presAssocID="{141318A4-B3CF-4E48-9759-0C37F15E70FB}" presName="negativeSpace" presStyleCnt="0"/>
      <dgm:spPr/>
    </dgm:pt>
    <dgm:pt modelId="{C96DF0C3-864C-48B7-90AF-375DB8830454}" type="pres">
      <dgm:prSet presAssocID="{141318A4-B3CF-4E48-9759-0C37F15E70FB}" presName="childText" presStyleLbl="conFgAcc1" presStyleIdx="5" presStyleCnt="6">
        <dgm:presLayoutVars>
          <dgm:bulletEnabled val="1"/>
        </dgm:presLayoutVars>
      </dgm:prSet>
      <dgm:spPr/>
    </dgm:pt>
  </dgm:ptLst>
  <dgm:cxnLst>
    <dgm:cxn modelId="{7CA33911-0A28-416E-9198-6B64B7ECCF0A}" srcId="{94ACC32E-2337-4DEF-B975-21C733D2B9FD}" destId="{21BD4D80-6D7B-4F06-9112-5DDA0681BDDE}" srcOrd="2" destOrd="0" parTransId="{8AE17700-C0B8-47C3-974B-8BE3E57CB627}" sibTransId="{925BE8D0-BABF-4A76-BB7F-9850CE13E7FE}"/>
    <dgm:cxn modelId="{36464112-5B51-46EC-8DFF-0F40C6FE4CAE}" type="presOf" srcId="{AF1582CB-D482-402E-BF8E-BEDEFCAAAD98}" destId="{82D2D1C7-FBB2-47BF-81DB-777E9CAE5F0F}" srcOrd="1" destOrd="0" presId="urn:microsoft.com/office/officeart/2005/8/layout/list1"/>
    <dgm:cxn modelId="{1F904C13-57E0-4B9C-A02A-AAE66C0F5D49}" type="presOf" srcId="{141318A4-B3CF-4E48-9759-0C37F15E70FB}" destId="{03BE731E-1E1D-4CC4-A723-4AAC5B9C442E}" srcOrd="1" destOrd="0" presId="urn:microsoft.com/office/officeart/2005/8/layout/list1"/>
    <dgm:cxn modelId="{86289429-8F66-410E-B1BF-19D8AE2CA06F}" type="presOf" srcId="{94ACC32E-2337-4DEF-B975-21C733D2B9FD}" destId="{01DF185A-DC8A-49D7-827D-50B7002B35E8}" srcOrd="0" destOrd="0" presId="urn:microsoft.com/office/officeart/2005/8/layout/list1"/>
    <dgm:cxn modelId="{850F4639-47E1-4C69-99A7-2F8BD7F792BD}" srcId="{21BD4D80-6D7B-4F06-9112-5DDA0681BDDE}" destId="{9ED957BD-D1F1-470B-A05F-9C0F1B4AFED7}" srcOrd="0" destOrd="0" parTransId="{89380001-E828-4BF8-87EF-F94E454623E3}" sibTransId="{FC3EB2E6-8941-4822-B7E7-DC948295022F}"/>
    <dgm:cxn modelId="{C5F6D85B-1A86-4E4F-A81F-442359CE5A8B}" srcId="{94ACC32E-2337-4DEF-B975-21C733D2B9FD}" destId="{AF1582CB-D482-402E-BF8E-BEDEFCAAAD98}" srcOrd="0" destOrd="0" parTransId="{F400E621-DE46-4026-B62F-B34B79A14F14}" sibTransId="{0E358B2B-3B8C-4755-B873-9B4D6BE4FE7A}"/>
    <dgm:cxn modelId="{26CD2260-F117-4067-B45C-E3EE9DB11818}" type="presOf" srcId="{118782DA-0990-4EBE-AB30-6C1BD297239C}" destId="{88D14ED3-4F6C-42BE-B7BF-93FAB26D4BF8}" srcOrd="0" destOrd="0" presId="urn:microsoft.com/office/officeart/2005/8/layout/list1"/>
    <dgm:cxn modelId="{82D9C646-8E19-422C-818C-B7C31F9BC8B7}" type="presOf" srcId="{D7AD0C8B-36E2-4678-842C-DF45A972432E}" destId="{B378146D-5D3D-47F3-85BA-3208B913332C}" srcOrd="0" destOrd="0" presId="urn:microsoft.com/office/officeart/2005/8/layout/list1"/>
    <dgm:cxn modelId="{469A6167-290F-4185-B000-6E852548EA6D}" type="presOf" srcId="{E3840EE6-865B-417A-B7F9-5AF9FC9A74A6}" destId="{F24DBB75-E4E4-42B4-941A-BD3CA2B8F48B}" srcOrd="1" destOrd="0" presId="urn:microsoft.com/office/officeart/2005/8/layout/list1"/>
    <dgm:cxn modelId="{97C36A6F-EDDE-4C6B-A9DE-55666CFAB1EA}" type="presOf" srcId="{141318A4-B3CF-4E48-9759-0C37F15E70FB}" destId="{FEF6107F-12EE-414F-A152-19F354D89CE4}" srcOrd="0" destOrd="0" presId="urn:microsoft.com/office/officeart/2005/8/layout/list1"/>
    <dgm:cxn modelId="{72E69D72-DA5E-44F6-854B-67A3494CFC38}" type="presOf" srcId="{21BD4D80-6D7B-4F06-9112-5DDA0681BDDE}" destId="{4753447A-AB6F-4FFD-8E6C-F621DA2815B6}" srcOrd="1" destOrd="0" presId="urn:microsoft.com/office/officeart/2005/8/layout/list1"/>
    <dgm:cxn modelId="{8E52C857-610F-4BDB-85BC-401E97B460C7}" type="presOf" srcId="{52870746-D302-4185-B083-65298D5D3F45}" destId="{5B2570FE-FEC4-43AF-A968-BA9DAFED1591}" srcOrd="0" destOrd="0" presId="urn:microsoft.com/office/officeart/2005/8/layout/list1"/>
    <dgm:cxn modelId="{A694297F-D226-4279-9FDA-32CE71BF35B1}" srcId="{118782DA-0990-4EBE-AB30-6C1BD297239C}" destId="{52870746-D302-4185-B083-65298D5D3F45}" srcOrd="0" destOrd="0" parTransId="{934CB672-03BC-44C8-BF83-D24C63D9E7C5}" sibTransId="{49C69C1B-5580-4AE9-B692-5CDA9C8A5E88}"/>
    <dgm:cxn modelId="{7961847F-58BB-4892-81F9-E95C636E48EA}" type="presOf" srcId="{E3840EE6-865B-417A-B7F9-5AF9FC9A74A6}" destId="{2DE43843-0F23-4F0F-8ABE-21C7B276A397}" srcOrd="0" destOrd="0" presId="urn:microsoft.com/office/officeart/2005/8/layout/list1"/>
    <dgm:cxn modelId="{EE327B86-42DA-4FAD-94F4-630B8AAA491B}" srcId="{94ACC32E-2337-4DEF-B975-21C733D2B9FD}" destId="{D7AD0C8B-36E2-4678-842C-DF45A972432E}" srcOrd="3" destOrd="0" parTransId="{D91B9A45-4328-426D-8992-95C2C8F512B4}" sibTransId="{86D7F178-CCEC-4760-A585-26496C554564}"/>
    <dgm:cxn modelId="{CA665188-6665-4452-A7B7-DB0AA3CD2047}" type="presOf" srcId="{0AF9830E-7EFF-4317-A22F-B9037193A0BD}" destId="{48D18AE0-56D7-439B-9240-5DF13B84C456}" srcOrd="0" destOrd="0" presId="urn:microsoft.com/office/officeart/2005/8/layout/list1"/>
    <dgm:cxn modelId="{AFBF6592-DDF2-4399-A68E-8A397FAFABD2}" srcId="{D7AD0C8B-36E2-4678-842C-DF45A972432E}" destId="{0AF9830E-7EFF-4317-A22F-B9037193A0BD}" srcOrd="0" destOrd="0" parTransId="{9AD30708-0A49-465D-86D2-EC121C89B1F4}" sibTransId="{3B2B3A3A-B0D6-4DC7-AF46-8CE0AF9EBC31}"/>
    <dgm:cxn modelId="{1AEDE193-FA9E-4C8C-B321-71BB52166234}" type="presOf" srcId="{AF1582CB-D482-402E-BF8E-BEDEFCAAAD98}" destId="{E70B82F4-DF72-4BEB-93A9-9D9F266567F7}" srcOrd="0" destOrd="0" presId="urn:microsoft.com/office/officeart/2005/8/layout/list1"/>
    <dgm:cxn modelId="{7289C8A5-BDCE-4748-B2CF-BD0E8D52DCF4}" type="presOf" srcId="{118782DA-0990-4EBE-AB30-6C1BD297239C}" destId="{0AAE48CF-D141-48DF-B2BF-48409BE1F34E}" srcOrd="1" destOrd="0" presId="urn:microsoft.com/office/officeart/2005/8/layout/list1"/>
    <dgm:cxn modelId="{5DE6EDA7-875C-4C30-9669-672ADB5BB1BC}" srcId="{94ACC32E-2337-4DEF-B975-21C733D2B9FD}" destId="{118782DA-0990-4EBE-AB30-6C1BD297239C}" srcOrd="1" destOrd="0" parTransId="{7B9D1292-373A-4222-8D60-3595CBB5FECA}" sibTransId="{7099A410-9AC4-4E87-AFE1-4F17C8C4D69F}"/>
    <dgm:cxn modelId="{9ACDD9A9-98B9-4349-AB3D-A1F45B661116}" srcId="{94ACC32E-2337-4DEF-B975-21C733D2B9FD}" destId="{141318A4-B3CF-4E48-9759-0C37F15E70FB}" srcOrd="5" destOrd="0" parTransId="{F272A81C-4404-44FA-AB1D-7227B9678843}" sibTransId="{46C37C0C-3037-46EC-B8CF-4C6CEE9B74F1}"/>
    <dgm:cxn modelId="{DA5869C7-B785-446C-AC1D-FA0F9BF10064}" srcId="{94ACC32E-2337-4DEF-B975-21C733D2B9FD}" destId="{E3840EE6-865B-417A-B7F9-5AF9FC9A74A6}" srcOrd="4" destOrd="0" parTransId="{65375F0C-9BD3-4F26-B6DD-0652974CF200}" sibTransId="{55A6C3F3-78C5-4C13-8D5A-01B142A37D3F}"/>
    <dgm:cxn modelId="{2A93ACCD-8B58-497C-9F43-96C4C7253C20}" type="presOf" srcId="{36A7728B-1312-4FBF-B5C6-14203314B1C0}" destId="{FE9C6E83-5005-42DD-8F6D-9F76224F118E}" srcOrd="0" destOrd="0" presId="urn:microsoft.com/office/officeart/2005/8/layout/list1"/>
    <dgm:cxn modelId="{0FD14EE9-C1A5-496B-9BC8-621F55899658}" type="presOf" srcId="{D7AD0C8B-36E2-4678-842C-DF45A972432E}" destId="{8EBFF9A5-FB60-4188-B76C-2D3A85D43FD1}" srcOrd="1" destOrd="0" presId="urn:microsoft.com/office/officeart/2005/8/layout/list1"/>
    <dgm:cxn modelId="{0F0215F2-8DA1-4E35-8050-8466CAE8A89E}" srcId="{AF1582CB-D482-402E-BF8E-BEDEFCAAAD98}" destId="{36A7728B-1312-4FBF-B5C6-14203314B1C0}" srcOrd="0" destOrd="0" parTransId="{B824D951-E610-4C42-A924-8474A82A4164}" sibTransId="{FF8D3E84-C295-46ED-9C9F-327100BF6FFC}"/>
    <dgm:cxn modelId="{DF0DC3F5-DF02-4CCB-9AF2-E4CA468389D7}" type="presOf" srcId="{21BD4D80-6D7B-4F06-9112-5DDA0681BDDE}" destId="{042AA40F-7240-4B4D-AB3F-6D0823B46745}" srcOrd="0" destOrd="0" presId="urn:microsoft.com/office/officeart/2005/8/layout/list1"/>
    <dgm:cxn modelId="{025DDFFD-E422-4D74-A00D-69C639312CCA}" type="presOf" srcId="{9ED957BD-D1F1-470B-A05F-9C0F1B4AFED7}" destId="{17D60E71-3F35-413B-92C1-454BF9CE6FFD}" srcOrd="0" destOrd="0" presId="urn:microsoft.com/office/officeart/2005/8/layout/list1"/>
    <dgm:cxn modelId="{21941703-96CD-4B64-B2AE-AACE21B1115F}" type="presParOf" srcId="{01DF185A-DC8A-49D7-827D-50B7002B35E8}" destId="{B1F5DA90-2D4D-42E2-92E4-929BB22D4A46}" srcOrd="0" destOrd="0" presId="urn:microsoft.com/office/officeart/2005/8/layout/list1"/>
    <dgm:cxn modelId="{7179F393-6F0C-4AD5-99EF-4EE19DFFEEFE}" type="presParOf" srcId="{B1F5DA90-2D4D-42E2-92E4-929BB22D4A46}" destId="{E70B82F4-DF72-4BEB-93A9-9D9F266567F7}" srcOrd="0" destOrd="0" presId="urn:microsoft.com/office/officeart/2005/8/layout/list1"/>
    <dgm:cxn modelId="{61914854-55DA-4A43-8C87-877DB433B46F}" type="presParOf" srcId="{B1F5DA90-2D4D-42E2-92E4-929BB22D4A46}" destId="{82D2D1C7-FBB2-47BF-81DB-777E9CAE5F0F}" srcOrd="1" destOrd="0" presId="urn:microsoft.com/office/officeart/2005/8/layout/list1"/>
    <dgm:cxn modelId="{AF1B10B3-75FF-4B2A-A61A-A0A29F62F803}" type="presParOf" srcId="{01DF185A-DC8A-49D7-827D-50B7002B35E8}" destId="{C70CC5B7-30EB-4D69-BFB3-601486B43E08}" srcOrd="1" destOrd="0" presId="urn:microsoft.com/office/officeart/2005/8/layout/list1"/>
    <dgm:cxn modelId="{02CCFDAE-5BC5-48B1-8DCA-B3CC12DC5755}" type="presParOf" srcId="{01DF185A-DC8A-49D7-827D-50B7002B35E8}" destId="{FE9C6E83-5005-42DD-8F6D-9F76224F118E}" srcOrd="2" destOrd="0" presId="urn:microsoft.com/office/officeart/2005/8/layout/list1"/>
    <dgm:cxn modelId="{38D6D571-E693-4960-8D8F-33B06D81F543}" type="presParOf" srcId="{01DF185A-DC8A-49D7-827D-50B7002B35E8}" destId="{2E6364FA-1963-44D8-9773-CD05897069C6}" srcOrd="3" destOrd="0" presId="urn:microsoft.com/office/officeart/2005/8/layout/list1"/>
    <dgm:cxn modelId="{7CB9EE95-8A7D-4E97-8DF1-845E39F8214A}" type="presParOf" srcId="{01DF185A-DC8A-49D7-827D-50B7002B35E8}" destId="{3E7711C6-7241-4C59-A466-C6AE059028E2}" srcOrd="4" destOrd="0" presId="urn:microsoft.com/office/officeart/2005/8/layout/list1"/>
    <dgm:cxn modelId="{92F50F5D-CF4D-4C51-ADAA-2BDBB32FC71A}" type="presParOf" srcId="{3E7711C6-7241-4C59-A466-C6AE059028E2}" destId="{88D14ED3-4F6C-42BE-B7BF-93FAB26D4BF8}" srcOrd="0" destOrd="0" presId="urn:microsoft.com/office/officeart/2005/8/layout/list1"/>
    <dgm:cxn modelId="{75E6BDD2-A81F-41F2-91A5-E3196799CC0E}" type="presParOf" srcId="{3E7711C6-7241-4C59-A466-C6AE059028E2}" destId="{0AAE48CF-D141-48DF-B2BF-48409BE1F34E}" srcOrd="1" destOrd="0" presId="urn:microsoft.com/office/officeart/2005/8/layout/list1"/>
    <dgm:cxn modelId="{F950FCD0-8DF5-4DC2-BA91-718228A888A8}" type="presParOf" srcId="{01DF185A-DC8A-49D7-827D-50B7002B35E8}" destId="{07DC95D8-CD19-4CF5-BED4-968E6629D5F0}" srcOrd="5" destOrd="0" presId="urn:microsoft.com/office/officeart/2005/8/layout/list1"/>
    <dgm:cxn modelId="{82D244D6-9149-411C-8C81-C26CD6CC7DC3}" type="presParOf" srcId="{01DF185A-DC8A-49D7-827D-50B7002B35E8}" destId="{5B2570FE-FEC4-43AF-A968-BA9DAFED1591}" srcOrd="6" destOrd="0" presId="urn:microsoft.com/office/officeart/2005/8/layout/list1"/>
    <dgm:cxn modelId="{CED8589F-FCBC-40C2-A689-6033AE3A5552}" type="presParOf" srcId="{01DF185A-DC8A-49D7-827D-50B7002B35E8}" destId="{C955051E-7170-41D9-A5CA-D0292FC3DB8B}" srcOrd="7" destOrd="0" presId="urn:microsoft.com/office/officeart/2005/8/layout/list1"/>
    <dgm:cxn modelId="{DCE97B59-0D5C-40A0-89AD-118E4894F2BD}" type="presParOf" srcId="{01DF185A-DC8A-49D7-827D-50B7002B35E8}" destId="{DBF7DCCA-8FF3-4891-A588-5FA8A52EB9A3}" srcOrd="8" destOrd="0" presId="urn:microsoft.com/office/officeart/2005/8/layout/list1"/>
    <dgm:cxn modelId="{F1CCE12D-09B8-4D40-9557-7735C14150A7}" type="presParOf" srcId="{DBF7DCCA-8FF3-4891-A588-5FA8A52EB9A3}" destId="{042AA40F-7240-4B4D-AB3F-6D0823B46745}" srcOrd="0" destOrd="0" presId="urn:microsoft.com/office/officeart/2005/8/layout/list1"/>
    <dgm:cxn modelId="{44159035-DAAE-49B9-B563-060922BD01BD}" type="presParOf" srcId="{DBF7DCCA-8FF3-4891-A588-5FA8A52EB9A3}" destId="{4753447A-AB6F-4FFD-8E6C-F621DA2815B6}" srcOrd="1" destOrd="0" presId="urn:microsoft.com/office/officeart/2005/8/layout/list1"/>
    <dgm:cxn modelId="{3CC1BADA-95B9-4DDD-B8FA-E56C4B4EE369}" type="presParOf" srcId="{01DF185A-DC8A-49D7-827D-50B7002B35E8}" destId="{4144B38A-FDEA-4BA4-A282-FD754E54EF24}" srcOrd="9" destOrd="0" presId="urn:microsoft.com/office/officeart/2005/8/layout/list1"/>
    <dgm:cxn modelId="{6AB28A57-944B-482D-9C7E-79C34E6F1DC6}" type="presParOf" srcId="{01DF185A-DC8A-49D7-827D-50B7002B35E8}" destId="{17D60E71-3F35-413B-92C1-454BF9CE6FFD}" srcOrd="10" destOrd="0" presId="urn:microsoft.com/office/officeart/2005/8/layout/list1"/>
    <dgm:cxn modelId="{0C75D4D1-72A0-4EAC-A83C-2515DE0DAABC}" type="presParOf" srcId="{01DF185A-DC8A-49D7-827D-50B7002B35E8}" destId="{015AB04C-B529-4E1B-AF0F-1D16A1933F0E}" srcOrd="11" destOrd="0" presId="urn:microsoft.com/office/officeart/2005/8/layout/list1"/>
    <dgm:cxn modelId="{26BB10AF-D055-4B34-B5F6-9A9BC7DB45B9}" type="presParOf" srcId="{01DF185A-DC8A-49D7-827D-50B7002B35E8}" destId="{C56A75E8-2A9B-46A7-919C-6E066A1A2443}" srcOrd="12" destOrd="0" presId="urn:microsoft.com/office/officeart/2005/8/layout/list1"/>
    <dgm:cxn modelId="{046DD38E-0FF1-42A6-85A2-BBE2F2AA9643}" type="presParOf" srcId="{C56A75E8-2A9B-46A7-919C-6E066A1A2443}" destId="{B378146D-5D3D-47F3-85BA-3208B913332C}" srcOrd="0" destOrd="0" presId="urn:microsoft.com/office/officeart/2005/8/layout/list1"/>
    <dgm:cxn modelId="{37BB272C-C257-48EE-AA8D-339DF612125F}" type="presParOf" srcId="{C56A75E8-2A9B-46A7-919C-6E066A1A2443}" destId="{8EBFF9A5-FB60-4188-B76C-2D3A85D43FD1}" srcOrd="1" destOrd="0" presId="urn:microsoft.com/office/officeart/2005/8/layout/list1"/>
    <dgm:cxn modelId="{64C48DBB-72D0-41D8-9858-C4E3F0EF05DD}" type="presParOf" srcId="{01DF185A-DC8A-49D7-827D-50B7002B35E8}" destId="{925E4CE3-3546-4761-82B1-5979601F15AF}" srcOrd="13" destOrd="0" presId="urn:microsoft.com/office/officeart/2005/8/layout/list1"/>
    <dgm:cxn modelId="{13016E18-41B8-4764-A29B-E4F005B8FD1E}" type="presParOf" srcId="{01DF185A-DC8A-49D7-827D-50B7002B35E8}" destId="{48D18AE0-56D7-439B-9240-5DF13B84C456}" srcOrd="14" destOrd="0" presId="urn:microsoft.com/office/officeart/2005/8/layout/list1"/>
    <dgm:cxn modelId="{2FCD12BE-18C3-41B2-9754-3B4BB34EED55}" type="presParOf" srcId="{01DF185A-DC8A-49D7-827D-50B7002B35E8}" destId="{9DA41DC8-D291-479E-A488-6FD249CCBE7A}" srcOrd="15" destOrd="0" presId="urn:microsoft.com/office/officeart/2005/8/layout/list1"/>
    <dgm:cxn modelId="{E77B4D12-33BF-4FCB-8BC5-1C53DC2384DD}" type="presParOf" srcId="{01DF185A-DC8A-49D7-827D-50B7002B35E8}" destId="{957BFDAB-BFFA-439C-9781-77C423DEB3B9}" srcOrd="16" destOrd="0" presId="urn:microsoft.com/office/officeart/2005/8/layout/list1"/>
    <dgm:cxn modelId="{8BB11B23-C6D3-4276-BFDE-E87796DABBEC}" type="presParOf" srcId="{957BFDAB-BFFA-439C-9781-77C423DEB3B9}" destId="{2DE43843-0F23-4F0F-8ABE-21C7B276A397}" srcOrd="0" destOrd="0" presId="urn:microsoft.com/office/officeart/2005/8/layout/list1"/>
    <dgm:cxn modelId="{AAA92ADF-87B1-4FF5-B6CB-711154567497}" type="presParOf" srcId="{957BFDAB-BFFA-439C-9781-77C423DEB3B9}" destId="{F24DBB75-E4E4-42B4-941A-BD3CA2B8F48B}" srcOrd="1" destOrd="0" presId="urn:microsoft.com/office/officeart/2005/8/layout/list1"/>
    <dgm:cxn modelId="{1E5C306A-F6A7-46CA-B4B1-ACF49B0E507D}" type="presParOf" srcId="{01DF185A-DC8A-49D7-827D-50B7002B35E8}" destId="{B415562E-BFA0-4C67-B663-3C0B74C2B521}" srcOrd="17" destOrd="0" presId="urn:microsoft.com/office/officeart/2005/8/layout/list1"/>
    <dgm:cxn modelId="{FE3957DC-6A42-4BBD-BFBB-4C2F4D54D67F}" type="presParOf" srcId="{01DF185A-DC8A-49D7-827D-50B7002B35E8}" destId="{DFA8BFF6-FA16-46D7-B84D-FEE3CE9E699C}" srcOrd="18" destOrd="0" presId="urn:microsoft.com/office/officeart/2005/8/layout/list1"/>
    <dgm:cxn modelId="{851FA819-DAB4-482B-97FA-2A3E9508C01E}" type="presParOf" srcId="{01DF185A-DC8A-49D7-827D-50B7002B35E8}" destId="{D2E60F6C-B5E5-4EE9-AC36-541BC7218E5C}" srcOrd="19" destOrd="0" presId="urn:microsoft.com/office/officeart/2005/8/layout/list1"/>
    <dgm:cxn modelId="{82168686-CC41-47F5-8080-2946BC44AE52}" type="presParOf" srcId="{01DF185A-DC8A-49D7-827D-50B7002B35E8}" destId="{27AFC28C-3F39-441B-9506-EF942D2E2B2E}" srcOrd="20" destOrd="0" presId="urn:microsoft.com/office/officeart/2005/8/layout/list1"/>
    <dgm:cxn modelId="{D67A4FDF-F748-4FE8-B29D-A7C1D537FD80}" type="presParOf" srcId="{27AFC28C-3F39-441B-9506-EF942D2E2B2E}" destId="{FEF6107F-12EE-414F-A152-19F354D89CE4}" srcOrd="0" destOrd="0" presId="urn:microsoft.com/office/officeart/2005/8/layout/list1"/>
    <dgm:cxn modelId="{E4B4124D-7017-405A-81E9-9C829C59DEB5}" type="presParOf" srcId="{27AFC28C-3F39-441B-9506-EF942D2E2B2E}" destId="{03BE731E-1E1D-4CC4-A723-4AAC5B9C442E}" srcOrd="1" destOrd="0" presId="urn:microsoft.com/office/officeart/2005/8/layout/list1"/>
    <dgm:cxn modelId="{E8269410-CDC9-4FEC-BD97-0B919FCCEC61}" type="presParOf" srcId="{01DF185A-DC8A-49D7-827D-50B7002B35E8}" destId="{A34B389E-9EDB-4F6E-90B1-681048389FDB}" srcOrd="21" destOrd="0" presId="urn:microsoft.com/office/officeart/2005/8/layout/list1"/>
    <dgm:cxn modelId="{8B448357-7FB8-4F76-96D8-E0DD5758B5E7}" type="presParOf" srcId="{01DF185A-DC8A-49D7-827D-50B7002B35E8}" destId="{C96DF0C3-864C-48B7-90AF-375DB8830454}"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F74088A-B20A-46CA-A9D9-F24E467F2955}" type="doc">
      <dgm:prSet loTypeId="urn:microsoft.com/office/officeart/2005/8/layout/vList2" loCatId="list" qsTypeId="urn:microsoft.com/office/officeart/2005/8/quickstyle/simple2" qsCatId="simple" csTypeId="urn:microsoft.com/office/officeart/2005/8/colors/accent1_1" csCatId="accent1" phldr="1"/>
      <dgm:spPr/>
      <dgm:t>
        <a:bodyPr/>
        <a:lstStyle/>
        <a:p>
          <a:endParaRPr lang="es-EC"/>
        </a:p>
      </dgm:t>
    </dgm:pt>
    <dgm:pt modelId="{3859C436-2A31-402D-90C6-F3E34E8AB64B}">
      <dgm:prSet/>
      <dgm:spPr/>
      <dgm:t>
        <a:bodyPr/>
        <a:lstStyle/>
        <a:p>
          <a:r>
            <a:rPr lang="es-EC"/>
            <a:t>Temporalidad de las transacciones</a:t>
          </a:r>
        </a:p>
      </dgm:t>
    </dgm:pt>
    <dgm:pt modelId="{15E2E311-A454-413B-ACBB-811272C997D0}" type="parTrans" cxnId="{3B2B9EE5-6099-4320-A83C-C4B4AA74516F}">
      <dgm:prSet/>
      <dgm:spPr/>
      <dgm:t>
        <a:bodyPr/>
        <a:lstStyle/>
        <a:p>
          <a:endParaRPr lang="es-EC"/>
        </a:p>
      </dgm:t>
    </dgm:pt>
    <dgm:pt modelId="{390E3501-8E4B-4F3D-A075-0096CEBC7C37}" type="sibTrans" cxnId="{3B2B9EE5-6099-4320-A83C-C4B4AA74516F}">
      <dgm:prSet/>
      <dgm:spPr/>
      <dgm:t>
        <a:bodyPr/>
        <a:lstStyle/>
        <a:p>
          <a:endParaRPr lang="es-EC"/>
        </a:p>
      </dgm:t>
    </dgm:pt>
    <dgm:pt modelId="{F214F565-171E-419A-B3FB-45864431EE3A}">
      <dgm:prSet/>
      <dgm:spPr/>
      <dgm:t>
        <a:bodyPr/>
        <a:lstStyle/>
        <a:p>
          <a:r>
            <a:rPr lang="es-EC"/>
            <a:t>Dentro de un periodo contable</a:t>
          </a:r>
        </a:p>
      </dgm:t>
    </dgm:pt>
    <dgm:pt modelId="{E692AED1-9E64-4648-A1A4-338A70B24554}" type="parTrans" cxnId="{04AEB2CF-E21F-4AA6-A19F-10878250A845}">
      <dgm:prSet/>
      <dgm:spPr/>
      <dgm:t>
        <a:bodyPr/>
        <a:lstStyle/>
        <a:p>
          <a:endParaRPr lang="es-EC"/>
        </a:p>
      </dgm:t>
    </dgm:pt>
    <dgm:pt modelId="{94DCD8CA-F4EC-485D-93DC-CB3A1E68210C}" type="sibTrans" cxnId="{04AEB2CF-E21F-4AA6-A19F-10878250A845}">
      <dgm:prSet/>
      <dgm:spPr/>
      <dgm:t>
        <a:bodyPr/>
        <a:lstStyle/>
        <a:p>
          <a:endParaRPr lang="es-EC"/>
        </a:p>
      </dgm:t>
    </dgm:pt>
    <dgm:pt modelId="{09F0ECB3-DB93-4968-BDB0-8F5BBB5B5960}">
      <dgm:prSet/>
      <dgm:spPr/>
      <dgm:t>
        <a:bodyPr/>
        <a:lstStyle/>
        <a:p>
          <a:r>
            <a:rPr lang="es-EC"/>
            <a:t>Finalizar el periodo contable </a:t>
          </a:r>
        </a:p>
      </dgm:t>
    </dgm:pt>
    <dgm:pt modelId="{9DF9B218-7F17-4309-8E0F-B1AED2803374}" type="parTrans" cxnId="{BD475B31-291E-40A3-BFD5-18FD5190EA61}">
      <dgm:prSet/>
      <dgm:spPr/>
      <dgm:t>
        <a:bodyPr/>
        <a:lstStyle/>
        <a:p>
          <a:endParaRPr lang="es-EC"/>
        </a:p>
      </dgm:t>
    </dgm:pt>
    <dgm:pt modelId="{E451AD00-D8D2-486D-B471-73AF4C005B2C}" type="sibTrans" cxnId="{BD475B31-291E-40A3-BFD5-18FD5190EA61}">
      <dgm:prSet/>
      <dgm:spPr/>
      <dgm:t>
        <a:bodyPr/>
        <a:lstStyle/>
        <a:p>
          <a:endParaRPr lang="es-EC"/>
        </a:p>
      </dgm:t>
    </dgm:pt>
    <dgm:pt modelId="{E6C52645-B371-435C-9054-D55B2791040E}">
      <dgm:prSet/>
      <dgm:spPr/>
      <dgm:t>
        <a:bodyPr/>
        <a:lstStyle/>
        <a:p>
          <a:r>
            <a:rPr lang="es-EC"/>
            <a:t>Acuerdos de financiamiento relacionados con las ventas</a:t>
          </a:r>
        </a:p>
      </dgm:t>
    </dgm:pt>
    <dgm:pt modelId="{E5A0C7A1-F190-46BF-A2D0-1CB56BA405A0}" type="parTrans" cxnId="{D050B2CD-FDB4-4B39-932D-1AA3EFD1A63F}">
      <dgm:prSet/>
      <dgm:spPr/>
      <dgm:t>
        <a:bodyPr/>
        <a:lstStyle/>
        <a:p>
          <a:endParaRPr lang="es-EC"/>
        </a:p>
      </dgm:t>
    </dgm:pt>
    <dgm:pt modelId="{38B0BD64-436A-4A19-8AF1-A4DEE41EEC1E}" type="sibTrans" cxnId="{D050B2CD-FDB4-4B39-932D-1AA3EFD1A63F}">
      <dgm:prSet/>
      <dgm:spPr/>
      <dgm:t>
        <a:bodyPr/>
        <a:lstStyle/>
        <a:p>
          <a:endParaRPr lang="es-EC"/>
        </a:p>
      </dgm:t>
    </dgm:pt>
    <dgm:pt modelId="{58A0F1A6-A2BF-4BA3-A30D-34A5C2A6EF9C}">
      <dgm:prSet/>
      <dgm:spPr/>
      <dgm:t>
        <a:bodyPr/>
        <a:lstStyle/>
        <a:p>
          <a:r>
            <a:rPr lang="es-EC"/>
            <a:t>Descuentos, devoluciones, desembolsos</a:t>
          </a:r>
        </a:p>
      </dgm:t>
    </dgm:pt>
    <dgm:pt modelId="{3BC161E6-4A41-45F3-8D85-56151FF64B23}" type="parTrans" cxnId="{784EA3D3-C2D7-4C30-A929-D314EBA1FF25}">
      <dgm:prSet/>
      <dgm:spPr/>
      <dgm:t>
        <a:bodyPr/>
        <a:lstStyle/>
        <a:p>
          <a:endParaRPr lang="es-EC"/>
        </a:p>
      </dgm:t>
    </dgm:pt>
    <dgm:pt modelId="{922C79D0-652B-466A-850D-5D06EC5F1901}" type="sibTrans" cxnId="{784EA3D3-C2D7-4C30-A929-D314EBA1FF25}">
      <dgm:prSet/>
      <dgm:spPr/>
      <dgm:t>
        <a:bodyPr/>
        <a:lstStyle/>
        <a:p>
          <a:endParaRPr lang="es-EC"/>
        </a:p>
      </dgm:t>
    </dgm:pt>
    <dgm:pt modelId="{9757A1F4-CC50-4870-924C-C24C394AF50C}">
      <dgm:prSet/>
      <dgm:spPr/>
      <dgm:t>
        <a:bodyPr/>
        <a:lstStyle/>
        <a:p>
          <a:r>
            <a:rPr lang="es-EC"/>
            <a:t>Mantenimiento o reparación en un período contable</a:t>
          </a:r>
        </a:p>
      </dgm:t>
    </dgm:pt>
    <dgm:pt modelId="{2FFB6E44-2366-4D1F-AEF0-4D491BEC99A9}" type="parTrans" cxnId="{973F2C37-D19D-466B-A178-D5E1E8AD6D45}">
      <dgm:prSet/>
      <dgm:spPr/>
      <dgm:t>
        <a:bodyPr/>
        <a:lstStyle/>
        <a:p>
          <a:endParaRPr lang="es-EC"/>
        </a:p>
      </dgm:t>
    </dgm:pt>
    <dgm:pt modelId="{79FC354B-12C9-495A-A4FB-F217AF80A02D}" type="sibTrans" cxnId="{973F2C37-D19D-466B-A178-D5E1E8AD6D45}">
      <dgm:prSet/>
      <dgm:spPr/>
      <dgm:t>
        <a:bodyPr/>
        <a:lstStyle/>
        <a:p>
          <a:endParaRPr lang="es-EC"/>
        </a:p>
      </dgm:t>
    </dgm:pt>
    <dgm:pt modelId="{1C1EF17E-347D-4BEF-A009-2FACF825F6CA}">
      <dgm:prSet/>
      <dgm:spPr/>
      <dgm:t>
        <a:bodyPr/>
        <a:lstStyle/>
        <a:p>
          <a:r>
            <a:rPr lang="es-EC"/>
            <a:t>Mantenimiento o reparación al finalizar el periodo contable</a:t>
          </a:r>
        </a:p>
      </dgm:t>
    </dgm:pt>
    <dgm:pt modelId="{2CD1FED7-A43D-4099-A98E-D481ED81F571}" type="parTrans" cxnId="{D5A4EF5E-0B3F-4D70-A848-A99B98053E4D}">
      <dgm:prSet/>
      <dgm:spPr/>
      <dgm:t>
        <a:bodyPr/>
        <a:lstStyle/>
        <a:p>
          <a:endParaRPr lang="es-EC"/>
        </a:p>
      </dgm:t>
    </dgm:pt>
    <dgm:pt modelId="{85A7E4DB-5DEA-421C-A556-EDD303279BF7}" type="sibTrans" cxnId="{D5A4EF5E-0B3F-4D70-A848-A99B98053E4D}">
      <dgm:prSet/>
      <dgm:spPr/>
      <dgm:t>
        <a:bodyPr/>
        <a:lstStyle/>
        <a:p>
          <a:endParaRPr lang="es-EC"/>
        </a:p>
      </dgm:t>
    </dgm:pt>
    <dgm:pt modelId="{836C8D5C-9963-4525-AA28-534D313EFB5E}" type="pres">
      <dgm:prSet presAssocID="{BF74088A-B20A-46CA-A9D9-F24E467F2955}" presName="linear" presStyleCnt="0">
        <dgm:presLayoutVars>
          <dgm:animLvl val="lvl"/>
          <dgm:resizeHandles val="exact"/>
        </dgm:presLayoutVars>
      </dgm:prSet>
      <dgm:spPr/>
    </dgm:pt>
    <dgm:pt modelId="{9E4E9CAC-A42E-45BD-AAA2-DBF2517F53CF}" type="pres">
      <dgm:prSet presAssocID="{3859C436-2A31-402D-90C6-F3E34E8AB64B}" presName="parentText" presStyleLbl="node1" presStyleIdx="0" presStyleCnt="7" custLinFactNeighborX="0" custLinFactNeighborY="-98244">
        <dgm:presLayoutVars>
          <dgm:chMax val="0"/>
          <dgm:bulletEnabled val="1"/>
        </dgm:presLayoutVars>
      </dgm:prSet>
      <dgm:spPr/>
    </dgm:pt>
    <dgm:pt modelId="{6FC647D6-08CD-4F6B-A7DF-6E4CF8BC4671}" type="pres">
      <dgm:prSet presAssocID="{390E3501-8E4B-4F3D-A075-0096CEBC7C37}" presName="spacer" presStyleCnt="0"/>
      <dgm:spPr/>
    </dgm:pt>
    <dgm:pt modelId="{ADCECC8E-B199-4762-ACDD-1067D02FFB3A}" type="pres">
      <dgm:prSet presAssocID="{F214F565-171E-419A-B3FB-45864431EE3A}" presName="parentText" presStyleLbl="node1" presStyleIdx="1" presStyleCnt="7">
        <dgm:presLayoutVars>
          <dgm:chMax val="0"/>
          <dgm:bulletEnabled val="1"/>
        </dgm:presLayoutVars>
      </dgm:prSet>
      <dgm:spPr/>
    </dgm:pt>
    <dgm:pt modelId="{1AFE2790-E818-4B0C-A6D0-AE8F9972D777}" type="pres">
      <dgm:prSet presAssocID="{94DCD8CA-F4EC-485D-93DC-CB3A1E68210C}" presName="spacer" presStyleCnt="0"/>
      <dgm:spPr/>
    </dgm:pt>
    <dgm:pt modelId="{FE93FEA5-C3AB-4BBE-801A-D95F064BB690}" type="pres">
      <dgm:prSet presAssocID="{09F0ECB3-DB93-4968-BDB0-8F5BBB5B5960}" presName="parentText" presStyleLbl="node1" presStyleIdx="2" presStyleCnt="7">
        <dgm:presLayoutVars>
          <dgm:chMax val="0"/>
          <dgm:bulletEnabled val="1"/>
        </dgm:presLayoutVars>
      </dgm:prSet>
      <dgm:spPr/>
    </dgm:pt>
    <dgm:pt modelId="{3CDEA260-8058-491E-BC7C-4798590744BA}" type="pres">
      <dgm:prSet presAssocID="{E451AD00-D8D2-486D-B471-73AF4C005B2C}" presName="spacer" presStyleCnt="0"/>
      <dgm:spPr/>
    </dgm:pt>
    <dgm:pt modelId="{B9116D6A-6B52-4BFC-A1E5-ECBB80E7311D}" type="pres">
      <dgm:prSet presAssocID="{E6C52645-B371-435C-9054-D55B2791040E}" presName="parentText" presStyleLbl="node1" presStyleIdx="3" presStyleCnt="7">
        <dgm:presLayoutVars>
          <dgm:chMax val="0"/>
          <dgm:bulletEnabled val="1"/>
        </dgm:presLayoutVars>
      </dgm:prSet>
      <dgm:spPr/>
    </dgm:pt>
    <dgm:pt modelId="{BF6E0244-CCF0-4B5D-89F1-E49E7135294A}" type="pres">
      <dgm:prSet presAssocID="{38B0BD64-436A-4A19-8AF1-A4DEE41EEC1E}" presName="spacer" presStyleCnt="0"/>
      <dgm:spPr/>
    </dgm:pt>
    <dgm:pt modelId="{AC708218-14F8-449A-8E5D-A9349A47C12A}" type="pres">
      <dgm:prSet presAssocID="{58A0F1A6-A2BF-4BA3-A30D-34A5C2A6EF9C}" presName="parentText" presStyleLbl="node1" presStyleIdx="4" presStyleCnt="7">
        <dgm:presLayoutVars>
          <dgm:chMax val="0"/>
          <dgm:bulletEnabled val="1"/>
        </dgm:presLayoutVars>
      </dgm:prSet>
      <dgm:spPr/>
    </dgm:pt>
    <dgm:pt modelId="{0AD34B27-5EDF-4673-9F2D-3171AEFD73C0}" type="pres">
      <dgm:prSet presAssocID="{922C79D0-652B-466A-850D-5D06EC5F1901}" presName="spacer" presStyleCnt="0"/>
      <dgm:spPr/>
    </dgm:pt>
    <dgm:pt modelId="{0E9FF7DF-583E-4D1F-A750-E97302F19820}" type="pres">
      <dgm:prSet presAssocID="{9757A1F4-CC50-4870-924C-C24C394AF50C}" presName="parentText" presStyleLbl="node1" presStyleIdx="5" presStyleCnt="7">
        <dgm:presLayoutVars>
          <dgm:chMax val="0"/>
          <dgm:bulletEnabled val="1"/>
        </dgm:presLayoutVars>
      </dgm:prSet>
      <dgm:spPr/>
    </dgm:pt>
    <dgm:pt modelId="{43FA9DA7-2393-4249-83AD-67C5A931C5E9}" type="pres">
      <dgm:prSet presAssocID="{79FC354B-12C9-495A-A4FB-F217AF80A02D}" presName="spacer" presStyleCnt="0"/>
      <dgm:spPr/>
    </dgm:pt>
    <dgm:pt modelId="{6F9AD2D1-EF95-4228-B09A-E542D761C8C3}" type="pres">
      <dgm:prSet presAssocID="{1C1EF17E-347D-4BEF-A009-2FACF825F6CA}" presName="parentText" presStyleLbl="node1" presStyleIdx="6" presStyleCnt="7">
        <dgm:presLayoutVars>
          <dgm:chMax val="0"/>
          <dgm:bulletEnabled val="1"/>
        </dgm:presLayoutVars>
      </dgm:prSet>
      <dgm:spPr/>
    </dgm:pt>
  </dgm:ptLst>
  <dgm:cxnLst>
    <dgm:cxn modelId="{898ECB15-0E7E-4B2E-83A5-624C2060D5A2}" type="presOf" srcId="{3859C436-2A31-402D-90C6-F3E34E8AB64B}" destId="{9E4E9CAC-A42E-45BD-AAA2-DBF2517F53CF}" srcOrd="0" destOrd="0" presId="urn:microsoft.com/office/officeart/2005/8/layout/vList2"/>
    <dgm:cxn modelId="{252FF328-A04D-46AA-A38F-B60FADC66C06}" type="presOf" srcId="{BF74088A-B20A-46CA-A9D9-F24E467F2955}" destId="{836C8D5C-9963-4525-AA28-534D313EFB5E}" srcOrd="0" destOrd="0" presId="urn:microsoft.com/office/officeart/2005/8/layout/vList2"/>
    <dgm:cxn modelId="{BD475B31-291E-40A3-BFD5-18FD5190EA61}" srcId="{BF74088A-B20A-46CA-A9D9-F24E467F2955}" destId="{09F0ECB3-DB93-4968-BDB0-8F5BBB5B5960}" srcOrd="2" destOrd="0" parTransId="{9DF9B218-7F17-4309-8E0F-B1AED2803374}" sibTransId="{E451AD00-D8D2-486D-B471-73AF4C005B2C}"/>
    <dgm:cxn modelId="{973F2C37-D19D-466B-A178-D5E1E8AD6D45}" srcId="{BF74088A-B20A-46CA-A9D9-F24E467F2955}" destId="{9757A1F4-CC50-4870-924C-C24C394AF50C}" srcOrd="5" destOrd="0" parTransId="{2FFB6E44-2366-4D1F-AEF0-4D491BEC99A9}" sibTransId="{79FC354B-12C9-495A-A4FB-F217AF80A02D}"/>
    <dgm:cxn modelId="{D5A4EF5E-0B3F-4D70-A848-A99B98053E4D}" srcId="{BF74088A-B20A-46CA-A9D9-F24E467F2955}" destId="{1C1EF17E-347D-4BEF-A009-2FACF825F6CA}" srcOrd="6" destOrd="0" parTransId="{2CD1FED7-A43D-4099-A98E-D481ED81F571}" sibTransId="{85A7E4DB-5DEA-421C-A556-EDD303279BF7}"/>
    <dgm:cxn modelId="{0B4EE267-6EAA-4BDC-AC48-90330CB261EC}" type="presOf" srcId="{F214F565-171E-419A-B3FB-45864431EE3A}" destId="{ADCECC8E-B199-4762-ACDD-1067D02FFB3A}" srcOrd="0" destOrd="0" presId="urn:microsoft.com/office/officeart/2005/8/layout/vList2"/>
    <dgm:cxn modelId="{1C882090-B6F3-4E29-BBBD-87A18F3B9B28}" type="presOf" srcId="{1C1EF17E-347D-4BEF-A009-2FACF825F6CA}" destId="{6F9AD2D1-EF95-4228-B09A-E542D761C8C3}" srcOrd="0" destOrd="0" presId="urn:microsoft.com/office/officeart/2005/8/layout/vList2"/>
    <dgm:cxn modelId="{D050B2CD-FDB4-4B39-932D-1AA3EFD1A63F}" srcId="{BF74088A-B20A-46CA-A9D9-F24E467F2955}" destId="{E6C52645-B371-435C-9054-D55B2791040E}" srcOrd="3" destOrd="0" parTransId="{E5A0C7A1-F190-46BF-A2D0-1CB56BA405A0}" sibTransId="{38B0BD64-436A-4A19-8AF1-A4DEE41EEC1E}"/>
    <dgm:cxn modelId="{04AEB2CF-E21F-4AA6-A19F-10878250A845}" srcId="{BF74088A-B20A-46CA-A9D9-F24E467F2955}" destId="{F214F565-171E-419A-B3FB-45864431EE3A}" srcOrd="1" destOrd="0" parTransId="{E692AED1-9E64-4648-A1A4-338A70B24554}" sibTransId="{94DCD8CA-F4EC-485D-93DC-CB3A1E68210C}"/>
    <dgm:cxn modelId="{784EA3D3-C2D7-4C30-A929-D314EBA1FF25}" srcId="{BF74088A-B20A-46CA-A9D9-F24E467F2955}" destId="{58A0F1A6-A2BF-4BA3-A30D-34A5C2A6EF9C}" srcOrd="4" destOrd="0" parTransId="{3BC161E6-4A41-45F3-8D85-56151FF64B23}" sibTransId="{922C79D0-652B-466A-850D-5D06EC5F1901}"/>
    <dgm:cxn modelId="{900F84D8-45CA-4A3A-8BCA-09ED61F208A0}" type="presOf" srcId="{9757A1F4-CC50-4870-924C-C24C394AF50C}" destId="{0E9FF7DF-583E-4D1F-A750-E97302F19820}" srcOrd="0" destOrd="0" presId="urn:microsoft.com/office/officeart/2005/8/layout/vList2"/>
    <dgm:cxn modelId="{3B2B9EE5-6099-4320-A83C-C4B4AA74516F}" srcId="{BF74088A-B20A-46CA-A9D9-F24E467F2955}" destId="{3859C436-2A31-402D-90C6-F3E34E8AB64B}" srcOrd="0" destOrd="0" parTransId="{15E2E311-A454-413B-ACBB-811272C997D0}" sibTransId="{390E3501-8E4B-4F3D-A075-0096CEBC7C37}"/>
    <dgm:cxn modelId="{0D9A16EA-7B3E-421E-AC26-D37BB227CDFF}" type="presOf" srcId="{09F0ECB3-DB93-4968-BDB0-8F5BBB5B5960}" destId="{FE93FEA5-C3AB-4BBE-801A-D95F064BB690}" srcOrd="0" destOrd="0" presId="urn:microsoft.com/office/officeart/2005/8/layout/vList2"/>
    <dgm:cxn modelId="{9F7A48EE-3642-4AA7-BF11-A72B8DFDA76D}" type="presOf" srcId="{E6C52645-B371-435C-9054-D55B2791040E}" destId="{B9116D6A-6B52-4BFC-A1E5-ECBB80E7311D}" srcOrd="0" destOrd="0" presId="urn:microsoft.com/office/officeart/2005/8/layout/vList2"/>
    <dgm:cxn modelId="{379437F5-65CB-4A75-9980-977CDB4C1962}" type="presOf" srcId="{58A0F1A6-A2BF-4BA3-A30D-34A5C2A6EF9C}" destId="{AC708218-14F8-449A-8E5D-A9349A47C12A}" srcOrd="0" destOrd="0" presId="urn:microsoft.com/office/officeart/2005/8/layout/vList2"/>
    <dgm:cxn modelId="{DDD21A91-F17B-461E-BE10-5FBB0E9BB27D}" type="presParOf" srcId="{836C8D5C-9963-4525-AA28-534D313EFB5E}" destId="{9E4E9CAC-A42E-45BD-AAA2-DBF2517F53CF}" srcOrd="0" destOrd="0" presId="urn:microsoft.com/office/officeart/2005/8/layout/vList2"/>
    <dgm:cxn modelId="{ABE0ACEB-9FC3-4443-B06F-CE3BE9015A33}" type="presParOf" srcId="{836C8D5C-9963-4525-AA28-534D313EFB5E}" destId="{6FC647D6-08CD-4F6B-A7DF-6E4CF8BC4671}" srcOrd="1" destOrd="0" presId="urn:microsoft.com/office/officeart/2005/8/layout/vList2"/>
    <dgm:cxn modelId="{DB3DC094-D905-46BC-A2E2-B67A9EC0236E}" type="presParOf" srcId="{836C8D5C-9963-4525-AA28-534D313EFB5E}" destId="{ADCECC8E-B199-4762-ACDD-1067D02FFB3A}" srcOrd="2" destOrd="0" presId="urn:microsoft.com/office/officeart/2005/8/layout/vList2"/>
    <dgm:cxn modelId="{74BC9A41-4103-4303-97BA-68A2E2636366}" type="presParOf" srcId="{836C8D5C-9963-4525-AA28-534D313EFB5E}" destId="{1AFE2790-E818-4B0C-A6D0-AE8F9972D777}" srcOrd="3" destOrd="0" presId="urn:microsoft.com/office/officeart/2005/8/layout/vList2"/>
    <dgm:cxn modelId="{7C5EEA74-A3F9-4BC5-936D-80C299989D6C}" type="presParOf" srcId="{836C8D5C-9963-4525-AA28-534D313EFB5E}" destId="{FE93FEA5-C3AB-4BBE-801A-D95F064BB690}" srcOrd="4" destOrd="0" presId="urn:microsoft.com/office/officeart/2005/8/layout/vList2"/>
    <dgm:cxn modelId="{2ED2E757-4E6C-40D3-80BA-870F01AD033B}" type="presParOf" srcId="{836C8D5C-9963-4525-AA28-534D313EFB5E}" destId="{3CDEA260-8058-491E-BC7C-4798590744BA}" srcOrd="5" destOrd="0" presId="urn:microsoft.com/office/officeart/2005/8/layout/vList2"/>
    <dgm:cxn modelId="{F375A5BE-A5AA-4B81-B874-8663FFD4E383}" type="presParOf" srcId="{836C8D5C-9963-4525-AA28-534D313EFB5E}" destId="{B9116D6A-6B52-4BFC-A1E5-ECBB80E7311D}" srcOrd="6" destOrd="0" presId="urn:microsoft.com/office/officeart/2005/8/layout/vList2"/>
    <dgm:cxn modelId="{4D765E3E-A5DD-4123-98DF-5A7A7709E734}" type="presParOf" srcId="{836C8D5C-9963-4525-AA28-534D313EFB5E}" destId="{BF6E0244-CCF0-4B5D-89F1-E49E7135294A}" srcOrd="7" destOrd="0" presId="urn:microsoft.com/office/officeart/2005/8/layout/vList2"/>
    <dgm:cxn modelId="{92D2F118-F6BB-4A1B-AD8C-5D73FE92D136}" type="presParOf" srcId="{836C8D5C-9963-4525-AA28-534D313EFB5E}" destId="{AC708218-14F8-449A-8E5D-A9349A47C12A}" srcOrd="8" destOrd="0" presId="urn:microsoft.com/office/officeart/2005/8/layout/vList2"/>
    <dgm:cxn modelId="{0BE8C36E-ECDD-4C93-B6CC-3A1CFA8A3B62}" type="presParOf" srcId="{836C8D5C-9963-4525-AA28-534D313EFB5E}" destId="{0AD34B27-5EDF-4673-9F2D-3171AEFD73C0}" srcOrd="9" destOrd="0" presId="urn:microsoft.com/office/officeart/2005/8/layout/vList2"/>
    <dgm:cxn modelId="{61E5C0CF-B716-4F6D-A7EA-EEF115069F55}" type="presParOf" srcId="{836C8D5C-9963-4525-AA28-534D313EFB5E}" destId="{0E9FF7DF-583E-4D1F-A750-E97302F19820}" srcOrd="10" destOrd="0" presId="urn:microsoft.com/office/officeart/2005/8/layout/vList2"/>
    <dgm:cxn modelId="{2A262110-1736-4868-BE6E-05D4A73EE7B5}" type="presParOf" srcId="{836C8D5C-9963-4525-AA28-534D313EFB5E}" destId="{43FA9DA7-2393-4249-83AD-67C5A931C5E9}" srcOrd="11" destOrd="0" presId="urn:microsoft.com/office/officeart/2005/8/layout/vList2"/>
    <dgm:cxn modelId="{A609240B-0611-489B-83EF-5A649B42611E}" type="presParOf" srcId="{836C8D5C-9963-4525-AA28-534D313EFB5E}" destId="{6F9AD2D1-EF95-4228-B09A-E542D761C8C3}" srcOrd="1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3A3181-669B-42A5-A682-EA641140E9B6}"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s-EC"/>
        </a:p>
      </dgm:t>
    </dgm:pt>
    <dgm:pt modelId="{9E8E3E31-24F4-44DE-A38B-097B89414338}">
      <dgm:prSet/>
      <dgm:spPr/>
      <dgm:t>
        <a:bodyPr/>
        <a:lstStyle/>
        <a:p>
          <a:r>
            <a:rPr lang="es-EC"/>
            <a:t>Venta de vehículos</a:t>
          </a:r>
        </a:p>
      </dgm:t>
    </dgm:pt>
    <dgm:pt modelId="{DCADB895-64E0-4527-A97B-2F2CFF5734A7}" type="parTrans" cxnId="{0F3357B1-813C-4E41-BE0F-2E52E2740C9A}">
      <dgm:prSet/>
      <dgm:spPr/>
      <dgm:t>
        <a:bodyPr/>
        <a:lstStyle/>
        <a:p>
          <a:endParaRPr lang="es-EC"/>
        </a:p>
      </dgm:t>
    </dgm:pt>
    <dgm:pt modelId="{482E4B0A-D615-4DAD-9759-7A11F2AA2DBE}" type="sibTrans" cxnId="{0F3357B1-813C-4E41-BE0F-2E52E2740C9A}">
      <dgm:prSet/>
      <dgm:spPr/>
      <dgm:t>
        <a:bodyPr/>
        <a:lstStyle/>
        <a:p>
          <a:endParaRPr lang="es-EC"/>
        </a:p>
      </dgm:t>
    </dgm:pt>
    <dgm:pt modelId="{86858315-5BE2-4180-9D3D-F0C3989700DD}">
      <dgm:prSet/>
      <dgm:spPr/>
      <dgm:t>
        <a:bodyPr/>
        <a:lstStyle/>
        <a:p>
          <a:r>
            <a:rPr lang="es-EC"/>
            <a:t>Venta de repuestos</a:t>
          </a:r>
        </a:p>
      </dgm:t>
    </dgm:pt>
    <dgm:pt modelId="{A069B639-5A7C-4B5E-A260-FB6702CAD3BE}" type="parTrans" cxnId="{484AE69B-8415-4865-86EC-FC3CCF52089E}">
      <dgm:prSet/>
      <dgm:spPr/>
      <dgm:t>
        <a:bodyPr/>
        <a:lstStyle/>
        <a:p>
          <a:endParaRPr lang="es-EC"/>
        </a:p>
      </dgm:t>
    </dgm:pt>
    <dgm:pt modelId="{969F33DA-94AD-4613-9F22-A6CA0F251A52}" type="sibTrans" cxnId="{484AE69B-8415-4865-86EC-FC3CCF52089E}">
      <dgm:prSet/>
      <dgm:spPr/>
      <dgm:t>
        <a:bodyPr/>
        <a:lstStyle/>
        <a:p>
          <a:endParaRPr lang="es-EC"/>
        </a:p>
      </dgm:t>
    </dgm:pt>
    <dgm:pt modelId="{9EE770DF-341E-40E9-ABCB-6B6036E532FF}">
      <dgm:prSet/>
      <dgm:spPr/>
      <dgm:t>
        <a:bodyPr/>
        <a:lstStyle/>
        <a:p>
          <a:r>
            <a:rPr lang="es-EC"/>
            <a:t>Servicio de mantenimiento</a:t>
          </a:r>
        </a:p>
      </dgm:t>
    </dgm:pt>
    <dgm:pt modelId="{A736A3ED-2BE8-4A46-9276-02E0C73DACD5}" type="parTrans" cxnId="{BE794638-AE4C-4EAC-B40F-4C7F9FFA07DF}">
      <dgm:prSet/>
      <dgm:spPr/>
      <dgm:t>
        <a:bodyPr/>
        <a:lstStyle/>
        <a:p>
          <a:endParaRPr lang="es-EC"/>
        </a:p>
      </dgm:t>
    </dgm:pt>
    <dgm:pt modelId="{4B6FD166-58BC-4D35-9074-5E228FC7EBE2}" type="sibTrans" cxnId="{BE794638-AE4C-4EAC-B40F-4C7F9FFA07DF}">
      <dgm:prSet/>
      <dgm:spPr/>
      <dgm:t>
        <a:bodyPr/>
        <a:lstStyle/>
        <a:p>
          <a:endParaRPr lang="es-EC"/>
        </a:p>
      </dgm:t>
    </dgm:pt>
    <dgm:pt modelId="{698074B5-92C7-4830-90FC-5BB05C2E43FE}">
      <dgm:prSet/>
      <dgm:spPr/>
      <dgm:t>
        <a:bodyPr/>
        <a:lstStyle/>
        <a:p>
          <a:r>
            <a:rPr lang="es-EC"/>
            <a:t>Garantías</a:t>
          </a:r>
        </a:p>
      </dgm:t>
    </dgm:pt>
    <dgm:pt modelId="{6A39E5E9-6A86-4422-A9E2-974B1D92B704}" type="parTrans" cxnId="{92F96DCE-A13A-41E5-B8F0-4299D1E79276}">
      <dgm:prSet/>
      <dgm:spPr/>
      <dgm:t>
        <a:bodyPr/>
        <a:lstStyle/>
        <a:p>
          <a:endParaRPr lang="es-EC"/>
        </a:p>
      </dgm:t>
    </dgm:pt>
    <dgm:pt modelId="{36617E3D-A9FF-4F50-B8C0-F2EECA88354B}" type="sibTrans" cxnId="{92F96DCE-A13A-41E5-B8F0-4299D1E79276}">
      <dgm:prSet/>
      <dgm:spPr/>
      <dgm:t>
        <a:bodyPr/>
        <a:lstStyle/>
        <a:p>
          <a:endParaRPr lang="es-EC"/>
        </a:p>
      </dgm:t>
    </dgm:pt>
    <dgm:pt modelId="{79FF3E43-9643-4553-BDAB-11DD64825D43}">
      <dgm:prSet/>
      <dgm:spPr/>
      <dgm:t>
        <a:bodyPr/>
        <a:lstStyle/>
        <a:p>
          <a:r>
            <a:rPr lang="es-EC"/>
            <a:t>Crédito directo</a:t>
          </a:r>
        </a:p>
      </dgm:t>
    </dgm:pt>
    <dgm:pt modelId="{C00D04B6-FAA9-45F5-9E64-8F88AF1D05CE}" type="parTrans" cxnId="{398DF1D3-5DE2-484F-A753-AB1407BDC1D4}">
      <dgm:prSet/>
      <dgm:spPr/>
      <dgm:t>
        <a:bodyPr/>
        <a:lstStyle/>
        <a:p>
          <a:endParaRPr lang="es-EC"/>
        </a:p>
      </dgm:t>
    </dgm:pt>
    <dgm:pt modelId="{2B4BA40D-CF93-4885-B963-6BC0CFB32D04}" type="sibTrans" cxnId="{398DF1D3-5DE2-484F-A753-AB1407BDC1D4}">
      <dgm:prSet/>
      <dgm:spPr/>
      <dgm:t>
        <a:bodyPr/>
        <a:lstStyle/>
        <a:p>
          <a:endParaRPr lang="es-EC"/>
        </a:p>
      </dgm:t>
    </dgm:pt>
    <dgm:pt modelId="{F3A0411E-63C2-45ED-B7C8-C6C078E8F866}">
      <dgm:prSet/>
      <dgm:spPr/>
      <dgm:t>
        <a:bodyPr/>
        <a:lstStyle/>
        <a:p>
          <a:r>
            <a:rPr lang="es-EC"/>
            <a:t>NIIF 15 Elementos análisis</a:t>
          </a:r>
        </a:p>
      </dgm:t>
    </dgm:pt>
    <dgm:pt modelId="{7145908E-BF6B-4676-B247-8A9840CA4824}" type="parTrans" cxnId="{A41CCE53-2A40-4C80-9EC6-638636382507}">
      <dgm:prSet/>
      <dgm:spPr/>
      <dgm:t>
        <a:bodyPr/>
        <a:lstStyle/>
        <a:p>
          <a:endParaRPr lang="es-EC"/>
        </a:p>
      </dgm:t>
    </dgm:pt>
    <dgm:pt modelId="{E69AE69D-BB25-40A9-9084-B80A8E20A869}" type="sibTrans" cxnId="{A41CCE53-2A40-4C80-9EC6-638636382507}">
      <dgm:prSet/>
      <dgm:spPr/>
      <dgm:t>
        <a:bodyPr/>
        <a:lstStyle/>
        <a:p>
          <a:endParaRPr lang="es-EC"/>
        </a:p>
      </dgm:t>
    </dgm:pt>
    <dgm:pt modelId="{49A51799-009D-4537-A7D4-6818C7F22396}" type="pres">
      <dgm:prSet presAssocID="{5F3A3181-669B-42A5-A682-EA641140E9B6}" presName="Name0" presStyleCnt="0">
        <dgm:presLayoutVars>
          <dgm:dir/>
          <dgm:resizeHandles val="exact"/>
        </dgm:presLayoutVars>
      </dgm:prSet>
      <dgm:spPr/>
    </dgm:pt>
    <dgm:pt modelId="{37BBB11F-9516-4969-9177-0522CFC28CD9}" type="pres">
      <dgm:prSet presAssocID="{5F3A3181-669B-42A5-A682-EA641140E9B6}" presName="arrow" presStyleLbl="bgShp" presStyleIdx="0" presStyleCnt="1"/>
      <dgm:spPr/>
    </dgm:pt>
    <dgm:pt modelId="{1EF8A895-1C0E-4CCD-882E-5AB1ED3A4F1F}" type="pres">
      <dgm:prSet presAssocID="{5F3A3181-669B-42A5-A682-EA641140E9B6}" presName="points" presStyleCnt="0"/>
      <dgm:spPr/>
    </dgm:pt>
    <dgm:pt modelId="{BC792A60-9BB1-455B-878E-049D4CAB453D}" type="pres">
      <dgm:prSet presAssocID="{9E8E3E31-24F4-44DE-A38B-097B89414338}" presName="compositeA" presStyleCnt="0"/>
      <dgm:spPr/>
    </dgm:pt>
    <dgm:pt modelId="{26F79045-7905-4A5B-AFF9-F1F9BCCCF6FC}" type="pres">
      <dgm:prSet presAssocID="{9E8E3E31-24F4-44DE-A38B-097B89414338}" presName="textA" presStyleLbl="revTx" presStyleIdx="0" presStyleCnt="6">
        <dgm:presLayoutVars>
          <dgm:bulletEnabled val="1"/>
        </dgm:presLayoutVars>
      </dgm:prSet>
      <dgm:spPr/>
    </dgm:pt>
    <dgm:pt modelId="{0A476F38-4634-47BA-A5DD-91E52DABF576}" type="pres">
      <dgm:prSet presAssocID="{9E8E3E31-24F4-44DE-A38B-097B89414338}" presName="circleA" presStyleLbl="node1" presStyleIdx="0" presStyleCnt="6"/>
      <dgm:spPr/>
    </dgm:pt>
    <dgm:pt modelId="{F60F8669-8119-4998-A291-4D9B04002B87}" type="pres">
      <dgm:prSet presAssocID="{9E8E3E31-24F4-44DE-A38B-097B89414338}" presName="spaceA" presStyleCnt="0"/>
      <dgm:spPr/>
    </dgm:pt>
    <dgm:pt modelId="{4EB15DF8-6A1F-4AA1-82CF-80EB5B898ECC}" type="pres">
      <dgm:prSet presAssocID="{482E4B0A-D615-4DAD-9759-7A11F2AA2DBE}" presName="space" presStyleCnt="0"/>
      <dgm:spPr/>
    </dgm:pt>
    <dgm:pt modelId="{63550E0E-06BD-44C0-A1AC-8F58EB3A76B9}" type="pres">
      <dgm:prSet presAssocID="{86858315-5BE2-4180-9D3D-F0C3989700DD}" presName="compositeB" presStyleCnt="0"/>
      <dgm:spPr/>
    </dgm:pt>
    <dgm:pt modelId="{5676D931-C7D8-438C-9A8C-4AF997C13C34}" type="pres">
      <dgm:prSet presAssocID="{86858315-5BE2-4180-9D3D-F0C3989700DD}" presName="textB" presStyleLbl="revTx" presStyleIdx="1" presStyleCnt="6">
        <dgm:presLayoutVars>
          <dgm:bulletEnabled val="1"/>
        </dgm:presLayoutVars>
      </dgm:prSet>
      <dgm:spPr/>
    </dgm:pt>
    <dgm:pt modelId="{5E4D9F78-746B-49C9-91D8-45660EC9A3CF}" type="pres">
      <dgm:prSet presAssocID="{86858315-5BE2-4180-9D3D-F0C3989700DD}" presName="circleB" presStyleLbl="node1" presStyleIdx="1" presStyleCnt="6"/>
      <dgm:spPr/>
    </dgm:pt>
    <dgm:pt modelId="{2597D625-9D92-4766-9884-07682EA707DC}" type="pres">
      <dgm:prSet presAssocID="{86858315-5BE2-4180-9D3D-F0C3989700DD}" presName="spaceB" presStyleCnt="0"/>
      <dgm:spPr/>
    </dgm:pt>
    <dgm:pt modelId="{2A027D4B-7501-4378-B6A4-E1550ABD200B}" type="pres">
      <dgm:prSet presAssocID="{969F33DA-94AD-4613-9F22-A6CA0F251A52}" presName="space" presStyleCnt="0"/>
      <dgm:spPr/>
    </dgm:pt>
    <dgm:pt modelId="{1A4EAE80-5410-4950-89AF-724EE42316A9}" type="pres">
      <dgm:prSet presAssocID="{9EE770DF-341E-40E9-ABCB-6B6036E532FF}" presName="compositeA" presStyleCnt="0"/>
      <dgm:spPr/>
    </dgm:pt>
    <dgm:pt modelId="{BE415C93-D2C0-463B-8958-D04FAE15CC60}" type="pres">
      <dgm:prSet presAssocID="{9EE770DF-341E-40E9-ABCB-6B6036E532FF}" presName="textA" presStyleLbl="revTx" presStyleIdx="2" presStyleCnt="6">
        <dgm:presLayoutVars>
          <dgm:bulletEnabled val="1"/>
        </dgm:presLayoutVars>
      </dgm:prSet>
      <dgm:spPr/>
    </dgm:pt>
    <dgm:pt modelId="{55FC4DEF-5FB8-4B6B-B9F4-581396FDAA6C}" type="pres">
      <dgm:prSet presAssocID="{9EE770DF-341E-40E9-ABCB-6B6036E532FF}" presName="circleA" presStyleLbl="node1" presStyleIdx="2" presStyleCnt="6"/>
      <dgm:spPr/>
    </dgm:pt>
    <dgm:pt modelId="{C3C9740D-7934-4458-B347-EA25734B875D}" type="pres">
      <dgm:prSet presAssocID="{9EE770DF-341E-40E9-ABCB-6B6036E532FF}" presName="spaceA" presStyleCnt="0"/>
      <dgm:spPr/>
    </dgm:pt>
    <dgm:pt modelId="{6B60CDEE-0BE0-45DB-BB85-10016C12725A}" type="pres">
      <dgm:prSet presAssocID="{4B6FD166-58BC-4D35-9074-5E228FC7EBE2}" presName="space" presStyleCnt="0"/>
      <dgm:spPr/>
    </dgm:pt>
    <dgm:pt modelId="{9930F99C-A4F2-4D10-A41F-3EDE11B83771}" type="pres">
      <dgm:prSet presAssocID="{698074B5-92C7-4830-90FC-5BB05C2E43FE}" presName="compositeB" presStyleCnt="0"/>
      <dgm:spPr/>
    </dgm:pt>
    <dgm:pt modelId="{17E88474-0C4C-4D34-87C0-D1C05474E171}" type="pres">
      <dgm:prSet presAssocID="{698074B5-92C7-4830-90FC-5BB05C2E43FE}" presName="textB" presStyleLbl="revTx" presStyleIdx="3" presStyleCnt="6">
        <dgm:presLayoutVars>
          <dgm:bulletEnabled val="1"/>
        </dgm:presLayoutVars>
      </dgm:prSet>
      <dgm:spPr/>
    </dgm:pt>
    <dgm:pt modelId="{1F69D660-D42A-4666-954A-29B0A1184EC4}" type="pres">
      <dgm:prSet presAssocID="{698074B5-92C7-4830-90FC-5BB05C2E43FE}" presName="circleB" presStyleLbl="node1" presStyleIdx="3" presStyleCnt="6"/>
      <dgm:spPr/>
    </dgm:pt>
    <dgm:pt modelId="{028B8402-D478-467E-9C1E-8EE944A3DDCD}" type="pres">
      <dgm:prSet presAssocID="{698074B5-92C7-4830-90FC-5BB05C2E43FE}" presName="spaceB" presStyleCnt="0"/>
      <dgm:spPr/>
    </dgm:pt>
    <dgm:pt modelId="{270DDAA5-C13A-4C8D-BD4B-B018E0D4060D}" type="pres">
      <dgm:prSet presAssocID="{36617E3D-A9FF-4F50-B8C0-F2EECA88354B}" presName="space" presStyleCnt="0"/>
      <dgm:spPr/>
    </dgm:pt>
    <dgm:pt modelId="{CF3DC3EB-67C0-447C-BAFC-7236D4115BC7}" type="pres">
      <dgm:prSet presAssocID="{79FF3E43-9643-4553-BDAB-11DD64825D43}" presName="compositeA" presStyleCnt="0"/>
      <dgm:spPr/>
    </dgm:pt>
    <dgm:pt modelId="{7BB1E4C0-B06D-474F-AEA9-C9BC5268A38F}" type="pres">
      <dgm:prSet presAssocID="{79FF3E43-9643-4553-BDAB-11DD64825D43}" presName="textA" presStyleLbl="revTx" presStyleIdx="4" presStyleCnt="6">
        <dgm:presLayoutVars>
          <dgm:bulletEnabled val="1"/>
        </dgm:presLayoutVars>
      </dgm:prSet>
      <dgm:spPr/>
    </dgm:pt>
    <dgm:pt modelId="{686A8DDA-A2B6-4046-A028-01CD948B75E7}" type="pres">
      <dgm:prSet presAssocID="{79FF3E43-9643-4553-BDAB-11DD64825D43}" presName="circleA" presStyleLbl="node1" presStyleIdx="4" presStyleCnt="6"/>
      <dgm:spPr/>
    </dgm:pt>
    <dgm:pt modelId="{B0046A1E-12F5-4C7B-B896-B6B8B5222890}" type="pres">
      <dgm:prSet presAssocID="{79FF3E43-9643-4553-BDAB-11DD64825D43}" presName="spaceA" presStyleCnt="0"/>
      <dgm:spPr/>
    </dgm:pt>
    <dgm:pt modelId="{E3B276C9-3F95-47CC-890D-8842C3858061}" type="pres">
      <dgm:prSet presAssocID="{2B4BA40D-CF93-4885-B963-6BC0CFB32D04}" presName="space" presStyleCnt="0"/>
      <dgm:spPr/>
    </dgm:pt>
    <dgm:pt modelId="{FA58C63A-A7C1-4672-91CE-656F2BB3365F}" type="pres">
      <dgm:prSet presAssocID="{F3A0411E-63C2-45ED-B7C8-C6C078E8F866}" presName="compositeB" presStyleCnt="0"/>
      <dgm:spPr/>
    </dgm:pt>
    <dgm:pt modelId="{C4137AEA-0E07-4F01-A105-B4A23F8337EF}" type="pres">
      <dgm:prSet presAssocID="{F3A0411E-63C2-45ED-B7C8-C6C078E8F866}" presName="textB" presStyleLbl="revTx" presStyleIdx="5" presStyleCnt="6">
        <dgm:presLayoutVars>
          <dgm:bulletEnabled val="1"/>
        </dgm:presLayoutVars>
      </dgm:prSet>
      <dgm:spPr/>
    </dgm:pt>
    <dgm:pt modelId="{C5EB10CD-5D03-4A36-B67A-4E26FF426ABF}" type="pres">
      <dgm:prSet presAssocID="{F3A0411E-63C2-45ED-B7C8-C6C078E8F866}" presName="circleB" presStyleLbl="node1" presStyleIdx="5" presStyleCnt="6"/>
      <dgm:spPr/>
    </dgm:pt>
    <dgm:pt modelId="{A906A5A1-A8EA-4844-9807-20A047ECB01C}" type="pres">
      <dgm:prSet presAssocID="{F3A0411E-63C2-45ED-B7C8-C6C078E8F866}" presName="spaceB" presStyleCnt="0"/>
      <dgm:spPr/>
    </dgm:pt>
  </dgm:ptLst>
  <dgm:cxnLst>
    <dgm:cxn modelId="{BE794638-AE4C-4EAC-B40F-4C7F9FFA07DF}" srcId="{5F3A3181-669B-42A5-A682-EA641140E9B6}" destId="{9EE770DF-341E-40E9-ABCB-6B6036E532FF}" srcOrd="2" destOrd="0" parTransId="{A736A3ED-2BE8-4A46-9276-02E0C73DACD5}" sibTransId="{4B6FD166-58BC-4D35-9074-5E228FC7EBE2}"/>
    <dgm:cxn modelId="{4946633C-AB64-4012-9D73-F3797C394CA4}" type="presOf" srcId="{86858315-5BE2-4180-9D3D-F0C3989700DD}" destId="{5676D931-C7D8-438C-9A8C-4AF997C13C34}" srcOrd="0" destOrd="0" presId="urn:microsoft.com/office/officeart/2005/8/layout/hProcess11"/>
    <dgm:cxn modelId="{B9E68C5D-5814-4F77-B8E6-648F25AD061C}" type="presOf" srcId="{698074B5-92C7-4830-90FC-5BB05C2E43FE}" destId="{17E88474-0C4C-4D34-87C0-D1C05474E171}" srcOrd="0" destOrd="0" presId="urn:microsoft.com/office/officeart/2005/8/layout/hProcess11"/>
    <dgm:cxn modelId="{E105C864-5600-4B42-B9DF-2182BCB11CA0}" type="presOf" srcId="{5F3A3181-669B-42A5-A682-EA641140E9B6}" destId="{49A51799-009D-4537-A7D4-6818C7F22396}" srcOrd="0" destOrd="0" presId="urn:microsoft.com/office/officeart/2005/8/layout/hProcess11"/>
    <dgm:cxn modelId="{A41CCE53-2A40-4C80-9EC6-638636382507}" srcId="{5F3A3181-669B-42A5-A682-EA641140E9B6}" destId="{F3A0411E-63C2-45ED-B7C8-C6C078E8F866}" srcOrd="5" destOrd="0" parTransId="{7145908E-BF6B-4676-B247-8A9840CA4824}" sibTransId="{E69AE69D-BB25-40A9-9084-B80A8E20A869}"/>
    <dgm:cxn modelId="{129B215A-62CC-4153-924B-BC9F02D1A6AA}" type="presOf" srcId="{9EE770DF-341E-40E9-ABCB-6B6036E532FF}" destId="{BE415C93-D2C0-463B-8958-D04FAE15CC60}" srcOrd="0" destOrd="0" presId="urn:microsoft.com/office/officeart/2005/8/layout/hProcess11"/>
    <dgm:cxn modelId="{77BFBE8B-5C30-49F9-8B1B-DDA61D69F2F7}" type="presOf" srcId="{9E8E3E31-24F4-44DE-A38B-097B89414338}" destId="{26F79045-7905-4A5B-AFF9-F1F9BCCCF6FC}" srcOrd="0" destOrd="0" presId="urn:microsoft.com/office/officeart/2005/8/layout/hProcess11"/>
    <dgm:cxn modelId="{484AE69B-8415-4865-86EC-FC3CCF52089E}" srcId="{5F3A3181-669B-42A5-A682-EA641140E9B6}" destId="{86858315-5BE2-4180-9D3D-F0C3989700DD}" srcOrd="1" destOrd="0" parTransId="{A069B639-5A7C-4B5E-A260-FB6702CAD3BE}" sibTransId="{969F33DA-94AD-4613-9F22-A6CA0F251A52}"/>
    <dgm:cxn modelId="{0F3357B1-813C-4E41-BE0F-2E52E2740C9A}" srcId="{5F3A3181-669B-42A5-A682-EA641140E9B6}" destId="{9E8E3E31-24F4-44DE-A38B-097B89414338}" srcOrd="0" destOrd="0" parTransId="{DCADB895-64E0-4527-A97B-2F2CFF5734A7}" sibTransId="{482E4B0A-D615-4DAD-9759-7A11F2AA2DBE}"/>
    <dgm:cxn modelId="{92F96DCE-A13A-41E5-B8F0-4299D1E79276}" srcId="{5F3A3181-669B-42A5-A682-EA641140E9B6}" destId="{698074B5-92C7-4830-90FC-5BB05C2E43FE}" srcOrd="3" destOrd="0" parTransId="{6A39E5E9-6A86-4422-A9E2-974B1D92B704}" sibTransId="{36617E3D-A9FF-4F50-B8C0-F2EECA88354B}"/>
    <dgm:cxn modelId="{398DF1D3-5DE2-484F-A753-AB1407BDC1D4}" srcId="{5F3A3181-669B-42A5-A682-EA641140E9B6}" destId="{79FF3E43-9643-4553-BDAB-11DD64825D43}" srcOrd="4" destOrd="0" parTransId="{C00D04B6-FAA9-45F5-9E64-8F88AF1D05CE}" sibTransId="{2B4BA40D-CF93-4885-B963-6BC0CFB32D04}"/>
    <dgm:cxn modelId="{1CB7D5DB-CE61-406E-B256-618C50369D55}" type="presOf" srcId="{F3A0411E-63C2-45ED-B7C8-C6C078E8F866}" destId="{C4137AEA-0E07-4F01-A105-B4A23F8337EF}" srcOrd="0" destOrd="0" presId="urn:microsoft.com/office/officeart/2005/8/layout/hProcess11"/>
    <dgm:cxn modelId="{1C2F70F6-A9AA-435D-B5AE-A77B1653060F}" type="presOf" srcId="{79FF3E43-9643-4553-BDAB-11DD64825D43}" destId="{7BB1E4C0-B06D-474F-AEA9-C9BC5268A38F}" srcOrd="0" destOrd="0" presId="urn:microsoft.com/office/officeart/2005/8/layout/hProcess11"/>
    <dgm:cxn modelId="{FDDC5903-768E-4787-9EA9-F03B4E81B2F0}" type="presParOf" srcId="{49A51799-009D-4537-A7D4-6818C7F22396}" destId="{37BBB11F-9516-4969-9177-0522CFC28CD9}" srcOrd="0" destOrd="0" presId="urn:microsoft.com/office/officeart/2005/8/layout/hProcess11"/>
    <dgm:cxn modelId="{9A146182-382D-40BB-AE11-9EF036886EB1}" type="presParOf" srcId="{49A51799-009D-4537-A7D4-6818C7F22396}" destId="{1EF8A895-1C0E-4CCD-882E-5AB1ED3A4F1F}" srcOrd="1" destOrd="0" presId="urn:microsoft.com/office/officeart/2005/8/layout/hProcess11"/>
    <dgm:cxn modelId="{9D665BB3-F48F-4807-B3E6-BEF6CE0C439F}" type="presParOf" srcId="{1EF8A895-1C0E-4CCD-882E-5AB1ED3A4F1F}" destId="{BC792A60-9BB1-455B-878E-049D4CAB453D}" srcOrd="0" destOrd="0" presId="urn:microsoft.com/office/officeart/2005/8/layout/hProcess11"/>
    <dgm:cxn modelId="{30DBC7C7-E203-440B-8379-99A9F01924CF}" type="presParOf" srcId="{BC792A60-9BB1-455B-878E-049D4CAB453D}" destId="{26F79045-7905-4A5B-AFF9-F1F9BCCCF6FC}" srcOrd="0" destOrd="0" presId="urn:microsoft.com/office/officeart/2005/8/layout/hProcess11"/>
    <dgm:cxn modelId="{A1FDBA33-2DB7-4261-8949-0DA4BB20C122}" type="presParOf" srcId="{BC792A60-9BB1-455B-878E-049D4CAB453D}" destId="{0A476F38-4634-47BA-A5DD-91E52DABF576}" srcOrd="1" destOrd="0" presId="urn:microsoft.com/office/officeart/2005/8/layout/hProcess11"/>
    <dgm:cxn modelId="{41A494C1-D827-4C59-A77E-04FE736B6ACD}" type="presParOf" srcId="{BC792A60-9BB1-455B-878E-049D4CAB453D}" destId="{F60F8669-8119-4998-A291-4D9B04002B87}" srcOrd="2" destOrd="0" presId="urn:microsoft.com/office/officeart/2005/8/layout/hProcess11"/>
    <dgm:cxn modelId="{352A6FEA-D2D3-474A-9F8D-9BC61220495B}" type="presParOf" srcId="{1EF8A895-1C0E-4CCD-882E-5AB1ED3A4F1F}" destId="{4EB15DF8-6A1F-4AA1-82CF-80EB5B898ECC}" srcOrd="1" destOrd="0" presId="urn:microsoft.com/office/officeart/2005/8/layout/hProcess11"/>
    <dgm:cxn modelId="{70A8EF4D-A7AC-4023-93B7-6F45C0C18F90}" type="presParOf" srcId="{1EF8A895-1C0E-4CCD-882E-5AB1ED3A4F1F}" destId="{63550E0E-06BD-44C0-A1AC-8F58EB3A76B9}" srcOrd="2" destOrd="0" presId="urn:microsoft.com/office/officeart/2005/8/layout/hProcess11"/>
    <dgm:cxn modelId="{1030B388-11DA-4A0B-81F2-17921891E28E}" type="presParOf" srcId="{63550E0E-06BD-44C0-A1AC-8F58EB3A76B9}" destId="{5676D931-C7D8-438C-9A8C-4AF997C13C34}" srcOrd="0" destOrd="0" presId="urn:microsoft.com/office/officeart/2005/8/layout/hProcess11"/>
    <dgm:cxn modelId="{B27552BD-DDB3-48EB-AB2C-3AB87CF3D785}" type="presParOf" srcId="{63550E0E-06BD-44C0-A1AC-8F58EB3A76B9}" destId="{5E4D9F78-746B-49C9-91D8-45660EC9A3CF}" srcOrd="1" destOrd="0" presId="urn:microsoft.com/office/officeart/2005/8/layout/hProcess11"/>
    <dgm:cxn modelId="{101FC1CE-A38B-487E-B014-34508302D6E7}" type="presParOf" srcId="{63550E0E-06BD-44C0-A1AC-8F58EB3A76B9}" destId="{2597D625-9D92-4766-9884-07682EA707DC}" srcOrd="2" destOrd="0" presId="urn:microsoft.com/office/officeart/2005/8/layout/hProcess11"/>
    <dgm:cxn modelId="{EAD52B97-950D-4890-9525-08B8032E9A73}" type="presParOf" srcId="{1EF8A895-1C0E-4CCD-882E-5AB1ED3A4F1F}" destId="{2A027D4B-7501-4378-B6A4-E1550ABD200B}" srcOrd="3" destOrd="0" presId="urn:microsoft.com/office/officeart/2005/8/layout/hProcess11"/>
    <dgm:cxn modelId="{4D7539FF-810E-405B-A178-02CA6C513D40}" type="presParOf" srcId="{1EF8A895-1C0E-4CCD-882E-5AB1ED3A4F1F}" destId="{1A4EAE80-5410-4950-89AF-724EE42316A9}" srcOrd="4" destOrd="0" presId="urn:microsoft.com/office/officeart/2005/8/layout/hProcess11"/>
    <dgm:cxn modelId="{D4F5570C-4E04-42E5-A940-73F28B4E9F55}" type="presParOf" srcId="{1A4EAE80-5410-4950-89AF-724EE42316A9}" destId="{BE415C93-D2C0-463B-8958-D04FAE15CC60}" srcOrd="0" destOrd="0" presId="urn:microsoft.com/office/officeart/2005/8/layout/hProcess11"/>
    <dgm:cxn modelId="{296851D0-2D55-4B9D-B1C9-CC4DCCC5686B}" type="presParOf" srcId="{1A4EAE80-5410-4950-89AF-724EE42316A9}" destId="{55FC4DEF-5FB8-4B6B-B9F4-581396FDAA6C}" srcOrd="1" destOrd="0" presId="urn:microsoft.com/office/officeart/2005/8/layout/hProcess11"/>
    <dgm:cxn modelId="{B3325C89-BBE2-4615-B7D4-AEC45448A23C}" type="presParOf" srcId="{1A4EAE80-5410-4950-89AF-724EE42316A9}" destId="{C3C9740D-7934-4458-B347-EA25734B875D}" srcOrd="2" destOrd="0" presId="urn:microsoft.com/office/officeart/2005/8/layout/hProcess11"/>
    <dgm:cxn modelId="{FDEAE452-2E13-443E-8F39-2C9EB26EC108}" type="presParOf" srcId="{1EF8A895-1C0E-4CCD-882E-5AB1ED3A4F1F}" destId="{6B60CDEE-0BE0-45DB-BB85-10016C12725A}" srcOrd="5" destOrd="0" presId="urn:microsoft.com/office/officeart/2005/8/layout/hProcess11"/>
    <dgm:cxn modelId="{20CA1747-7995-4C82-86EB-E6D1EB6FD8CC}" type="presParOf" srcId="{1EF8A895-1C0E-4CCD-882E-5AB1ED3A4F1F}" destId="{9930F99C-A4F2-4D10-A41F-3EDE11B83771}" srcOrd="6" destOrd="0" presId="urn:microsoft.com/office/officeart/2005/8/layout/hProcess11"/>
    <dgm:cxn modelId="{CB294C9D-0AC3-4000-9FEE-2DB4405B97AE}" type="presParOf" srcId="{9930F99C-A4F2-4D10-A41F-3EDE11B83771}" destId="{17E88474-0C4C-4D34-87C0-D1C05474E171}" srcOrd="0" destOrd="0" presId="urn:microsoft.com/office/officeart/2005/8/layout/hProcess11"/>
    <dgm:cxn modelId="{53ED2B15-1D5C-44A8-9221-3E222EF304EC}" type="presParOf" srcId="{9930F99C-A4F2-4D10-A41F-3EDE11B83771}" destId="{1F69D660-D42A-4666-954A-29B0A1184EC4}" srcOrd="1" destOrd="0" presId="urn:microsoft.com/office/officeart/2005/8/layout/hProcess11"/>
    <dgm:cxn modelId="{DB0597D8-5551-4EAD-A6A9-D266DBE9D937}" type="presParOf" srcId="{9930F99C-A4F2-4D10-A41F-3EDE11B83771}" destId="{028B8402-D478-467E-9C1E-8EE944A3DDCD}" srcOrd="2" destOrd="0" presId="urn:microsoft.com/office/officeart/2005/8/layout/hProcess11"/>
    <dgm:cxn modelId="{D3FBA318-D862-4EC8-A623-1115FE148533}" type="presParOf" srcId="{1EF8A895-1C0E-4CCD-882E-5AB1ED3A4F1F}" destId="{270DDAA5-C13A-4C8D-BD4B-B018E0D4060D}" srcOrd="7" destOrd="0" presId="urn:microsoft.com/office/officeart/2005/8/layout/hProcess11"/>
    <dgm:cxn modelId="{4BE26621-51FA-4951-B55F-0BD05CFA0000}" type="presParOf" srcId="{1EF8A895-1C0E-4CCD-882E-5AB1ED3A4F1F}" destId="{CF3DC3EB-67C0-447C-BAFC-7236D4115BC7}" srcOrd="8" destOrd="0" presId="urn:microsoft.com/office/officeart/2005/8/layout/hProcess11"/>
    <dgm:cxn modelId="{7DE4357B-AE06-4F59-8263-1492D206C9FF}" type="presParOf" srcId="{CF3DC3EB-67C0-447C-BAFC-7236D4115BC7}" destId="{7BB1E4C0-B06D-474F-AEA9-C9BC5268A38F}" srcOrd="0" destOrd="0" presId="urn:microsoft.com/office/officeart/2005/8/layout/hProcess11"/>
    <dgm:cxn modelId="{20003105-BCF4-4D8D-B051-EE6B89506881}" type="presParOf" srcId="{CF3DC3EB-67C0-447C-BAFC-7236D4115BC7}" destId="{686A8DDA-A2B6-4046-A028-01CD948B75E7}" srcOrd="1" destOrd="0" presId="urn:microsoft.com/office/officeart/2005/8/layout/hProcess11"/>
    <dgm:cxn modelId="{2D2FDAC3-B10B-4F82-B078-367ED983FD80}" type="presParOf" srcId="{CF3DC3EB-67C0-447C-BAFC-7236D4115BC7}" destId="{B0046A1E-12F5-4C7B-B896-B6B8B5222890}" srcOrd="2" destOrd="0" presId="urn:microsoft.com/office/officeart/2005/8/layout/hProcess11"/>
    <dgm:cxn modelId="{9F5DE202-D2C5-4C11-91CE-461B2C44DF5B}" type="presParOf" srcId="{1EF8A895-1C0E-4CCD-882E-5AB1ED3A4F1F}" destId="{E3B276C9-3F95-47CC-890D-8842C3858061}" srcOrd="9" destOrd="0" presId="urn:microsoft.com/office/officeart/2005/8/layout/hProcess11"/>
    <dgm:cxn modelId="{F728665D-B7A5-4DB4-8A98-5D88DDEBC1CC}" type="presParOf" srcId="{1EF8A895-1C0E-4CCD-882E-5AB1ED3A4F1F}" destId="{FA58C63A-A7C1-4672-91CE-656F2BB3365F}" srcOrd="10" destOrd="0" presId="urn:microsoft.com/office/officeart/2005/8/layout/hProcess11"/>
    <dgm:cxn modelId="{5E526080-6E5B-4D38-AF18-BD8F5C5F4CCA}" type="presParOf" srcId="{FA58C63A-A7C1-4672-91CE-656F2BB3365F}" destId="{C4137AEA-0E07-4F01-A105-B4A23F8337EF}" srcOrd="0" destOrd="0" presId="urn:microsoft.com/office/officeart/2005/8/layout/hProcess11"/>
    <dgm:cxn modelId="{EB3FCB85-9196-49B8-B6DF-D71B81F3DE83}" type="presParOf" srcId="{FA58C63A-A7C1-4672-91CE-656F2BB3365F}" destId="{C5EB10CD-5D03-4A36-B67A-4E26FF426ABF}" srcOrd="1" destOrd="0" presId="urn:microsoft.com/office/officeart/2005/8/layout/hProcess11"/>
    <dgm:cxn modelId="{B8B69078-6E7E-40FB-9236-69770CA4E671}" type="presParOf" srcId="{FA58C63A-A7C1-4672-91CE-656F2BB3365F}" destId="{A906A5A1-A8EA-4844-9807-20A047ECB01C}"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0026AE-F9EB-482A-A967-AF235E2AF222}" type="doc">
      <dgm:prSet loTypeId="urn:microsoft.com/office/officeart/2005/8/layout/vList2" loCatId="list" qsTypeId="urn:microsoft.com/office/officeart/2005/8/quickstyle/simple3" qsCatId="simple" csTypeId="urn:microsoft.com/office/officeart/2005/8/colors/colorful4" csCatId="colorful"/>
      <dgm:spPr/>
      <dgm:t>
        <a:bodyPr/>
        <a:lstStyle/>
        <a:p>
          <a:endParaRPr lang="es-EC"/>
        </a:p>
      </dgm:t>
    </dgm:pt>
    <dgm:pt modelId="{0806F30C-F489-4A3F-B677-D4C2BEF11EBF}">
      <dgm:prSet/>
      <dgm:spPr/>
      <dgm:t>
        <a:bodyPr/>
        <a:lstStyle/>
        <a:p>
          <a:r>
            <a:rPr lang="es-EC"/>
            <a:t>Falta de actualización de información en los profesionales contables y auditoría</a:t>
          </a:r>
        </a:p>
      </dgm:t>
    </dgm:pt>
    <dgm:pt modelId="{E09018C3-0F27-4340-9365-3FA12E1D2ED4}" type="parTrans" cxnId="{C7EB0928-C055-4F63-824E-5445AEFFB525}">
      <dgm:prSet/>
      <dgm:spPr/>
      <dgm:t>
        <a:bodyPr/>
        <a:lstStyle/>
        <a:p>
          <a:endParaRPr lang="es-EC"/>
        </a:p>
      </dgm:t>
    </dgm:pt>
    <dgm:pt modelId="{EAAE08FB-7ADB-4862-A1E4-C2E06588E18F}" type="sibTrans" cxnId="{C7EB0928-C055-4F63-824E-5445AEFFB525}">
      <dgm:prSet/>
      <dgm:spPr/>
      <dgm:t>
        <a:bodyPr/>
        <a:lstStyle/>
        <a:p>
          <a:endParaRPr lang="es-EC"/>
        </a:p>
      </dgm:t>
    </dgm:pt>
    <dgm:pt modelId="{2A716720-8804-4EAD-8967-ACE259FEF9B5}">
      <dgm:prSet/>
      <dgm:spPr/>
      <dgm:t>
        <a:bodyPr/>
        <a:lstStyle/>
        <a:p>
          <a:r>
            <a:rPr lang="es-EC"/>
            <a:t>Inoportuno reconocimiento de ingresos</a:t>
          </a:r>
        </a:p>
      </dgm:t>
    </dgm:pt>
    <dgm:pt modelId="{0BD0199F-43E0-489A-9705-1870ACAB6135}" type="parTrans" cxnId="{2AA93DCC-65BA-4240-99AE-F6E94F293CC9}">
      <dgm:prSet/>
      <dgm:spPr/>
      <dgm:t>
        <a:bodyPr/>
        <a:lstStyle/>
        <a:p>
          <a:endParaRPr lang="es-EC"/>
        </a:p>
      </dgm:t>
    </dgm:pt>
    <dgm:pt modelId="{F7CC99FB-0C3E-4494-B4F7-80640AEA30C3}" type="sibTrans" cxnId="{2AA93DCC-65BA-4240-99AE-F6E94F293CC9}">
      <dgm:prSet/>
      <dgm:spPr/>
      <dgm:t>
        <a:bodyPr/>
        <a:lstStyle/>
        <a:p>
          <a:endParaRPr lang="es-EC"/>
        </a:p>
      </dgm:t>
    </dgm:pt>
    <dgm:pt modelId="{F5654A20-606F-4628-910F-5DB4BB75007C}">
      <dgm:prSet/>
      <dgm:spPr/>
      <dgm:t>
        <a:bodyPr/>
        <a:lstStyle/>
        <a:p>
          <a:r>
            <a:rPr lang="es-EC"/>
            <a:t>Registro erróneo de transacciones</a:t>
          </a:r>
        </a:p>
      </dgm:t>
    </dgm:pt>
    <dgm:pt modelId="{A6C51C4E-B1B3-4D1F-9408-9A1DBB4696DA}" type="parTrans" cxnId="{AF66D889-423B-4A86-B4AE-58774C8FDC5E}">
      <dgm:prSet/>
      <dgm:spPr/>
      <dgm:t>
        <a:bodyPr/>
        <a:lstStyle/>
        <a:p>
          <a:endParaRPr lang="es-EC"/>
        </a:p>
      </dgm:t>
    </dgm:pt>
    <dgm:pt modelId="{A75D779F-C1CC-4A05-8196-1EB9A5F5AFED}" type="sibTrans" cxnId="{AF66D889-423B-4A86-B4AE-58774C8FDC5E}">
      <dgm:prSet/>
      <dgm:spPr/>
      <dgm:t>
        <a:bodyPr/>
        <a:lstStyle/>
        <a:p>
          <a:endParaRPr lang="es-EC"/>
        </a:p>
      </dgm:t>
    </dgm:pt>
    <dgm:pt modelId="{F45ABAA8-5D1B-460A-8983-A16FD836CAAA}">
      <dgm:prSet/>
      <dgm:spPr/>
      <dgm:t>
        <a:bodyPr/>
        <a:lstStyle/>
        <a:p>
          <a:r>
            <a:rPr lang="es-EC"/>
            <a:t>Programas de financiamiento (intereses)</a:t>
          </a:r>
        </a:p>
      </dgm:t>
    </dgm:pt>
    <dgm:pt modelId="{BE85E5AD-98AC-4B5E-8F69-CD5BA5DD784C}" type="parTrans" cxnId="{833D89EA-73E2-444B-94C4-9001D1F3BAB6}">
      <dgm:prSet/>
      <dgm:spPr/>
      <dgm:t>
        <a:bodyPr/>
        <a:lstStyle/>
        <a:p>
          <a:endParaRPr lang="es-EC"/>
        </a:p>
      </dgm:t>
    </dgm:pt>
    <dgm:pt modelId="{0CDCEFA6-025B-41FA-9DFB-4B8126B59703}" type="sibTrans" cxnId="{833D89EA-73E2-444B-94C4-9001D1F3BAB6}">
      <dgm:prSet/>
      <dgm:spPr/>
      <dgm:t>
        <a:bodyPr/>
        <a:lstStyle/>
        <a:p>
          <a:endParaRPr lang="es-EC"/>
        </a:p>
      </dgm:t>
    </dgm:pt>
    <dgm:pt modelId="{88A23A29-4D19-4D0F-880A-97A2A4BD399E}">
      <dgm:prSet/>
      <dgm:spPr/>
      <dgm:t>
        <a:bodyPr/>
        <a:lstStyle/>
        <a:p>
          <a:r>
            <a:rPr lang="es-EC"/>
            <a:t>Costos asociados al traspaso de los bienes</a:t>
          </a:r>
        </a:p>
      </dgm:t>
    </dgm:pt>
    <dgm:pt modelId="{CCEFBB2E-D327-43D2-A40E-81DA945FBB43}" type="parTrans" cxnId="{123BCA0B-6945-4C9D-8A78-8AB7B0F778CB}">
      <dgm:prSet/>
      <dgm:spPr/>
      <dgm:t>
        <a:bodyPr/>
        <a:lstStyle/>
        <a:p>
          <a:endParaRPr lang="es-EC"/>
        </a:p>
      </dgm:t>
    </dgm:pt>
    <dgm:pt modelId="{C6FB1FF7-831E-4930-9B71-5E0C943F081E}" type="sibTrans" cxnId="{123BCA0B-6945-4C9D-8A78-8AB7B0F778CB}">
      <dgm:prSet/>
      <dgm:spPr/>
      <dgm:t>
        <a:bodyPr/>
        <a:lstStyle/>
        <a:p>
          <a:endParaRPr lang="es-EC"/>
        </a:p>
      </dgm:t>
    </dgm:pt>
    <dgm:pt modelId="{55C71930-41F2-4CF0-8A55-41D820B5E0D0}">
      <dgm:prSet/>
      <dgm:spPr/>
      <dgm:t>
        <a:bodyPr/>
        <a:lstStyle/>
        <a:p>
          <a:r>
            <a:rPr lang="es-EC"/>
            <a:t>Servicios adicionales (mantenimiento y garantías)</a:t>
          </a:r>
        </a:p>
      </dgm:t>
    </dgm:pt>
    <dgm:pt modelId="{7C481757-DDEB-4D31-9838-966E0EF5515E}" type="parTrans" cxnId="{5FCD315A-991E-462D-B71D-41967B128EB0}">
      <dgm:prSet/>
      <dgm:spPr/>
      <dgm:t>
        <a:bodyPr/>
        <a:lstStyle/>
        <a:p>
          <a:endParaRPr lang="es-EC"/>
        </a:p>
      </dgm:t>
    </dgm:pt>
    <dgm:pt modelId="{278FD6AB-DAC4-4BCA-AE4B-09C466EBE453}" type="sibTrans" cxnId="{5FCD315A-991E-462D-B71D-41967B128EB0}">
      <dgm:prSet/>
      <dgm:spPr/>
      <dgm:t>
        <a:bodyPr/>
        <a:lstStyle/>
        <a:p>
          <a:endParaRPr lang="es-EC"/>
        </a:p>
      </dgm:t>
    </dgm:pt>
    <dgm:pt modelId="{53CADF96-E1F4-4B5F-9E6D-880427FD7FC1}">
      <dgm:prSet/>
      <dgm:spPr/>
      <dgm:t>
        <a:bodyPr/>
        <a:lstStyle/>
        <a:p>
          <a:r>
            <a:rPr lang="es-EC"/>
            <a:t>Alteraciones obligaciones tributarias</a:t>
          </a:r>
        </a:p>
      </dgm:t>
    </dgm:pt>
    <dgm:pt modelId="{94BBD8CF-D2CD-445A-ADEB-14ED5F559D07}" type="parTrans" cxnId="{A4D7A80E-1092-4A20-A7BE-24F3ED140C69}">
      <dgm:prSet/>
      <dgm:spPr/>
      <dgm:t>
        <a:bodyPr/>
        <a:lstStyle/>
        <a:p>
          <a:endParaRPr lang="es-EC"/>
        </a:p>
      </dgm:t>
    </dgm:pt>
    <dgm:pt modelId="{56F1B692-F40C-447B-9ED9-6CB5F3C7AB51}" type="sibTrans" cxnId="{A4D7A80E-1092-4A20-A7BE-24F3ED140C69}">
      <dgm:prSet/>
      <dgm:spPr/>
      <dgm:t>
        <a:bodyPr/>
        <a:lstStyle/>
        <a:p>
          <a:endParaRPr lang="es-EC"/>
        </a:p>
      </dgm:t>
    </dgm:pt>
    <dgm:pt modelId="{84FD771E-30AB-4461-AF45-7C2789254C7F}">
      <dgm:prSet/>
      <dgm:spPr/>
      <dgm:t>
        <a:bodyPr/>
        <a:lstStyle/>
        <a:p>
          <a:r>
            <a:rPr lang="es-EC"/>
            <a:t>Pruebas de auditoría tradicionales</a:t>
          </a:r>
        </a:p>
      </dgm:t>
    </dgm:pt>
    <dgm:pt modelId="{BE6881BA-9D2A-4F49-B322-1C4894A3E65D}" type="parTrans" cxnId="{9132D798-4625-466E-BC14-8E105B1207A1}">
      <dgm:prSet/>
      <dgm:spPr/>
      <dgm:t>
        <a:bodyPr/>
        <a:lstStyle/>
        <a:p>
          <a:endParaRPr lang="es-EC"/>
        </a:p>
      </dgm:t>
    </dgm:pt>
    <dgm:pt modelId="{E2E8D276-6E90-4357-AF18-D75B13112DBD}" type="sibTrans" cxnId="{9132D798-4625-466E-BC14-8E105B1207A1}">
      <dgm:prSet/>
      <dgm:spPr/>
      <dgm:t>
        <a:bodyPr/>
        <a:lstStyle/>
        <a:p>
          <a:endParaRPr lang="es-EC"/>
        </a:p>
      </dgm:t>
    </dgm:pt>
    <dgm:pt modelId="{FE697B54-5C8C-478F-BE76-8CAF34A2BF89}">
      <dgm:prSet/>
      <dgm:spPr/>
      <dgm:t>
        <a:bodyPr/>
        <a:lstStyle/>
        <a:p>
          <a:r>
            <a:rPr lang="es-EC"/>
            <a:t>Falta procedimientos actualizados basados en la norma</a:t>
          </a:r>
        </a:p>
      </dgm:t>
    </dgm:pt>
    <dgm:pt modelId="{E919F5BE-C761-4B57-9D27-65A40A671E65}" type="parTrans" cxnId="{06191C64-EF8C-4450-BDC3-B1412B37B3DB}">
      <dgm:prSet/>
      <dgm:spPr/>
      <dgm:t>
        <a:bodyPr/>
        <a:lstStyle/>
        <a:p>
          <a:endParaRPr lang="es-EC"/>
        </a:p>
      </dgm:t>
    </dgm:pt>
    <dgm:pt modelId="{F5E4BD23-AA70-4C97-8563-22220843F09E}" type="sibTrans" cxnId="{06191C64-EF8C-4450-BDC3-B1412B37B3DB}">
      <dgm:prSet/>
      <dgm:spPr/>
      <dgm:t>
        <a:bodyPr/>
        <a:lstStyle/>
        <a:p>
          <a:endParaRPr lang="es-EC"/>
        </a:p>
      </dgm:t>
    </dgm:pt>
    <dgm:pt modelId="{B215A5B6-227E-48CE-9173-69E142467E82}" type="pres">
      <dgm:prSet presAssocID="{B80026AE-F9EB-482A-A967-AF235E2AF222}" presName="linear" presStyleCnt="0">
        <dgm:presLayoutVars>
          <dgm:animLvl val="lvl"/>
          <dgm:resizeHandles val="exact"/>
        </dgm:presLayoutVars>
      </dgm:prSet>
      <dgm:spPr/>
    </dgm:pt>
    <dgm:pt modelId="{7AC473C9-26A4-4191-84DE-04FB4242377F}" type="pres">
      <dgm:prSet presAssocID="{0806F30C-F489-4A3F-B677-D4C2BEF11EBF}" presName="parentText" presStyleLbl="node1" presStyleIdx="0" presStyleCnt="9">
        <dgm:presLayoutVars>
          <dgm:chMax val="0"/>
          <dgm:bulletEnabled val="1"/>
        </dgm:presLayoutVars>
      </dgm:prSet>
      <dgm:spPr/>
    </dgm:pt>
    <dgm:pt modelId="{E369C739-D116-4032-B9DF-1730FF55FBBB}" type="pres">
      <dgm:prSet presAssocID="{EAAE08FB-7ADB-4862-A1E4-C2E06588E18F}" presName="spacer" presStyleCnt="0"/>
      <dgm:spPr/>
    </dgm:pt>
    <dgm:pt modelId="{3E606F02-03ED-446E-9D7C-0D5B82B3CF31}" type="pres">
      <dgm:prSet presAssocID="{2A716720-8804-4EAD-8967-ACE259FEF9B5}" presName="parentText" presStyleLbl="node1" presStyleIdx="1" presStyleCnt="9">
        <dgm:presLayoutVars>
          <dgm:chMax val="0"/>
          <dgm:bulletEnabled val="1"/>
        </dgm:presLayoutVars>
      </dgm:prSet>
      <dgm:spPr/>
    </dgm:pt>
    <dgm:pt modelId="{8303C628-AC38-484C-AAED-18833B3A5E4D}" type="pres">
      <dgm:prSet presAssocID="{F7CC99FB-0C3E-4494-B4F7-80640AEA30C3}" presName="spacer" presStyleCnt="0"/>
      <dgm:spPr/>
    </dgm:pt>
    <dgm:pt modelId="{F3778B95-0DDA-4957-969A-027A35C703EB}" type="pres">
      <dgm:prSet presAssocID="{F5654A20-606F-4628-910F-5DB4BB75007C}" presName="parentText" presStyleLbl="node1" presStyleIdx="2" presStyleCnt="9">
        <dgm:presLayoutVars>
          <dgm:chMax val="0"/>
          <dgm:bulletEnabled val="1"/>
        </dgm:presLayoutVars>
      </dgm:prSet>
      <dgm:spPr/>
    </dgm:pt>
    <dgm:pt modelId="{8816A2EB-6BDB-48E7-9807-71D5D4B3D3BF}" type="pres">
      <dgm:prSet presAssocID="{A75D779F-C1CC-4A05-8196-1EB9A5F5AFED}" presName="spacer" presStyleCnt="0"/>
      <dgm:spPr/>
    </dgm:pt>
    <dgm:pt modelId="{4DB84877-A870-4F9F-8039-5842C5A28A94}" type="pres">
      <dgm:prSet presAssocID="{F45ABAA8-5D1B-460A-8983-A16FD836CAAA}" presName="parentText" presStyleLbl="node1" presStyleIdx="3" presStyleCnt="9">
        <dgm:presLayoutVars>
          <dgm:chMax val="0"/>
          <dgm:bulletEnabled val="1"/>
        </dgm:presLayoutVars>
      </dgm:prSet>
      <dgm:spPr/>
    </dgm:pt>
    <dgm:pt modelId="{E1060E56-5708-48E2-95FA-D2BC7393CF86}" type="pres">
      <dgm:prSet presAssocID="{0CDCEFA6-025B-41FA-9DFB-4B8126B59703}" presName="spacer" presStyleCnt="0"/>
      <dgm:spPr/>
    </dgm:pt>
    <dgm:pt modelId="{057557B4-E8EC-4187-A319-B1F2B5762A4F}" type="pres">
      <dgm:prSet presAssocID="{88A23A29-4D19-4D0F-880A-97A2A4BD399E}" presName="parentText" presStyleLbl="node1" presStyleIdx="4" presStyleCnt="9">
        <dgm:presLayoutVars>
          <dgm:chMax val="0"/>
          <dgm:bulletEnabled val="1"/>
        </dgm:presLayoutVars>
      </dgm:prSet>
      <dgm:spPr/>
    </dgm:pt>
    <dgm:pt modelId="{50C08C60-B1D0-4EC9-94C8-55AD751DE728}" type="pres">
      <dgm:prSet presAssocID="{C6FB1FF7-831E-4930-9B71-5E0C943F081E}" presName="spacer" presStyleCnt="0"/>
      <dgm:spPr/>
    </dgm:pt>
    <dgm:pt modelId="{AE02905B-B36B-4023-B681-361EF2D725CA}" type="pres">
      <dgm:prSet presAssocID="{55C71930-41F2-4CF0-8A55-41D820B5E0D0}" presName="parentText" presStyleLbl="node1" presStyleIdx="5" presStyleCnt="9">
        <dgm:presLayoutVars>
          <dgm:chMax val="0"/>
          <dgm:bulletEnabled val="1"/>
        </dgm:presLayoutVars>
      </dgm:prSet>
      <dgm:spPr/>
    </dgm:pt>
    <dgm:pt modelId="{DD6187F8-67ED-45C5-B9A8-96292A07B096}" type="pres">
      <dgm:prSet presAssocID="{278FD6AB-DAC4-4BCA-AE4B-09C466EBE453}" presName="spacer" presStyleCnt="0"/>
      <dgm:spPr/>
    </dgm:pt>
    <dgm:pt modelId="{C8BA7CDC-A008-455D-B99D-E4F876439979}" type="pres">
      <dgm:prSet presAssocID="{53CADF96-E1F4-4B5F-9E6D-880427FD7FC1}" presName="parentText" presStyleLbl="node1" presStyleIdx="6" presStyleCnt="9">
        <dgm:presLayoutVars>
          <dgm:chMax val="0"/>
          <dgm:bulletEnabled val="1"/>
        </dgm:presLayoutVars>
      </dgm:prSet>
      <dgm:spPr/>
    </dgm:pt>
    <dgm:pt modelId="{7E7FB37F-67A1-453B-9862-1923506A87C2}" type="pres">
      <dgm:prSet presAssocID="{56F1B692-F40C-447B-9ED9-6CB5F3C7AB51}" presName="spacer" presStyleCnt="0"/>
      <dgm:spPr/>
    </dgm:pt>
    <dgm:pt modelId="{9AC4C3F6-A2DF-4C2E-98B7-32772A3E93E4}" type="pres">
      <dgm:prSet presAssocID="{84FD771E-30AB-4461-AF45-7C2789254C7F}" presName="parentText" presStyleLbl="node1" presStyleIdx="7" presStyleCnt="9">
        <dgm:presLayoutVars>
          <dgm:chMax val="0"/>
          <dgm:bulletEnabled val="1"/>
        </dgm:presLayoutVars>
      </dgm:prSet>
      <dgm:spPr/>
    </dgm:pt>
    <dgm:pt modelId="{915EBA9F-D0F5-4FA5-AFDA-73B4EDE0E2B6}" type="pres">
      <dgm:prSet presAssocID="{E2E8D276-6E90-4357-AF18-D75B13112DBD}" presName="spacer" presStyleCnt="0"/>
      <dgm:spPr/>
    </dgm:pt>
    <dgm:pt modelId="{F0723F1E-B69D-41A5-A3E8-27F64DD98878}" type="pres">
      <dgm:prSet presAssocID="{FE697B54-5C8C-478F-BE76-8CAF34A2BF89}" presName="parentText" presStyleLbl="node1" presStyleIdx="8" presStyleCnt="9">
        <dgm:presLayoutVars>
          <dgm:chMax val="0"/>
          <dgm:bulletEnabled val="1"/>
        </dgm:presLayoutVars>
      </dgm:prSet>
      <dgm:spPr/>
    </dgm:pt>
  </dgm:ptLst>
  <dgm:cxnLst>
    <dgm:cxn modelId="{7055C50A-1BF3-40A5-A304-7A1D38357FB4}" type="presOf" srcId="{0806F30C-F489-4A3F-B677-D4C2BEF11EBF}" destId="{7AC473C9-26A4-4191-84DE-04FB4242377F}" srcOrd="0" destOrd="0" presId="urn:microsoft.com/office/officeart/2005/8/layout/vList2"/>
    <dgm:cxn modelId="{123BCA0B-6945-4C9D-8A78-8AB7B0F778CB}" srcId="{B80026AE-F9EB-482A-A967-AF235E2AF222}" destId="{88A23A29-4D19-4D0F-880A-97A2A4BD399E}" srcOrd="4" destOrd="0" parTransId="{CCEFBB2E-D327-43D2-A40E-81DA945FBB43}" sibTransId="{C6FB1FF7-831E-4930-9B71-5E0C943F081E}"/>
    <dgm:cxn modelId="{A4D7A80E-1092-4A20-A7BE-24F3ED140C69}" srcId="{B80026AE-F9EB-482A-A967-AF235E2AF222}" destId="{53CADF96-E1F4-4B5F-9E6D-880427FD7FC1}" srcOrd="6" destOrd="0" parTransId="{94BBD8CF-D2CD-445A-ADEB-14ED5F559D07}" sibTransId="{56F1B692-F40C-447B-9ED9-6CB5F3C7AB51}"/>
    <dgm:cxn modelId="{C7EB0928-C055-4F63-824E-5445AEFFB525}" srcId="{B80026AE-F9EB-482A-A967-AF235E2AF222}" destId="{0806F30C-F489-4A3F-B677-D4C2BEF11EBF}" srcOrd="0" destOrd="0" parTransId="{E09018C3-0F27-4340-9365-3FA12E1D2ED4}" sibTransId="{EAAE08FB-7ADB-4862-A1E4-C2E06588E18F}"/>
    <dgm:cxn modelId="{A870435C-9590-48D2-B75A-87407B8A59F3}" type="presOf" srcId="{55C71930-41F2-4CF0-8A55-41D820B5E0D0}" destId="{AE02905B-B36B-4023-B681-361EF2D725CA}" srcOrd="0" destOrd="0" presId="urn:microsoft.com/office/officeart/2005/8/layout/vList2"/>
    <dgm:cxn modelId="{06191C64-EF8C-4450-BDC3-B1412B37B3DB}" srcId="{B80026AE-F9EB-482A-A967-AF235E2AF222}" destId="{FE697B54-5C8C-478F-BE76-8CAF34A2BF89}" srcOrd="8" destOrd="0" parTransId="{E919F5BE-C761-4B57-9D27-65A40A671E65}" sibTransId="{F5E4BD23-AA70-4C97-8563-22220843F09E}"/>
    <dgm:cxn modelId="{D7A5A751-DF74-4C53-A099-C4537D2C98D5}" type="presOf" srcId="{2A716720-8804-4EAD-8967-ACE259FEF9B5}" destId="{3E606F02-03ED-446E-9D7C-0D5B82B3CF31}" srcOrd="0" destOrd="0" presId="urn:microsoft.com/office/officeart/2005/8/layout/vList2"/>
    <dgm:cxn modelId="{5FCD315A-991E-462D-B71D-41967B128EB0}" srcId="{B80026AE-F9EB-482A-A967-AF235E2AF222}" destId="{55C71930-41F2-4CF0-8A55-41D820B5E0D0}" srcOrd="5" destOrd="0" parTransId="{7C481757-DDEB-4D31-9838-966E0EF5515E}" sibTransId="{278FD6AB-DAC4-4BCA-AE4B-09C466EBE453}"/>
    <dgm:cxn modelId="{4F838C85-44F8-4423-9F95-89FC9F1EFB88}" type="presOf" srcId="{FE697B54-5C8C-478F-BE76-8CAF34A2BF89}" destId="{F0723F1E-B69D-41A5-A3E8-27F64DD98878}" srcOrd="0" destOrd="0" presId="urn:microsoft.com/office/officeart/2005/8/layout/vList2"/>
    <dgm:cxn modelId="{AF66D889-423B-4A86-B4AE-58774C8FDC5E}" srcId="{B80026AE-F9EB-482A-A967-AF235E2AF222}" destId="{F5654A20-606F-4628-910F-5DB4BB75007C}" srcOrd="2" destOrd="0" parTransId="{A6C51C4E-B1B3-4D1F-9408-9A1DBB4696DA}" sibTransId="{A75D779F-C1CC-4A05-8196-1EB9A5F5AFED}"/>
    <dgm:cxn modelId="{9132D798-4625-466E-BC14-8E105B1207A1}" srcId="{B80026AE-F9EB-482A-A967-AF235E2AF222}" destId="{84FD771E-30AB-4461-AF45-7C2789254C7F}" srcOrd="7" destOrd="0" parTransId="{BE6881BA-9D2A-4F49-B322-1C4894A3E65D}" sibTransId="{E2E8D276-6E90-4357-AF18-D75B13112DBD}"/>
    <dgm:cxn modelId="{0DB2499B-2F7B-4E09-95E7-5FB92ACB47E5}" type="presOf" srcId="{84FD771E-30AB-4461-AF45-7C2789254C7F}" destId="{9AC4C3F6-A2DF-4C2E-98B7-32772A3E93E4}" srcOrd="0" destOrd="0" presId="urn:microsoft.com/office/officeart/2005/8/layout/vList2"/>
    <dgm:cxn modelId="{C2F58CB6-4C65-4757-A069-FD6435C719EA}" type="presOf" srcId="{53CADF96-E1F4-4B5F-9E6D-880427FD7FC1}" destId="{C8BA7CDC-A008-455D-B99D-E4F876439979}" srcOrd="0" destOrd="0" presId="urn:microsoft.com/office/officeart/2005/8/layout/vList2"/>
    <dgm:cxn modelId="{2AA93DCC-65BA-4240-99AE-F6E94F293CC9}" srcId="{B80026AE-F9EB-482A-A967-AF235E2AF222}" destId="{2A716720-8804-4EAD-8967-ACE259FEF9B5}" srcOrd="1" destOrd="0" parTransId="{0BD0199F-43E0-489A-9705-1870ACAB6135}" sibTransId="{F7CC99FB-0C3E-4494-B4F7-80640AEA30C3}"/>
    <dgm:cxn modelId="{0D89F8D7-A3A5-4932-98D4-F3705FFB64A2}" type="presOf" srcId="{F45ABAA8-5D1B-460A-8983-A16FD836CAAA}" destId="{4DB84877-A870-4F9F-8039-5842C5A28A94}" srcOrd="0" destOrd="0" presId="urn:microsoft.com/office/officeart/2005/8/layout/vList2"/>
    <dgm:cxn modelId="{48D93DE3-7780-48C0-A154-57B4A45F972B}" type="presOf" srcId="{B80026AE-F9EB-482A-A967-AF235E2AF222}" destId="{B215A5B6-227E-48CE-9173-69E142467E82}" srcOrd="0" destOrd="0" presId="urn:microsoft.com/office/officeart/2005/8/layout/vList2"/>
    <dgm:cxn modelId="{D9E14DE7-7BC2-4643-9ADF-109478C255ED}" type="presOf" srcId="{F5654A20-606F-4628-910F-5DB4BB75007C}" destId="{F3778B95-0DDA-4957-969A-027A35C703EB}" srcOrd="0" destOrd="0" presId="urn:microsoft.com/office/officeart/2005/8/layout/vList2"/>
    <dgm:cxn modelId="{833D89EA-73E2-444B-94C4-9001D1F3BAB6}" srcId="{B80026AE-F9EB-482A-A967-AF235E2AF222}" destId="{F45ABAA8-5D1B-460A-8983-A16FD836CAAA}" srcOrd="3" destOrd="0" parTransId="{BE85E5AD-98AC-4B5E-8F69-CD5BA5DD784C}" sibTransId="{0CDCEFA6-025B-41FA-9DFB-4B8126B59703}"/>
    <dgm:cxn modelId="{EC311CED-BBDF-4AF2-9B07-6FC96D59E6FB}" type="presOf" srcId="{88A23A29-4D19-4D0F-880A-97A2A4BD399E}" destId="{057557B4-E8EC-4187-A319-B1F2B5762A4F}" srcOrd="0" destOrd="0" presId="urn:microsoft.com/office/officeart/2005/8/layout/vList2"/>
    <dgm:cxn modelId="{68710134-CB14-41B5-B465-403189D8252E}" type="presParOf" srcId="{B215A5B6-227E-48CE-9173-69E142467E82}" destId="{7AC473C9-26A4-4191-84DE-04FB4242377F}" srcOrd="0" destOrd="0" presId="urn:microsoft.com/office/officeart/2005/8/layout/vList2"/>
    <dgm:cxn modelId="{BC1C3C66-497A-48DF-B153-E394CB2F0241}" type="presParOf" srcId="{B215A5B6-227E-48CE-9173-69E142467E82}" destId="{E369C739-D116-4032-B9DF-1730FF55FBBB}" srcOrd="1" destOrd="0" presId="urn:microsoft.com/office/officeart/2005/8/layout/vList2"/>
    <dgm:cxn modelId="{3C80453E-BC88-4C68-B172-941D7A14A808}" type="presParOf" srcId="{B215A5B6-227E-48CE-9173-69E142467E82}" destId="{3E606F02-03ED-446E-9D7C-0D5B82B3CF31}" srcOrd="2" destOrd="0" presId="urn:microsoft.com/office/officeart/2005/8/layout/vList2"/>
    <dgm:cxn modelId="{64D20DF4-2A7E-46FA-80B9-46B2C2D823BD}" type="presParOf" srcId="{B215A5B6-227E-48CE-9173-69E142467E82}" destId="{8303C628-AC38-484C-AAED-18833B3A5E4D}" srcOrd="3" destOrd="0" presId="urn:microsoft.com/office/officeart/2005/8/layout/vList2"/>
    <dgm:cxn modelId="{1837C5BC-5321-43B8-B96F-007DA6E58826}" type="presParOf" srcId="{B215A5B6-227E-48CE-9173-69E142467E82}" destId="{F3778B95-0DDA-4957-969A-027A35C703EB}" srcOrd="4" destOrd="0" presId="urn:microsoft.com/office/officeart/2005/8/layout/vList2"/>
    <dgm:cxn modelId="{CB6C5A6C-3A29-4173-A88C-74911946216D}" type="presParOf" srcId="{B215A5B6-227E-48CE-9173-69E142467E82}" destId="{8816A2EB-6BDB-48E7-9807-71D5D4B3D3BF}" srcOrd="5" destOrd="0" presId="urn:microsoft.com/office/officeart/2005/8/layout/vList2"/>
    <dgm:cxn modelId="{FBC3FD48-DF41-4F01-BD71-3AE48765AF7C}" type="presParOf" srcId="{B215A5B6-227E-48CE-9173-69E142467E82}" destId="{4DB84877-A870-4F9F-8039-5842C5A28A94}" srcOrd="6" destOrd="0" presId="urn:microsoft.com/office/officeart/2005/8/layout/vList2"/>
    <dgm:cxn modelId="{2E3B06D1-8AD3-4BA6-8EF2-93B3DC35C95F}" type="presParOf" srcId="{B215A5B6-227E-48CE-9173-69E142467E82}" destId="{E1060E56-5708-48E2-95FA-D2BC7393CF86}" srcOrd="7" destOrd="0" presId="urn:microsoft.com/office/officeart/2005/8/layout/vList2"/>
    <dgm:cxn modelId="{3D3FCB8C-8A89-4960-8F9D-F7A2F1115A93}" type="presParOf" srcId="{B215A5B6-227E-48CE-9173-69E142467E82}" destId="{057557B4-E8EC-4187-A319-B1F2B5762A4F}" srcOrd="8" destOrd="0" presId="urn:microsoft.com/office/officeart/2005/8/layout/vList2"/>
    <dgm:cxn modelId="{5864E85A-766D-45A0-B561-D7C7192A903F}" type="presParOf" srcId="{B215A5B6-227E-48CE-9173-69E142467E82}" destId="{50C08C60-B1D0-4EC9-94C8-55AD751DE728}" srcOrd="9" destOrd="0" presId="urn:microsoft.com/office/officeart/2005/8/layout/vList2"/>
    <dgm:cxn modelId="{23012CA0-101D-4E39-8265-2E2B5378FAC8}" type="presParOf" srcId="{B215A5B6-227E-48CE-9173-69E142467E82}" destId="{AE02905B-B36B-4023-B681-361EF2D725CA}" srcOrd="10" destOrd="0" presId="urn:microsoft.com/office/officeart/2005/8/layout/vList2"/>
    <dgm:cxn modelId="{D934875E-5C9A-46A0-B8EF-AC26C90D5675}" type="presParOf" srcId="{B215A5B6-227E-48CE-9173-69E142467E82}" destId="{DD6187F8-67ED-45C5-B9A8-96292A07B096}" srcOrd="11" destOrd="0" presId="urn:microsoft.com/office/officeart/2005/8/layout/vList2"/>
    <dgm:cxn modelId="{87CD845E-BDC8-4CB8-9D81-3670500E4E19}" type="presParOf" srcId="{B215A5B6-227E-48CE-9173-69E142467E82}" destId="{C8BA7CDC-A008-455D-B99D-E4F876439979}" srcOrd="12" destOrd="0" presId="urn:microsoft.com/office/officeart/2005/8/layout/vList2"/>
    <dgm:cxn modelId="{1BF8BB23-B827-4F41-9072-60E852FAC4B4}" type="presParOf" srcId="{B215A5B6-227E-48CE-9173-69E142467E82}" destId="{7E7FB37F-67A1-453B-9862-1923506A87C2}" srcOrd="13" destOrd="0" presId="urn:microsoft.com/office/officeart/2005/8/layout/vList2"/>
    <dgm:cxn modelId="{E5E6426D-46C7-4239-81C8-81A317A49529}" type="presParOf" srcId="{B215A5B6-227E-48CE-9173-69E142467E82}" destId="{9AC4C3F6-A2DF-4C2E-98B7-32772A3E93E4}" srcOrd="14" destOrd="0" presId="urn:microsoft.com/office/officeart/2005/8/layout/vList2"/>
    <dgm:cxn modelId="{3453C97A-93ED-463A-AB9C-8CBE2DC3E16B}" type="presParOf" srcId="{B215A5B6-227E-48CE-9173-69E142467E82}" destId="{915EBA9F-D0F5-4FA5-AFDA-73B4EDE0E2B6}" srcOrd="15" destOrd="0" presId="urn:microsoft.com/office/officeart/2005/8/layout/vList2"/>
    <dgm:cxn modelId="{1ADDF985-3647-4A73-A26B-0E71DB9B2E2F}" type="presParOf" srcId="{B215A5B6-227E-48CE-9173-69E142467E82}" destId="{F0723F1E-B69D-41A5-A3E8-27F64DD98878}" srcOrd="16"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C530E4-2840-4B2D-9392-FFE39DAC509A}" type="doc">
      <dgm:prSet loTypeId="urn:microsoft.com/office/officeart/2005/8/layout/lProcess2" loCatId="list" qsTypeId="urn:microsoft.com/office/officeart/2005/8/quickstyle/3d2" qsCatId="3D" csTypeId="urn:microsoft.com/office/officeart/2005/8/colors/colorful3" csCatId="colorful" phldr="1"/>
      <dgm:spPr/>
      <dgm:t>
        <a:bodyPr/>
        <a:lstStyle/>
        <a:p>
          <a:endParaRPr lang="es-EC"/>
        </a:p>
      </dgm:t>
    </dgm:pt>
    <dgm:pt modelId="{43379BB8-AB4A-4537-BF9A-2B905AE19FB4}">
      <dgm:prSet phldrT="[Texto]" custT="1"/>
      <dgm:spPr/>
      <dgm:t>
        <a:bodyPr/>
        <a:lstStyle/>
        <a:p>
          <a:r>
            <a:rPr lang="es-EC" sz="3200" b="1" i="1"/>
            <a:t>GENERAL</a:t>
          </a:r>
        </a:p>
      </dgm:t>
    </dgm:pt>
    <dgm:pt modelId="{0E5C6194-754A-475A-AE4C-CEB5B6B88650}" type="parTrans" cxnId="{1E13EC0C-234E-4F36-8C7C-F32F8D19B7DF}">
      <dgm:prSet/>
      <dgm:spPr/>
      <dgm:t>
        <a:bodyPr/>
        <a:lstStyle/>
        <a:p>
          <a:endParaRPr lang="es-EC"/>
        </a:p>
      </dgm:t>
    </dgm:pt>
    <dgm:pt modelId="{32FE5A4C-2876-44B0-B0FC-1DE46FA75E95}" type="sibTrans" cxnId="{1E13EC0C-234E-4F36-8C7C-F32F8D19B7DF}">
      <dgm:prSet/>
      <dgm:spPr/>
      <dgm:t>
        <a:bodyPr/>
        <a:lstStyle/>
        <a:p>
          <a:endParaRPr lang="es-EC"/>
        </a:p>
      </dgm:t>
    </dgm:pt>
    <dgm:pt modelId="{5A74E7F1-4F4E-4816-AC23-A369171838EB}">
      <dgm:prSet phldrT="[Texto]"/>
      <dgm:spPr/>
      <dgm:t>
        <a:bodyPr/>
        <a:lstStyle/>
        <a:p>
          <a:endParaRPr lang="es-ES"/>
        </a:p>
        <a:p>
          <a:r>
            <a:rPr lang="es-ES"/>
            <a:t>Determinar la incidencia de la auditoría financiera de los ingresos bajo NIIF 15 en los aspectos financieros contables y tributarios de las empresas del Sector automotriz en el cantón Rumiñahui durante los últimos 5 años.</a:t>
          </a:r>
          <a:endParaRPr lang="es-EC"/>
        </a:p>
      </dgm:t>
    </dgm:pt>
    <dgm:pt modelId="{05ED2C5F-8A40-4F88-8D5B-82BB9CA5CF01}" type="parTrans" cxnId="{7856D36C-3B9B-412C-8E93-1AE758A4B58B}">
      <dgm:prSet/>
      <dgm:spPr/>
      <dgm:t>
        <a:bodyPr/>
        <a:lstStyle/>
        <a:p>
          <a:endParaRPr lang="es-EC"/>
        </a:p>
      </dgm:t>
    </dgm:pt>
    <dgm:pt modelId="{660BA58A-224B-4828-B784-5E0A95918EA5}" type="sibTrans" cxnId="{7856D36C-3B9B-412C-8E93-1AE758A4B58B}">
      <dgm:prSet/>
      <dgm:spPr/>
      <dgm:t>
        <a:bodyPr/>
        <a:lstStyle/>
        <a:p>
          <a:endParaRPr lang="es-EC"/>
        </a:p>
      </dgm:t>
    </dgm:pt>
    <dgm:pt modelId="{82599994-54D2-4691-BE02-CE7BA5F87375}">
      <dgm:prSet phldrT="[Texto]" custT="1"/>
      <dgm:spPr/>
      <dgm:t>
        <a:bodyPr/>
        <a:lstStyle/>
        <a:p>
          <a:r>
            <a:rPr lang="es-EC" sz="3200" b="1" i="1">
              <a:solidFill>
                <a:schemeClr val="tx1"/>
              </a:solidFill>
            </a:rPr>
            <a:t>ESPECÍFICOS</a:t>
          </a:r>
        </a:p>
      </dgm:t>
    </dgm:pt>
    <dgm:pt modelId="{067279A5-C4AB-466A-8C33-5984C3A3EBE7}" type="parTrans" cxnId="{86A40AAF-4775-4049-8FF6-C68D849866E1}">
      <dgm:prSet/>
      <dgm:spPr/>
      <dgm:t>
        <a:bodyPr/>
        <a:lstStyle/>
        <a:p>
          <a:endParaRPr lang="es-EC"/>
        </a:p>
      </dgm:t>
    </dgm:pt>
    <dgm:pt modelId="{3CD19CF3-8E66-4D02-8D85-EA824732A97C}" type="sibTrans" cxnId="{86A40AAF-4775-4049-8FF6-C68D849866E1}">
      <dgm:prSet/>
      <dgm:spPr/>
      <dgm:t>
        <a:bodyPr/>
        <a:lstStyle/>
        <a:p>
          <a:endParaRPr lang="es-EC"/>
        </a:p>
      </dgm:t>
    </dgm:pt>
    <dgm:pt modelId="{C1E6A6EB-EACE-4F6C-9C48-95455DBCA79E}">
      <dgm:prSet phldrT="[Texto]"/>
      <dgm:spPr/>
      <dgm:t>
        <a:bodyPr/>
        <a:lstStyle/>
        <a:p>
          <a:r>
            <a:rPr lang="es-ES"/>
            <a:t>Establecer las bases teóricas y prácticas necesarias para la aplicación de la NIFF 15 en las empresas automotrices.</a:t>
          </a:r>
          <a:endParaRPr lang="es-EC"/>
        </a:p>
      </dgm:t>
    </dgm:pt>
    <dgm:pt modelId="{A70B68D0-9135-42BB-AC13-91D47E876800}" type="parTrans" cxnId="{0FB5F026-5E9C-42BC-AB19-F7DEA1D4FCA9}">
      <dgm:prSet/>
      <dgm:spPr/>
      <dgm:t>
        <a:bodyPr/>
        <a:lstStyle/>
        <a:p>
          <a:endParaRPr lang="es-EC"/>
        </a:p>
      </dgm:t>
    </dgm:pt>
    <dgm:pt modelId="{A81723C7-B9C7-4614-946F-4D99438BC5E7}" type="sibTrans" cxnId="{0FB5F026-5E9C-42BC-AB19-F7DEA1D4FCA9}">
      <dgm:prSet/>
      <dgm:spPr/>
      <dgm:t>
        <a:bodyPr/>
        <a:lstStyle/>
        <a:p>
          <a:endParaRPr lang="es-EC"/>
        </a:p>
      </dgm:t>
    </dgm:pt>
    <dgm:pt modelId="{EADCADF9-EE7C-4D3A-8D9A-193F606FF1C6}">
      <dgm:prSet/>
      <dgm:spPr/>
      <dgm:t>
        <a:bodyPr/>
        <a:lstStyle/>
        <a:p>
          <a:r>
            <a:rPr lang="es-ES"/>
            <a:t>Realizar un diagnóstico de aplicación de los procedimientos de auditoría a los ingresos y del tratamiento contable financiero y tributario de los ingresos en los concesionarios.</a:t>
          </a:r>
          <a:endParaRPr lang="es-EC"/>
        </a:p>
      </dgm:t>
    </dgm:pt>
    <dgm:pt modelId="{47A98FE1-A6F2-4081-AF14-198D60DC2F1B}" type="parTrans" cxnId="{B22CF095-A33B-47EA-9EAE-E817C3292C9E}">
      <dgm:prSet/>
      <dgm:spPr/>
      <dgm:t>
        <a:bodyPr/>
        <a:lstStyle/>
        <a:p>
          <a:endParaRPr lang="es-EC"/>
        </a:p>
      </dgm:t>
    </dgm:pt>
    <dgm:pt modelId="{5B2D713D-EB92-4CEE-8BD3-1ABA752413E8}" type="sibTrans" cxnId="{B22CF095-A33B-47EA-9EAE-E817C3292C9E}">
      <dgm:prSet/>
      <dgm:spPr/>
      <dgm:t>
        <a:bodyPr/>
        <a:lstStyle/>
        <a:p>
          <a:endParaRPr lang="es-EC"/>
        </a:p>
      </dgm:t>
    </dgm:pt>
    <dgm:pt modelId="{023A8B2C-DC9B-41B4-9D31-A5E7754E889E}">
      <dgm:prSet/>
      <dgm:spPr/>
      <dgm:t>
        <a:bodyPr/>
        <a:lstStyle/>
        <a:p>
          <a:r>
            <a:rPr lang="es-ES"/>
            <a:t>Establecer una guía de tratamiento contable y procedimientos de auditoría a los ingresos bajo NIIF 15 para las empresas concesionarias de vehículos. </a:t>
          </a:r>
          <a:endParaRPr lang="es-EC"/>
        </a:p>
      </dgm:t>
    </dgm:pt>
    <dgm:pt modelId="{4BC84B3E-D3AD-441C-9C30-936E2069DB46}" type="parTrans" cxnId="{190F1514-767B-4A1C-9320-142AA7C72210}">
      <dgm:prSet/>
      <dgm:spPr/>
      <dgm:t>
        <a:bodyPr/>
        <a:lstStyle/>
        <a:p>
          <a:endParaRPr lang="es-EC"/>
        </a:p>
      </dgm:t>
    </dgm:pt>
    <dgm:pt modelId="{F3940D39-BEC1-4E86-A962-570728214AEB}" type="sibTrans" cxnId="{190F1514-767B-4A1C-9320-142AA7C72210}">
      <dgm:prSet/>
      <dgm:spPr/>
      <dgm:t>
        <a:bodyPr/>
        <a:lstStyle/>
        <a:p>
          <a:endParaRPr lang="es-EC"/>
        </a:p>
      </dgm:t>
    </dgm:pt>
    <dgm:pt modelId="{4DD4AE4C-DFF0-4D5C-BFEA-A2833D11BD22}" type="pres">
      <dgm:prSet presAssocID="{F3C530E4-2840-4B2D-9392-FFE39DAC509A}" presName="theList" presStyleCnt="0">
        <dgm:presLayoutVars>
          <dgm:dir/>
          <dgm:animLvl val="lvl"/>
          <dgm:resizeHandles val="exact"/>
        </dgm:presLayoutVars>
      </dgm:prSet>
      <dgm:spPr/>
    </dgm:pt>
    <dgm:pt modelId="{405BDC5B-D3C4-4D9A-88F6-A344BC8CD82B}" type="pres">
      <dgm:prSet presAssocID="{43379BB8-AB4A-4537-BF9A-2B905AE19FB4}" presName="compNode" presStyleCnt="0"/>
      <dgm:spPr/>
    </dgm:pt>
    <dgm:pt modelId="{C065C174-59F5-4826-BCD2-0747F113BD80}" type="pres">
      <dgm:prSet presAssocID="{43379BB8-AB4A-4537-BF9A-2B905AE19FB4}" presName="aNode" presStyleLbl="bgShp" presStyleIdx="0" presStyleCnt="2" custLinFactNeighborX="-104"/>
      <dgm:spPr/>
    </dgm:pt>
    <dgm:pt modelId="{87AD6394-320B-4BEE-8715-C715D46CCF08}" type="pres">
      <dgm:prSet presAssocID="{43379BB8-AB4A-4537-BF9A-2B905AE19FB4}" presName="textNode" presStyleLbl="bgShp" presStyleIdx="0" presStyleCnt="2"/>
      <dgm:spPr/>
    </dgm:pt>
    <dgm:pt modelId="{FE196B96-5EDC-4CB7-BCCF-29ABE395DD01}" type="pres">
      <dgm:prSet presAssocID="{43379BB8-AB4A-4537-BF9A-2B905AE19FB4}" presName="compChildNode" presStyleCnt="0"/>
      <dgm:spPr/>
    </dgm:pt>
    <dgm:pt modelId="{3373FADD-5F85-49A5-9713-D40361021DDD}" type="pres">
      <dgm:prSet presAssocID="{43379BB8-AB4A-4537-BF9A-2B905AE19FB4}" presName="theInnerList" presStyleCnt="0"/>
      <dgm:spPr/>
    </dgm:pt>
    <dgm:pt modelId="{E6F2EF53-5BD0-48AA-A2DD-36F0F2562AC3}" type="pres">
      <dgm:prSet presAssocID="{5A74E7F1-4F4E-4816-AC23-A369171838EB}" presName="childNode" presStyleLbl="node1" presStyleIdx="0" presStyleCnt="4">
        <dgm:presLayoutVars>
          <dgm:bulletEnabled val="1"/>
        </dgm:presLayoutVars>
      </dgm:prSet>
      <dgm:spPr/>
    </dgm:pt>
    <dgm:pt modelId="{F48E6E53-3798-4713-8972-0BC6217465DC}" type="pres">
      <dgm:prSet presAssocID="{43379BB8-AB4A-4537-BF9A-2B905AE19FB4}" presName="aSpace" presStyleCnt="0"/>
      <dgm:spPr/>
    </dgm:pt>
    <dgm:pt modelId="{B6E2E741-D3C3-4357-B8D4-F71F621AE47E}" type="pres">
      <dgm:prSet presAssocID="{82599994-54D2-4691-BE02-CE7BA5F87375}" presName="compNode" presStyleCnt="0"/>
      <dgm:spPr/>
    </dgm:pt>
    <dgm:pt modelId="{19CF6155-AC56-4FDC-A135-A5AE30C528C2}" type="pres">
      <dgm:prSet presAssocID="{82599994-54D2-4691-BE02-CE7BA5F87375}" presName="aNode" presStyleLbl="bgShp" presStyleIdx="1" presStyleCnt="2"/>
      <dgm:spPr/>
    </dgm:pt>
    <dgm:pt modelId="{6DF88AD5-6ED1-46BF-948E-AF37ED7D79FB}" type="pres">
      <dgm:prSet presAssocID="{82599994-54D2-4691-BE02-CE7BA5F87375}" presName="textNode" presStyleLbl="bgShp" presStyleIdx="1" presStyleCnt="2"/>
      <dgm:spPr/>
    </dgm:pt>
    <dgm:pt modelId="{E095F8D8-BB22-4E76-9EEE-CD7487A53C9B}" type="pres">
      <dgm:prSet presAssocID="{82599994-54D2-4691-BE02-CE7BA5F87375}" presName="compChildNode" presStyleCnt="0"/>
      <dgm:spPr/>
    </dgm:pt>
    <dgm:pt modelId="{3E57BA08-935A-4722-AA80-CC57D1377D68}" type="pres">
      <dgm:prSet presAssocID="{82599994-54D2-4691-BE02-CE7BA5F87375}" presName="theInnerList" presStyleCnt="0"/>
      <dgm:spPr/>
    </dgm:pt>
    <dgm:pt modelId="{9C0BB7ED-C7CD-4C7D-A0AA-06F455485651}" type="pres">
      <dgm:prSet presAssocID="{C1E6A6EB-EACE-4F6C-9C48-95455DBCA79E}" presName="childNode" presStyleLbl="node1" presStyleIdx="1" presStyleCnt="4">
        <dgm:presLayoutVars>
          <dgm:bulletEnabled val="1"/>
        </dgm:presLayoutVars>
      </dgm:prSet>
      <dgm:spPr/>
    </dgm:pt>
    <dgm:pt modelId="{4AFCE6BE-9B28-4784-9113-C48BA4D4DCB7}" type="pres">
      <dgm:prSet presAssocID="{C1E6A6EB-EACE-4F6C-9C48-95455DBCA79E}" presName="aSpace2" presStyleCnt="0"/>
      <dgm:spPr/>
    </dgm:pt>
    <dgm:pt modelId="{4808A214-6AB6-426F-B338-118591E32D75}" type="pres">
      <dgm:prSet presAssocID="{EADCADF9-EE7C-4D3A-8D9A-193F606FF1C6}" presName="childNode" presStyleLbl="node1" presStyleIdx="2" presStyleCnt="4">
        <dgm:presLayoutVars>
          <dgm:bulletEnabled val="1"/>
        </dgm:presLayoutVars>
      </dgm:prSet>
      <dgm:spPr/>
    </dgm:pt>
    <dgm:pt modelId="{FB825E9E-657B-42A7-B267-7B6BF8291BB6}" type="pres">
      <dgm:prSet presAssocID="{EADCADF9-EE7C-4D3A-8D9A-193F606FF1C6}" presName="aSpace2" presStyleCnt="0"/>
      <dgm:spPr/>
    </dgm:pt>
    <dgm:pt modelId="{7113D5CB-5EE9-49B4-9C22-7CE116BC0049}" type="pres">
      <dgm:prSet presAssocID="{023A8B2C-DC9B-41B4-9D31-A5E7754E889E}" presName="childNode" presStyleLbl="node1" presStyleIdx="3" presStyleCnt="4">
        <dgm:presLayoutVars>
          <dgm:bulletEnabled val="1"/>
        </dgm:presLayoutVars>
      </dgm:prSet>
      <dgm:spPr/>
    </dgm:pt>
  </dgm:ptLst>
  <dgm:cxnLst>
    <dgm:cxn modelId="{1E13EC0C-234E-4F36-8C7C-F32F8D19B7DF}" srcId="{F3C530E4-2840-4B2D-9392-FFE39DAC509A}" destId="{43379BB8-AB4A-4537-BF9A-2B905AE19FB4}" srcOrd="0" destOrd="0" parTransId="{0E5C6194-754A-475A-AE4C-CEB5B6B88650}" sibTransId="{32FE5A4C-2876-44B0-B0FC-1DE46FA75E95}"/>
    <dgm:cxn modelId="{190F1514-767B-4A1C-9320-142AA7C72210}" srcId="{82599994-54D2-4691-BE02-CE7BA5F87375}" destId="{023A8B2C-DC9B-41B4-9D31-A5E7754E889E}" srcOrd="2" destOrd="0" parTransId="{4BC84B3E-D3AD-441C-9C30-936E2069DB46}" sibTransId="{F3940D39-BEC1-4E86-A962-570728214AEB}"/>
    <dgm:cxn modelId="{0FB5F026-5E9C-42BC-AB19-F7DEA1D4FCA9}" srcId="{82599994-54D2-4691-BE02-CE7BA5F87375}" destId="{C1E6A6EB-EACE-4F6C-9C48-95455DBCA79E}" srcOrd="0" destOrd="0" parTransId="{A70B68D0-9135-42BB-AC13-91D47E876800}" sibTransId="{A81723C7-B9C7-4614-946F-4D99438BC5E7}"/>
    <dgm:cxn modelId="{20891A32-67FF-4FB0-9D9F-F56B033BC31B}" type="presOf" srcId="{F3C530E4-2840-4B2D-9392-FFE39DAC509A}" destId="{4DD4AE4C-DFF0-4D5C-BFEA-A2833D11BD22}" srcOrd="0" destOrd="0" presId="urn:microsoft.com/office/officeart/2005/8/layout/lProcess2"/>
    <dgm:cxn modelId="{CD99396B-5991-49DC-A198-82213DEE28EC}" type="presOf" srcId="{5A74E7F1-4F4E-4816-AC23-A369171838EB}" destId="{E6F2EF53-5BD0-48AA-A2DD-36F0F2562AC3}" srcOrd="0" destOrd="0" presId="urn:microsoft.com/office/officeart/2005/8/layout/lProcess2"/>
    <dgm:cxn modelId="{7856D36C-3B9B-412C-8E93-1AE758A4B58B}" srcId="{43379BB8-AB4A-4537-BF9A-2B905AE19FB4}" destId="{5A74E7F1-4F4E-4816-AC23-A369171838EB}" srcOrd="0" destOrd="0" parTransId="{05ED2C5F-8A40-4F88-8D5B-82BB9CA5CF01}" sibTransId="{660BA58A-224B-4828-B784-5E0A95918EA5}"/>
    <dgm:cxn modelId="{7649C970-1AA9-4C45-9DBC-AE7360BE50F9}" type="presOf" srcId="{43379BB8-AB4A-4537-BF9A-2B905AE19FB4}" destId="{87AD6394-320B-4BEE-8715-C715D46CCF08}" srcOrd="1" destOrd="0" presId="urn:microsoft.com/office/officeart/2005/8/layout/lProcess2"/>
    <dgm:cxn modelId="{B22CF095-A33B-47EA-9EAE-E817C3292C9E}" srcId="{82599994-54D2-4691-BE02-CE7BA5F87375}" destId="{EADCADF9-EE7C-4D3A-8D9A-193F606FF1C6}" srcOrd="1" destOrd="0" parTransId="{47A98FE1-A6F2-4081-AF14-198D60DC2F1B}" sibTransId="{5B2D713D-EB92-4CEE-8BD3-1ABA752413E8}"/>
    <dgm:cxn modelId="{02CCC0A3-CBEF-4E77-9CA3-97FFCDF1BDE6}" type="presOf" srcId="{43379BB8-AB4A-4537-BF9A-2B905AE19FB4}" destId="{C065C174-59F5-4826-BCD2-0747F113BD80}" srcOrd="0" destOrd="0" presId="urn:microsoft.com/office/officeart/2005/8/layout/lProcess2"/>
    <dgm:cxn modelId="{86A40AAF-4775-4049-8FF6-C68D849866E1}" srcId="{F3C530E4-2840-4B2D-9392-FFE39DAC509A}" destId="{82599994-54D2-4691-BE02-CE7BA5F87375}" srcOrd="1" destOrd="0" parTransId="{067279A5-C4AB-466A-8C33-5984C3A3EBE7}" sibTransId="{3CD19CF3-8E66-4D02-8D85-EA824732A97C}"/>
    <dgm:cxn modelId="{6EEC42BA-80C0-430A-A452-11C7827893AA}" type="presOf" srcId="{C1E6A6EB-EACE-4F6C-9C48-95455DBCA79E}" destId="{9C0BB7ED-C7CD-4C7D-A0AA-06F455485651}" srcOrd="0" destOrd="0" presId="urn:microsoft.com/office/officeart/2005/8/layout/lProcess2"/>
    <dgm:cxn modelId="{3EC53EC9-D67D-423F-8D48-60613EFE206E}" type="presOf" srcId="{82599994-54D2-4691-BE02-CE7BA5F87375}" destId="{19CF6155-AC56-4FDC-A135-A5AE30C528C2}" srcOrd="0" destOrd="0" presId="urn:microsoft.com/office/officeart/2005/8/layout/lProcess2"/>
    <dgm:cxn modelId="{4F15EECA-13BC-4CA4-A496-B39C412DD02C}" type="presOf" srcId="{82599994-54D2-4691-BE02-CE7BA5F87375}" destId="{6DF88AD5-6ED1-46BF-948E-AF37ED7D79FB}" srcOrd="1" destOrd="0" presId="urn:microsoft.com/office/officeart/2005/8/layout/lProcess2"/>
    <dgm:cxn modelId="{387284D9-3F6E-47AC-87E1-5069E967BB89}" type="presOf" srcId="{EADCADF9-EE7C-4D3A-8D9A-193F606FF1C6}" destId="{4808A214-6AB6-426F-B338-118591E32D75}" srcOrd="0" destOrd="0" presId="urn:microsoft.com/office/officeart/2005/8/layout/lProcess2"/>
    <dgm:cxn modelId="{F12345EA-FF6B-47F2-BB0B-109F26B665A4}" type="presOf" srcId="{023A8B2C-DC9B-41B4-9D31-A5E7754E889E}" destId="{7113D5CB-5EE9-49B4-9C22-7CE116BC0049}" srcOrd="0" destOrd="0" presId="urn:microsoft.com/office/officeart/2005/8/layout/lProcess2"/>
    <dgm:cxn modelId="{2D824925-CFC1-474B-B731-23E49B894E16}" type="presParOf" srcId="{4DD4AE4C-DFF0-4D5C-BFEA-A2833D11BD22}" destId="{405BDC5B-D3C4-4D9A-88F6-A344BC8CD82B}" srcOrd="0" destOrd="0" presId="urn:microsoft.com/office/officeart/2005/8/layout/lProcess2"/>
    <dgm:cxn modelId="{5E897580-29AB-4D01-93CA-5632E4BE84CE}" type="presParOf" srcId="{405BDC5B-D3C4-4D9A-88F6-A344BC8CD82B}" destId="{C065C174-59F5-4826-BCD2-0747F113BD80}" srcOrd="0" destOrd="0" presId="urn:microsoft.com/office/officeart/2005/8/layout/lProcess2"/>
    <dgm:cxn modelId="{49250632-AF1A-4734-B36D-34436D504689}" type="presParOf" srcId="{405BDC5B-D3C4-4D9A-88F6-A344BC8CD82B}" destId="{87AD6394-320B-4BEE-8715-C715D46CCF08}" srcOrd="1" destOrd="0" presId="urn:microsoft.com/office/officeart/2005/8/layout/lProcess2"/>
    <dgm:cxn modelId="{153CF034-24B3-4366-8108-204F5F02F624}" type="presParOf" srcId="{405BDC5B-D3C4-4D9A-88F6-A344BC8CD82B}" destId="{FE196B96-5EDC-4CB7-BCCF-29ABE395DD01}" srcOrd="2" destOrd="0" presId="urn:microsoft.com/office/officeart/2005/8/layout/lProcess2"/>
    <dgm:cxn modelId="{7201E96E-485C-456E-B983-AB8D7286F858}" type="presParOf" srcId="{FE196B96-5EDC-4CB7-BCCF-29ABE395DD01}" destId="{3373FADD-5F85-49A5-9713-D40361021DDD}" srcOrd="0" destOrd="0" presId="urn:microsoft.com/office/officeart/2005/8/layout/lProcess2"/>
    <dgm:cxn modelId="{22DABC1D-28AB-46C2-A79E-4A0ACDF3F731}" type="presParOf" srcId="{3373FADD-5F85-49A5-9713-D40361021DDD}" destId="{E6F2EF53-5BD0-48AA-A2DD-36F0F2562AC3}" srcOrd="0" destOrd="0" presId="urn:microsoft.com/office/officeart/2005/8/layout/lProcess2"/>
    <dgm:cxn modelId="{0BA29DB3-777E-42A1-ABFB-C56230734AC7}" type="presParOf" srcId="{4DD4AE4C-DFF0-4D5C-BFEA-A2833D11BD22}" destId="{F48E6E53-3798-4713-8972-0BC6217465DC}" srcOrd="1" destOrd="0" presId="urn:microsoft.com/office/officeart/2005/8/layout/lProcess2"/>
    <dgm:cxn modelId="{CA308308-AE98-4D93-BFE0-CD39485A4893}" type="presParOf" srcId="{4DD4AE4C-DFF0-4D5C-BFEA-A2833D11BD22}" destId="{B6E2E741-D3C3-4357-B8D4-F71F621AE47E}" srcOrd="2" destOrd="0" presId="urn:microsoft.com/office/officeart/2005/8/layout/lProcess2"/>
    <dgm:cxn modelId="{636AE33B-BBCC-45F5-9602-A93812AFCE97}" type="presParOf" srcId="{B6E2E741-D3C3-4357-B8D4-F71F621AE47E}" destId="{19CF6155-AC56-4FDC-A135-A5AE30C528C2}" srcOrd="0" destOrd="0" presId="urn:microsoft.com/office/officeart/2005/8/layout/lProcess2"/>
    <dgm:cxn modelId="{3DDFF50D-05D6-46B7-A7E0-048DADF4A5FE}" type="presParOf" srcId="{B6E2E741-D3C3-4357-B8D4-F71F621AE47E}" destId="{6DF88AD5-6ED1-46BF-948E-AF37ED7D79FB}" srcOrd="1" destOrd="0" presId="urn:microsoft.com/office/officeart/2005/8/layout/lProcess2"/>
    <dgm:cxn modelId="{4725C66A-69DD-4D58-9587-74CBE336FC95}" type="presParOf" srcId="{B6E2E741-D3C3-4357-B8D4-F71F621AE47E}" destId="{E095F8D8-BB22-4E76-9EEE-CD7487A53C9B}" srcOrd="2" destOrd="0" presId="urn:microsoft.com/office/officeart/2005/8/layout/lProcess2"/>
    <dgm:cxn modelId="{1C60B08A-107B-41EA-B9CC-EB22B252CB2A}" type="presParOf" srcId="{E095F8D8-BB22-4E76-9EEE-CD7487A53C9B}" destId="{3E57BA08-935A-4722-AA80-CC57D1377D68}" srcOrd="0" destOrd="0" presId="urn:microsoft.com/office/officeart/2005/8/layout/lProcess2"/>
    <dgm:cxn modelId="{3D783131-22C8-4DAC-ACA1-6443C70F648D}" type="presParOf" srcId="{3E57BA08-935A-4722-AA80-CC57D1377D68}" destId="{9C0BB7ED-C7CD-4C7D-A0AA-06F455485651}" srcOrd="0" destOrd="0" presId="urn:microsoft.com/office/officeart/2005/8/layout/lProcess2"/>
    <dgm:cxn modelId="{A1B2B3F2-D91C-447F-AA32-5F22BE3D761E}" type="presParOf" srcId="{3E57BA08-935A-4722-AA80-CC57D1377D68}" destId="{4AFCE6BE-9B28-4784-9113-C48BA4D4DCB7}" srcOrd="1" destOrd="0" presId="urn:microsoft.com/office/officeart/2005/8/layout/lProcess2"/>
    <dgm:cxn modelId="{1DDEEC3E-FBD3-49E5-8851-FE446FA435D4}" type="presParOf" srcId="{3E57BA08-935A-4722-AA80-CC57D1377D68}" destId="{4808A214-6AB6-426F-B338-118591E32D75}" srcOrd="2" destOrd="0" presId="urn:microsoft.com/office/officeart/2005/8/layout/lProcess2"/>
    <dgm:cxn modelId="{C128BBA9-A10B-444E-9A8B-A8614829E239}" type="presParOf" srcId="{3E57BA08-935A-4722-AA80-CC57D1377D68}" destId="{FB825E9E-657B-42A7-B267-7B6BF8291BB6}" srcOrd="3" destOrd="0" presId="urn:microsoft.com/office/officeart/2005/8/layout/lProcess2"/>
    <dgm:cxn modelId="{1A35DF80-6E22-474B-B915-A5642068F12C}" type="presParOf" srcId="{3E57BA08-935A-4722-AA80-CC57D1377D68}" destId="{7113D5CB-5EE9-49B4-9C22-7CE116BC0049}"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47D2A4-F8CC-40DE-8AE4-8B8670EB95BB}" type="doc">
      <dgm:prSet loTypeId="urn:microsoft.com/office/officeart/2005/8/layout/arrow3" loCatId="relationship" qsTypeId="urn:microsoft.com/office/officeart/2005/8/quickstyle/3d3" qsCatId="3D" csTypeId="urn:microsoft.com/office/officeart/2005/8/colors/colorful5" csCatId="colorful" phldr="1"/>
      <dgm:spPr/>
      <dgm:t>
        <a:bodyPr/>
        <a:lstStyle/>
        <a:p>
          <a:endParaRPr lang="es-EC"/>
        </a:p>
      </dgm:t>
    </dgm:pt>
    <dgm:pt modelId="{CB9F968E-99A0-4817-BA43-60E4383D6FE7}">
      <dgm:prSet phldrT="[Texto]" custT="1"/>
      <dgm:spPr/>
      <dgm:t>
        <a:bodyPr/>
        <a:lstStyle/>
        <a:p>
          <a:pPr>
            <a:lnSpc>
              <a:spcPct val="150000"/>
            </a:lnSpc>
          </a:pPr>
          <a:r>
            <a:rPr lang="es-ES" sz="1400" b="1"/>
            <a:t>H1</a:t>
          </a:r>
          <a:r>
            <a:rPr lang="es-ES" sz="1400"/>
            <a:t> La auditoría de ingresos incide en el impacto financiero contable y tributario según la NIIF 15 en las empresas automotrices del cantón Rumiñahui.</a:t>
          </a:r>
          <a:endParaRPr lang="es-EC" sz="1400"/>
        </a:p>
      </dgm:t>
    </dgm:pt>
    <dgm:pt modelId="{66688AB3-73D9-4CC4-AAE9-A9A3ABA152B6}" type="parTrans" cxnId="{FB180A41-F10D-4E73-8DF4-750A0CFD1DCB}">
      <dgm:prSet/>
      <dgm:spPr/>
      <dgm:t>
        <a:bodyPr/>
        <a:lstStyle/>
        <a:p>
          <a:endParaRPr lang="es-EC" sz="1500"/>
        </a:p>
      </dgm:t>
    </dgm:pt>
    <dgm:pt modelId="{4EF25C71-BB02-4D98-B8FA-3F8E98D74AC7}" type="sibTrans" cxnId="{FB180A41-F10D-4E73-8DF4-750A0CFD1DCB}">
      <dgm:prSet/>
      <dgm:spPr/>
      <dgm:t>
        <a:bodyPr/>
        <a:lstStyle/>
        <a:p>
          <a:endParaRPr lang="es-EC" sz="1500"/>
        </a:p>
      </dgm:t>
    </dgm:pt>
    <dgm:pt modelId="{791C14BA-0E78-41D3-86EA-9D2881D1B15C}">
      <dgm:prSet phldrT="[Texto]" custT="1"/>
      <dgm:spPr/>
      <dgm:t>
        <a:bodyPr/>
        <a:lstStyle/>
        <a:p>
          <a:pPr>
            <a:lnSpc>
              <a:spcPct val="150000"/>
            </a:lnSpc>
          </a:pPr>
          <a:r>
            <a:rPr lang="es-ES" sz="1400" b="1"/>
            <a:t>H0:  </a:t>
          </a:r>
          <a:r>
            <a:rPr lang="es-ES" sz="1400"/>
            <a:t>La auditoría de ingresos no incide en el impacto financiero contable y tributario según la NIIF 15 en las empresas automotrices del cantón Rumiñahui.</a:t>
          </a:r>
          <a:endParaRPr lang="es-EC" sz="1400"/>
        </a:p>
      </dgm:t>
    </dgm:pt>
    <dgm:pt modelId="{46174F4C-91D5-4F04-9A10-114619DD9129}" type="parTrans" cxnId="{020E1B11-C1D2-4EE6-A707-62E9F0524AB5}">
      <dgm:prSet/>
      <dgm:spPr/>
      <dgm:t>
        <a:bodyPr/>
        <a:lstStyle/>
        <a:p>
          <a:endParaRPr lang="es-EC" sz="1500"/>
        </a:p>
      </dgm:t>
    </dgm:pt>
    <dgm:pt modelId="{48F4D646-F1D2-4A2F-9402-05DD8E886EF2}" type="sibTrans" cxnId="{020E1B11-C1D2-4EE6-A707-62E9F0524AB5}">
      <dgm:prSet/>
      <dgm:spPr/>
      <dgm:t>
        <a:bodyPr/>
        <a:lstStyle/>
        <a:p>
          <a:endParaRPr lang="es-EC" sz="1500"/>
        </a:p>
      </dgm:t>
    </dgm:pt>
    <dgm:pt modelId="{9C8D2F1E-F12A-427A-B53C-06F25C6099C4}" type="pres">
      <dgm:prSet presAssocID="{B147D2A4-F8CC-40DE-8AE4-8B8670EB95BB}" presName="compositeShape" presStyleCnt="0">
        <dgm:presLayoutVars>
          <dgm:chMax val="2"/>
          <dgm:dir/>
          <dgm:resizeHandles val="exact"/>
        </dgm:presLayoutVars>
      </dgm:prSet>
      <dgm:spPr/>
    </dgm:pt>
    <dgm:pt modelId="{70936F4E-0D1F-4004-9813-DAB812007B5F}" type="pres">
      <dgm:prSet presAssocID="{B147D2A4-F8CC-40DE-8AE4-8B8670EB95BB}" presName="divider" presStyleLbl="fgShp" presStyleIdx="0" presStyleCnt="1"/>
      <dgm:spPr/>
    </dgm:pt>
    <dgm:pt modelId="{8F38D09D-A3FA-41B4-878B-E679ABCCC955}" type="pres">
      <dgm:prSet presAssocID="{CB9F968E-99A0-4817-BA43-60E4383D6FE7}" presName="downArrow" presStyleLbl="node1" presStyleIdx="0" presStyleCnt="2"/>
      <dgm:spPr/>
    </dgm:pt>
    <dgm:pt modelId="{826581D9-9C46-4619-94D8-ABD3FBB1920C}" type="pres">
      <dgm:prSet presAssocID="{CB9F968E-99A0-4817-BA43-60E4383D6FE7}" presName="downArrowText" presStyleLbl="revTx" presStyleIdx="0" presStyleCnt="2" custScaleX="151960">
        <dgm:presLayoutVars>
          <dgm:bulletEnabled val="1"/>
        </dgm:presLayoutVars>
      </dgm:prSet>
      <dgm:spPr/>
    </dgm:pt>
    <dgm:pt modelId="{F6C4C4DD-C9BC-4383-AE8E-D51148BB34A1}" type="pres">
      <dgm:prSet presAssocID="{791C14BA-0E78-41D3-86EA-9D2881D1B15C}" presName="upArrow" presStyleLbl="node1" presStyleIdx="1" presStyleCnt="2"/>
      <dgm:spPr/>
    </dgm:pt>
    <dgm:pt modelId="{ED6DB4B4-E208-4B0D-A21A-7E3FE9093493}" type="pres">
      <dgm:prSet presAssocID="{791C14BA-0E78-41D3-86EA-9D2881D1B15C}" presName="upArrowText" presStyleLbl="revTx" presStyleIdx="1" presStyleCnt="2" custScaleX="155210">
        <dgm:presLayoutVars>
          <dgm:bulletEnabled val="1"/>
        </dgm:presLayoutVars>
      </dgm:prSet>
      <dgm:spPr/>
    </dgm:pt>
  </dgm:ptLst>
  <dgm:cxnLst>
    <dgm:cxn modelId="{020E1B11-C1D2-4EE6-A707-62E9F0524AB5}" srcId="{B147D2A4-F8CC-40DE-8AE4-8B8670EB95BB}" destId="{791C14BA-0E78-41D3-86EA-9D2881D1B15C}" srcOrd="1" destOrd="0" parTransId="{46174F4C-91D5-4F04-9A10-114619DD9129}" sibTransId="{48F4D646-F1D2-4A2F-9402-05DD8E886EF2}"/>
    <dgm:cxn modelId="{ED1DA429-DE23-43C7-B5F7-3335109A706F}" type="presOf" srcId="{B147D2A4-F8CC-40DE-8AE4-8B8670EB95BB}" destId="{9C8D2F1E-F12A-427A-B53C-06F25C6099C4}" srcOrd="0" destOrd="0" presId="urn:microsoft.com/office/officeart/2005/8/layout/arrow3"/>
    <dgm:cxn modelId="{5A95F339-A6EC-411C-AD87-5E9E9BC94FA4}" type="presOf" srcId="{CB9F968E-99A0-4817-BA43-60E4383D6FE7}" destId="{826581D9-9C46-4619-94D8-ABD3FBB1920C}" srcOrd="0" destOrd="0" presId="urn:microsoft.com/office/officeart/2005/8/layout/arrow3"/>
    <dgm:cxn modelId="{FB180A41-F10D-4E73-8DF4-750A0CFD1DCB}" srcId="{B147D2A4-F8CC-40DE-8AE4-8B8670EB95BB}" destId="{CB9F968E-99A0-4817-BA43-60E4383D6FE7}" srcOrd="0" destOrd="0" parTransId="{66688AB3-73D9-4CC4-AAE9-A9A3ABA152B6}" sibTransId="{4EF25C71-BB02-4D98-B8FA-3F8E98D74AC7}"/>
    <dgm:cxn modelId="{4CA299E7-92DF-4370-A8B0-1FCAB642B2D1}" type="presOf" srcId="{791C14BA-0E78-41D3-86EA-9D2881D1B15C}" destId="{ED6DB4B4-E208-4B0D-A21A-7E3FE9093493}" srcOrd="0" destOrd="0" presId="urn:microsoft.com/office/officeart/2005/8/layout/arrow3"/>
    <dgm:cxn modelId="{94453FA5-E28B-48B9-905B-958390F732D1}" type="presParOf" srcId="{9C8D2F1E-F12A-427A-B53C-06F25C6099C4}" destId="{70936F4E-0D1F-4004-9813-DAB812007B5F}" srcOrd="0" destOrd="0" presId="urn:microsoft.com/office/officeart/2005/8/layout/arrow3"/>
    <dgm:cxn modelId="{89BC424E-3019-400D-BF85-E473BE8458A8}" type="presParOf" srcId="{9C8D2F1E-F12A-427A-B53C-06F25C6099C4}" destId="{8F38D09D-A3FA-41B4-878B-E679ABCCC955}" srcOrd="1" destOrd="0" presId="urn:microsoft.com/office/officeart/2005/8/layout/arrow3"/>
    <dgm:cxn modelId="{43BA60C3-EE77-42AA-BE6E-77882877EE2B}" type="presParOf" srcId="{9C8D2F1E-F12A-427A-B53C-06F25C6099C4}" destId="{826581D9-9C46-4619-94D8-ABD3FBB1920C}" srcOrd="2" destOrd="0" presId="urn:microsoft.com/office/officeart/2005/8/layout/arrow3"/>
    <dgm:cxn modelId="{55F7590B-75F9-4521-910D-760AC76CC8AE}" type="presParOf" srcId="{9C8D2F1E-F12A-427A-B53C-06F25C6099C4}" destId="{F6C4C4DD-C9BC-4383-AE8E-D51148BB34A1}" srcOrd="3" destOrd="0" presId="urn:microsoft.com/office/officeart/2005/8/layout/arrow3"/>
    <dgm:cxn modelId="{B8A8C456-87DC-40A3-BE9F-50907FBF3A00}" type="presParOf" srcId="{9C8D2F1E-F12A-427A-B53C-06F25C6099C4}" destId="{ED6DB4B4-E208-4B0D-A21A-7E3FE9093493}"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D3D448-AD02-4807-958F-AA31FA49DDF5}" type="doc">
      <dgm:prSet loTypeId="urn:microsoft.com/office/officeart/2005/8/layout/process4" loCatId="process" qsTypeId="urn:microsoft.com/office/officeart/2005/8/quickstyle/3d1" qsCatId="3D" csTypeId="urn:microsoft.com/office/officeart/2005/8/colors/colorful3" csCatId="colorful" phldr="1"/>
      <dgm:spPr/>
      <dgm:t>
        <a:bodyPr/>
        <a:lstStyle/>
        <a:p>
          <a:endParaRPr lang="es-ES"/>
        </a:p>
      </dgm:t>
    </dgm:pt>
    <dgm:pt modelId="{63BFC067-C5D4-4ADD-9311-ACC48F711446}">
      <dgm:prSet phldrT="[Texto]" phldr="0" custT="1"/>
      <dgm:spPr/>
      <dgm:t>
        <a:bodyPr/>
        <a:lstStyle/>
        <a:p>
          <a:pPr rtl="0"/>
          <a:r>
            <a:rPr lang="es-ES" sz="2800">
              <a:latin typeface="Arial"/>
            </a:rPr>
            <a:t>TIPO DE INVESTIGACIÓN</a:t>
          </a:r>
          <a:endParaRPr lang="es-ES" sz="2800"/>
        </a:p>
      </dgm:t>
    </dgm:pt>
    <dgm:pt modelId="{37C1EF74-CA89-4AD9-9052-FB05697F1034}" type="parTrans" cxnId="{5DBA14D2-D3CB-4E94-8CAE-EC7F5411FC65}">
      <dgm:prSet/>
      <dgm:spPr/>
      <dgm:t>
        <a:bodyPr/>
        <a:lstStyle/>
        <a:p>
          <a:endParaRPr lang="es-ES"/>
        </a:p>
      </dgm:t>
    </dgm:pt>
    <dgm:pt modelId="{3A5A218F-48B8-4B8A-BC53-9BDC2AE4C132}" type="sibTrans" cxnId="{5DBA14D2-D3CB-4E94-8CAE-EC7F5411FC65}">
      <dgm:prSet/>
      <dgm:spPr/>
      <dgm:t>
        <a:bodyPr/>
        <a:lstStyle/>
        <a:p>
          <a:endParaRPr lang="es-ES"/>
        </a:p>
      </dgm:t>
    </dgm:pt>
    <dgm:pt modelId="{6D3EB2EE-5F73-4EFC-BCF3-55E4831409F9}">
      <dgm:prSet phldrT="[Texto]" phldr="0"/>
      <dgm:spPr/>
      <dgm:t>
        <a:bodyPr/>
        <a:lstStyle/>
        <a:p>
          <a:pPr rtl="0"/>
          <a:r>
            <a:rPr lang="es-ES">
              <a:latin typeface="Arial"/>
            </a:rPr>
            <a:t>No Experimental</a:t>
          </a:r>
          <a:endParaRPr lang="es-ES"/>
        </a:p>
      </dgm:t>
    </dgm:pt>
    <dgm:pt modelId="{BD3A130D-05DE-475E-9140-2B4F6604C0AD}" type="parTrans" cxnId="{DC1BEDDB-A80B-461E-B917-BE86B2BC95C3}">
      <dgm:prSet/>
      <dgm:spPr/>
      <dgm:t>
        <a:bodyPr/>
        <a:lstStyle/>
        <a:p>
          <a:endParaRPr lang="es-ES"/>
        </a:p>
      </dgm:t>
    </dgm:pt>
    <dgm:pt modelId="{D72494CE-BD3E-4DAC-9E3B-B8A44D00B5E0}" type="sibTrans" cxnId="{DC1BEDDB-A80B-461E-B917-BE86B2BC95C3}">
      <dgm:prSet/>
      <dgm:spPr/>
      <dgm:t>
        <a:bodyPr/>
        <a:lstStyle/>
        <a:p>
          <a:endParaRPr lang="es-ES"/>
        </a:p>
      </dgm:t>
    </dgm:pt>
    <dgm:pt modelId="{52397B2E-3572-41B1-AA0E-8735965053C5}">
      <dgm:prSet phldrT="[Texto]" phldr="0" custT="1"/>
      <dgm:spPr/>
      <dgm:t>
        <a:bodyPr/>
        <a:lstStyle/>
        <a:p>
          <a:pPr rtl="0"/>
          <a:r>
            <a:rPr lang="es-ES" sz="2800">
              <a:latin typeface="Arial"/>
            </a:rPr>
            <a:t>DISEÑO DE INVESTIGACIÓN</a:t>
          </a:r>
          <a:endParaRPr lang="es-ES" sz="2800"/>
        </a:p>
      </dgm:t>
    </dgm:pt>
    <dgm:pt modelId="{9E2D096C-08B7-4A85-B296-CB441A785916}" type="parTrans" cxnId="{6FCD1AAB-09CF-4396-9401-32B0081601FA}">
      <dgm:prSet/>
      <dgm:spPr/>
      <dgm:t>
        <a:bodyPr/>
        <a:lstStyle/>
        <a:p>
          <a:endParaRPr lang="es-ES"/>
        </a:p>
      </dgm:t>
    </dgm:pt>
    <dgm:pt modelId="{ED75F4D0-B135-4894-AB9D-B615560336DD}" type="sibTrans" cxnId="{6FCD1AAB-09CF-4396-9401-32B0081601FA}">
      <dgm:prSet/>
      <dgm:spPr/>
      <dgm:t>
        <a:bodyPr/>
        <a:lstStyle/>
        <a:p>
          <a:endParaRPr lang="es-ES"/>
        </a:p>
      </dgm:t>
    </dgm:pt>
    <dgm:pt modelId="{5CBBE136-CC87-4BA8-94B0-219C800BE803}">
      <dgm:prSet phldrT="[Texto]" phldr="0"/>
      <dgm:spPr/>
      <dgm:t>
        <a:bodyPr/>
        <a:lstStyle/>
        <a:p>
          <a:r>
            <a:rPr lang="es-ES">
              <a:latin typeface="Arial"/>
            </a:rPr>
            <a:t>Descriptivo</a:t>
          </a:r>
          <a:endParaRPr lang="es-ES"/>
        </a:p>
      </dgm:t>
    </dgm:pt>
    <dgm:pt modelId="{FC77C480-91E7-43F8-98B2-C3E540E50714}" type="parTrans" cxnId="{65A77F58-B4FC-4F3E-BA20-0949C2B454F5}">
      <dgm:prSet/>
      <dgm:spPr/>
      <dgm:t>
        <a:bodyPr/>
        <a:lstStyle/>
        <a:p>
          <a:endParaRPr lang="es-ES"/>
        </a:p>
      </dgm:t>
    </dgm:pt>
    <dgm:pt modelId="{6776A98A-EF72-4D4B-992A-7E8C3FB713AA}" type="sibTrans" cxnId="{65A77F58-B4FC-4F3E-BA20-0949C2B454F5}">
      <dgm:prSet/>
      <dgm:spPr/>
      <dgm:t>
        <a:bodyPr/>
        <a:lstStyle/>
        <a:p>
          <a:endParaRPr lang="es-ES"/>
        </a:p>
      </dgm:t>
    </dgm:pt>
    <dgm:pt modelId="{F7DF8208-8D04-494E-9C4B-09E5AC6661F2}">
      <dgm:prSet phldrT="[Texto]" phldr="0"/>
      <dgm:spPr/>
      <dgm:t>
        <a:bodyPr/>
        <a:lstStyle/>
        <a:p>
          <a:pPr rtl="0"/>
          <a:r>
            <a:rPr lang="es-ES">
              <a:latin typeface="Arial"/>
            </a:rPr>
            <a:t> Enfoque Cuantitativo</a:t>
          </a:r>
          <a:endParaRPr lang="es-ES"/>
        </a:p>
      </dgm:t>
    </dgm:pt>
    <dgm:pt modelId="{E241A0AB-EAC6-4271-8550-5E3A552ACE23}" type="parTrans" cxnId="{EA03B25F-5A3A-4C5B-94BA-9E8CFF81ECBE}">
      <dgm:prSet/>
      <dgm:spPr/>
      <dgm:t>
        <a:bodyPr/>
        <a:lstStyle/>
        <a:p>
          <a:endParaRPr lang="es-ES"/>
        </a:p>
      </dgm:t>
    </dgm:pt>
    <dgm:pt modelId="{C3A92017-45BC-40AB-8B45-E5C4FBFDD111}" type="sibTrans" cxnId="{EA03B25F-5A3A-4C5B-94BA-9E8CFF81ECBE}">
      <dgm:prSet/>
      <dgm:spPr/>
      <dgm:t>
        <a:bodyPr/>
        <a:lstStyle/>
        <a:p>
          <a:endParaRPr lang="es-ES"/>
        </a:p>
      </dgm:t>
    </dgm:pt>
    <dgm:pt modelId="{E60FD61B-C0BB-4BBD-B4B9-42C39D797017}">
      <dgm:prSet phldr="0"/>
      <dgm:spPr/>
      <dgm:t>
        <a:bodyPr/>
        <a:lstStyle/>
        <a:p>
          <a:r>
            <a:rPr lang="es-ES">
              <a:latin typeface="Arial"/>
            </a:rPr>
            <a:t>Correlacional</a:t>
          </a:r>
        </a:p>
      </dgm:t>
    </dgm:pt>
    <dgm:pt modelId="{BAA2F2FB-5A89-4DBD-940C-847F39D21D59}" type="parTrans" cxnId="{E4FAD7D9-1A45-4ED5-9A25-6E47CB12B9F1}">
      <dgm:prSet/>
      <dgm:spPr/>
      <dgm:t>
        <a:bodyPr/>
        <a:lstStyle/>
        <a:p>
          <a:endParaRPr lang="es-EC"/>
        </a:p>
      </dgm:t>
    </dgm:pt>
    <dgm:pt modelId="{490FC82B-A881-49AD-B916-52AC0BBDF04C}" type="sibTrans" cxnId="{E4FAD7D9-1A45-4ED5-9A25-6E47CB12B9F1}">
      <dgm:prSet/>
      <dgm:spPr/>
      <dgm:t>
        <a:bodyPr/>
        <a:lstStyle/>
        <a:p>
          <a:endParaRPr lang="es-EC"/>
        </a:p>
      </dgm:t>
    </dgm:pt>
    <dgm:pt modelId="{06578398-C621-4937-B572-F8B02DE35567}" type="pres">
      <dgm:prSet presAssocID="{62D3D448-AD02-4807-958F-AA31FA49DDF5}" presName="Name0" presStyleCnt="0">
        <dgm:presLayoutVars>
          <dgm:dir/>
          <dgm:animLvl val="lvl"/>
          <dgm:resizeHandles val="exact"/>
        </dgm:presLayoutVars>
      </dgm:prSet>
      <dgm:spPr/>
    </dgm:pt>
    <dgm:pt modelId="{042E4DD7-0AFF-4547-B2A7-294369D3A2C5}" type="pres">
      <dgm:prSet presAssocID="{52397B2E-3572-41B1-AA0E-8735965053C5}" presName="boxAndChildren" presStyleCnt="0"/>
      <dgm:spPr/>
    </dgm:pt>
    <dgm:pt modelId="{06599728-B7E7-4A36-AFAE-F38BFC5EAA9E}" type="pres">
      <dgm:prSet presAssocID="{52397B2E-3572-41B1-AA0E-8735965053C5}" presName="parentTextBox" presStyleLbl="node1" presStyleIdx="0" presStyleCnt="2"/>
      <dgm:spPr/>
    </dgm:pt>
    <dgm:pt modelId="{C8C411DC-A1DA-4D74-9482-147A64A38F30}" type="pres">
      <dgm:prSet presAssocID="{52397B2E-3572-41B1-AA0E-8735965053C5}" presName="entireBox" presStyleLbl="node1" presStyleIdx="0" presStyleCnt="2"/>
      <dgm:spPr/>
    </dgm:pt>
    <dgm:pt modelId="{2D0FE7D3-2BD1-4977-BB59-EC22D999B113}" type="pres">
      <dgm:prSet presAssocID="{52397B2E-3572-41B1-AA0E-8735965053C5}" presName="descendantBox" presStyleCnt="0"/>
      <dgm:spPr/>
    </dgm:pt>
    <dgm:pt modelId="{765B00BE-51ED-40E8-B914-50B1F0809702}" type="pres">
      <dgm:prSet presAssocID="{5CBBE136-CC87-4BA8-94B0-219C800BE803}" presName="childTextBox" presStyleLbl="fgAccFollowNode1" presStyleIdx="0" presStyleCnt="4">
        <dgm:presLayoutVars>
          <dgm:bulletEnabled val="1"/>
        </dgm:presLayoutVars>
      </dgm:prSet>
      <dgm:spPr/>
    </dgm:pt>
    <dgm:pt modelId="{F538C2E8-714A-448B-B200-4924D990A7FA}" type="pres">
      <dgm:prSet presAssocID="{F7DF8208-8D04-494E-9C4B-09E5AC6661F2}" presName="childTextBox" presStyleLbl="fgAccFollowNode1" presStyleIdx="1" presStyleCnt="4">
        <dgm:presLayoutVars>
          <dgm:bulletEnabled val="1"/>
        </dgm:presLayoutVars>
      </dgm:prSet>
      <dgm:spPr/>
    </dgm:pt>
    <dgm:pt modelId="{593ED86A-E687-4CAD-ABA5-391B828FE508}" type="pres">
      <dgm:prSet presAssocID="{E60FD61B-C0BB-4BBD-B4B9-42C39D797017}" presName="childTextBox" presStyleLbl="fgAccFollowNode1" presStyleIdx="2" presStyleCnt="4">
        <dgm:presLayoutVars>
          <dgm:bulletEnabled val="1"/>
        </dgm:presLayoutVars>
      </dgm:prSet>
      <dgm:spPr/>
    </dgm:pt>
    <dgm:pt modelId="{2DDB5604-4D9E-4EEB-AB51-607C34A05965}" type="pres">
      <dgm:prSet presAssocID="{3A5A218F-48B8-4B8A-BC53-9BDC2AE4C132}" presName="sp" presStyleCnt="0"/>
      <dgm:spPr/>
    </dgm:pt>
    <dgm:pt modelId="{44537E25-1C14-45DE-A790-3CE454F4883B}" type="pres">
      <dgm:prSet presAssocID="{63BFC067-C5D4-4ADD-9311-ACC48F711446}" presName="arrowAndChildren" presStyleCnt="0"/>
      <dgm:spPr/>
    </dgm:pt>
    <dgm:pt modelId="{E184461B-C5BA-4D45-9956-F3278C6DEDD3}" type="pres">
      <dgm:prSet presAssocID="{63BFC067-C5D4-4ADD-9311-ACC48F711446}" presName="parentTextArrow" presStyleLbl="node1" presStyleIdx="0" presStyleCnt="2"/>
      <dgm:spPr/>
    </dgm:pt>
    <dgm:pt modelId="{9094E9EF-1FF4-437E-BD9D-7F7ACC4EA73F}" type="pres">
      <dgm:prSet presAssocID="{63BFC067-C5D4-4ADD-9311-ACC48F711446}" presName="arrow" presStyleLbl="node1" presStyleIdx="1" presStyleCnt="2"/>
      <dgm:spPr/>
    </dgm:pt>
    <dgm:pt modelId="{0855C092-589E-4DBE-AF70-496D6EDB6191}" type="pres">
      <dgm:prSet presAssocID="{63BFC067-C5D4-4ADD-9311-ACC48F711446}" presName="descendantArrow" presStyleCnt="0"/>
      <dgm:spPr/>
    </dgm:pt>
    <dgm:pt modelId="{F3841CD3-6D05-4ACD-95C6-73AFC23F80D4}" type="pres">
      <dgm:prSet presAssocID="{6D3EB2EE-5F73-4EFC-BCF3-55E4831409F9}" presName="childTextArrow" presStyleLbl="fgAccFollowNode1" presStyleIdx="3" presStyleCnt="4">
        <dgm:presLayoutVars>
          <dgm:bulletEnabled val="1"/>
        </dgm:presLayoutVars>
      </dgm:prSet>
      <dgm:spPr/>
    </dgm:pt>
  </dgm:ptLst>
  <dgm:cxnLst>
    <dgm:cxn modelId="{30F48106-73AE-4E74-8B0B-D4A81A8E1D1E}" type="presOf" srcId="{63BFC067-C5D4-4ADD-9311-ACC48F711446}" destId="{9094E9EF-1FF4-437E-BD9D-7F7ACC4EA73F}" srcOrd="1" destOrd="0" presId="urn:microsoft.com/office/officeart/2005/8/layout/process4"/>
    <dgm:cxn modelId="{2BED4908-2A64-4DA5-BEFA-35CBD78242B1}" type="presOf" srcId="{52397B2E-3572-41B1-AA0E-8735965053C5}" destId="{06599728-B7E7-4A36-AFAE-F38BFC5EAA9E}" srcOrd="0" destOrd="0" presId="urn:microsoft.com/office/officeart/2005/8/layout/process4"/>
    <dgm:cxn modelId="{407F9414-545E-4C30-B676-C1D02393B99C}" type="presOf" srcId="{62D3D448-AD02-4807-958F-AA31FA49DDF5}" destId="{06578398-C621-4937-B572-F8B02DE35567}" srcOrd="0" destOrd="0" presId="urn:microsoft.com/office/officeart/2005/8/layout/process4"/>
    <dgm:cxn modelId="{451B5828-E2BF-47D7-8889-528EC44F5702}" type="presOf" srcId="{E60FD61B-C0BB-4BBD-B4B9-42C39D797017}" destId="{593ED86A-E687-4CAD-ABA5-391B828FE508}" srcOrd="0" destOrd="0" presId="urn:microsoft.com/office/officeart/2005/8/layout/process4"/>
    <dgm:cxn modelId="{61505A3B-BA6E-41FD-B557-E61667FEDBB0}" type="presOf" srcId="{63BFC067-C5D4-4ADD-9311-ACC48F711446}" destId="{E184461B-C5BA-4D45-9956-F3278C6DEDD3}" srcOrd="0" destOrd="0" presId="urn:microsoft.com/office/officeart/2005/8/layout/process4"/>
    <dgm:cxn modelId="{40CDC03D-04D7-4109-A68E-A0B603FAC945}" type="presOf" srcId="{6D3EB2EE-5F73-4EFC-BCF3-55E4831409F9}" destId="{F3841CD3-6D05-4ACD-95C6-73AFC23F80D4}" srcOrd="0" destOrd="0" presId="urn:microsoft.com/office/officeart/2005/8/layout/process4"/>
    <dgm:cxn modelId="{EA03B25F-5A3A-4C5B-94BA-9E8CFF81ECBE}" srcId="{52397B2E-3572-41B1-AA0E-8735965053C5}" destId="{F7DF8208-8D04-494E-9C4B-09E5AC6661F2}" srcOrd="1" destOrd="0" parTransId="{E241A0AB-EAC6-4271-8550-5E3A552ACE23}" sibTransId="{C3A92017-45BC-40AB-8B45-E5C4FBFDD111}"/>
    <dgm:cxn modelId="{1662D171-3CC6-46EE-A02D-F1F1263E7539}" type="presOf" srcId="{52397B2E-3572-41B1-AA0E-8735965053C5}" destId="{C8C411DC-A1DA-4D74-9482-147A64A38F30}" srcOrd="1" destOrd="0" presId="urn:microsoft.com/office/officeart/2005/8/layout/process4"/>
    <dgm:cxn modelId="{65A77F58-B4FC-4F3E-BA20-0949C2B454F5}" srcId="{52397B2E-3572-41B1-AA0E-8735965053C5}" destId="{5CBBE136-CC87-4BA8-94B0-219C800BE803}" srcOrd="0" destOrd="0" parTransId="{FC77C480-91E7-43F8-98B2-C3E540E50714}" sibTransId="{6776A98A-EF72-4D4B-992A-7E8C3FB713AA}"/>
    <dgm:cxn modelId="{6AFE9A7A-CBE2-427F-A078-E14D19834F31}" type="presOf" srcId="{F7DF8208-8D04-494E-9C4B-09E5AC6661F2}" destId="{F538C2E8-714A-448B-B200-4924D990A7FA}" srcOrd="0" destOrd="0" presId="urn:microsoft.com/office/officeart/2005/8/layout/process4"/>
    <dgm:cxn modelId="{40076680-E53F-4C1F-8CDF-6CE4B278FA1E}" type="presOf" srcId="{5CBBE136-CC87-4BA8-94B0-219C800BE803}" destId="{765B00BE-51ED-40E8-B914-50B1F0809702}" srcOrd="0" destOrd="0" presId="urn:microsoft.com/office/officeart/2005/8/layout/process4"/>
    <dgm:cxn modelId="{6FCD1AAB-09CF-4396-9401-32B0081601FA}" srcId="{62D3D448-AD02-4807-958F-AA31FA49DDF5}" destId="{52397B2E-3572-41B1-AA0E-8735965053C5}" srcOrd="1" destOrd="0" parTransId="{9E2D096C-08B7-4A85-B296-CB441A785916}" sibTransId="{ED75F4D0-B135-4894-AB9D-B615560336DD}"/>
    <dgm:cxn modelId="{5DBA14D2-D3CB-4E94-8CAE-EC7F5411FC65}" srcId="{62D3D448-AD02-4807-958F-AA31FA49DDF5}" destId="{63BFC067-C5D4-4ADD-9311-ACC48F711446}" srcOrd="0" destOrd="0" parTransId="{37C1EF74-CA89-4AD9-9052-FB05697F1034}" sibTransId="{3A5A218F-48B8-4B8A-BC53-9BDC2AE4C132}"/>
    <dgm:cxn modelId="{E4FAD7D9-1A45-4ED5-9A25-6E47CB12B9F1}" srcId="{52397B2E-3572-41B1-AA0E-8735965053C5}" destId="{E60FD61B-C0BB-4BBD-B4B9-42C39D797017}" srcOrd="2" destOrd="0" parTransId="{BAA2F2FB-5A89-4DBD-940C-847F39D21D59}" sibTransId="{490FC82B-A881-49AD-B916-52AC0BBDF04C}"/>
    <dgm:cxn modelId="{DC1BEDDB-A80B-461E-B917-BE86B2BC95C3}" srcId="{63BFC067-C5D4-4ADD-9311-ACC48F711446}" destId="{6D3EB2EE-5F73-4EFC-BCF3-55E4831409F9}" srcOrd="0" destOrd="0" parTransId="{BD3A130D-05DE-475E-9140-2B4F6604C0AD}" sibTransId="{D72494CE-BD3E-4DAC-9E3B-B8A44D00B5E0}"/>
    <dgm:cxn modelId="{79CF35EE-8F33-4F28-97BC-AB3891244E72}" type="presParOf" srcId="{06578398-C621-4937-B572-F8B02DE35567}" destId="{042E4DD7-0AFF-4547-B2A7-294369D3A2C5}" srcOrd="0" destOrd="0" presId="urn:microsoft.com/office/officeart/2005/8/layout/process4"/>
    <dgm:cxn modelId="{FEEE1C4F-1152-4539-8D08-01EBE17CDE66}" type="presParOf" srcId="{042E4DD7-0AFF-4547-B2A7-294369D3A2C5}" destId="{06599728-B7E7-4A36-AFAE-F38BFC5EAA9E}" srcOrd="0" destOrd="0" presId="urn:microsoft.com/office/officeart/2005/8/layout/process4"/>
    <dgm:cxn modelId="{299D0C82-26BB-4D9B-BB89-50793F1733AD}" type="presParOf" srcId="{042E4DD7-0AFF-4547-B2A7-294369D3A2C5}" destId="{C8C411DC-A1DA-4D74-9482-147A64A38F30}" srcOrd="1" destOrd="0" presId="urn:microsoft.com/office/officeart/2005/8/layout/process4"/>
    <dgm:cxn modelId="{8AB56227-C238-4200-9180-398082B0FC31}" type="presParOf" srcId="{042E4DD7-0AFF-4547-B2A7-294369D3A2C5}" destId="{2D0FE7D3-2BD1-4977-BB59-EC22D999B113}" srcOrd="2" destOrd="0" presId="urn:microsoft.com/office/officeart/2005/8/layout/process4"/>
    <dgm:cxn modelId="{2FBFE9F7-E454-48DC-97F0-70A6AE357C27}" type="presParOf" srcId="{2D0FE7D3-2BD1-4977-BB59-EC22D999B113}" destId="{765B00BE-51ED-40E8-B914-50B1F0809702}" srcOrd="0" destOrd="0" presId="urn:microsoft.com/office/officeart/2005/8/layout/process4"/>
    <dgm:cxn modelId="{12E2F9B4-908B-4CD9-B259-F433659D3CBF}" type="presParOf" srcId="{2D0FE7D3-2BD1-4977-BB59-EC22D999B113}" destId="{F538C2E8-714A-448B-B200-4924D990A7FA}" srcOrd="1" destOrd="0" presId="urn:microsoft.com/office/officeart/2005/8/layout/process4"/>
    <dgm:cxn modelId="{81E5EA43-9B85-4BC6-B312-6BD45467F8C3}" type="presParOf" srcId="{2D0FE7D3-2BD1-4977-BB59-EC22D999B113}" destId="{593ED86A-E687-4CAD-ABA5-391B828FE508}" srcOrd="2" destOrd="0" presId="urn:microsoft.com/office/officeart/2005/8/layout/process4"/>
    <dgm:cxn modelId="{3A76DD3E-7025-4651-AC25-8342925BFE10}" type="presParOf" srcId="{06578398-C621-4937-B572-F8B02DE35567}" destId="{2DDB5604-4D9E-4EEB-AB51-607C34A05965}" srcOrd="1" destOrd="0" presId="urn:microsoft.com/office/officeart/2005/8/layout/process4"/>
    <dgm:cxn modelId="{7BF4C658-A23A-4201-832E-55D65F80638B}" type="presParOf" srcId="{06578398-C621-4937-B572-F8B02DE35567}" destId="{44537E25-1C14-45DE-A790-3CE454F4883B}" srcOrd="2" destOrd="0" presId="urn:microsoft.com/office/officeart/2005/8/layout/process4"/>
    <dgm:cxn modelId="{B1667D4F-AC22-4EB3-80F5-8C9289BB01BC}" type="presParOf" srcId="{44537E25-1C14-45DE-A790-3CE454F4883B}" destId="{E184461B-C5BA-4D45-9956-F3278C6DEDD3}" srcOrd="0" destOrd="0" presId="urn:microsoft.com/office/officeart/2005/8/layout/process4"/>
    <dgm:cxn modelId="{0115D875-D6D9-4452-8786-F518EDDB37D8}" type="presParOf" srcId="{44537E25-1C14-45DE-A790-3CE454F4883B}" destId="{9094E9EF-1FF4-437E-BD9D-7F7ACC4EA73F}" srcOrd="1" destOrd="0" presId="urn:microsoft.com/office/officeart/2005/8/layout/process4"/>
    <dgm:cxn modelId="{6B9DC20F-4AAD-4943-8E23-1011E14D1D1D}" type="presParOf" srcId="{44537E25-1C14-45DE-A790-3CE454F4883B}" destId="{0855C092-589E-4DBE-AF70-496D6EDB6191}" srcOrd="2" destOrd="0" presId="urn:microsoft.com/office/officeart/2005/8/layout/process4"/>
    <dgm:cxn modelId="{477BCD64-E392-401C-B340-C6C736880BD9}" type="presParOf" srcId="{0855C092-589E-4DBE-AF70-496D6EDB6191}" destId="{F3841CD3-6D05-4ACD-95C6-73AFC23F80D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A5D1AC-6A76-4AE3-9F9B-A2529D91D331}" type="doc">
      <dgm:prSet loTypeId="urn:microsoft.com/office/officeart/2005/8/layout/equation2" loCatId="relationship" qsTypeId="urn:microsoft.com/office/officeart/2005/8/quickstyle/simple1" qsCatId="simple" csTypeId="urn:microsoft.com/office/officeart/2005/8/colors/colorful5" csCatId="colorful" phldr="1"/>
      <dgm:spPr/>
    </dgm:pt>
    <dgm:pt modelId="{6D2A458C-3036-4FEC-98F8-E41F34F27D26}">
      <dgm:prSet phldrT="[Texto]" phldr="0"/>
      <dgm:spPr/>
      <dgm:t>
        <a:bodyPr/>
        <a:lstStyle/>
        <a:p>
          <a:pPr rtl="0"/>
          <a:r>
            <a:rPr lang="es-ES">
              <a:solidFill>
                <a:schemeClr val="tx1"/>
              </a:solidFill>
              <a:latin typeface="Arial"/>
            </a:rPr>
            <a:t>SUPERCIAS Grupo G4510 (168 empresas)</a:t>
          </a:r>
        </a:p>
      </dgm:t>
    </dgm:pt>
    <dgm:pt modelId="{4E514AC5-0E70-4E01-8FA8-EC71C2985AC2}" type="parTrans" cxnId="{1AD8CECF-5232-4217-9D40-EEC18EDB4F18}">
      <dgm:prSet/>
      <dgm:spPr/>
      <dgm:t>
        <a:bodyPr/>
        <a:lstStyle/>
        <a:p>
          <a:endParaRPr lang="es-EC"/>
        </a:p>
      </dgm:t>
    </dgm:pt>
    <dgm:pt modelId="{8655CA04-24FD-4882-BAFF-3D53767F3042}" type="sibTrans" cxnId="{1AD8CECF-5232-4217-9D40-EEC18EDB4F18}">
      <dgm:prSet/>
      <dgm:spPr/>
      <dgm:t>
        <a:bodyPr/>
        <a:lstStyle/>
        <a:p>
          <a:endParaRPr lang="es-ES"/>
        </a:p>
      </dgm:t>
    </dgm:pt>
    <dgm:pt modelId="{E2881D13-A624-45CC-B5AF-C0014A41A6A8}">
      <dgm:prSet phldrT="[Texto]" phldr="0" custT="1"/>
      <dgm:spPr/>
      <dgm:t>
        <a:bodyPr/>
        <a:lstStyle/>
        <a:p>
          <a:pPr rtl="0"/>
          <a:r>
            <a:rPr lang="es-ES" sz="2000">
              <a:solidFill>
                <a:schemeClr val="tx1"/>
              </a:solidFill>
              <a:latin typeface="Arial"/>
            </a:rPr>
            <a:t>Observación de campo </a:t>
          </a:r>
        </a:p>
        <a:p>
          <a:pPr rtl="0"/>
          <a:r>
            <a:rPr lang="es-ES" sz="2000" b="1">
              <a:solidFill>
                <a:schemeClr val="tx1"/>
              </a:solidFill>
              <a:latin typeface="Arial"/>
            </a:rPr>
            <a:t>11 EMPRESAS</a:t>
          </a:r>
          <a:endParaRPr lang="es-ES" sz="2000" b="1">
            <a:solidFill>
              <a:schemeClr val="tx1"/>
            </a:solidFill>
          </a:endParaRPr>
        </a:p>
      </dgm:t>
    </dgm:pt>
    <dgm:pt modelId="{0C63DB62-EB1C-45E3-B5BB-EF8BBF805171}" type="parTrans" cxnId="{C0A5A6E8-B1EE-47D8-B64E-436FA0AA0D51}">
      <dgm:prSet/>
      <dgm:spPr/>
      <dgm:t>
        <a:bodyPr/>
        <a:lstStyle/>
        <a:p>
          <a:endParaRPr lang="es-EC"/>
        </a:p>
      </dgm:t>
    </dgm:pt>
    <dgm:pt modelId="{687099A9-58BD-4504-A313-9C2405808DCB}" type="sibTrans" cxnId="{C0A5A6E8-B1EE-47D8-B64E-436FA0AA0D51}">
      <dgm:prSet/>
      <dgm:spPr/>
      <dgm:t>
        <a:bodyPr/>
        <a:lstStyle/>
        <a:p>
          <a:endParaRPr lang="es-ES"/>
        </a:p>
      </dgm:t>
    </dgm:pt>
    <dgm:pt modelId="{0A380C2B-38C6-4EC0-BF28-7B560D33E00B}">
      <dgm:prSet phldr="0"/>
      <dgm:spPr/>
      <dgm:t>
        <a:bodyPr/>
        <a:lstStyle/>
        <a:p>
          <a:pPr rtl="0"/>
          <a:r>
            <a:rPr lang="es-ES">
              <a:solidFill>
                <a:schemeClr val="tx1"/>
              </a:solidFill>
              <a:latin typeface="Arial"/>
            </a:rPr>
            <a:t>Auditores Externos Calificados (72)</a:t>
          </a:r>
          <a:endParaRPr lang="es-ES">
            <a:solidFill>
              <a:schemeClr val="tx1"/>
            </a:solidFill>
          </a:endParaRPr>
        </a:p>
      </dgm:t>
    </dgm:pt>
    <dgm:pt modelId="{9F32B3F7-7BCD-4EDC-8F96-B14A0C8551A4}" type="parTrans" cxnId="{F7B3EE84-DBEA-41A9-935B-35DB4AEBD9FB}">
      <dgm:prSet/>
      <dgm:spPr/>
      <dgm:t>
        <a:bodyPr/>
        <a:lstStyle/>
        <a:p>
          <a:endParaRPr lang="es-EC"/>
        </a:p>
      </dgm:t>
    </dgm:pt>
    <dgm:pt modelId="{D014843D-8DB5-4008-8CC8-026D65A97596}" type="sibTrans" cxnId="{F7B3EE84-DBEA-41A9-935B-35DB4AEBD9FB}">
      <dgm:prSet/>
      <dgm:spPr/>
      <dgm:t>
        <a:bodyPr/>
        <a:lstStyle/>
        <a:p>
          <a:endParaRPr lang="es-ES"/>
        </a:p>
      </dgm:t>
    </dgm:pt>
    <dgm:pt modelId="{6A78B170-4E6D-4ADC-8BAF-D41F215F77F9}" type="pres">
      <dgm:prSet presAssocID="{13A5D1AC-6A76-4AE3-9F9B-A2529D91D331}" presName="Name0" presStyleCnt="0">
        <dgm:presLayoutVars>
          <dgm:dir/>
          <dgm:resizeHandles val="exact"/>
        </dgm:presLayoutVars>
      </dgm:prSet>
      <dgm:spPr/>
    </dgm:pt>
    <dgm:pt modelId="{313575D6-5483-4033-AFD2-74A620526344}" type="pres">
      <dgm:prSet presAssocID="{13A5D1AC-6A76-4AE3-9F9B-A2529D91D331}" presName="vNodes" presStyleCnt="0"/>
      <dgm:spPr/>
    </dgm:pt>
    <dgm:pt modelId="{B825EE83-5608-4968-90CF-15F82BE32ACE}" type="pres">
      <dgm:prSet presAssocID="{6D2A458C-3036-4FEC-98F8-E41F34F27D26}" presName="node" presStyleLbl="node1" presStyleIdx="0" presStyleCnt="3" custScaleX="125599" custScaleY="121561">
        <dgm:presLayoutVars>
          <dgm:bulletEnabled val="1"/>
        </dgm:presLayoutVars>
      </dgm:prSet>
      <dgm:spPr/>
    </dgm:pt>
    <dgm:pt modelId="{18E69E40-8ECE-4922-A80F-696E76C7E6AD}" type="pres">
      <dgm:prSet presAssocID="{8655CA04-24FD-4882-BAFF-3D53767F3042}" presName="spacerT" presStyleCnt="0"/>
      <dgm:spPr/>
    </dgm:pt>
    <dgm:pt modelId="{29EDE4E6-6713-4501-9999-F7DB084CD5EE}" type="pres">
      <dgm:prSet presAssocID="{8655CA04-24FD-4882-BAFF-3D53767F3042}" presName="sibTrans" presStyleLbl="sibTrans2D1" presStyleIdx="0" presStyleCnt="2"/>
      <dgm:spPr/>
    </dgm:pt>
    <dgm:pt modelId="{AD0EC07A-41D0-438D-B269-E56701F341AF}" type="pres">
      <dgm:prSet presAssocID="{8655CA04-24FD-4882-BAFF-3D53767F3042}" presName="spacerB" presStyleCnt="0"/>
      <dgm:spPr/>
    </dgm:pt>
    <dgm:pt modelId="{1D2A25A3-CC01-4737-A557-5EE9CCFBD24F}" type="pres">
      <dgm:prSet presAssocID="{0A380C2B-38C6-4EC0-BF28-7B560D33E00B}" presName="node" presStyleLbl="node1" presStyleIdx="1" presStyleCnt="3" custScaleX="129229" custScaleY="119878">
        <dgm:presLayoutVars>
          <dgm:bulletEnabled val="1"/>
        </dgm:presLayoutVars>
      </dgm:prSet>
      <dgm:spPr/>
    </dgm:pt>
    <dgm:pt modelId="{FB72682B-71B1-49A8-851A-D5BB904967D5}" type="pres">
      <dgm:prSet presAssocID="{13A5D1AC-6A76-4AE3-9F9B-A2529D91D331}" presName="sibTransLast" presStyleLbl="sibTrans2D1" presStyleIdx="1" presStyleCnt="2"/>
      <dgm:spPr/>
    </dgm:pt>
    <dgm:pt modelId="{337DC915-438B-4610-83C4-29216D928056}" type="pres">
      <dgm:prSet presAssocID="{13A5D1AC-6A76-4AE3-9F9B-A2529D91D331}" presName="connectorText" presStyleLbl="sibTrans2D1" presStyleIdx="1" presStyleCnt="2"/>
      <dgm:spPr/>
    </dgm:pt>
    <dgm:pt modelId="{83D07035-DC4D-4504-A2DE-ED4B400937D9}" type="pres">
      <dgm:prSet presAssocID="{13A5D1AC-6A76-4AE3-9F9B-A2529D91D331}" presName="lastNode" presStyleLbl="node1" presStyleIdx="2" presStyleCnt="3">
        <dgm:presLayoutVars>
          <dgm:bulletEnabled val="1"/>
        </dgm:presLayoutVars>
      </dgm:prSet>
      <dgm:spPr/>
    </dgm:pt>
  </dgm:ptLst>
  <dgm:cxnLst>
    <dgm:cxn modelId="{FC0D8F21-ABC5-4525-9CE5-F5C2A43AD9B3}" type="presOf" srcId="{E2881D13-A624-45CC-B5AF-C0014A41A6A8}" destId="{83D07035-DC4D-4504-A2DE-ED4B400937D9}" srcOrd="0" destOrd="0" presId="urn:microsoft.com/office/officeart/2005/8/layout/equation2"/>
    <dgm:cxn modelId="{2246466F-E300-4C97-85C7-2822C5C857A1}" type="presOf" srcId="{8655CA04-24FD-4882-BAFF-3D53767F3042}" destId="{29EDE4E6-6713-4501-9999-F7DB084CD5EE}" srcOrd="0" destOrd="0" presId="urn:microsoft.com/office/officeart/2005/8/layout/equation2"/>
    <dgm:cxn modelId="{0E24DB71-DB12-4234-BC8E-AF188773D725}" type="presOf" srcId="{13A5D1AC-6A76-4AE3-9F9B-A2529D91D331}" destId="{6A78B170-4E6D-4ADC-8BAF-D41F215F77F9}" srcOrd="0" destOrd="0" presId="urn:microsoft.com/office/officeart/2005/8/layout/equation2"/>
    <dgm:cxn modelId="{93621C81-4E30-497D-BB27-CDC0D9C31C2F}" type="presOf" srcId="{D014843D-8DB5-4008-8CC8-026D65A97596}" destId="{FB72682B-71B1-49A8-851A-D5BB904967D5}" srcOrd="0" destOrd="0" presId="urn:microsoft.com/office/officeart/2005/8/layout/equation2"/>
    <dgm:cxn modelId="{F7B3EE84-DBEA-41A9-935B-35DB4AEBD9FB}" srcId="{13A5D1AC-6A76-4AE3-9F9B-A2529D91D331}" destId="{0A380C2B-38C6-4EC0-BF28-7B560D33E00B}" srcOrd="1" destOrd="0" parTransId="{9F32B3F7-7BCD-4EDC-8F96-B14A0C8551A4}" sibTransId="{D014843D-8DB5-4008-8CC8-026D65A97596}"/>
    <dgm:cxn modelId="{4B9B7C9F-A57A-4B4B-B06A-0253391B550E}" type="presOf" srcId="{D014843D-8DB5-4008-8CC8-026D65A97596}" destId="{337DC915-438B-4610-83C4-29216D928056}" srcOrd="1" destOrd="0" presId="urn:microsoft.com/office/officeart/2005/8/layout/equation2"/>
    <dgm:cxn modelId="{1AD8CECF-5232-4217-9D40-EEC18EDB4F18}" srcId="{13A5D1AC-6A76-4AE3-9F9B-A2529D91D331}" destId="{6D2A458C-3036-4FEC-98F8-E41F34F27D26}" srcOrd="0" destOrd="0" parTransId="{4E514AC5-0E70-4E01-8FA8-EC71C2985AC2}" sibTransId="{8655CA04-24FD-4882-BAFF-3D53767F3042}"/>
    <dgm:cxn modelId="{C0A5A6E8-B1EE-47D8-B64E-436FA0AA0D51}" srcId="{13A5D1AC-6A76-4AE3-9F9B-A2529D91D331}" destId="{E2881D13-A624-45CC-B5AF-C0014A41A6A8}" srcOrd="2" destOrd="0" parTransId="{0C63DB62-EB1C-45E3-B5BB-EF8BBF805171}" sibTransId="{687099A9-58BD-4504-A313-9C2405808DCB}"/>
    <dgm:cxn modelId="{0D0699ED-6917-46FB-8B77-30C7B25CAAF0}" type="presOf" srcId="{0A380C2B-38C6-4EC0-BF28-7B560D33E00B}" destId="{1D2A25A3-CC01-4737-A557-5EE9CCFBD24F}" srcOrd="0" destOrd="0" presId="urn:microsoft.com/office/officeart/2005/8/layout/equation2"/>
    <dgm:cxn modelId="{B8A3A4F5-9F31-4B1A-BB3D-8451A72C0CD0}" type="presOf" srcId="{6D2A458C-3036-4FEC-98F8-E41F34F27D26}" destId="{B825EE83-5608-4968-90CF-15F82BE32ACE}" srcOrd="0" destOrd="0" presId="urn:microsoft.com/office/officeart/2005/8/layout/equation2"/>
    <dgm:cxn modelId="{C5337320-3AC6-432B-B2CB-99587818274C}" type="presParOf" srcId="{6A78B170-4E6D-4ADC-8BAF-D41F215F77F9}" destId="{313575D6-5483-4033-AFD2-74A620526344}" srcOrd="0" destOrd="0" presId="urn:microsoft.com/office/officeart/2005/8/layout/equation2"/>
    <dgm:cxn modelId="{2C8EB24C-405E-4917-AB0C-3642B395D81B}" type="presParOf" srcId="{313575D6-5483-4033-AFD2-74A620526344}" destId="{B825EE83-5608-4968-90CF-15F82BE32ACE}" srcOrd="0" destOrd="0" presId="urn:microsoft.com/office/officeart/2005/8/layout/equation2"/>
    <dgm:cxn modelId="{85B0B962-DDFC-4EAE-AD9E-7DAC20977158}" type="presParOf" srcId="{313575D6-5483-4033-AFD2-74A620526344}" destId="{18E69E40-8ECE-4922-A80F-696E76C7E6AD}" srcOrd="1" destOrd="0" presId="urn:microsoft.com/office/officeart/2005/8/layout/equation2"/>
    <dgm:cxn modelId="{8E0BB6B4-0806-42ED-99F5-7CD2F455A42B}" type="presParOf" srcId="{313575D6-5483-4033-AFD2-74A620526344}" destId="{29EDE4E6-6713-4501-9999-F7DB084CD5EE}" srcOrd="2" destOrd="0" presId="urn:microsoft.com/office/officeart/2005/8/layout/equation2"/>
    <dgm:cxn modelId="{3F5CB03E-42E2-4BFE-8D24-4BBEDDE7F5B2}" type="presParOf" srcId="{313575D6-5483-4033-AFD2-74A620526344}" destId="{AD0EC07A-41D0-438D-B269-E56701F341AF}" srcOrd="3" destOrd="0" presId="urn:microsoft.com/office/officeart/2005/8/layout/equation2"/>
    <dgm:cxn modelId="{6AC1AF20-B2D5-42CB-8C6A-2537CA2F0C7F}" type="presParOf" srcId="{313575D6-5483-4033-AFD2-74A620526344}" destId="{1D2A25A3-CC01-4737-A557-5EE9CCFBD24F}" srcOrd="4" destOrd="0" presId="urn:microsoft.com/office/officeart/2005/8/layout/equation2"/>
    <dgm:cxn modelId="{C56F8F78-3613-453B-994C-9BDC8218FC80}" type="presParOf" srcId="{6A78B170-4E6D-4ADC-8BAF-D41F215F77F9}" destId="{FB72682B-71B1-49A8-851A-D5BB904967D5}" srcOrd="1" destOrd="0" presId="urn:microsoft.com/office/officeart/2005/8/layout/equation2"/>
    <dgm:cxn modelId="{F3717366-214F-4CBE-A891-1E49940AEDF2}" type="presParOf" srcId="{FB72682B-71B1-49A8-851A-D5BB904967D5}" destId="{337DC915-438B-4610-83C4-29216D928056}" srcOrd="0" destOrd="0" presId="urn:microsoft.com/office/officeart/2005/8/layout/equation2"/>
    <dgm:cxn modelId="{524548B1-7A44-4E8D-BE9C-E3DF9213EAA1}" type="presParOf" srcId="{6A78B170-4E6D-4ADC-8BAF-D41F215F77F9}" destId="{83D07035-DC4D-4504-A2DE-ED4B400937D9}" srcOrd="2" destOrd="0" presId="urn:microsoft.com/office/officeart/2005/8/layout/equati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2602A6-9B17-4B7D-BF22-5A7B9F3828FD}" type="doc">
      <dgm:prSet loTypeId="urn:microsoft.com/office/officeart/2005/8/layout/orgChart1" loCatId="hierarchy" qsTypeId="urn:microsoft.com/office/officeart/2005/8/quickstyle/simple3" qsCatId="simple" csTypeId="urn:microsoft.com/office/officeart/2005/8/colors/accent3_4" csCatId="accent3" phldr="1"/>
      <dgm:spPr/>
      <dgm:t>
        <a:bodyPr/>
        <a:lstStyle/>
        <a:p>
          <a:endParaRPr lang="es-EC"/>
        </a:p>
      </dgm:t>
    </dgm:pt>
    <dgm:pt modelId="{9DE60404-F814-44D2-8A5B-4DFB92739C29}">
      <dgm:prSet/>
      <dgm:spPr/>
      <dgm:t>
        <a:bodyPr/>
        <a:lstStyle/>
        <a:p>
          <a:r>
            <a:rPr lang="es-EC"/>
            <a:t>Encuesta enfocada a los auditores</a:t>
          </a:r>
        </a:p>
      </dgm:t>
    </dgm:pt>
    <dgm:pt modelId="{02638F41-3B76-4341-8852-42664AA2BF5B}" type="parTrans" cxnId="{1A0A9993-BA4D-4A3D-8A51-5E1A29731406}">
      <dgm:prSet/>
      <dgm:spPr/>
      <dgm:t>
        <a:bodyPr/>
        <a:lstStyle/>
        <a:p>
          <a:endParaRPr lang="es-EC"/>
        </a:p>
      </dgm:t>
    </dgm:pt>
    <dgm:pt modelId="{48D84261-87E2-431B-94DE-13EF963A69D9}" type="sibTrans" cxnId="{1A0A9993-BA4D-4A3D-8A51-5E1A29731406}">
      <dgm:prSet/>
      <dgm:spPr/>
      <dgm:t>
        <a:bodyPr/>
        <a:lstStyle/>
        <a:p>
          <a:endParaRPr lang="es-EC"/>
        </a:p>
      </dgm:t>
    </dgm:pt>
    <dgm:pt modelId="{D290180C-3DCB-467A-9F6B-56BEC68A604A}">
      <dgm:prSet/>
      <dgm:spPr/>
      <dgm:t>
        <a:bodyPr/>
        <a:lstStyle/>
        <a:p>
          <a:r>
            <a:rPr lang="es-EC"/>
            <a:t>Conocer su opinión, conocimientos y técnicas aplicadas </a:t>
          </a:r>
        </a:p>
      </dgm:t>
    </dgm:pt>
    <dgm:pt modelId="{E36FB5AD-120C-45FF-87C2-8A9FFEA0E4D4}" type="parTrans" cxnId="{6687164D-44FC-4B50-BDE4-EE6D504B4C4C}">
      <dgm:prSet/>
      <dgm:spPr/>
      <dgm:t>
        <a:bodyPr/>
        <a:lstStyle/>
        <a:p>
          <a:endParaRPr lang="es-EC"/>
        </a:p>
      </dgm:t>
    </dgm:pt>
    <dgm:pt modelId="{3D4D7852-6ED0-4671-8CA4-1EC3C557C2FA}" type="sibTrans" cxnId="{6687164D-44FC-4B50-BDE4-EE6D504B4C4C}">
      <dgm:prSet/>
      <dgm:spPr/>
      <dgm:t>
        <a:bodyPr/>
        <a:lstStyle/>
        <a:p>
          <a:endParaRPr lang="es-EC"/>
        </a:p>
      </dgm:t>
    </dgm:pt>
    <dgm:pt modelId="{7438B388-F21E-4C7E-89DA-E4A67D6A34CC}">
      <dgm:prSet/>
      <dgm:spPr/>
      <dgm:t>
        <a:bodyPr/>
        <a:lstStyle/>
        <a:p>
          <a:r>
            <a:rPr lang="es-EC"/>
            <a:t>Ejecución de su trabajo de auditoría</a:t>
          </a:r>
        </a:p>
      </dgm:t>
    </dgm:pt>
    <dgm:pt modelId="{51935F74-9AFA-410C-B314-6708E6D80781}" type="parTrans" cxnId="{110AE2A5-D620-4DC7-9B84-22D8B17FE218}">
      <dgm:prSet/>
      <dgm:spPr/>
      <dgm:t>
        <a:bodyPr/>
        <a:lstStyle/>
        <a:p>
          <a:endParaRPr lang="es-EC"/>
        </a:p>
      </dgm:t>
    </dgm:pt>
    <dgm:pt modelId="{2BDD185E-768A-4076-94FD-E736E5FDE37F}" type="sibTrans" cxnId="{110AE2A5-D620-4DC7-9B84-22D8B17FE218}">
      <dgm:prSet/>
      <dgm:spPr/>
      <dgm:t>
        <a:bodyPr/>
        <a:lstStyle/>
        <a:p>
          <a:endParaRPr lang="es-EC"/>
        </a:p>
      </dgm:t>
    </dgm:pt>
    <dgm:pt modelId="{4BE05C4E-363A-4E64-B331-B2727472532A}">
      <dgm:prSet/>
      <dgm:spPr/>
      <dgm:t>
        <a:bodyPr/>
        <a:lstStyle/>
        <a:p>
          <a:r>
            <a:rPr lang="es-EC"/>
            <a:t>20 preguntas (6 dimensiones)</a:t>
          </a:r>
        </a:p>
      </dgm:t>
    </dgm:pt>
    <dgm:pt modelId="{7707199C-739F-4AD9-9C15-72FE05AEF937}" type="parTrans" cxnId="{157BC603-6877-4D34-A58E-0AD177171B71}">
      <dgm:prSet/>
      <dgm:spPr/>
      <dgm:t>
        <a:bodyPr/>
        <a:lstStyle/>
        <a:p>
          <a:endParaRPr lang="es-EC"/>
        </a:p>
      </dgm:t>
    </dgm:pt>
    <dgm:pt modelId="{1EA9E8ED-7BC0-482B-890F-94CEA0AFDC5A}" type="sibTrans" cxnId="{157BC603-6877-4D34-A58E-0AD177171B71}">
      <dgm:prSet/>
      <dgm:spPr/>
      <dgm:t>
        <a:bodyPr/>
        <a:lstStyle/>
        <a:p>
          <a:endParaRPr lang="es-EC"/>
        </a:p>
      </dgm:t>
    </dgm:pt>
    <dgm:pt modelId="{EB6717F0-C51D-4FFF-97AA-2F3F300662FA}" type="pres">
      <dgm:prSet presAssocID="{6B2602A6-9B17-4B7D-BF22-5A7B9F3828FD}" presName="hierChild1" presStyleCnt="0">
        <dgm:presLayoutVars>
          <dgm:orgChart val="1"/>
          <dgm:chPref val="1"/>
          <dgm:dir/>
          <dgm:animOne val="branch"/>
          <dgm:animLvl val="lvl"/>
          <dgm:resizeHandles/>
        </dgm:presLayoutVars>
      </dgm:prSet>
      <dgm:spPr/>
    </dgm:pt>
    <dgm:pt modelId="{72AEA10F-7ACA-4873-B43B-7580F98B5F0E}" type="pres">
      <dgm:prSet presAssocID="{9DE60404-F814-44D2-8A5B-4DFB92739C29}" presName="hierRoot1" presStyleCnt="0">
        <dgm:presLayoutVars>
          <dgm:hierBranch val="init"/>
        </dgm:presLayoutVars>
      </dgm:prSet>
      <dgm:spPr/>
    </dgm:pt>
    <dgm:pt modelId="{9FFA9266-B010-460A-B6F2-63B66665E7CF}" type="pres">
      <dgm:prSet presAssocID="{9DE60404-F814-44D2-8A5B-4DFB92739C29}" presName="rootComposite1" presStyleCnt="0"/>
      <dgm:spPr/>
    </dgm:pt>
    <dgm:pt modelId="{C352CEE8-880E-4D3E-B052-B10EB08662EB}" type="pres">
      <dgm:prSet presAssocID="{9DE60404-F814-44D2-8A5B-4DFB92739C29}" presName="rootText1" presStyleLbl="node0" presStyleIdx="0" presStyleCnt="4">
        <dgm:presLayoutVars>
          <dgm:chPref val="3"/>
        </dgm:presLayoutVars>
      </dgm:prSet>
      <dgm:spPr/>
    </dgm:pt>
    <dgm:pt modelId="{8B96BBE2-CDF0-4863-B236-AC2AFE94B14E}" type="pres">
      <dgm:prSet presAssocID="{9DE60404-F814-44D2-8A5B-4DFB92739C29}" presName="rootConnector1" presStyleLbl="node1" presStyleIdx="0" presStyleCnt="0"/>
      <dgm:spPr/>
    </dgm:pt>
    <dgm:pt modelId="{56824BF8-C436-46FC-BBC2-90502AACCE7C}" type="pres">
      <dgm:prSet presAssocID="{9DE60404-F814-44D2-8A5B-4DFB92739C29}" presName="hierChild2" presStyleCnt="0"/>
      <dgm:spPr/>
    </dgm:pt>
    <dgm:pt modelId="{FFB4DD65-BB80-427B-A77F-8FBCB8A793EA}" type="pres">
      <dgm:prSet presAssocID="{9DE60404-F814-44D2-8A5B-4DFB92739C29}" presName="hierChild3" presStyleCnt="0"/>
      <dgm:spPr/>
    </dgm:pt>
    <dgm:pt modelId="{FA9A091D-1987-4830-8216-66A0CFA210B2}" type="pres">
      <dgm:prSet presAssocID="{4BE05C4E-363A-4E64-B331-B2727472532A}" presName="hierRoot1" presStyleCnt="0">
        <dgm:presLayoutVars>
          <dgm:hierBranch val="init"/>
        </dgm:presLayoutVars>
      </dgm:prSet>
      <dgm:spPr/>
    </dgm:pt>
    <dgm:pt modelId="{922992DB-1D5A-42AD-8E76-B523ED94BB5E}" type="pres">
      <dgm:prSet presAssocID="{4BE05C4E-363A-4E64-B331-B2727472532A}" presName="rootComposite1" presStyleCnt="0"/>
      <dgm:spPr/>
    </dgm:pt>
    <dgm:pt modelId="{622E38CF-EF28-4430-A473-542D173A4835}" type="pres">
      <dgm:prSet presAssocID="{4BE05C4E-363A-4E64-B331-B2727472532A}" presName="rootText1" presStyleLbl="node0" presStyleIdx="1" presStyleCnt="4">
        <dgm:presLayoutVars>
          <dgm:chPref val="3"/>
        </dgm:presLayoutVars>
      </dgm:prSet>
      <dgm:spPr/>
    </dgm:pt>
    <dgm:pt modelId="{7C4EC7E1-81E7-43A1-B90A-ADFACFF8AE46}" type="pres">
      <dgm:prSet presAssocID="{4BE05C4E-363A-4E64-B331-B2727472532A}" presName="rootConnector1" presStyleLbl="node1" presStyleIdx="0" presStyleCnt="0"/>
      <dgm:spPr/>
    </dgm:pt>
    <dgm:pt modelId="{72778634-BEEB-4E61-A0C1-4A5043548873}" type="pres">
      <dgm:prSet presAssocID="{4BE05C4E-363A-4E64-B331-B2727472532A}" presName="hierChild2" presStyleCnt="0"/>
      <dgm:spPr/>
    </dgm:pt>
    <dgm:pt modelId="{AFB87796-5D27-416D-818E-8809F160F1AA}" type="pres">
      <dgm:prSet presAssocID="{4BE05C4E-363A-4E64-B331-B2727472532A}" presName="hierChild3" presStyleCnt="0"/>
      <dgm:spPr/>
    </dgm:pt>
    <dgm:pt modelId="{6063F936-7711-498D-9173-9559C1468F95}" type="pres">
      <dgm:prSet presAssocID="{D290180C-3DCB-467A-9F6B-56BEC68A604A}" presName="hierRoot1" presStyleCnt="0">
        <dgm:presLayoutVars>
          <dgm:hierBranch val="init"/>
        </dgm:presLayoutVars>
      </dgm:prSet>
      <dgm:spPr/>
    </dgm:pt>
    <dgm:pt modelId="{C86E135F-3E2A-4197-B1DD-C4B8B512797C}" type="pres">
      <dgm:prSet presAssocID="{D290180C-3DCB-467A-9F6B-56BEC68A604A}" presName="rootComposite1" presStyleCnt="0"/>
      <dgm:spPr/>
    </dgm:pt>
    <dgm:pt modelId="{E948A1DD-73B2-462A-9E90-0BDEBBB6541A}" type="pres">
      <dgm:prSet presAssocID="{D290180C-3DCB-467A-9F6B-56BEC68A604A}" presName="rootText1" presStyleLbl="node0" presStyleIdx="2" presStyleCnt="4">
        <dgm:presLayoutVars>
          <dgm:chPref val="3"/>
        </dgm:presLayoutVars>
      </dgm:prSet>
      <dgm:spPr/>
    </dgm:pt>
    <dgm:pt modelId="{0DF3F39E-2FEF-457E-85B9-878B5513CAB2}" type="pres">
      <dgm:prSet presAssocID="{D290180C-3DCB-467A-9F6B-56BEC68A604A}" presName="rootConnector1" presStyleLbl="node1" presStyleIdx="0" presStyleCnt="0"/>
      <dgm:spPr/>
    </dgm:pt>
    <dgm:pt modelId="{86EBB86B-6ADE-4B5E-ADF7-0D4D58D49392}" type="pres">
      <dgm:prSet presAssocID="{D290180C-3DCB-467A-9F6B-56BEC68A604A}" presName="hierChild2" presStyleCnt="0"/>
      <dgm:spPr/>
    </dgm:pt>
    <dgm:pt modelId="{B0B94553-D802-46B4-A003-435C8A69FD29}" type="pres">
      <dgm:prSet presAssocID="{D290180C-3DCB-467A-9F6B-56BEC68A604A}" presName="hierChild3" presStyleCnt="0"/>
      <dgm:spPr/>
    </dgm:pt>
    <dgm:pt modelId="{DF12C2AF-DE5A-4210-A6A6-AAEAC972FF83}" type="pres">
      <dgm:prSet presAssocID="{7438B388-F21E-4C7E-89DA-E4A67D6A34CC}" presName="hierRoot1" presStyleCnt="0">
        <dgm:presLayoutVars>
          <dgm:hierBranch val="init"/>
        </dgm:presLayoutVars>
      </dgm:prSet>
      <dgm:spPr/>
    </dgm:pt>
    <dgm:pt modelId="{0748AD92-E18C-4286-A086-4D3B76D903D6}" type="pres">
      <dgm:prSet presAssocID="{7438B388-F21E-4C7E-89DA-E4A67D6A34CC}" presName="rootComposite1" presStyleCnt="0"/>
      <dgm:spPr/>
    </dgm:pt>
    <dgm:pt modelId="{364D3C5A-606A-4AC7-AB23-FA6F9EBF57D0}" type="pres">
      <dgm:prSet presAssocID="{7438B388-F21E-4C7E-89DA-E4A67D6A34CC}" presName="rootText1" presStyleLbl="node0" presStyleIdx="3" presStyleCnt="4">
        <dgm:presLayoutVars>
          <dgm:chPref val="3"/>
        </dgm:presLayoutVars>
      </dgm:prSet>
      <dgm:spPr/>
    </dgm:pt>
    <dgm:pt modelId="{8CDAC285-AC63-45F5-A882-38D2BB1045A7}" type="pres">
      <dgm:prSet presAssocID="{7438B388-F21E-4C7E-89DA-E4A67D6A34CC}" presName="rootConnector1" presStyleLbl="node1" presStyleIdx="0" presStyleCnt="0"/>
      <dgm:spPr/>
    </dgm:pt>
    <dgm:pt modelId="{9D88A287-3E00-4A8B-99D0-CC87D59520DC}" type="pres">
      <dgm:prSet presAssocID="{7438B388-F21E-4C7E-89DA-E4A67D6A34CC}" presName="hierChild2" presStyleCnt="0"/>
      <dgm:spPr/>
    </dgm:pt>
    <dgm:pt modelId="{F13C38FD-680C-4EEB-9CC5-56BB367708D3}" type="pres">
      <dgm:prSet presAssocID="{7438B388-F21E-4C7E-89DA-E4A67D6A34CC}" presName="hierChild3" presStyleCnt="0"/>
      <dgm:spPr/>
    </dgm:pt>
  </dgm:ptLst>
  <dgm:cxnLst>
    <dgm:cxn modelId="{157BC603-6877-4D34-A58E-0AD177171B71}" srcId="{6B2602A6-9B17-4B7D-BF22-5A7B9F3828FD}" destId="{4BE05C4E-363A-4E64-B331-B2727472532A}" srcOrd="1" destOrd="0" parTransId="{7707199C-739F-4AD9-9C15-72FE05AEF937}" sibTransId="{1EA9E8ED-7BC0-482B-890F-94CEA0AFDC5A}"/>
    <dgm:cxn modelId="{F498F81B-F1E5-43C9-8FEA-8768F44877A0}" type="presOf" srcId="{4BE05C4E-363A-4E64-B331-B2727472532A}" destId="{622E38CF-EF28-4430-A473-542D173A4835}" srcOrd="0" destOrd="0" presId="urn:microsoft.com/office/officeart/2005/8/layout/orgChart1"/>
    <dgm:cxn modelId="{825B031C-5895-4C31-BDB7-4C00F675F2CA}" type="presOf" srcId="{4BE05C4E-363A-4E64-B331-B2727472532A}" destId="{7C4EC7E1-81E7-43A1-B90A-ADFACFF8AE46}" srcOrd="1" destOrd="0" presId="urn:microsoft.com/office/officeart/2005/8/layout/orgChart1"/>
    <dgm:cxn modelId="{0200793C-CEC2-4FA9-87A9-119ED7D7AF80}" type="presOf" srcId="{7438B388-F21E-4C7E-89DA-E4A67D6A34CC}" destId="{364D3C5A-606A-4AC7-AB23-FA6F9EBF57D0}" srcOrd="0" destOrd="0" presId="urn:microsoft.com/office/officeart/2005/8/layout/orgChart1"/>
    <dgm:cxn modelId="{6687164D-44FC-4B50-BDE4-EE6D504B4C4C}" srcId="{6B2602A6-9B17-4B7D-BF22-5A7B9F3828FD}" destId="{D290180C-3DCB-467A-9F6B-56BEC68A604A}" srcOrd="2" destOrd="0" parTransId="{E36FB5AD-120C-45FF-87C2-8A9FFEA0E4D4}" sibTransId="{3D4D7852-6ED0-4671-8CA4-1EC3C557C2FA}"/>
    <dgm:cxn modelId="{11CB1051-D184-4A27-8981-F140D9512596}" type="presOf" srcId="{6B2602A6-9B17-4B7D-BF22-5A7B9F3828FD}" destId="{EB6717F0-C51D-4FFF-97AA-2F3F300662FA}" srcOrd="0" destOrd="0" presId="urn:microsoft.com/office/officeart/2005/8/layout/orgChart1"/>
    <dgm:cxn modelId="{19FE7356-035E-44D5-A714-1DC7FCBE6A97}" type="presOf" srcId="{D290180C-3DCB-467A-9F6B-56BEC68A604A}" destId="{0DF3F39E-2FEF-457E-85B9-878B5513CAB2}" srcOrd="1" destOrd="0" presId="urn:microsoft.com/office/officeart/2005/8/layout/orgChart1"/>
    <dgm:cxn modelId="{1A0A9993-BA4D-4A3D-8A51-5E1A29731406}" srcId="{6B2602A6-9B17-4B7D-BF22-5A7B9F3828FD}" destId="{9DE60404-F814-44D2-8A5B-4DFB92739C29}" srcOrd="0" destOrd="0" parTransId="{02638F41-3B76-4341-8852-42664AA2BF5B}" sibTransId="{48D84261-87E2-431B-94DE-13EF963A69D9}"/>
    <dgm:cxn modelId="{110AE2A5-D620-4DC7-9B84-22D8B17FE218}" srcId="{6B2602A6-9B17-4B7D-BF22-5A7B9F3828FD}" destId="{7438B388-F21E-4C7E-89DA-E4A67D6A34CC}" srcOrd="3" destOrd="0" parTransId="{51935F74-9AFA-410C-B314-6708E6D80781}" sibTransId="{2BDD185E-768A-4076-94FD-E736E5FDE37F}"/>
    <dgm:cxn modelId="{DF8A45A7-24C3-4F4F-9EB3-B138DFA0D59A}" type="presOf" srcId="{D290180C-3DCB-467A-9F6B-56BEC68A604A}" destId="{E948A1DD-73B2-462A-9E90-0BDEBBB6541A}" srcOrd="0" destOrd="0" presId="urn:microsoft.com/office/officeart/2005/8/layout/orgChart1"/>
    <dgm:cxn modelId="{43311FCA-D31E-4DAC-A884-89AC016EE89C}" type="presOf" srcId="{9DE60404-F814-44D2-8A5B-4DFB92739C29}" destId="{C352CEE8-880E-4D3E-B052-B10EB08662EB}" srcOrd="0" destOrd="0" presId="urn:microsoft.com/office/officeart/2005/8/layout/orgChart1"/>
    <dgm:cxn modelId="{EA85BDEC-2E96-434F-8040-788EF75DE0D9}" type="presOf" srcId="{7438B388-F21E-4C7E-89DA-E4A67D6A34CC}" destId="{8CDAC285-AC63-45F5-A882-38D2BB1045A7}" srcOrd="1" destOrd="0" presId="urn:microsoft.com/office/officeart/2005/8/layout/orgChart1"/>
    <dgm:cxn modelId="{C8738EF3-6855-499B-A913-BEB4F744B0CF}" type="presOf" srcId="{9DE60404-F814-44D2-8A5B-4DFB92739C29}" destId="{8B96BBE2-CDF0-4863-B236-AC2AFE94B14E}" srcOrd="1" destOrd="0" presId="urn:microsoft.com/office/officeart/2005/8/layout/orgChart1"/>
    <dgm:cxn modelId="{5D917BE9-2EC6-44C8-80FA-179978A874AD}" type="presParOf" srcId="{EB6717F0-C51D-4FFF-97AA-2F3F300662FA}" destId="{72AEA10F-7ACA-4873-B43B-7580F98B5F0E}" srcOrd="0" destOrd="0" presId="urn:microsoft.com/office/officeart/2005/8/layout/orgChart1"/>
    <dgm:cxn modelId="{C453ECCD-154F-469C-B60F-A61CCB55EB49}" type="presParOf" srcId="{72AEA10F-7ACA-4873-B43B-7580F98B5F0E}" destId="{9FFA9266-B010-460A-B6F2-63B66665E7CF}" srcOrd="0" destOrd="0" presId="urn:microsoft.com/office/officeart/2005/8/layout/orgChart1"/>
    <dgm:cxn modelId="{6D25D556-B0A9-4D3A-861F-5087EE5F5522}" type="presParOf" srcId="{9FFA9266-B010-460A-B6F2-63B66665E7CF}" destId="{C352CEE8-880E-4D3E-B052-B10EB08662EB}" srcOrd="0" destOrd="0" presId="urn:microsoft.com/office/officeart/2005/8/layout/orgChart1"/>
    <dgm:cxn modelId="{74761C44-08DA-444D-9C2E-DCD673B5BBEB}" type="presParOf" srcId="{9FFA9266-B010-460A-B6F2-63B66665E7CF}" destId="{8B96BBE2-CDF0-4863-B236-AC2AFE94B14E}" srcOrd="1" destOrd="0" presId="urn:microsoft.com/office/officeart/2005/8/layout/orgChart1"/>
    <dgm:cxn modelId="{411EAF3C-4316-499A-924C-8FBCAA208740}" type="presParOf" srcId="{72AEA10F-7ACA-4873-B43B-7580F98B5F0E}" destId="{56824BF8-C436-46FC-BBC2-90502AACCE7C}" srcOrd="1" destOrd="0" presId="urn:microsoft.com/office/officeart/2005/8/layout/orgChart1"/>
    <dgm:cxn modelId="{B1FAFC74-58CC-4E51-89A8-785AC4D72C68}" type="presParOf" srcId="{72AEA10F-7ACA-4873-B43B-7580F98B5F0E}" destId="{FFB4DD65-BB80-427B-A77F-8FBCB8A793EA}" srcOrd="2" destOrd="0" presId="urn:microsoft.com/office/officeart/2005/8/layout/orgChart1"/>
    <dgm:cxn modelId="{03D217BA-F002-4A16-AEB4-E9D8FF24EA09}" type="presParOf" srcId="{EB6717F0-C51D-4FFF-97AA-2F3F300662FA}" destId="{FA9A091D-1987-4830-8216-66A0CFA210B2}" srcOrd="1" destOrd="0" presId="urn:microsoft.com/office/officeart/2005/8/layout/orgChart1"/>
    <dgm:cxn modelId="{99B289B8-B591-4E06-9B3D-FCD159FFFDF9}" type="presParOf" srcId="{FA9A091D-1987-4830-8216-66A0CFA210B2}" destId="{922992DB-1D5A-42AD-8E76-B523ED94BB5E}" srcOrd="0" destOrd="0" presId="urn:microsoft.com/office/officeart/2005/8/layout/orgChart1"/>
    <dgm:cxn modelId="{08403B6C-81A4-4931-B4AD-D946626D4F51}" type="presParOf" srcId="{922992DB-1D5A-42AD-8E76-B523ED94BB5E}" destId="{622E38CF-EF28-4430-A473-542D173A4835}" srcOrd="0" destOrd="0" presId="urn:microsoft.com/office/officeart/2005/8/layout/orgChart1"/>
    <dgm:cxn modelId="{A6C0FEB1-6A21-4FDD-9BB4-66A8BA2A6DB4}" type="presParOf" srcId="{922992DB-1D5A-42AD-8E76-B523ED94BB5E}" destId="{7C4EC7E1-81E7-43A1-B90A-ADFACFF8AE46}" srcOrd="1" destOrd="0" presId="urn:microsoft.com/office/officeart/2005/8/layout/orgChart1"/>
    <dgm:cxn modelId="{BB70975D-BAF9-4864-9D54-C4BB13FE2E7A}" type="presParOf" srcId="{FA9A091D-1987-4830-8216-66A0CFA210B2}" destId="{72778634-BEEB-4E61-A0C1-4A5043548873}" srcOrd="1" destOrd="0" presId="urn:microsoft.com/office/officeart/2005/8/layout/orgChart1"/>
    <dgm:cxn modelId="{F145B34A-5B5B-4927-9CCF-4C356A3E5A60}" type="presParOf" srcId="{FA9A091D-1987-4830-8216-66A0CFA210B2}" destId="{AFB87796-5D27-416D-818E-8809F160F1AA}" srcOrd="2" destOrd="0" presId="urn:microsoft.com/office/officeart/2005/8/layout/orgChart1"/>
    <dgm:cxn modelId="{B0F35A85-5CA3-4882-89D4-A0AA635231A9}" type="presParOf" srcId="{EB6717F0-C51D-4FFF-97AA-2F3F300662FA}" destId="{6063F936-7711-498D-9173-9559C1468F95}" srcOrd="2" destOrd="0" presId="urn:microsoft.com/office/officeart/2005/8/layout/orgChart1"/>
    <dgm:cxn modelId="{5AAFA47F-BEDC-40DC-AA09-2C9F2D3C4AA1}" type="presParOf" srcId="{6063F936-7711-498D-9173-9559C1468F95}" destId="{C86E135F-3E2A-4197-B1DD-C4B8B512797C}" srcOrd="0" destOrd="0" presId="urn:microsoft.com/office/officeart/2005/8/layout/orgChart1"/>
    <dgm:cxn modelId="{3AAEDED2-8870-4FD3-9C57-67346192E1E6}" type="presParOf" srcId="{C86E135F-3E2A-4197-B1DD-C4B8B512797C}" destId="{E948A1DD-73B2-462A-9E90-0BDEBBB6541A}" srcOrd="0" destOrd="0" presId="urn:microsoft.com/office/officeart/2005/8/layout/orgChart1"/>
    <dgm:cxn modelId="{82D8A811-FB23-4CCC-9A60-50DB23616588}" type="presParOf" srcId="{C86E135F-3E2A-4197-B1DD-C4B8B512797C}" destId="{0DF3F39E-2FEF-457E-85B9-878B5513CAB2}" srcOrd="1" destOrd="0" presId="urn:microsoft.com/office/officeart/2005/8/layout/orgChart1"/>
    <dgm:cxn modelId="{12012D7C-E05F-47B9-9505-945E8368726C}" type="presParOf" srcId="{6063F936-7711-498D-9173-9559C1468F95}" destId="{86EBB86B-6ADE-4B5E-ADF7-0D4D58D49392}" srcOrd="1" destOrd="0" presId="urn:microsoft.com/office/officeart/2005/8/layout/orgChart1"/>
    <dgm:cxn modelId="{F0E671E0-3F34-4992-B264-58F68D3845DF}" type="presParOf" srcId="{6063F936-7711-498D-9173-9559C1468F95}" destId="{B0B94553-D802-46B4-A003-435C8A69FD29}" srcOrd="2" destOrd="0" presId="urn:microsoft.com/office/officeart/2005/8/layout/orgChart1"/>
    <dgm:cxn modelId="{19A67CEA-9E2B-4C7A-8845-43BC57495246}" type="presParOf" srcId="{EB6717F0-C51D-4FFF-97AA-2F3F300662FA}" destId="{DF12C2AF-DE5A-4210-A6A6-AAEAC972FF83}" srcOrd="3" destOrd="0" presId="urn:microsoft.com/office/officeart/2005/8/layout/orgChart1"/>
    <dgm:cxn modelId="{C53E4C9B-BCBF-4162-B82A-E685D1E663E3}" type="presParOf" srcId="{DF12C2AF-DE5A-4210-A6A6-AAEAC972FF83}" destId="{0748AD92-E18C-4286-A086-4D3B76D903D6}" srcOrd="0" destOrd="0" presId="urn:microsoft.com/office/officeart/2005/8/layout/orgChart1"/>
    <dgm:cxn modelId="{40076519-BE16-48DE-8AAA-ADE5E8933740}" type="presParOf" srcId="{0748AD92-E18C-4286-A086-4D3B76D903D6}" destId="{364D3C5A-606A-4AC7-AB23-FA6F9EBF57D0}" srcOrd="0" destOrd="0" presId="urn:microsoft.com/office/officeart/2005/8/layout/orgChart1"/>
    <dgm:cxn modelId="{9416543E-427C-4F49-9D2B-4CBF32719C26}" type="presParOf" srcId="{0748AD92-E18C-4286-A086-4D3B76D903D6}" destId="{8CDAC285-AC63-45F5-A882-38D2BB1045A7}" srcOrd="1" destOrd="0" presId="urn:microsoft.com/office/officeart/2005/8/layout/orgChart1"/>
    <dgm:cxn modelId="{6D2F61F3-F318-484D-BE35-D9DB366AC5AF}" type="presParOf" srcId="{DF12C2AF-DE5A-4210-A6A6-AAEAC972FF83}" destId="{9D88A287-3E00-4A8B-99D0-CC87D59520DC}" srcOrd="1" destOrd="0" presId="urn:microsoft.com/office/officeart/2005/8/layout/orgChart1"/>
    <dgm:cxn modelId="{788B21D1-432F-4218-AFD4-85D52F832ADF}" type="presParOf" srcId="{DF12C2AF-DE5A-4210-A6A6-AAEAC972FF83}" destId="{F13C38FD-680C-4EEB-9CC5-56BB367708D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BFF9EB-435D-4100-BF7A-EFE2D7741274}" type="doc">
      <dgm:prSet loTypeId="urn:microsoft.com/office/officeart/2009/3/layout/StepUpProcess" loCatId="process" qsTypeId="urn:microsoft.com/office/officeart/2005/8/quickstyle/simple5" qsCatId="simple" csTypeId="urn:microsoft.com/office/officeart/2005/8/colors/colorful5" csCatId="colorful" phldr="1"/>
      <dgm:spPr/>
      <dgm:t>
        <a:bodyPr/>
        <a:lstStyle/>
        <a:p>
          <a:endParaRPr lang="es-EC"/>
        </a:p>
      </dgm:t>
    </dgm:pt>
    <dgm:pt modelId="{AEF6B4EE-B098-4A90-8D4B-BDEB012ABF71}">
      <dgm:prSet phldrT="[Texto]" custT="1"/>
      <dgm:spPr/>
      <dgm:t>
        <a:bodyPr/>
        <a:lstStyle/>
        <a:p>
          <a:r>
            <a:rPr lang="es-EC" sz="1300"/>
            <a:t>Cuentas representativas de los estados de Situación Financiera y Resultados.</a:t>
          </a:r>
        </a:p>
      </dgm:t>
    </dgm:pt>
    <dgm:pt modelId="{1B45BF03-A72B-4FAA-B53A-2D9A1614754A}" type="parTrans" cxnId="{683D342C-F6B2-45D0-863D-DB72C9352462}">
      <dgm:prSet/>
      <dgm:spPr/>
      <dgm:t>
        <a:bodyPr/>
        <a:lstStyle/>
        <a:p>
          <a:endParaRPr lang="es-EC" sz="1300"/>
        </a:p>
      </dgm:t>
    </dgm:pt>
    <dgm:pt modelId="{D9B80107-62C0-4B4C-BAA4-6A8966E83221}" type="sibTrans" cxnId="{683D342C-F6B2-45D0-863D-DB72C9352462}">
      <dgm:prSet/>
      <dgm:spPr/>
      <dgm:t>
        <a:bodyPr/>
        <a:lstStyle/>
        <a:p>
          <a:endParaRPr lang="es-EC" sz="1300"/>
        </a:p>
      </dgm:t>
    </dgm:pt>
    <dgm:pt modelId="{834A9D54-4E02-424B-BA42-A7DF11152C75}">
      <dgm:prSet phldrT="[Texto]" custT="1"/>
      <dgm:spPr/>
      <dgm:t>
        <a:bodyPr/>
        <a:lstStyle/>
        <a:p>
          <a:r>
            <a:rPr lang="es-EC" sz="1300"/>
            <a:t>Resumir la información presentada por las empresas en los últimos 5 años</a:t>
          </a:r>
        </a:p>
      </dgm:t>
    </dgm:pt>
    <dgm:pt modelId="{39F0321D-AAE6-45D1-83DE-A0EB8EFCF680}" type="parTrans" cxnId="{72B51A92-610A-4F86-B9AF-2E56C1501B0F}">
      <dgm:prSet/>
      <dgm:spPr/>
      <dgm:t>
        <a:bodyPr/>
        <a:lstStyle/>
        <a:p>
          <a:endParaRPr lang="es-EC" sz="1300"/>
        </a:p>
      </dgm:t>
    </dgm:pt>
    <dgm:pt modelId="{E122EB80-458B-4A70-B6EA-52472B7ED8D7}" type="sibTrans" cxnId="{72B51A92-610A-4F86-B9AF-2E56C1501B0F}">
      <dgm:prSet/>
      <dgm:spPr/>
      <dgm:t>
        <a:bodyPr/>
        <a:lstStyle/>
        <a:p>
          <a:endParaRPr lang="es-EC" sz="1300"/>
        </a:p>
      </dgm:t>
    </dgm:pt>
    <dgm:pt modelId="{22D53382-E76A-4CE0-8745-A703FC102FF6}">
      <dgm:prSet phldrT="[Texto]" custT="1"/>
      <dgm:spPr/>
      <dgm:t>
        <a:bodyPr/>
        <a:lstStyle/>
        <a:p>
          <a:r>
            <a:rPr lang="es-EC" sz="1300"/>
            <a:t>Índices financieros que reflejen la evolución que tiene el sector automotriz </a:t>
          </a:r>
        </a:p>
      </dgm:t>
    </dgm:pt>
    <dgm:pt modelId="{37E77C80-0BE8-4F4C-A8A2-A3B5702F0550}" type="parTrans" cxnId="{5FA96246-31D5-4D93-B279-63981370EEC5}">
      <dgm:prSet/>
      <dgm:spPr/>
      <dgm:t>
        <a:bodyPr/>
        <a:lstStyle/>
        <a:p>
          <a:endParaRPr lang="es-EC" sz="1300"/>
        </a:p>
      </dgm:t>
    </dgm:pt>
    <dgm:pt modelId="{4BFE1AB4-CB86-449C-A617-982C252A4380}" type="sibTrans" cxnId="{5FA96246-31D5-4D93-B279-63981370EEC5}">
      <dgm:prSet/>
      <dgm:spPr/>
      <dgm:t>
        <a:bodyPr/>
        <a:lstStyle/>
        <a:p>
          <a:endParaRPr lang="es-EC" sz="1300"/>
        </a:p>
      </dgm:t>
    </dgm:pt>
    <dgm:pt modelId="{18D678D2-3F14-4D45-913D-8188EF2F3925}" type="pres">
      <dgm:prSet presAssocID="{FBBFF9EB-435D-4100-BF7A-EFE2D7741274}" presName="rootnode" presStyleCnt="0">
        <dgm:presLayoutVars>
          <dgm:chMax/>
          <dgm:chPref/>
          <dgm:dir/>
          <dgm:animLvl val="lvl"/>
        </dgm:presLayoutVars>
      </dgm:prSet>
      <dgm:spPr/>
    </dgm:pt>
    <dgm:pt modelId="{098762A5-D0CB-4C28-B7B6-6D0153B44BDC}" type="pres">
      <dgm:prSet presAssocID="{AEF6B4EE-B098-4A90-8D4B-BDEB012ABF71}" presName="composite" presStyleCnt="0"/>
      <dgm:spPr/>
    </dgm:pt>
    <dgm:pt modelId="{CD977D4F-5D4D-4111-9724-FCE4502D6330}" type="pres">
      <dgm:prSet presAssocID="{AEF6B4EE-B098-4A90-8D4B-BDEB012ABF71}" presName="LShape" presStyleLbl="alignNode1" presStyleIdx="0" presStyleCnt="5"/>
      <dgm:spPr/>
    </dgm:pt>
    <dgm:pt modelId="{3D081926-3D6F-464E-BD68-D2F61C1DB3A1}" type="pres">
      <dgm:prSet presAssocID="{AEF6B4EE-B098-4A90-8D4B-BDEB012ABF71}" presName="ParentText" presStyleLbl="revTx" presStyleIdx="0" presStyleCnt="3" custScaleX="113012" custLinFactNeighborX="8091" custLinFactNeighborY="2052">
        <dgm:presLayoutVars>
          <dgm:chMax val="0"/>
          <dgm:chPref val="0"/>
          <dgm:bulletEnabled val="1"/>
        </dgm:presLayoutVars>
      </dgm:prSet>
      <dgm:spPr/>
    </dgm:pt>
    <dgm:pt modelId="{25BF00C0-77AF-4977-8870-FE5332F1BF53}" type="pres">
      <dgm:prSet presAssocID="{AEF6B4EE-B098-4A90-8D4B-BDEB012ABF71}" presName="Triangle" presStyleLbl="alignNode1" presStyleIdx="1" presStyleCnt="5"/>
      <dgm:spPr/>
    </dgm:pt>
    <dgm:pt modelId="{203923BD-7468-4B53-846F-D3C8F01ED23D}" type="pres">
      <dgm:prSet presAssocID="{D9B80107-62C0-4B4C-BAA4-6A8966E83221}" presName="sibTrans" presStyleCnt="0"/>
      <dgm:spPr/>
    </dgm:pt>
    <dgm:pt modelId="{FD3F04F4-E139-42D5-AD5A-9A717FEFA96A}" type="pres">
      <dgm:prSet presAssocID="{D9B80107-62C0-4B4C-BAA4-6A8966E83221}" presName="space" presStyleCnt="0"/>
      <dgm:spPr/>
    </dgm:pt>
    <dgm:pt modelId="{94442BF3-9935-4EAC-99DF-650B3CD69137}" type="pres">
      <dgm:prSet presAssocID="{834A9D54-4E02-424B-BA42-A7DF11152C75}" presName="composite" presStyleCnt="0"/>
      <dgm:spPr/>
    </dgm:pt>
    <dgm:pt modelId="{84EF3887-E455-435E-829A-F5A158B0A454}" type="pres">
      <dgm:prSet presAssocID="{834A9D54-4E02-424B-BA42-A7DF11152C75}" presName="LShape" presStyleLbl="alignNode1" presStyleIdx="2" presStyleCnt="5"/>
      <dgm:spPr/>
    </dgm:pt>
    <dgm:pt modelId="{E65E23AE-8DE8-487E-A9B9-BC27D2777B3D}" type="pres">
      <dgm:prSet presAssocID="{834A9D54-4E02-424B-BA42-A7DF11152C75}" presName="ParentText" presStyleLbl="revTx" presStyleIdx="1" presStyleCnt="3" custScaleX="108270" custLinFactNeighborX="5394" custLinFactNeighborY="2052">
        <dgm:presLayoutVars>
          <dgm:chMax val="0"/>
          <dgm:chPref val="0"/>
          <dgm:bulletEnabled val="1"/>
        </dgm:presLayoutVars>
      </dgm:prSet>
      <dgm:spPr/>
    </dgm:pt>
    <dgm:pt modelId="{9D22A7BE-6023-4B18-B698-A452D11901C1}" type="pres">
      <dgm:prSet presAssocID="{834A9D54-4E02-424B-BA42-A7DF11152C75}" presName="Triangle" presStyleLbl="alignNode1" presStyleIdx="3" presStyleCnt="5"/>
      <dgm:spPr/>
    </dgm:pt>
    <dgm:pt modelId="{008B36F9-A7A0-42FE-AEA3-31E05136F23D}" type="pres">
      <dgm:prSet presAssocID="{E122EB80-458B-4A70-B6EA-52472B7ED8D7}" presName="sibTrans" presStyleCnt="0"/>
      <dgm:spPr/>
    </dgm:pt>
    <dgm:pt modelId="{AF91597C-DA12-4ABC-9F44-4071B766795C}" type="pres">
      <dgm:prSet presAssocID="{E122EB80-458B-4A70-B6EA-52472B7ED8D7}" presName="space" presStyleCnt="0"/>
      <dgm:spPr/>
    </dgm:pt>
    <dgm:pt modelId="{A711DE9C-0374-4DAF-8E43-0C1616AD9B4A}" type="pres">
      <dgm:prSet presAssocID="{22D53382-E76A-4CE0-8745-A703FC102FF6}" presName="composite" presStyleCnt="0"/>
      <dgm:spPr/>
    </dgm:pt>
    <dgm:pt modelId="{5BB0A19F-2E1A-4C87-9F6C-772891A8E81E}" type="pres">
      <dgm:prSet presAssocID="{22D53382-E76A-4CE0-8745-A703FC102FF6}" presName="LShape" presStyleLbl="alignNode1" presStyleIdx="4" presStyleCnt="5"/>
      <dgm:spPr/>
    </dgm:pt>
    <dgm:pt modelId="{54610BFF-442F-43A3-9703-CBDF75F7F007}" type="pres">
      <dgm:prSet presAssocID="{22D53382-E76A-4CE0-8745-A703FC102FF6}" presName="ParentText" presStyleLbl="revTx" presStyleIdx="2" presStyleCnt="3">
        <dgm:presLayoutVars>
          <dgm:chMax val="0"/>
          <dgm:chPref val="0"/>
          <dgm:bulletEnabled val="1"/>
        </dgm:presLayoutVars>
      </dgm:prSet>
      <dgm:spPr/>
    </dgm:pt>
  </dgm:ptLst>
  <dgm:cxnLst>
    <dgm:cxn modelId="{683D342C-F6B2-45D0-863D-DB72C9352462}" srcId="{FBBFF9EB-435D-4100-BF7A-EFE2D7741274}" destId="{AEF6B4EE-B098-4A90-8D4B-BDEB012ABF71}" srcOrd="0" destOrd="0" parTransId="{1B45BF03-A72B-4FAA-B53A-2D9A1614754A}" sibTransId="{D9B80107-62C0-4B4C-BAA4-6A8966E83221}"/>
    <dgm:cxn modelId="{1B282D36-58DF-4170-89B7-BF20562A0AE1}" type="presOf" srcId="{AEF6B4EE-B098-4A90-8D4B-BDEB012ABF71}" destId="{3D081926-3D6F-464E-BD68-D2F61C1DB3A1}" srcOrd="0" destOrd="0" presId="urn:microsoft.com/office/officeart/2009/3/layout/StepUpProcess"/>
    <dgm:cxn modelId="{AD303040-FEFC-42A5-A4AA-B60F8DCBB7E8}" type="presOf" srcId="{22D53382-E76A-4CE0-8745-A703FC102FF6}" destId="{54610BFF-442F-43A3-9703-CBDF75F7F007}" srcOrd="0" destOrd="0" presId="urn:microsoft.com/office/officeart/2009/3/layout/StepUpProcess"/>
    <dgm:cxn modelId="{5FA96246-31D5-4D93-B279-63981370EEC5}" srcId="{FBBFF9EB-435D-4100-BF7A-EFE2D7741274}" destId="{22D53382-E76A-4CE0-8745-A703FC102FF6}" srcOrd="2" destOrd="0" parTransId="{37E77C80-0BE8-4F4C-A8A2-A3B5702F0550}" sibTransId="{4BFE1AB4-CB86-449C-A617-982C252A4380}"/>
    <dgm:cxn modelId="{4B04B48D-6865-4B07-B09C-EDF587E3BCA6}" type="presOf" srcId="{834A9D54-4E02-424B-BA42-A7DF11152C75}" destId="{E65E23AE-8DE8-487E-A9B9-BC27D2777B3D}" srcOrd="0" destOrd="0" presId="urn:microsoft.com/office/officeart/2009/3/layout/StepUpProcess"/>
    <dgm:cxn modelId="{B70A138E-61DA-4F58-8733-F5F7BB412DE9}" type="presOf" srcId="{FBBFF9EB-435D-4100-BF7A-EFE2D7741274}" destId="{18D678D2-3F14-4D45-913D-8188EF2F3925}" srcOrd="0" destOrd="0" presId="urn:microsoft.com/office/officeart/2009/3/layout/StepUpProcess"/>
    <dgm:cxn modelId="{72B51A92-610A-4F86-B9AF-2E56C1501B0F}" srcId="{FBBFF9EB-435D-4100-BF7A-EFE2D7741274}" destId="{834A9D54-4E02-424B-BA42-A7DF11152C75}" srcOrd="1" destOrd="0" parTransId="{39F0321D-AAE6-45D1-83DE-A0EB8EFCF680}" sibTransId="{E122EB80-458B-4A70-B6EA-52472B7ED8D7}"/>
    <dgm:cxn modelId="{58304E62-6619-499A-8C8E-595363FFDE70}" type="presParOf" srcId="{18D678D2-3F14-4D45-913D-8188EF2F3925}" destId="{098762A5-D0CB-4C28-B7B6-6D0153B44BDC}" srcOrd="0" destOrd="0" presId="urn:microsoft.com/office/officeart/2009/3/layout/StepUpProcess"/>
    <dgm:cxn modelId="{7FDDAD25-69A6-43CD-A489-5499AEF4EB2F}" type="presParOf" srcId="{098762A5-D0CB-4C28-B7B6-6D0153B44BDC}" destId="{CD977D4F-5D4D-4111-9724-FCE4502D6330}" srcOrd="0" destOrd="0" presId="urn:microsoft.com/office/officeart/2009/3/layout/StepUpProcess"/>
    <dgm:cxn modelId="{91E927B8-E202-41C7-9E72-92F1A59FB62A}" type="presParOf" srcId="{098762A5-D0CB-4C28-B7B6-6D0153B44BDC}" destId="{3D081926-3D6F-464E-BD68-D2F61C1DB3A1}" srcOrd="1" destOrd="0" presId="urn:microsoft.com/office/officeart/2009/3/layout/StepUpProcess"/>
    <dgm:cxn modelId="{C895216C-B055-468C-A142-2A6E4927C1A0}" type="presParOf" srcId="{098762A5-D0CB-4C28-B7B6-6D0153B44BDC}" destId="{25BF00C0-77AF-4977-8870-FE5332F1BF53}" srcOrd="2" destOrd="0" presId="urn:microsoft.com/office/officeart/2009/3/layout/StepUpProcess"/>
    <dgm:cxn modelId="{AD34CE8D-0CF0-43AA-815A-106AF0E01512}" type="presParOf" srcId="{18D678D2-3F14-4D45-913D-8188EF2F3925}" destId="{203923BD-7468-4B53-846F-D3C8F01ED23D}" srcOrd="1" destOrd="0" presId="urn:microsoft.com/office/officeart/2009/3/layout/StepUpProcess"/>
    <dgm:cxn modelId="{C10EC93D-CCC0-44A5-8EDE-A780167A2308}" type="presParOf" srcId="{203923BD-7468-4B53-846F-D3C8F01ED23D}" destId="{FD3F04F4-E139-42D5-AD5A-9A717FEFA96A}" srcOrd="0" destOrd="0" presId="urn:microsoft.com/office/officeart/2009/3/layout/StepUpProcess"/>
    <dgm:cxn modelId="{8F87787A-E6D5-4BC9-8CA2-E5D337E89BA5}" type="presParOf" srcId="{18D678D2-3F14-4D45-913D-8188EF2F3925}" destId="{94442BF3-9935-4EAC-99DF-650B3CD69137}" srcOrd="2" destOrd="0" presId="urn:microsoft.com/office/officeart/2009/3/layout/StepUpProcess"/>
    <dgm:cxn modelId="{4D60A536-D86A-493F-9E6D-BB5754512704}" type="presParOf" srcId="{94442BF3-9935-4EAC-99DF-650B3CD69137}" destId="{84EF3887-E455-435E-829A-F5A158B0A454}" srcOrd="0" destOrd="0" presId="urn:microsoft.com/office/officeart/2009/3/layout/StepUpProcess"/>
    <dgm:cxn modelId="{07D72401-14D0-4578-9722-C3D4A4C54B56}" type="presParOf" srcId="{94442BF3-9935-4EAC-99DF-650B3CD69137}" destId="{E65E23AE-8DE8-487E-A9B9-BC27D2777B3D}" srcOrd="1" destOrd="0" presId="urn:microsoft.com/office/officeart/2009/3/layout/StepUpProcess"/>
    <dgm:cxn modelId="{144CA90C-27F3-441F-9376-43D727188043}" type="presParOf" srcId="{94442BF3-9935-4EAC-99DF-650B3CD69137}" destId="{9D22A7BE-6023-4B18-B698-A452D11901C1}" srcOrd="2" destOrd="0" presId="urn:microsoft.com/office/officeart/2009/3/layout/StepUpProcess"/>
    <dgm:cxn modelId="{399B138D-5C46-40B9-8227-E39058838FD1}" type="presParOf" srcId="{18D678D2-3F14-4D45-913D-8188EF2F3925}" destId="{008B36F9-A7A0-42FE-AEA3-31E05136F23D}" srcOrd="3" destOrd="0" presId="urn:microsoft.com/office/officeart/2009/3/layout/StepUpProcess"/>
    <dgm:cxn modelId="{31906D27-CCA1-4D7A-AA5D-2E56045D0923}" type="presParOf" srcId="{008B36F9-A7A0-42FE-AEA3-31E05136F23D}" destId="{AF91597C-DA12-4ABC-9F44-4071B766795C}" srcOrd="0" destOrd="0" presId="urn:microsoft.com/office/officeart/2009/3/layout/StepUpProcess"/>
    <dgm:cxn modelId="{4D7AB00D-CAE3-4C84-97B8-5F0AE72A8383}" type="presParOf" srcId="{18D678D2-3F14-4D45-913D-8188EF2F3925}" destId="{A711DE9C-0374-4DAF-8E43-0C1616AD9B4A}" srcOrd="4" destOrd="0" presId="urn:microsoft.com/office/officeart/2009/3/layout/StepUpProcess"/>
    <dgm:cxn modelId="{2CAC29CF-A0F1-4061-BB05-4BE728104E2F}" type="presParOf" srcId="{A711DE9C-0374-4DAF-8E43-0C1616AD9B4A}" destId="{5BB0A19F-2E1A-4C87-9F6C-772891A8E81E}" srcOrd="0" destOrd="0" presId="urn:microsoft.com/office/officeart/2009/3/layout/StepUpProcess"/>
    <dgm:cxn modelId="{BC6B8B7F-5933-4AB0-BD6A-C3DBF35C6AC5}" type="presParOf" srcId="{A711DE9C-0374-4DAF-8E43-0C1616AD9B4A}" destId="{54610BFF-442F-43A3-9703-CBDF75F7F007}"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A00AE-571D-465A-B4F0-DD237CF574CD}">
      <dsp:nvSpPr>
        <dsp:cNvPr id="0" name=""/>
        <dsp:cNvSpPr/>
      </dsp:nvSpPr>
      <dsp:spPr>
        <a:xfrm>
          <a:off x="0" y="374861"/>
          <a:ext cx="2225824" cy="890329"/>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C" sz="1200" kern="1200"/>
            <a:t>Sector automotriz </a:t>
          </a:r>
        </a:p>
      </dsp:txBody>
      <dsp:txXfrm>
        <a:off x="445165" y="374861"/>
        <a:ext cx="1335495" cy="890329"/>
      </dsp:txXfrm>
    </dsp:sp>
    <dsp:sp modelId="{213FCFB4-E051-4E65-988B-93495FD32FE0}">
      <dsp:nvSpPr>
        <dsp:cNvPr id="0" name=""/>
        <dsp:cNvSpPr/>
      </dsp:nvSpPr>
      <dsp:spPr>
        <a:xfrm>
          <a:off x="0" y="1389837"/>
          <a:ext cx="2225824" cy="890329"/>
        </a:xfrm>
        <a:prstGeom prst="chevron">
          <a:avLst/>
        </a:prstGeom>
        <a:gradFill rotWithShape="0">
          <a:gsLst>
            <a:gs pos="0">
              <a:schemeClr val="accent2">
                <a:hueOff val="-3022401"/>
                <a:satOff val="1745"/>
                <a:lumOff val="-3202"/>
                <a:alphaOff val="0"/>
                <a:tint val="50000"/>
                <a:satMod val="300000"/>
              </a:schemeClr>
            </a:gs>
            <a:gs pos="35000">
              <a:schemeClr val="accent2">
                <a:hueOff val="-3022401"/>
                <a:satOff val="1745"/>
                <a:lumOff val="-3202"/>
                <a:alphaOff val="0"/>
                <a:tint val="37000"/>
                <a:satMod val="300000"/>
              </a:schemeClr>
            </a:gs>
            <a:gs pos="100000">
              <a:schemeClr val="accent2">
                <a:hueOff val="-3022401"/>
                <a:satOff val="1745"/>
                <a:lumOff val="-320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C" sz="1200" kern="1200"/>
            <a:t>Satisfacción de necesidades de movilización de la sociedad</a:t>
          </a:r>
        </a:p>
      </dsp:txBody>
      <dsp:txXfrm>
        <a:off x="445165" y="1389837"/>
        <a:ext cx="1335495" cy="890329"/>
      </dsp:txXfrm>
    </dsp:sp>
    <dsp:sp modelId="{4EF8B5B3-BED1-451A-80B2-7B59F3E17755}">
      <dsp:nvSpPr>
        <dsp:cNvPr id="0" name=""/>
        <dsp:cNvSpPr/>
      </dsp:nvSpPr>
      <dsp:spPr>
        <a:xfrm>
          <a:off x="0" y="2404813"/>
          <a:ext cx="2225824" cy="890329"/>
        </a:xfrm>
        <a:prstGeom prst="chevron">
          <a:avLst/>
        </a:prstGeom>
        <a:gradFill rotWithShape="0">
          <a:gsLst>
            <a:gs pos="0">
              <a:schemeClr val="accent2">
                <a:hueOff val="-6044802"/>
                <a:satOff val="3491"/>
                <a:lumOff val="-6405"/>
                <a:alphaOff val="0"/>
                <a:tint val="50000"/>
                <a:satMod val="300000"/>
              </a:schemeClr>
            </a:gs>
            <a:gs pos="35000">
              <a:schemeClr val="accent2">
                <a:hueOff val="-6044802"/>
                <a:satOff val="3491"/>
                <a:lumOff val="-6405"/>
                <a:alphaOff val="0"/>
                <a:tint val="37000"/>
                <a:satMod val="300000"/>
              </a:schemeClr>
            </a:gs>
            <a:gs pos="100000">
              <a:schemeClr val="accent2">
                <a:hueOff val="-6044802"/>
                <a:satOff val="3491"/>
                <a:lumOff val="-640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C" sz="1200" kern="1200"/>
            <a:t>Dinamice la economía nacional</a:t>
          </a:r>
        </a:p>
      </dsp:txBody>
      <dsp:txXfrm>
        <a:off x="445165" y="2404813"/>
        <a:ext cx="1335495" cy="890329"/>
      </dsp:txXfrm>
    </dsp:sp>
    <dsp:sp modelId="{45ACEDCA-E4EA-4E21-A0ED-8247F21760B7}">
      <dsp:nvSpPr>
        <dsp:cNvPr id="0" name=""/>
        <dsp:cNvSpPr/>
      </dsp:nvSpPr>
      <dsp:spPr>
        <a:xfrm>
          <a:off x="0" y="3419788"/>
          <a:ext cx="2225824" cy="890329"/>
        </a:xfrm>
        <a:prstGeom prst="chevron">
          <a:avLst/>
        </a:prstGeom>
        <a:gradFill rotWithShape="0">
          <a:gsLst>
            <a:gs pos="0">
              <a:schemeClr val="accent2">
                <a:hueOff val="-9067203"/>
                <a:satOff val="5236"/>
                <a:lumOff val="-9607"/>
                <a:alphaOff val="0"/>
                <a:tint val="50000"/>
                <a:satMod val="300000"/>
              </a:schemeClr>
            </a:gs>
            <a:gs pos="35000">
              <a:schemeClr val="accent2">
                <a:hueOff val="-9067203"/>
                <a:satOff val="5236"/>
                <a:lumOff val="-9607"/>
                <a:alphaOff val="0"/>
                <a:tint val="37000"/>
                <a:satMod val="300000"/>
              </a:schemeClr>
            </a:gs>
            <a:gs pos="100000">
              <a:schemeClr val="accent2">
                <a:hueOff val="-9067203"/>
                <a:satOff val="5236"/>
                <a:lumOff val="-960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C" sz="1200" kern="1200"/>
            <a:t>Volumen de ventas aproximadamente USD 11 millones</a:t>
          </a:r>
        </a:p>
      </dsp:txBody>
      <dsp:txXfrm>
        <a:off x="445165" y="3419788"/>
        <a:ext cx="1335495" cy="8903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3B5A9-2D6C-41C1-A006-8407757210B7}">
      <dsp:nvSpPr>
        <dsp:cNvPr id="0" name=""/>
        <dsp:cNvSpPr/>
      </dsp:nvSpPr>
      <dsp:spPr>
        <a:xfrm>
          <a:off x="60345" y="2152"/>
          <a:ext cx="1742479" cy="1300723"/>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EC" sz="1600" b="1" kern="1200">
              <a:solidFill>
                <a:schemeClr val="tx1"/>
              </a:solidFill>
              <a:latin typeface="Times New Roman" panose="02020603050405020304" pitchFamily="18" charset="0"/>
              <a:cs typeface="Times New Roman" panose="02020603050405020304" pitchFamily="18" charset="0"/>
            </a:rPr>
            <a:t>↑ </a:t>
          </a:r>
          <a:r>
            <a:rPr lang="es-EC" sz="1600" kern="1200">
              <a:solidFill>
                <a:schemeClr val="tx1"/>
              </a:solidFill>
              <a:latin typeface="Times New Roman" panose="02020603050405020304" pitchFamily="18" charset="0"/>
              <a:cs typeface="Times New Roman" panose="02020603050405020304" pitchFamily="18" charset="0"/>
            </a:rPr>
            <a:t>Autofenix (0,428)</a:t>
          </a:r>
        </a:p>
        <a:p>
          <a:pPr marL="171450" lvl="1" indent="-171450" algn="l" defTabSz="711200">
            <a:lnSpc>
              <a:spcPct val="90000"/>
            </a:lnSpc>
            <a:spcBef>
              <a:spcPct val="0"/>
            </a:spcBef>
            <a:spcAft>
              <a:spcPct val="15000"/>
            </a:spcAft>
            <a:buChar char="•"/>
          </a:pPr>
          <a:r>
            <a:rPr lang="es-EC" sz="1600" b="1" kern="1200">
              <a:solidFill>
                <a:srgbClr val="C00000"/>
              </a:solidFill>
              <a:latin typeface="Times New Roman" panose="02020603050405020304" pitchFamily="18" charset="0"/>
              <a:cs typeface="Times New Roman" panose="02020603050405020304" pitchFamily="18" charset="0"/>
            </a:rPr>
            <a:t>↓</a:t>
          </a:r>
          <a:r>
            <a:rPr lang="es-EC" sz="1600" kern="1200">
              <a:solidFill>
                <a:srgbClr val="C00000"/>
              </a:solidFill>
              <a:latin typeface="Times New Roman" panose="02020603050405020304" pitchFamily="18" charset="0"/>
              <a:cs typeface="Times New Roman" panose="02020603050405020304" pitchFamily="18" charset="0"/>
            </a:rPr>
            <a:t> Automotores Elcamer (- </a:t>
          </a:r>
          <a:r>
            <a:rPr lang="es-ES" sz="1600" kern="1200">
              <a:solidFill>
                <a:srgbClr val="C00000"/>
              </a:solidFill>
              <a:latin typeface="Times New Roman" panose="02020603050405020304" pitchFamily="18" charset="0"/>
              <a:cs typeface="Times New Roman" panose="02020603050405020304" pitchFamily="18" charset="0"/>
            </a:rPr>
            <a:t>1,066</a:t>
          </a:r>
          <a:r>
            <a:rPr lang="es-EC" sz="1600" kern="1200">
              <a:solidFill>
                <a:srgbClr val="C00000"/>
              </a:solidFill>
              <a:latin typeface="Times New Roman" panose="02020603050405020304" pitchFamily="18" charset="0"/>
              <a:cs typeface="Times New Roman" panose="02020603050405020304" pitchFamily="18" charset="0"/>
            </a:rPr>
            <a:t>)</a:t>
          </a:r>
        </a:p>
      </dsp:txBody>
      <dsp:txXfrm>
        <a:off x="90823" y="32630"/>
        <a:ext cx="1681523" cy="1270245"/>
      </dsp:txXfrm>
    </dsp:sp>
    <dsp:sp modelId="{1C3182D6-40B9-4DE1-9CDE-8FAA2F45B9E6}">
      <dsp:nvSpPr>
        <dsp:cNvPr id="0" name=""/>
        <dsp:cNvSpPr/>
      </dsp:nvSpPr>
      <dsp:spPr>
        <a:xfrm>
          <a:off x="60345" y="1302875"/>
          <a:ext cx="1742479" cy="559311"/>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es-EC" sz="1500" b="1" i="1" kern="1200">
              <a:solidFill>
                <a:schemeClr val="tx1"/>
              </a:solidFill>
            </a:rPr>
            <a:t>LIQUIDEZ</a:t>
          </a:r>
        </a:p>
      </dsp:txBody>
      <dsp:txXfrm>
        <a:off x="60345" y="1302875"/>
        <a:ext cx="1227097" cy="559311"/>
      </dsp:txXfrm>
    </dsp:sp>
    <dsp:sp modelId="{61888CD2-A323-4705-8DD9-D171656972CC}">
      <dsp:nvSpPr>
        <dsp:cNvPr id="0" name=""/>
        <dsp:cNvSpPr/>
      </dsp:nvSpPr>
      <dsp:spPr>
        <a:xfrm>
          <a:off x="1336735" y="1391717"/>
          <a:ext cx="609867" cy="609867"/>
        </a:xfrm>
        <a:prstGeom prst="ellipse">
          <a:avLst/>
        </a:prstGeom>
        <a:blipFill rotWithShape="1">
          <a:blip xmlns:r="http://schemas.openxmlformats.org/officeDocument/2006/relationships" r:embed="rId1"/>
          <a:srcRect/>
          <a:stretch>
            <a:fillRect l="-25000" r="-25000"/>
          </a:stretch>
        </a:blip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1320374-D39A-4164-848E-8411A7E3AA1C}">
      <dsp:nvSpPr>
        <dsp:cNvPr id="0" name=""/>
        <dsp:cNvSpPr/>
      </dsp:nvSpPr>
      <dsp:spPr>
        <a:xfrm>
          <a:off x="2097694" y="2152"/>
          <a:ext cx="1742479" cy="1300723"/>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3504825"/>
              <a:satOff val="5153"/>
              <a:lumOff val="441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EC" sz="1600" b="1" kern="1200">
              <a:solidFill>
                <a:schemeClr val="tx1"/>
              </a:solidFill>
              <a:latin typeface="Times New Roman" panose="02020603050405020304" pitchFamily="18" charset="0"/>
              <a:cs typeface="Times New Roman" panose="02020603050405020304" pitchFamily="18" charset="0"/>
            </a:rPr>
            <a:t>↑ </a:t>
          </a:r>
          <a:r>
            <a:rPr lang="es-EC" sz="1600" kern="1200">
              <a:solidFill>
                <a:schemeClr val="tx1"/>
              </a:solidFill>
              <a:latin typeface="Times New Roman" panose="02020603050405020304" pitchFamily="18" charset="0"/>
              <a:cs typeface="Times New Roman" panose="02020603050405020304" pitchFamily="18" charset="0"/>
            </a:rPr>
            <a:t>Ayasa (0,708)</a:t>
          </a:r>
          <a:endParaRPr lang="es-EC" sz="1600" kern="1200"/>
        </a:p>
        <a:p>
          <a:pPr marL="171450" lvl="1" indent="-171450" algn="l" defTabSz="711200">
            <a:lnSpc>
              <a:spcPct val="90000"/>
            </a:lnSpc>
            <a:spcBef>
              <a:spcPct val="0"/>
            </a:spcBef>
            <a:spcAft>
              <a:spcPct val="15000"/>
            </a:spcAft>
            <a:buChar char="•"/>
          </a:pPr>
          <a:r>
            <a:rPr lang="es-EC" sz="1600" b="1" kern="1200">
              <a:solidFill>
                <a:srgbClr val="C00000"/>
              </a:solidFill>
              <a:latin typeface="Times New Roman" panose="02020603050405020304" pitchFamily="18" charset="0"/>
              <a:cs typeface="Times New Roman" panose="02020603050405020304" pitchFamily="18" charset="0"/>
            </a:rPr>
            <a:t>↓</a:t>
          </a:r>
          <a:r>
            <a:rPr lang="es-EC" sz="1600" kern="1200">
              <a:solidFill>
                <a:srgbClr val="C00000"/>
              </a:solidFill>
              <a:latin typeface="Times New Roman" panose="02020603050405020304" pitchFamily="18" charset="0"/>
              <a:cs typeface="Times New Roman" panose="02020603050405020304" pitchFamily="18" charset="0"/>
            </a:rPr>
            <a:t> Comercial Carlos Roldán    (- 0</a:t>
          </a:r>
          <a:r>
            <a:rPr lang="es-ES" sz="1600" kern="1200">
              <a:solidFill>
                <a:srgbClr val="C00000"/>
              </a:solidFill>
              <a:latin typeface="Times New Roman" panose="02020603050405020304" pitchFamily="18" charset="0"/>
              <a:cs typeface="Times New Roman" panose="02020603050405020304" pitchFamily="18" charset="0"/>
            </a:rPr>
            <a:t>,513</a:t>
          </a:r>
          <a:r>
            <a:rPr lang="es-EC" sz="1600" kern="1200">
              <a:solidFill>
                <a:srgbClr val="C00000"/>
              </a:solidFill>
              <a:latin typeface="Times New Roman" panose="02020603050405020304" pitchFamily="18" charset="0"/>
              <a:cs typeface="Times New Roman" panose="02020603050405020304" pitchFamily="18" charset="0"/>
            </a:rPr>
            <a:t>)</a:t>
          </a:r>
        </a:p>
      </dsp:txBody>
      <dsp:txXfrm>
        <a:off x="2128172" y="32630"/>
        <a:ext cx="1681523" cy="1270245"/>
      </dsp:txXfrm>
    </dsp:sp>
    <dsp:sp modelId="{6FC44FC6-03D9-42C9-8C7B-781A2A702789}">
      <dsp:nvSpPr>
        <dsp:cNvPr id="0" name=""/>
        <dsp:cNvSpPr/>
      </dsp:nvSpPr>
      <dsp:spPr>
        <a:xfrm>
          <a:off x="2097694" y="1302875"/>
          <a:ext cx="1742479" cy="559311"/>
        </a:xfrm>
        <a:prstGeom prst="rect">
          <a:avLst/>
        </a:prstGeom>
        <a:gradFill rotWithShape="0">
          <a:gsLst>
            <a:gs pos="0">
              <a:schemeClr val="accent5">
                <a:hueOff val="-3504825"/>
                <a:satOff val="5153"/>
                <a:lumOff val="4412"/>
                <a:alphaOff val="0"/>
                <a:shade val="51000"/>
                <a:satMod val="130000"/>
              </a:schemeClr>
            </a:gs>
            <a:gs pos="80000">
              <a:schemeClr val="accent5">
                <a:hueOff val="-3504825"/>
                <a:satOff val="5153"/>
                <a:lumOff val="4412"/>
                <a:alphaOff val="0"/>
                <a:shade val="93000"/>
                <a:satMod val="130000"/>
              </a:schemeClr>
            </a:gs>
            <a:gs pos="100000">
              <a:schemeClr val="accent5">
                <a:hueOff val="-3504825"/>
                <a:satOff val="5153"/>
                <a:lumOff val="4412"/>
                <a:alphaOff val="0"/>
                <a:shade val="94000"/>
                <a:satMod val="135000"/>
              </a:schemeClr>
            </a:gs>
          </a:gsLst>
          <a:lin ang="16200000" scaled="0"/>
        </a:gradFill>
        <a:ln w="9525" cap="flat" cmpd="sng" algn="ctr">
          <a:solidFill>
            <a:schemeClr val="accent5">
              <a:hueOff val="-3504825"/>
              <a:satOff val="5153"/>
              <a:lumOff val="441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es-EC" sz="1500" b="1" i="1" kern="1200">
              <a:solidFill>
                <a:schemeClr val="tx1"/>
              </a:solidFill>
            </a:rPr>
            <a:t>SOLVENCIA</a:t>
          </a:r>
        </a:p>
      </dsp:txBody>
      <dsp:txXfrm>
        <a:off x="2097694" y="1302875"/>
        <a:ext cx="1227097" cy="559311"/>
      </dsp:txXfrm>
    </dsp:sp>
    <dsp:sp modelId="{46EEDE49-E614-4E07-A233-47689A02FF24}">
      <dsp:nvSpPr>
        <dsp:cNvPr id="0" name=""/>
        <dsp:cNvSpPr/>
      </dsp:nvSpPr>
      <dsp:spPr>
        <a:xfrm>
          <a:off x="3374084" y="1391717"/>
          <a:ext cx="609867" cy="609867"/>
        </a:xfrm>
        <a:prstGeom prst="ellipse">
          <a:avLst/>
        </a:prstGeom>
        <a:blipFill rotWithShape="1">
          <a:blip xmlns:r="http://schemas.openxmlformats.org/officeDocument/2006/relationships" r:embed="rId2"/>
          <a:srcRect/>
          <a:stretch>
            <a:fillRect l="-19000" r="-19000"/>
          </a:stretch>
        </a:blip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FF535D8-8A76-4DE8-B624-B2536FAA31EB}">
      <dsp:nvSpPr>
        <dsp:cNvPr id="0" name=""/>
        <dsp:cNvSpPr/>
      </dsp:nvSpPr>
      <dsp:spPr>
        <a:xfrm>
          <a:off x="4135042" y="2152"/>
          <a:ext cx="1742479" cy="1300723"/>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7009649"/>
              <a:satOff val="10306"/>
              <a:lumOff val="882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EC" sz="1600" b="1" kern="1200">
              <a:solidFill>
                <a:schemeClr val="tx1"/>
              </a:solidFill>
              <a:latin typeface="Times New Roman" panose="02020603050405020304" pitchFamily="18" charset="0"/>
              <a:cs typeface="Times New Roman" panose="02020603050405020304" pitchFamily="18" charset="0"/>
            </a:rPr>
            <a:t>↑ </a:t>
          </a:r>
          <a:r>
            <a:rPr lang="es-EC" sz="1600" kern="1200">
              <a:solidFill>
                <a:schemeClr val="tx1"/>
              </a:solidFill>
              <a:latin typeface="Times New Roman" panose="02020603050405020304" pitchFamily="18" charset="0"/>
              <a:cs typeface="Times New Roman" panose="02020603050405020304" pitchFamily="18" charset="0"/>
            </a:rPr>
            <a:t>Autofenix (0,554)</a:t>
          </a:r>
          <a:endParaRPr lang="es-EC" sz="1600" kern="1200"/>
        </a:p>
        <a:p>
          <a:pPr marL="171450" lvl="1" indent="-171450" algn="l" defTabSz="711200">
            <a:lnSpc>
              <a:spcPct val="90000"/>
            </a:lnSpc>
            <a:spcBef>
              <a:spcPct val="0"/>
            </a:spcBef>
            <a:spcAft>
              <a:spcPct val="15000"/>
            </a:spcAft>
            <a:buChar char="•"/>
          </a:pPr>
          <a:r>
            <a:rPr lang="es-EC" sz="1600" b="1" kern="1200">
              <a:solidFill>
                <a:srgbClr val="C00000"/>
              </a:solidFill>
              <a:latin typeface="Times New Roman" panose="02020603050405020304" pitchFamily="18" charset="0"/>
              <a:cs typeface="Times New Roman" panose="02020603050405020304" pitchFamily="18" charset="0"/>
            </a:rPr>
            <a:t>↓</a:t>
          </a:r>
          <a:r>
            <a:rPr lang="es-EC" sz="1600" kern="1200">
              <a:solidFill>
                <a:srgbClr val="C00000"/>
              </a:solidFill>
              <a:latin typeface="Times New Roman" panose="02020603050405020304" pitchFamily="18" charset="0"/>
              <a:cs typeface="Times New Roman" panose="02020603050405020304" pitchFamily="18" charset="0"/>
            </a:rPr>
            <a:t> Quito Motors S.A (- 0,735)</a:t>
          </a:r>
        </a:p>
      </dsp:txBody>
      <dsp:txXfrm>
        <a:off x="4165520" y="32630"/>
        <a:ext cx="1681523" cy="1270245"/>
      </dsp:txXfrm>
    </dsp:sp>
    <dsp:sp modelId="{9C69E3CD-C978-4161-80B3-57505593E714}">
      <dsp:nvSpPr>
        <dsp:cNvPr id="0" name=""/>
        <dsp:cNvSpPr/>
      </dsp:nvSpPr>
      <dsp:spPr>
        <a:xfrm>
          <a:off x="4135042" y="1302875"/>
          <a:ext cx="1742479" cy="559311"/>
        </a:xfrm>
        <a:prstGeom prst="rect">
          <a:avLst/>
        </a:prstGeom>
        <a:gradFill rotWithShape="0">
          <a:gsLst>
            <a:gs pos="0">
              <a:schemeClr val="accent5">
                <a:hueOff val="-7009649"/>
                <a:satOff val="10306"/>
                <a:lumOff val="8824"/>
                <a:alphaOff val="0"/>
                <a:shade val="51000"/>
                <a:satMod val="130000"/>
              </a:schemeClr>
            </a:gs>
            <a:gs pos="80000">
              <a:schemeClr val="accent5">
                <a:hueOff val="-7009649"/>
                <a:satOff val="10306"/>
                <a:lumOff val="8824"/>
                <a:alphaOff val="0"/>
                <a:shade val="93000"/>
                <a:satMod val="130000"/>
              </a:schemeClr>
            </a:gs>
            <a:gs pos="100000">
              <a:schemeClr val="accent5">
                <a:hueOff val="-7009649"/>
                <a:satOff val="10306"/>
                <a:lumOff val="8824"/>
                <a:alphaOff val="0"/>
                <a:shade val="94000"/>
                <a:satMod val="135000"/>
              </a:schemeClr>
            </a:gs>
          </a:gsLst>
          <a:lin ang="16200000" scaled="0"/>
        </a:gradFill>
        <a:ln w="9525" cap="flat" cmpd="sng" algn="ctr">
          <a:solidFill>
            <a:schemeClr val="accent5">
              <a:hueOff val="-7009649"/>
              <a:satOff val="10306"/>
              <a:lumOff val="882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es-EC" sz="1500" b="1" i="1" kern="1200">
              <a:solidFill>
                <a:schemeClr val="tx1"/>
              </a:solidFill>
            </a:rPr>
            <a:t>ROA</a:t>
          </a:r>
        </a:p>
      </dsp:txBody>
      <dsp:txXfrm>
        <a:off x="4135042" y="1302875"/>
        <a:ext cx="1227097" cy="559311"/>
      </dsp:txXfrm>
    </dsp:sp>
    <dsp:sp modelId="{B9B91652-9FEA-4F06-A708-14A16C66B488}">
      <dsp:nvSpPr>
        <dsp:cNvPr id="0" name=""/>
        <dsp:cNvSpPr/>
      </dsp:nvSpPr>
      <dsp:spPr>
        <a:xfrm>
          <a:off x="5411432" y="1391717"/>
          <a:ext cx="609867" cy="609867"/>
        </a:xfrm>
        <a:prstGeom prst="ellipse">
          <a:avLst/>
        </a:prstGeom>
        <a:blipFill rotWithShape="1">
          <a:blip xmlns:r="http://schemas.openxmlformats.org/officeDocument/2006/relationships" r:embed="rId3"/>
          <a:srcRect/>
          <a:stretch>
            <a:fillRect l="-25000" r="-25000"/>
          </a:stretch>
        </a:blip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801B4FD-E97F-4298-B6AB-37E0E0C8616E}">
      <dsp:nvSpPr>
        <dsp:cNvPr id="0" name=""/>
        <dsp:cNvSpPr/>
      </dsp:nvSpPr>
      <dsp:spPr>
        <a:xfrm>
          <a:off x="1079020" y="2303639"/>
          <a:ext cx="1742479" cy="1300723"/>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10514474"/>
              <a:satOff val="15460"/>
              <a:lumOff val="1323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EC" sz="1600" b="1" kern="1200">
              <a:solidFill>
                <a:schemeClr val="tx1"/>
              </a:solidFill>
              <a:latin typeface="Times New Roman" panose="02020603050405020304" pitchFamily="18" charset="0"/>
              <a:cs typeface="Times New Roman" panose="02020603050405020304" pitchFamily="18" charset="0"/>
            </a:rPr>
            <a:t>↑ </a:t>
          </a:r>
          <a:r>
            <a:rPr lang="es-EC" sz="1600" kern="1200">
              <a:solidFill>
                <a:schemeClr val="tx1"/>
              </a:solidFill>
              <a:latin typeface="Times New Roman" panose="02020603050405020304" pitchFamily="18" charset="0"/>
              <a:cs typeface="Times New Roman" panose="02020603050405020304" pitchFamily="18" charset="0"/>
            </a:rPr>
            <a:t>Audesur (1,451)</a:t>
          </a:r>
          <a:endParaRPr lang="es-EC" sz="1600" kern="1200"/>
        </a:p>
        <a:p>
          <a:pPr marL="171450" lvl="1" indent="-171450" algn="l" defTabSz="711200">
            <a:lnSpc>
              <a:spcPct val="90000"/>
            </a:lnSpc>
            <a:spcBef>
              <a:spcPct val="0"/>
            </a:spcBef>
            <a:spcAft>
              <a:spcPct val="15000"/>
            </a:spcAft>
            <a:buChar char="•"/>
          </a:pPr>
          <a:r>
            <a:rPr lang="es-EC" sz="1600" b="1" kern="1200">
              <a:solidFill>
                <a:srgbClr val="C00000"/>
              </a:solidFill>
              <a:latin typeface="Times New Roman" panose="02020603050405020304" pitchFamily="18" charset="0"/>
              <a:cs typeface="Times New Roman" panose="02020603050405020304" pitchFamily="18" charset="0"/>
            </a:rPr>
            <a:t>↓</a:t>
          </a:r>
          <a:r>
            <a:rPr lang="es-EC" sz="1600" kern="1200">
              <a:solidFill>
                <a:srgbClr val="C00000"/>
              </a:solidFill>
              <a:latin typeface="Times New Roman" panose="02020603050405020304" pitchFamily="18" charset="0"/>
              <a:cs typeface="Times New Roman" panose="02020603050405020304" pitchFamily="18" charset="0"/>
            </a:rPr>
            <a:t> Metrocar Chevrolet (- 0,343)</a:t>
          </a:r>
        </a:p>
      </dsp:txBody>
      <dsp:txXfrm>
        <a:off x="1109498" y="2334117"/>
        <a:ext cx="1681523" cy="1270245"/>
      </dsp:txXfrm>
    </dsp:sp>
    <dsp:sp modelId="{0AA92898-1E03-4ED6-9444-68575E6A029D}">
      <dsp:nvSpPr>
        <dsp:cNvPr id="0" name=""/>
        <dsp:cNvSpPr/>
      </dsp:nvSpPr>
      <dsp:spPr>
        <a:xfrm>
          <a:off x="1079020" y="3604363"/>
          <a:ext cx="1742479" cy="559311"/>
        </a:xfrm>
        <a:prstGeom prst="rect">
          <a:avLst/>
        </a:prstGeom>
        <a:gradFill rotWithShape="0">
          <a:gsLst>
            <a:gs pos="0">
              <a:schemeClr val="accent5">
                <a:hueOff val="-10514474"/>
                <a:satOff val="15460"/>
                <a:lumOff val="13235"/>
                <a:alphaOff val="0"/>
                <a:shade val="51000"/>
                <a:satMod val="130000"/>
              </a:schemeClr>
            </a:gs>
            <a:gs pos="80000">
              <a:schemeClr val="accent5">
                <a:hueOff val="-10514474"/>
                <a:satOff val="15460"/>
                <a:lumOff val="13235"/>
                <a:alphaOff val="0"/>
                <a:shade val="93000"/>
                <a:satMod val="130000"/>
              </a:schemeClr>
            </a:gs>
            <a:gs pos="100000">
              <a:schemeClr val="accent5">
                <a:hueOff val="-10514474"/>
                <a:satOff val="15460"/>
                <a:lumOff val="13235"/>
                <a:alphaOff val="0"/>
                <a:shade val="94000"/>
                <a:satMod val="135000"/>
              </a:schemeClr>
            </a:gs>
          </a:gsLst>
          <a:lin ang="16200000" scaled="0"/>
        </a:gradFill>
        <a:ln w="9525" cap="flat" cmpd="sng" algn="ctr">
          <a:solidFill>
            <a:schemeClr val="accent5">
              <a:hueOff val="-10514474"/>
              <a:satOff val="15460"/>
              <a:lumOff val="1323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es-EC" sz="1500" b="1" i="1" kern="1200">
              <a:solidFill>
                <a:schemeClr val="tx1"/>
              </a:solidFill>
            </a:rPr>
            <a:t>ROE</a:t>
          </a:r>
        </a:p>
      </dsp:txBody>
      <dsp:txXfrm>
        <a:off x="1079020" y="3604363"/>
        <a:ext cx="1227097" cy="559311"/>
      </dsp:txXfrm>
    </dsp:sp>
    <dsp:sp modelId="{77206F82-8C68-4A44-B7A7-B9F2BCBE2CB8}">
      <dsp:nvSpPr>
        <dsp:cNvPr id="0" name=""/>
        <dsp:cNvSpPr/>
      </dsp:nvSpPr>
      <dsp:spPr>
        <a:xfrm>
          <a:off x="2355409" y="3693205"/>
          <a:ext cx="609867" cy="609867"/>
        </a:xfrm>
        <a:prstGeom prst="ellipse">
          <a:avLst/>
        </a:prstGeom>
        <a:blipFill rotWithShape="1">
          <a:blip xmlns:r="http://schemas.openxmlformats.org/officeDocument/2006/relationships" r:embed="rId4"/>
          <a:srcRect/>
          <a:stretch>
            <a:fillRect l="-70000" r="-70000"/>
          </a:stretch>
        </a:blip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39C1B15-EB08-402B-8550-FCD1DB7F89F0}">
      <dsp:nvSpPr>
        <dsp:cNvPr id="0" name=""/>
        <dsp:cNvSpPr/>
      </dsp:nvSpPr>
      <dsp:spPr>
        <a:xfrm>
          <a:off x="3116368" y="2303639"/>
          <a:ext cx="1742479" cy="1300723"/>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14019298"/>
              <a:satOff val="20613"/>
              <a:lumOff val="1764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EC" sz="1600" b="1" kern="1200">
              <a:solidFill>
                <a:schemeClr val="tx1"/>
              </a:solidFill>
              <a:latin typeface="Times New Roman" panose="02020603050405020304" pitchFamily="18" charset="0"/>
              <a:cs typeface="Times New Roman" panose="02020603050405020304" pitchFamily="18" charset="0"/>
            </a:rPr>
            <a:t>↑ </a:t>
          </a:r>
          <a:r>
            <a:rPr lang="es-EC" sz="1600" kern="1200">
              <a:solidFill>
                <a:schemeClr val="tx1"/>
              </a:solidFill>
              <a:latin typeface="Times New Roman" panose="02020603050405020304" pitchFamily="18" charset="0"/>
              <a:cs typeface="Times New Roman" panose="02020603050405020304" pitchFamily="18" charset="0"/>
            </a:rPr>
            <a:t>Comercial Carlos Roldán (0,520)</a:t>
          </a:r>
          <a:endParaRPr lang="es-EC" sz="1600" kern="1200"/>
        </a:p>
        <a:p>
          <a:pPr marL="171450" lvl="1" indent="-171450" algn="l" defTabSz="711200">
            <a:lnSpc>
              <a:spcPct val="90000"/>
            </a:lnSpc>
            <a:spcBef>
              <a:spcPct val="0"/>
            </a:spcBef>
            <a:spcAft>
              <a:spcPct val="15000"/>
            </a:spcAft>
            <a:buChar char="•"/>
          </a:pPr>
          <a:r>
            <a:rPr lang="es-EC" sz="1600" b="1" kern="1200">
              <a:solidFill>
                <a:srgbClr val="C00000"/>
              </a:solidFill>
              <a:latin typeface="Times New Roman" panose="02020603050405020304" pitchFamily="18" charset="0"/>
              <a:cs typeface="Times New Roman" panose="02020603050405020304" pitchFamily="18" charset="0"/>
            </a:rPr>
            <a:t>↓</a:t>
          </a:r>
          <a:r>
            <a:rPr lang="es-EC" sz="1600" kern="1200">
              <a:solidFill>
                <a:srgbClr val="C00000"/>
              </a:solidFill>
              <a:latin typeface="Times New Roman" panose="02020603050405020304" pitchFamily="18" charset="0"/>
              <a:cs typeface="Times New Roman" panose="02020603050405020304" pitchFamily="18" charset="0"/>
            </a:rPr>
            <a:t> Ayasa (- 0,256)</a:t>
          </a:r>
        </a:p>
      </dsp:txBody>
      <dsp:txXfrm>
        <a:off x="3146846" y="2334117"/>
        <a:ext cx="1681523" cy="1270245"/>
      </dsp:txXfrm>
    </dsp:sp>
    <dsp:sp modelId="{AA50E488-C489-4380-85BD-A4813A01D718}">
      <dsp:nvSpPr>
        <dsp:cNvPr id="0" name=""/>
        <dsp:cNvSpPr/>
      </dsp:nvSpPr>
      <dsp:spPr>
        <a:xfrm>
          <a:off x="3116368" y="3604363"/>
          <a:ext cx="1742479" cy="559311"/>
        </a:xfrm>
        <a:prstGeom prst="rect">
          <a:avLst/>
        </a:prstGeom>
        <a:gradFill rotWithShape="0">
          <a:gsLst>
            <a:gs pos="0">
              <a:schemeClr val="accent5">
                <a:hueOff val="-14019298"/>
                <a:satOff val="20613"/>
                <a:lumOff val="17647"/>
                <a:alphaOff val="0"/>
                <a:shade val="51000"/>
                <a:satMod val="130000"/>
              </a:schemeClr>
            </a:gs>
            <a:gs pos="80000">
              <a:schemeClr val="accent5">
                <a:hueOff val="-14019298"/>
                <a:satOff val="20613"/>
                <a:lumOff val="17647"/>
                <a:alphaOff val="0"/>
                <a:shade val="93000"/>
                <a:satMod val="130000"/>
              </a:schemeClr>
            </a:gs>
            <a:gs pos="100000">
              <a:schemeClr val="accent5">
                <a:hueOff val="-14019298"/>
                <a:satOff val="20613"/>
                <a:lumOff val="17647"/>
                <a:alphaOff val="0"/>
                <a:shade val="94000"/>
                <a:satMod val="135000"/>
              </a:schemeClr>
            </a:gs>
          </a:gsLst>
          <a:lin ang="16200000" scaled="0"/>
        </a:gradFill>
        <a:ln w="9525" cap="flat" cmpd="sng" algn="ctr">
          <a:solidFill>
            <a:schemeClr val="accent5">
              <a:hueOff val="-14019298"/>
              <a:satOff val="20613"/>
              <a:lumOff val="1764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es-EC" sz="1500" b="1" i="1" kern="1200">
              <a:solidFill>
                <a:schemeClr val="tx1"/>
              </a:solidFill>
            </a:rPr>
            <a:t>GESTIÓN</a:t>
          </a:r>
        </a:p>
      </dsp:txBody>
      <dsp:txXfrm>
        <a:off x="3116368" y="3604363"/>
        <a:ext cx="1227097" cy="559311"/>
      </dsp:txXfrm>
    </dsp:sp>
    <dsp:sp modelId="{F9A120CE-CE84-442E-B6C5-B03D729037AF}">
      <dsp:nvSpPr>
        <dsp:cNvPr id="0" name=""/>
        <dsp:cNvSpPr/>
      </dsp:nvSpPr>
      <dsp:spPr>
        <a:xfrm>
          <a:off x="4392758" y="3693205"/>
          <a:ext cx="609867" cy="609867"/>
        </a:xfrm>
        <a:prstGeom prst="ellipse">
          <a:avLst/>
        </a:prstGeom>
        <a:blipFill rotWithShape="1">
          <a:blip xmlns:r="http://schemas.openxmlformats.org/officeDocument/2006/relationships" r:embed="rId5"/>
          <a:srcRect/>
          <a:stretch>
            <a:fillRect l="-85000" r="-85000"/>
          </a:stretch>
        </a:blip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469B1-AADA-4A3B-A3A7-75482511768D}">
      <dsp:nvSpPr>
        <dsp:cNvPr id="0" name=""/>
        <dsp:cNvSpPr/>
      </dsp:nvSpPr>
      <dsp:spPr>
        <a:xfrm>
          <a:off x="0" y="668682"/>
          <a:ext cx="5062910" cy="891576"/>
        </a:xfrm>
        <a:prstGeom prst="notchedRight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3C1A750-3E26-45CC-B26F-DE3C16919146}">
      <dsp:nvSpPr>
        <dsp:cNvPr id="0" name=""/>
        <dsp:cNvSpPr/>
      </dsp:nvSpPr>
      <dsp:spPr>
        <a:xfrm>
          <a:off x="2831" y="0"/>
          <a:ext cx="1449097" cy="89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s-EC" sz="1400" b="1" kern="1200"/>
            <a:t>+ AMBACAR (</a:t>
          </a:r>
          <a:r>
            <a:rPr lang="es-ES" sz="1400" b="1" kern="1200"/>
            <a:t>0,628)</a:t>
          </a:r>
          <a:endParaRPr lang="es-EC" sz="1400" b="1" kern="1200"/>
        </a:p>
      </dsp:txBody>
      <dsp:txXfrm>
        <a:off x="2831" y="0"/>
        <a:ext cx="1449097" cy="891576"/>
      </dsp:txXfrm>
    </dsp:sp>
    <dsp:sp modelId="{2E14B1CB-536F-488C-B4A3-93A6EF4D170D}">
      <dsp:nvSpPr>
        <dsp:cNvPr id="0" name=""/>
        <dsp:cNvSpPr/>
      </dsp:nvSpPr>
      <dsp:spPr>
        <a:xfrm>
          <a:off x="615933" y="1003023"/>
          <a:ext cx="222894" cy="222894"/>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4BC5E82-70C9-4078-AA4B-541B92582646}">
      <dsp:nvSpPr>
        <dsp:cNvPr id="0" name=""/>
        <dsp:cNvSpPr/>
      </dsp:nvSpPr>
      <dsp:spPr>
        <a:xfrm>
          <a:off x="1511668" y="1337365"/>
          <a:ext cx="1312881" cy="89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s-EC" sz="1400" b="1" kern="1200"/>
            <a:t>+ ECUA AUTO S.A </a:t>
          </a:r>
        </a:p>
        <a:p>
          <a:pPr marL="0" lvl="0" indent="0" algn="ctr" defTabSz="622300">
            <a:lnSpc>
              <a:spcPct val="90000"/>
            </a:lnSpc>
            <a:spcBef>
              <a:spcPct val="0"/>
            </a:spcBef>
            <a:spcAft>
              <a:spcPct val="35000"/>
            </a:spcAft>
            <a:buNone/>
          </a:pPr>
          <a:r>
            <a:rPr lang="es-EC" sz="1400" b="1" kern="1200"/>
            <a:t>(</a:t>
          </a:r>
          <a:r>
            <a:rPr lang="es-ES" sz="1400" b="1" kern="1200"/>
            <a:t>0,624)</a:t>
          </a:r>
          <a:endParaRPr lang="es-EC" sz="1400" b="1" kern="1200"/>
        </a:p>
      </dsp:txBody>
      <dsp:txXfrm>
        <a:off x="1511668" y="1337365"/>
        <a:ext cx="1312881" cy="891576"/>
      </dsp:txXfrm>
    </dsp:sp>
    <dsp:sp modelId="{342F4DED-6B98-4D56-9343-BB30FB0A07C0}">
      <dsp:nvSpPr>
        <dsp:cNvPr id="0" name=""/>
        <dsp:cNvSpPr/>
      </dsp:nvSpPr>
      <dsp:spPr>
        <a:xfrm>
          <a:off x="2056662" y="1003023"/>
          <a:ext cx="222894" cy="222894"/>
        </a:xfrm>
        <a:prstGeom prst="ellipse">
          <a:avLst/>
        </a:prstGeom>
        <a:gradFill rotWithShape="0">
          <a:gsLst>
            <a:gs pos="0">
              <a:schemeClr val="accent5">
                <a:hueOff val="-7009649"/>
                <a:satOff val="10306"/>
                <a:lumOff val="8824"/>
                <a:alphaOff val="0"/>
                <a:shade val="51000"/>
                <a:satMod val="130000"/>
              </a:schemeClr>
            </a:gs>
            <a:gs pos="80000">
              <a:schemeClr val="accent5">
                <a:hueOff val="-7009649"/>
                <a:satOff val="10306"/>
                <a:lumOff val="8824"/>
                <a:alphaOff val="0"/>
                <a:shade val="93000"/>
                <a:satMod val="130000"/>
              </a:schemeClr>
            </a:gs>
            <a:gs pos="100000">
              <a:schemeClr val="accent5">
                <a:hueOff val="-7009649"/>
                <a:satOff val="10306"/>
                <a:lumOff val="8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A90B2B0-EC2C-4B52-AC0E-28C4EB64A5DD}">
      <dsp:nvSpPr>
        <dsp:cNvPr id="0" name=""/>
        <dsp:cNvSpPr/>
      </dsp:nvSpPr>
      <dsp:spPr>
        <a:xfrm>
          <a:off x="2884288" y="0"/>
          <a:ext cx="1669498" cy="89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s-ES" sz="1200" kern="1200"/>
            <a:t>Aplican estrictamente las políticas de deducibilidad de gastos y reservas fisco</a:t>
          </a:r>
          <a:endParaRPr lang="es-EC" sz="1200" kern="1200"/>
        </a:p>
      </dsp:txBody>
      <dsp:txXfrm>
        <a:off x="2884288" y="0"/>
        <a:ext cx="1669498" cy="891576"/>
      </dsp:txXfrm>
    </dsp:sp>
    <dsp:sp modelId="{531DDE83-B841-4390-B8D5-16C7475EA718}">
      <dsp:nvSpPr>
        <dsp:cNvPr id="0" name=""/>
        <dsp:cNvSpPr/>
      </dsp:nvSpPr>
      <dsp:spPr>
        <a:xfrm>
          <a:off x="3607590" y="1003023"/>
          <a:ext cx="222894" cy="222894"/>
        </a:xfrm>
        <a:prstGeom prst="ellipse">
          <a:avLst/>
        </a:prstGeom>
        <a:gradFill rotWithShape="0">
          <a:gsLst>
            <a:gs pos="0">
              <a:schemeClr val="accent5">
                <a:hueOff val="-14019298"/>
                <a:satOff val="20613"/>
                <a:lumOff val="17647"/>
                <a:alphaOff val="0"/>
                <a:shade val="51000"/>
                <a:satMod val="130000"/>
              </a:schemeClr>
            </a:gs>
            <a:gs pos="80000">
              <a:schemeClr val="accent5">
                <a:hueOff val="-14019298"/>
                <a:satOff val="20613"/>
                <a:lumOff val="17647"/>
                <a:alphaOff val="0"/>
                <a:shade val="93000"/>
                <a:satMod val="130000"/>
              </a:schemeClr>
            </a:gs>
            <a:gs pos="100000">
              <a:schemeClr val="accent5">
                <a:hueOff val="-14019298"/>
                <a:satOff val="20613"/>
                <a:lumOff val="17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3BB1C-CE26-40E6-BB3F-CE3E0A833FB4}">
      <dsp:nvSpPr>
        <dsp:cNvPr id="0" name=""/>
        <dsp:cNvSpPr/>
      </dsp:nvSpPr>
      <dsp:spPr>
        <a:xfrm rot="5400000">
          <a:off x="876849" y="1025483"/>
          <a:ext cx="917105" cy="1044092"/>
        </a:xfrm>
        <a:prstGeom prst="bentUpArrow">
          <a:avLst>
            <a:gd name="adj1" fmla="val 32840"/>
            <a:gd name="adj2" fmla="val 25000"/>
            <a:gd name="adj3" fmla="val 35780"/>
          </a:avLst>
        </a:prstGeom>
        <a:solidFill>
          <a:schemeClr val="accent5">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58B4C2E-ED1E-404A-876F-07D147836090}">
      <dsp:nvSpPr>
        <dsp:cNvPr id="0" name=""/>
        <dsp:cNvSpPr/>
      </dsp:nvSpPr>
      <dsp:spPr>
        <a:xfrm>
          <a:off x="633872" y="8853"/>
          <a:ext cx="1543865" cy="1080655"/>
        </a:xfrm>
        <a:prstGeom prst="roundRect">
          <a:avLst>
            <a:gd name="adj" fmla="val 1667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b="1" kern="1200"/>
            <a:t>CARLOS ROLDÁN (1,008)</a:t>
          </a:r>
        </a:p>
        <a:p>
          <a:pPr marL="0" lvl="0" indent="0" algn="ctr" defTabSz="622300">
            <a:lnSpc>
              <a:spcPct val="90000"/>
            </a:lnSpc>
            <a:spcBef>
              <a:spcPct val="0"/>
            </a:spcBef>
            <a:spcAft>
              <a:spcPct val="35000"/>
            </a:spcAft>
            <a:buNone/>
          </a:pPr>
          <a:r>
            <a:rPr lang="es-EC" sz="1400" b="1" kern="1200">
              <a:latin typeface="Times New Roman" panose="02020603050405020304" pitchFamily="18" charset="0"/>
              <a:cs typeface="Times New Roman" panose="02020603050405020304" pitchFamily="18" charset="0"/>
            </a:rPr>
            <a:t>↑</a:t>
          </a:r>
          <a:endParaRPr lang="es-EC" sz="1400" b="1" kern="1200"/>
        </a:p>
      </dsp:txBody>
      <dsp:txXfrm>
        <a:off x="686635" y="61616"/>
        <a:ext cx="1438339" cy="975129"/>
      </dsp:txXfrm>
    </dsp:sp>
    <dsp:sp modelId="{AEEBF50C-0CB4-48B1-87BC-98E618D8FA55}">
      <dsp:nvSpPr>
        <dsp:cNvPr id="0" name=""/>
        <dsp:cNvSpPr/>
      </dsp:nvSpPr>
      <dsp:spPr>
        <a:xfrm>
          <a:off x="2201610" y="111918"/>
          <a:ext cx="1923101" cy="873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s-ES" sz="1300" kern="1200"/>
            <a:t>Los administradores desconocen los beneficios tributarios</a:t>
          </a:r>
          <a:endParaRPr lang="es-EC" sz="1300" kern="1200"/>
        </a:p>
      </dsp:txBody>
      <dsp:txXfrm>
        <a:off x="2201610" y="111918"/>
        <a:ext cx="1923101" cy="873433"/>
      </dsp:txXfrm>
    </dsp:sp>
    <dsp:sp modelId="{CE96BD52-7481-4827-B203-D90A975FB946}">
      <dsp:nvSpPr>
        <dsp:cNvPr id="0" name=""/>
        <dsp:cNvSpPr/>
      </dsp:nvSpPr>
      <dsp:spPr>
        <a:xfrm>
          <a:off x="2105958" y="1222786"/>
          <a:ext cx="1543865" cy="1080655"/>
        </a:xfrm>
        <a:prstGeom prst="roundRect">
          <a:avLst>
            <a:gd name="adj" fmla="val 16670"/>
          </a:avLst>
        </a:prstGeom>
        <a:gradFill rotWithShape="0">
          <a:gsLst>
            <a:gs pos="0">
              <a:schemeClr val="accent5">
                <a:hueOff val="-14019298"/>
                <a:satOff val="20613"/>
                <a:lumOff val="17647"/>
                <a:alphaOff val="0"/>
                <a:tint val="50000"/>
                <a:satMod val="300000"/>
              </a:schemeClr>
            </a:gs>
            <a:gs pos="35000">
              <a:schemeClr val="accent5">
                <a:hueOff val="-14019298"/>
                <a:satOff val="20613"/>
                <a:lumOff val="17647"/>
                <a:alphaOff val="0"/>
                <a:tint val="37000"/>
                <a:satMod val="300000"/>
              </a:schemeClr>
            </a:gs>
            <a:gs pos="100000">
              <a:schemeClr val="accent5">
                <a:hueOff val="-14019298"/>
                <a:satOff val="20613"/>
                <a:lumOff val="17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b="1" kern="1200"/>
            <a:t>METROCAR S.A  (-0,362)</a:t>
          </a:r>
        </a:p>
        <a:p>
          <a:pPr marL="0" lvl="0" indent="0" algn="ctr" defTabSz="622300">
            <a:lnSpc>
              <a:spcPct val="90000"/>
            </a:lnSpc>
            <a:spcBef>
              <a:spcPct val="0"/>
            </a:spcBef>
            <a:spcAft>
              <a:spcPct val="35000"/>
            </a:spcAft>
            <a:buNone/>
          </a:pPr>
          <a:r>
            <a:rPr lang="es-EC" sz="1400" b="1" kern="1200">
              <a:latin typeface="Times New Roman" panose="02020603050405020304" pitchFamily="18" charset="0"/>
              <a:cs typeface="Times New Roman" panose="02020603050405020304" pitchFamily="18" charset="0"/>
            </a:rPr>
            <a:t>↓</a:t>
          </a:r>
          <a:endParaRPr lang="es-EC" sz="1400" b="1" kern="1200"/>
        </a:p>
      </dsp:txBody>
      <dsp:txXfrm>
        <a:off x="2158721" y="1275549"/>
        <a:ext cx="1438339" cy="975129"/>
      </dsp:txXfrm>
    </dsp:sp>
    <dsp:sp modelId="{42607DB6-2B5D-4F9F-91BA-B5AD12E126A1}">
      <dsp:nvSpPr>
        <dsp:cNvPr id="0" name=""/>
        <dsp:cNvSpPr/>
      </dsp:nvSpPr>
      <dsp:spPr>
        <a:xfrm>
          <a:off x="3669822" y="1365610"/>
          <a:ext cx="1999320" cy="873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s-ES" sz="1300" kern="1200"/>
            <a:t>Adecuada identificación de ingresos gravados y gastos deducibles</a:t>
          </a:r>
          <a:endParaRPr lang="es-EC" sz="1300" kern="1200"/>
        </a:p>
      </dsp:txBody>
      <dsp:txXfrm>
        <a:off x="3669822" y="1365610"/>
        <a:ext cx="1999320" cy="87343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39E77-BF2C-4A99-B838-95C6170705BF}">
      <dsp:nvSpPr>
        <dsp:cNvPr id="0" name=""/>
        <dsp:cNvSpPr/>
      </dsp:nvSpPr>
      <dsp:spPr>
        <a:xfrm>
          <a:off x="1505530" y="1838673"/>
          <a:ext cx="1388663" cy="1388663"/>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1" i="1" kern="1200"/>
            <a:t>Varianza Total Explicada</a:t>
          </a:r>
        </a:p>
      </dsp:txBody>
      <dsp:txXfrm>
        <a:off x="1708895" y="2042038"/>
        <a:ext cx="981933" cy="981933"/>
      </dsp:txXfrm>
    </dsp:sp>
    <dsp:sp modelId="{9C5403F9-63A4-46DF-9991-0C65A2AA5FE2}">
      <dsp:nvSpPr>
        <dsp:cNvPr id="0" name=""/>
        <dsp:cNvSpPr/>
      </dsp:nvSpPr>
      <dsp:spPr>
        <a:xfrm rot="12900000">
          <a:off x="560340" y="1578732"/>
          <a:ext cx="1118576" cy="395769"/>
        </a:xfrm>
        <a:prstGeom prst="lef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267E740-E8A7-4839-8518-5C465A7A4599}">
      <dsp:nvSpPr>
        <dsp:cNvPr id="0" name=""/>
        <dsp:cNvSpPr/>
      </dsp:nvSpPr>
      <dsp:spPr>
        <a:xfrm>
          <a:off x="1871" y="928130"/>
          <a:ext cx="1319230" cy="105538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EC" sz="1400" kern="1200"/>
            <a:t>Autovalores iniciales 1,2,3</a:t>
          </a:r>
        </a:p>
      </dsp:txBody>
      <dsp:txXfrm>
        <a:off x="32782" y="959041"/>
        <a:ext cx="1257408" cy="993562"/>
      </dsp:txXfrm>
    </dsp:sp>
    <dsp:sp modelId="{73EC0370-6D9E-409C-9614-4DBB8A730642}">
      <dsp:nvSpPr>
        <dsp:cNvPr id="0" name=""/>
        <dsp:cNvSpPr/>
      </dsp:nvSpPr>
      <dsp:spPr>
        <a:xfrm rot="16200000">
          <a:off x="1640574" y="1016398"/>
          <a:ext cx="1118576" cy="395769"/>
        </a:xfrm>
        <a:prstGeom prst="leftArrow">
          <a:avLst>
            <a:gd name="adj1" fmla="val 60000"/>
            <a:gd name="adj2" fmla="val 50000"/>
          </a:avLst>
        </a:prstGeom>
        <a:gradFill rotWithShape="0">
          <a:gsLst>
            <a:gs pos="0">
              <a:schemeClr val="accent3">
                <a:hueOff val="-2790486"/>
                <a:satOff val="-15286"/>
                <a:lumOff val="4706"/>
                <a:alphaOff val="0"/>
                <a:tint val="50000"/>
                <a:satMod val="300000"/>
              </a:schemeClr>
            </a:gs>
            <a:gs pos="35000">
              <a:schemeClr val="accent3">
                <a:hueOff val="-2790486"/>
                <a:satOff val="-15286"/>
                <a:lumOff val="4706"/>
                <a:alphaOff val="0"/>
                <a:tint val="37000"/>
                <a:satMod val="300000"/>
              </a:schemeClr>
            </a:gs>
            <a:gs pos="100000">
              <a:schemeClr val="accent3">
                <a:hueOff val="-2790486"/>
                <a:satOff val="-15286"/>
                <a:lumOff val="470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9F44846-E0E2-477F-9B9F-EBC11A8D191C}">
      <dsp:nvSpPr>
        <dsp:cNvPr id="0" name=""/>
        <dsp:cNvSpPr/>
      </dsp:nvSpPr>
      <dsp:spPr>
        <a:xfrm>
          <a:off x="1540247" y="127303"/>
          <a:ext cx="1319230" cy="1055384"/>
        </a:xfrm>
        <a:prstGeom prst="roundRect">
          <a:avLst>
            <a:gd name="adj" fmla="val 10000"/>
          </a:avLst>
        </a:prstGeom>
        <a:gradFill rotWithShape="0">
          <a:gsLst>
            <a:gs pos="0">
              <a:schemeClr val="accent3">
                <a:hueOff val="-2790486"/>
                <a:satOff val="-15286"/>
                <a:lumOff val="4706"/>
                <a:alphaOff val="0"/>
                <a:tint val="50000"/>
                <a:satMod val="300000"/>
              </a:schemeClr>
            </a:gs>
            <a:gs pos="35000">
              <a:schemeClr val="accent3">
                <a:hueOff val="-2790486"/>
                <a:satOff val="-15286"/>
                <a:lumOff val="4706"/>
                <a:alphaOff val="0"/>
                <a:tint val="37000"/>
                <a:satMod val="300000"/>
              </a:schemeClr>
            </a:gs>
            <a:gs pos="100000">
              <a:schemeClr val="accent3">
                <a:hueOff val="-2790486"/>
                <a:satOff val="-15286"/>
                <a:lumOff val="470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EC" sz="1400" kern="1200"/>
            <a:t>82,96% de la matriz de datos original</a:t>
          </a:r>
        </a:p>
      </dsp:txBody>
      <dsp:txXfrm>
        <a:off x="1571158" y="158214"/>
        <a:ext cx="1257408" cy="993562"/>
      </dsp:txXfrm>
    </dsp:sp>
    <dsp:sp modelId="{294E654B-C21D-4F12-9218-E11FDF9B7D39}">
      <dsp:nvSpPr>
        <dsp:cNvPr id="0" name=""/>
        <dsp:cNvSpPr/>
      </dsp:nvSpPr>
      <dsp:spPr>
        <a:xfrm rot="19500000">
          <a:off x="2720808" y="1578732"/>
          <a:ext cx="1118576" cy="395769"/>
        </a:xfrm>
        <a:prstGeom prst="leftArrow">
          <a:avLst>
            <a:gd name="adj1" fmla="val 60000"/>
            <a:gd name="adj2" fmla="val 50000"/>
          </a:avLst>
        </a:prstGeom>
        <a:gradFill rotWithShape="0">
          <a:gsLst>
            <a:gs pos="0">
              <a:schemeClr val="accent3">
                <a:hueOff val="-5580972"/>
                <a:satOff val="-30571"/>
                <a:lumOff val="9412"/>
                <a:alphaOff val="0"/>
                <a:tint val="50000"/>
                <a:satMod val="300000"/>
              </a:schemeClr>
            </a:gs>
            <a:gs pos="35000">
              <a:schemeClr val="accent3">
                <a:hueOff val="-5580972"/>
                <a:satOff val="-30571"/>
                <a:lumOff val="9412"/>
                <a:alphaOff val="0"/>
                <a:tint val="37000"/>
                <a:satMod val="300000"/>
              </a:schemeClr>
            </a:gs>
            <a:gs pos="100000">
              <a:schemeClr val="accent3">
                <a:hueOff val="-5580972"/>
                <a:satOff val="-30571"/>
                <a:lumOff val="941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0895FB9-8198-44DC-8B67-9FFECC6187AF}">
      <dsp:nvSpPr>
        <dsp:cNvPr id="0" name=""/>
        <dsp:cNvSpPr/>
      </dsp:nvSpPr>
      <dsp:spPr>
        <a:xfrm>
          <a:off x="3078623" y="928130"/>
          <a:ext cx="1319230" cy="1055384"/>
        </a:xfrm>
        <a:prstGeom prst="roundRect">
          <a:avLst>
            <a:gd name="adj" fmla="val 10000"/>
          </a:avLst>
        </a:prstGeom>
        <a:gradFill rotWithShape="0">
          <a:gsLst>
            <a:gs pos="0">
              <a:schemeClr val="accent3">
                <a:hueOff val="-5580972"/>
                <a:satOff val="-30571"/>
                <a:lumOff val="9412"/>
                <a:alphaOff val="0"/>
                <a:tint val="50000"/>
                <a:satMod val="300000"/>
              </a:schemeClr>
            </a:gs>
            <a:gs pos="35000">
              <a:schemeClr val="accent3">
                <a:hueOff val="-5580972"/>
                <a:satOff val="-30571"/>
                <a:lumOff val="9412"/>
                <a:alphaOff val="0"/>
                <a:tint val="37000"/>
                <a:satMod val="300000"/>
              </a:schemeClr>
            </a:gs>
            <a:gs pos="100000">
              <a:schemeClr val="accent3">
                <a:hueOff val="-5580972"/>
                <a:satOff val="-30571"/>
                <a:lumOff val="941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EC" sz="1400" kern="1200"/>
            <a:t>Índices Liquidez y Solvencia</a:t>
          </a:r>
        </a:p>
      </dsp:txBody>
      <dsp:txXfrm>
        <a:off x="3109534" y="959041"/>
        <a:ext cx="1257408" cy="9935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58DA6-85B3-4AA2-8E53-21ABD4CC0C64}">
      <dsp:nvSpPr>
        <dsp:cNvPr id="0" name=""/>
        <dsp:cNvSpPr/>
      </dsp:nvSpPr>
      <dsp:spPr>
        <a:xfrm>
          <a:off x="5241" y="1125"/>
          <a:ext cx="1903654" cy="95182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b="1" i="1" kern="1200"/>
            <a:t>CHI-CUADRADO</a:t>
          </a:r>
        </a:p>
      </dsp:txBody>
      <dsp:txXfrm>
        <a:off x="33119" y="29003"/>
        <a:ext cx="1847898" cy="896071"/>
      </dsp:txXfrm>
    </dsp:sp>
    <dsp:sp modelId="{F5920EE4-0F92-40CB-9826-A30B423245D6}">
      <dsp:nvSpPr>
        <dsp:cNvPr id="0" name=""/>
        <dsp:cNvSpPr/>
      </dsp:nvSpPr>
      <dsp:spPr>
        <a:xfrm>
          <a:off x="195606" y="952952"/>
          <a:ext cx="190365" cy="713870"/>
        </a:xfrm>
        <a:custGeom>
          <a:avLst/>
          <a:gdLst/>
          <a:ahLst/>
          <a:cxnLst/>
          <a:rect l="0" t="0" r="0" b="0"/>
          <a:pathLst>
            <a:path>
              <a:moveTo>
                <a:pt x="0" y="0"/>
              </a:moveTo>
              <a:lnTo>
                <a:pt x="0" y="713870"/>
              </a:lnTo>
              <a:lnTo>
                <a:pt x="190365" y="71387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86EB87-C39C-4B1D-80DF-7A4E6B27E5E5}">
      <dsp:nvSpPr>
        <dsp:cNvPr id="0" name=""/>
        <dsp:cNvSpPr/>
      </dsp:nvSpPr>
      <dsp:spPr>
        <a:xfrm>
          <a:off x="385972" y="1190909"/>
          <a:ext cx="1522923" cy="95182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ES" sz="1300" kern="1200">
              <a:latin typeface="Arial" panose="020B0604020202020204" pitchFamily="34" charset="0"/>
              <a:ea typeface="Arial" panose="020B0604020202020204" pitchFamily="34" charset="0"/>
            </a:rPr>
            <a:t>A</a:t>
          </a:r>
          <a:r>
            <a:rPr lang="es-ES" sz="1300" kern="1200">
              <a:effectLst/>
              <a:latin typeface="Arial" panose="020B0604020202020204" pitchFamily="34" charset="0"/>
              <a:ea typeface="Arial" panose="020B0604020202020204" pitchFamily="34" charset="0"/>
            </a:rPr>
            <a:t>l ser positivo se considera válido para realizar el análisis.</a:t>
          </a:r>
          <a:endParaRPr lang="es-EC" sz="1300" kern="1200"/>
        </a:p>
      </dsp:txBody>
      <dsp:txXfrm>
        <a:off x="413850" y="1218787"/>
        <a:ext cx="1467167" cy="896071"/>
      </dsp:txXfrm>
    </dsp:sp>
    <dsp:sp modelId="{E217686C-F060-48CE-A253-185E5A306D21}">
      <dsp:nvSpPr>
        <dsp:cNvPr id="0" name=""/>
        <dsp:cNvSpPr/>
      </dsp:nvSpPr>
      <dsp:spPr>
        <a:xfrm>
          <a:off x="2384809" y="1125"/>
          <a:ext cx="1903654" cy="951827"/>
        </a:xfrm>
        <a:prstGeom prst="roundRect">
          <a:avLst>
            <a:gd name="adj" fmla="val 10000"/>
          </a:avLst>
        </a:prstGeom>
        <a:gradFill rotWithShape="0">
          <a:gsLst>
            <a:gs pos="0">
              <a:schemeClr val="accent5">
                <a:hueOff val="-14019298"/>
                <a:satOff val="20613"/>
                <a:lumOff val="17647"/>
                <a:alphaOff val="0"/>
                <a:tint val="50000"/>
                <a:satMod val="300000"/>
              </a:schemeClr>
            </a:gs>
            <a:gs pos="35000">
              <a:schemeClr val="accent5">
                <a:hueOff val="-14019298"/>
                <a:satOff val="20613"/>
                <a:lumOff val="17647"/>
                <a:alphaOff val="0"/>
                <a:tint val="37000"/>
                <a:satMod val="300000"/>
              </a:schemeClr>
            </a:gs>
            <a:gs pos="100000">
              <a:schemeClr val="accent5">
                <a:hueOff val="-14019298"/>
                <a:satOff val="20613"/>
                <a:lumOff val="17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b="1" i="1" kern="1200"/>
            <a:t>INDICE KMO</a:t>
          </a:r>
        </a:p>
      </dsp:txBody>
      <dsp:txXfrm>
        <a:off x="2412687" y="29003"/>
        <a:ext cx="1847898" cy="896071"/>
      </dsp:txXfrm>
    </dsp:sp>
    <dsp:sp modelId="{2DAE599B-FC1E-41B1-B888-AEE18EE66A7D}">
      <dsp:nvSpPr>
        <dsp:cNvPr id="0" name=""/>
        <dsp:cNvSpPr/>
      </dsp:nvSpPr>
      <dsp:spPr>
        <a:xfrm>
          <a:off x="2575174" y="952952"/>
          <a:ext cx="190365" cy="713870"/>
        </a:xfrm>
        <a:custGeom>
          <a:avLst/>
          <a:gdLst/>
          <a:ahLst/>
          <a:cxnLst/>
          <a:rect l="0" t="0" r="0" b="0"/>
          <a:pathLst>
            <a:path>
              <a:moveTo>
                <a:pt x="0" y="0"/>
              </a:moveTo>
              <a:lnTo>
                <a:pt x="0" y="713870"/>
              </a:lnTo>
              <a:lnTo>
                <a:pt x="190365" y="71387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E098C2-A98B-4C91-A21B-8BC3427B6C9A}">
      <dsp:nvSpPr>
        <dsp:cNvPr id="0" name=""/>
        <dsp:cNvSpPr/>
      </dsp:nvSpPr>
      <dsp:spPr>
        <a:xfrm>
          <a:off x="2765540" y="1190909"/>
          <a:ext cx="1522923" cy="95182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14019298"/>
              <a:satOff val="20613"/>
              <a:lumOff val="1764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ES" sz="1300" kern="1200"/>
            <a:t>Se acerca al rango de aceptación, lo que significa que cumple con el criterio necesario</a:t>
          </a:r>
          <a:endParaRPr lang="es-EC" sz="1300" kern="1200"/>
        </a:p>
      </dsp:txBody>
      <dsp:txXfrm>
        <a:off x="2793418" y="1218787"/>
        <a:ext cx="1467167" cy="8960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97222-4698-4F49-BFED-965F55A5246A}">
      <dsp:nvSpPr>
        <dsp:cNvPr id="0" name=""/>
        <dsp:cNvSpPr/>
      </dsp:nvSpPr>
      <dsp:spPr>
        <a:xfrm>
          <a:off x="1290515" y="793758"/>
          <a:ext cx="2553387" cy="2553460"/>
        </a:xfrm>
        <a:prstGeom prst="circularArrow">
          <a:avLst>
            <a:gd name="adj1" fmla="val 10980"/>
            <a:gd name="adj2" fmla="val 1142322"/>
            <a:gd name="adj3" fmla="val 4500000"/>
            <a:gd name="adj4" fmla="val 10800000"/>
            <a:gd name="adj5" fmla="val 125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F5AD9A4-73E3-4332-887A-8159BE24C58A}">
      <dsp:nvSpPr>
        <dsp:cNvPr id="0" name=""/>
        <dsp:cNvSpPr/>
      </dsp:nvSpPr>
      <dsp:spPr>
        <a:xfrm>
          <a:off x="1854454" y="1718215"/>
          <a:ext cx="1424589" cy="712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b="1" i="1" kern="1200"/>
            <a:t>Acepta H1 Alternativa</a:t>
          </a:r>
        </a:p>
      </dsp:txBody>
      <dsp:txXfrm>
        <a:off x="1854454" y="1718215"/>
        <a:ext cx="1424589" cy="712210"/>
      </dsp:txXfrm>
    </dsp:sp>
    <dsp:sp modelId="{7FEA5517-EF33-42FB-9A8F-116CDDFF1CB3}">
      <dsp:nvSpPr>
        <dsp:cNvPr id="0" name=""/>
        <dsp:cNvSpPr/>
      </dsp:nvSpPr>
      <dsp:spPr>
        <a:xfrm>
          <a:off x="763436" y="2430425"/>
          <a:ext cx="2193554" cy="2194482"/>
        </a:xfrm>
        <a:prstGeom prst="blockArc">
          <a:avLst>
            <a:gd name="adj1" fmla="val 0"/>
            <a:gd name="adj2" fmla="val 18900000"/>
            <a:gd name="adj3" fmla="val 12740"/>
          </a:avLst>
        </a:prstGeom>
        <a:gradFill rotWithShape="0">
          <a:gsLst>
            <a:gs pos="0">
              <a:schemeClr val="accent3">
                <a:hueOff val="-5580972"/>
                <a:satOff val="-30571"/>
                <a:lumOff val="9412"/>
                <a:alphaOff val="0"/>
                <a:shade val="51000"/>
                <a:satMod val="130000"/>
              </a:schemeClr>
            </a:gs>
            <a:gs pos="80000">
              <a:schemeClr val="accent3">
                <a:hueOff val="-5580972"/>
                <a:satOff val="-30571"/>
                <a:lumOff val="9412"/>
                <a:alphaOff val="0"/>
                <a:shade val="93000"/>
                <a:satMod val="130000"/>
              </a:schemeClr>
            </a:gs>
            <a:gs pos="100000">
              <a:schemeClr val="accent3">
                <a:hueOff val="-5580972"/>
                <a:satOff val="-30571"/>
                <a:lumOff val="94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72C4C88-0D45-48AB-8EA0-486C1C18306B}">
      <dsp:nvSpPr>
        <dsp:cNvPr id="0" name=""/>
        <dsp:cNvSpPr/>
      </dsp:nvSpPr>
      <dsp:spPr>
        <a:xfrm>
          <a:off x="1142159" y="3188227"/>
          <a:ext cx="1424589" cy="712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a:t>La auditoría de ingresos incide en el impacto financiero contable y tributario según la NIIF 15 </a:t>
          </a:r>
          <a:endParaRPr lang="es-EC" sz="1300" kern="1200"/>
        </a:p>
      </dsp:txBody>
      <dsp:txXfrm>
        <a:off x="1142159" y="3188227"/>
        <a:ext cx="1424589" cy="71221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3E7C7-8FD3-4D1D-99FD-D99042BE4345}">
      <dsp:nvSpPr>
        <dsp:cNvPr id="0" name=""/>
        <dsp:cNvSpPr/>
      </dsp:nvSpPr>
      <dsp:spPr>
        <a:xfrm>
          <a:off x="0" y="808557"/>
          <a:ext cx="4055156" cy="2534472"/>
        </a:xfrm>
        <a:prstGeom prst="swooshArrow">
          <a:avLst>
            <a:gd name="adj1" fmla="val 25000"/>
            <a:gd name="adj2" fmla="val 25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7B26B95-D09C-48AF-8A3D-61ADD65A1089}">
      <dsp:nvSpPr>
        <dsp:cNvPr id="0" name=""/>
        <dsp:cNvSpPr/>
      </dsp:nvSpPr>
      <dsp:spPr>
        <a:xfrm>
          <a:off x="515004" y="2557850"/>
          <a:ext cx="105434" cy="10543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53EF40E-6CC0-4E1A-A3D4-F7BED1BD08B2}">
      <dsp:nvSpPr>
        <dsp:cNvPr id="0" name=""/>
        <dsp:cNvSpPr/>
      </dsp:nvSpPr>
      <dsp:spPr>
        <a:xfrm>
          <a:off x="567721" y="2610567"/>
          <a:ext cx="944851" cy="732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67" tIns="0" rIns="0" bIns="0" numCol="1" spcCol="1270" anchor="t" anchorCtr="0">
          <a:noAutofit/>
        </a:bodyPr>
        <a:lstStyle/>
        <a:p>
          <a:pPr marL="0" lvl="0" indent="0" algn="l" defTabSz="533400">
            <a:lnSpc>
              <a:spcPct val="90000"/>
            </a:lnSpc>
            <a:spcBef>
              <a:spcPct val="0"/>
            </a:spcBef>
            <a:spcAft>
              <a:spcPct val="35000"/>
            </a:spcAft>
            <a:buNone/>
          </a:pPr>
          <a:endParaRPr lang="es-EC" sz="1200" b="0" kern="1200">
            <a:latin typeface="+mj-lt"/>
          </a:endParaRPr>
        </a:p>
        <a:p>
          <a:pPr marL="0" lvl="0" indent="0" algn="l" defTabSz="533400">
            <a:lnSpc>
              <a:spcPct val="90000"/>
            </a:lnSpc>
            <a:spcBef>
              <a:spcPct val="0"/>
            </a:spcBef>
            <a:spcAft>
              <a:spcPct val="35000"/>
            </a:spcAft>
            <a:buNone/>
          </a:pPr>
          <a:r>
            <a:rPr lang="es-EC" sz="1200" b="0" kern="1200">
              <a:latin typeface="+mj-lt"/>
            </a:rPr>
            <a:t>Chi Cuadrado</a:t>
          </a:r>
        </a:p>
        <a:p>
          <a:pPr marL="0" lvl="0" indent="0" algn="l" defTabSz="533400">
            <a:lnSpc>
              <a:spcPct val="90000"/>
            </a:lnSpc>
            <a:spcBef>
              <a:spcPct val="0"/>
            </a:spcBef>
            <a:spcAft>
              <a:spcPct val="35000"/>
            </a:spcAft>
            <a:buNone/>
          </a:pPr>
          <a:r>
            <a:rPr lang="es-EC" sz="1200" b="1" kern="1200">
              <a:latin typeface="+mj-lt"/>
            </a:rPr>
            <a:t>68,16</a:t>
          </a:r>
        </a:p>
      </dsp:txBody>
      <dsp:txXfrm>
        <a:off x="567721" y="2610567"/>
        <a:ext cx="944851" cy="732462"/>
      </dsp:txXfrm>
    </dsp:sp>
    <dsp:sp modelId="{AEC080AB-3B54-41FB-B704-E3222FF30AB7}">
      <dsp:nvSpPr>
        <dsp:cNvPr id="0" name=""/>
        <dsp:cNvSpPr/>
      </dsp:nvSpPr>
      <dsp:spPr>
        <a:xfrm>
          <a:off x="1445663" y="1868981"/>
          <a:ext cx="190592" cy="19059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BD57C42-4D18-4192-A3E8-ABDD944CCE8C}">
      <dsp:nvSpPr>
        <dsp:cNvPr id="0" name=""/>
        <dsp:cNvSpPr/>
      </dsp:nvSpPr>
      <dsp:spPr>
        <a:xfrm>
          <a:off x="1421659" y="1990776"/>
          <a:ext cx="973237" cy="137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991" tIns="0" rIns="0" bIns="0" numCol="1" spcCol="1270" anchor="t" anchorCtr="0">
          <a:noAutofit/>
        </a:bodyPr>
        <a:lstStyle/>
        <a:p>
          <a:pPr marL="0" lvl="0" indent="0" algn="l" defTabSz="533400">
            <a:lnSpc>
              <a:spcPct val="90000"/>
            </a:lnSpc>
            <a:spcBef>
              <a:spcPct val="0"/>
            </a:spcBef>
            <a:spcAft>
              <a:spcPct val="35000"/>
            </a:spcAft>
            <a:buNone/>
          </a:pPr>
          <a:endParaRPr lang="es-EC" sz="1200" kern="1200">
            <a:latin typeface="+mj-lt"/>
          </a:endParaRPr>
        </a:p>
        <a:p>
          <a:pPr marL="0" lvl="0" indent="0" algn="l" defTabSz="533400">
            <a:lnSpc>
              <a:spcPct val="90000"/>
            </a:lnSpc>
            <a:spcBef>
              <a:spcPct val="0"/>
            </a:spcBef>
            <a:spcAft>
              <a:spcPct val="35000"/>
            </a:spcAft>
            <a:buNone/>
          </a:pPr>
          <a:r>
            <a:rPr lang="es-EC" sz="1200" kern="1200">
              <a:latin typeface="+mj-lt"/>
            </a:rPr>
            <a:t>Valor de Significancia</a:t>
          </a:r>
        </a:p>
        <a:p>
          <a:pPr marL="0" lvl="0" indent="0" algn="l" defTabSz="533400">
            <a:lnSpc>
              <a:spcPct val="90000"/>
            </a:lnSpc>
            <a:spcBef>
              <a:spcPct val="0"/>
            </a:spcBef>
            <a:spcAft>
              <a:spcPct val="35000"/>
            </a:spcAft>
            <a:buNone/>
          </a:pPr>
          <a:r>
            <a:rPr lang="es-EC" sz="1200" b="1" kern="1200">
              <a:latin typeface="+mj-lt"/>
            </a:rPr>
            <a:t>0,001</a:t>
          </a:r>
        </a:p>
      </dsp:txBody>
      <dsp:txXfrm>
        <a:off x="1421659" y="1990776"/>
        <a:ext cx="973237" cy="1378753"/>
      </dsp:txXfrm>
    </dsp:sp>
    <dsp:sp modelId="{2DE7A2B1-81ED-48B3-874D-4D5E8EE08BC6}">
      <dsp:nvSpPr>
        <dsp:cNvPr id="0" name=""/>
        <dsp:cNvSpPr/>
      </dsp:nvSpPr>
      <dsp:spPr>
        <a:xfrm>
          <a:off x="2564886" y="1449779"/>
          <a:ext cx="263585" cy="26358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90A8F7B-5291-4C7C-89AB-86712B2DE24E}">
      <dsp:nvSpPr>
        <dsp:cNvPr id="0" name=""/>
        <dsp:cNvSpPr/>
      </dsp:nvSpPr>
      <dsp:spPr>
        <a:xfrm>
          <a:off x="2496960" y="1581571"/>
          <a:ext cx="1372673" cy="1761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668" tIns="0" rIns="0" bIns="0" numCol="1" spcCol="1270" anchor="t" anchorCtr="0">
          <a:noAutofit/>
        </a:bodyPr>
        <a:lstStyle/>
        <a:p>
          <a:pPr marL="0" lvl="0" indent="0" algn="l" defTabSz="533400">
            <a:lnSpc>
              <a:spcPct val="90000"/>
            </a:lnSpc>
            <a:spcBef>
              <a:spcPct val="0"/>
            </a:spcBef>
            <a:spcAft>
              <a:spcPct val="35000"/>
            </a:spcAft>
            <a:buNone/>
          </a:pPr>
          <a:endParaRPr lang="es-EC" sz="1200" kern="1200">
            <a:latin typeface="+mj-lt"/>
          </a:endParaRPr>
        </a:p>
        <a:p>
          <a:pPr marL="0" lvl="0" indent="0" algn="l" defTabSz="533400">
            <a:lnSpc>
              <a:spcPct val="90000"/>
            </a:lnSpc>
            <a:spcBef>
              <a:spcPct val="0"/>
            </a:spcBef>
            <a:spcAft>
              <a:spcPct val="35000"/>
            </a:spcAft>
            <a:buNone/>
          </a:pPr>
          <a:endParaRPr lang="es-EC" sz="1200" kern="1200">
            <a:latin typeface="+mj-lt"/>
          </a:endParaRPr>
        </a:p>
        <a:p>
          <a:pPr marL="0" lvl="0" indent="0" algn="l" defTabSz="533400">
            <a:lnSpc>
              <a:spcPct val="90000"/>
            </a:lnSpc>
            <a:spcBef>
              <a:spcPct val="0"/>
            </a:spcBef>
            <a:spcAft>
              <a:spcPct val="35000"/>
            </a:spcAft>
            <a:buNone/>
          </a:pPr>
          <a:r>
            <a:rPr lang="es-EC" sz="1200" b="1" i="1" kern="1200">
              <a:latin typeface="+mj-lt"/>
            </a:rPr>
            <a:t>Correlación Global</a:t>
          </a:r>
        </a:p>
        <a:p>
          <a:pPr marL="0" lvl="0" indent="0" algn="l" defTabSz="533400">
            <a:lnSpc>
              <a:spcPct val="90000"/>
            </a:lnSpc>
            <a:spcBef>
              <a:spcPct val="0"/>
            </a:spcBef>
            <a:spcAft>
              <a:spcPct val="35000"/>
            </a:spcAft>
            <a:buNone/>
          </a:pPr>
          <a:r>
            <a:rPr lang="es-EC" sz="1200" b="1" i="1" kern="1200">
              <a:latin typeface="+mj-lt"/>
            </a:rPr>
            <a:t>0,38</a:t>
          </a:r>
        </a:p>
      </dsp:txBody>
      <dsp:txXfrm>
        <a:off x="2496960" y="1581571"/>
        <a:ext cx="1372673" cy="176145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C6E83-5005-42DD-8F6D-9F76224F118E}">
      <dsp:nvSpPr>
        <dsp:cNvPr id="0" name=""/>
        <dsp:cNvSpPr/>
      </dsp:nvSpPr>
      <dsp:spPr>
        <a:xfrm>
          <a:off x="0" y="204292"/>
          <a:ext cx="6782208" cy="6615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6375" tIns="249936" rIns="526375" bIns="85344" numCol="1" spcCol="1270" anchor="t" anchorCtr="0">
          <a:noAutofit/>
        </a:bodyPr>
        <a:lstStyle/>
        <a:p>
          <a:pPr marL="114300" lvl="1" indent="-114300" algn="l" defTabSz="533400">
            <a:lnSpc>
              <a:spcPct val="90000"/>
            </a:lnSpc>
            <a:spcBef>
              <a:spcPct val="0"/>
            </a:spcBef>
            <a:spcAft>
              <a:spcPct val="15000"/>
            </a:spcAft>
            <a:buChar char="•"/>
          </a:pPr>
          <a:r>
            <a:rPr lang="es-EC" sz="1200" kern="1200"/>
            <a:t>Elaborar norma sobre ingresos que elimine las inconsistencias y debilidades en los requerimientos sobre ingresos ordinarios</a:t>
          </a:r>
        </a:p>
      </dsp:txBody>
      <dsp:txXfrm>
        <a:off x="0" y="204292"/>
        <a:ext cx="6782208" cy="661500"/>
      </dsp:txXfrm>
    </dsp:sp>
    <dsp:sp modelId="{82D2D1C7-FBB2-47BF-81DB-777E9CAE5F0F}">
      <dsp:nvSpPr>
        <dsp:cNvPr id="0" name=""/>
        <dsp:cNvSpPr/>
      </dsp:nvSpPr>
      <dsp:spPr>
        <a:xfrm>
          <a:off x="339110" y="27172"/>
          <a:ext cx="4747545" cy="35424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446" tIns="0" rIns="179446" bIns="0" numCol="1" spcCol="1270" anchor="ctr" anchorCtr="0">
          <a:noAutofit/>
        </a:bodyPr>
        <a:lstStyle/>
        <a:p>
          <a:pPr marL="0" lvl="0" indent="0" algn="l" defTabSz="533400">
            <a:lnSpc>
              <a:spcPct val="90000"/>
            </a:lnSpc>
            <a:spcBef>
              <a:spcPct val="0"/>
            </a:spcBef>
            <a:spcAft>
              <a:spcPct val="35000"/>
            </a:spcAft>
            <a:buNone/>
          </a:pPr>
          <a:r>
            <a:rPr lang="es-EC" sz="1200" kern="1200"/>
            <a:t>INTRODUCCIÓN</a:t>
          </a:r>
        </a:p>
      </dsp:txBody>
      <dsp:txXfrm>
        <a:off x="356403" y="44465"/>
        <a:ext cx="4712959" cy="319654"/>
      </dsp:txXfrm>
    </dsp:sp>
    <dsp:sp modelId="{5B2570FE-FEC4-43AF-A968-BA9DAFED1591}">
      <dsp:nvSpPr>
        <dsp:cNvPr id="0" name=""/>
        <dsp:cNvSpPr/>
      </dsp:nvSpPr>
      <dsp:spPr>
        <a:xfrm>
          <a:off x="0" y="1107712"/>
          <a:ext cx="6782208" cy="500850"/>
        </a:xfrm>
        <a:prstGeom prst="rect">
          <a:avLst/>
        </a:prstGeom>
        <a:solidFill>
          <a:schemeClr val="lt1">
            <a:alpha val="90000"/>
            <a:hueOff val="0"/>
            <a:satOff val="0"/>
            <a:lumOff val="0"/>
            <a:alphaOff val="0"/>
          </a:schemeClr>
        </a:solidFill>
        <a:ln w="9525" cap="flat" cmpd="sng" algn="ctr">
          <a:solidFill>
            <a:schemeClr val="accent5">
              <a:hueOff val="-2803860"/>
              <a:satOff val="4123"/>
              <a:lumOff val="352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6375" tIns="249936" rIns="526375" bIns="85344" numCol="1" spcCol="1270" anchor="t" anchorCtr="0">
          <a:noAutofit/>
        </a:bodyPr>
        <a:lstStyle/>
        <a:p>
          <a:pPr marL="114300" lvl="1" indent="-114300" algn="l" defTabSz="533400">
            <a:lnSpc>
              <a:spcPct val="90000"/>
            </a:lnSpc>
            <a:spcBef>
              <a:spcPct val="0"/>
            </a:spcBef>
            <a:spcAft>
              <a:spcPct val="15000"/>
            </a:spcAft>
            <a:buChar char="•"/>
          </a:pPr>
          <a:r>
            <a:rPr lang="es-EC" sz="1200" kern="1200"/>
            <a:t>Guía contable y de auditoría orientada al cumplimiento de la NIIF 15</a:t>
          </a:r>
        </a:p>
      </dsp:txBody>
      <dsp:txXfrm>
        <a:off x="0" y="1107712"/>
        <a:ext cx="6782208" cy="500850"/>
      </dsp:txXfrm>
    </dsp:sp>
    <dsp:sp modelId="{0AAE48CF-D141-48DF-B2BF-48409BE1F34E}">
      <dsp:nvSpPr>
        <dsp:cNvPr id="0" name=""/>
        <dsp:cNvSpPr/>
      </dsp:nvSpPr>
      <dsp:spPr>
        <a:xfrm>
          <a:off x="339110" y="930592"/>
          <a:ext cx="4747545" cy="354240"/>
        </a:xfrm>
        <a:prstGeom prst="roundRect">
          <a:avLst/>
        </a:prstGeom>
        <a:gradFill rotWithShape="0">
          <a:gsLst>
            <a:gs pos="0">
              <a:schemeClr val="accent5">
                <a:hueOff val="-2803860"/>
                <a:satOff val="4123"/>
                <a:lumOff val="3529"/>
                <a:alphaOff val="0"/>
                <a:tint val="50000"/>
                <a:satMod val="300000"/>
              </a:schemeClr>
            </a:gs>
            <a:gs pos="35000">
              <a:schemeClr val="accent5">
                <a:hueOff val="-2803860"/>
                <a:satOff val="4123"/>
                <a:lumOff val="3529"/>
                <a:alphaOff val="0"/>
                <a:tint val="37000"/>
                <a:satMod val="300000"/>
              </a:schemeClr>
            </a:gs>
            <a:gs pos="100000">
              <a:schemeClr val="accent5">
                <a:hueOff val="-2803860"/>
                <a:satOff val="4123"/>
                <a:lumOff val="352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446" tIns="0" rIns="179446" bIns="0" numCol="1" spcCol="1270" anchor="ctr" anchorCtr="0">
          <a:noAutofit/>
        </a:bodyPr>
        <a:lstStyle/>
        <a:p>
          <a:pPr marL="0" lvl="0" indent="0" algn="l" defTabSz="533400">
            <a:lnSpc>
              <a:spcPct val="90000"/>
            </a:lnSpc>
            <a:spcBef>
              <a:spcPct val="0"/>
            </a:spcBef>
            <a:spcAft>
              <a:spcPct val="35000"/>
            </a:spcAft>
            <a:buNone/>
          </a:pPr>
          <a:r>
            <a:rPr lang="es-EC" sz="1200" kern="1200"/>
            <a:t>ALCANCE</a:t>
          </a:r>
        </a:p>
      </dsp:txBody>
      <dsp:txXfrm>
        <a:off x="356403" y="947885"/>
        <a:ext cx="4712959" cy="319654"/>
      </dsp:txXfrm>
    </dsp:sp>
    <dsp:sp modelId="{17D60E71-3F35-413B-92C1-454BF9CE6FFD}">
      <dsp:nvSpPr>
        <dsp:cNvPr id="0" name=""/>
        <dsp:cNvSpPr/>
      </dsp:nvSpPr>
      <dsp:spPr>
        <a:xfrm>
          <a:off x="0" y="1850482"/>
          <a:ext cx="6782208" cy="661500"/>
        </a:xfrm>
        <a:prstGeom prst="rect">
          <a:avLst/>
        </a:prstGeom>
        <a:solidFill>
          <a:schemeClr val="lt1">
            <a:alpha val="90000"/>
            <a:hueOff val="0"/>
            <a:satOff val="0"/>
            <a:lumOff val="0"/>
            <a:alphaOff val="0"/>
          </a:schemeClr>
        </a:solidFill>
        <a:ln w="9525" cap="flat" cmpd="sng" algn="ctr">
          <a:solidFill>
            <a:schemeClr val="accent5">
              <a:hueOff val="-5607719"/>
              <a:satOff val="8245"/>
              <a:lumOff val="705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6375" tIns="249936" rIns="526375" bIns="85344" numCol="1" spcCol="1270" anchor="t" anchorCtr="0">
          <a:noAutofit/>
        </a:bodyPr>
        <a:lstStyle/>
        <a:p>
          <a:pPr marL="114300" lvl="1" indent="-114300" algn="l" defTabSz="533400">
            <a:lnSpc>
              <a:spcPct val="90000"/>
            </a:lnSpc>
            <a:spcBef>
              <a:spcPct val="0"/>
            </a:spcBef>
            <a:spcAft>
              <a:spcPct val="15000"/>
            </a:spcAft>
            <a:buChar char="•"/>
          </a:pPr>
          <a:r>
            <a:rPr lang="es-EC" sz="1200" kern="1200"/>
            <a:t>Proporcionar procedimientos contables y de auditoría a ser aplicados por las empresas comerciales del sector automotriz</a:t>
          </a:r>
        </a:p>
      </dsp:txBody>
      <dsp:txXfrm>
        <a:off x="0" y="1850482"/>
        <a:ext cx="6782208" cy="661500"/>
      </dsp:txXfrm>
    </dsp:sp>
    <dsp:sp modelId="{4753447A-AB6F-4FFD-8E6C-F621DA2815B6}">
      <dsp:nvSpPr>
        <dsp:cNvPr id="0" name=""/>
        <dsp:cNvSpPr/>
      </dsp:nvSpPr>
      <dsp:spPr>
        <a:xfrm>
          <a:off x="339110" y="1673362"/>
          <a:ext cx="4747545" cy="354240"/>
        </a:xfrm>
        <a:prstGeom prst="roundRect">
          <a:avLst/>
        </a:prstGeom>
        <a:gradFill rotWithShape="0">
          <a:gsLst>
            <a:gs pos="0">
              <a:schemeClr val="accent5">
                <a:hueOff val="-5607719"/>
                <a:satOff val="8245"/>
                <a:lumOff val="7059"/>
                <a:alphaOff val="0"/>
                <a:tint val="50000"/>
                <a:satMod val="300000"/>
              </a:schemeClr>
            </a:gs>
            <a:gs pos="35000">
              <a:schemeClr val="accent5">
                <a:hueOff val="-5607719"/>
                <a:satOff val="8245"/>
                <a:lumOff val="7059"/>
                <a:alphaOff val="0"/>
                <a:tint val="37000"/>
                <a:satMod val="300000"/>
              </a:schemeClr>
            </a:gs>
            <a:gs pos="100000">
              <a:schemeClr val="accent5">
                <a:hueOff val="-5607719"/>
                <a:satOff val="8245"/>
                <a:lumOff val="70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446" tIns="0" rIns="179446" bIns="0" numCol="1" spcCol="1270" anchor="ctr" anchorCtr="0">
          <a:noAutofit/>
        </a:bodyPr>
        <a:lstStyle/>
        <a:p>
          <a:pPr marL="0" lvl="0" indent="0" algn="l" defTabSz="533400">
            <a:lnSpc>
              <a:spcPct val="90000"/>
            </a:lnSpc>
            <a:spcBef>
              <a:spcPct val="0"/>
            </a:spcBef>
            <a:spcAft>
              <a:spcPct val="35000"/>
            </a:spcAft>
            <a:buNone/>
          </a:pPr>
          <a:r>
            <a:rPr lang="es-EC" sz="1200" kern="1200"/>
            <a:t>OBJETIVO</a:t>
          </a:r>
        </a:p>
      </dsp:txBody>
      <dsp:txXfrm>
        <a:off x="356403" y="1690655"/>
        <a:ext cx="4712959" cy="319654"/>
      </dsp:txXfrm>
    </dsp:sp>
    <dsp:sp modelId="{48D18AE0-56D7-439B-9240-5DF13B84C456}">
      <dsp:nvSpPr>
        <dsp:cNvPr id="0" name=""/>
        <dsp:cNvSpPr/>
      </dsp:nvSpPr>
      <dsp:spPr>
        <a:xfrm>
          <a:off x="0" y="2753902"/>
          <a:ext cx="6782208" cy="500850"/>
        </a:xfrm>
        <a:prstGeom prst="rect">
          <a:avLst/>
        </a:prstGeom>
        <a:solidFill>
          <a:schemeClr val="lt1">
            <a:alpha val="90000"/>
            <a:hueOff val="0"/>
            <a:satOff val="0"/>
            <a:lumOff val="0"/>
            <a:alphaOff val="0"/>
          </a:schemeClr>
        </a:solidFill>
        <a:ln w="9525" cap="flat" cmpd="sng" algn="ctr">
          <a:solidFill>
            <a:schemeClr val="accent5">
              <a:hueOff val="-8411580"/>
              <a:satOff val="12368"/>
              <a:lumOff val="1058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6375" tIns="249936" rIns="526375" bIns="85344" numCol="1" spcCol="1270" anchor="t" anchorCtr="0">
          <a:noAutofit/>
        </a:bodyPr>
        <a:lstStyle/>
        <a:p>
          <a:pPr marL="114300" lvl="1" indent="-114300" algn="l" defTabSz="533400">
            <a:lnSpc>
              <a:spcPct val="90000"/>
            </a:lnSpc>
            <a:spcBef>
              <a:spcPct val="0"/>
            </a:spcBef>
            <a:spcAft>
              <a:spcPct val="15000"/>
            </a:spcAft>
            <a:buChar char="•"/>
          </a:pPr>
          <a:r>
            <a:rPr lang="es-EC" sz="1200" kern="1200"/>
            <a:t>Contabilidad, Finanzas, Impuestos, Ventas</a:t>
          </a:r>
        </a:p>
      </dsp:txBody>
      <dsp:txXfrm>
        <a:off x="0" y="2753902"/>
        <a:ext cx="6782208" cy="500850"/>
      </dsp:txXfrm>
    </dsp:sp>
    <dsp:sp modelId="{8EBFF9A5-FB60-4188-B76C-2D3A85D43FD1}">
      <dsp:nvSpPr>
        <dsp:cNvPr id="0" name=""/>
        <dsp:cNvSpPr/>
      </dsp:nvSpPr>
      <dsp:spPr>
        <a:xfrm>
          <a:off x="339110" y="2576782"/>
          <a:ext cx="4747545" cy="354240"/>
        </a:xfrm>
        <a:prstGeom prst="roundRect">
          <a:avLst/>
        </a:prstGeom>
        <a:gradFill rotWithShape="0">
          <a:gsLst>
            <a:gs pos="0">
              <a:schemeClr val="accent5">
                <a:hueOff val="-8411580"/>
                <a:satOff val="12368"/>
                <a:lumOff val="10588"/>
                <a:alphaOff val="0"/>
                <a:tint val="50000"/>
                <a:satMod val="300000"/>
              </a:schemeClr>
            </a:gs>
            <a:gs pos="35000">
              <a:schemeClr val="accent5">
                <a:hueOff val="-8411580"/>
                <a:satOff val="12368"/>
                <a:lumOff val="10588"/>
                <a:alphaOff val="0"/>
                <a:tint val="37000"/>
                <a:satMod val="300000"/>
              </a:schemeClr>
            </a:gs>
            <a:gs pos="100000">
              <a:schemeClr val="accent5">
                <a:hueOff val="-8411580"/>
                <a:satOff val="12368"/>
                <a:lumOff val="1058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446" tIns="0" rIns="179446" bIns="0" numCol="1" spcCol="1270" anchor="ctr" anchorCtr="0">
          <a:noAutofit/>
        </a:bodyPr>
        <a:lstStyle/>
        <a:p>
          <a:pPr marL="0" lvl="0" indent="0" algn="l" defTabSz="533400">
            <a:lnSpc>
              <a:spcPct val="90000"/>
            </a:lnSpc>
            <a:spcBef>
              <a:spcPct val="0"/>
            </a:spcBef>
            <a:spcAft>
              <a:spcPct val="35000"/>
            </a:spcAft>
            <a:buNone/>
          </a:pPr>
          <a:r>
            <a:rPr lang="es-EC" sz="1200" kern="1200"/>
            <a:t>INVOLUCRADOS</a:t>
          </a:r>
        </a:p>
      </dsp:txBody>
      <dsp:txXfrm>
        <a:off x="356403" y="2594075"/>
        <a:ext cx="4712959" cy="319654"/>
      </dsp:txXfrm>
    </dsp:sp>
    <dsp:sp modelId="{DFA8BFF6-FA16-46D7-B84D-FEE3CE9E699C}">
      <dsp:nvSpPr>
        <dsp:cNvPr id="0" name=""/>
        <dsp:cNvSpPr/>
      </dsp:nvSpPr>
      <dsp:spPr>
        <a:xfrm>
          <a:off x="0" y="3496672"/>
          <a:ext cx="6782208" cy="302400"/>
        </a:xfrm>
        <a:prstGeom prst="rect">
          <a:avLst/>
        </a:prstGeom>
        <a:solidFill>
          <a:schemeClr val="lt1">
            <a:alpha val="90000"/>
            <a:hueOff val="0"/>
            <a:satOff val="0"/>
            <a:lumOff val="0"/>
            <a:alphaOff val="0"/>
          </a:schemeClr>
        </a:solidFill>
        <a:ln w="9525" cap="flat" cmpd="sng" algn="ctr">
          <a:solidFill>
            <a:schemeClr val="accent5">
              <a:hueOff val="-11215439"/>
              <a:satOff val="16490"/>
              <a:lumOff val="14118"/>
              <a:alphaOff val="0"/>
            </a:schemeClr>
          </a:solidFill>
          <a:prstDash val="solid"/>
        </a:ln>
        <a:effectLst/>
      </dsp:spPr>
      <dsp:style>
        <a:lnRef idx="1">
          <a:scrgbClr r="0" g="0" b="0"/>
        </a:lnRef>
        <a:fillRef idx="1">
          <a:scrgbClr r="0" g="0" b="0"/>
        </a:fillRef>
        <a:effectRef idx="0">
          <a:scrgbClr r="0" g="0" b="0"/>
        </a:effectRef>
        <a:fontRef idx="minor"/>
      </dsp:style>
    </dsp:sp>
    <dsp:sp modelId="{F24DBB75-E4E4-42B4-941A-BD3CA2B8F48B}">
      <dsp:nvSpPr>
        <dsp:cNvPr id="0" name=""/>
        <dsp:cNvSpPr/>
      </dsp:nvSpPr>
      <dsp:spPr>
        <a:xfrm>
          <a:off x="339110" y="3319552"/>
          <a:ext cx="4747545" cy="354240"/>
        </a:xfrm>
        <a:prstGeom prst="roundRect">
          <a:avLst/>
        </a:prstGeom>
        <a:gradFill rotWithShape="0">
          <a:gsLst>
            <a:gs pos="0">
              <a:schemeClr val="accent5">
                <a:hueOff val="-11215439"/>
                <a:satOff val="16490"/>
                <a:lumOff val="14118"/>
                <a:alphaOff val="0"/>
                <a:tint val="50000"/>
                <a:satMod val="300000"/>
              </a:schemeClr>
            </a:gs>
            <a:gs pos="35000">
              <a:schemeClr val="accent5">
                <a:hueOff val="-11215439"/>
                <a:satOff val="16490"/>
                <a:lumOff val="14118"/>
                <a:alphaOff val="0"/>
                <a:tint val="37000"/>
                <a:satMod val="300000"/>
              </a:schemeClr>
            </a:gs>
            <a:gs pos="100000">
              <a:schemeClr val="accent5">
                <a:hueOff val="-11215439"/>
                <a:satOff val="16490"/>
                <a:lumOff val="1411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446" tIns="0" rIns="179446" bIns="0" numCol="1" spcCol="1270" anchor="ctr" anchorCtr="0">
          <a:noAutofit/>
        </a:bodyPr>
        <a:lstStyle/>
        <a:p>
          <a:pPr marL="0" lvl="0" indent="0" algn="l" defTabSz="533400">
            <a:lnSpc>
              <a:spcPct val="90000"/>
            </a:lnSpc>
            <a:spcBef>
              <a:spcPct val="0"/>
            </a:spcBef>
            <a:spcAft>
              <a:spcPct val="35000"/>
            </a:spcAft>
            <a:buNone/>
          </a:pPr>
          <a:r>
            <a:rPr lang="es-EC" sz="1200" kern="1200"/>
            <a:t>MODELO TRANSFERENCIA DE CONTROL 5 PASOS</a:t>
          </a:r>
        </a:p>
      </dsp:txBody>
      <dsp:txXfrm>
        <a:off x="356403" y="3336845"/>
        <a:ext cx="4712959" cy="319654"/>
      </dsp:txXfrm>
    </dsp:sp>
    <dsp:sp modelId="{C96DF0C3-864C-48B7-90AF-375DB8830454}">
      <dsp:nvSpPr>
        <dsp:cNvPr id="0" name=""/>
        <dsp:cNvSpPr/>
      </dsp:nvSpPr>
      <dsp:spPr>
        <a:xfrm>
          <a:off x="0" y="4040992"/>
          <a:ext cx="6782208" cy="302400"/>
        </a:xfrm>
        <a:prstGeom prst="rect">
          <a:avLst/>
        </a:prstGeom>
        <a:solidFill>
          <a:schemeClr val="lt1">
            <a:alpha val="90000"/>
            <a:hueOff val="0"/>
            <a:satOff val="0"/>
            <a:lumOff val="0"/>
            <a:alphaOff val="0"/>
          </a:schemeClr>
        </a:solidFill>
        <a:ln w="9525" cap="flat" cmpd="sng" algn="ctr">
          <a:solidFill>
            <a:schemeClr val="accent5">
              <a:hueOff val="-14019298"/>
              <a:satOff val="20613"/>
              <a:lumOff val="17647"/>
              <a:alphaOff val="0"/>
            </a:schemeClr>
          </a:solidFill>
          <a:prstDash val="solid"/>
        </a:ln>
        <a:effectLst/>
      </dsp:spPr>
      <dsp:style>
        <a:lnRef idx="1">
          <a:scrgbClr r="0" g="0" b="0"/>
        </a:lnRef>
        <a:fillRef idx="1">
          <a:scrgbClr r="0" g="0" b="0"/>
        </a:fillRef>
        <a:effectRef idx="0">
          <a:scrgbClr r="0" g="0" b="0"/>
        </a:effectRef>
        <a:fontRef idx="minor"/>
      </dsp:style>
    </dsp:sp>
    <dsp:sp modelId="{03BE731E-1E1D-4CC4-A723-4AAC5B9C442E}">
      <dsp:nvSpPr>
        <dsp:cNvPr id="0" name=""/>
        <dsp:cNvSpPr/>
      </dsp:nvSpPr>
      <dsp:spPr>
        <a:xfrm>
          <a:off x="339110" y="3863872"/>
          <a:ext cx="4747545" cy="354240"/>
        </a:xfrm>
        <a:prstGeom prst="roundRect">
          <a:avLst/>
        </a:prstGeom>
        <a:gradFill rotWithShape="0">
          <a:gsLst>
            <a:gs pos="0">
              <a:schemeClr val="accent5">
                <a:hueOff val="-14019298"/>
                <a:satOff val="20613"/>
                <a:lumOff val="17647"/>
                <a:alphaOff val="0"/>
                <a:tint val="50000"/>
                <a:satMod val="300000"/>
              </a:schemeClr>
            </a:gs>
            <a:gs pos="35000">
              <a:schemeClr val="accent5">
                <a:hueOff val="-14019298"/>
                <a:satOff val="20613"/>
                <a:lumOff val="17647"/>
                <a:alphaOff val="0"/>
                <a:tint val="37000"/>
                <a:satMod val="300000"/>
              </a:schemeClr>
            </a:gs>
            <a:gs pos="100000">
              <a:schemeClr val="accent5">
                <a:hueOff val="-14019298"/>
                <a:satOff val="20613"/>
                <a:lumOff val="17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446" tIns="0" rIns="179446" bIns="0" numCol="1" spcCol="1270" anchor="ctr" anchorCtr="0">
          <a:noAutofit/>
        </a:bodyPr>
        <a:lstStyle/>
        <a:p>
          <a:pPr marL="0" lvl="0" indent="0" algn="l" defTabSz="533400">
            <a:lnSpc>
              <a:spcPct val="90000"/>
            </a:lnSpc>
            <a:spcBef>
              <a:spcPct val="0"/>
            </a:spcBef>
            <a:spcAft>
              <a:spcPct val="35000"/>
            </a:spcAft>
            <a:buNone/>
          </a:pPr>
          <a:r>
            <a:rPr lang="es-EC" sz="1200" kern="1200"/>
            <a:t>POLÍTICAS CONTABLES</a:t>
          </a:r>
        </a:p>
      </dsp:txBody>
      <dsp:txXfrm>
        <a:off x="356403" y="3881165"/>
        <a:ext cx="4712959" cy="31965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E9CAC-A42E-45BD-AAA2-DBF2517F53CF}">
      <dsp:nvSpPr>
        <dsp:cNvPr id="0" name=""/>
        <dsp:cNvSpPr/>
      </dsp:nvSpPr>
      <dsp:spPr>
        <a:xfrm>
          <a:off x="0" y="0"/>
          <a:ext cx="3855604" cy="53235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C" sz="1400" kern="1200"/>
            <a:t>Temporalidad de las transacciones</a:t>
          </a:r>
        </a:p>
      </dsp:txBody>
      <dsp:txXfrm>
        <a:off x="25987" y="25987"/>
        <a:ext cx="3803630" cy="480376"/>
      </dsp:txXfrm>
    </dsp:sp>
    <dsp:sp modelId="{ADCECC8E-B199-4762-ACDD-1067D02FFB3A}">
      <dsp:nvSpPr>
        <dsp:cNvPr id="0" name=""/>
        <dsp:cNvSpPr/>
      </dsp:nvSpPr>
      <dsp:spPr>
        <a:xfrm>
          <a:off x="0" y="574949"/>
          <a:ext cx="3855604" cy="53235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C" sz="1400" kern="1200"/>
            <a:t>Dentro de un periodo contable</a:t>
          </a:r>
        </a:p>
      </dsp:txBody>
      <dsp:txXfrm>
        <a:off x="25987" y="600936"/>
        <a:ext cx="3803630" cy="480376"/>
      </dsp:txXfrm>
    </dsp:sp>
    <dsp:sp modelId="{FE93FEA5-C3AB-4BBE-801A-D95F064BB690}">
      <dsp:nvSpPr>
        <dsp:cNvPr id="0" name=""/>
        <dsp:cNvSpPr/>
      </dsp:nvSpPr>
      <dsp:spPr>
        <a:xfrm>
          <a:off x="0" y="1147619"/>
          <a:ext cx="3855604" cy="53235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C" sz="1400" kern="1200"/>
            <a:t>Finalizar el periodo contable </a:t>
          </a:r>
        </a:p>
      </dsp:txBody>
      <dsp:txXfrm>
        <a:off x="25987" y="1173606"/>
        <a:ext cx="3803630" cy="480376"/>
      </dsp:txXfrm>
    </dsp:sp>
    <dsp:sp modelId="{B9116D6A-6B52-4BFC-A1E5-ECBB80E7311D}">
      <dsp:nvSpPr>
        <dsp:cNvPr id="0" name=""/>
        <dsp:cNvSpPr/>
      </dsp:nvSpPr>
      <dsp:spPr>
        <a:xfrm>
          <a:off x="0" y="1720289"/>
          <a:ext cx="3855604" cy="53235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C" sz="1400" kern="1200"/>
            <a:t>Acuerdos de financiamiento relacionados con las ventas</a:t>
          </a:r>
        </a:p>
      </dsp:txBody>
      <dsp:txXfrm>
        <a:off x="25987" y="1746276"/>
        <a:ext cx="3803630" cy="480376"/>
      </dsp:txXfrm>
    </dsp:sp>
    <dsp:sp modelId="{AC708218-14F8-449A-8E5D-A9349A47C12A}">
      <dsp:nvSpPr>
        <dsp:cNvPr id="0" name=""/>
        <dsp:cNvSpPr/>
      </dsp:nvSpPr>
      <dsp:spPr>
        <a:xfrm>
          <a:off x="0" y="2292959"/>
          <a:ext cx="3855604" cy="53235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C" sz="1400" kern="1200"/>
            <a:t>Descuentos, devoluciones, desembolsos</a:t>
          </a:r>
        </a:p>
      </dsp:txBody>
      <dsp:txXfrm>
        <a:off x="25987" y="2318946"/>
        <a:ext cx="3803630" cy="480376"/>
      </dsp:txXfrm>
    </dsp:sp>
    <dsp:sp modelId="{0E9FF7DF-583E-4D1F-A750-E97302F19820}">
      <dsp:nvSpPr>
        <dsp:cNvPr id="0" name=""/>
        <dsp:cNvSpPr/>
      </dsp:nvSpPr>
      <dsp:spPr>
        <a:xfrm>
          <a:off x="0" y="2865629"/>
          <a:ext cx="3855604" cy="53235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C" sz="1400" kern="1200"/>
            <a:t>Mantenimiento o reparación en un período contable</a:t>
          </a:r>
        </a:p>
      </dsp:txBody>
      <dsp:txXfrm>
        <a:off x="25987" y="2891616"/>
        <a:ext cx="3803630" cy="480376"/>
      </dsp:txXfrm>
    </dsp:sp>
    <dsp:sp modelId="{6F9AD2D1-EF95-4228-B09A-E542D761C8C3}">
      <dsp:nvSpPr>
        <dsp:cNvPr id="0" name=""/>
        <dsp:cNvSpPr/>
      </dsp:nvSpPr>
      <dsp:spPr>
        <a:xfrm>
          <a:off x="0" y="3438299"/>
          <a:ext cx="3855604" cy="53235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C" sz="1400" kern="1200"/>
            <a:t>Mantenimiento o reparación al finalizar el periodo contable</a:t>
          </a:r>
        </a:p>
      </dsp:txBody>
      <dsp:txXfrm>
        <a:off x="25987" y="3464286"/>
        <a:ext cx="3803630" cy="480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BB11F-9516-4969-9177-0522CFC28CD9}">
      <dsp:nvSpPr>
        <dsp:cNvPr id="0" name=""/>
        <dsp:cNvSpPr/>
      </dsp:nvSpPr>
      <dsp:spPr>
        <a:xfrm>
          <a:off x="0" y="510972"/>
          <a:ext cx="7699514" cy="68129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F79045-7905-4A5B-AFF9-F1F9BCCCF6FC}">
      <dsp:nvSpPr>
        <dsp:cNvPr id="0" name=""/>
        <dsp:cNvSpPr/>
      </dsp:nvSpPr>
      <dsp:spPr>
        <a:xfrm>
          <a:off x="1903" y="0"/>
          <a:ext cx="1108120" cy="681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s-EC" sz="1100" kern="1200"/>
            <a:t>Venta de vehículos</a:t>
          </a:r>
        </a:p>
      </dsp:txBody>
      <dsp:txXfrm>
        <a:off x="1903" y="0"/>
        <a:ext cx="1108120" cy="681296"/>
      </dsp:txXfrm>
    </dsp:sp>
    <dsp:sp modelId="{0A476F38-4634-47BA-A5DD-91E52DABF576}">
      <dsp:nvSpPr>
        <dsp:cNvPr id="0" name=""/>
        <dsp:cNvSpPr/>
      </dsp:nvSpPr>
      <dsp:spPr>
        <a:xfrm>
          <a:off x="470801" y="766458"/>
          <a:ext cx="170324" cy="1703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76D931-C7D8-438C-9A8C-4AF997C13C34}">
      <dsp:nvSpPr>
        <dsp:cNvPr id="0" name=""/>
        <dsp:cNvSpPr/>
      </dsp:nvSpPr>
      <dsp:spPr>
        <a:xfrm>
          <a:off x="1165430" y="1021944"/>
          <a:ext cx="1108120" cy="681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s-EC" sz="1100" kern="1200"/>
            <a:t>Venta de repuestos</a:t>
          </a:r>
        </a:p>
      </dsp:txBody>
      <dsp:txXfrm>
        <a:off x="1165430" y="1021944"/>
        <a:ext cx="1108120" cy="681296"/>
      </dsp:txXfrm>
    </dsp:sp>
    <dsp:sp modelId="{5E4D9F78-746B-49C9-91D8-45660EC9A3CF}">
      <dsp:nvSpPr>
        <dsp:cNvPr id="0" name=""/>
        <dsp:cNvSpPr/>
      </dsp:nvSpPr>
      <dsp:spPr>
        <a:xfrm>
          <a:off x="1634328" y="766458"/>
          <a:ext cx="170324" cy="1703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415C93-D2C0-463B-8958-D04FAE15CC60}">
      <dsp:nvSpPr>
        <dsp:cNvPr id="0" name=""/>
        <dsp:cNvSpPr/>
      </dsp:nvSpPr>
      <dsp:spPr>
        <a:xfrm>
          <a:off x="2328957" y="0"/>
          <a:ext cx="1108120" cy="681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s-EC" sz="1100" kern="1200"/>
            <a:t>Servicio de mantenimiento</a:t>
          </a:r>
        </a:p>
      </dsp:txBody>
      <dsp:txXfrm>
        <a:off x="2328957" y="0"/>
        <a:ext cx="1108120" cy="681296"/>
      </dsp:txXfrm>
    </dsp:sp>
    <dsp:sp modelId="{55FC4DEF-5FB8-4B6B-B9F4-581396FDAA6C}">
      <dsp:nvSpPr>
        <dsp:cNvPr id="0" name=""/>
        <dsp:cNvSpPr/>
      </dsp:nvSpPr>
      <dsp:spPr>
        <a:xfrm>
          <a:off x="2797855" y="766458"/>
          <a:ext cx="170324" cy="1703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E88474-0C4C-4D34-87C0-D1C05474E171}">
      <dsp:nvSpPr>
        <dsp:cNvPr id="0" name=""/>
        <dsp:cNvSpPr/>
      </dsp:nvSpPr>
      <dsp:spPr>
        <a:xfrm>
          <a:off x="3492484" y="1021944"/>
          <a:ext cx="1108120" cy="681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s-EC" sz="1100" kern="1200"/>
            <a:t>Garantías</a:t>
          </a:r>
        </a:p>
      </dsp:txBody>
      <dsp:txXfrm>
        <a:off x="3492484" y="1021944"/>
        <a:ext cx="1108120" cy="681296"/>
      </dsp:txXfrm>
    </dsp:sp>
    <dsp:sp modelId="{1F69D660-D42A-4666-954A-29B0A1184EC4}">
      <dsp:nvSpPr>
        <dsp:cNvPr id="0" name=""/>
        <dsp:cNvSpPr/>
      </dsp:nvSpPr>
      <dsp:spPr>
        <a:xfrm>
          <a:off x="3961382" y="766458"/>
          <a:ext cx="170324" cy="1703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B1E4C0-B06D-474F-AEA9-C9BC5268A38F}">
      <dsp:nvSpPr>
        <dsp:cNvPr id="0" name=""/>
        <dsp:cNvSpPr/>
      </dsp:nvSpPr>
      <dsp:spPr>
        <a:xfrm>
          <a:off x="4656011" y="0"/>
          <a:ext cx="1108120" cy="681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s-EC" sz="1100" kern="1200"/>
            <a:t>Crédito directo</a:t>
          </a:r>
        </a:p>
      </dsp:txBody>
      <dsp:txXfrm>
        <a:off x="4656011" y="0"/>
        <a:ext cx="1108120" cy="681296"/>
      </dsp:txXfrm>
    </dsp:sp>
    <dsp:sp modelId="{686A8DDA-A2B6-4046-A028-01CD948B75E7}">
      <dsp:nvSpPr>
        <dsp:cNvPr id="0" name=""/>
        <dsp:cNvSpPr/>
      </dsp:nvSpPr>
      <dsp:spPr>
        <a:xfrm>
          <a:off x="5124909" y="766458"/>
          <a:ext cx="170324" cy="1703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137AEA-0E07-4F01-A105-B4A23F8337EF}">
      <dsp:nvSpPr>
        <dsp:cNvPr id="0" name=""/>
        <dsp:cNvSpPr/>
      </dsp:nvSpPr>
      <dsp:spPr>
        <a:xfrm>
          <a:off x="5819538" y="1021944"/>
          <a:ext cx="1108120" cy="681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s-EC" sz="1100" kern="1200"/>
            <a:t>NIIF 15 Elementos análisis</a:t>
          </a:r>
        </a:p>
      </dsp:txBody>
      <dsp:txXfrm>
        <a:off x="5819538" y="1021944"/>
        <a:ext cx="1108120" cy="681296"/>
      </dsp:txXfrm>
    </dsp:sp>
    <dsp:sp modelId="{C5EB10CD-5D03-4A36-B67A-4E26FF426ABF}">
      <dsp:nvSpPr>
        <dsp:cNvPr id="0" name=""/>
        <dsp:cNvSpPr/>
      </dsp:nvSpPr>
      <dsp:spPr>
        <a:xfrm>
          <a:off x="6288436" y="766458"/>
          <a:ext cx="170324" cy="1703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473C9-26A4-4191-84DE-04FB4242377F}">
      <dsp:nvSpPr>
        <dsp:cNvPr id="0" name=""/>
        <dsp:cNvSpPr/>
      </dsp:nvSpPr>
      <dsp:spPr>
        <a:xfrm>
          <a:off x="0" y="85022"/>
          <a:ext cx="6751983" cy="30420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EC" sz="1300" kern="1200"/>
            <a:t>Falta de actualización de información en los profesionales contables y auditoría</a:t>
          </a:r>
        </a:p>
      </dsp:txBody>
      <dsp:txXfrm>
        <a:off x="14850" y="99872"/>
        <a:ext cx="6722283" cy="274500"/>
      </dsp:txXfrm>
    </dsp:sp>
    <dsp:sp modelId="{3E606F02-03ED-446E-9D7C-0D5B82B3CF31}">
      <dsp:nvSpPr>
        <dsp:cNvPr id="0" name=""/>
        <dsp:cNvSpPr/>
      </dsp:nvSpPr>
      <dsp:spPr>
        <a:xfrm>
          <a:off x="0" y="426662"/>
          <a:ext cx="6751983" cy="304200"/>
        </a:xfrm>
        <a:prstGeom prst="roundRect">
          <a:avLst/>
        </a:prstGeom>
        <a:gradFill rotWithShape="0">
          <a:gsLst>
            <a:gs pos="0">
              <a:schemeClr val="accent4">
                <a:hueOff val="1205621"/>
                <a:satOff val="-1083"/>
                <a:lumOff val="-172"/>
                <a:alphaOff val="0"/>
                <a:tint val="50000"/>
                <a:satMod val="300000"/>
              </a:schemeClr>
            </a:gs>
            <a:gs pos="35000">
              <a:schemeClr val="accent4">
                <a:hueOff val="1205621"/>
                <a:satOff val="-1083"/>
                <a:lumOff val="-172"/>
                <a:alphaOff val="0"/>
                <a:tint val="37000"/>
                <a:satMod val="300000"/>
              </a:schemeClr>
            </a:gs>
            <a:gs pos="100000">
              <a:schemeClr val="accent4">
                <a:hueOff val="1205621"/>
                <a:satOff val="-1083"/>
                <a:lumOff val="-17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EC" sz="1300" kern="1200"/>
            <a:t>Inoportuno reconocimiento de ingresos</a:t>
          </a:r>
        </a:p>
      </dsp:txBody>
      <dsp:txXfrm>
        <a:off x="14850" y="441512"/>
        <a:ext cx="6722283" cy="274500"/>
      </dsp:txXfrm>
    </dsp:sp>
    <dsp:sp modelId="{F3778B95-0DDA-4957-969A-027A35C703EB}">
      <dsp:nvSpPr>
        <dsp:cNvPr id="0" name=""/>
        <dsp:cNvSpPr/>
      </dsp:nvSpPr>
      <dsp:spPr>
        <a:xfrm>
          <a:off x="0" y="768302"/>
          <a:ext cx="6751983" cy="304200"/>
        </a:xfrm>
        <a:prstGeom prst="roundRect">
          <a:avLst/>
        </a:prstGeom>
        <a:gradFill rotWithShape="0">
          <a:gsLst>
            <a:gs pos="0">
              <a:schemeClr val="accent4">
                <a:hueOff val="2411242"/>
                <a:satOff val="-2167"/>
                <a:lumOff val="-343"/>
                <a:alphaOff val="0"/>
                <a:tint val="50000"/>
                <a:satMod val="300000"/>
              </a:schemeClr>
            </a:gs>
            <a:gs pos="35000">
              <a:schemeClr val="accent4">
                <a:hueOff val="2411242"/>
                <a:satOff val="-2167"/>
                <a:lumOff val="-343"/>
                <a:alphaOff val="0"/>
                <a:tint val="37000"/>
                <a:satMod val="300000"/>
              </a:schemeClr>
            </a:gs>
            <a:gs pos="100000">
              <a:schemeClr val="accent4">
                <a:hueOff val="2411242"/>
                <a:satOff val="-2167"/>
                <a:lumOff val="-3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EC" sz="1300" kern="1200"/>
            <a:t>Registro erróneo de transacciones</a:t>
          </a:r>
        </a:p>
      </dsp:txBody>
      <dsp:txXfrm>
        <a:off x="14850" y="783152"/>
        <a:ext cx="6722283" cy="274500"/>
      </dsp:txXfrm>
    </dsp:sp>
    <dsp:sp modelId="{4DB84877-A870-4F9F-8039-5842C5A28A94}">
      <dsp:nvSpPr>
        <dsp:cNvPr id="0" name=""/>
        <dsp:cNvSpPr/>
      </dsp:nvSpPr>
      <dsp:spPr>
        <a:xfrm>
          <a:off x="0" y="1109942"/>
          <a:ext cx="6751983" cy="304200"/>
        </a:xfrm>
        <a:prstGeom prst="roundRect">
          <a:avLst/>
        </a:prstGeom>
        <a:gradFill rotWithShape="0">
          <a:gsLst>
            <a:gs pos="0">
              <a:schemeClr val="accent4">
                <a:hueOff val="3616863"/>
                <a:satOff val="-3250"/>
                <a:lumOff val="-515"/>
                <a:alphaOff val="0"/>
                <a:tint val="50000"/>
                <a:satMod val="300000"/>
              </a:schemeClr>
            </a:gs>
            <a:gs pos="35000">
              <a:schemeClr val="accent4">
                <a:hueOff val="3616863"/>
                <a:satOff val="-3250"/>
                <a:lumOff val="-515"/>
                <a:alphaOff val="0"/>
                <a:tint val="37000"/>
                <a:satMod val="300000"/>
              </a:schemeClr>
            </a:gs>
            <a:gs pos="100000">
              <a:schemeClr val="accent4">
                <a:hueOff val="3616863"/>
                <a:satOff val="-3250"/>
                <a:lumOff val="-5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EC" sz="1300" kern="1200"/>
            <a:t>Programas de financiamiento (intereses)</a:t>
          </a:r>
        </a:p>
      </dsp:txBody>
      <dsp:txXfrm>
        <a:off x="14850" y="1124792"/>
        <a:ext cx="6722283" cy="274500"/>
      </dsp:txXfrm>
    </dsp:sp>
    <dsp:sp modelId="{057557B4-E8EC-4187-A319-B1F2B5762A4F}">
      <dsp:nvSpPr>
        <dsp:cNvPr id="0" name=""/>
        <dsp:cNvSpPr/>
      </dsp:nvSpPr>
      <dsp:spPr>
        <a:xfrm>
          <a:off x="0" y="1451582"/>
          <a:ext cx="6751983" cy="304200"/>
        </a:xfrm>
        <a:prstGeom prst="roundRect">
          <a:avLst/>
        </a:prstGeom>
        <a:gradFill rotWithShape="0">
          <a:gsLst>
            <a:gs pos="0">
              <a:schemeClr val="accent4">
                <a:hueOff val="4822484"/>
                <a:satOff val="-4333"/>
                <a:lumOff val="-686"/>
                <a:alphaOff val="0"/>
                <a:tint val="50000"/>
                <a:satMod val="300000"/>
              </a:schemeClr>
            </a:gs>
            <a:gs pos="35000">
              <a:schemeClr val="accent4">
                <a:hueOff val="4822484"/>
                <a:satOff val="-4333"/>
                <a:lumOff val="-686"/>
                <a:alphaOff val="0"/>
                <a:tint val="37000"/>
                <a:satMod val="300000"/>
              </a:schemeClr>
            </a:gs>
            <a:gs pos="100000">
              <a:schemeClr val="accent4">
                <a:hueOff val="4822484"/>
                <a:satOff val="-4333"/>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EC" sz="1300" kern="1200"/>
            <a:t>Costos asociados al traspaso de los bienes</a:t>
          </a:r>
        </a:p>
      </dsp:txBody>
      <dsp:txXfrm>
        <a:off x="14850" y="1466432"/>
        <a:ext cx="6722283" cy="274500"/>
      </dsp:txXfrm>
    </dsp:sp>
    <dsp:sp modelId="{AE02905B-B36B-4023-B681-361EF2D725CA}">
      <dsp:nvSpPr>
        <dsp:cNvPr id="0" name=""/>
        <dsp:cNvSpPr/>
      </dsp:nvSpPr>
      <dsp:spPr>
        <a:xfrm>
          <a:off x="0" y="1793222"/>
          <a:ext cx="6751983" cy="304200"/>
        </a:xfrm>
        <a:prstGeom prst="roundRect">
          <a:avLst/>
        </a:prstGeom>
        <a:gradFill rotWithShape="0">
          <a:gsLst>
            <a:gs pos="0">
              <a:schemeClr val="accent4">
                <a:hueOff val="6028106"/>
                <a:satOff val="-5417"/>
                <a:lumOff val="-858"/>
                <a:alphaOff val="0"/>
                <a:tint val="50000"/>
                <a:satMod val="300000"/>
              </a:schemeClr>
            </a:gs>
            <a:gs pos="35000">
              <a:schemeClr val="accent4">
                <a:hueOff val="6028106"/>
                <a:satOff val="-5417"/>
                <a:lumOff val="-858"/>
                <a:alphaOff val="0"/>
                <a:tint val="37000"/>
                <a:satMod val="300000"/>
              </a:schemeClr>
            </a:gs>
            <a:gs pos="100000">
              <a:schemeClr val="accent4">
                <a:hueOff val="6028106"/>
                <a:satOff val="-5417"/>
                <a:lumOff val="-85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EC" sz="1300" kern="1200"/>
            <a:t>Servicios adicionales (mantenimiento y garantías)</a:t>
          </a:r>
        </a:p>
      </dsp:txBody>
      <dsp:txXfrm>
        <a:off x="14850" y="1808072"/>
        <a:ext cx="6722283" cy="274500"/>
      </dsp:txXfrm>
    </dsp:sp>
    <dsp:sp modelId="{C8BA7CDC-A008-455D-B99D-E4F876439979}">
      <dsp:nvSpPr>
        <dsp:cNvPr id="0" name=""/>
        <dsp:cNvSpPr/>
      </dsp:nvSpPr>
      <dsp:spPr>
        <a:xfrm>
          <a:off x="0" y="2134862"/>
          <a:ext cx="6751983" cy="304200"/>
        </a:xfrm>
        <a:prstGeom prst="roundRect">
          <a:avLst/>
        </a:prstGeom>
        <a:gradFill rotWithShape="0">
          <a:gsLst>
            <a:gs pos="0">
              <a:schemeClr val="accent4">
                <a:hueOff val="7233727"/>
                <a:satOff val="-6500"/>
                <a:lumOff val="-1030"/>
                <a:alphaOff val="0"/>
                <a:tint val="50000"/>
                <a:satMod val="300000"/>
              </a:schemeClr>
            </a:gs>
            <a:gs pos="35000">
              <a:schemeClr val="accent4">
                <a:hueOff val="7233727"/>
                <a:satOff val="-6500"/>
                <a:lumOff val="-1030"/>
                <a:alphaOff val="0"/>
                <a:tint val="37000"/>
                <a:satMod val="300000"/>
              </a:schemeClr>
            </a:gs>
            <a:gs pos="100000">
              <a:schemeClr val="accent4">
                <a:hueOff val="7233727"/>
                <a:satOff val="-6500"/>
                <a:lumOff val="-10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EC" sz="1300" kern="1200"/>
            <a:t>Alteraciones obligaciones tributarias</a:t>
          </a:r>
        </a:p>
      </dsp:txBody>
      <dsp:txXfrm>
        <a:off x="14850" y="2149712"/>
        <a:ext cx="6722283" cy="274500"/>
      </dsp:txXfrm>
    </dsp:sp>
    <dsp:sp modelId="{9AC4C3F6-A2DF-4C2E-98B7-32772A3E93E4}">
      <dsp:nvSpPr>
        <dsp:cNvPr id="0" name=""/>
        <dsp:cNvSpPr/>
      </dsp:nvSpPr>
      <dsp:spPr>
        <a:xfrm>
          <a:off x="0" y="2476502"/>
          <a:ext cx="6751983" cy="304200"/>
        </a:xfrm>
        <a:prstGeom prst="roundRect">
          <a:avLst/>
        </a:prstGeom>
        <a:gradFill rotWithShape="0">
          <a:gsLst>
            <a:gs pos="0">
              <a:schemeClr val="accent4">
                <a:hueOff val="8439348"/>
                <a:satOff val="-7584"/>
                <a:lumOff val="-1201"/>
                <a:alphaOff val="0"/>
                <a:tint val="50000"/>
                <a:satMod val="300000"/>
              </a:schemeClr>
            </a:gs>
            <a:gs pos="35000">
              <a:schemeClr val="accent4">
                <a:hueOff val="8439348"/>
                <a:satOff val="-7584"/>
                <a:lumOff val="-1201"/>
                <a:alphaOff val="0"/>
                <a:tint val="37000"/>
                <a:satMod val="300000"/>
              </a:schemeClr>
            </a:gs>
            <a:gs pos="100000">
              <a:schemeClr val="accent4">
                <a:hueOff val="8439348"/>
                <a:satOff val="-7584"/>
                <a:lumOff val="-12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EC" sz="1300" kern="1200"/>
            <a:t>Pruebas de auditoría tradicionales</a:t>
          </a:r>
        </a:p>
      </dsp:txBody>
      <dsp:txXfrm>
        <a:off x="14850" y="2491352"/>
        <a:ext cx="6722283" cy="274500"/>
      </dsp:txXfrm>
    </dsp:sp>
    <dsp:sp modelId="{F0723F1E-B69D-41A5-A3E8-27F64DD98878}">
      <dsp:nvSpPr>
        <dsp:cNvPr id="0" name=""/>
        <dsp:cNvSpPr/>
      </dsp:nvSpPr>
      <dsp:spPr>
        <a:xfrm>
          <a:off x="0" y="2818142"/>
          <a:ext cx="6751983" cy="304200"/>
        </a:xfrm>
        <a:prstGeom prst="roundRect">
          <a:avLst/>
        </a:prstGeom>
        <a:gradFill rotWithShape="0">
          <a:gsLst>
            <a:gs pos="0">
              <a:schemeClr val="accent4">
                <a:hueOff val="9644969"/>
                <a:satOff val="-8667"/>
                <a:lumOff val="-1373"/>
                <a:alphaOff val="0"/>
                <a:tint val="50000"/>
                <a:satMod val="300000"/>
              </a:schemeClr>
            </a:gs>
            <a:gs pos="35000">
              <a:schemeClr val="accent4">
                <a:hueOff val="9644969"/>
                <a:satOff val="-8667"/>
                <a:lumOff val="-1373"/>
                <a:alphaOff val="0"/>
                <a:tint val="37000"/>
                <a:satMod val="300000"/>
              </a:schemeClr>
            </a:gs>
            <a:gs pos="100000">
              <a:schemeClr val="accent4">
                <a:hueOff val="9644969"/>
                <a:satOff val="-8667"/>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EC" sz="1300" kern="1200"/>
            <a:t>Falta procedimientos actualizados basados en la norma</a:t>
          </a:r>
        </a:p>
      </dsp:txBody>
      <dsp:txXfrm>
        <a:off x="14850" y="2832992"/>
        <a:ext cx="6722283" cy="274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5C174-59F5-4826-BCD2-0747F113BD80}">
      <dsp:nvSpPr>
        <dsp:cNvPr id="0" name=""/>
        <dsp:cNvSpPr/>
      </dsp:nvSpPr>
      <dsp:spPr>
        <a:xfrm>
          <a:off x="0" y="0"/>
          <a:ext cx="5282803" cy="4452731"/>
        </a:xfrm>
        <a:prstGeom prst="roundRect">
          <a:avLst>
            <a:gd name="adj" fmla="val 1000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C" sz="3200" b="1" i="1" kern="1200"/>
            <a:t>GENERAL</a:t>
          </a:r>
        </a:p>
      </dsp:txBody>
      <dsp:txXfrm>
        <a:off x="0" y="0"/>
        <a:ext cx="5282803" cy="1335819"/>
      </dsp:txXfrm>
    </dsp:sp>
    <dsp:sp modelId="{E6F2EF53-5BD0-48AA-A2DD-36F0F2562AC3}">
      <dsp:nvSpPr>
        <dsp:cNvPr id="0" name=""/>
        <dsp:cNvSpPr/>
      </dsp:nvSpPr>
      <dsp:spPr>
        <a:xfrm>
          <a:off x="533772" y="1335819"/>
          <a:ext cx="4226242" cy="289427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endParaRPr lang="es-ES" sz="1400" kern="1200"/>
        </a:p>
        <a:p>
          <a:pPr marL="0" lvl="0" indent="0" algn="ctr" defTabSz="622300">
            <a:lnSpc>
              <a:spcPct val="90000"/>
            </a:lnSpc>
            <a:spcBef>
              <a:spcPct val="0"/>
            </a:spcBef>
            <a:spcAft>
              <a:spcPct val="35000"/>
            </a:spcAft>
            <a:buNone/>
          </a:pPr>
          <a:r>
            <a:rPr lang="es-ES" sz="1400" kern="1200"/>
            <a:t>Determinar la incidencia de la auditoría financiera de los ingresos bajo NIIF 15 en los aspectos financieros contables y tributarios de las empresas del Sector automotriz en el cantón Rumiñahui durante los últimos 5 años.</a:t>
          </a:r>
          <a:endParaRPr lang="es-EC" sz="1400" kern="1200"/>
        </a:p>
      </dsp:txBody>
      <dsp:txXfrm>
        <a:off x="618542" y="1420589"/>
        <a:ext cx="4056702" cy="2724735"/>
      </dsp:txXfrm>
    </dsp:sp>
    <dsp:sp modelId="{19CF6155-AC56-4FDC-A135-A5AE30C528C2}">
      <dsp:nvSpPr>
        <dsp:cNvPr id="0" name=""/>
        <dsp:cNvSpPr/>
      </dsp:nvSpPr>
      <dsp:spPr>
        <a:xfrm>
          <a:off x="5684505" y="0"/>
          <a:ext cx="5282803" cy="4452731"/>
        </a:xfrm>
        <a:prstGeom prst="roundRect">
          <a:avLst>
            <a:gd name="adj" fmla="val 1000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C" sz="3200" b="1" i="1" kern="1200">
              <a:solidFill>
                <a:schemeClr val="tx1"/>
              </a:solidFill>
            </a:rPr>
            <a:t>ESPECÍFICOS</a:t>
          </a:r>
        </a:p>
      </dsp:txBody>
      <dsp:txXfrm>
        <a:off x="5684505" y="0"/>
        <a:ext cx="5282803" cy="1335819"/>
      </dsp:txXfrm>
    </dsp:sp>
    <dsp:sp modelId="{9C0BB7ED-C7CD-4C7D-A0AA-06F455485651}">
      <dsp:nvSpPr>
        <dsp:cNvPr id="0" name=""/>
        <dsp:cNvSpPr/>
      </dsp:nvSpPr>
      <dsp:spPr>
        <a:xfrm>
          <a:off x="6212785" y="1336199"/>
          <a:ext cx="4226242" cy="874783"/>
        </a:xfrm>
        <a:prstGeom prst="roundRect">
          <a:avLst>
            <a:gd name="adj" fmla="val 10000"/>
          </a:avLst>
        </a:prstGeom>
        <a:gradFill rotWithShape="0">
          <a:gsLst>
            <a:gs pos="0">
              <a:schemeClr val="accent3">
                <a:hueOff val="-1860324"/>
                <a:satOff val="-10190"/>
                <a:lumOff val="3137"/>
                <a:alphaOff val="0"/>
                <a:shade val="51000"/>
                <a:satMod val="130000"/>
              </a:schemeClr>
            </a:gs>
            <a:gs pos="80000">
              <a:schemeClr val="accent3">
                <a:hueOff val="-1860324"/>
                <a:satOff val="-10190"/>
                <a:lumOff val="3137"/>
                <a:alphaOff val="0"/>
                <a:shade val="93000"/>
                <a:satMod val="130000"/>
              </a:schemeClr>
            </a:gs>
            <a:gs pos="100000">
              <a:schemeClr val="accent3">
                <a:hueOff val="-1860324"/>
                <a:satOff val="-10190"/>
                <a:lumOff val="31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ES" sz="1400" kern="1200"/>
            <a:t>Establecer las bases teóricas y prácticas necesarias para la aplicación de la NIFF 15 en las empresas automotrices.</a:t>
          </a:r>
          <a:endParaRPr lang="es-EC" sz="1400" kern="1200"/>
        </a:p>
      </dsp:txBody>
      <dsp:txXfrm>
        <a:off x="6238407" y="1361821"/>
        <a:ext cx="4174998" cy="823539"/>
      </dsp:txXfrm>
    </dsp:sp>
    <dsp:sp modelId="{4808A214-6AB6-426F-B338-118591E32D75}">
      <dsp:nvSpPr>
        <dsp:cNvPr id="0" name=""/>
        <dsp:cNvSpPr/>
      </dsp:nvSpPr>
      <dsp:spPr>
        <a:xfrm>
          <a:off x="6212785" y="2345565"/>
          <a:ext cx="4226242" cy="874783"/>
        </a:xfrm>
        <a:prstGeom prst="roundRect">
          <a:avLst>
            <a:gd name="adj" fmla="val 10000"/>
          </a:avLst>
        </a:prstGeom>
        <a:gradFill rotWithShape="0">
          <a:gsLst>
            <a:gs pos="0">
              <a:schemeClr val="accent3">
                <a:hueOff val="-3720648"/>
                <a:satOff val="-20381"/>
                <a:lumOff val="6275"/>
                <a:alphaOff val="0"/>
                <a:shade val="51000"/>
                <a:satMod val="130000"/>
              </a:schemeClr>
            </a:gs>
            <a:gs pos="80000">
              <a:schemeClr val="accent3">
                <a:hueOff val="-3720648"/>
                <a:satOff val="-20381"/>
                <a:lumOff val="6275"/>
                <a:alphaOff val="0"/>
                <a:shade val="93000"/>
                <a:satMod val="130000"/>
              </a:schemeClr>
            </a:gs>
            <a:gs pos="100000">
              <a:schemeClr val="accent3">
                <a:hueOff val="-3720648"/>
                <a:satOff val="-20381"/>
                <a:lumOff val="6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ES" sz="1400" kern="1200"/>
            <a:t>Realizar un diagnóstico de aplicación de los procedimientos de auditoría a los ingresos y del tratamiento contable financiero y tributario de los ingresos en los concesionarios.</a:t>
          </a:r>
          <a:endParaRPr lang="es-EC" sz="1400" kern="1200"/>
        </a:p>
      </dsp:txBody>
      <dsp:txXfrm>
        <a:off x="6238407" y="2371187"/>
        <a:ext cx="4174998" cy="823539"/>
      </dsp:txXfrm>
    </dsp:sp>
    <dsp:sp modelId="{7113D5CB-5EE9-49B4-9C22-7CE116BC0049}">
      <dsp:nvSpPr>
        <dsp:cNvPr id="0" name=""/>
        <dsp:cNvSpPr/>
      </dsp:nvSpPr>
      <dsp:spPr>
        <a:xfrm>
          <a:off x="6212785" y="3354930"/>
          <a:ext cx="4226242" cy="874783"/>
        </a:xfrm>
        <a:prstGeom prst="roundRect">
          <a:avLst>
            <a:gd name="adj" fmla="val 10000"/>
          </a:avLst>
        </a:prstGeom>
        <a:gradFill rotWithShape="0">
          <a:gsLst>
            <a:gs pos="0">
              <a:schemeClr val="accent3">
                <a:hueOff val="-5580972"/>
                <a:satOff val="-30571"/>
                <a:lumOff val="9412"/>
                <a:alphaOff val="0"/>
                <a:shade val="51000"/>
                <a:satMod val="130000"/>
              </a:schemeClr>
            </a:gs>
            <a:gs pos="80000">
              <a:schemeClr val="accent3">
                <a:hueOff val="-5580972"/>
                <a:satOff val="-30571"/>
                <a:lumOff val="9412"/>
                <a:alphaOff val="0"/>
                <a:shade val="93000"/>
                <a:satMod val="130000"/>
              </a:schemeClr>
            </a:gs>
            <a:gs pos="100000">
              <a:schemeClr val="accent3">
                <a:hueOff val="-5580972"/>
                <a:satOff val="-30571"/>
                <a:lumOff val="94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ES" sz="1400" kern="1200"/>
            <a:t>Establecer una guía de tratamiento contable y procedimientos de auditoría a los ingresos bajo NIIF 15 para las empresas concesionarias de vehículos. </a:t>
          </a:r>
          <a:endParaRPr lang="es-EC" sz="1400" kern="1200"/>
        </a:p>
      </dsp:txBody>
      <dsp:txXfrm>
        <a:off x="6238407" y="3380552"/>
        <a:ext cx="4174998" cy="8235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36F4E-0D1F-4004-9813-DAB812007B5F}">
      <dsp:nvSpPr>
        <dsp:cNvPr id="0" name=""/>
        <dsp:cNvSpPr/>
      </dsp:nvSpPr>
      <dsp:spPr>
        <a:xfrm rot="21300000">
          <a:off x="18246" y="1707083"/>
          <a:ext cx="5909316" cy="676705"/>
        </a:xfrm>
        <a:prstGeom prst="mathMinus">
          <a:avLst/>
        </a:prstGeom>
        <a:solidFill>
          <a:schemeClr val="accent5">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F38D09D-A3FA-41B4-878B-E679ABCCC955}">
      <dsp:nvSpPr>
        <dsp:cNvPr id="0" name=""/>
        <dsp:cNvSpPr/>
      </dsp:nvSpPr>
      <dsp:spPr>
        <a:xfrm>
          <a:off x="713497" y="204543"/>
          <a:ext cx="1783742" cy="1636349"/>
        </a:xfrm>
        <a:prstGeom prst="downArrow">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26581D9-9C46-4619-94D8-ABD3FBB1920C}">
      <dsp:nvSpPr>
        <dsp:cNvPr id="0" name=""/>
        <dsp:cNvSpPr/>
      </dsp:nvSpPr>
      <dsp:spPr>
        <a:xfrm>
          <a:off x="2656967" y="0"/>
          <a:ext cx="2891280" cy="171816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150000"/>
            </a:lnSpc>
            <a:spcBef>
              <a:spcPct val="0"/>
            </a:spcBef>
            <a:spcAft>
              <a:spcPct val="35000"/>
            </a:spcAft>
            <a:buNone/>
          </a:pPr>
          <a:r>
            <a:rPr lang="es-ES" sz="1400" b="1" kern="1200"/>
            <a:t>H1</a:t>
          </a:r>
          <a:r>
            <a:rPr lang="es-ES" sz="1400" kern="1200"/>
            <a:t> La auditoría de ingresos incide en el impacto financiero contable y tributario según la NIIF 15 en las empresas automotrices del cantón Rumiñahui.</a:t>
          </a:r>
          <a:endParaRPr lang="es-EC" sz="1400" kern="1200"/>
        </a:p>
      </dsp:txBody>
      <dsp:txXfrm>
        <a:off x="2656967" y="0"/>
        <a:ext cx="2891280" cy="1718166"/>
      </dsp:txXfrm>
    </dsp:sp>
    <dsp:sp modelId="{F6C4C4DD-C9BC-4383-AE8E-D51148BB34A1}">
      <dsp:nvSpPr>
        <dsp:cNvPr id="0" name=""/>
        <dsp:cNvSpPr/>
      </dsp:nvSpPr>
      <dsp:spPr>
        <a:xfrm>
          <a:off x="3448569" y="2249980"/>
          <a:ext cx="1783742" cy="1636349"/>
        </a:xfrm>
        <a:prstGeom prst="upArrow">
          <a:avLst/>
        </a:prstGeom>
        <a:solidFill>
          <a:schemeClr val="accent5">
            <a:hueOff val="-14019298"/>
            <a:satOff val="20613"/>
            <a:lumOff val="1764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D6DB4B4-E208-4B0D-A21A-7E3FE9093493}">
      <dsp:nvSpPr>
        <dsp:cNvPr id="0" name=""/>
        <dsp:cNvSpPr/>
      </dsp:nvSpPr>
      <dsp:spPr>
        <a:xfrm>
          <a:off x="366642" y="2372706"/>
          <a:ext cx="2953116" cy="171816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150000"/>
            </a:lnSpc>
            <a:spcBef>
              <a:spcPct val="0"/>
            </a:spcBef>
            <a:spcAft>
              <a:spcPct val="35000"/>
            </a:spcAft>
            <a:buNone/>
          </a:pPr>
          <a:r>
            <a:rPr lang="es-ES" sz="1400" b="1" kern="1200"/>
            <a:t>H0:  </a:t>
          </a:r>
          <a:r>
            <a:rPr lang="es-ES" sz="1400" kern="1200"/>
            <a:t>La auditoría de ingresos no incide en el impacto financiero contable y tributario según la NIIF 15 en las empresas automotrices del cantón Rumiñahui.</a:t>
          </a:r>
          <a:endParaRPr lang="es-EC" sz="1400" kern="1200"/>
        </a:p>
      </dsp:txBody>
      <dsp:txXfrm>
        <a:off x="366642" y="2372706"/>
        <a:ext cx="2953116" cy="17181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411DC-A1DA-4D74-9482-147A64A38F30}">
      <dsp:nvSpPr>
        <dsp:cNvPr id="0" name=""/>
        <dsp:cNvSpPr/>
      </dsp:nvSpPr>
      <dsp:spPr>
        <a:xfrm>
          <a:off x="0" y="2736882"/>
          <a:ext cx="5535283" cy="179569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s-ES" sz="2800" kern="1200">
              <a:latin typeface="Arial"/>
            </a:rPr>
            <a:t>DISEÑO DE INVESTIGACIÓN</a:t>
          </a:r>
          <a:endParaRPr lang="es-ES" sz="2800" kern="1200"/>
        </a:p>
      </dsp:txBody>
      <dsp:txXfrm>
        <a:off x="0" y="2736882"/>
        <a:ext cx="5535283" cy="969673"/>
      </dsp:txXfrm>
    </dsp:sp>
    <dsp:sp modelId="{765B00BE-51ED-40E8-B914-50B1F0809702}">
      <dsp:nvSpPr>
        <dsp:cNvPr id="0" name=""/>
        <dsp:cNvSpPr/>
      </dsp:nvSpPr>
      <dsp:spPr>
        <a:xfrm>
          <a:off x="2702" y="3670641"/>
          <a:ext cx="1843292" cy="826017"/>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ES" sz="2000" kern="1200">
              <a:latin typeface="Arial"/>
            </a:rPr>
            <a:t>Descriptivo</a:t>
          </a:r>
          <a:endParaRPr lang="es-ES" sz="2000" kern="1200"/>
        </a:p>
      </dsp:txBody>
      <dsp:txXfrm>
        <a:off x="2702" y="3670641"/>
        <a:ext cx="1843292" cy="826017"/>
      </dsp:txXfrm>
    </dsp:sp>
    <dsp:sp modelId="{F538C2E8-714A-448B-B200-4924D990A7FA}">
      <dsp:nvSpPr>
        <dsp:cNvPr id="0" name=""/>
        <dsp:cNvSpPr/>
      </dsp:nvSpPr>
      <dsp:spPr>
        <a:xfrm>
          <a:off x="1845995" y="3670641"/>
          <a:ext cx="1843292" cy="826017"/>
        </a:xfrm>
        <a:prstGeom prst="rect">
          <a:avLst/>
        </a:prstGeom>
        <a:solidFill>
          <a:schemeClr val="accent3">
            <a:tint val="40000"/>
            <a:alpha val="90000"/>
            <a:hueOff val="-1993057"/>
            <a:satOff val="-82"/>
            <a:lumOff val="290"/>
            <a:alphaOff val="0"/>
          </a:schemeClr>
        </a:solidFill>
        <a:ln w="9525" cap="flat" cmpd="sng" algn="ctr">
          <a:solidFill>
            <a:schemeClr val="accent3">
              <a:tint val="40000"/>
              <a:alpha val="90000"/>
              <a:hueOff val="-1993057"/>
              <a:satOff val="-82"/>
              <a:lumOff val="29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ctr" defTabSz="889000" rtl="0">
            <a:lnSpc>
              <a:spcPct val="90000"/>
            </a:lnSpc>
            <a:spcBef>
              <a:spcPct val="0"/>
            </a:spcBef>
            <a:spcAft>
              <a:spcPct val="35000"/>
            </a:spcAft>
            <a:buNone/>
          </a:pPr>
          <a:r>
            <a:rPr lang="es-ES" sz="2000" kern="1200">
              <a:latin typeface="Arial"/>
            </a:rPr>
            <a:t> Enfoque Cuantitativo</a:t>
          </a:r>
          <a:endParaRPr lang="es-ES" sz="2000" kern="1200"/>
        </a:p>
      </dsp:txBody>
      <dsp:txXfrm>
        <a:off x="1845995" y="3670641"/>
        <a:ext cx="1843292" cy="826017"/>
      </dsp:txXfrm>
    </dsp:sp>
    <dsp:sp modelId="{593ED86A-E687-4CAD-ABA5-391B828FE508}">
      <dsp:nvSpPr>
        <dsp:cNvPr id="0" name=""/>
        <dsp:cNvSpPr/>
      </dsp:nvSpPr>
      <dsp:spPr>
        <a:xfrm>
          <a:off x="3689287" y="3670641"/>
          <a:ext cx="1843292" cy="826017"/>
        </a:xfrm>
        <a:prstGeom prst="rect">
          <a:avLst/>
        </a:prstGeom>
        <a:solidFill>
          <a:schemeClr val="accent3">
            <a:tint val="40000"/>
            <a:alpha val="90000"/>
            <a:hueOff val="-3986115"/>
            <a:satOff val="-165"/>
            <a:lumOff val="580"/>
            <a:alphaOff val="0"/>
          </a:schemeClr>
        </a:solidFill>
        <a:ln w="9525" cap="flat" cmpd="sng" algn="ctr">
          <a:solidFill>
            <a:schemeClr val="accent3">
              <a:tint val="40000"/>
              <a:alpha val="90000"/>
              <a:hueOff val="-3986115"/>
              <a:satOff val="-165"/>
              <a:lumOff val="58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ES" sz="2000" kern="1200">
              <a:latin typeface="Arial"/>
            </a:rPr>
            <a:t>Correlacional</a:t>
          </a:r>
        </a:p>
      </dsp:txBody>
      <dsp:txXfrm>
        <a:off x="3689287" y="3670641"/>
        <a:ext cx="1843292" cy="826017"/>
      </dsp:txXfrm>
    </dsp:sp>
    <dsp:sp modelId="{9094E9EF-1FF4-437E-BD9D-7F7ACC4EA73F}">
      <dsp:nvSpPr>
        <dsp:cNvPr id="0" name=""/>
        <dsp:cNvSpPr/>
      </dsp:nvSpPr>
      <dsp:spPr>
        <a:xfrm rot="10800000">
          <a:off x="0" y="2044"/>
          <a:ext cx="5535283" cy="2761772"/>
        </a:xfrm>
        <a:prstGeom prst="upArrowCallout">
          <a:avLst/>
        </a:prstGeom>
        <a:gradFill rotWithShape="0">
          <a:gsLst>
            <a:gs pos="0">
              <a:schemeClr val="accent3">
                <a:hueOff val="-5580972"/>
                <a:satOff val="-30571"/>
                <a:lumOff val="9412"/>
                <a:alphaOff val="0"/>
                <a:shade val="51000"/>
                <a:satMod val="130000"/>
              </a:schemeClr>
            </a:gs>
            <a:gs pos="80000">
              <a:schemeClr val="accent3">
                <a:hueOff val="-5580972"/>
                <a:satOff val="-30571"/>
                <a:lumOff val="9412"/>
                <a:alphaOff val="0"/>
                <a:shade val="93000"/>
                <a:satMod val="130000"/>
              </a:schemeClr>
            </a:gs>
            <a:gs pos="100000">
              <a:schemeClr val="accent3">
                <a:hueOff val="-5580972"/>
                <a:satOff val="-30571"/>
                <a:lumOff val="94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s-ES" sz="2800" kern="1200">
              <a:latin typeface="Arial"/>
            </a:rPr>
            <a:t>TIPO DE INVESTIGACIÓN</a:t>
          </a:r>
          <a:endParaRPr lang="es-ES" sz="2800" kern="1200"/>
        </a:p>
      </dsp:txBody>
      <dsp:txXfrm rot="-10800000">
        <a:off x="0" y="2044"/>
        <a:ext cx="5535283" cy="969382"/>
      </dsp:txXfrm>
    </dsp:sp>
    <dsp:sp modelId="{F3841CD3-6D05-4ACD-95C6-73AFC23F80D4}">
      <dsp:nvSpPr>
        <dsp:cNvPr id="0" name=""/>
        <dsp:cNvSpPr/>
      </dsp:nvSpPr>
      <dsp:spPr>
        <a:xfrm>
          <a:off x="0" y="971427"/>
          <a:ext cx="5535283" cy="825770"/>
        </a:xfrm>
        <a:prstGeom prst="rect">
          <a:avLst/>
        </a:prstGeom>
        <a:solidFill>
          <a:schemeClr val="accent3">
            <a:tint val="40000"/>
            <a:alpha val="90000"/>
            <a:hueOff val="-5979172"/>
            <a:satOff val="-247"/>
            <a:lumOff val="870"/>
            <a:alphaOff val="0"/>
          </a:schemeClr>
        </a:solidFill>
        <a:ln w="9525" cap="flat" cmpd="sng" algn="ctr">
          <a:solidFill>
            <a:schemeClr val="accent3">
              <a:tint val="40000"/>
              <a:alpha val="90000"/>
              <a:hueOff val="-5979172"/>
              <a:satOff val="-247"/>
              <a:lumOff val="87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ctr" defTabSz="889000" rtl="0">
            <a:lnSpc>
              <a:spcPct val="90000"/>
            </a:lnSpc>
            <a:spcBef>
              <a:spcPct val="0"/>
            </a:spcBef>
            <a:spcAft>
              <a:spcPct val="35000"/>
            </a:spcAft>
            <a:buNone/>
          </a:pPr>
          <a:r>
            <a:rPr lang="es-ES" sz="2000" kern="1200">
              <a:latin typeface="Arial"/>
            </a:rPr>
            <a:t>No Experimental</a:t>
          </a:r>
          <a:endParaRPr lang="es-ES" sz="2000" kern="1200"/>
        </a:p>
      </dsp:txBody>
      <dsp:txXfrm>
        <a:off x="0" y="971427"/>
        <a:ext cx="5535283" cy="8257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5EE83-5608-4968-90CF-15F82BE32ACE}">
      <dsp:nvSpPr>
        <dsp:cNvPr id="0" name=""/>
        <dsp:cNvSpPr/>
      </dsp:nvSpPr>
      <dsp:spPr>
        <a:xfrm>
          <a:off x="114972" y="371"/>
          <a:ext cx="1540755" cy="149122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s-ES" sz="1400" kern="1200">
              <a:solidFill>
                <a:schemeClr val="tx1"/>
              </a:solidFill>
              <a:latin typeface="Arial"/>
            </a:rPr>
            <a:t>SUPERCIAS Grupo G4510 (168 empresas)</a:t>
          </a:r>
        </a:p>
      </dsp:txBody>
      <dsp:txXfrm>
        <a:off x="340610" y="218755"/>
        <a:ext cx="1089479" cy="1054452"/>
      </dsp:txXfrm>
    </dsp:sp>
    <dsp:sp modelId="{29EDE4E6-6713-4501-9999-F7DB084CD5EE}">
      <dsp:nvSpPr>
        <dsp:cNvPr id="0" name=""/>
        <dsp:cNvSpPr/>
      </dsp:nvSpPr>
      <dsp:spPr>
        <a:xfrm>
          <a:off x="529599" y="1591201"/>
          <a:ext cx="711501" cy="711501"/>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623908" y="1863279"/>
        <a:ext cx="522883" cy="167345"/>
      </dsp:txXfrm>
    </dsp:sp>
    <dsp:sp modelId="{1D2A25A3-CC01-4737-A557-5EE9CCFBD24F}">
      <dsp:nvSpPr>
        <dsp:cNvPr id="0" name=""/>
        <dsp:cNvSpPr/>
      </dsp:nvSpPr>
      <dsp:spPr>
        <a:xfrm>
          <a:off x="92706" y="2402313"/>
          <a:ext cx="1585285" cy="1470574"/>
        </a:xfrm>
        <a:prstGeom prst="ellipse">
          <a:avLst/>
        </a:prstGeom>
        <a:solidFill>
          <a:schemeClr val="accent5">
            <a:hueOff val="-7009649"/>
            <a:satOff val="10306"/>
            <a:lumOff val="8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s-ES" sz="1400" kern="1200">
              <a:solidFill>
                <a:schemeClr val="tx1"/>
              </a:solidFill>
              <a:latin typeface="Arial"/>
            </a:rPr>
            <a:t>Auditores Externos Calificados (72)</a:t>
          </a:r>
          <a:endParaRPr lang="es-ES" sz="1400" kern="1200">
            <a:solidFill>
              <a:schemeClr val="tx1"/>
            </a:solidFill>
          </a:endParaRPr>
        </a:p>
      </dsp:txBody>
      <dsp:txXfrm>
        <a:off x="324866" y="2617674"/>
        <a:ext cx="1120965" cy="1039852"/>
      </dsp:txXfrm>
    </dsp:sp>
    <dsp:sp modelId="{FB72682B-71B1-49A8-851A-D5BB904967D5}">
      <dsp:nvSpPr>
        <dsp:cNvPr id="0" name=""/>
        <dsp:cNvSpPr/>
      </dsp:nvSpPr>
      <dsp:spPr>
        <a:xfrm>
          <a:off x="1862001" y="1708458"/>
          <a:ext cx="390098" cy="456342"/>
        </a:xfrm>
        <a:prstGeom prst="rightArrow">
          <a:avLst>
            <a:gd name="adj1" fmla="val 60000"/>
            <a:gd name="adj2" fmla="val 50000"/>
          </a:avLst>
        </a:prstGeom>
        <a:solidFill>
          <a:schemeClr val="accent5">
            <a:hueOff val="-14019298"/>
            <a:satOff val="20613"/>
            <a:lumOff val="176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1862001" y="1799726"/>
        <a:ext cx="273069" cy="273806"/>
      </dsp:txXfrm>
    </dsp:sp>
    <dsp:sp modelId="{83D07035-DC4D-4504-A2DE-ED4B400937D9}">
      <dsp:nvSpPr>
        <dsp:cNvPr id="0" name=""/>
        <dsp:cNvSpPr/>
      </dsp:nvSpPr>
      <dsp:spPr>
        <a:xfrm>
          <a:off x="2414028" y="709903"/>
          <a:ext cx="2453451" cy="2453451"/>
        </a:xfrm>
        <a:prstGeom prst="ellipse">
          <a:avLst/>
        </a:prstGeom>
        <a:solidFill>
          <a:schemeClr val="accent5">
            <a:hueOff val="-14019298"/>
            <a:satOff val="20613"/>
            <a:lumOff val="17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s-ES" sz="2000" kern="1200">
              <a:solidFill>
                <a:schemeClr val="tx1"/>
              </a:solidFill>
              <a:latin typeface="Arial"/>
            </a:rPr>
            <a:t>Observación de campo </a:t>
          </a:r>
        </a:p>
        <a:p>
          <a:pPr marL="0" lvl="0" indent="0" algn="ctr" defTabSz="889000" rtl="0">
            <a:lnSpc>
              <a:spcPct val="90000"/>
            </a:lnSpc>
            <a:spcBef>
              <a:spcPct val="0"/>
            </a:spcBef>
            <a:spcAft>
              <a:spcPct val="35000"/>
            </a:spcAft>
            <a:buNone/>
          </a:pPr>
          <a:r>
            <a:rPr lang="es-ES" sz="2000" b="1" kern="1200">
              <a:solidFill>
                <a:schemeClr val="tx1"/>
              </a:solidFill>
              <a:latin typeface="Arial"/>
            </a:rPr>
            <a:t>11 EMPRESAS</a:t>
          </a:r>
          <a:endParaRPr lang="es-ES" sz="2000" b="1" kern="1200">
            <a:solidFill>
              <a:schemeClr val="tx1"/>
            </a:solidFill>
          </a:endParaRPr>
        </a:p>
      </dsp:txBody>
      <dsp:txXfrm>
        <a:off x="2773328" y="1069203"/>
        <a:ext cx="1734851" cy="17348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2CEE8-880E-4D3E-B052-B10EB08662EB}">
      <dsp:nvSpPr>
        <dsp:cNvPr id="0" name=""/>
        <dsp:cNvSpPr/>
      </dsp:nvSpPr>
      <dsp:spPr>
        <a:xfrm>
          <a:off x="3605" y="29017"/>
          <a:ext cx="1503980" cy="751990"/>
        </a:xfrm>
        <a:prstGeom prst="rect">
          <a:avLst/>
        </a:prstGeom>
        <a:gradFill rotWithShape="0">
          <a:gsLst>
            <a:gs pos="0">
              <a:schemeClr val="accent3">
                <a:shade val="60000"/>
                <a:hueOff val="0"/>
                <a:satOff val="0"/>
                <a:lumOff val="0"/>
                <a:alphaOff val="0"/>
                <a:tint val="50000"/>
                <a:satMod val="300000"/>
              </a:schemeClr>
            </a:gs>
            <a:gs pos="35000">
              <a:schemeClr val="accent3">
                <a:shade val="60000"/>
                <a:hueOff val="0"/>
                <a:satOff val="0"/>
                <a:lumOff val="0"/>
                <a:alphaOff val="0"/>
                <a:tint val="37000"/>
                <a:satMod val="300000"/>
              </a:schemeClr>
            </a:gs>
            <a:gs pos="100000">
              <a:schemeClr val="accent3">
                <a:shade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C" sz="1300" kern="1200"/>
            <a:t>Encuesta enfocada a los auditores</a:t>
          </a:r>
        </a:p>
      </dsp:txBody>
      <dsp:txXfrm>
        <a:off x="3605" y="29017"/>
        <a:ext cx="1503980" cy="751990"/>
      </dsp:txXfrm>
    </dsp:sp>
    <dsp:sp modelId="{622E38CF-EF28-4430-A473-542D173A4835}">
      <dsp:nvSpPr>
        <dsp:cNvPr id="0" name=""/>
        <dsp:cNvSpPr/>
      </dsp:nvSpPr>
      <dsp:spPr>
        <a:xfrm>
          <a:off x="1823422" y="29017"/>
          <a:ext cx="1503980" cy="751990"/>
        </a:xfrm>
        <a:prstGeom prst="rect">
          <a:avLst/>
        </a:prstGeom>
        <a:gradFill rotWithShape="0">
          <a:gsLst>
            <a:gs pos="0">
              <a:schemeClr val="accent3">
                <a:shade val="60000"/>
                <a:hueOff val="0"/>
                <a:satOff val="0"/>
                <a:lumOff val="0"/>
                <a:alphaOff val="0"/>
                <a:tint val="50000"/>
                <a:satMod val="300000"/>
              </a:schemeClr>
            </a:gs>
            <a:gs pos="35000">
              <a:schemeClr val="accent3">
                <a:shade val="60000"/>
                <a:hueOff val="0"/>
                <a:satOff val="0"/>
                <a:lumOff val="0"/>
                <a:alphaOff val="0"/>
                <a:tint val="37000"/>
                <a:satMod val="300000"/>
              </a:schemeClr>
            </a:gs>
            <a:gs pos="100000">
              <a:schemeClr val="accent3">
                <a:shade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C" sz="1300" kern="1200"/>
            <a:t>20 preguntas (6 dimensiones)</a:t>
          </a:r>
        </a:p>
      </dsp:txBody>
      <dsp:txXfrm>
        <a:off x="1823422" y="29017"/>
        <a:ext cx="1503980" cy="751990"/>
      </dsp:txXfrm>
    </dsp:sp>
    <dsp:sp modelId="{E948A1DD-73B2-462A-9E90-0BDEBBB6541A}">
      <dsp:nvSpPr>
        <dsp:cNvPr id="0" name=""/>
        <dsp:cNvSpPr/>
      </dsp:nvSpPr>
      <dsp:spPr>
        <a:xfrm>
          <a:off x="3643239" y="29017"/>
          <a:ext cx="1503980" cy="751990"/>
        </a:xfrm>
        <a:prstGeom prst="rect">
          <a:avLst/>
        </a:prstGeom>
        <a:gradFill rotWithShape="0">
          <a:gsLst>
            <a:gs pos="0">
              <a:schemeClr val="accent3">
                <a:shade val="60000"/>
                <a:hueOff val="0"/>
                <a:satOff val="0"/>
                <a:lumOff val="0"/>
                <a:alphaOff val="0"/>
                <a:tint val="50000"/>
                <a:satMod val="300000"/>
              </a:schemeClr>
            </a:gs>
            <a:gs pos="35000">
              <a:schemeClr val="accent3">
                <a:shade val="60000"/>
                <a:hueOff val="0"/>
                <a:satOff val="0"/>
                <a:lumOff val="0"/>
                <a:alphaOff val="0"/>
                <a:tint val="37000"/>
                <a:satMod val="300000"/>
              </a:schemeClr>
            </a:gs>
            <a:gs pos="100000">
              <a:schemeClr val="accent3">
                <a:shade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C" sz="1300" kern="1200"/>
            <a:t>Conocer su opinión, conocimientos y técnicas aplicadas </a:t>
          </a:r>
        </a:p>
      </dsp:txBody>
      <dsp:txXfrm>
        <a:off x="3643239" y="29017"/>
        <a:ext cx="1503980" cy="751990"/>
      </dsp:txXfrm>
    </dsp:sp>
    <dsp:sp modelId="{364D3C5A-606A-4AC7-AB23-FA6F9EBF57D0}">
      <dsp:nvSpPr>
        <dsp:cNvPr id="0" name=""/>
        <dsp:cNvSpPr/>
      </dsp:nvSpPr>
      <dsp:spPr>
        <a:xfrm>
          <a:off x="5463056" y="29017"/>
          <a:ext cx="1503980" cy="751990"/>
        </a:xfrm>
        <a:prstGeom prst="rect">
          <a:avLst/>
        </a:prstGeom>
        <a:gradFill rotWithShape="0">
          <a:gsLst>
            <a:gs pos="0">
              <a:schemeClr val="accent3">
                <a:shade val="60000"/>
                <a:hueOff val="0"/>
                <a:satOff val="0"/>
                <a:lumOff val="0"/>
                <a:alphaOff val="0"/>
                <a:tint val="50000"/>
                <a:satMod val="300000"/>
              </a:schemeClr>
            </a:gs>
            <a:gs pos="35000">
              <a:schemeClr val="accent3">
                <a:shade val="60000"/>
                <a:hueOff val="0"/>
                <a:satOff val="0"/>
                <a:lumOff val="0"/>
                <a:alphaOff val="0"/>
                <a:tint val="37000"/>
                <a:satMod val="300000"/>
              </a:schemeClr>
            </a:gs>
            <a:gs pos="100000">
              <a:schemeClr val="accent3">
                <a:shade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C" sz="1300" kern="1200"/>
            <a:t>Ejecución de su trabajo de auditoría</a:t>
          </a:r>
        </a:p>
      </dsp:txBody>
      <dsp:txXfrm>
        <a:off x="5463056" y="29017"/>
        <a:ext cx="1503980" cy="7519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77D4F-5D4D-4111-9724-FCE4502D6330}">
      <dsp:nvSpPr>
        <dsp:cNvPr id="0" name=""/>
        <dsp:cNvSpPr/>
      </dsp:nvSpPr>
      <dsp:spPr>
        <a:xfrm rot="5400000">
          <a:off x="305415" y="1589160"/>
          <a:ext cx="911866" cy="1517325"/>
        </a:xfrm>
        <a:prstGeom prst="corner">
          <a:avLst>
            <a:gd name="adj1" fmla="val 16120"/>
            <a:gd name="adj2" fmla="val 1611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D081926-3D6F-464E-BD68-D2F61C1DB3A1}">
      <dsp:nvSpPr>
        <dsp:cNvPr id="0" name=""/>
        <dsp:cNvSpPr/>
      </dsp:nvSpPr>
      <dsp:spPr>
        <a:xfrm>
          <a:off x="174914" y="2067153"/>
          <a:ext cx="1548095" cy="1200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s-EC" sz="1300" kern="1200"/>
            <a:t>Cuentas representativas de los estados de Situación Financiera y Resultados.</a:t>
          </a:r>
        </a:p>
      </dsp:txBody>
      <dsp:txXfrm>
        <a:off x="174914" y="2067153"/>
        <a:ext cx="1548095" cy="1200754"/>
      </dsp:txXfrm>
    </dsp:sp>
    <dsp:sp modelId="{25BF00C0-77AF-4977-8870-FE5332F1BF53}">
      <dsp:nvSpPr>
        <dsp:cNvPr id="0" name=""/>
        <dsp:cNvSpPr/>
      </dsp:nvSpPr>
      <dsp:spPr>
        <a:xfrm>
          <a:off x="1264590" y="1477453"/>
          <a:ext cx="258462" cy="258462"/>
        </a:xfrm>
        <a:prstGeom prst="triangle">
          <a:avLst>
            <a:gd name="adj" fmla="val 100000"/>
          </a:avLst>
        </a:prstGeom>
        <a:gradFill rotWithShape="0">
          <a:gsLst>
            <a:gs pos="0">
              <a:schemeClr val="accent5">
                <a:hueOff val="-3504825"/>
                <a:satOff val="5153"/>
                <a:lumOff val="4412"/>
                <a:alphaOff val="0"/>
                <a:shade val="51000"/>
                <a:satMod val="130000"/>
              </a:schemeClr>
            </a:gs>
            <a:gs pos="80000">
              <a:schemeClr val="accent5">
                <a:hueOff val="-3504825"/>
                <a:satOff val="5153"/>
                <a:lumOff val="4412"/>
                <a:alphaOff val="0"/>
                <a:shade val="93000"/>
                <a:satMod val="130000"/>
              </a:schemeClr>
            </a:gs>
            <a:gs pos="100000">
              <a:schemeClr val="accent5">
                <a:hueOff val="-3504825"/>
                <a:satOff val="5153"/>
                <a:lumOff val="4412"/>
                <a:alphaOff val="0"/>
                <a:shade val="94000"/>
                <a:satMod val="135000"/>
              </a:schemeClr>
            </a:gs>
          </a:gsLst>
          <a:lin ang="16200000" scaled="0"/>
        </a:gradFill>
        <a:ln w="9525" cap="flat" cmpd="sng" algn="ctr">
          <a:solidFill>
            <a:schemeClr val="accent5">
              <a:hueOff val="-3504825"/>
              <a:satOff val="5153"/>
              <a:lumOff val="441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4EF3887-E455-435E-829A-F5A158B0A454}">
      <dsp:nvSpPr>
        <dsp:cNvPr id="0" name=""/>
        <dsp:cNvSpPr/>
      </dsp:nvSpPr>
      <dsp:spPr>
        <a:xfrm rot="5400000">
          <a:off x="2071502" y="1174193"/>
          <a:ext cx="911866" cy="1517325"/>
        </a:xfrm>
        <a:prstGeom prst="corner">
          <a:avLst>
            <a:gd name="adj1" fmla="val 16120"/>
            <a:gd name="adj2" fmla="val 16110"/>
          </a:avLst>
        </a:prstGeom>
        <a:gradFill rotWithShape="0">
          <a:gsLst>
            <a:gs pos="0">
              <a:schemeClr val="accent5">
                <a:hueOff val="-7009649"/>
                <a:satOff val="10306"/>
                <a:lumOff val="8824"/>
                <a:alphaOff val="0"/>
                <a:shade val="51000"/>
                <a:satMod val="130000"/>
              </a:schemeClr>
            </a:gs>
            <a:gs pos="80000">
              <a:schemeClr val="accent5">
                <a:hueOff val="-7009649"/>
                <a:satOff val="10306"/>
                <a:lumOff val="8824"/>
                <a:alphaOff val="0"/>
                <a:shade val="93000"/>
                <a:satMod val="130000"/>
              </a:schemeClr>
            </a:gs>
            <a:gs pos="100000">
              <a:schemeClr val="accent5">
                <a:hueOff val="-7009649"/>
                <a:satOff val="10306"/>
                <a:lumOff val="8824"/>
                <a:alphaOff val="0"/>
                <a:shade val="94000"/>
                <a:satMod val="135000"/>
              </a:schemeClr>
            </a:gs>
          </a:gsLst>
          <a:lin ang="16200000" scaled="0"/>
        </a:gradFill>
        <a:ln w="9525" cap="flat" cmpd="sng" algn="ctr">
          <a:solidFill>
            <a:schemeClr val="accent5">
              <a:hueOff val="-7009649"/>
              <a:satOff val="10306"/>
              <a:lumOff val="8824"/>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65E23AE-8DE8-487E-A9B9-BC27D2777B3D}">
      <dsp:nvSpPr>
        <dsp:cNvPr id="0" name=""/>
        <dsp:cNvSpPr/>
      </dsp:nvSpPr>
      <dsp:spPr>
        <a:xfrm>
          <a:off x="1936535" y="1652186"/>
          <a:ext cx="1483136" cy="1200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s-EC" sz="1300" kern="1200"/>
            <a:t>Resumir la información presentada por las empresas en los últimos 5 años</a:t>
          </a:r>
        </a:p>
      </dsp:txBody>
      <dsp:txXfrm>
        <a:off x="1936535" y="1652186"/>
        <a:ext cx="1483136" cy="1200754"/>
      </dsp:txXfrm>
    </dsp:sp>
    <dsp:sp modelId="{9D22A7BE-6023-4B18-B698-A452D11901C1}">
      <dsp:nvSpPr>
        <dsp:cNvPr id="0" name=""/>
        <dsp:cNvSpPr/>
      </dsp:nvSpPr>
      <dsp:spPr>
        <a:xfrm>
          <a:off x="3030677" y="1062486"/>
          <a:ext cx="258462" cy="258462"/>
        </a:xfrm>
        <a:prstGeom prst="triangle">
          <a:avLst>
            <a:gd name="adj" fmla="val 100000"/>
          </a:avLst>
        </a:prstGeom>
        <a:gradFill rotWithShape="0">
          <a:gsLst>
            <a:gs pos="0">
              <a:schemeClr val="accent5">
                <a:hueOff val="-10514474"/>
                <a:satOff val="15460"/>
                <a:lumOff val="13235"/>
                <a:alphaOff val="0"/>
                <a:shade val="51000"/>
                <a:satMod val="130000"/>
              </a:schemeClr>
            </a:gs>
            <a:gs pos="80000">
              <a:schemeClr val="accent5">
                <a:hueOff val="-10514474"/>
                <a:satOff val="15460"/>
                <a:lumOff val="13235"/>
                <a:alphaOff val="0"/>
                <a:shade val="93000"/>
                <a:satMod val="130000"/>
              </a:schemeClr>
            </a:gs>
            <a:gs pos="100000">
              <a:schemeClr val="accent5">
                <a:hueOff val="-10514474"/>
                <a:satOff val="15460"/>
                <a:lumOff val="13235"/>
                <a:alphaOff val="0"/>
                <a:shade val="94000"/>
                <a:satMod val="135000"/>
              </a:schemeClr>
            </a:gs>
          </a:gsLst>
          <a:lin ang="16200000" scaled="0"/>
        </a:gradFill>
        <a:ln w="9525" cap="flat" cmpd="sng" algn="ctr">
          <a:solidFill>
            <a:schemeClr val="accent5">
              <a:hueOff val="-10514474"/>
              <a:satOff val="15460"/>
              <a:lumOff val="1323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BB0A19F-2E1A-4C87-9F6C-772891A8E81E}">
      <dsp:nvSpPr>
        <dsp:cNvPr id="0" name=""/>
        <dsp:cNvSpPr/>
      </dsp:nvSpPr>
      <dsp:spPr>
        <a:xfrm rot="5400000">
          <a:off x="3837589" y="759227"/>
          <a:ext cx="911866" cy="1517325"/>
        </a:xfrm>
        <a:prstGeom prst="corner">
          <a:avLst>
            <a:gd name="adj1" fmla="val 16120"/>
            <a:gd name="adj2" fmla="val 16110"/>
          </a:avLst>
        </a:prstGeom>
        <a:gradFill rotWithShape="0">
          <a:gsLst>
            <a:gs pos="0">
              <a:schemeClr val="accent5">
                <a:hueOff val="-14019298"/>
                <a:satOff val="20613"/>
                <a:lumOff val="17647"/>
                <a:alphaOff val="0"/>
                <a:shade val="51000"/>
                <a:satMod val="130000"/>
              </a:schemeClr>
            </a:gs>
            <a:gs pos="80000">
              <a:schemeClr val="accent5">
                <a:hueOff val="-14019298"/>
                <a:satOff val="20613"/>
                <a:lumOff val="17647"/>
                <a:alphaOff val="0"/>
                <a:shade val="93000"/>
                <a:satMod val="130000"/>
              </a:schemeClr>
            </a:gs>
            <a:gs pos="100000">
              <a:schemeClr val="accent5">
                <a:hueOff val="-14019298"/>
                <a:satOff val="20613"/>
                <a:lumOff val="17647"/>
                <a:alphaOff val="0"/>
                <a:shade val="94000"/>
                <a:satMod val="135000"/>
              </a:schemeClr>
            </a:gs>
          </a:gsLst>
          <a:lin ang="16200000" scaled="0"/>
        </a:gradFill>
        <a:ln w="9525" cap="flat" cmpd="sng" algn="ctr">
          <a:solidFill>
            <a:schemeClr val="accent5">
              <a:hueOff val="-14019298"/>
              <a:satOff val="20613"/>
              <a:lumOff val="17647"/>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4610BFF-442F-43A3-9703-CBDF75F7F007}">
      <dsp:nvSpPr>
        <dsp:cNvPr id="0" name=""/>
        <dsp:cNvSpPr/>
      </dsp:nvSpPr>
      <dsp:spPr>
        <a:xfrm>
          <a:off x="3685376" y="1212580"/>
          <a:ext cx="1369850" cy="1200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s-EC" sz="1300" kern="1200"/>
            <a:t>Índices financieros que reflejen la evolución que tiene el sector automotriz </a:t>
          </a:r>
        </a:p>
      </dsp:txBody>
      <dsp:txXfrm>
        <a:off x="3685376" y="1212580"/>
        <a:ext cx="1369850" cy="120075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CD0E3-3DB0-4CBF-B9A1-82147DD8EA74}" type="datetimeFigureOut">
              <a:rPr lang="es-EC" smtClean="0"/>
              <a:t>14/4/2021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994F38-69D2-4AE5-B4F3-38E5259930C0}" type="slidenum">
              <a:rPr lang="es-EC" smtClean="0"/>
              <a:t>‹Nº›</a:t>
            </a:fld>
            <a:endParaRPr lang="es-EC"/>
          </a:p>
        </p:txBody>
      </p:sp>
    </p:spTree>
    <p:extLst>
      <p:ext uri="{BB962C8B-B14F-4D97-AF65-F5344CB8AC3E}">
        <p14:creationId xmlns:p14="http://schemas.microsoft.com/office/powerpoint/2010/main" val="1437403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Master" Target="../slideMasters/slideMaster2.xml"/><Relationship Id="rId5" Type="http://schemas.openxmlformats.org/officeDocument/2006/relationships/image" Target="../media/image1.jpe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name="CorelDRAW" r:id="rId2" imgW="9151920" imgH="5621400" progId="">
                  <p:embed/>
                </p:oleObj>
              </mc:Choice>
              <mc:Fallback>
                <p:oleObj name="CorelDRAW" r:id="rId2" imgW="9151920" imgH="5621400" progId="">
                  <p:embed/>
                  <p:pic>
                    <p:nvPicPr>
                      <p:cNvPr id="17454" name="Object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a:solidFill>
                <a:prstClr val="black"/>
              </a:solidFill>
            </a:endParaRPr>
          </a:p>
        </p:txBody>
      </p:sp>
      <p:sp>
        <p:nvSpPr>
          <p:cNvPr id="1743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a:solidFill>
                <a:prstClr val="black"/>
              </a:solidFill>
            </a:endParaRPr>
          </a:p>
        </p:txBody>
      </p:sp>
      <p:sp>
        <p:nvSpPr>
          <p:cNvPr id="1743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a:solidFill>
                <a:prstClr val="black"/>
              </a:solidFill>
            </a:endParaRPr>
          </a:p>
        </p:txBody>
      </p:sp>
      <p:sp>
        <p:nvSpPr>
          <p:cNvPr id="1743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a:solidFill>
                <a:prstClr val="black"/>
              </a:solidFill>
            </a:endParaRPr>
          </a:p>
        </p:txBody>
      </p:sp>
      <p:pic>
        <p:nvPicPr>
          <p:cNvPr id="17456" name="Picture 48" descr="bannner 2"/>
          <p:cNvPicPr>
            <a:picLocks noChangeAspect="1" noChangeArrowheads="1"/>
          </p:cNvPicPr>
          <p:nvPr/>
        </p:nvPicPr>
        <p:blipFill>
          <a:blip r:embed="rId4" cstate="print"/>
          <a:srcRect/>
          <a:stretch>
            <a:fillRect/>
          </a:stretch>
        </p:blipFill>
        <p:spPr bwMode="auto">
          <a:xfrm>
            <a:off x="0" y="5722938"/>
            <a:ext cx="12192000" cy="1135062"/>
          </a:xfrm>
          <a:prstGeom prst="rect">
            <a:avLst/>
          </a:prstGeom>
          <a:noFill/>
        </p:spPr>
      </p:pic>
      <p:sp>
        <p:nvSpPr>
          <p:cNvPr id="17458" name="Oval 50"/>
          <p:cNvSpPr>
            <a:spLocks noChangeArrowheads="1"/>
          </p:cNvSpPr>
          <p:nvPr/>
        </p:nvSpPr>
        <p:spPr bwMode="auto">
          <a:xfrm>
            <a:off x="289984" y="260353"/>
            <a:ext cx="1056216" cy="792163"/>
          </a:xfrm>
          <a:prstGeom prst="ellipse">
            <a:avLst/>
          </a:prstGeom>
          <a:solidFill>
            <a:schemeClr val="bg1"/>
          </a:solidFill>
          <a:ln w="9525">
            <a:noFill/>
            <a:round/>
            <a:headEnd/>
            <a:tailEnd/>
          </a:ln>
          <a:effectLst/>
        </p:spPr>
        <p:txBody>
          <a:bodyPr wrap="none" anchor="ctr"/>
          <a:lstStyle/>
          <a:p>
            <a:pPr defTabSz="914400"/>
            <a:endParaRPr lang="es-ES">
              <a:solidFill>
                <a:prstClr val="black"/>
              </a:solidFill>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351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3"/>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12952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1"/>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41"/>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05024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userDrawn="1"/>
        </p:nvSpPr>
        <p:spPr>
          <a:xfrm>
            <a:off x="2639616" y="260648"/>
            <a:ext cx="9552384" cy="1344149"/>
          </a:xfrm>
          <a:custGeom>
            <a:avLst/>
            <a:gdLst/>
            <a:ahLst/>
            <a:cxnLst/>
            <a:rect l="l" t="t" r="r" b="b"/>
            <a:pathLst>
              <a:path w="7164288" h="1008112">
                <a:moveTo>
                  <a:pt x="504056" y="0"/>
                </a:moveTo>
                <a:lnTo>
                  <a:pt x="7164288" y="0"/>
                </a:lnTo>
                <a:lnTo>
                  <a:pt x="7164288" y="1008112"/>
                </a:lnTo>
                <a:lnTo>
                  <a:pt x="504056" y="1008112"/>
                </a:lnTo>
                <a:cubicBezTo>
                  <a:pt x="225674" y="1008112"/>
                  <a:pt x="0" y="782438"/>
                  <a:pt x="0" y="504056"/>
                </a:cubicBezTo>
                <a:cubicBezTo>
                  <a:pt x="0" y="225674"/>
                  <a:pt x="225674" y="0"/>
                  <a:pt x="50405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9"/>
          <p:cNvSpPr>
            <a:spLocks noGrp="1"/>
          </p:cNvSpPr>
          <p:nvPr>
            <p:ph type="body" sz="quarter" idx="10" hasCustomPrompt="1"/>
          </p:nvPr>
        </p:nvSpPr>
        <p:spPr>
          <a:xfrm>
            <a:off x="3264363" y="343959"/>
            <a:ext cx="8927637" cy="768085"/>
          </a:xfrm>
          <a:prstGeom prst="rect">
            <a:avLst/>
          </a:prstGeom>
        </p:spPr>
        <p:txBody>
          <a:bodyPr anchor="ctr"/>
          <a:lstStyle>
            <a:lvl1pPr marL="0" indent="0" algn="l">
              <a:buNone/>
              <a:defRPr sz="4800" b="0" baseline="0">
                <a:solidFill>
                  <a:schemeClr val="bg1"/>
                </a:solidFill>
                <a:latin typeface="+mj-lt"/>
                <a:cs typeface="Arial" pitchFamily="34" charset="0"/>
              </a:defRPr>
            </a:lvl1pPr>
          </a:lstStyle>
          <a:p>
            <a:pPr lvl="0"/>
            <a:r>
              <a:rPr lang="en-US" altLang="ko-KR"/>
              <a:t>BASIC LAYOUT</a:t>
            </a:r>
          </a:p>
        </p:txBody>
      </p:sp>
      <p:sp>
        <p:nvSpPr>
          <p:cNvPr id="11" name="Text Placeholder 9"/>
          <p:cNvSpPr>
            <a:spLocks noGrp="1"/>
          </p:cNvSpPr>
          <p:nvPr>
            <p:ph type="body" sz="quarter" idx="11" hasCustomPrompt="1"/>
          </p:nvPr>
        </p:nvSpPr>
        <p:spPr>
          <a:xfrm>
            <a:off x="3264363" y="1112044"/>
            <a:ext cx="8927637" cy="384043"/>
          </a:xfrm>
          <a:prstGeom prst="rect">
            <a:avLst/>
          </a:prstGeom>
        </p:spPr>
        <p:txBody>
          <a:bodyPr anchor="ctr"/>
          <a:lstStyle>
            <a:lvl1pPr marL="0" indent="0" algn="l">
              <a:buNone/>
              <a:defRPr sz="1867" b="0" baseline="0">
                <a:solidFill>
                  <a:schemeClr val="bg1"/>
                </a:solidFill>
                <a:latin typeface="+mn-lt"/>
                <a:cs typeface="Arial" pitchFamily="34" charset="0"/>
              </a:defRPr>
            </a:lvl1pPr>
          </a:lstStyle>
          <a:p>
            <a:pPr lvl="0"/>
            <a:r>
              <a:rPr lang="en-US" altLang="ko-KR"/>
              <a:t>Insert the title of your subtitle Here</a:t>
            </a:r>
          </a:p>
        </p:txBody>
      </p:sp>
    </p:spTree>
    <p:extLst>
      <p:ext uri="{BB962C8B-B14F-4D97-AF65-F5344CB8AC3E}">
        <p14:creationId xmlns:p14="http://schemas.microsoft.com/office/powerpoint/2010/main" val="1467588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615070" y="378662"/>
            <a:ext cx="8281655"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97604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5099282"/>
            <a:ext cx="12192000" cy="768084"/>
          </a:xfrm>
          <a:prstGeom prst="rect">
            <a:avLst/>
          </a:prstGeom>
        </p:spPr>
        <p:txBody>
          <a:bodyPr anchor="ctr"/>
          <a:lstStyle>
            <a:lvl1pPr marL="0" indent="0" algn="ctr">
              <a:buNone/>
              <a:defRPr sz="4800" b="1" baseline="0">
                <a:solidFill>
                  <a:schemeClr val="bg1"/>
                </a:solidFill>
                <a:latin typeface="+mj-lt"/>
                <a:cs typeface="Arial" pitchFamily="34" charset="0"/>
              </a:defRPr>
            </a:lvl1pPr>
          </a:lstStyle>
          <a:p>
            <a:pPr lvl="0"/>
            <a:r>
              <a:rPr lang="en-US" altLang="ko-KR"/>
              <a:t>Thank you</a:t>
            </a:r>
          </a:p>
        </p:txBody>
      </p:sp>
      <p:sp>
        <p:nvSpPr>
          <p:cNvPr id="11" name="Text Placeholder 9"/>
          <p:cNvSpPr>
            <a:spLocks noGrp="1"/>
          </p:cNvSpPr>
          <p:nvPr>
            <p:ph type="body" sz="quarter" idx="11" hasCustomPrompt="1"/>
          </p:nvPr>
        </p:nvSpPr>
        <p:spPr>
          <a:xfrm>
            <a:off x="-197" y="5867367"/>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a:t>Insert the title of your subtitle Here</a:t>
            </a:r>
          </a:p>
        </p:txBody>
      </p:sp>
    </p:spTree>
    <p:extLst>
      <p:ext uri="{BB962C8B-B14F-4D97-AF65-F5344CB8AC3E}">
        <p14:creationId xmlns:p14="http://schemas.microsoft.com/office/powerpoint/2010/main" val="2183105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o Contents">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a:solidFill>
                  <a:srgbClr val="E3DED1"/>
                </a:solidFill>
              </a:rPr>
              <a:t>The Power of PowerPoint | thepopp.com</a:t>
            </a:r>
            <a:endParaRPr lang="ja-JP" altLang="en-US">
              <a:solidFill>
                <a:srgbClr val="E3DED1"/>
              </a:solidFill>
            </a:endParaRPr>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solidFill>
                  <a:srgbClr val="E3DED1"/>
                </a:solidFill>
              </a:rPr>
              <a:pPr/>
              <a:t>‹Nº›</a:t>
            </a:fld>
            <a:endParaRPr lang="ja-JP" altLang="en-US">
              <a:solidFill>
                <a:srgbClr val="E3DED1"/>
              </a:solidFill>
            </a:endParaRPr>
          </a:p>
        </p:txBody>
      </p:sp>
      <p:sp>
        <p:nvSpPr>
          <p:cNvPr id="5" name="正方形/長方形 4"/>
          <p:cNvSpPr/>
          <p:nvPr userDrawn="1"/>
        </p:nvSpPr>
        <p:spPr>
          <a:xfrm>
            <a:off x="0" y="1"/>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solidFill>
                <a:prstClr val="white"/>
              </a:solidFill>
            </a:endParaRPr>
          </a:p>
        </p:txBody>
      </p:sp>
    </p:spTree>
    <p:extLst>
      <p:ext uri="{BB962C8B-B14F-4D97-AF65-F5344CB8AC3E}">
        <p14:creationId xmlns:p14="http://schemas.microsoft.com/office/powerpoint/2010/main" val="26190389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59527-E902-41A1-AA60-A1F25BEAE62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DC8BBB-9017-4A79-A0B0-B37827402C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8066654-0096-4CE8-9D90-84D675CF18A3}"/>
              </a:ext>
            </a:extLst>
          </p:cNvPr>
          <p:cNvSpPr>
            <a:spLocks noGrp="1"/>
          </p:cNvSpPr>
          <p:nvPr>
            <p:ph type="dt" sz="half" idx="10"/>
          </p:nvPr>
        </p:nvSpPr>
        <p:spPr/>
        <p:txBody>
          <a:bodyPr/>
          <a:lstStyle/>
          <a:p>
            <a:fld id="{DCCD128C-3EF9-4496-965E-8BD2C5FA6784}" type="datetimeFigureOut">
              <a:rPr lang="es-ES" smtClean="0"/>
              <a:t>14/04/2021</a:t>
            </a:fld>
            <a:endParaRPr lang="es-ES"/>
          </a:p>
        </p:txBody>
      </p:sp>
      <p:sp>
        <p:nvSpPr>
          <p:cNvPr id="5" name="Marcador de pie de página 4">
            <a:extLst>
              <a:ext uri="{FF2B5EF4-FFF2-40B4-BE49-F238E27FC236}">
                <a16:creationId xmlns:a16="http://schemas.microsoft.com/office/drawing/2014/main" id="{615C235A-E644-43F5-B552-5AB1369AFF9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3392CE9-8F22-4E3C-80E8-67FF526F48A7}"/>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545870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5F7D2C-CB10-44CA-A10F-9FE4109A929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224BD98-C34D-4375-B35F-7902F43303C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67DFA7-186A-478C-8028-3425AA274BD8}"/>
              </a:ext>
            </a:extLst>
          </p:cNvPr>
          <p:cNvSpPr>
            <a:spLocks noGrp="1"/>
          </p:cNvSpPr>
          <p:nvPr>
            <p:ph type="dt" sz="half" idx="10"/>
          </p:nvPr>
        </p:nvSpPr>
        <p:spPr/>
        <p:txBody>
          <a:bodyPr/>
          <a:lstStyle/>
          <a:p>
            <a:fld id="{DCCD128C-3EF9-4496-965E-8BD2C5FA6784}" type="datetimeFigureOut">
              <a:rPr lang="es-ES" smtClean="0"/>
              <a:t>14/04/2021</a:t>
            </a:fld>
            <a:endParaRPr lang="es-ES"/>
          </a:p>
        </p:txBody>
      </p:sp>
      <p:sp>
        <p:nvSpPr>
          <p:cNvPr id="5" name="Marcador de pie de página 4">
            <a:extLst>
              <a:ext uri="{FF2B5EF4-FFF2-40B4-BE49-F238E27FC236}">
                <a16:creationId xmlns:a16="http://schemas.microsoft.com/office/drawing/2014/main" id="{3DBCB214-CEE8-465A-BD43-FC1FE7A514D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5F60081-41B4-47FC-B9DA-4F343CC65E21}"/>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1532630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1EBA01-6DBA-481F-AEC4-EE9CC15487A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6701649-6778-48F3-8303-FDC8EA6B6C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1473D82-254F-43CB-B3A5-58A6B1C9BAEA}"/>
              </a:ext>
            </a:extLst>
          </p:cNvPr>
          <p:cNvSpPr>
            <a:spLocks noGrp="1"/>
          </p:cNvSpPr>
          <p:nvPr>
            <p:ph type="dt" sz="half" idx="10"/>
          </p:nvPr>
        </p:nvSpPr>
        <p:spPr/>
        <p:txBody>
          <a:bodyPr/>
          <a:lstStyle/>
          <a:p>
            <a:fld id="{DCCD128C-3EF9-4496-965E-8BD2C5FA6784}" type="datetimeFigureOut">
              <a:rPr lang="es-ES" smtClean="0"/>
              <a:t>14/04/2021</a:t>
            </a:fld>
            <a:endParaRPr lang="es-ES"/>
          </a:p>
        </p:txBody>
      </p:sp>
      <p:sp>
        <p:nvSpPr>
          <p:cNvPr id="5" name="Marcador de pie de página 4">
            <a:extLst>
              <a:ext uri="{FF2B5EF4-FFF2-40B4-BE49-F238E27FC236}">
                <a16:creationId xmlns:a16="http://schemas.microsoft.com/office/drawing/2014/main" id="{DBE87011-7B80-4ADC-8967-4A82578444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93325B-8C0D-4FD4-B59B-CFBD6828D858}"/>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4008391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ED5FBF-44D7-45BC-9B3D-099DF04D067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01F0702-42EF-48F1-A02D-4E6A84D4955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0EFE166-AB62-4E18-8075-7D1CF745B8F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D38FED-7E2B-43CE-8361-321257447859}"/>
              </a:ext>
            </a:extLst>
          </p:cNvPr>
          <p:cNvSpPr>
            <a:spLocks noGrp="1"/>
          </p:cNvSpPr>
          <p:nvPr>
            <p:ph type="dt" sz="half" idx="10"/>
          </p:nvPr>
        </p:nvSpPr>
        <p:spPr/>
        <p:txBody>
          <a:bodyPr/>
          <a:lstStyle/>
          <a:p>
            <a:fld id="{DCCD128C-3EF9-4496-965E-8BD2C5FA6784}" type="datetimeFigureOut">
              <a:rPr lang="es-ES" smtClean="0"/>
              <a:t>14/04/2021</a:t>
            </a:fld>
            <a:endParaRPr lang="es-ES"/>
          </a:p>
        </p:txBody>
      </p:sp>
      <p:sp>
        <p:nvSpPr>
          <p:cNvPr id="6" name="Marcador de pie de página 5">
            <a:extLst>
              <a:ext uri="{FF2B5EF4-FFF2-40B4-BE49-F238E27FC236}">
                <a16:creationId xmlns:a16="http://schemas.microsoft.com/office/drawing/2014/main" id="{E31F9780-02F7-479D-951B-F119263F902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7B6DC5B-716C-4FB9-A7BA-0E37ED642A42}"/>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305647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47123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CE2FC2-7E88-4DEE-8CB7-6DB5A881CFF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8C269C6-E271-4194-8DC7-76AE23444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8EEC380-B886-44EE-8397-C0D91DA57C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4368669-80E5-46FD-A129-6730DCB6C1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8229A83-0C34-4F93-9A7C-A221E4647EA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4220D73-5F72-4910-A06B-63E85DBBDB3E}"/>
              </a:ext>
            </a:extLst>
          </p:cNvPr>
          <p:cNvSpPr>
            <a:spLocks noGrp="1"/>
          </p:cNvSpPr>
          <p:nvPr>
            <p:ph type="dt" sz="half" idx="10"/>
          </p:nvPr>
        </p:nvSpPr>
        <p:spPr/>
        <p:txBody>
          <a:bodyPr/>
          <a:lstStyle/>
          <a:p>
            <a:fld id="{DCCD128C-3EF9-4496-965E-8BD2C5FA6784}" type="datetimeFigureOut">
              <a:rPr lang="es-ES" smtClean="0"/>
              <a:t>14/04/2021</a:t>
            </a:fld>
            <a:endParaRPr lang="es-ES"/>
          </a:p>
        </p:txBody>
      </p:sp>
      <p:sp>
        <p:nvSpPr>
          <p:cNvPr id="8" name="Marcador de pie de página 7">
            <a:extLst>
              <a:ext uri="{FF2B5EF4-FFF2-40B4-BE49-F238E27FC236}">
                <a16:creationId xmlns:a16="http://schemas.microsoft.com/office/drawing/2014/main" id="{F656D0C2-0814-44C3-A9C4-AB0AF174D6D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103F3E2-E21E-4111-8FC1-0BF4697052C3}"/>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3012105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5E1CD3-E69C-48DC-967A-537E6C11A5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3014BEE-E55E-4811-BC7F-A9FF8CAA193C}"/>
              </a:ext>
            </a:extLst>
          </p:cNvPr>
          <p:cNvSpPr>
            <a:spLocks noGrp="1"/>
          </p:cNvSpPr>
          <p:nvPr>
            <p:ph type="dt" sz="half" idx="10"/>
          </p:nvPr>
        </p:nvSpPr>
        <p:spPr/>
        <p:txBody>
          <a:bodyPr/>
          <a:lstStyle/>
          <a:p>
            <a:fld id="{DCCD128C-3EF9-4496-965E-8BD2C5FA6784}" type="datetimeFigureOut">
              <a:rPr lang="es-ES" smtClean="0"/>
              <a:t>14/04/2021</a:t>
            </a:fld>
            <a:endParaRPr lang="es-ES"/>
          </a:p>
        </p:txBody>
      </p:sp>
      <p:sp>
        <p:nvSpPr>
          <p:cNvPr id="4" name="Marcador de pie de página 3">
            <a:extLst>
              <a:ext uri="{FF2B5EF4-FFF2-40B4-BE49-F238E27FC236}">
                <a16:creationId xmlns:a16="http://schemas.microsoft.com/office/drawing/2014/main" id="{BF22A854-A10C-4B0B-B30A-44B76854133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D3D6201-6DAA-4CD2-845C-6856F83B3CB6}"/>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2861656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17FBABA-8CAE-497D-B2FB-96080EC17DED}"/>
              </a:ext>
            </a:extLst>
          </p:cNvPr>
          <p:cNvSpPr>
            <a:spLocks noGrp="1"/>
          </p:cNvSpPr>
          <p:nvPr>
            <p:ph type="dt" sz="half" idx="10"/>
          </p:nvPr>
        </p:nvSpPr>
        <p:spPr/>
        <p:txBody>
          <a:bodyPr/>
          <a:lstStyle/>
          <a:p>
            <a:fld id="{DCCD128C-3EF9-4496-965E-8BD2C5FA6784}" type="datetimeFigureOut">
              <a:rPr lang="es-ES" smtClean="0"/>
              <a:t>14/04/2021</a:t>
            </a:fld>
            <a:endParaRPr lang="es-ES"/>
          </a:p>
        </p:txBody>
      </p:sp>
      <p:sp>
        <p:nvSpPr>
          <p:cNvPr id="3" name="Marcador de pie de página 2">
            <a:extLst>
              <a:ext uri="{FF2B5EF4-FFF2-40B4-BE49-F238E27FC236}">
                <a16:creationId xmlns:a16="http://schemas.microsoft.com/office/drawing/2014/main" id="{A9710512-6EA4-4109-9AFA-E74721951B9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4C851C5-F0D5-4527-AAB9-138D286B422C}"/>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814165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CA6E2-DE5D-488E-8DA8-F4A414B3734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4D1569B-F515-4356-A127-C3635CD873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3F20082-6782-4079-83CC-A55AB19768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A6721D9-8421-4983-9BC9-C94D33140A1F}"/>
              </a:ext>
            </a:extLst>
          </p:cNvPr>
          <p:cNvSpPr>
            <a:spLocks noGrp="1"/>
          </p:cNvSpPr>
          <p:nvPr>
            <p:ph type="dt" sz="half" idx="10"/>
          </p:nvPr>
        </p:nvSpPr>
        <p:spPr/>
        <p:txBody>
          <a:bodyPr/>
          <a:lstStyle/>
          <a:p>
            <a:fld id="{DCCD128C-3EF9-4496-965E-8BD2C5FA6784}" type="datetimeFigureOut">
              <a:rPr lang="es-ES" smtClean="0"/>
              <a:t>14/04/2021</a:t>
            </a:fld>
            <a:endParaRPr lang="es-ES"/>
          </a:p>
        </p:txBody>
      </p:sp>
      <p:sp>
        <p:nvSpPr>
          <p:cNvPr id="6" name="Marcador de pie de página 5">
            <a:extLst>
              <a:ext uri="{FF2B5EF4-FFF2-40B4-BE49-F238E27FC236}">
                <a16:creationId xmlns:a16="http://schemas.microsoft.com/office/drawing/2014/main" id="{E9AA8E2E-BC55-4E0C-8100-FF39BB9F71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0D3FEB2-824F-43CD-A276-7FD7F10F5928}"/>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1454319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261F49-A8C2-4985-9582-9557839EE3F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5698B9E-C07F-458F-9A96-0538262251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6C201ED-5140-4ECE-BD6A-43246C34A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FEED139-6C9E-4112-BBA6-2B76B3F055F3}"/>
              </a:ext>
            </a:extLst>
          </p:cNvPr>
          <p:cNvSpPr>
            <a:spLocks noGrp="1"/>
          </p:cNvSpPr>
          <p:nvPr>
            <p:ph type="dt" sz="half" idx="10"/>
          </p:nvPr>
        </p:nvSpPr>
        <p:spPr/>
        <p:txBody>
          <a:bodyPr/>
          <a:lstStyle/>
          <a:p>
            <a:fld id="{DCCD128C-3EF9-4496-965E-8BD2C5FA6784}" type="datetimeFigureOut">
              <a:rPr lang="es-ES" smtClean="0"/>
              <a:t>14/04/2021</a:t>
            </a:fld>
            <a:endParaRPr lang="es-ES"/>
          </a:p>
        </p:txBody>
      </p:sp>
      <p:sp>
        <p:nvSpPr>
          <p:cNvPr id="6" name="Marcador de pie de página 5">
            <a:extLst>
              <a:ext uri="{FF2B5EF4-FFF2-40B4-BE49-F238E27FC236}">
                <a16:creationId xmlns:a16="http://schemas.microsoft.com/office/drawing/2014/main" id="{36032411-2903-421D-9CC7-AB03F2D2BD9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15FF249-E0B2-4220-BCA7-AAA8586AE247}"/>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118874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91DAE-C805-46E8-A1CA-52AB4494005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0BC73D-0F74-4F70-8091-36738726E82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D3BC7F4-6483-4F2F-BB0B-1C3621E72650}"/>
              </a:ext>
            </a:extLst>
          </p:cNvPr>
          <p:cNvSpPr>
            <a:spLocks noGrp="1"/>
          </p:cNvSpPr>
          <p:nvPr>
            <p:ph type="dt" sz="half" idx="10"/>
          </p:nvPr>
        </p:nvSpPr>
        <p:spPr/>
        <p:txBody>
          <a:bodyPr/>
          <a:lstStyle/>
          <a:p>
            <a:fld id="{DCCD128C-3EF9-4496-965E-8BD2C5FA6784}" type="datetimeFigureOut">
              <a:rPr lang="es-ES" smtClean="0"/>
              <a:t>14/04/2021</a:t>
            </a:fld>
            <a:endParaRPr lang="es-ES"/>
          </a:p>
        </p:txBody>
      </p:sp>
      <p:sp>
        <p:nvSpPr>
          <p:cNvPr id="5" name="Marcador de pie de página 4">
            <a:extLst>
              <a:ext uri="{FF2B5EF4-FFF2-40B4-BE49-F238E27FC236}">
                <a16:creationId xmlns:a16="http://schemas.microsoft.com/office/drawing/2014/main" id="{81627E8A-E77A-4A62-B8A1-A6C65B1FE4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56F0327-942F-4FEC-A0A8-C196B24981DB}"/>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25162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4B4F0E-0FC1-473E-91DC-F36625935AA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6C20AF5-F568-42FB-8823-44E09D82D89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DD9FBB-238D-4158-9BB3-D31E430FEB24}"/>
              </a:ext>
            </a:extLst>
          </p:cNvPr>
          <p:cNvSpPr>
            <a:spLocks noGrp="1"/>
          </p:cNvSpPr>
          <p:nvPr>
            <p:ph type="dt" sz="half" idx="10"/>
          </p:nvPr>
        </p:nvSpPr>
        <p:spPr/>
        <p:txBody>
          <a:bodyPr/>
          <a:lstStyle/>
          <a:p>
            <a:fld id="{DCCD128C-3EF9-4496-965E-8BD2C5FA6784}" type="datetimeFigureOut">
              <a:rPr lang="es-ES" smtClean="0"/>
              <a:t>14/04/2021</a:t>
            </a:fld>
            <a:endParaRPr lang="es-ES"/>
          </a:p>
        </p:txBody>
      </p:sp>
      <p:sp>
        <p:nvSpPr>
          <p:cNvPr id="5" name="Marcador de pie de página 4">
            <a:extLst>
              <a:ext uri="{FF2B5EF4-FFF2-40B4-BE49-F238E27FC236}">
                <a16:creationId xmlns:a16="http://schemas.microsoft.com/office/drawing/2014/main" id="{E14FFDBD-34A4-4600-B999-2177F64219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AC96FD-A128-4B24-8DB3-80B1EDEA2BEB}"/>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799757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name="CorelDRAW" r:id="rId2" imgW="9151920" imgH="5621400" progId="">
                  <p:embed/>
                </p:oleObj>
              </mc:Choice>
              <mc:Fallback>
                <p:oleObj name="CorelDRAW" r:id="rId2" imgW="9151920" imgH="5621400" progId="">
                  <p:embed/>
                  <p:pic>
                    <p:nvPicPr>
                      <p:cNvPr id="17454" name="Object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a:solidFill>
                <a:prstClr val="black"/>
              </a:solidFill>
            </a:endParaRPr>
          </a:p>
        </p:txBody>
      </p:sp>
      <p:sp>
        <p:nvSpPr>
          <p:cNvPr id="1743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a:solidFill>
                <a:prstClr val="black"/>
              </a:solidFill>
            </a:endParaRPr>
          </a:p>
        </p:txBody>
      </p:sp>
      <p:sp>
        <p:nvSpPr>
          <p:cNvPr id="1743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a:solidFill>
                <a:prstClr val="black"/>
              </a:solidFill>
            </a:endParaRPr>
          </a:p>
        </p:txBody>
      </p:sp>
      <p:sp>
        <p:nvSpPr>
          <p:cNvPr id="1743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a:solidFill>
                <a:prstClr val="black"/>
              </a:solidFill>
            </a:endParaRPr>
          </a:p>
        </p:txBody>
      </p:sp>
      <p:pic>
        <p:nvPicPr>
          <p:cNvPr id="17456" name="Picture 48" descr="bannner 2"/>
          <p:cNvPicPr>
            <a:picLocks noChangeAspect="1" noChangeArrowheads="1"/>
          </p:cNvPicPr>
          <p:nvPr/>
        </p:nvPicPr>
        <p:blipFill>
          <a:blip r:embed="rId4" cstate="print"/>
          <a:srcRect/>
          <a:stretch>
            <a:fillRect/>
          </a:stretch>
        </p:blipFill>
        <p:spPr bwMode="auto">
          <a:xfrm>
            <a:off x="0" y="5722938"/>
            <a:ext cx="12192000" cy="1135062"/>
          </a:xfrm>
          <a:prstGeom prst="rect">
            <a:avLst/>
          </a:prstGeom>
          <a:noFill/>
        </p:spPr>
      </p:pic>
      <p:sp>
        <p:nvSpPr>
          <p:cNvPr id="17458" name="Oval 50"/>
          <p:cNvSpPr>
            <a:spLocks noChangeArrowheads="1"/>
          </p:cNvSpPr>
          <p:nvPr/>
        </p:nvSpPr>
        <p:spPr bwMode="auto">
          <a:xfrm>
            <a:off x="289984" y="260353"/>
            <a:ext cx="1056216" cy="792163"/>
          </a:xfrm>
          <a:prstGeom prst="ellipse">
            <a:avLst/>
          </a:prstGeom>
          <a:solidFill>
            <a:schemeClr val="bg1"/>
          </a:solidFill>
          <a:ln w="9525">
            <a:noFill/>
            <a:round/>
            <a:headEnd/>
            <a:tailEnd/>
          </a:ln>
          <a:effectLst/>
        </p:spPr>
        <p:txBody>
          <a:bodyPr wrap="none" anchor="ctr"/>
          <a:lstStyle/>
          <a:p>
            <a:pPr defTabSz="914400"/>
            <a:endParaRPr lang="es-ES">
              <a:solidFill>
                <a:prstClr val="black"/>
              </a:solidFill>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655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208108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37780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08518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25376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72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51846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65110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3"/>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a:endParaRPr lang="es-ES">
              <a:solidFill>
                <a:prstClr val="black"/>
              </a:solidFill>
            </a:endParaRPr>
          </a:p>
        </p:txBody>
      </p:sp>
      <p:sp>
        <p:nvSpPr>
          <p:cNvPr id="1045" name="Rectangle 21"/>
          <p:cNvSpPr>
            <a:spLocks noChangeArrowheads="1"/>
          </p:cNvSpPr>
          <p:nvPr/>
        </p:nvSpPr>
        <p:spPr bwMode="auto">
          <a:xfrm rot="10800000">
            <a:off x="2" y="6308728"/>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a:endParaRPr lang="es-ES">
              <a:solidFill>
                <a:prstClr val="black"/>
              </a:solidFill>
            </a:endParaRPr>
          </a:p>
        </p:txBody>
      </p:sp>
      <p:sp>
        <p:nvSpPr>
          <p:cNvPr id="1047" name="Line 23"/>
          <p:cNvSpPr>
            <a:spLocks noChangeShapeType="1"/>
          </p:cNvSpPr>
          <p:nvPr/>
        </p:nvSpPr>
        <p:spPr bwMode="auto">
          <a:xfrm rot="10800000" flipH="1">
            <a:off x="33869" y="6296025"/>
            <a:ext cx="8879417" cy="0"/>
          </a:xfrm>
          <a:prstGeom prst="line">
            <a:avLst/>
          </a:prstGeom>
          <a:noFill/>
          <a:ln w="38100">
            <a:solidFill>
              <a:srgbClr val="FF0000"/>
            </a:solidFill>
            <a:round/>
            <a:headEnd/>
            <a:tailEnd/>
          </a:ln>
          <a:effectLst/>
        </p:spPr>
        <p:txBody>
          <a:bodyPr/>
          <a:lstStyle/>
          <a:p>
            <a:pPr defTabSz="914400"/>
            <a:endParaRPr lang="es-ES">
              <a:solidFill>
                <a:prstClr val="black"/>
              </a:solidFill>
            </a:endParaRPr>
          </a:p>
        </p:txBody>
      </p:sp>
      <p:sp>
        <p:nvSpPr>
          <p:cNvPr id="1048" name="Line 24"/>
          <p:cNvSpPr>
            <a:spLocks noChangeShapeType="1"/>
          </p:cNvSpPr>
          <p:nvPr/>
        </p:nvSpPr>
        <p:spPr bwMode="auto">
          <a:xfrm rot="10800000" flipH="1">
            <a:off x="33869" y="6245225"/>
            <a:ext cx="8879417" cy="0"/>
          </a:xfrm>
          <a:prstGeom prst="line">
            <a:avLst/>
          </a:prstGeom>
          <a:noFill/>
          <a:ln w="38100">
            <a:solidFill>
              <a:srgbClr val="006600"/>
            </a:solidFill>
            <a:round/>
            <a:headEnd/>
            <a:tailEnd/>
          </a:ln>
          <a:effectLst/>
        </p:spPr>
        <p:txBody>
          <a:bodyPr/>
          <a:lstStyle/>
          <a:p>
            <a:pPr defTabSz="914400"/>
            <a:endParaRPr lang="es-ES">
              <a:solidFill>
                <a:prstClr val="black"/>
              </a:solidFill>
            </a:endParaRPr>
          </a:p>
        </p:txBody>
      </p:sp>
      <p:pic>
        <p:nvPicPr>
          <p:cNvPr id="7" name="Picture 6"/>
          <p:cNvPicPr>
            <a:picLocks noChangeAspect="1"/>
          </p:cNvPicPr>
          <p:nvPr/>
        </p:nvPicPr>
        <p:blipFill rotWithShape="1">
          <a:blip r:embed="rId17" cstate="print">
            <a:extLst>
              <a:ext uri="{28A0092B-C50C-407E-A947-70E740481C1C}">
                <a14:useLocalDpi xmlns:a14="http://schemas.microsoft.com/office/drawing/2010/main" val="0"/>
              </a:ext>
            </a:extLst>
          </a:blip>
          <a:srcRect l="7594" t="38806" r="7258" b="30597"/>
          <a:stretch/>
        </p:blipFill>
        <p:spPr bwMode="auto">
          <a:xfrm>
            <a:off x="8880312" y="5906861"/>
            <a:ext cx="3269713"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88554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9B21243-DE60-43DA-B8BD-284093D88D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C9FBDA0-879A-4254-9650-B0F506E465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6E300E9-B4D5-4931-A220-3B4B63D61D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D128C-3EF9-4496-965E-8BD2C5FA6784}" type="datetimeFigureOut">
              <a:rPr lang="es-ES" smtClean="0"/>
              <a:t>14/04/2021</a:t>
            </a:fld>
            <a:endParaRPr lang="es-ES"/>
          </a:p>
        </p:txBody>
      </p:sp>
      <p:sp>
        <p:nvSpPr>
          <p:cNvPr id="5" name="Marcador de pie de página 4">
            <a:extLst>
              <a:ext uri="{FF2B5EF4-FFF2-40B4-BE49-F238E27FC236}">
                <a16:creationId xmlns:a16="http://schemas.microsoft.com/office/drawing/2014/main" id="{4831B9A8-0A2F-4457-BAA4-427E24D2BD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33DFD0C7-2FB4-4761-B54A-1A5380E1E8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D7B82-D465-451B-BD0F-6B5C63A539D8}" type="slidenum">
              <a:rPr lang="es-ES" smtClean="0"/>
              <a:t>‹Nº›</a:t>
            </a:fld>
            <a:endParaRPr lang="es-ES"/>
          </a:p>
        </p:txBody>
      </p:sp>
    </p:spTree>
    <p:extLst>
      <p:ext uri="{BB962C8B-B14F-4D97-AF65-F5344CB8AC3E}">
        <p14:creationId xmlns:p14="http://schemas.microsoft.com/office/powerpoint/2010/main" val="51178826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8.xml"/><Relationship Id="rId7" Type="http://schemas.openxmlformats.org/officeDocument/2006/relationships/chart" Target="../charts/chart1.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Layout" Target="../diagrams/layout9.xml"/><Relationship Id="rId7" Type="http://schemas.openxmlformats.org/officeDocument/2006/relationships/image" Target="../media/image15.png"/><Relationship Id="rId12" Type="http://schemas.microsoft.com/office/2007/relationships/diagramDrawing" Target="../diagrams/drawing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openxmlformats.org/officeDocument/2006/relationships/diagramColors" Target="../diagrams/colors10.xml"/><Relationship Id="rId5" Type="http://schemas.openxmlformats.org/officeDocument/2006/relationships/diagramColors" Target="../diagrams/colors9.xml"/><Relationship Id="rId10" Type="http://schemas.openxmlformats.org/officeDocument/2006/relationships/diagramQuickStyle" Target="../diagrams/quickStyle10.xml"/><Relationship Id="rId4" Type="http://schemas.openxmlformats.org/officeDocument/2006/relationships/diagramQuickStyle" Target="../diagrams/quickStyle9.xml"/><Relationship Id="rId9"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11.xml"/><Relationship Id="rId13" Type="http://schemas.microsoft.com/office/2007/relationships/diagramDrawing" Target="../diagrams/drawing12.xml"/><Relationship Id="rId3" Type="http://schemas.openxmlformats.org/officeDocument/2006/relationships/chart" Target="../charts/chart5.xml"/><Relationship Id="rId7" Type="http://schemas.openxmlformats.org/officeDocument/2006/relationships/diagramColors" Target="../diagrams/colors11.xml"/><Relationship Id="rId12" Type="http://schemas.openxmlformats.org/officeDocument/2006/relationships/diagramColors" Target="../diagrams/colors12.xml"/><Relationship Id="rId2"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diagramQuickStyle" Target="../diagrams/quickStyle11.xml"/><Relationship Id="rId11" Type="http://schemas.openxmlformats.org/officeDocument/2006/relationships/diagramQuickStyle" Target="../diagrams/quickStyle12.xml"/><Relationship Id="rId5" Type="http://schemas.openxmlformats.org/officeDocument/2006/relationships/diagramLayout" Target="../diagrams/layout11.xml"/><Relationship Id="rId10" Type="http://schemas.openxmlformats.org/officeDocument/2006/relationships/diagramLayout" Target="../diagrams/layout12.xml"/><Relationship Id="rId4" Type="http://schemas.openxmlformats.org/officeDocument/2006/relationships/diagramData" Target="../diagrams/data11.xml"/><Relationship Id="rId9" Type="http://schemas.openxmlformats.org/officeDocument/2006/relationships/diagramData" Target="../diagrams/data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2A14FD22-BEEB-4B3D-A76E-20CFE031673D}"/>
              </a:ext>
            </a:extLst>
          </p:cNvPr>
          <p:cNvSpPr txBox="1">
            <a:spLocks/>
          </p:cNvSpPr>
          <p:nvPr/>
        </p:nvSpPr>
        <p:spPr>
          <a:xfrm>
            <a:off x="1334221" y="986726"/>
            <a:ext cx="10915290" cy="597722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 sz="1700" b="1" dirty="0">
                <a:latin typeface="Arial"/>
                <a:ea typeface="+mj-lt"/>
                <a:cs typeface="+mj-lt"/>
              </a:rPr>
              <a:t>DEPARTAMENTO DE CIENCIAS ECONÓMICAS, ADMINISTRATIVAS </a:t>
            </a:r>
            <a:r>
              <a:rPr lang="es" sz="1700" b="1">
                <a:latin typeface="Arial"/>
                <a:ea typeface="+mj-lt"/>
                <a:cs typeface="+mj-lt"/>
              </a:rPr>
              <a:t>Y DEL </a:t>
            </a:r>
            <a:r>
              <a:rPr lang="es" sz="1700" b="1" dirty="0">
                <a:latin typeface="Arial"/>
                <a:ea typeface="+mj-lt"/>
                <a:cs typeface="+mj-lt"/>
              </a:rPr>
              <a:t>COMERCIO</a:t>
            </a:r>
            <a:r>
              <a:rPr lang="es-EC" sz="1700" dirty="0">
                <a:latin typeface="Arial"/>
                <a:ea typeface="+mj-lt"/>
                <a:cs typeface="+mj-lt"/>
              </a:rPr>
              <a:t> </a:t>
            </a:r>
            <a:endParaRPr lang="es-ES" sz="1700" dirty="0">
              <a:latin typeface="Arial"/>
              <a:cs typeface="Arial"/>
            </a:endParaRPr>
          </a:p>
          <a:p>
            <a:pPr algn="ctr"/>
            <a:endParaRPr lang="es-EC" sz="1700" dirty="0">
              <a:solidFill>
                <a:srgbClr val="000000"/>
              </a:solidFill>
              <a:latin typeface="Arial"/>
              <a:cs typeface="Calibri Light"/>
            </a:endParaRPr>
          </a:p>
          <a:p>
            <a:pPr algn="ctr"/>
            <a:endParaRPr lang="es-EC" sz="1700" dirty="0">
              <a:solidFill>
                <a:srgbClr val="000000"/>
              </a:solidFill>
              <a:latin typeface="Arial"/>
              <a:cs typeface="Calibri Light"/>
            </a:endParaRPr>
          </a:p>
          <a:p>
            <a:pPr marL="0" indent="0" algn="ctr">
              <a:buNone/>
            </a:pPr>
            <a:r>
              <a:rPr lang="es-EC" sz="1700" b="1" dirty="0">
                <a:solidFill>
                  <a:srgbClr val="000000"/>
                </a:solidFill>
                <a:latin typeface="Arial"/>
                <a:cs typeface="Times New Roman"/>
              </a:rPr>
              <a:t>CARRERA DE LICENCIATURA EN FINANZAS Y AUDITORÍA</a:t>
            </a:r>
            <a:endParaRPr lang="es-EC" sz="1700" b="1" dirty="0"/>
          </a:p>
          <a:p>
            <a:pPr marL="0" indent="0" algn="ctr">
              <a:buNone/>
            </a:pPr>
            <a:endParaRPr lang="es-EC" sz="1700" b="1" dirty="0">
              <a:solidFill>
                <a:srgbClr val="000000"/>
              </a:solidFill>
              <a:latin typeface="Arial"/>
              <a:cs typeface="Times New Roman" panose="02020603050405020304" pitchFamily="18" charset="0"/>
            </a:endParaRPr>
          </a:p>
          <a:p>
            <a:pPr algn="ctr"/>
            <a:endParaRPr lang="es-EC" sz="1700" b="1" dirty="0">
              <a:latin typeface="Arial"/>
              <a:ea typeface="+mj-lt"/>
              <a:cs typeface="Times New Roman"/>
            </a:endParaRPr>
          </a:p>
          <a:p>
            <a:pPr algn="ctr"/>
            <a:r>
              <a:rPr lang="es" sz="1700" dirty="0">
                <a:latin typeface="Arial"/>
                <a:ea typeface="+mj-lt"/>
                <a:cs typeface="+mj-lt"/>
              </a:rPr>
              <a:t>"Trabajo de titulación, previo a la obtención del título de Licenciada en</a:t>
            </a:r>
            <a:r>
              <a:rPr lang="es-EC" sz="1700" dirty="0">
                <a:latin typeface="Arial"/>
                <a:ea typeface="+mj-lt"/>
                <a:cs typeface="+mj-lt"/>
              </a:rPr>
              <a:t> </a:t>
            </a:r>
            <a:r>
              <a:rPr lang="es" sz="1700" dirty="0">
                <a:latin typeface="Arial"/>
                <a:ea typeface="+mj-lt"/>
                <a:cs typeface="+mj-lt"/>
              </a:rPr>
              <a:t>Finanzas, Contadora Pública – Auditora"</a:t>
            </a:r>
            <a:endParaRPr lang="es" sz="1700" dirty="0">
              <a:latin typeface="Arial"/>
              <a:cs typeface="Calibri Light"/>
            </a:endParaRPr>
          </a:p>
          <a:p>
            <a:pPr marL="0" indent="0" algn="ctr">
              <a:buNone/>
            </a:pPr>
            <a:endParaRPr lang="es" sz="1700" dirty="0">
              <a:solidFill>
                <a:srgbClr val="000000"/>
              </a:solidFill>
              <a:latin typeface="Arial"/>
              <a:cs typeface="Calibri Light"/>
            </a:endParaRPr>
          </a:p>
          <a:p>
            <a:pPr algn="ctr"/>
            <a:endParaRPr lang="es" sz="1700" b="1" dirty="0">
              <a:solidFill>
                <a:srgbClr val="000000"/>
              </a:solidFill>
              <a:latin typeface="Arial"/>
              <a:cs typeface="Calibri Light"/>
            </a:endParaRPr>
          </a:p>
          <a:p>
            <a:pPr marL="0" indent="0" algn="ctr">
              <a:buNone/>
            </a:pPr>
            <a:r>
              <a:rPr lang="es-EC" sz="1700" b="1" dirty="0">
                <a:solidFill>
                  <a:srgbClr val="000000"/>
                </a:solidFill>
                <a:latin typeface="Arial"/>
                <a:cs typeface="Times New Roman"/>
              </a:rPr>
              <a:t>AUTORAS:</a:t>
            </a:r>
          </a:p>
          <a:p>
            <a:pPr algn="ctr"/>
            <a:r>
              <a:rPr lang="es-EC" sz="1700" dirty="0" err="1">
                <a:solidFill>
                  <a:srgbClr val="000000"/>
                </a:solidFill>
                <a:latin typeface="Arial"/>
                <a:cs typeface="Times New Roman"/>
              </a:rPr>
              <a:t>Cangás</a:t>
            </a:r>
            <a:r>
              <a:rPr lang="es-EC" sz="1700" dirty="0">
                <a:solidFill>
                  <a:srgbClr val="000000"/>
                </a:solidFill>
                <a:latin typeface="Arial"/>
                <a:cs typeface="Times New Roman"/>
              </a:rPr>
              <a:t> Erika, Ledesma Edith</a:t>
            </a:r>
            <a:endParaRPr lang="es-EC" sz="1700" dirty="0">
              <a:solidFill>
                <a:srgbClr val="000000"/>
              </a:solidFill>
              <a:latin typeface="Arial"/>
              <a:cs typeface="Times New Roman" panose="02020603050405020304" pitchFamily="18" charset="0"/>
            </a:endParaRPr>
          </a:p>
          <a:p>
            <a:pPr algn="ctr"/>
            <a:endParaRPr lang="es-EC" sz="1700" dirty="0">
              <a:latin typeface="Arial"/>
              <a:cs typeface="Times New Roman" panose="02020603050405020304" pitchFamily="18" charset="0"/>
            </a:endParaRPr>
          </a:p>
          <a:p>
            <a:pPr algn="ctr"/>
            <a:br>
              <a:rPr lang="es-EC" sz="1700" b="1" dirty="0">
                <a:latin typeface="Arial"/>
                <a:cs typeface="Times New Roman" panose="02020603050405020304" pitchFamily="18" charset="0"/>
              </a:rPr>
            </a:br>
            <a:r>
              <a:rPr lang="es" sz="1700" b="1" dirty="0">
                <a:latin typeface="Arial"/>
                <a:ea typeface="+mj-lt"/>
                <a:cs typeface="+mj-lt"/>
              </a:rPr>
              <a:t>Auditoría Financiera de los ingresos bajo NIIF 15 en los aspectos contables financieros y tributarios en el sector automotriz del Cantón Rumiñahui</a:t>
            </a:r>
            <a:endParaRPr lang="es-ES" sz="1700" b="1" i="1" dirty="0">
              <a:latin typeface="Arial"/>
              <a:cs typeface="Times New Roman" panose="02020603050405020304" pitchFamily="18" charset="0"/>
            </a:endParaRPr>
          </a:p>
          <a:p>
            <a:pPr marL="0" indent="0" algn="ctr">
              <a:buNone/>
            </a:pPr>
            <a:endParaRPr lang="es-EC" sz="1700" b="1" dirty="0">
              <a:latin typeface="Arial"/>
              <a:cs typeface="Times New Roman" panose="02020603050405020304" pitchFamily="18" charset="0"/>
            </a:endParaRPr>
          </a:p>
          <a:p>
            <a:pPr algn="ctr"/>
            <a:endParaRPr lang="es-EC" sz="1700" b="1" dirty="0">
              <a:solidFill>
                <a:srgbClr val="000000"/>
              </a:solidFill>
              <a:latin typeface="Arial"/>
              <a:cs typeface="Times New Roman"/>
            </a:endParaRPr>
          </a:p>
          <a:p>
            <a:pPr algn="ctr"/>
            <a:r>
              <a:rPr lang="es-EC" sz="1700" dirty="0">
                <a:solidFill>
                  <a:srgbClr val="000000"/>
                </a:solidFill>
                <a:latin typeface="Arial"/>
                <a:cs typeface="Times New Roman"/>
              </a:rPr>
              <a:t>Dr. Aníbal Altamirano </a:t>
            </a:r>
            <a:r>
              <a:rPr lang="es-EC" sz="1700" dirty="0" err="1">
                <a:solidFill>
                  <a:srgbClr val="000000"/>
                </a:solidFill>
                <a:latin typeface="Arial"/>
                <a:cs typeface="Times New Roman"/>
              </a:rPr>
              <a:t>Ph.D</a:t>
            </a:r>
            <a:r>
              <a:rPr lang="es-EC" sz="1700" dirty="0">
                <a:solidFill>
                  <a:srgbClr val="000000"/>
                </a:solidFill>
                <a:latin typeface="Arial"/>
                <a:cs typeface="Times New Roman"/>
              </a:rPr>
              <a:t>.</a:t>
            </a:r>
          </a:p>
          <a:p>
            <a:pPr marL="0" indent="0" algn="ctr">
              <a:buNone/>
            </a:pPr>
            <a:r>
              <a:rPr lang="es-EC" sz="1700" b="1" dirty="0">
                <a:solidFill>
                  <a:srgbClr val="000000"/>
                </a:solidFill>
                <a:latin typeface="Arial"/>
                <a:cs typeface="Times New Roman"/>
              </a:rPr>
              <a:t>DIRECTOR</a:t>
            </a:r>
          </a:p>
        </p:txBody>
      </p:sp>
    </p:spTree>
    <p:extLst>
      <p:ext uri="{BB962C8B-B14F-4D97-AF65-F5344CB8AC3E}">
        <p14:creationId xmlns:p14="http://schemas.microsoft.com/office/powerpoint/2010/main" val="393121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3AC0104B-D4D9-42B4-AF99-B165D4391441}"/>
              </a:ext>
            </a:extLst>
          </p:cNvPr>
          <p:cNvGraphicFramePr>
            <a:graphicFrameLocks noGrp="1"/>
          </p:cNvGraphicFramePr>
          <p:nvPr>
            <p:extLst>
              <p:ext uri="{D42A27DB-BD31-4B8C-83A1-F6EECF244321}">
                <p14:modId xmlns:p14="http://schemas.microsoft.com/office/powerpoint/2010/main" val="3295505697"/>
              </p:ext>
            </p:extLst>
          </p:nvPr>
        </p:nvGraphicFramePr>
        <p:xfrm>
          <a:off x="238539" y="912164"/>
          <a:ext cx="10614991" cy="4960260"/>
        </p:xfrm>
        <a:graphic>
          <a:graphicData uri="http://schemas.openxmlformats.org/drawingml/2006/table">
            <a:tbl>
              <a:tblPr firstRow="1" firstCol="1" bandRow="1"/>
              <a:tblGrid>
                <a:gridCol w="1982319">
                  <a:extLst>
                    <a:ext uri="{9D8B030D-6E8A-4147-A177-3AD203B41FA5}">
                      <a16:colId xmlns:a16="http://schemas.microsoft.com/office/drawing/2014/main" val="337302279"/>
                    </a:ext>
                  </a:extLst>
                </a:gridCol>
                <a:gridCol w="818505">
                  <a:extLst>
                    <a:ext uri="{9D8B030D-6E8A-4147-A177-3AD203B41FA5}">
                      <a16:colId xmlns:a16="http://schemas.microsoft.com/office/drawing/2014/main" val="1764642789"/>
                    </a:ext>
                  </a:extLst>
                </a:gridCol>
                <a:gridCol w="908029">
                  <a:extLst>
                    <a:ext uri="{9D8B030D-6E8A-4147-A177-3AD203B41FA5}">
                      <a16:colId xmlns:a16="http://schemas.microsoft.com/office/drawing/2014/main" val="131712072"/>
                    </a:ext>
                  </a:extLst>
                </a:gridCol>
                <a:gridCol w="1560276">
                  <a:extLst>
                    <a:ext uri="{9D8B030D-6E8A-4147-A177-3AD203B41FA5}">
                      <a16:colId xmlns:a16="http://schemas.microsoft.com/office/drawing/2014/main" val="1269133240"/>
                    </a:ext>
                  </a:extLst>
                </a:gridCol>
                <a:gridCol w="1291704">
                  <a:extLst>
                    <a:ext uri="{9D8B030D-6E8A-4147-A177-3AD203B41FA5}">
                      <a16:colId xmlns:a16="http://schemas.microsoft.com/office/drawing/2014/main" val="1551331309"/>
                    </a:ext>
                  </a:extLst>
                </a:gridCol>
                <a:gridCol w="1214969">
                  <a:extLst>
                    <a:ext uri="{9D8B030D-6E8A-4147-A177-3AD203B41FA5}">
                      <a16:colId xmlns:a16="http://schemas.microsoft.com/office/drawing/2014/main" val="1860014502"/>
                    </a:ext>
                  </a:extLst>
                </a:gridCol>
                <a:gridCol w="933607">
                  <a:extLst>
                    <a:ext uri="{9D8B030D-6E8A-4147-A177-3AD203B41FA5}">
                      <a16:colId xmlns:a16="http://schemas.microsoft.com/office/drawing/2014/main" val="3755038454"/>
                    </a:ext>
                  </a:extLst>
                </a:gridCol>
                <a:gridCol w="959185">
                  <a:extLst>
                    <a:ext uri="{9D8B030D-6E8A-4147-A177-3AD203B41FA5}">
                      <a16:colId xmlns:a16="http://schemas.microsoft.com/office/drawing/2014/main" val="3473805915"/>
                    </a:ext>
                  </a:extLst>
                </a:gridCol>
                <a:gridCol w="946397">
                  <a:extLst>
                    <a:ext uri="{9D8B030D-6E8A-4147-A177-3AD203B41FA5}">
                      <a16:colId xmlns:a16="http://schemas.microsoft.com/office/drawing/2014/main" val="495121344"/>
                    </a:ext>
                  </a:extLst>
                </a:gridCol>
              </a:tblGrid>
              <a:tr h="307119">
                <a:tc>
                  <a:txBody>
                    <a:bodyPr/>
                    <a:lstStyle/>
                    <a:p>
                      <a:pPr algn="ctr">
                        <a:lnSpc>
                          <a:spcPct val="107000"/>
                        </a:lnSpc>
                        <a:spcAft>
                          <a:spcPts val="800"/>
                        </a:spcAft>
                      </a:pPr>
                      <a:r>
                        <a:rPr lang="es-EC" sz="12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Áreas</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2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2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Variables</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2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Representatividad</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2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Comprensión</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2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Interpretación</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2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Claridad</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2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2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Porcentaje</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1447268"/>
                  </a:ext>
                </a:extLst>
              </a:tr>
              <a:tr h="173447">
                <a:tc rowSpan="5">
                  <a:txBody>
                    <a:bodyPr/>
                    <a:lstStyle/>
                    <a:p>
                      <a:pPr>
                        <a:lnSpc>
                          <a:spcPct val="107000"/>
                        </a:lnSpc>
                        <a:spcAft>
                          <a:spcPts val="800"/>
                        </a:spcAft>
                      </a:pPr>
                      <a:r>
                        <a:rPr lang="es-EC" sz="12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Generales</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G1</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138</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82,14</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86807149"/>
                  </a:ext>
                </a:extLst>
              </a:tr>
              <a:tr h="173447">
                <a:tc vMerge="1">
                  <a:txBody>
                    <a:bodyPr/>
                    <a:lstStyle/>
                    <a:p>
                      <a:endParaRPr lang="es-EC"/>
                    </a:p>
                  </a:txBody>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G2</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137</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81,55</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extLst>
                  <a:ext uri="{0D108BD9-81ED-4DB2-BD59-A6C34878D82A}">
                    <a16:rowId xmlns:a16="http://schemas.microsoft.com/office/drawing/2014/main" val="3185370423"/>
                  </a:ext>
                </a:extLst>
              </a:tr>
              <a:tr h="173447">
                <a:tc vMerge="1">
                  <a:txBody>
                    <a:bodyPr/>
                    <a:lstStyle/>
                    <a:p>
                      <a:endParaRPr lang="es-EC"/>
                    </a:p>
                  </a:txBody>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G3</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39</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139</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82,74</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extLst>
                  <a:ext uri="{0D108BD9-81ED-4DB2-BD59-A6C34878D82A}">
                    <a16:rowId xmlns:a16="http://schemas.microsoft.com/office/drawing/2014/main" val="207994046"/>
                  </a:ext>
                </a:extLst>
              </a:tr>
              <a:tr h="173447">
                <a:tc vMerge="1">
                  <a:txBody>
                    <a:bodyPr/>
                    <a:lstStyle/>
                    <a:p>
                      <a:endParaRPr lang="es-EC"/>
                    </a:p>
                  </a:txBody>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G4</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135</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80,36</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extLst>
                  <a:ext uri="{0D108BD9-81ED-4DB2-BD59-A6C34878D82A}">
                    <a16:rowId xmlns:a16="http://schemas.microsoft.com/office/drawing/2014/main" val="2614282647"/>
                  </a:ext>
                </a:extLst>
              </a:tr>
              <a:tr h="173447">
                <a:tc vMerge="1">
                  <a:txBody>
                    <a:bodyPr/>
                    <a:lstStyle/>
                    <a:p>
                      <a:endParaRPr lang="es-EC"/>
                    </a:p>
                  </a:txBody>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G5</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138</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82,14</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extLst>
                  <a:ext uri="{0D108BD9-81ED-4DB2-BD59-A6C34878D82A}">
                    <a16:rowId xmlns:a16="http://schemas.microsoft.com/office/drawing/2014/main" val="3133447828"/>
                  </a:ext>
                </a:extLst>
              </a:tr>
              <a:tr h="173447">
                <a:tc>
                  <a:txBody>
                    <a:bodyPr/>
                    <a:lstStyle/>
                    <a:p>
                      <a:endParaRPr lang="es-EC" sz="1200">
                        <a:effectLst/>
                        <a:latin typeface="Times New Roman" panose="02020603050405020304" pitchFamily="18" charset="0"/>
                      </a:endParaRPr>
                    </a:p>
                  </a:txBody>
                  <a:tcPr marL="35368" marR="35368" marT="0" marB="0">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G6</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137</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81,55</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extLst>
                  <a:ext uri="{0D108BD9-81ED-4DB2-BD59-A6C34878D82A}">
                    <a16:rowId xmlns:a16="http://schemas.microsoft.com/office/drawing/2014/main" val="688811036"/>
                  </a:ext>
                </a:extLst>
              </a:tr>
              <a:tr h="173447">
                <a:tc>
                  <a:txBody>
                    <a:bodyPr/>
                    <a:lstStyle/>
                    <a:p>
                      <a:endParaRPr lang="es-EC" sz="1200">
                        <a:effectLst/>
                        <a:latin typeface="Times New Roman" panose="02020603050405020304" pitchFamily="18" charset="0"/>
                      </a:endParaRPr>
                    </a:p>
                  </a:txBody>
                  <a:tcPr marL="35368" marR="35368" marT="0" marB="0">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solidFill>
                      <a:srgbClr val="D0CECE"/>
                    </a:solidFill>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G7</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solidFill>
                      <a:srgbClr val="D0CECE"/>
                    </a:solidFill>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solidFill>
                      <a:srgbClr val="D0CECE"/>
                    </a:solidFill>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solidFill>
                      <a:srgbClr val="D0CECE"/>
                    </a:solidFill>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solidFill>
                      <a:srgbClr val="D0CECE"/>
                    </a:solidFill>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solidFill>
                      <a:srgbClr val="D0CECE"/>
                    </a:solidFill>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122</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solidFill>
                      <a:srgbClr val="D0CECE"/>
                    </a:solidFill>
                  </a:tcPr>
                </a:tc>
                <a:tc>
                  <a:txBody>
                    <a:bodyPr/>
                    <a:lstStyle/>
                    <a:p>
                      <a:pPr algn="ctr">
                        <a:lnSpc>
                          <a:spcPct val="107000"/>
                        </a:lnSpc>
                        <a:spcAft>
                          <a:spcPts val="800"/>
                        </a:spcAft>
                      </a:pPr>
                      <a:r>
                        <a:rPr lang="es-EC" sz="1200">
                          <a:solidFill>
                            <a:srgbClr val="FF0000"/>
                          </a:solidFill>
                          <a:effectLst/>
                          <a:latin typeface="Arial" panose="020B0604020202020204" pitchFamily="34" charset="0"/>
                          <a:ea typeface="Times New Roman" panose="02020603050405020304" pitchFamily="18" charset="0"/>
                          <a:cs typeface="Arial" panose="020B0604020202020204" pitchFamily="34" charset="0"/>
                        </a:rPr>
                        <a:t>72,62</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solidFill>
                      <a:srgbClr val="D0CECE"/>
                    </a:solidFill>
                  </a:tcPr>
                </a:tc>
                <a:extLst>
                  <a:ext uri="{0D108BD9-81ED-4DB2-BD59-A6C34878D82A}">
                    <a16:rowId xmlns:a16="http://schemas.microsoft.com/office/drawing/2014/main" val="1896124701"/>
                  </a:ext>
                </a:extLst>
              </a:tr>
              <a:tr h="191347">
                <a:tc>
                  <a:txBody>
                    <a:bodyPr/>
                    <a:lstStyle/>
                    <a:p>
                      <a:endParaRPr lang="es-EC" sz="1200">
                        <a:effectLst/>
                        <a:latin typeface="Times New Roman" panose="02020603050405020304" pitchFamily="18" charset="0"/>
                      </a:endParaRPr>
                    </a:p>
                  </a:txBody>
                  <a:tcPr marL="35368" marR="35368" marT="0" marB="0">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solidFill>
                      <a:srgbClr val="D0CECE"/>
                    </a:solidFill>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G8</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solidFill>
                      <a:srgbClr val="D0CECE"/>
                    </a:solidFill>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solidFill>
                      <a:srgbClr val="D0CECE"/>
                    </a:solidFill>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solidFill>
                      <a:srgbClr val="D0CECE"/>
                    </a:solidFill>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solidFill>
                      <a:srgbClr val="D0CECE"/>
                    </a:solidFill>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solidFill>
                      <a:srgbClr val="D0CECE"/>
                    </a:solidFill>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118</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solidFill>
                      <a:srgbClr val="D0CECE"/>
                    </a:solidFill>
                  </a:tcPr>
                </a:tc>
                <a:tc>
                  <a:txBody>
                    <a:bodyPr/>
                    <a:lstStyle/>
                    <a:p>
                      <a:pPr algn="ctr">
                        <a:lnSpc>
                          <a:spcPct val="107000"/>
                        </a:lnSpc>
                        <a:spcAft>
                          <a:spcPts val="800"/>
                        </a:spcAft>
                      </a:pPr>
                      <a:r>
                        <a:rPr lang="es-EC" sz="1200">
                          <a:solidFill>
                            <a:srgbClr val="FF0000"/>
                          </a:solidFill>
                          <a:effectLst/>
                          <a:latin typeface="Arial" panose="020B0604020202020204" pitchFamily="34" charset="0"/>
                          <a:ea typeface="Times New Roman" panose="02020603050405020304" pitchFamily="18" charset="0"/>
                          <a:cs typeface="Arial" panose="020B0604020202020204" pitchFamily="34" charset="0"/>
                        </a:rPr>
                        <a:t>70,24</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solidFill>
                      <a:srgbClr val="D0CECE"/>
                    </a:solidFill>
                  </a:tcPr>
                </a:tc>
                <a:extLst>
                  <a:ext uri="{0D108BD9-81ED-4DB2-BD59-A6C34878D82A}">
                    <a16:rowId xmlns:a16="http://schemas.microsoft.com/office/drawing/2014/main" val="2219560703"/>
                  </a:ext>
                </a:extLst>
              </a:tr>
              <a:tr h="173447">
                <a:tc rowSpan="3">
                  <a:txBody>
                    <a:bodyPr/>
                    <a:lstStyle/>
                    <a:p>
                      <a:pPr>
                        <a:lnSpc>
                          <a:spcPct val="107000"/>
                        </a:lnSpc>
                        <a:spcAft>
                          <a:spcPts val="800"/>
                        </a:spcAft>
                      </a:pPr>
                      <a:r>
                        <a:rPr lang="es-EC" sz="12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Identificación del contrato</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IC1</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130</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77,38</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extLst>
                  <a:ext uri="{0D108BD9-81ED-4DB2-BD59-A6C34878D82A}">
                    <a16:rowId xmlns:a16="http://schemas.microsoft.com/office/drawing/2014/main" val="575183439"/>
                  </a:ext>
                </a:extLst>
              </a:tr>
              <a:tr h="173447">
                <a:tc vMerge="1">
                  <a:txBody>
                    <a:bodyPr/>
                    <a:lstStyle/>
                    <a:p>
                      <a:endParaRPr lang="es-EC"/>
                    </a:p>
                  </a:txBody>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IC2</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130</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77,38</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extLst>
                  <a:ext uri="{0D108BD9-81ED-4DB2-BD59-A6C34878D82A}">
                    <a16:rowId xmlns:a16="http://schemas.microsoft.com/office/drawing/2014/main" val="322982078"/>
                  </a:ext>
                </a:extLst>
              </a:tr>
              <a:tr h="173447">
                <a:tc vMerge="1">
                  <a:txBody>
                    <a:bodyPr/>
                    <a:lstStyle/>
                    <a:p>
                      <a:endParaRPr lang="es-EC"/>
                    </a:p>
                  </a:txBody>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IC3</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124</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73,81</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extLst>
                  <a:ext uri="{0D108BD9-81ED-4DB2-BD59-A6C34878D82A}">
                    <a16:rowId xmlns:a16="http://schemas.microsoft.com/office/drawing/2014/main" val="3653637050"/>
                  </a:ext>
                </a:extLst>
              </a:tr>
              <a:tr h="173447">
                <a:tc rowSpan="3">
                  <a:txBody>
                    <a:bodyPr/>
                    <a:lstStyle/>
                    <a:p>
                      <a:pPr>
                        <a:lnSpc>
                          <a:spcPct val="107000"/>
                        </a:lnSpc>
                        <a:spcAft>
                          <a:spcPts val="800"/>
                        </a:spcAft>
                      </a:pPr>
                      <a:r>
                        <a:rPr lang="es-EC" sz="12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Identificación de las obligaciones de desempeño</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OD1</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39</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145</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86,31</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extLst>
                  <a:ext uri="{0D108BD9-81ED-4DB2-BD59-A6C34878D82A}">
                    <a16:rowId xmlns:a16="http://schemas.microsoft.com/office/drawing/2014/main" val="239854640"/>
                  </a:ext>
                </a:extLst>
              </a:tr>
              <a:tr h="173447">
                <a:tc vMerge="1">
                  <a:txBody>
                    <a:bodyPr/>
                    <a:lstStyle/>
                    <a:p>
                      <a:endParaRPr lang="es-EC"/>
                    </a:p>
                  </a:txBody>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OD2</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142</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84,52</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extLst>
                  <a:ext uri="{0D108BD9-81ED-4DB2-BD59-A6C34878D82A}">
                    <a16:rowId xmlns:a16="http://schemas.microsoft.com/office/drawing/2014/main" val="1436804502"/>
                  </a:ext>
                </a:extLst>
              </a:tr>
              <a:tr h="173447">
                <a:tc vMerge="1">
                  <a:txBody>
                    <a:bodyPr/>
                    <a:lstStyle/>
                    <a:p>
                      <a:endParaRPr lang="es-EC"/>
                    </a:p>
                  </a:txBody>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OD3</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39</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146</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86,90</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extLst>
                  <a:ext uri="{0D108BD9-81ED-4DB2-BD59-A6C34878D82A}">
                    <a16:rowId xmlns:a16="http://schemas.microsoft.com/office/drawing/2014/main" val="2913842901"/>
                  </a:ext>
                </a:extLst>
              </a:tr>
              <a:tr h="173447">
                <a:tc rowSpan="4">
                  <a:txBody>
                    <a:bodyPr/>
                    <a:lstStyle/>
                    <a:p>
                      <a:pPr>
                        <a:lnSpc>
                          <a:spcPct val="107000"/>
                        </a:lnSpc>
                        <a:spcAft>
                          <a:spcPts val="800"/>
                        </a:spcAft>
                      </a:pPr>
                      <a:r>
                        <a:rPr lang="es-EC" sz="12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Determinación del precio de la transacción</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PT1</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140</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83,33</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extLst>
                  <a:ext uri="{0D108BD9-81ED-4DB2-BD59-A6C34878D82A}">
                    <a16:rowId xmlns:a16="http://schemas.microsoft.com/office/drawing/2014/main" val="2992804928"/>
                  </a:ext>
                </a:extLst>
              </a:tr>
              <a:tr h="173447">
                <a:tc vMerge="1">
                  <a:txBody>
                    <a:bodyPr/>
                    <a:lstStyle/>
                    <a:p>
                      <a:endParaRPr lang="es-EC"/>
                    </a:p>
                  </a:txBody>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PT2</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140</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83,33</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extLst>
                  <a:ext uri="{0D108BD9-81ED-4DB2-BD59-A6C34878D82A}">
                    <a16:rowId xmlns:a16="http://schemas.microsoft.com/office/drawing/2014/main" val="2393596547"/>
                  </a:ext>
                </a:extLst>
              </a:tr>
              <a:tr h="173447">
                <a:tc vMerge="1">
                  <a:txBody>
                    <a:bodyPr/>
                    <a:lstStyle/>
                    <a:p>
                      <a:endParaRPr lang="es-EC"/>
                    </a:p>
                  </a:txBody>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PT3</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135</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80,36</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extLst>
                  <a:ext uri="{0D108BD9-81ED-4DB2-BD59-A6C34878D82A}">
                    <a16:rowId xmlns:a16="http://schemas.microsoft.com/office/drawing/2014/main" val="3436460216"/>
                  </a:ext>
                </a:extLst>
              </a:tr>
              <a:tr h="164806">
                <a:tc vMerge="1">
                  <a:txBody>
                    <a:bodyPr/>
                    <a:lstStyle/>
                    <a:p>
                      <a:endParaRPr lang="es-EC"/>
                    </a:p>
                  </a:txBody>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PT4</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41</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151</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89,88</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extLst>
                  <a:ext uri="{0D108BD9-81ED-4DB2-BD59-A6C34878D82A}">
                    <a16:rowId xmlns:a16="http://schemas.microsoft.com/office/drawing/2014/main" val="671400098"/>
                  </a:ext>
                </a:extLst>
              </a:tr>
              <a:tr h="233937">
                <a:tc rowSpan="2">
                  <a:txBody>
                    <a:bodyPr/>
                    <a:lstStyle/>
                    <a:p>
                      <a:pPr>
                        <a:lnSpc>
                          <a:spcPct val="107000"/>
                        </a:lnSpc>
                        <a:spcAft>
                          <a:spcPts val="800"/>
                        </a:spcAft>
                      </a:pPr>
                      <a:r>
                        <a:rPr lang="es-EC" sz="12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Distribución del precio de la transacción a obligaciones de desempeño separadas</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DP1</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140</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83,33</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extLst>
                  <a:ext uri="{0D108BD9-81ED-4DB2-BD59-A6C34878D82A}">
                    <a16:rowId xmlns:a16="http://schemas.microsoft.com/office/drawing/2014/main" val="1143298277"/>
                  </a:ext>
                </a:extLst>
              </a:tr>
              <a:tr h="370224">
                <a:tc vMerge="1">
                  <a:txBody>
                    <a:bodyPr/>
                    <a:lstStyle/>
                    <a:p>
                      <a:endParaRPr lang="es-EC"/>
                    </a:p>
                  </a:txBody>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DP2</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39</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143</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85,12</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extLst>
                  <a:ext uri="{0D108BD9-81ED-4DB2-BD59-A6C34878D82A}">
                    <a16:rowId xmlns:a16="http://schemas.microsoft.com/office/drawing/2014/main" val="3466060880"/>
                  </a:ext>
                </a:extLst>
              </a:tr>
              <a:tr h="173447">
                <a:tc rowSpan="3">
                  <a:txBody>
                    <a:bodyPr/>
                    <a:lstStyle/>
                    <a:p>
                      <a:pPr>
                        <a:lnSpc>
                          <a:spcPct val="107000"/>
                        </a:lnSpc>
                        <a:spcAft>
                          <a:spcPts val="800"/>
                        </a:spcAft>
                      </a:pPr>
                      <a:r>
                        <a:rPr lang="es-EC" sz="12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Reconocimiento de ingresos a medida que se satisface una obligación de desempeño</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solidFill>
                      <a:srgbClr val="D0CECE"/>
                    </a:solidFill>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RI1</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solidFill>
                      <a:srgbClr val="D0CECE"/>
                    </a:solidFill>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solidFill>
                      <a:srgbClr val="D0CECE"/>
                    </a:solidFill>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solidFill>
                      <a:srgbClr val="D0CECE"/>
                    </a:solidFill>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solidFill>
                      <a:srgbClr val="D0CECE"/>
                    </a:solidFill>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solidFill>
                      <a:srgbClr val="D0CECE"/>
                    </a:solidFill>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120</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solidFill>
                      <a:srgbClr val="D0CECE"/>
                    </a:solidFill>
                  </a:tcPr>
                </a:tc>
                <a:tc>
                  <a:txBody>
                    <a:bodyPr/>
                    <a:lstStyle/>
                    <a:p>
                      <a:pPr algn="ctr">
                        <a:lnSpc>
                          <a:spcPct val="107000"/>
                        </a:lnSpc>
                        <a:spcAft>
                          <a:spcPts val="800"/>
                        </a:spcAft>
                      </a:pPr>
                      <a:r>
                        <a:rPr lang="es-EC" sz="1200">
                          <a:solidFill>
                            <a:srgbClr val="FF0000"/>
                          </a:solidFill>
                          <a:effectLst/>
                          <a:latin typeface="Arial" panose="020B0604020202020204" pitchFamily="34" charset="0"/>
                          <a:ea typeface="Times New Roman" panose="02020603050405020304" pitchFamily="18" charset="0"/>
                          <a:cs typeface="Arial" panose="020B0604020202020204" pitchFamily="34" charset="0"/>
                        </a:rPr>
                        <a:t>71,43</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solidFill>
                      <a:srgbClr val="D0CECE"/>
                    </a:solidFill>
                  </a:tcPr>
                </a:tc>
                <a:extLst>
                  <a:ext uri="{0D108BD9-81ED-4DB2-BD59-A6C34878D82A}">
                    <a16:rowId xmlns:a16="http://schemas.microsoft.com/office/drawing/2014/main" val="280602137"/>
                  </a:ext>
                </a:extLst>
              </a:tr>
              <a:tr h="225914">
                <a:tc vMerge="1">
                  <a:txBody>
                    <a:bodyPr/>
                    <a:lstStyle/>
                    <a:p>
                      <a:endParaRPr lang="es-EC"/>
                    </a:p>
                  </a:txBody>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RI2</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146</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86,90</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a:noFill/>
                    </a:lnB>
                  </a:tcPr>
                </a:tc>
                <a:extLst>
                  <a:ext uri="{0D108BD9-81ED-4DB2-BD59-A6C34878D82A}">
                    <a16:rowId xmlns:a16="http://schemas.microsoft.com/office/drawing/2014/main" val="4176370570"/>
                  </a:ext>
                </a:extLst>
              </a:tr>
              <a:tr h="320501">
                <a:tc vMerge="1">
                  <a:txBody>
                    <a:bodyPr/>
                    <a:lstStyle/>
                    <a:p>
                      <a:endParaRPr lang="es-EC"/>
                    </a:p>
                  </a:txBody>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RI3</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151</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89,88</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35368" marR="35368"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403022"/>
                  </a:ext>
                </a:extLst>
              </a:tr>
            </a:tbl>
          </a:graphicData>
        </a:graphic>
      </p:graphicFrame>
      <p:sp>
        <p:nvSpPr>
          <p:cNvPr id="4" name="Flecha: hacia la izquierda 3">
            <a:extLst>
              <a:ext uri="{FF2B5EF4-FFF2-40B4-BE49-F238E27FC236}">
                <a16:creationId xmlns:a16="http://schemas.microsoft.com/office/drawing/2014/main" id="{1D7EC22E-9970-4727-999F-C97DE626D7B7}"/>
              </a:ext>
            </a:extLst>
          </p:cNvPr>
          <p:cNvSpPr/>
          <p:nvPr/>
        </p:nvSpPr>
        <p:spPr>
          <a:xfrm>
            <a:off x="10919792" y="2292626"/>
            <a:ext cx="1086678" cy="450574"/>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000" b="1"/>
              <a:t>ELIMINADAS</a:t>
            </a:r>
          </a:p>
        </p:txBody>
      </p:sp>
      <p:sp>
        <p:nvSpPr>
          <p:cNvPr id="5" name="Flecha: hacia la izquierda 4">
            <a:extLst>
              <a:ext uri="{FF2B5EF4-FFF2-40B4-BE49-F238E27FC236}">
                <a16:creationId xmlns:a16="http://schemas.microsoft.com/office/drawing/2014/main" id="{F8482EE2-44C0-4858-A39A-71A64A6AC22B}"/>
              </a:ext>
            </a:extLst>
          </p:cNvPr>
          <p:cNvSpPr/>
          <p:nvPr/>
        </p:nvSpPr>
        <p:spPr>
          <a:xfrm>
            <a:off x="10919792" y="4962939"/>
            <a:ext cx="1086677" cy="450574"/>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000" b="1"/>
              <a:t>ELIMINADA</a:t>
            </a:r>
          </a:p>
        </p:txBody>
      </p:sp>
      <p:sp>
        <p:nvSpPr>
          <p:cNvPr id="6" name="Título 1">
            <a:extLst>
              <a:ext uri="{FF2B5EF4-FFF2-40B4-BE49-F238E27FC236}">
                <a16:creationId xmlns:a16="http://schemas.microsoft.com/office/drawing/2014/main" id="{7AC8C404-FD2F-42B4-97F8-EF181CEBA9B0}"/>
              </a:ext>
            </a:extLst>
          </p:cNvPr>
          <p:cNvSpPr>
            <a:spLocks noGrp="1"/>
          </p:cNvSpPr>
          <p:nvPr>
            <p:ph type="title"/>
          </p:nvPr>
        </p:nvSpPr>
        <p:spPr>
          <a:xfrm>
            <a:off x="609599" y="246411"/>
            <a:ext cx="10972800" cy="639762"/>
          </a:xfrm>
        </p:spPr>
        <p:txBody>
          <a:bodyPr/>
          <a:lstStyle/>
          <a:p>
            <a:pPr algn="l"/>
            <a:r>
              <a:rPr lang="es-EC" sz="3000" b="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Validación del Instrumento</a:t>
            </a:r>
          </a:p>
        </p:txBody>
      </p:sp>
    </p:spTree>
    <p:extLst>
      <p:ext uri="{BB962C8B-B14F-4D97-AF65-F5344CB8AC3E}">
        <p14:creationId xmlns:p14="http://schemas.microsoft.com/office/powerpoint/2010/main" val="142220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4224D55-0D61-440B-AC15-1D2AAFEA6711}"/>
              </a:ext>
            </a:extLst>
          </p:cNvPr>
          <p:cNvSpPr txBox="1">
            <a:spLocks/>
          </p:cNvSpPr>
          <p:nvPr/>
        </p:nvSpPr>
        <p:spPr>
          <a:xfrm>
            <a:off x="609599" y="246411"/>
            <a:ext cx="10972800" cy="639762"/>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kern="0">
                <a:ln/>
                <a:solidFill>
                  <a:schemeClr val="accent3"/>
                </a:solidFill>
                <a:effectLst/>
              </a:rPr>
              <a:t>DIAGNÓSTICO DE LA INDUSTRIA</a:t>
            </a:r>
          </a:p>
        </p:txBody>
      </p:sp>
      <p:sp>
        <p:nvSpPr>
          <p:cNvPr id="5" name="Título 1">
            <a:extLst>
              <a:ext uri="{FF2B5EF4-FFF2-40B4-BE49-F238E27FC236}">
                <a16:creationId xmlns:a16="http://schemas.microsoft.com/office/drawing/2014/main" id="{FA2FE243-BEE0-4F49-BEB2-1EC68CBC16EA}"/>
              </a:ext>
            </a:extLst>
          </p:cNvPr>
          <p:cNvSpPr>
            <a:spLocks noGrp="1"/>
          </p:cNvSpPr>
          <p:nvPr>
            <p:ph type="title"/>
          </p:nvPr>
        </p:nvSpPr>
        <p:spPr>
          <a:xfrm>
            <a:off x="815008" y="1106212"/>
            <a:ext cx="2643809" cy="639762"/>
          </a:xfrm>
        </p:spPr>
        <p:txBody>
          <a:bodyPr/>
          <a:lstStyle/>
          <a:p>
            <a:pPr algn="l"/>
            <a:r>
              <a:rPr lang="es-EC" sz="2400" b="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Variable Auditoria Financiera</a:t>
            </a:r>
          </a:p>
        </p:txBody>
      </p:sp>
      <p:graphicFrame>
        <p:nvGraphicFramePr>
          <p:cNvPr id="3" name="Diagrama 2">
            <a:extLst>
              <a:ext uri="{FF2B5EF4-FFF2-40B4-BE49-F238E27FC236}">
                <a16:creationId xmlns:a16="http://schemas.microsoft.com/office/drawing/2014/main" id="{BD3189B7-F4D5-430B-9874-4B14A0909EA2}"/>
              </a:ext>
            </a:extLst>
          </p:cNvPr>
          <p:cNvGraphicFramePr/>
          <p:nvPr>
            <p:extLst>
              <p:ext uri="{D42A27DB-BD31-4B8C-83A1-F6EECF244321}">
                <p14:modId xmlns:p14="http://schemas.microsoft.com/office/powerpoint/2010/main" val="2147808938"/>
              </p:ext>
            </p:extLst>
          </p:nvPr>
        </p:nvGraphicFramePr>
        <p:xfrm>
          <a:off x="4611756" y="960730"/>
          <a:ext cx="6970643" cy="810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Gráfico 6">
            <a:extLst>
              <a:ext uri="{FF2B5EF4-FFF2-40B4-BE49-F238E27FC236}">
                <a16:creationId xmlns:a16="http://schemas.microsoft.com/office/drawing/2014/main" id="{1846A263-578F-4F43-8DCE-27426005A6CB}"/>
              </a:ext>
            </a:extLst>
          </p:cNvPr>
          <p:cNvGraphicFramePr/>
          <p:nvPr>
            <p:extLst>
              <p:ext uri="{D42A27DB-BD31-4B8C-83A1-F6EECF244321}">
                <p14:modId xmlns:p14="http://schemas.microsoft.com/office/powerpoint/2010/main" val="3502659796"/>
              </p:ext>
            </p:extLst>
          </p:nvPr>
        </p:nvGraphicFramePr>
        <p:xfrm>
          <a:off x="556665" y="3423579"/>
          <a:ext cx="5219700" cy="252688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Tabla 12">
            <a:extLst>
              <a:ext uri="{FF2B5EF4-FFF2-40B4-BE49-F238E27FC236}">
                <a16:creationId xmlns:a16="http://schemas.microsoft.com/office/drawing/2014/main" id="{31962201-6568-42B7-8651-C68B43C0B51D}"/>
              </a:ext>
            </a:extLst>
          </p:cNvPr>
          <p:cNvGraphicFramePr>
            <a:graphicFrameLocks noGrp="1"/>
          </p:cNvGraphicFramePr>
          <p:nvPr>
            <p:extLst>
              <p:ext uri="{D42A27DB-BD31-4B8C-83A1-F6EECF244321}">
                <p14:modId xmlns:p14="http://schemas.microsoft.com/office/powerpoint/2010/main" val="2174045205"/>
              </p:ext>
            </p:extLst>
          </p:nvPr>
        </p:nvGraphicFramePr>
        <p:xfrm>
          <a:off x="337168" y="2119278"/>
          <a:ext cx="5651703" cy="889000"/>
        </p:xfrm>
        <a:graphic>
          <a:graphicData uri="http://schemas.openxmlformats.org/drawingml/2006/table">
            <a:tbl>
              <a:tblPr firstRow="1" bandRow="1">
                <a:tableStyleId>{F2DE63D5-997A-4646-A377-4702673A728D}</a:tableStyleId>
              </a:tblPr>
              <a:tblGrid>
                <a:gridCol w="1381267">
                  <a:extLst>
                    <a:ext uri="{9D8B030D-6E8A-4147-A177-3AD203B41FA5}">
                      <a16:colId xmlns:a16="http://schemas.microsoft.com/office/drawing/2014/main" val="2767343894"/>
                    </a:ext>
                  </a:extLst>
                </a:gridCol>
                <a:gridCol w="2574534">
                  <a:extLst>
                    <a:ext uri="{9D8B030D-6E8A-4147-A177-3AD203B41FA5}">
                      <a16:colId xmlns:a16="http://schemas.microsoft.com/office/drawing/2014/main" val="473694707"/>
                    </a:ext>
                  </a:extLst>
                </a:gridCol>
                <a:gridCol w="1695902">
                  <a:extLst>
                    <a:ext uri="{9D8B030D-6E8A-4147-A177-3AD203B41FA5}">
                      <a16:colId xmlns:a16="http://schemas.microsoft.com/office/drawing/2014/main" val="2563910584"/>
                    </a:ext>
                  </a:extLst>
                </a:gridCol>
              </a:tblGrid>
              <a:tr h="370840">
                <a:tc>
                  <a:txBody>
                    <a:bodyPr/>
                    <a:lstStyle/>
                    <a:p>
                      <a:r>
                        <a:rPr lang="es-ES" sz="1400"/>
                        <a:t>DIMENSIÓN</a:t>
                      </a:r>
                    </a:p>
                  </a:txBody>
                  <a:tcPr/>
                </a:tc>
                <a:tc>
                  <a:txBody>
                    <a:bodyPr/>
                    <a:lstStyle/>
                    <a:p>
                      <a:r>
                        <a:rPr lang="es-ES" sz="1400"/>
                        <a:t>ENUNCIADO</a:t>
                      </a:r>
                    </a:p>
                  </a:txBody>
                  <a:tcPr/>
                </a:tc>
                <a:tc>
                  <a:txBody>
                    <a:bodyPr/>
                    <a:lstStyle/>
                    <a:p>
                      <a:r>
                        <a:rPr lang="es-ES" sz="1400"/>
                        <a:t>RESULTADO</a:t>
                      </a:r>
                    </a:p>
                  </a:txBody>
                  <a:tcPr/>
                </a:tc>
                <a:extLst>
                  <a:ext uri="{0D108BD9-81ED-4DB2-BD59-A6C34878D82A}">
                    <a16:rowId xmlns:a16="http://schemas.microsoft.com/office/drawing/2014/main" val="3359746976"/>
                  </a:ext>
                </a:extLst>
              </a:tr>
              <a:tr h="370840">
                <a:tc>
                  <a:txBody>
                    <a:bodyPr/>
                    <a:lstStyle/>
                    <a:p>
                      <a:r>
                        <a:rPr lang="es-ES" sz="1400"/>
                        <a:t>G1: Dimensión General.</a:t>
                      </a:r>
                    </a:p>
                  </a:txBody>
                  <a:tcPr/>
                </a:tc>
                <a:tc>
                  <a:txBody>
                    <a:bodyPr/>
                    <a:lstStyle/>
                    <a:p>
                      <a:pPr lvl="0">
                        <a:buNone/>
                      </a:pPr>
                      <a:r>
                        <a:rPr lang="es-EC" sz="1400" u="none" strike="noStrike" noProof="0"/>
                        <a:t>Impacto en el reconocimiento de ingresos</a:t>
                      </a:r>
                      <a:endParaRPr lang="es-ES" sz="1400"/>
                    </a:p>
                  </a:txBody>
                  <a:tcPr/>
                </a:tc>
                <a:tc>
                  <a:txBody>
                    <a:bodyPr/>
                    <a:lstStyle/>
                    <a:p>
                      <a:pPr lvl="0">
                        <a:buNone/>
                      </a:pPr>
                      <a:r>
                        <a:rPr lang="es-EC" sz="1400" u="none" strike="noStrike" noProof="0"/>
                        <a:t>45,5% T – 54,5% D </a:t>
                      </a:r>
                      <a:endParaRPr lang="es-ES" sz="1400"/>
                    </a:p>
                  </a:txBody>
                  <a:tcPr/>
                </a:tc>
                <a:extLst>
                  <a:ext uri="{0D108BD9-81ED-4DB2-BD59-A6C34878D82A}">
                    <a16:rowId xmlns:a16="http://schemas.microsoft.com/office/drawing/2014/main" val="4072737424"/>
                  </a:ext>
                </a:extLst>
              </a:tr>
            </a:tbl>
          </a:graphicData>
        </a:graphic>
      </p:graphicFrame>
      <p:graphicFrame>
        <p:nvGraphicFramePr>
          <p:cNvPr id="13" name="Tabla 12">
            <a:extLst>
              <a:ext uri="{FF2B5EF4-FFF2-40B4-BE49-F238E27FC236}">
                <a16:creationId xmlns:a16="http://schemas.microsoft.com/office/drawing/2014/main" id="{749B1E22-0D5D-4599-8590-829C8CF49859}"/>
              </a:ext>
            </a:extLst>
          </p:cNvPr>
          <p:cNvGraphicFramePr>
            <a:graphicFrameLocks noGrp="1"/>
          </p:cNvGraphicFramePr>
          <p:nvPr>
            <p:extLst>
              <p:ext uri="{D42A27DB-BD31-4B8C-83A1-F6EECF244321}">
                <p14:modId xmlns:p14="http://schemas.microsoft.com/office/powerpoint/2010/main" val="1844448571"/>
              </p:ext>
            </p:extLst>
          </p:nvPr>
        </p:nvGraphicFramePr>
        <p:xfrm>
          <a:off x="6207390" y="2012829"/>
          <a:ext cx="5647442" cy="1102360"/>
        </p:xfrm>
        <a:graphic>
          <a:graphicData uri="http://schemas.openxmlformats.org/drawingml/2006/table">
            <a:tbl>
              <a:tblPr firstRow="1" bandRow="1">
                <a:tableStyleId>{F2DE63D5-997A-4646-A377-4702673A728D}</a:tableStyleId>
              </a:tblPr>
              <a:tblGrid>
                <a:gridCol w="1337094">
                  <a:extLst>
                    <a:ext uri="{9D8B030D-6E8A-4147-A177-3AD203B41FA5}">
                      <a16:colId xmlns:a16="http://schemas.microsoft.com/office/drawing/2014/main" val="2767343894"/>
                    </a:ext>
                  </a:extLst>
                </a:gridCol>
                <a:gridCol w="2832339">
                  <a:extLst>
                    <a:ext uri="{9D8B030D-6E8A-4147-A177-3AD203B41FA5}">
                      <a16:colId xmlns:a16="http://schemas.microsoft.com/office/drawing/2014/main" val="473694707"/>
                    </a:ext>
                  </a:extLst>
                </a:gridCol>
                <a:gridCol w="1478009">
                  <a:extLst>
                    <a:ext uri="{9D8B030D-6E8A-4147-A177-3AD203B41FA5}">
                      <a16:colId xmlns:a16="http://schemas.microsoft.com/office/drawing/2014/main" val="2563910584"/>
                    </a:ext>
                  </a:extLst>
                </a:gridCol>
              </a:tblGrid>
              <a:tr h="370840">
                <a:tc>
                  <a:txBody>
                    <a:bodyPr/>
                    <a:lstStyle/>
                    <a:p>
                      <a:r>
                        <a:rPr lang="es-ES" sz="1400" kern="1200"/>
                        <a:t>DIMENSIÓN</a:t>
                      </a:r>
                    </a:p>
                  </a:txBody>
                  <a:tcPr/>
                </a:tc>
                <a:tc>
                  <a:txBody>
                    <a:bodyPr/>
                    <a:lstStyle/>
                    <a:p>
                      <a:r>
                        <a:rPr lang="es-ES" sz="1400"/>
                        <a:t>ENUNCIADO</a:t>
                      </a:r>
                    </a:p>
                  </a:txBody>
                  <a:tcPr/>
                </a:tc>
                <a:tc>
                  <a:txBody>
                    <a:bodyPr/>
                    <a:lstStyle/>
                    <a:p>
                      <a:r>
                        <a:rPr lang="es-ES" sz="1400"/>
                        <a:t>RESULTADO</a:t>
                      </a:r>
                    </a:p>
                  </a:txBody>
                  <a:tcPr/>
                </a:tc>
                <a:extLst>
                  <a:ext uri="{0D108BD9-81ED-4DB2-BD59-A6C34878D82A}">
                    <a16:rowId xmlns:a16="http://schemas.microsoft.com/office/drawing/2014/main" val="3359746976"/>
                  </a:ext>
                </a:extLst>
              </a:tr>
              <a:tr h="370840">
                <a:tc>
                  <a:txBody>
                    <a:bodyPr/>
                    <a:lstStyle/>
                    <a:p>
                      <a:r>
                        <a:rPr lang="es-ES" sz="1400"/>
                        <a:t>IC2: Identificación del Contrato.</a:t>
                      </a:r>
                    </a:p>
                  </a:txBody>
                  <a:tcPr/>
                </a:tc>
                <a:tc>
                  <a:txBody>
                    <a:bodyPr/>
                    <a:lstStyle/>
                    <a:p>
                      <a:pPr lvl="0">
                        <a:buNone/>
                      </a:pPr>
                      <a:r>
                        <a:rPr lang="es-EC" sz="1400" u="none" strike="noStrike" noProof="0"/>
                        <a:t>Verificación de la contabilización de un contrato individual con el cliente bajo la normativa NIIF 15</a:t>
                      </a:r>
                    </a:p>
                  </a:txBody>
                  <a:tcPr/>
                </a:tc>
                <a:tc>
                  <a:txBody>
                    <a:bodyPr/>
                    <a:lstStyle/>
                    <a:p>
                      <a:pPr lvl="0">
                        <a:buNone/>
                      </a:pPr>
                      <a:r>
                        <a:rPr lang="es-EC" sz="1400" u="none" strike="noStrike" noProof="0"/>
                        <a:t>45,5% T – 36,4% D </a:t>
                      </a:r>
                      <a:endParaRPr lang="es-ES" sz="1400"/>
                    </a:p>
                  </a:txBody>
                  <a:tcPr/>
                </a:tc>
                <a:extLst>
                  <a:ext uri="{0D108BD9-81ED-4DB2-BD59-A6C34878D82A}">
                    <a16:rowId xmlns:a16="http://schemas.microsoft.com/office/drawing/2014/main" val="4072737424"/>
                  </a:ext>
                </a:extLst>
              </a:tr>
            </a:tbl>
          </a:graphicData>
        </a:graphic>
      </p:graphicFrame>
      <p:pic>
        <p:nvPicPr>
          <p:cNvPr id="11" name="Imagen 13" descr="Gráfico, Gráfico de barras&#10;&#10;Descripción generada automáticamente">
            <a:extLst>
              <a:ext uri="{FF2B5EF4-FFF2-40B4-BE49-F238E27FC236}">
                <a16:creationId xmlns:a16="http://schemas.microsoft.com/office/drawing/2014/main" id="{18D464FD-63F0-4B5F-A6BC-1122F0B48EA8}"/>
              </a:ext>
            </a:extLst>
          </p:cNvPr>
          <p:cNvPicPr>
            <a:picLocks noChangeAspect="1"/>
          </p:cNvPicPr>
          <p:nvPr/>
        </p:nvPicPr>
        <p:blipFill>
          <a:blip r:embed="rId8"/>
          <a:stretch>
            <a:fillRect/>
          </a:stretch>
        </p:blipFill>
        <p:spPr>
          <a:xfrm>
            <a:off x="6134254" y="3431508"/>
            <a:ext cx="5633049" cy="2582907"/>
          </a:xfrm>
          <a:prstGeom prst="rect">
            <a:avLst/>
          </a:prstGeom>
        </p:spPr>
      </p:pic>
    </p:spTree>
    <p:extLst>
      <p:ext uri="{BB962C8B-B14F-4D97-AF65-F5344CB8AC3E}">
        <p14:creationId xmlns:p14="http://schemas.microsoft.com/office/powerpoint/2010/main" val="289703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4224D55-0D61-440B-AC15-1D2AAFEA6711}"/>
              </a:ext>
            </a:extLst>
          </p:cNvPr>
          <p:cNvSpPr txBox="1">
            <a:spLocks/>
          </p:cNvSpPr>
          <p:nvPr/>
        </p:nvSpPr>
        <p:spPr>
          <a:xfrm>
            <a:off x="609599" y="246411"/>
            <a:ext cx="10972800" cy="639762"/>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kern="0">
                <a:ln/>
                <a:solidFill>
                  <a:schemeClr val="accent3"/>
                </a:solidFill>
                <a:effectLst/>
              </a:rPr>
              <a:t>DIAGNÓSTICO DE LA INDUSTRIA</a:t>
            </a:r>
          </a:p>
        </p:txBody>
      </p:sp>
      <p:graphicFrame>
        <p:nvGraphicFramePr>
          <p:cNvPr id="12" name="Tabla 12">
            <a:extLst>
              <a:ext uri="{FF2B5EF4-FFF2-40B4-BE49-F238E27FC236}">
                <a16:creationId xmlns:a16="http://schemas.microsoft.com/office/drawing/2014/main" id="{31962201-6568-42B7-8651-C68B43C0B51D}"/>
              </a:ext>
            </a:extLst>
          </p:cNvPr>
          <p:cNvGraphicFramePr>
            <a:graphicFrameLocks noGrp="1"/>
          </p:cNvGraphicFramePr>
          <p:nvPr>
            <p:extLst>
              <p:ext uri="{D42A27DB-BD31-4B8C-83A1-F6EECF244321}">
                <p14:modId xmlns:p14="http://schemas.microsoft.com/office/powerpoint/2010/main" val="2449757955"/>
              </p:ext>
            </p:extLst>
          </p:nvPr>
        </p:nvGraphicFramePr>
        <p:xfrm>
          <a:off x="256317" y="1250830"/>
          <a:ext cx="5647434" cy="1529080"/>
        </p:xfrm>
        <a:graphic>
          <a:graphicData uri="http://schemas.openxmlformats.org/drawingml/2006/table">
            <a:tbl>
              <a:tblPr firstRow="1" bandRow="1">
                <a:tableStyleId>{F2DE63D5-997A-4646-A377-4702673A728D}</a:tableStyleId>
              </a:tblPr>
              <a:tblGrid>
                <a:gridCol w="1480867">
                  <a:extLst>
                    <a:ext uri="{9D8B030D-6E8A-4147-A177-3AD203B41FA5}">
                      <a16:colId xmlns:a16="http://schemas.microsoft.com/office/drawing/2014/main" val="2767343894"/>
                    </a:ext>
                  </a:extLst>
                </a:gridCol>
                <a:gridCol w="2817962">
                  <a:extLst>
                    <a:ext uri="{9D8B030D-6E8A-4147-A177-3AD203B41FA5}">
                      <a16:colId xmlns:a16="http://schemas.microsoft.com/office/drawing/2014/main" val="473694707"/>
                    </a:ext>
                  </a:extLst>
                </a:gridCol>
                <a:gridCol w="1348605">
                  <a:extLst>
                    <a:ext uri="{9D8B030D-6E8A-4147-A177-3AD203B41FA5}">
                      <a16:colId xmlns:a16="http://schemas.microsoft.com/office/drawing/2014/main" val="2563910584"/>
                    </a:ext>
                  </a:extLst>
                </a:gridCol>
              </a:tblGrid>
              <a:tr h="370840">
                <a:tc>
                  <a:txBody>
                    <a:bodyPr/>
                    <a:lstStyle/>
                    <a:p>
                      <a:r>
                        <a:rPr lang="es-ES" sz="1400"/>
                        <a:t>DIMENSIÓN</a:t>
                      </a:r>
                    </a:p>
                  </a:txBody>
                  <a:tcPr/>
                </a:tc>
                <a:tc>
                  <a:txBody>
                    <a:bodyPr/>
                    <a:lstStyle/>
                    <a:p>
                      <a:r>
                        <a:rPr lang="es-ES" sz="1400"/>
                        <a:t>ENUNCIADO</a:t>
                      </a:r>
                    </a:p>
                  </a:txBody>
                  <a:tcPr/>
                </a:tc>
                <a:tc>
                  <a:txBody>
                    <a:bodyPr/>
                    <a:lstStyle/>
                    <a:p>
                      <a:r>
                        <a:rPr lang="es-ES" sz="1400"/>
                        <a:t>RESULTADO</a:t>
                      </a:r>
                    </a:p>
                  </a:txBody>
                  <a:tcPr/>
                </a:tc>
                <a:extLst>
                  <a:ext uri="{0D108BD9-81ED-4DB2-BD59-A6C34878D82A}">
                    <a16:rowId xmlns:a16="http://schemas.microsoft.com/office/drawing/2014/main" val="3359746976"/>
                  </a:ext>
                </a:extLst>
              </a:tr>
              <a:tr h="370840">
                <a:tc>
                  <a:txBody>
                    <a:bodyPr/>
                    <a:lstStyle/>
                    <a:p>
                      <a:r>
                        <a:rPr lang="es-ES" sz="1400"/>
                        <a:t>OD2: Identificación de las Obligaciones de Desempeño.</a:t>
                      </a:r>
                    </a:p>
                  </a:txBody>
                  <a:tcPr/>
                </a:tc>
                <a:tc>
                  <a:txBody>
                    <a:bodyPr/>
                    <a:lstStyle/>
                    <a:p>
                      <a:pPr lvl="0">
                        <a:buNone/>
                      </a:pPr>
                      <a:r>
                        <a:rPr lang="es-EC" sz="1400" b="0" i="0" u="none" strike="noStrike" noProof="0">
                          <a:latin typeface="Arial"/>
                        </a:rPr>
                        <a:t>Distinción o separación de las obligaciones de desempeño en un contrato individual para la transferencia de bienes y servicios.</a:t>
                      </a:r>
                      <a:endParaRPr lang="es-ES"/>
                    </a:p>
                  </a:txBody>
                  <a:tcPr/>
                </a:tc>
                <a:tc>
                  <a:txBody>
                    <a:bodyPr/>
                    <a:lstStyle/>
                    <a:p>
                      <a:pPr lvl="0">
                        <a:buNone/>
                      </a:pPr>
                      <a:r>
                        <a:rPr lang="es-EC" sz="1400" u="none" strike="noStrike" noProof="0"/>
                        <a:t>27,3% T – 54,5% D </a:t>
                      </a:r>
                      <a:endParaRPr lang="es-ES" sz="1400"/>
                    </a:p>
                  </a:txBody>
                  <a:tcPr/>
                </a:tc>
                <a:extLst>
                  <a:ext uri="{0D108BD9-81ED-4DB2-BD59-A6C34878D82A}">
                    <a16:rowId xmlns:a16="http://schemas.microsoft.com/office/drawing/2014/main" val="4072737424"/>
                  </a:ext>
                </a:extLst>
              </a:tr>
            </a:tbl>
          </a:graphicData>
        </a:graphic>
      </p:graphicFrame>
      <p:graphicFrame>
        <p:nvGraphicFramePr>
          <p:cNvPr id="13" name="Tabla 12">
            <a:extLst>
              <a:ext uri="{FF2B5EF4-FFF2-40B4-BE49-F238E27FC236}">
                <a16:creationId xmlns:a16="http://schemas.microsoft.com/office/drawing/2014/main" id="{749B1E22-0D5D-4599-8590-829C8CF49859}"/>
              </a:ext>
            </a:extLst>
          </p:cNvPr>
          <p:cNvGraphicFramePr>
            <a:graphicFrameLocks noGrp="1"/>
          </p:cNvGraphicFramePr>
          <p:nvPr>
            <p:extLst>
              <p:ext uri="{D42A27DB-BD31-4B8C-83A1-F6EECF244321}">
                <p14:modId xmlns:p14="http://schemas.microsoft.com/office/powerpoint/2010/main" val="3367192004"/>
              </p:ext>
            </p:extLst>
          </p:nvPr>
        </p:nvGraphicFramePr>
        <p:xfrm>
          <a:off x="6093525" y="1250829"/>
          <a:ext cx="5647436" cy="1529080"/>
        </p:xfrm>
        <a:graphic>
          <a:graphicData uri="http://schemas.openxmlformats.org/drawingml/2006/table">
            <a:tbl>
              <a:tblPr firstRow="1" bandRow="1">
                <a:tableStyleId>{F2DE63D5-997A-4646-A377-4702673A728D}</a:tableStyleId>
              </a:tblPr>
              <a:tblGrid>
                <a:gridCol w="1495244">
                  <a:extLst>
                    <a:ext uri="{9D8B030D-6E8A-4147-A177-3AD203B41FA5}">
                      <a16:colId xmlns:a16="http://schemas.microsoft.com/office/drawing/2014/main" val="2767343894"/>
                    </a:ext>
                  </a:extLst>
                </a:gridCol>
                <a:gridCol w="2817962">
                  <a:extLst>
                    <a:ext uri="{9D8B030D-6E8A-4147-A177-3AD203B41FA5}">
                      <a16:colId xmlns:a16="http://schemas.microsoft.com/office/drawing/2014/main" val="473694707"/>
                    </a:ext>
                  </a:extLst>
                </a:gridCol>
                <a:gridCol w="1334230">
                  <a:extLst>
                    <a:ext uri="{9D8B030D-6E8A-4147-A177-3AD203B41FA5}">
                      <a16:colId xmlns:a16="http://schemas.microsoft.com/office/drawing/2014/main" val="2563910584"/>
                    </a:ext>
                  </a:extLst>
                </a:gridCol>
              </a:tblGrid>
              <a:tr h="370840">
                <a:tc>
                  <a:txBody>
                    <a:bodyPr/>
                    <a:lstStyle/>
                    <a:p>
                      <a:r>
                        <a:rPr lang="es-ES" sz="1400" kern="1200"/>
                        <a:t>DIMENSIÓN</a:t>
                      </a:r>
                    </a:p>
                  </a:txBody>
                  <a:tcPr/>
                </a:tc>
                <a:tc>
                  <a:txBody>
                    <a:bodyPr/>
                    <a:lstStyle/>
                    <a:p>
                      <a:r>
                        <a:rPr lang="es-ES" sz="1400"/>
                        <a:t>ENUNCIADO</a:t>
                      </a:r>
                    </a:p>
                  </a:txBody>
                  <a:tcPr/>
                </a:tc>
                <a:tc>
                  <a:txBody>
                    <a:bodyPr/>
                    <a:lstStyle/>
                    <a:p>
                      <a:r>
                        <a:rPr lang="es-ES" sz="1400"/>
                        <a:t>RESULTADO</a:t>
                      </a:r>
                    </a:p>
                  </a:txBody>
                  <a:tcPr/>
                </a:tc>
                <a:extLst>
                  <a:ext uri="{0D108BD9-81ED-4DB2-BD59-A6C34878D82A}">
                    <a16:rowId xmlns:a16="http://schemas.microsoft.com/office/drawing/2014/main" val="3359746976"/>
                  </a:ext>
                </a:extLst>
              </a:tr>
              <a:tr h="370840">
                <a:tc>
                  <a:txBody>
                    <a:bodyPr/>
                    <a:lstStyle/>
                    <a:p>
                      <a:pPr lvl="0">
                        <a:buNone/>
                      </a:pPr>
                      <a:r>
                        <a:rPr lang="es-EC" sz="1400" b="0" i="0" u="none" strike="noStrike" noProof="0">
                          <a:latin typeface="Arial"/>
                        </a:rPr>
                        <a:t>PT2: Determinación del precio de la transacción.</a:t>
                      </a:r>
                      <a:endParaRPr lang="es-ES"/>
                    </a:p>
                  </a:txBody>
                  <a:tcPr/>
                </a:tc>
                <a:tc>
                  <a:txBody>
                    <a:bodyPr/>
                    <a:lstStyle/>
                    <a:p>
                      <a:pPr lvl="0">
                        <a:buNone/>
                      </a:pPr>
                      <a:r>
                        <a:rPr lang="es-EC" sz="1400" b="0" i="0" u="none" strike="noStrike" noProof="0">
                          <a:latin typeface="Arial"/>
                        </a:rPr>
                        <a:t>La información financiera  refleja los factores que influyen en la estimación del precio de la transacción (naturaleza, importe, calendario etc.)</a:t>
                      </a:r>
                      <a:endParaRPr lang="es-ES"/>
                    </a:p>
                  </a:txBody>
                  <a:tcPr/>
                </a:tc>
                <a:tc>
                  <a:txBody>
                    <a:bodyPr/>
                    <a:lstStyle/>
                    <a:p>
                      <a:pPr lvl="0">
                        <a:buNone/>
                      </a:pPr>
                      <a:r>
                        <a:rPr lang="es-EC" sz="1400" u="none" strike="noStrike" noProof="0"/>
                        <a:t>9,1% T – 54,5% D </a:t>
                      </a:r>
                      <a:endParaRPr lang="es-ES" sz="1400"/>
                    </a:p>
                  </a:txBody>
                  <a:tcPr/>
                </a:tc>
                <a:extLst>
                  <a:ext uri="{0D108BD9-81ED-4DB2-BD59-A6C34878D82A}">
                    <a16:rowId xmlns:a16="http://schemas.microsoft.com/office/drawing/2014/main" val="4072737424"/>
                  </a:ext>
                </a:extLst>
              </a:tr>
            </a:tbl>
          </a:graphicData>
        </a:graphic>
      </p:graphicFrame>
      <p:pic>
        <p:nvPicPr>
          <p:cNvPr id="21" name="Imagen 21" descr="Gráfico, Gráfico de barras&#10;&#10;Descripción generada automáticamente">
            <a:extLst>
              <a:ext uri="{FF2B5EF4-FFF2-40B4-BE49-F238E27FC236}">
                <a16:creationId xmlns:a16="http://schemas.microsoft.com/office/drawing/2014/main" id="{2A45BCEB-89C7-4A18-84E0-AE671E04877D}"/>
              </a:ext>
            </a:extLst>
          </p:cNvPr>
          <p:cNvPicPr>
            <a:picLocks noChangeAspect="1"/>
          </p:cNvPicPr>
          <p:nvPr/>
        </p:nvPicPr>
        <p:blipFill>
          <a:blip r:embed="rId2"/>
          <a:stretch>
            <a:fillRect/>
          </a:stretch>
        </p:blipFill>
        <p:spPr>
          <a:xfrm>
            <a:off x="6189035" y="3302111"/>
            <a:ext cx="5561162" cy="2611662"/>
          </a:xfrm>
          <a:prstGeom prst="rect">
            <a:avLst/>
          </a:prstGeom>
        </p:spPr>
      </p:pic>
      <p:pic>
        <p:nvPicPr>
          <p:cNvPr id="22" name="Imagen 22" descr="Gráfico, Gráfico de barras&#10;&#10;Descripción generada automáticamente">
            <a:extLst>
              <a:ext uri="{FF2B5EF4-FFF2-40B4-BE49-F238E27FC236}">
                <a16:creationId xmlns:a16="http://schemas.microsoft.com/office/drawing/2014/main" id="{83151D7C-D2FF-4721-91D4-17735CB6911F}"/>
              </a:ext>
            </a:extLst>
          </p:cNvPr>
          <p:cNvPicPr>
            <a:picLocks noChangeAspect="1"/>
          </p:cNvPicPr>
          <p:nvPr/>
        </p:nvPicPr>
        <p:blipFill>
          <a:blip r:embed="rId3"/>
          <a:stretch>
            <a:fillRect/>
          </a:stretch>
        </p:blipFill>
        <p:spPr>
          <a:xfrm>
            <a:off x="294317" y="3302113"/>
            <a:ext cx="5503652" cy="2611661"/>
          </a:xfrm>
          <a:prstGeom prst="rect">
            <a:avLst/>
          </a:prstGeom>
        </p:spPr>
      </p:pic>
    </p:spTree>
    <p:extLst>
      <p:ext uri="{BB962C8B-B14F-4D97-AF65-F5344CB8AC3E}">
        <p14:creationId xmlns:p14="http://schemas.microsoft.com/office/powerpoint/2010/main" val="274406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4224D55-0D61-440B-AC15-1D2AAFEA6711}"/>
              </a:ext>
            </a:extLst>
          </p:cNvPr>
          <p:cNvSpPr txBox="1">
            <a:spLocks/>
          </p:cNvSpPr>
          <p:nvPr/>
        </p:nvSpPr>
        <p:spPr>
          <a:xfrm>
            <a:off x="609599" y="246411"/>
            <a:ext cx="10972800" cy="639762"/>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kern="0">
                <a:ln/>
                <a:solidFill>
                  <a:schemeClr val="accent3"/>
                </a:solidFill>
                <a:effectLst/>
              </a:rPr>
              <a:t>DIAGNÓSTICO DE LA INDUSTRIA</a:t>
            </a:r>
          </a:p>
        </p:txBody>
      </p:sp>
      <p:graphicFrame>
        <p:nvGraphicFramePr>
          <p:cNvPr id="12" name="Tabla 12">
            <a:extLst>
              <a:ext uri="{FF2B5EF4-FFF2-40B4-BE49-F238E27FC236}">
                <a16:creationId xmlns:a16="http://schemas.microsoft.com/office/drawing/2014/main" id="{31962201-6568-42B7-8651-C68B43C0B51D}"/>
              </a:ext>
            </a:extLst>
          </p:cNvPr>
          <p:cNvGraphicFramePr>
            <a:graphicFrameLocks noGrp="1"/>
          </p:cNvGraphicFramePr>
          <p:nvPr>
            <p:extLst>
              <p:ext uri="{D42A27DB-BD31-4B8C-83A1-F6EECF244321}">
                <p14:modId xmlns:p14="http://schemas.microsoft.com/office/powerpoint/2010/main" val="2819828677"/>
              </p:ext>
            </p:extLst>
          </p:nvPr>
        </p:nvGraphicFramePr>
        <p:xfrm>
          <a:off x="129396" y="992038"/>
          <a:ext cx="5647438" cy="1742440"/>
        </p:xfrm>
        <a:graphic>
          <a:graphicData uri="http://schemas.openxmlformats.org/drawingml/2006/table">
            <a:tbl>
              <a:tblPr firstRow="1" bandRow="1">
                <a:tableStyleId>{F2DE63D5-997A-4646-A377-4702673A728D}</a:tableStyleId>
              </a:tblPr>
              <a:tblGrid>
                <a:gridCol w="1552752">
                  <a:extLst>
                    <a:ext uri="{9D8B030D-6E8A-4147-A177-3AD203B41FA5}">
                      <a16:colId xmlns:a16="http://schemas.microsoft.com/office/drawing/2014/main" val="2767343894"/>
                    </a:ext>
                  </a:extLst>
                </a:gridCol>
                <a:gridCol w="2415396">
                  <a:extLst>
                    <a:ext uri="{9D8B030D-6E8A-4147-A177-3AD203B41FA5}">
                      <a16:colId xmlns:a16="http://schemas.microsoft.com/office/drawing/2014/main" val="473694707"/>
                    </a:ext>
                  </a:extLst>
                </a:gridCol>
                <a:gridCol w="1679290">
                  <a:extLst>
                    <a:ext uri="{9D8B030D-6E8A-4147-A177-3AD203B41FA5}">
                      <a16:colId xmlns:a16="http://schemas.microsoft.com/office/drawing/2014/main" val="2563910584"/>
                    </a:ext>
                  </a:extLst>
                </a:gridCol>
              </a:tblGrid>
              <a:tr h="370840">
                <a:tc>
                  <a:txBody>
                    <a:bodyPr/>
                    <a:lstStyle/>
                    <a:p>
                      <a:r>
                        <a:rPr lang="es-ES" sz="1400"/>
                        <a:t>DIMENSIÓN</a:t>
                      </a:r>
                    </a:p>
                  </a:txBody>
                  <a:tcPr/>
                </a:tc>
                <a:tc>
                  <a:txBody>
                    <a:bodyPr/>
                    <a:lstStyle/>
                    <a:p>
                      <a:r>
                        <a:rPr lang="es-ES" sz="1400"/>
                        <a:t>ENUNCIADO</a:t>
                      </a:r>
                    </a:p>
                  </a:txBody>
                  <a:tcPr/>
                </a:tc>
                <a:tc>
                  <a:txBody>
                    <a:bodyPr/>
                    <a:lstStyle/>
                    <a:p>
                      <a:r>
                        <a:rPr lang="es-ES" sz="1400"/>
                        <a:t>RESULTADO</a:t>
                      </a:r>
                    </a:p>
                  </a:txBody>
                  <a:tcPr/>
                </a:tc>
                <a:extLst>
                  <a:ext uri="{0D108BD9-81ED-4DB2-BD59-A6C34878D82A}">
                    <a16:rowId xmlns:a16="http://schemas.microsoft.com/office/drawing/2014/main" val="3359746976"/>
                  </a:ext>
                </a:extLst>
              </a:tr>
              <a:tr h="370840">
                <a:tc>
                  <a:txBody>
                    <a:bodyPr/>
                    <a:lstStyle/>
                    <a:p>
                      <a:r>
                        <a:rPr lang="es-ES" sz="1400"/>
                        <a:t>DP1: </a:t>
                      </a:r>
                      <a:r>
                        <a:rPr lang="es-EC" sz="1400" b="0" i="0" u="none" strike="noStrike" noProof="0">
                          <a:latin typeface="Arial"/>
                        </a:rPr>
                        <a:t>Distribución del Precio de la Transacción a Obligaciones de Desempeño Separadas.</a:t>
                      </a:r>
                      <a:endParaRPr lang="es-ES" sz="1400"/>
                    </a:p>
                  </a:txBody>
                  <a:tcPr/>
                </a:tc>
                <a:tc>
                  <a:txBody>
                    <a:bodyPr/>
                    <a:lstStyle/>
                    <a:p>
                      <a:pPr lvl="0">
                        <a:buNone/>
                      </a:pPr>
                      <a:r>
                        <a:rPr lang="es-EC" sz="1400" b="0" i="0" u="none" strike="noStrike" noProof="0"/>
                        <a:t>Realización de pruebas para examinar si el precio de la transacción fue asignado a todas las obligaciones de desempeño</a:t>
                      </a:r>
                      <a:endParaRPr lang="es-ES"/>
                    </a:p>
                  </a:txBody>
                  <a:tcPr/>
                </a:tc>
                <a:tc>
                  <a:txBody>
                    <a:bodyPr/>
                    <a:lstStyle/>
                    <a:p>
                      <a:pPr lvl="0">
                        <a:buNone/>
                      </a:pPr>
                      <a:r>
                        <a:rPr lang="es-EC" sz="1400" u="none" strike="noStrike" noProof="0"/>
                        <a:t>36,4% T – 54,5% D </a:t>
                      </a:r>
                      <a:endParaRPr lang="es-ES" sz="1400"/>
                    </a:p>
                  </a:txBody>
                  <a:tcPr/>
                </a:tc>
                <a:extLst>
                  <a:ext uri="{0D108BD9-81ED-4DB2-BD59-A6C34878D82A}">
                    <a16:rowId xmlns:a16="http://schemas.microsoft.com/office/drawing/2014/main" val="4072737424"/>
                  </a:ext>
                </a:extLst>
              </a:tr>
            </a:tbl>
          </a:graphicData>
        </a:graphic>
      </p:graphicFrame>
      <p:graphicFrame>
        <p:nvGraphicFramePr>
          <p:cNvPr id="13" name="Tabla 12">
            <a:extLst>
              <a:ext uri="{FF2B5EF4-FFF2-40B4-BE49-F238E27FC236}">
                <a16:creationId xmlns:a16="http://schemas.microsoft.com/office/drawing/2014/main" id="{749B1E22-0D5D-4599-8590-829C8CF49859}"/>
              </a:ext>
            </a:extLst>
          </p:cNvPr>
          <p:cNvGraphicFramePr>
            <a:graphicFrameLocks noGrp="1"/>
          </p:cNvGraphicFramePr>
          <p:nvPr>
            <p:extLst>
              <p:ext uri="{D42A27DB-BD31-4B8C-83A1-F6EECF244321}">
                <p14:modId xmlns:p14="http://schemas.microsoft.com/office/powerpoint/2010/main" val="3873851243"/>
              </p:ext>
            </p:extLst>
          </p:nvPr>
        </p:nvGraphicFramePr>
        <p:xfrm>
          <a:off x="6024113" y="1035169"/>
          <a:ext cx="5647436" cy="1742440"/>
        </p:xfrm>
        <a:graphic>
          <a:graphicData uri="http://schemas.openxmlformats.org/drawingml/2006/table">
            <a:tbl>
              <a:tblPr firstRow="1" bandRow="1">
                <a:tableStyleId>{F2DE63D5-997A-4646-A377-4702673A728D}</a:tableStyleId>
              </a:tblPr>
              <a:tblGrid>
                <a:gridCol w="1883433">
                  <a:extLst>
                    <a:ext uri="{9D8B030D-6E8A-4147-A177-3AD203B41FA5}">
                      <a16:colId xmlns:a16="http://schemas.microsoft.com/office/drawing/2014/main" val="2767343894"/>
                    </a:ext>
                  </a:extLst>
                </a:gridCol>
                <a:gridCol w="2285994">
                  <a:extLst>
                    <a:ext uri="{9D8B030D-6E8A-4147-A177-3AD203B41FA5}">
                      <a16:colId xmlns:a16="http://schemas.microsoft.com/office/drawing/2014/main" val="473694707"/>
                    </a:ext>
                  </a:extLst>
                </a:gridCol>
                <a:gridCol w="1478009">
                  <a:extLst>
                    <a:ext uri="{9D8B030D-6E8A-4147-A177-3AD203B41FA5}">
                      <a16:colId xmlns:a16="http://schemas.microsoft.com/office/drawing/2014/main" val="2563910584"/>
                    </a:ext>
                  </a:extLst>
                </a:gridCol>
              </a:tblGrid>
              <a:tr h="370840">
                <a:tc>
                  <a:txBody>
                    <a:bodyPr/>
                    <a:lstStyle/>
                    <a:p>
                      <a:r>
                        <a:rPr lang="es-ES" sz="1400" kern="1200"/>
                        <a:t>DIMENSIÓN</a:t>
                      </a:r>
                    </a:p>
                  </a:txBody>
                  <a:tcPr/>
                </a:tc>
                <a:tc>
                  <a:txBody>
                    <a:bodyPr/>
                    <a:lstStyle/>
                    <a:p>
                      <a:r>
                        <a:rPr lang="es-ES" sz="1400"/>
                        <a:t>ENUNCIADO</a:t>
                      </a:r>
                    </a:p>
                  </a:txBody>
                  <a:tcPr/>
                </a:tc>
                <a:tc>
                  <a:txBody>
                    <a:bodyPr/>
                    <a:lstStyle/>
                    <a:p>
                      <a:r>
                        <a:rPr lang="es-ES" sz="1400"/>
                        <a:t>RESULTADO</a:t>
                      </a:r>
                    </a:p>
                  </a:txBody>
                  <a:tcPr/>
                </a:tc>
                <a:extLst>
                  <a:ext uri="{0D108BD9-81ED-4DB2-BD59-A6C34878D82A}">
                    <a16:rowId xmlns:a16="http://schemas.microsoft.com/office/drawing/2014/main" val="3359746976"/>
                  </a:ext>
                </a:extLst>
              </a:tr>
              <a:tr h="370840">
                <a:tc>
                  <a:txBody>
                    <a:bodyPr/>
                    <a:lstStyle/>
                    <a:p>
                      <a:r>
                        <a:rPr lang="es-ES" sz="1400"/>
                        <a:t>RI 1: </a:t>
                      </a:r>
                      <a:r>
                        <a:rPr lang="es-EC" sz="1400" b="0" i="0" u="none" strike="noStrike" noProof="0">
                          <a:latin typeface="Arial"/>
                        </a:rPr>
                        <a:t>Reconocimiento Ingresos a Medida que satisface una obligación de Desempeño.</a:t>
                      </a:r>
                      <a:endParaRPr lang="es-ES" sz="1400" b="0" i="0" u="none" strike="noStrike" noProof="0">
                        <a:latin typeface="Arial"/>
                      </a:endParaRPr>
                    </a:p>
                  </a:txBody>
                  <a:tcPr/>
                </a:tc>
                <a:tc>
                  <a:txBody>
                    <a:bodyPr/>
                    <a:lstStyle/>
                    <a:p>
                      <a:pPr lvl="0">
                        <a:buNone/>
                      </a:pPr>
                      <a:r>
                        <a:rPr lang="es-EC" sz="1400" b="0" i="0" u="none" strike="noStrike" noProof="0">
                          <a:latin typeface="Arial"/>
                        </a:rPr>
                        <a:t>Realización del reconocimiento de los ingresos al momento o a medida que se transfiere el control del activo al cliente</a:t>
                      </a:r>
                      <a:endParaRPr lang="es-ES"/>
                    </a:p>
                  </a:txBody>
                  <a:tcPr/>
                </a:tc>
                <a:tc>
                  <a:txBody>
                    <a:bodyPr/>
                    <a:lstStyle/>
                    <a:p>
                      <a:pPr lvl="0">
                        <a:buNone/>
                      </a:pPr>
                      <a:r>
                        <a:rPr lang="es-EC" sz="1400" u="none" strike="noStrike" noProof="0"/>
                        <a:t>36,4% T – 63,6% D </a:t>
                      </a:r>
                      <a:endParaRPr lang="es-ES" sz="1400"/>
                    </a:p>
                  </a:txBody>
                  <a:tcPr/>
                </a:tc>
                <a:extLst>
                  <a:ext uri="{0D108BD9-81ED-4DB2-BD59-A6C34878D82A}">
                    <a16:rowId xmlns:a16="http://schemas.microsoft.com/office/drawing/2014/main" val="4072737424"/>
                  </a:ext>
                </a:extLst>
              </a:tr>
            </a:tbl>
          </a:graphicData>
        </a:graphic>
      </p:graphicFrame>
      <p:pic>
        <p:nvPicPr>
          <p:cNvPr id="21" name="Imagen 21" descr="Gráfico, Gráfico de barras&#10;&#10;Descripción generada automáticamente">
            <a:extLst>
              <a:ext uri="{FF2B5EF4-FFF2-40B4-BE49-F238E27FC236}">
                <a16:creationId xmlns:a16="http://schemas.microsoft.com/office/drawing/2014/main" id="{8F447BE0-3322-46F1-9316-49DFA4004251}"/>
              </a:ext>
            </a:extLst>
          </p:cNvPr>
          <p:cNvPicPr>
            <a:picLocks noChangeAspect="1"/>
          </p:cNvPicPr>
          <p:nvPr/>
        </p:nvPicPr>
        <p:blipFill>
          <a:blip r:embed="rId2"/>
          <a:stretch>
            <a:fillRect/>
          </a:stretch>
        </p:blipFill>
        <p:spPr>
          <a:xfrm>
            <a:off x="138023" y="3258979"/>
            <a:ext cx="5661803" cy="2539775"/>
          </a:xfrm>
          <a:prstGeom prst="rect">
            <a:avLst/>
          </a:prstGeom>
        </p:spPr>
      </p:pic>
      <p:pic>
        <p:nvPicPr>
          <p:cNvPr id="22" name="Imagen 22" descr="Gráfico, Gráfico de barras&#10;&#10;Descripción generada automáticamente">
            <a:extLst>
              <a:ext uri="{FF2B5EF4-FFF2-40B4-BE49-F238E27FC236}">
                <a16:creationId xmlns:a16="http://schemas.microsoft.com/office/drawing/2014/main" id="{DDBAAADC-4B69-4334-B866-ADF1026029C0}"/>
              </a:ext>
            </a:extLst>
          </p:cNvPr>
          <p:cNvPicPr>
            <a:picLocks noChangeAspect="1"/>
          </p:cNvPicPr>
          <p:nvPr/>
        </p:nvPicPr>
        <p:blipFill>
          <a:blip r:embed="rId3"/>
          <a:stretch>
            <a:fillRect/>
          </a:stretch>
        </p:blipFill>
        <p:spPr>
          <a:xfrm>
            <a:off x="6032740" y="3258980"/>
            <a:ext cx="5661802" cy="2539774"/>
          </a:xfrm>
          <a:prstGeom prst="rect">
            <a:avLst/>
          </a:prstGeom>
        </p:spPr>
      </p:pic>
    </p:spTree>
    <p:extLst>
      <p:ext uri="{BB962C8B-B14F-4D97-AF65-F5344CB8AC3E}">
        <p14:creationId xmlns:p14="http://schemas.microsoft.com/office/powerpoint/2010/main" val="122781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57754906-BAA3-4DE5-9847-610792D85BAC}"/>
              </a:ext>
            </a:extLst>
          </p:cNvPr>
          <p:cNvGraphicFramePr/>
          <p:nvPr>
            <p:extLst>
              <p:ext uri="{D42A27DB-BD31-4B8C-83A1-F6EECF244321}">
                <p14:modId xmlns:p14="http://schemas.microsoft.com/office/powerpoint/2010/main" val="2415996539"/>
              </p:ext>
            </p:extLst>
          </p:nvPr>
        </p:nvGraphicFramePr>
        <p:xfrm>
          <a:off x="1315706" y="454797"/>
          <a:ext cx="9657094" cy="52303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23308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A0A89F0C-E482-4085-905D-DC7B3EA6629D}"/>
              </a:ext>
            </a:extLst>
          </p:cNvPr>
          <p:cNvSpPr txBox="1">
            <a:spLocks/>
          </p:cNvSpPr>
          <p:nvPr/>
        </p:nvSpPr>
        <p:spPr>
          <a:xfrm>
            <a:off x="636102" y="669235"/>
            <a:ext cx="3637721" cy="931804"/>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MX" sz="2200" b="0" ker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Variable Impacto Financiero, Contable y Tributario</a:t>
            </a:r>
            <a:endParaRPr lang="es-EC" sz="2200" b="0" ker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aphicFrame>
        <p:nvGraphicFramePr>
          <p:cNvPr id="7" name="Diagrama 6">
            <a:extLst>
              <a:ext uri="{FF2B5EF4-FFF2-40B4-BE49-F238E27FC236}">
                <a16:creationId xmlns:a16="http://schemas.microsoft.com/office/drawing/2014/main" id="{F72EDC0A-CC3B-45EB-90A6-9355A5174E30}"/>
              </a:ext>
            </a:extLst>
          </p:cNvPr>
          <p:cNvGraphicFramePr/>
          <p:nvPr>
            <p:extLst>
              <p:ext uri="{D42A27DB-BD31-4B8C-83A1-F6EECF244321}">
                <p14:modId xmlns:p14="http://schemas.microsoft.com/office/powerpoint/2010/main" val="1599265913"/>
              </p:ext>
            </p:extLst>
          </p:nvPr>
        </p:nvGraphicFramePr>
        <p:xfrm>
          <a:off x="206512" y="1276387"/>
          <a:ext cx="5057913" cy="4305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Imagen 12">
            <a:extLst>
              <a:ext uri="{FF2B5EF4-FFF2-40B4-BE49-F238E27FC236}">
                <a16:creationId xmlns:a16="http://schemas.microsoft.com/office/drawing/2014/main" id="{009253B5-D97C-43A6-A25C-982EB8D8999C}"/>
              </a:ext>
            </a:extLst>
          </p:cNvPr>
          <p:cNvPicPr>
            <a:picLocks noChangeAspect="1"/>
          </p:cNvPicPr>
          <p:nvPr/>
        </p:nvPicPr>
        <p:blipFill>
          <a:blip r:embed="rId7"/>
          <a:stretch>
            <a:fillRect/>
          </a:stretch>
        </p:blipFill>
        <p:spPr>
          <a:xfrm>
            <a:off x="2083903" y="4357978"/>
            <a:ext cx="3180522" cy="13852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CuadroTexto 15">
            <a:extLst>
              <a:ext uri="{FF2B5EF4-FFF2-40B4-BE49-F238E27FC236}">
                <a16:creationId xmlns:a16="http://schemas.microsoft.com/office/drawing/2014/main" id="{0B352902-DEFF-403F-BD28-01D58EC5686F}"/>
              </a:ext>
            </a:extLst>
          </p:cNvPr>
          <p:cNvSpPr txBox="1"/>
          <p:nvPr/>
        </p:nvSpPr>
        <p:spPr>
          <a:xfrm>
            <a:off x="7566995" y="726568"/>
            <a:ext cx="2650435" cy="369332"/>
          </a:xfrm>
          <a:prstGeom prst="rect">
            <a:avLst/>
          </a:prstGeom>
          <a:noFill/>
        </p:spPr>
        <p:txBody>
          <a:bodyPr wrap="square" rtlCol="0">
            <a:spAutoFit/>
          </a:bodyPr>
          <a:lstStyle/>
          <a:p>
            <a:pPr algn="ctr"/>
            <a:r>
              <a:rPr lang="es-EC" b="1" i="1" u="sng">
                <a:ln w="0"/>
                <a:solidFill>
                  <a:schemeClr val="accent3">
                    <a:lumMod val="75000"/>
                  </a:schemeClr>
                </a:solidFill>
              </a:rPr>
              <a:t>Índices Financieros</a:t>
            </a:r>
          </a:p>
        </p:txBody>
      </p:sp>
      <p:graphicFrame>
        <p:nvGraphicFramePr>
          <p:cNvPr id="18" name="Diagrama 17">
            <a:extLst>
              <a:ext uri="{FF2B5EF4-FFF2-40B4-BE49-F238E27FC236}">
                <a16:creationId xmlns:a16="http://schemas.microsoft.com/office/drawing/2014/main" id="{714EDCD3-8341-4C71-9BA8-D0F63163FAF9}"/>
              </a:ext>
            </a:extLst>
          </p:cNvPr>
          <p:cNvGraphicFramePr/>
          <p:nvPr>
            <p:extLst>
              <p:ext uri="{D42A27DB-BD31-4B8C-83A1-F6EECF244321}">
                <p14:modId xmlns:p14="http://schemas.microsoft.com/office/powerpoint/2010/main" val="1263784359"/>
              </p:ext>
            </p:extLst>
          </p:nvPr>
        </p:nvGraphicFramePr>
        <p:xfrm>
          <a:off x="5951327" y="1438019"/>
          <a:ext cx="6081646" cy="43052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5926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áfico 8">
            <a:extLst>
              <a:ext uri="{FF2B5EF4-FFF2-40B4-BE49-F238E27FC236}">
                <a16:creationId xmlns:a16="http://schemas.microsoft.com/office/drawing/2014/main" id="{026DD19E-20E9-4F1D-9E86-5C6A6E17530A}"/>
              </a:ext>
            </a:extLst>
          </p:cNvPr>
          <p:cNvGraphicFramePr/>
          <p:nvPr>
            <p:extLst>
              <p:ext uri="{D42A27DB-BD31-4B8C-83A1-F6EECF244321}">
                <p14:modId xmlns:p14="http://schemas.microsoft.com/office/powerpoint/2010/main" val="3338019337"/>
              </p:ext>
            </p:extLst>
          </p:nvPr>
        </p:nvGraphicFramePr>
        <p:xfrm>
          <a:off x="786019" y="715616"/>
          <a:ext cx="10619961" cy="5102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658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B29DCE6-25EF-46B7-8B1F-5CAB97652A70}"/>
              </a:ext>
            </a:extLst>
          </p:cNvPr>
          <p:cNvSpPr txBox="1">
            <a:spLocks noGrp="1"/>
          </p:cNvSpPr>
          <p:nvPr>
            <p:ph type="title"/>
          </p:nvPr>
        </p:nvSpPr>
        <p:spPr>
          <a:xfrm>
            <a:off x="702945" y="143788"/>
            <a:ext cx="10972800" cy="584775"/>
          </a:xfrm>
          <a:prstGeom prst="rect">
            <a:avLst/>
          </a:prstGeom>
          <a:noFill/>
        </p:spPr>
        <p:txBody>
          <a:bodyPr wrap="square" rtlCol="0">
            <a:spAutoFit/>
          </a:bodyPr>
          <a:lstStyle/>
          <a:p>
            <a:pPr algn="ctr"/>
            <a:r>
              <a:rPr lang="es-EC" b="1" i="1" u="sng">
                <a:ln w="0"/>
                <a:solidFill>
                  <a:schemeClr val="accent3">
                    <a:lumMod val="75000"/>
                  </a:schemeClr>
                </a:solidFill>
              </a:rPr>
              <a:t>Aspectos Tributarios</a:t>
            </a:r>
          </a:p>
        </p:txBody>
      </p:sp>
      <p:graphicFrame>
        <p:nvGraphicFramePr>
          <p:cNvPr id="5" name="Marcador de contenido 4">
            <a:extLst>
              <a:ext uri="{FF2B5EF4-FFF2-40B4-BE49-F238E27FC236}">
                <a16:creationId xmlns:a16="http://schemas.microsoft.com/office/drawing/2014/main" id="{026DD19E-20E9-4F1D-9E86-5C6A6E17530A}"/>
              </a:ext>
            </a:extLst>
          </p:cNvPr>
          <p:cNvGraphicFramePr>
            <a:graphicFrameLocks noGrp="1"/>
          </p:cNvGraphicFramePr>
          <p:nvPr>
            <p:ph idx="1"/>
            <p:extLst>
              <p:ext uri="{D42A27DB-BD31-4B8C-83A1-F6EECF244321}">
                <p14:modId xmlns:p14="http://schemas.microsoft.com/office/powerpoint/2010/main" val="2334320372"/>
              </p:ext>
            </p:extLst>
          </p:nvPr>
        </p:nvGraphicFramePr>
        <p:xfrm>
          <a:off x="157867" y="868226"/>
          <a:ext cx="5844789" cy="31597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A66CF2EC-3920-4901-838C-3D20E377C48C}"/>
              </a:ext>
            </a:extLst>
          </p:cNvPr>
          <p:cNvGraphicFramePr/>
          <p:nvPr>
            <p:extLst>
              <p:ext uri="{D42A27DB-BD31-4B8C-83A1-F6EECF244321}">
                <p14:modId xmlns:p14="http://schemas.microsoft.com/office/powerpoint/2010/main" val="3178769875"/>
              </p:ext>
            </p:extLst>
          </p:nvPr>
        </p:nvGraphicFramePr>
        <p:xfrm>
          <a:off x="6189345" y="3429000"/>
          <a:ext cx="5844790" cy="3159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a 6">
            <a:extLst>
              <a:ext uri="{FF2B5EF4-FFF2-40B4-BE49-F238E27FC236}">
                <a16:creationId xmlns:a16="http://schemas.microsoft.com/office/drawing/2014/main" id="{4EF24454-B545-4879-8A54-13599D994336}"/>
              </a:ext>
            </a:extLst>
          </p:cNvPr>
          <p:cNvGraphicFramePr/>
          <p:nvPr>
            <p:extLst>
              <p:ext uri="{D42A27DB-BD31-4B8C-83A1-F6EECF244321}">
                <p14:modId xmlns:p14="http://schemas.microsoft.com/office/powerpoint/2010/main" val="2061513223"/>
              </p:ext>
            </p:extLst>
          </p:nvPr>
        </p:nvGraphicFramePr>
        <p:xfrm>
          <a:off x="548806" y="4153044"/>
          <a:ext cx="5062910" cy="22289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a 7">
            <a:extLst>
              <a:ext uri="{FF2B5EF4-FFF2-40B4-BE49-F238E27FC236}">
                <a16:creationId xmlns:a16="http://schemas.microsoft.com/office/drawing/2014/main" id="{61DC41AB-97CE-4C3D-8DAE-C27D9B3C792D}"/>
              </a:ext>
            </a:extLst>
          </p:cNvPr>
          <p:cNvGraphicFramePr/>
          <p:nvPr>
            <p:extLst>
              <p:ext uri="{D42A27DB-BD31-4B8C-83A1-F6EECF244321}">
                <p14:modId xmlns:p14="http://schemas.microsoft.com/office/powerpoint/2010/main" val="3994013638"/>
              </p:ext>
            </p:extLst>
          </p:nvPr>
        </p:nvGraphicFramePr>
        <p:xfrm>
          <a:off x="6189345" y="1000747"/>
          <a:ext cx="5844788" cy="231229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23146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8EFC39C9-51C8-4B05-B8D8-395FFB075D30}"/>
              </a:ext>
            </a:extLst>
          </p:cNvPr>
          <p:cNvGraphicFramePr>
            <a:graphicFrameLocks noGrp="1"/>
          </p:cNvGraphicFramePr>
          <p:nvPr>
            <p:ph idx="1"/>
            <p:extLst>
              <p:ext uri="{D42A27DB-BD31-4B8C-83A1-F6EECF244321}">
                <p14:modId xmlns:p14="http://schemas.microsoft.com/office/powerpoint/2010/main" val="2328297100"/>
              </p:ext>
            </p:extLst>
          </p:nvPr>
        </p:nvGraphicFramePr>
        <p:xfrm>
          <a:off x="5488470" y="3601282"/>
          <a:ext cx="6238737" cy="2414330"/>
        </p:xfrm>
        <a:graphic>
          <a:graphicData uri="http://schemas.openxmlformats.org/drawingml/2006/table">
            <a:tbl>
              <a:tblPr firstRow="1" firstCol="1" bandRow="1">
                <a:tableStyleId>{5FD0F851-EC5A-4D38-B0AD-8093EC10F338}</a:tableStyleId>
              </a:tblPr>
              <a:tblGrid>
                <a:gridCol w="1341791">
                  <a:extLst>
                    <a:ext uri="{9D8B030D-6E8A-4147-A177-3AD203B41FA5}">
                      <a16:colId xmlns:a16="http://schemas.microsoft.com/office/drawing/2014/main" val="1916760186"/>
                    </a:ext>
                  </a:extLst>
                </a:gridCol>
                <a:gridCol w="1360304">
                  <a:extLst>
                    <a:ext uri="{9D8B030D-6E8A-4147-A177-3AD203B41FA5}">
                      <a16:colId xmlns:a16="http://schemas.microsoft.com/office/drawing/2014/main" val="2312759839"/>
                    </a:ext>
                  </a:extLst>
                </a:gridCol>
                <a:gridCol w="2262236">
                  <a:extLst>
                    <a:ext uri="{9D8B030D-6E8A-4147-A177-3AD203B41FA5}">
                      <a16:colId xmlns:a16="http://schemas.microsoft.com/office/drawing/2014/main" val="947453188"/>
                    </a:ext>
                  </a:extLst>
                </a:gridCol>
                <a:gridCol w="1274406">
                  <a:extLst>
                    <a:ext uri="{9D8B030D-6E8A-4147-A177-3AD203B41FA5}">
                      <a16:colId xmlns:a16="http://schemas.microsoft.com/office/drawing/2014/main" val="1101797051"/>
                    </a:ext>
                  </a:extLst>
                </a:gridCol>
              </a:tblGrid>
              <a:tr h="524990">
                <a:tc>
                  <a:txBody>
                    <a:bodyPr/>
                    <a:lstStyle/>
                    <a:p>
                      <a:pPr algn="ctr">
                        <a:lnSpc>
                          <a:spcPct val="107000"/>
                        </a:lnSpc>
                        <a:spcAft>
                          <a:spcPts val="800"/>
                        </a:spcAft>
                      </a:pPr>
                      <a:r>
                        <a:rPr lang="es-EC" sz="1300">
                          <a:solidFill>
                            <a:srgbClr val="000000"/>
                          </a:solidFill>
                          <a:effectLst/>
                        </a:rPr>
                        <a:t>Dimensiones</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EC" sz="1300">
                          <a:solidFill>
                            <a:srgbClr val="000000"/>
                          </a:solidFill>
                          <a:effectLst/>
                        </a:rPr>
                        <a:t>Descripción</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EC" sz="1300">
                          <a:solidFill>
                            <a:srgbClr val="000000"/>
                          </a:solidFill>
                          <a:effectLst/>
                        </a:rPr>
                        <a:t>Ítems</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EC" sz="1300">
                          <a:solidFill>
                            <a:srgbClr val="000000"/>
                          </a:solidFill>
                          <a:effectLst/>
                        </a:rPr>
                        <a:t>Alpha de Cronbach</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6875203"/>
                  </a:ext>
                </a:extLst>
              </a:tr>
              <a:tr h="224662">
                <a:tc>
                  <a:txBody>
                    <a:bodyPr/>
                    <a:lstStyle/>
                    <a:p>
                      <a:pPr algn="ctr">
                        <a:lnSpc>
                          <a:spcPct val="107000"/>
                        </a:lnSpc>
                        <a:spcAft>
                          <a:spcPts val="800"/>
                        </a:spcAft>
                      </a:pPr>
                      <a:r>
                        <a:rPr lang="es-EC" sz="1300">
                          <a:solidFill>
                            <a:srgbClr val="000000"/>
                          </a:solidFill>
                          <a:effectLst/>
                        </a:rPr>
                        <a:t>1</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EC" sz="1300">
                          <a:solidFill>
                            <a:srgbClr val="000000"/>
                          </a:solidFill>
                          <a:effectLst/>
                        </a:rPr>
                        <a:t>IDG</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nSpc>
                          <a:spcPct val="107000"/>
                        </a:lnSpc>
                        <a:spcAft>
                          <a:spcPts val="800"/>
                        </a:spcAft>
                      </a:pPr>
                      <a:r>
                        <a:rPr lang="es-EC" sz="1300">
                          <a:solidFill>
                            <a:srgbClr val="000000"/>
                          </a:solidFill>
                          <a:effectLst/>
                        </a:rPr>
                        <a:t>G1, G2, G3, G4, G5, G6</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EC" sz="1300">
                          <a:solidFill>
                            <a:srgbClr val="000000"/>
                          </a:solidFill>
                          <a:effectLst/>
                        </a:rPr>
                        <a:t>0,655</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858333014"/>
                  </a:ext>
                </a:extLst>
              </a:tr>
              <a:tr h="262105">
                <a:tc>
                  <a:txBody>
                    <a:bodyPr/>
                    <a:lstStyle/>
                    <a:p>
                      <a:pPr algn="ctr">
                        <a:lnSpc>
                          <a:spcPct val="107000"/>
                        </a:lnSpc>
                        <a:spcAft>
                          <a:spcPts val="800"/>
                        </a:spcAft>
                      </a:pPr>
                      <a:r>
                        <a:rPr lang="es-EC" sz="1300">
                          <a:solidFill>
                            <a:srgbClr val="000000"/>
                          </a:solidFill>
                          <a:effectLst/>
                        </a:rPr>
                        <a:t>2</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EC" sz="1300">
                          <a:solidFill>
                            <a:srgbClr val="000000"/>
                          </a:solidFill>
                          <a:effectLst/>
                        </a:rPr>
                        <a:t>IDI</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nSpc>
                          <a:spcPct val="107000"/>
                        </a:lnSpc>
                        <a:spcAft>
                          <a:spcPts val="800"/>
                        </a:spcAft>
                      </a:pPr>
                      <a:r>
                        <a:rPr lang="es-EC" sz="1300">
                          <a:solidFill>
                            <a:srgbClr val="000000"/>
                          </a:solidFill>
                          <a:effectLst/>
                        </a:rPr>
                        <a:t>I1, I2, I3</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EC" sz="1300">
                          <a:solidFill>
                            <a:srgbClr val="000000"/>
                          </a:solidFill>
                          <a:effectLst/>
                        </a:rPr>
                        <a:t>0,625</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953484495"/>
                  </a:ext>
                </a:extLst>
              </a:tr>
              <a:tr h="262105">
                <a:tc>
                  <a:txBody>
                    <a:bodyPr/>
                    <a:lstStyle/>
                    <a:p>
                      <a:pPr algn="ctr">
                        <a:lnSpc>
                          <a:spcPct val="107000"/>
                        </a:lnSpc>
                        <a:spcAft>
                          <a:spcPts val="800"/>
                        </a:spcAft>
                      </a:pPr>
                      <a:r>
                        <a:rPr lang="es-EC" sz="1300">
                          <a:solidFill>
                            <a:srgbClr val="000000"/>
                          </a:solidFill>
                          <a:effectLst/>
                        </a:rPr>
                        <a:t>3</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EC" sz="1300">
                          <a:solidFill>
                            <a:srgbClr val="000000"/>
                          </a:solidFill>
                          <a:effectLst/>
                        </a:rPr>
                        <a:t>IDO</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nSpc>
                          <a:spcPct val="107000"/>
                        </a:lnSpc>
                        <a:spcAft>
                          <a:spcPts val="800"/>
                        </a:spcAft>
                      </a:pPr>
                      <a:r>
                        <a:rPr lang="es-EC" sz="1300">
                          <a:solidFill>
                            <a:srgbClr val="000000"/>
                          </a:solidFill>
                          <a:effectLst/>
                        </a:rPr>
                        <a:t>D1, D2, D3</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EC" sz="1300">
                          <a:solidFill>
                            <a:srgbClr val="000000"/>
                          </a:solidFill>
                          <a:effectLst/>
                        </a:rPr>
                        <a:t>0,663</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29610722"/>
                  </a:ext>
                </a:extLst>
              </a:tr>
              <a:tr h="262105">
                <a:tc>
                  <a:txBody>
                    <a:bodyPr/>
                    <a:lstStyle/>
                    <a:p>
                      <a:pPr algn="ctr">
                        <a:lnSpc>
                          <a:spcPct val="107000"/>
                        </a:lnSpc>
                        <a:spcAft>
                          <a:spcPts val="800"/>
                        </a:spcAft>
                      </a:pPr>
                      <a:r>
                        <a:rPr lang="es-EC" sz="1300">
                          <a:solidFill>
                            <a:srgbClr val="000000"/>
                          </a:solidFill>
                          <a:effectLst/>
                        </a:rPr>
                        <a:t>4</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EC" sz="1300">
                          <a:solidFill>
                            <a:srgbClr val="000000"/>
                          </a:solidFill>
                          <a:effectLst/>
                        </a:rPr>
                        <a:t>IDP</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nSpc>
                          <a:spcPct val="107000"/>
                        </a:lnSpc>
                        <a:spcAft>
                          <a:spcPts val="800"/>
                        </a:spcAft>
                      </a:pPr>
                      <a:r>
                        <a:rPr lang="es-EC" sz="1300">
                          <a:solidFill>
                            <a:srgbClr val="000000"/>
                          </a:solidFill>
                          <a:effectLst/>
                        </a:rPr>
                        <a:t>P1, P2, P3, P4</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EC" sz="1300">
                          <a:solidFill>
                            <a:srgbClr val="000000"/>
                          </a:solidFill>
                          <a:effectLst/>
                        </a:rPr>
                        <a:t>0,593</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457946976"/>
                  </a:ext>
                </a:extLst>
              </a:tr>
              <a:tr h="262105">
                <a:tc>
                  <a:txBody>
                    <a:bodyPr/>
                    <a:lstStyle/>
                    <a:p>
                      <a:pPr algn="ctr">
                        <a:lnSpc>
                          <a:spcPct val="107000"/>
                        </a:lnSpc>
                        <a:spcAft>
                          <a:spcPts val="800"/>
                        </a:spcAft>
                      </a:pPr>
                      <a:r>
                        <a:rPr lang="es-EC" sz="1300">
                          <a:solidFill>
                            <a:srgbClr val="000000"/>
                          </a:solidFill>
                          <a:effectLst/>
                        </a:rPr>
                        <a:t>5</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EC" sz="1300">
                          <a:solidFill>
                            <a:srgbClr val="000000"/>
                          </a:solidFill>
                          <a:effectLst/>
                        </a:rPr>
                        <a:t>IDD</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nSpc>
                          <a:spcPct val="107000"/>
                        </a:lnSpc>
                        <a:spcAft>
                          <a:spcPts val="800"/>
                        </a:spcAft>
                      </a:pPr>
                      <a:r>
                        <a:rPr lang="es-EC" sz="1300">
                          <a:solidFill>
                            <a:srgbClr val="000000"/>
                          </a:solidFill>
                          <a:effectLst/>
                        </a:rPr>
                        <a:t>D1, D2</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EC" sz="1300">
                          <a:solidFill>
                            <a:srgbClr val="000000"/>
                          </a:solidFill>
                          <a:effectLst/>
                        </a:rPr>
                        <a:t>0,710</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4180959040"/>
                  </a:ext>
                </a:extLst>
              </a:tr>
              <a:tr h="262105">
                <a:tc>
                  <a:txBody>
                    <a:bodyPr/>
                    <a:lstStyle/>
                    <a:p>
                      <a:pPr algn="ctr">
                        <a:lnSpc>
                          <a:spcPct val="107000"/>
                        </a:lnSpc>
                        <a:spcAft>
                          <a:spcPts val="800"/>
                        </a:spcAft>
                      </a:pPr>
                      <a:r>
                        <a:rPr lang="es-EC" sz="1300">
                          <a:solidFill>
                            <a:srgbClr val="000000"/>
                          </a:solidFill>
                          <a:effectLst/>
                        </a:rPr>
                        <a:t>6</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EC" sz="1300">
                          <a:solidFill>
                            <a:srgbClr val="000000"/>
                          </a:solidFill>
                          <a:effectLst/>
                        </a:rPr>
                        <a:t>IDR</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nSpc>
                          <a:spcPct val="107000"/>
                        </a:lnSpc>
                        <a:spcAft>
                          <a:spcPts val="800"/>
                        </a:spcAft>
                      </a:pPr>
                      <a:r>
                        <a:rPr lang="es-EC" sz="1300">
                          <a:solidFill>
                            <a:srgbClr val="000000"/>
                          </a:solidFill>
                          <a:effectLst/>
                        </a:rPr>
                        <a:t>R1, R2</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EC" sz="1300">
                          <a:solidFill>
                            <a:srgbClr val="000000"/>
                          </a:solidFill>
                          <a:effectLst/>
                        </a:rPr>
                        <a:t>0,623</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409196605"/>
                  </a:ext>
                </a:extLst>
              </a:tr>
              <a:tr h="354153">
                <a:tc>
                  <a:txBody>
                    <a:bodyPr/>
                    <a:lstStyle/>
                    <a:p>
                      <a:pPr>
                        <a:lnSpc>
                          <a:spcPct val="107000"/>
                        </a:lnSpc>
                        <a:spcAft>
                          <a:spcPts val="800"/>
                        </a:spcAft>
                      </a:pPr>
                      <a:r>
                        <a:rPr lang="es-EC" sz="1300">
                          <a:solidFill>
                            <a:srgbClr val="000000"/>
                          </a:solidFill>
                          <a:effectLst/>
                        </a:rPr>
                        <a:t> </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gridSpan="2">
                  <a:txBody>
                    <a:bodyPr/>
                    <a:lstStyle/>
                    <a:p>
                      <a:pPr algn="ctr">
                        <a:lnSpc>
                          <a:spcPct val="107000"/>
                        </a:lnSpc>
                        <a:spcAft>
                          <a:spcPts val="800"/>
                        </a:spcAft>
                      </a:pPr>
                      <a:r>
                        <a:rPr lang="es-EC" sz="1300">
                          <a:solidFill>
                            <a:srgbClr val="000000"/>
                          </a:solidFill>
                          <a:effectLst/>
                        </a:rPr>
                        <a:t>Alpha de Cronbach del instrumento</a:t>
                      </a:r>
                      <a:endParaRPr lang="es-EC" sz="1300" i="1">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hMerge="1">
                  <a:txBody>
                    <a:bodyPr/>
                    <a:lstStyle/>
                    <a:p>
                      <a:endParaRPr lang="es-EC"/>
                    </a:p>
                  </a:txBody>
                  <a:tcPr/>
                </a:tc>
                <a:tc>
                  <a:txBody>
                    <a:bodyPr/>
                    <a:lstStyle/>
                    <a:p>
                      <a:pPr algn="ctr">
                        <a:lnSpc>
                          <a:spcPct val="107000"/>
                        </a:lnSpc>
                        <a:spcAft>
                          <a:spcPts val="800"/>
                        </a:spcAft>
                      </a:pPr>
                      <a:r>
                        <a:rPr lang="es-EC" sz="1300" b="1">
                          <a:solidFill>
                            <a:srgbClr val="000000"/>
                          </a:solidFill>
                          <a:effectLst/>
                        </a:rPr>
                        <a:t>0,700</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965855981"/>
                  </a:ext>
                </a:extLst>
              </a:tr>
            </a:tbl>
          </a:graphicData>
        </a:graphic>
      </p:graphicFrame>
      <p:sp>
        <p:nvSpPr>
          <p:cNvPr id="6" name="Título 1">
            <a:extLst>
              <a:ext uri="{FF2B5EF4-FFF2-40B4-BE49-F238E27FC236}">
                <a16:creationId xmlns:a16="http://schemas.microsoft.com/office/drawing/2014/main" id="{52E9265B-5E76-4BE1-8F7E-C41328528DB6}"/>
              </a:ext>
            </a:extLst>
          </p:cNvPr>
          <p:cNvSpPr>
            <a:spLocks noGrp="1"/>
          </p:cNvSpPr>
          <p:nvPr>
            <p:ph type="title"/>
          </p:nvPr>
        </p:nvSpPr>
        <p:spPr>
          <a:xfrm>
            <a:off x="450573" y="523122"/>
            <a:ext cx="4426228" cy="484049"/>
          </a:xfrm>
        </p:spPr>
        <p:txBody>
          <a:bodyPr/>
          <a:lstStyle/>
          <a:p>
            <a:pPr algn="l"/>
            <a:r>
              <a:rPr lang="es-EC" sz="2400" b="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Análisis Inferencial - Encuesta</a:t>
            </a:r>
          </a:p>
        </p:txBody>
      </p:sp>
      <p:graphicFrame>
        <p:nvGraphicFramePr>
          <p:cNvPr id="10" name="Tabla 9">
            <a:extLst>
              <a:ext uri="{FF2B5EF4-FFF2-40B4-BE49-F238E27FC236}">
                <a16:creationId xmlns:a16="http://schemas.microsoft.com/office/drawing/2014/main" id="{9D30F4C9-7970-43A6-8F9D-A0CF11E64204}"/>
              </a:ext>
            </a:extLst>
          </p:cNvPr>
          <p:cNvGraphicFramePr>
            <a:graphicFrameLocks noGrp="1"/>
          </p:cNvGraphicFramePr>
          <p:nvPr>
            <p:extLst>
              <p:ext uri="{D42A27DB-BD31-4B8C-83A1-F6EECF244321}">
                <p14:modId xmlns:p14="http://schemas.microsoft.com/office/powerpoint/2010/main" val="4211797383"/>
              </p:ext>
            </p:extLst>
          </p:nvPr>
        </p:nvGraphicFramePr>
        <p:xfrm>
          <a:off x="516837" y="1397264"/>
          <a:ext cx="4055163" cy="1435509"/>
        </p:xfrm>
        <a:graphic>
          <a:graphicData uri="http://schemas.openxmlformats.org/drawingml/2006/table">
            <a:tbl>
              <a:tblPr>
                <a:tableStyleId>{1FECB4D8-DB02-4DC6-A0A2-4F2EBAE1DC90}</a:tableStyleId>
              </a:tblPr>
              <a:tblGrid>
                <a:gridCol w="1676891">
                  <a:extLst>
                    <a:ext uri="{9D8B030D-6E8A-4147-A177-3AD203B41FA5}">
                      <a16:colId xmlns:a16="http://schemas.microsoft.com/office/drawing/2014/main" val="3389110116"/>
                    </a:ext>
                  </a:extLst>
                </a:gridCol>
                <a:gridCol w="1676891">
                  <a:extLst>
                    <a:ext uri="{9D8B030D-6E8A-4147-A177-3AD203B41FA5}">
                      <a16:colId xmlns:a16="http://schemas.microsoft.com/office/drawing/2014/main" val="2262286089"/>
                    </a:ext>
                  </a:extLst>
                </a:gridCol>
                <a:gridCol w="701381">
                  <a:extLst>
                    <a:ext uri="{9D8B030D-6E8A-4147-A177-3AD203B41FA5}">
                      <a16:colId xmlns:a16="http://schemas.microsoft.com/office/drawing/2014/main" val="2349880599"/>
                    </a:ext>
                  </a:extLst>
                </a:gridCol>
              </a:tblGrid>
              <a:tr h="549024">
                <a:tc gridSpan="2">
                  <a:txBody>
                    <a:bodyPr/>
                    <a:lstStyle/>
                    <a:p>
                      <a:pPr marL="38100" marR="38100">
                        <a:lnSpc>
                          <a:spcPts val="1600"/>
                        </a:lnSpc>
                        <a:spcAft>
                          <a:spcPts val="800"/>
                        </a:spcAft>
                      </a:pPr>
                      <a:r>
                        <a:rPr lang="es-ES" sz="1200">
                          <a:solidFill>
                            <a:srgbClr val="000000"/>
                          </a:solidFill>
                          <a:effectLst/>
                        </a:rPr>
                        <a:t>Medida Kaiser-Meyer-Olkin de adecuación de muestreo</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hMerge="1">
                  <a:txBody>
                    <a:bodyPr/>
                    <a:lstStyle/>
                    <a:p>
                      <a:endParaRPr lang="es-EC"/>
                    </a:p>
                  </a:txBody>
                  <a:tcPr/>
                </a:tc>
                <a:tc>
                  <a:txBody>
                    <a:bodyPr/>
                    <a:lstStyle/>
                    <a:p>
                      <a:pPr marL="38100" marR="38100" algn="r">
                        <a:lnSpc>
                          <a:spcPts val="1600"/>
                        </a:lnSpc>
                        <a:spcAft>
                          <a:spcPts val="800"/>
                        </a:spcAft>
                      </a:pPr>
                      <a:r>
                        <a:rPr lang="es-ES" sz="1200" b="1">
                          <a:solidFill>
                            <a:srgbClr val="000000"/>
                          </a:solidFill>
                          <a:effectLst/>
                        </a:rPr>
                        <a:t>,458</a:t>
                      </a:r>
                      <a:endParaRPr lang="es-EC" sz="1200" b="1">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320367038"/>
                  </a:ext>
                </a:extLst>
              </a:tr>
              <a:tr h="295495">
                <a:tc rowSpan="3">
                  <a:txBody>
                    <a:bodyPr/>
                    <a:lstStyle/>
                    <a:p>
                      <a:pPr marL="38100" marR="38100">
                        <a:lnSpc>
                          <a:spcPts val="1600"/>
                        </a:lnSpc>
                        <a:spcAft>
                          <a:spcPts val="800"/>
                        </a:spcAft>
                      </a:pPr>
                      <a:r>
                        <a:rPr lang="es-ES" sz="1200">
                          <a:solidFill>
                            <a:srgbClr val="000000"/>
                          </a:solidFill>
                          <a:effectLst/>
                        </a:rPr>
                        <a:t>Prueba de esfericidad de Bartlett</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38100" marR="38100">
                        <a:lnSpc>
                          <a:spcPts val="1600"/>
                        </a:lnSpc>
                        <a:spcAft>
                          <a:spcPts val="800"/>
                        </a:spcAft>
                      </a:pPr>
                      <a:r>
                        <a:rPr lang="es-ES" sz="1200">
                          <a:solidFill>
                            <a:srgbClr val="000000"/>
                          </a:solidFill>
                          <a:effectLst/>
                        </a:rPr>
                        <a:t>Aprox. Chi-cuadrado</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es-ES" sz="1200">
                          <a:solidFill>
                            <a:srgbClr val="000000"/>
                          </a:solidFill>
                          <a:effectLst/>
                        </a:rPr>
                        <a:t>18,140</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364545341"/>
                  </a:ext>
                </a:extLst>
              </a:tr>
              <a:tr h="295495">
                <a:tc vMerge="1">
                  <a:txBody>
                    <a:bodyPr/>
                    <a:lstStyle/>
                    <a:p>
                      <a:endParaRPr lang="es-EC"/>
                    </a:p>
                  </a:txBody>
                  <a:tcPr/>
                </a:tc>
                <a:tc>
                  <a:txBody>
                    <a:bodyPr/>
                    <a:lstStyle/>
                    <a:p>
                      <a:pPr marL="38100" marR="38100">
                        <a:lnSpc>
                          <a:spcPts val="1600"/>
                        </a:lnSpc>
                        <a:spcAft>
                          <a:spcPts val="800"/>
                        </a:spcAft>
                      </a:pPr>
                      <a:r>
                        <a:rPr lang="es-ES" sz="1200">
                          <a:solidFill>
                            <a:srgbClr val="000000"/>
                          </a:solidFill>
                          <a:effectLst/>
                        </a:rPr>
                        <a:t>Gl</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es-ES" sz="1200">
                          <a:solidFill>
                            <a:srgbClr val="000000"/>
                          </a:solidFill>
                          <a:effectLst/>
                        </a:rPr>
                        <a:t>15</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681604307"/>
                  </a:ext>
                </a:extLst>
              </a:tr>
              <a:tr h="295495">
                <a:tc vMerge="1">
                  <a:txBody>
                    <a:bodyPr/>
                    <a:lstStyle/>
                    <a:p>
                      <a:endParaRPr lang="es-EC"/>
                    </a:p>
                  </a:txBody>
                  <a:tcPr/>
                </a:tc>
                <a:tc>
                  <a:txBody>
                    <a:bodyPr/>
                    <a:lstStyle/>
                    <a:p>
                      <a:pPr marL="38100" marR="38100">
                        <a:lnSpc>
                          <a:spcPts val="1600"/>
                        </a:lnSpc>
                        <a:spcAft>
                          <a:spcPts val="800"/>
                        </a:spcAft>
                      </a:pPr>
                      <a:r>
                        <a:rPr lang="es-ES" sz="1200">
                          <a:solidFill>
                            <a:srgbClr val="000000"/>
                          </a:solidFill>
                          <a:effectLst/>
                        </a:rPr>
                        <a:t>Sig.</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es-ES" sz="1200">
                          <a:solidFill>
                            <a:srgbClr val="000000"/>
                          </a:solidFill>
                          <a:effectLst/>
                        </a:rPr>
                        <a:t>,255</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674576261"/>
                  </a:ext>
                </a:extLst>
              </a:tr>
            </a:tbl>
          </a:graphicData>
        </a:graphic>
      </p:graphicFrame>
      <p:sp>
        <p:nvSpPr>
          <p:cNvPr id="12" name="CuadroTexto 11">
            <a:extLst>
              <a:ext uri="{FF2B5EF4-FFF2-40B4-BE49-F238E27FC236}">
                <a16:creationId xmlns:a16="http://schemas.microsoft.com/office/drawing/2014/main" id="{573E795C-E344-42D0-A8D6-6DC7B494AA70}"/>
              </a:ext>
            </a:extLst>
          </p:cNvPr>
          <p:cNvSpPr txBox="1"/>
          <p:nvPr/>
        </p:nvSpPr>
        <p:spPr>
          <a:xfrm>
            <a:off x="636105" y="4177065"/>
            <a:ext cx="1540563"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ES" sz="1400">
                <a:latin typeface="Arial" panose="020B0604020202020204" pitchFamily="34" charset="0"/>
                <a:ea typeface="Arial" panose="020B0604020202020204" pitchFamily="34" charset="0"/>
              </a:rPr>
              <a:t>A</a:t>
            </a:r>
            <a:r>
              <a:rPr lang="es-ES" sz="1400">
                <a:effectLst/>
                <a:latin typeface="Arial" panose="020B0604020202020204" pitchFamily="34" charset="0"/>
                <a:ea typeface="Arial" panose="020B0604020202020204" pitchFamily="34" charset="0"/>
              </a:rPr>
              <a:t>l ser positivo se considera válido para realizar el análisis.</a:t>
            </a:r>
            <a:endParaRPr lang="es-EC" sz="1400"/>
          </a:p>
        </p:txBody>
      </p:sp>
      <p:sp>
        <p:nvSpPr>
          <p:cNvPr id="13" name="Flecha: hacia abajo 12">
            <a:extLst>
              <a:ext uri="{FF2B5EF4-FFF2-40B4-BE49-F238E27FC236}">
                <a16:creationId xmlns:a16="http://schemas.microsoft.com/office/drawing/2014/main" id="{AE52380F-91A0-441C-92AA-E6E9FA14155F}"/>
              </a:ext>
            </a:extLst>
          </p:cNvPr>
          <p:cNvSpPr/>
          <p:nvPr/>
        </p:nvSpPr>
        <p:spPr>
          <a:xfrm>
            <a:off x="1325218" y="3727560"/>
            <a:ext cx="172278" cy="299414"/>
          </a:xfrm>
          <a:prstGeom prst="downArrow">
            <a:avLst/>
          </a:prstGeom>
          <a:noFill/>
          <a:ln w="28575" cap="flat" cmpd="sng" algn="ctr">
            <a:solidFill>
              <a:schemeClr val="accent3">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s-EC"/>
          </a:p>
        </p:txBody>
      </p:sp>
      <p:sp>
        <p:nvSpPr>
          <p:cNvPr id="14" name="CuadroTexto 13">
            <a:extLst>
              <a:ext uri="{FF2B5EF4-FFF2-40B4-BE49-F238E27FC236}">
                <a16:creationId xmlns:a16="http://schemas.microsoft.com/office/drawing/2014/main" id="{450E99D3-7A4C-4CA8-A9DB-FDF84CA2B11C}"/>
              </a:ext>
            </a:extLst>
          </p:cNvPr>
          <p:cNvSpPr txBox="1"/>
          <p:nvPr/>
        </p:nvSpPr>
        <p:spPr>
          <a:xfrm>
            <a:off x="632790" y="3092007"/>
            <a:ext cx="1543878" cy="523220"/>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400" b="1" i="1" u="sng">
                <a:ln/>
                <a:solidFill>
                  <a:schemeClr val="accent3"/>
                </a:solidFill>
                <a:latin typeface="Arial" panose="020B0604020202020204" pitchFamily="34" charset="0"/>
                <a:ea typeface="Arial" panose="020B0604020202020204" pitchFamily="34" charset="0"/>
              </a:rPr>
              <a:t>CHI-CUADRADO</a:t>
            </a:r>
            <a:endParaRPr lang="es-EC" sz="1400" b="1" i="1" u="sng">
              <a:ln/>
              <a:solidFill>
                <a:schemeClr val="accent3"/>
              </a:solidFill>
            </a:endParaRPr>
          </a:p>
        </p:txBody>
      </p:sp>
      <p:sp>
        <p:nvSpPr>
          <p:cNvPr id="15" name="CuadroTexto 14">
            <a:extLst>
              <a:ext uri="{FF2B5EF4-FFF2-40B4-BE49-F238E27FC236}">
                <a16:creationId xmlns:a16="http://schemas.microsoft.com/office/drawing/2014/main" id="{BE72350E-4F30-4D89-A29C-6C438513A769}"/>
              </a:ext>
            </a:extLst>
          </p:cNvPr>
          <p:cNvSpPr txBox="1"/>
          <p:nvPr/>
        </p:nvSpPr>
        <p:spPr>
          <a:xfrm>
            <a:off x="2663687" y="5282080"/>
            <a:ext cx="1543878" cy="523220"/>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400" b="1" i="1" u="sng">
                <a:ln/>
                <a:solidFill>
                  <a:schemeClr val="accent3"/>
                </a:solidFill>
                <a:latin typeface="Arial" panose="020B0604020202020204" pitchFamily="34" charset="0"/>
                <a:ea typeface="Arial" panose="020B0604020202020204" pitchFamily="34" charset="0"/>
              </a:rPr>
              <a:t>INDICE DE KMO</a:t>
            </a:r>
            <a:endParaRPr lang="es-EC" sz="1400" b="1" i="1" u="sng">
              <a:ln/>
              <a:solidFill>
                <a:schemeClr val="accent3"/>
              </a:solidFill>
            </a:endParaRPr>
          </a:p>
        </p:txBody>
      </p:sp>
      <p:sp>
        <p:nvSpPr>
          <p:cNvPr id="16" name="Flecha: hacia arriba 15">
            <a:extLst>
              <a:ext uri="{FF2B5EF4-FFF2-40B4-BE49-F238E27FC236}">
                <a16:creationId xmlns:a16="http://schemas.microsoft.com/office/drawing/2014/main" id="{4E0BBE55-5DE3-4893-B5BF-E72EFA5EE9C5}"/>
              </a:ext>
            </a:extLst>
          </p:cNvPr>
          <p:cNvSpPr/>
          <p:nvPr/>
        </p:nvSpPr>
        <p:spPr>
          <a:xfrm>
            <a:off x="3352799" y="4831758"/>
            <a:ext cx="172278" cy="299414"/>
          </a:xfrm>
          <a:prstGeom prst="upArrow">
            <a:avLst/>
          </a:prstGeom>
          <a:ln>
            <a:solidFill>
              <a:schemeClr val="accent3">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17" name="CuadroTexto 16">
            <a:extLst>
              <a:ext uri="{FF2B5EF4-FFF2-40B4-BE49-F238E27FC236}">
                <a16:creationId xmlns:a16="http://schemas.microsoft.com/office/drawing/2014/main" id="{F12BBF8C-4866-4FE9-AE4C-E5DEBAB8BE7C}"/>
              </a:ext>
            </a:extLst>
          </p:cNvPr>
          <p:cNvSpPr txBox="1"/>
          <p:nvPr/>
        </p:nvSpPr>
        <p:spPr>
          <a:xfrm>
            <a:off x="2663687" y="3184769"/>
            <a:ext cx="1543878"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MX" sz="1400" b="1" i="1">
                <a:latin typeface="Arial" panose="020B0604020202020204" pitchFamily="34" charset="0"/>
                <a:ea typeface="Arial" panose="020B0604020202020204" pitchFamily="34" charset="0"/>
              </a:rPr>
              <a:t>Montoya (2007</a:t>
            </a:r>
            <a:r>
              <a:rPr lang="es-MX" sz="1400">
                <a:latin typeface="Arial" panose="020B0604020202020204" pitchFamily="34" charset="0"/>
                <a:ea typeface="Arial" panose="020B0604020202020204" pitchFamily="34" charset="0"/>
              </a:rPr>
              <a:t>) el rango de aceptación de este índice va entre valores de 0,5 y 1</a:t>
            </a:r>
            <a:endParaRPr lang="es-EC" sz="1400"/>
          </a:p>
        </p:txBody>
      </p:sp>
      <p:graphicFrame>
        <p:nvGraphicFramePr>
          <p:cNvPr id="19" name="Tabla 18">
            <a:extLst>
              <a:ext uri="{FF2B5EF4-FFF2-40B4-BE49-F238E27FC236}">
                <a16:creationId xmlns:a16="http://schemas.microsoft.com/office/drawing/2014/main" id="{C90F8781-A358-4F06-8023-F0A7F6ADF3F5}"/>
              </a:ext>
            </a:extLst>
          </p:cNvPr>
          <p:cNvGraphicFramePr>
            <a:graphicFrameLocks noGrp="1"/>
          </p:cNvGraphicFramePr>
          <p:nvPr>
            <p:extLst>
              <p:ext uri="{D42A27DB-BD31-4B8C-83A1-F6EECF244321}">
                <p14:modId xmlns:p14="http://schemas.microsoft.com/office/powerpoint/2010/main" val="1495717859"/>
              </p:ext>
            </p:extLst>
          </p:nvPr>
        </p:nvGraphicFramePr>
        <p:xfrm>
          <a:off x="5488470" y="1037981"/>
          <a:ext cx="6238738" cy="2301570"/>
        </p:xfrm>
        <a:graphic>
          <a:graphicData uri="http://schemas.openxmlformats.org/drawingml/2006/table">
            <a:tbl>
              <a:tblPr/>
              <a:tblGrid>
                <a:gridCol w="1014307">
                  <a:extLst>
                    <a:ext uri="{9D8B030D-6E8A-4147-A177-3AD203B41FA5}">
                      <a16:colId xmlns:a16="http://schemas.microsoft.com/office/drawing/2014/main" val="1364701156"/>
                    </a:ext>
                  </a:extLst>
                </a:gridCol>
                <a:gridCol w="876905">
                  <a:extLst>
                    <a:ext uri="{9D8B030D-6E8A-4147-A177-3AD203B41FA5}">
                      <a16:colId xmlns:a16="http://schemas.microsoft.com/office/drawing/2014/main" val="1962523126"/>
                    </a:ext>
                  </a:extLst>
                </a:gridCol>
                <a:gridCol w="885992">
                  <a:extLst>
                    <a:ext uri="{9D8B030D-6E8A-4147-A177-3AD203B41FA5}">
                      <a16:colId xmlns:a16="http://schemas.microsoft.com/office/drawing/2014/main" val="2721178786"/>
                    </a:ext>
                  </a:extLst>
                </a:gridCol>
                <a:gridCol w="885992">
                  <a:extLst>
                    <a:ext uri="{9D8B030D-6E8A-4147-A177-3AD203B41FA5}">
                      <a16:colId xmlns:a16="http://schemas.microsoft.com/office/drawing/2014/main" val="4080579820"/>
                    </a:ext>
                  </a:extLst>
                </a:gridCol>
                <a:gridCol w="873659">
                  <a:extLst>
                    <a:ext uri="{9D8B030D-6E8A-4147-A177-3AD203B41FA5}">
                      <a16:colId xmlns:a16="http://schemas.microsoft.com/office/drawing/2014/main" val="732874891"/>
                    </a:ext>
                  </a:extLst>
                </a:gridCol>
                <a:gridCol w="873659">
                  <a:extLst>
                    <a:ext uri="{9D8B030D-6E8A-4147-A177-3AD203B41FA5}">
                      <a16:colId xmlns:a16="http://schemas.microsoft.com/office/drawing/2014/main" val="1356798439"/>
                    </a:ext>
                  </a:extLst>
                </a:gridCol>
                <a:gridCol w="828224">
                  <a:extLst>
                    <a:ext uri="{9D8B030D-6E8A-4147-A177-3AD203B41FA5}">
                      <a16:colId xmlns:a16="http://schemas.microsoft.com/office/drawing/2014/main" val="151111535"/>
                    </a:ext>
                  </a:extLst>
                </a:gridCol>
              </a:tblGrid>
              <a:tr h="426132">
                <a:tc rowSpan="2">
                  <a:txBody>
                    <a:bodyPr/>
                    <a:lstStyle/>
                    <a:p>
                      <a:pPr marL="38100" marR="38100" algn="ctr">
                        <a:lnSpc>
                          <a:spcPts val="1600"/>
                        </a:lnSpc>
                        <a:spcAft>
                          <a:spcPts val="800"/>
                        </a:spcAft>
                      </a:pPr>
                      <a:r>
                        <a:rPr lang="es-ES" sz="1100" b="1">
                          <a:solidFill>
                            <a:srgbClr val="000000"/>
                          </a:solidFill>
                          <a:effectLst/>
                          <a:latin typeface="Arial" panose="020B0604020202020204" pitchFamily="34" charset="0"/>
                          <a:ea typeface="Arial" panose="020B0604020202020204" pitchFamily="34" charset="0"/>
                          <a:cs typeface="Arial" panose="020B0604020202020204" pitchFamily="34" charset="0"/>
                        </a:rPr>
                        <a:t>Componente</a:t>
                      </a:r>
                      <a:endParaRPr lang="es-EC" sz="1100" b="1">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marL="38100" marR="38100" algn="ctr">
                        <a:lnSpc>
                          <a:spcPts val="1600"/>
                        </a:lnSpc>
                        <a:spcAft>
                          <a:spcPts val="800"/>
                        </a:spcAft>
                      </a:pPr>
                      <a:r>
                        <a:rPr lang="es-ES" sz="1100" b="1">
                          <a:solidFill>
                            <a:srgbClr val="000000"/>
                          </a:solidFill>
                          <a:effectLst/>
                          <a:latin typeface="Arial" panose="020B0604020202020204" pitchFamily="34" charset="0"/>
                          <a:ea typeface="Arial" panose="020B0604020202020204" pitchFamily="34" charset="0"/>
                          <a:cs typeface="Arial" panose="020B0604020202020204" pitchFamily="34" charset="0"/>
                        </a:rPr>
                        <a:t>Autovalores iniciales</a:t>
                      </a:r>
                      <a:endParaRPr lang="es-EC" sz="1100" b="1">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gridSpan="3">
                  <a:txBody>
                    <a:bodyPr/>
                    <a:lstStyle/>
                    <a:p>
                      <a:pPr marL="38100" marR="38100" algn="ctr">
                        <a:lnSpc>
                          <a:spcPts val="1600"/>
                        </a:lnSpc>
                        <a:spcAft>
                          <a:spcPts val="800"/>
                        </a:spcAft>
                      </a:pPr>
                      <a:r>
                        <a:rPr lang="es-ES" sz="1100" b="1">
                          <a:solidFill>
                            <a:srgbClr val="000000"/>
                          </a:solidFill>
                          <a:effectLst/>
                          <a:latin typeface="Arial" panose="020B0604020202020204" pitchFamily="34" charset="0"/>
                          <a:ea typeface="Arial" panose="020B0604020202020204" pitchFamily="34" charset="0"/>
                          <a:cs typeface="Arial" panose="020B0604020202020204" pitchFamily="34" charset="0"/>
                        </a:rPr>
                        <a:t>Sumas de extracción de cargas al cuadrado</a:t>
                      </a:r>
                      <a:endParaRPr lang="es-EC" sz="1100" b="1">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583274900"/>
                  </a:ext>
                </a:extLst>
              </a:tr>
              <a:tr h="426132">
                <a:tc vMerge="1">
                  <a:txBody>
                    <a:bodyPr/>
                    <a:lstStyle/>
                    <a:p>
                      <a:endParaRPr lang="es-EC"/>
                    </a:p>
                  </a:txBody>
                  <a:tcPr/>
                </a:tc>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Total</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 de varianza</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 acumulado</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Total</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 de varianza</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 acumulado</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6333050"/>
                  </a:ext>
                </a:extLst>
              </a:tr>
              <a:tr h="239572">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1</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2,657</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44,284</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44,284</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2,657</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44,284</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44,284</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27911640"/>
                  </a:ext>
                </a:extLst>
              </a:tr>
              <a:tr h="239572">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2</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1,413</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23,550</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67,834</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1,413</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23,550</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67,834</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573101546"/>
                  </a:ext>
                </a:extLst>
              </a:tr>
              <a:tr h="251446">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3</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,994</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16,573</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84,407</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a:noFill/>
                    </a:lnT>
                    <a:lnB>
                      <a:noFill/>
                    </a:lnB>
                    <a:solidFill>
                      <a:srgbClr val="FFFFFF"/>
                    </a:solidFill>
                  </a:tcPr>
                </a:tc>
                <a:tc>
                  <a:txBody>
                    <a:bodyPr/>
                    <a:lstStyle/>
                    <a:p>
                      <a:pPr algn="ctr">
                        <a:lnSpc>
                          <a:spcPct val="107000"/>
                        </a:lnSpc>
                        <a:spcAft>
                          <a:spcPts val="800"/>
                        </a:spcAft>
                      </a:pPr>
                      <a:r>
                        <a:rPr lang="es-ES" sz="1100">
                          <a:effectLst/>
                          <a:latin typeface="Arial" panose="020B0604020202020204" pitchFamily="34" charset="0"/>
                          <a:ea typeface="Arial" panose="020B0604020202020204" pitchFamily="34" charset="0"/>
                          <a:cs typeface="Arial" panose="020B0604020202020204" pitchFamily="34" charset="0"/>
                        </a:rPr>
                        <a:t> </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algn="ctr">
                        <a:lnSpc>
                          <a:spcPct val="107000"/>
                        </a:lnSpc>
                        <a:spcAft>
                          <a:spcPts val="800"/>
                        </a:spcAft>
                      </a:pPr>
                      <a:r>
                        <a:rPr lang="es-ES" sz="1100">
                          <a:effectLst/>
                          <a:latin typeface="Arial" panose="020B0604020202020204" pitchFamily="34" charset="0"/>
                          <a:ea typeface="Arial" panose="020B0604020202020204" pitchFamily="34" charset="0"/>
                          <a:cs typeface="Arial" panose="020B0604020202020204" pitchFamily="34" charset="0"/>
                        </a:rPr>
                        <a:t> </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algn="ctr">
                        <a:lnSpc>
                          <a:spcPct val="107000"/>
                        </a:lnSpc>
                        <a:spcAft>
                          <a:spcPts val="800"/>
                        </a:spcAft>
                      </a:pPr>
                      <a:r>
                        <a:rPr lang="es-ES" sz="1100">
                          <a:effectLst/>
                          <a:latin typeface="Arial" panose="020B0604020202020204" pitchFamily="34" charset="0"/>
                          <a:ea typeface="Arial" panose="020B0604020202020204" pitchFamily="34" charset="0"/>
                          <a:cs typeface="Arial" panose="020B0604020202020204" pitchFamily="34" charset="0"/>
                        </a:rPr>
                        <a:t> </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92455843"/>
                  </a:ext>
                </a:extLst>
              </a:tr>
              <a:tr h="239572">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4</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,467</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7,782</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92,189</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a:noFill/>
                    </a:lnT>
                    <a:lnB>
                      <a:noFill/>
                    </a:lnB>
                    <a:solidFill>
                      <a:srgbClr val="FFFFFF"/>
                    </a:solidFill>
                  </a:tcPr>
                </a:tc>
                <a:tc>
                  <a:txBody>
                    <a:bodyPr/>
                    <a:lstStyle/>
                    <a:p>
                      <a:pPr algn="ctr">
                        <a:lnSpc>
                          <a:spcPct val="107000"/>
                        </a:lnSpc>
                        <a:spcAft>
                          <a:spcPts val="800"/>
                        </a:spcAft>
                      </a:pPr>
                      <a:r>
                        <a:rPr lang="es-ES" sz="1100">
                          <a:effectLst/>
                          <a:latin typeface="Arial" panose="020B0604020202020204" pitchFamily="34" charset="0"/>
                          <a:ea typeface="Arial" panose="020B0604020202020204" pitchFamily="34" charset="0"/>
                          <a:cs typeface="Arial" panose="020B0604020202020204" pitchFamily="34" charset="0"/>
                        </a:rPr>
                        <a:t> </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algn="ctr">
                        <a:lnSpc>
                          <a:spcPct val="107000"/>
                        </a:lnSpc>
                        <a:spcAft>
                          <a:spcPts val="800"/>
                        </a:spcAft>
                      </a:pPr>
                      <a:r>
                        <a:rPr lang="es-ES" sz="1100">
                          <a:effectLst/>
                          <a:latin typeface="Arial" panose="020B0604020202020204" pitchFamily="34" charset="0"/>
                          <a:ea typeface="Arial" panose="020B0604020202020204" pitchFamily="34" charset="0"/>
                          <a:cs typeface="Arial" panose="020B0604020202020204" pitchFamily="34" charset="0"/>
                        </a:rPr>
                        <a:t> </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algn="ctr">
                        <a:lnSpc>
                          <a:spcPct val="107000"/>
                        </a:lnSpc>
                        <a:spcAft>
                          <a:spcPts val="800"/>
                        </a:spcAft>
                      </a:pPr>
                      <a:r>
                        <a:rPr lang="es-ES" sz="1100">
                          <a:effectLst/>
                          <a:latin typeface="Arial" panose="020B0604020202020204" pitchFamily="34" charset="0"/>
                          <a:ea typeface="Arial" panose="020B0604020202020204" pitchFamily="34" charset="0"/>
                          <a:cs typeface="Arial" panose="020B0604020202020204" pitchFamily="34" charset="0"/>
                        </a:rPr>
                        <a:t> </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67900918"/>
                  </a:ext>
                </a:extLst>
              </a:tr>
              <a:tr h="239572">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5</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,331</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5,509</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97,698</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a:noFill/>
                    </a:lnT>
                    <a:lnB>
                      <a:noFill/>
                    </a:lnB>
                    <a:solidFill>
                      <a:srgbClr val="FFFFFF"/>
                    </a:solidFill>
                  </a:tcPr>
                </a:tc>
                <a:tc>
                  <a:txBody>
                    <a:bodyPr/>
                    <a:lstStyle/>
                    <a:p>
                      <a:pPr algn="ctr">
                        <a:lnSpc>
                          <a:spcPct val="107000"/>
                        </a:lnSpc>
                        <a:spcAft>
                          <a:spcPts val="800"/>
                        </a:spcAft>
                      </a:pPr>
                      <a:r>
                        <a:rPr lang="es-ES" sz="1100">
                          <a:effectLst/>
                          <a:latin typeface="Arial" panose="020B0604020202020204" pitchFamily="34" charset="0"/>
                          <a:ea typeface="Arial" panose="020B0604020202020204" pitchFamily="34" charset="0"/>
                          <a:cs typeface="Arial" panose="020B0604020202020204" pitchFamily="34" charset="0"/>
                        </a:rPr>
                        <a:t> </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algn="ctr">
                        <a:lnSpc>
                          <a:spcPct val="107000"/>
                        </a:lnSpc>
                        <a:spcAft>
                          <a:spcPts val="800"/>
                        </a:spcAft>
                      </a:pPr>
                      <a:r>
                        <a:rPr lang="es-ES" sz="1100">
                          <a:effectLst/>
                          <a:latin typeface="Arial" panose="020B0604020202020204" pitchFamily="34" charset="0"/>
                          <a:ea typeface="Arial" panose="020B0604020202020204" pitchFamily="34" charset="0"/>
                          <a:cs typeface="Arial" panose="020B0604020202020204" pitchFamily="34" charset="0"/>
                        </a:rPr>
                        <a:t> </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algn="ctr">
                        <a:lnSpc>
                          <a:spcPct val="107000"/>
                        </a:lnSpc>
                        <a:spcAft>
                          <a:spcPts val="800"/>
                        </a:spcAft>
                      </a:pPr>
                      <a:r>
                        <a:rPr lang="es-ES" sz="1100">
                          <a:effectLst/>
                          <a:latin typeface="Arial" panose="020B0604020202020204" pitchFamily="34" charset="0"/>
                          <a:ea typeface="Arial" panose="020B0604020202020204" pitchFamily="34" charset="0"/>
                          <a:cs typeface="Arial" panose="020B0604020202020204" pitchFamily="34" charset="0"/>
                        </a:rPr>
                        <a:t> </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74704968"/>
                  </a:ext>
                </a:extLst>
              </a:tr>
              <a:tr h="239572">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6</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,138</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2,302</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800"/>
                        </a:spcAft>
                      </a:pPr>
                      <a:r>
                        <a:rPr lang="es-ES" sz="1100">
                          <a:solidFill>
                            <a:srgbClr val="000000"/>
                          </a:solidFill>
                          <a:effectLst/>
                          <a:latin typeface="Arial" panose="020B0604020202020204" pitchFamily="34" charset="0"/>
                          <a:ea typeface="Arial" panose="020B0604020202020204" pitchFamily="34" charset="0"/>
                          <a:cs typeface="Arial" panose="020B0604020202020204" pitchFamily="34" charset="0"/>
                        </a:rPr>
                        <a:t>100,000</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effectLst/>
                          <a:latin typeface="Arial" panose="020B0604020202020204" pitchFamily="34" charset="0"/>
                          <a:ea typeface="Arial" panose="020B0604020202020204" pitchFamily="34" charset="0"/>
                          <a:cs typeface="Arial" panose="020B0604020202020204" pitchFamily="34" charset="0"/>
                        </a:rPr>
                        <a:t> </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effectLst/>
                          <a:latin typeface="Arial" panose="020B0604020202020204" pitchFamily="34" charset="0"/>
                          <a:ea typeface="Arial" panose="020B0604020202020204" pitchFamily="34" charset="0"/>
                          <a:cs typeface="Arial" panose="020B0604020202020204" pitchFamily="34" charset="0"/>
                        </a:rPr>
                        <a:t> </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effectLst/>
                          <a:latin typeface="Arial" panose="020B0604020202020204" pitchFamily="34" charset="0"/>
                          <a:ea typeface="Arial" panose="020B0604020202020204" pitchFamily="34" charset="0"/>
                          <a:cs typeface="Arial" panose="020B0604020202020204" pitchFamily="34" charset="0"/>
                        </a:rPr>
                        <a:t> </a:t>
                      </a:r>
                      <a:endParaRPr lang="es-EC"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45460753"/>
                  </a:ext>
                </a:extLst>
              </a:tr>
            </a:tbl>
          </a:graphicData>
        </a:graphic>
      </p:graphicFrame>
      <p:sp>
        <p:nvSpPr>
          <p:cNvPr id="24" name="Título 1">
            <a:extLst>
              <a:ext uri="{FF2B5EF4-FFF2-40B4-BE49-F238E27FC236}">
                <a16:creationId xmlns:a16="http://schemas.microsoft.com/office/drawing/2014/main" id="{A2D69C96-0569-40CC-AB47-976E50A21D3D}"/>
              </a:ext>
            </a:extLst>
          </p:cNvPr>
          <p:cNvSpPr txBox="1">
            <a:spLocks/>
          </p:cNvSpPr>
          <p:nvPr/>
        </p:nvSpPr>
        <p:spPr>
          <a:xfrm>
            <a:off x="5488469" y="246411"/>
            <a:ext cx="6093929" cy="438537"/>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a:ln/>
                <a:solidFill>
                  <a:schemeClr val="accent3"/>
                </a:solidFill>
                <a:effectLst/>
              </a:rPr>
              <a:t>RESULTADOS</a:t>
            </a:r>
          </a:p>
        </p:txBody>
      </p:sp>
    </p:spTree>
    <p:extLst>
      <p:ext uri="{BB962C8B-B14F-4D97-AF65-F5344CB8AC3E}">
        <p14:creationId xmlns:p14="http://schemas.microsoft.com/office/powerpoint/2010/main" val="399356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0F36F5E-B693-4B09-B4E1-F7E9D54CE11C}"/>
              </a:ext>
            </a:extLst>
          </p:cNvPr>
          <p:cNvSpPr txBox="1">
            <a:spLocks/>
          </p:cNvSpPr>
          <p:nvPr/>
        </p:nvSpPr>
        <p:spPr>
          <a:xfrm>
            <a:off x="450572" y="350840"/>
            <a:ext cx="6281531" cy="484049"/>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400" b="0" ker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Análisis Inferencial – Índices Financieros</a:t>
            </a:r>
          </a:p>
        </p:txBody>
      </p:sp>
      <p:graphicFrame>
        <p:nvGraphicFramePr>
          <p:cNvPr id="6" name="Tabla 5">
            <a:extLst>
              <a:ext uri="{FF2B5EF4-FFF2-40B4-BE49-F238E27FC236}">
                <a16:creationId xmlns:a16="http://schemas.microsoft.com/office/drawing/2014/main" id="{958A0ED3-F4BB-4128-92B0-3E1CC79F5877}"/>
              </a:ext>
            </a:extLst>
          </p:cNvPr>
          <p:cNvGraphicFramePr>
            <a:graphicFrameLocks noGrp="1"/>
          </p:cNvGraphicFramePr>
          <p:nvPr>
            <p:extLst>
              <p:ext uri="{D42A27DB-BD31-4B8C-83A1-F6EECF244321}">
                <p14:modId xmlns:p14="http://schemas.microsoft.com/office/powerpoint/2010/main" val="3500448912"/>
              </p:ext>
            </p:extLst>
          </p:nvPr>
        </p:nvGraphicFramePr>
        <p:xfrm>
          <a:off x="450573" y="1206366"/>
          <a:ext cx="4108171" cy="1521742"/>
        </p:xfrm>
        <a:graphic>
          <a:graphicData uri="http://schemas.openxmlformats.org/drawingml/2006/table">
            <a:tbl>
              <a:tblPr>
                <a:tableStyleId>{1E171933-4619-4E11-9A3F-F7608DF75F80}</a:tableStyleId>
              </a:tblPr>
              <a:tblGrid>
                <a:gridCol w="1698811">
                  <a:extLst>
                    <a:ext uri="{9D8B030D-6E8A-4147-A177-3AD203B41FA5}">
                      <a16:colId xmlns:a16="http://schemas.microsoft.com/office/drawing/2014/main" val="818993828"/>
                    </a:ext>
                  </a:extLst>
                </a:gridCol>
                <a:gridCol w="1698811">
                  <a:extLst>
                    <a:ext uri="{9D8B030D-6E8A-4147-A177-3AD203B41FA5}">
                      <a16:colId xmlns:a16="http://schemas.microsoft.com/office/drawing/2014/main" val="2602673955"/>
                    </a:ext>
                  </a:extLst>
                </a:gridCol>
                <a:gridCol w="710549">
                  <a:extLst>
                    <a:ext uri="{9D8B030D-6E8A-4147-A177-3AD203B41FA5}">
                      <a16:colId xmlns:a16="http://schemas.microsoft.com/office/drawing/2014/main" val="3161265455"/>
                    </a:ext>
                  </a:extLst>
                </a:gridCol>
              </a:tblGrid>
              <a:tr h="582004">
                <a:tc gridSpan="2">
                  <a:txBody>
                    <a:bodyPr/>
                    <a:lstStyle/>
                    <a:p>
                      <a:pPr marL="38100" marR="38100">
                        <a:lnSpc>
                          <a:spcPts val="1600"/>
                        </a:lnSpc>
                        <a:spcAft>
                          <a:spcPts val="800"/>
                        </a:spcAft>
                      </a:pPr>
                      <a:r>
                        <a:rPr lang="es-ES" sz="1200">
                          <a:solidFill>
                            <a:srgbClr val="000000"/>
                          </a:solidFill>
                          <a:effectLst/>
                        </a:rPr>
                        <a:t>Medida Kaiser-Meyer-Olkin de adecuación de muestreo</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hMerge="1">
                  <a:txBody>
                    <a:bodyPr/>
                    <a:lstStyle/>
                    <a:p>
                      <a:endParaRPr lang="es-EC"/>
                    </a:p>
                  </a:txBody>
                  <a:tcPr/>
                </a:tc>
                <a:tc>
                  <a:txBody>
                    <a:bodyPr/>
                    <a:lstStyle/>
                    <a:p>
                      <a:pPr marL="38100" marR="38100" algn="r">
                        <a:lnSpc>
                          <a:spcPts val="1600"/>
                        </a:lnSpc>
                        <a:spcAft>
                          <a:spcPts val="800"/>
                        </a:spcAft>
                      </a:pPr>
                      <a:r>
                        <a:rPr lang="es-ES" sz="1200" b="1">
                          <a:solidFill>
                            <a:srgbClr val="000000"/>
                          </a:solidFill>
                          <a:effectLst/>
                        </a:rPr>
                        <a:t>,425</a:t>
                      </a:r>
                      <a:endParaRPr lang="es-EC" sz="1200" b="1">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563441054"/>
                  </a:ext>
                </a:extLst>
              </a:tr>
              <a:tr h="313246">
                <a:tc rowSpan="3">
                  <a:txBody>
                    <a:bodyPr/>
                    <a:lstStyle/>
                    <a:p>
                      <a:pPr marL="38100" marR="38100">
                        <a:lnSpc>
                          <a:spcPts val="1600"/>
                        </a:lnSpc>
                        <a:spcAft>
                          <a:spcPts val="800"/>
                        </a:spcAft>
                      </a:pPr>
                      <a:r>
                        <a:rPr lang="es-ES" sz="1200">
                          <a:solidFill>
                            <a:srgbClr val="000000"/>
                          </a:solidFill>
                          <a:effectLst/>
                        </a:rPr>
                        <a:t>Prueba de esfericidad de Bartlett</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38100" marR="38100">
                        <a:lnSpc>
                          <a:spcPts val="1600"/>
                        </a:lnSpc>
                        <a:spcAft>
                          <a:spcPts val="800"/>
                        </a:spcAft>
                      </a:pPr>
                      <a:r>
                        <a:rPr lang="es-ES" sz="1200">
                          <a:solidFill>
                            <a:srgbClr val="000000"/>
                          </a:solidFill>
                          <a:effectLst/>
                        </a:rPr>
                        <a:t>Aprox. Chi-cuadrado</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es-ES" sz="1200">
                          <a:solidFill>
                            <a:srgbClr val="000000"/>
                          </a:solidFill>
                          <a:effectLst/>
                        </a:rPr>
                        <a:t>7,571</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330555947"/>
                  </a:ext>
                </a:extLst>
              </a:tr>
              <a:tr h="313246">
                <a:tc vMerge="1">
                  <a:txBody>
                    <a:bodyPr/>
                    <a:lstStyle/>
                    <a:p>
                      <a:endParaRPr lang="es-EC"/>
                    </a:p>
                  </a:txBody>
                  <a:tcPr/>
                </a:tc>
                <a:tc>
                  <a:txBody>
                    <a:bodyPr/>
                    <a:lstStyle/>
                    <a:p>
                      <a:pPr marL="38100" marR="38100">
                        <a:lnSpc>
                          <a:spcPts val="1600"/>
                        </a:lnSpc>
                        <a:spcAft>
                          <a:spcPts val="800"/>
                        </a:spcAft>
                      </a:pPr>
                      <a:r>
                        <a:rPr lang="es-ES" sz="1200">
                          <a:solidFill>
                            <a:srgbClr val="000000"/>
                          </a:solidFill>
                          <a:effectLst/>
                        </a:rPr>
                        <a:t>Gl</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es-ES" sz="1200">
                          <a:solidFill>
                            <a:srgbClr val="000000"/>
                          </a:solidFill>
                          <a:effectLst/>
                        </a:rPr>
                        <a:t>10</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905988667"/>
                  </a:ext>
                </a:extLst>
              </a:tr>
              <a:tr h="313246">
                <a:tc vMerge="1">
                  <a:txBody>
                    <a:bodyPr/>
                    <a:lstStyle/>
                    <a:p>
                      <a:endParaRPr lang="es-EC"/>
                    </a:p>
                  </a:txBody>
                  <a:tcPr/>
                </a:tc>
                <a:tc>
                  <a:txBody>
                    <a:bodyPr/>
                    <a:lstStyle/>
                    <a:p>
                      <a:pPr marL="38100" marR="38100">
                        <a:lnSpc>
                          <a:spcPts val="1600"/>
                        </a:lnSpc>
                        <a:spcAft>
                          <a:spcPts val="800"/>
                        </a:spcAft>
                      </a:pPr>
                      <a:r>
                        <a:rPr lang="es-ES" sz="1200">
                          <a:solidFill>
                            <a:srgbClr val="000000"/>
                          </a:solidFill>
                          <a:effectLst/>
                        </a:rPr>
                        <a:t>Sig.</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es-ES" sz="1200">
                          <a:solidFill>
                            <a:srgbClr val="000000"/>
                          </a:solidFill>
                          <a:effectLst/>
                        </a:rPr>
                        <a:t>,671</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669515239"/>
                  </a:ext>
                </a:extLst>
              </a:tr>
            </a:tbl>
          </a:graphicData>
        </a:graphic>
      </p:graphicFrame>
      <p:graphicFrame>
        <p:nvGraphicFramePr>
          <p:cNvPr id="8" name="Tabla 7">
            <a:extLst>
              <a:ext uri="{FF2B5EF4-FFF2-40B4-BE49-F238E27FC236}">
                <a16:creationId xmlns:a16="http://schemas.microsoft.com/office/drawing/2014/main" id="{5B02D80F-532B-4D32-8DBC-2BC164CC0273}"/>
              </a:ext>
            </a:extLst>
          </p:cNvPr>
          <p:cNvGraphicFramePr>
            <a:graphicFrameLocks noGrp="1"/>
          </p:cNvGraphicFramePr>
          <p:nvPr>
            <p:extLst>
              <p:ext uri="{D42A27DB-BD31-4B8C-83A1-F6EECF244321}">
                <p14:modId xmlns:p14="http://schemas.microsoft.com/office/powerpoint/2010/main" val="149556101"/>
              </p:ext>
            </p:extLst>
          </p:nvPr>
        </p:nvGraphicFramePr>
        <p:xfrm>
          <a:off x="5459896" y="3065692"/>
          <a:ext cx="6281530" cy="2575291"/>
        </p:xfrm>
        <a:graphic>
          <a:graphicData uri="http://schemas.openxmlformats.org/drawingml/2006/table">
            <a:tbl>
              <a:tblPr/>
              <a:tblGrid>
                <a:gridCol w="1057284">
                  <a:extLst>
                    <a:ext uri="{9D8B030D-6E8A-4147-A177-3AD203B41FA5}">
                      <a16:colId xmlns:a16="http://schemas.microsoft.com/office/drawing/2014/main" val="3662442820"/>
                    </a:ext>
                  </a:extLst>
                </a:gridCol>
                <a:gridCol w="771061">
                  <a:extLst>
                    <a:ext uri="{9D8B030D-6E8A-4147-A177-3AD203B41FA5}">
                      <a16:colId xmlns:a16="http://schemas.microsoft.com/office/drawing/2014/main" val="3758971043"/>
                    </a:ext>
                  </a:extLst>
                </a:gridCol>
                <a:gridCol w="907524">
                  <a:extLst>
                    <a:ext uri="{9D8B030D-6E8A-4147-A177-3AD203B41FA5}">
                      <a16:colId xmlns:a16="http://schemas.microsoft.com/office/drawing/2014/main" val="2662594166"/>
                    </a:ext>
                  </a:extLst>
                </a:gridCol>
                <a:gridCol w="907524">
                  <a:extLst>
                    <a:ext uri="{9D8B030D-6E8A-4147-A177-3AD203B41FA5}">
                      <a16:colId xmlns:a16="http://schemas.microsoft.com/office/drawing/2014/main" val="3705050500"/>
                    </a:ext>
                  </a:extLst>
                </a:gridCol>
                <a:gridCol w="894892">
                  <a:extLst>
                    <a:ext uri="{9D8B030D-6E8A-4147-A177-3AD203B41FA5}">
                      <a16:colId xmlns:a16="http://schemas.microsoft.com/office/drawing/2014/main" val="3174875821"/>
                    </a:ext>
                  </a:extLst>
                </a:gridCol>
                <a:gridCol w="894892">
                  <a:extLst>
                    <a:ext uri="{9D8B030D-6E8A-4147-A177-3AD203B41FA5}">
                      <a16:colId xmlns:a16="http://schemas.microsoft.com/office/drawing/2014/main" val="26286343"/>
                    </a:ext>
                  </a:extLst>
                </a:gridCol>
                <a:gridCol w="848353">
                  <a:extLst>
                    <a:ext uri="{9D8B030D-6E8A-4147-A177-3AD203B41FA5}">
                      <a16:colId xmlns:a16="http://schemas.microsoft.com/office/drawing/2014/main" val="2701941768"/>
                    </a:ext>
                  </a:extLst>
                </a:gridCol>
              </a:tblGrid>
              <a:tr h="484185">
                <a:tc rowSpan="2">
                  <a:txBody>
                    <a:bodyPr/>
                    <a:lstStyle/>
                    <a:p>
                      <a:pPr marL="38100" marR="38100" algn="ctr">
                        <a:lnSpc>
                          <a:spcPts val="1600"/>
                        </a:lnSpc>
                        <a:spcAft>
                          <a:spcPts val="800"/>
                        </a:spcAft>
                      </a:pPr>
                      <a:r>
                        <a:rPr lang="es-ES" sz="1200" b="1">
                          <a:solidFill>
                            <a:srgbClr val="000000"/>
                          </a:solidFill>
                          <a:effectLst/>
                          <a:latin typeface="Arial" panose="020B0604020202020204" pitchFamily="34" charset="0"/>
                          <a:ea typeface="Arial" panose="020B0604020202020204" pitchFamily="34" charset="0"/>
                          <a:cs typeface="Arial" panose="020B0604020202020204" pitchFamily="34" charset="0"/>
                        </a:rPr>
                        <a:t>Componente</a:t>
                      </a:r>
                      <a:endParaRPr lang="es-EC" sz="1200" b="1">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marL="38100" marR="38100" algn="ctr">
                        <a:lnSpc>
                          <a:spcPts val="1600"/>
                        </a:lnSpc>
                        <a:spcAft>
                          <a:spcPts val="800"/>
                        </a:spcAft>
                      </a:pPr>
                      <a:r>
                        <a:rPr lang="es-ES" sz="1200" b="1">
                          <a:solidFill>
                            <a:srgbClr val="000000"/>
                          </a:solidFill>
                          <a:effectLst/>
                          <a:latin typeface="Arial" panose="020B0604020202020204" pitchFamily="34" charset="0"/>
                          <a:ea typeface="Arial" panose="020B0604020202020204" pitchFamily="34" charset="0"/>
                          <a:cs typeface="Arial" panose="020B0604020202020204" pitchFamily="34" charset="0"/>
                        </a:rPr>
                        <a:t>Autovalores iniciales</a:t>
                      </a:r>
                      <a:endParaRPr lang="es-EC" sz="1200" b="1">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gridSpan="3">
                  <a:txBody>
                    <a:bodyPr/>
                    <a:lstStyle/>
                    <a:p>
                      <a:pPr marL="38100" marR="38100" algn="ctr">
                        <a:lnSpc>
                          <a:spcPts val="1600"/>
                        </a:lnSpc>
                        <a:spcAft>
                          <a:spcPts val="800"/>
                        </a:spcAft>
                      </a:pPr>
                      <a:r>
                        <a:rPr lang="es-ES" sz="1200" b="1">
                          <a:solidFill>
                            <a:srgbClr val="000000"/>
                          </a:solidFill>
                          <a:effectLst/>
                          <a:latin typeface="Arial" panose="020B0604020202020204" pitchFamily="34" charset="0"/>
                          <a:ea typeface="Arial" panose="020B0604020202020204" pitchFamily="34" charset="0"/>
                          <a:cs typeface="Arial" panose="020B0604020202020204" pitchFamily="34" charset="0"/>
                        </a:rPr>
                        <a:t>Sumas de extracción de cargas al cuadrado</a:t>
                      </a:r>
                      <a:endParaRPr lang="es-EC" sz="1200" b="1">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529640295"/>
                  </a:ext>
                </a:extLst>
              </a:tr>
              <a:tr h="738142">
                <a:tc vMerge="1">
                  <a:txBody>
                    <a:bodyPr/>
                    <a:lstStyle/>
                    <a:p>
                      <a:endParaRPr lang="es-EC"/>
                    </a:p>
                  </a:txBody>
                  <a:tcPr/>
                </a:tc>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Total</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 de varianza</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 acumulado</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Total</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 de varianza</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 acumulado</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0199325"/>
                  </a:ext>
                </a:extLst>
              </a:tr>
              <a:tr h="267937">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1</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1,966</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39,312</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39,312</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1,966</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39,312</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39,312</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24575589"/>
                  </a:ext>
                </a:extLst>
              </a:tr>
              <a:tr h="267937">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2</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1,167</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23,341</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62,653</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1,167</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23,341</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62,653</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936960107"/>
                  </a:ext>
                </a:extLst>
              </a:tr>
              <a:tr h="281216">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3</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1,015</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20,309</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82,962</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algn="ctr">
                        <a:lnSpc>
                          <a:spcPct val="1070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1,015</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a:noFill/>
                    </a:lnT>
                    <a:lnB>
                      <a:noFill/>
                    </a:lnB>
                    <a:solidFill>
                      <a:srgbClr val="FFFFFF"/>
                    </a:solidFill>
                  </a:tcPr>
                </a:tc>
                <a:tc>
                  <a:txBody>
                    <a:bodyPr/>
                    <a:lstStyle/>
                    <a:p>
                      <a:pPr algn="ctr">
                        <a:lnSpc>
                          <a:spcPct val="1070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20,309</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a:noFill/>
                    </a:lnT>
                    <a:lnB>
                      <a:noFill/>
                    </a:lnB>
                    <a:solidFill>
                      <a:srgbClr val="FFFFFF"/>
                    </a:solidFill>
                  </a:tcPr>
                </a:tc>
                <a:tc>
                  <a:txBody>
                    <a:bodyPr/>
                    <a:lstStyle/>
                    <a:p>
                      <a:pPr algn="ctr">
                        <a:lnSpc>
                          <a:spcPct val="1070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82,962</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419919284"/>
                  </a:ext>
                </a:extLst>
              </a:tr>
              <a:tr h="267937">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4</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,584</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11,681</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94,643</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algn="ctr">
                        <a:lnSpc>
                          <a:spcPct val="107000"/>
                        </a:lnSpc>
                        <a:spcAft>
                          <a:spcPts val="800"/>
                        </a:spcAft>
                      </a:pPr>
                      <a:r>
                        <a:rPr lang="es-ES" sz="1200">
                          <a:effectLst/>
                          <a:latin typeface="Arial" panose="020B0604020202020204" pitchFamily="34" charset="0"/>
                          <a:ea typeface="Arial" panose="020B0604020202020204" pitchFamily="34" charset="0"/>
                          <a:cs typeface="Arial" panose="020B0604020202020204" pitchFamily="34" charset="0"/>
                        </a:rPr>
                        <a:t> </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algn="ctr">
                        <a:lnSpc>
                          <a:spcPct val="107000"/>
                        </a:lnSpc>
                        <a:spcAft>
                          <a:spcPts val="800"/>
                        </a:spcAft>
                      </a:pPr>
                      <a:r>
                        <a:rPr lang="es-ES" sz="1200">
                          <a:effectLst/>
                          <a:latin typeface="Arial" panose="020B0604020202020204" pitchFamily="34" charset="0"/>
                          <a:ea typeface="Arial" panose="020B0604020202020204" pitchFamily="34" charset="0"/>
                          <a:cs typeface="Arial" panose="020B0604020202020204" pitchFamily="34" charset="0"/>
                        </a:rPr>
                        <a:t> </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algn="ctr">
                        <a:lnSpc>
                          <a:spcPct val="107000"/>
                        </a:lnSpc>
                        <a:spcAft>
                          <a:spcPts val="800"/>
                        </a:spcAft>
                      </a:pPr>
                      <a:r>
                        <a:rPr lang="es-ES" sz="1200">
                          <a:effectLst/>
                          <a:latin typeface="Arial" panose="020B0604020202020204" pitchFamily="34" charset="0"/>
                          <a:ea typeface="Arial" panose="020B0604020202020204" pitchFamily="34" charset="0"/>
                          <a:cs typeface="Arial" panose="020B0604020202020204" pitchFamily="34" charset="0"/>
                        </a:rPr>
                        <a:t> </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1181555"/>
                  </a:ext>
                </a:extLst>
              </a:tr>
              <a:tr h="267937">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5</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,268</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5,357</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800"/>
                        </a:spcAft>
                      </a:pPr>
                      <a:r>
                        <a:rPr lang="es-ES" sz="1200">
                          <a:solidFill>
                            <a:srgbClr val="000000"/>
                          </a:solidFill>
                          <a:effectLst/>
                          <a:latin typeface="Arial" panose="020B0604020202020204" pitchFamily="34" charset="0"/>
                          <a:ea typeface="Arial" panose="020B0604020202020204" pitchFamily="34" charset="0"/>
                          <a:cs typeface="Arial" panose="020B0604020202020204" pitchFamily="34" charset="0"/>
                        </a:rPr>
                        <a:t>100,000</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200">
                          <a:effectLst/>
                          <a:latin typeface="Arial" panose="020B0604020202020204" pitchFamily="34" charset="0"/>
                          <a:ea typeface="Arial" panose="020B0604020202020204" pitchFamily="34" charset="0"/>
                          <a:cs typeface="Arial" panose="020B0604020202020204" pitchFamily="34" charset="0"/>
                        </a:rPr>
                        <a:t> </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200">
                          <a:effectLst/>
                          <a:latin typeface="Arial" panose="020B0604020202020204" pitchFamily="34" charset="0"/>
                          <a:ea typeface="Arial" panose="020B0604020202020204" pitchFamily="34" charset="0"/>
                          <a:cs typeface="Arial" panose="020B0604020202020204" pitchFamily="34" charset="0"/>
                        </a:rPr>
                        <a:t> </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200">
                          <a:effectLst/>
                          <a:latin typeface="Arial" panose="020B0604020202020204" pitchFamily="34" charset="0"/>
                          <a:ea typeface="Arial" panose="020B0604020202020204" pitchFamily="34" charset="0"/>
                          <a:cs typeface="Arial" panose="020B0604020202020204" pitchFamily="34" charset="0"/>
                        </a:rPr>
                        <a:t> </a:t>
                      </a:r>
                      <a:endParaRPr lang="es-EC"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4085062"/>
                  </a:ext>
                </a:extLst>
              </a:tr>
            </a:tbl>
          </a:graphicData>
        </a:graphic>
      </p:graphicFrame>
      <p:graphicFrame>
        <p:nvGraphicFramePr>
          <p:cNvPr id="9" name="Diagrama 8">
            <a:extLst>
              <a:ext uri="{FF2B5EF4-FFF2-40B4-BE49-F238E27FC236}">
                <a16:creationId xmlns:a16="http://schemas.microsoft.com/office/drawing/2014/main" id="{E5D4FD2D-513A-44AD-A53E-44F6766D2957}"/>
              </a:ext>
            </a:extLst>
          </p:cNvPr>
          <p:cNvGraphicFramePr/>
          <p:nvPr>
            <p:extLst>
              <p:ext uri="{D42A27DB-BD31-4B8C-83A1-F6EECF244321}">
                <p14:modId xmlns:p14="http://schemas.microsoft.com/office/powerpoint/2010/main" val="1834289576"/>
              </p:ext>
            </p:extLst>
          </p:nvPr>
        </p:nvGraphicFramePr>
        <p:xfrm>
          <a:off x="450572" y="2834125"/>
          <a:ext cx="4399725" cy="3354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a 9">
            <a:extLst>
              <a:ext uri="{FF2B5EF4-FFF2-40B4-BE49-F238E27FC236}">
                <a16:creationId xmlns:a16="http://schemas.microsoft.com/office/drawing/2014/main" id="{57451E68-06A1-4551-B847-906AA8B31B02}"/>
              </a:ext>
            </a:extLst>
          </p:cNvPr>
          <p:cNvGraphicFramePr/>
          <p:nvPr>
            <p:extLst>
              <p:ext uri="{D42A27DB-BD31-4B8C-83A1-F6EECF244321}">
                <p14:modId xmlns:p14="http://schemas.microsoft.com/office/powerpoint/2010/main" val="179923208"/>
              </p:ext>
            </p:extLst>
          </p:nvPr>
        </p:nvGraphicFramePr>
        <p:xfrm>
          <a:off x="6692343" y="690263"/>
          <a:ext cx="4293705" cy="21438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0591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BD4922-EACA-4EE5-B9A2-0D64C31039BE}"/>
              </a:ext>
            </a:extLst>
          </p:cNvPr>
          <p:cNvSpPr>
            <a:spLocks noGrp="1"/>
          </p:cNvSpPr>
          <p:nvPr>
            <p:ph type="title"/>
          </p:nvPr>
        </p:nvSpPr>
        <p:spPr>
          <a:xfrm>
            <a:off x="5187142" y="111766"/>
            <a:ext cx="1817716" cy="500605"/>
          </a:xfrm>
        </p:spPr>
        <p:txBody>
          <a:bodyPr/>
          <a:lstStyle/>
          <a:p>
            <a:pPr algn="ctr"/>
            <a:r>
              <a:rPr lang="es-EC" u="sng">
                <a:ln w="0"/>
                <a:solidFill>
                  <a:schemeClr val="accent4">
                    <a:lumMod val="75000"/>
                  </a:schemeClr>
                </a:solidFill>
                <a:effectLst>
                  <a:reflection blurRad="6350" stA="53000" endA="300" endPos="35500" dir="5400000" sy="-90000" algn="bl" rotWithShape="0"/>
                </a:effectLst>
                <a:cs typeface="Times New Roman" panose="02020603050405020304" pitchFamily="18" charset="0"/>
              </a:rPr>
              <a:t>ÍNDICE</a:t>
            </a:r>
            <a:r>
              <a:rPr lang="es-EC">
                <a:ln w="0"/>
                <a:solidFill>
                  <a:schemeClr val="accent4">
                    <a:lumMod val="75000"/>
                  </a:schemeClr>
                </a:solidFill>
                <a:effectLst>
                  <a:reflection blurRad="6350" stA="53000" endA="300" endPos="35500" dir="5400000" sy="-90000" algn="bl" rotWithShape="0"/>
                </a:effectLst>
                <a:cs typeface="Times New Roman" panose="02020603050405020304" pitchFamily="18" charset="0"/>
              </a:rPr>
              <a:t> </a:t>
            </a:r>
          </a:p>
        </p:txBody>
      </p:sp>
      <p:sp>
        <p:nvSpPr>
          <p:cNvPr id="3" name="Marcador de contenido 2">
            <a:extLst>
              <a:ext uri="{FF2B5EF4-FFF2-40B4-BE49-F238E27FC236}">
                <a16:creationId xmlns:a16="http://schemas.microsoft.com/office/drawing/2014/main" id="{603F0F25-BAB7-4867-BBA5-67D49A131A90}"/>
              </a:ext>
            </a:extLst>
          </p:cNvPr>
          <p:cNvSpPr>
            <a:spLocks noGrp="1"/>
          </p:cNvSpPr>
          <p:nvPr>
            <p:ph idx="1"/>
          </p:nvPr>
        </p:nvSpPr>
        <p:spPr>
          <a:xfrm>
            <a:off x="1532178" y="693837"/>
            <a:ext cx="2419811" cy="405010"/>
          </a:xfrm>
        </p:spPr>
        <p:txBody>
          <a:bodyPr/>
          <a:lstStyle/>
          <a:p>
            <a:pPr marL="0" indent="0">
              <a:buNone/>
            </a:pPr>
            <a:r>
              <a:rPr lang="es-EC" sz="2000" b="1">
                <a:solidFill>
                  <a:schemeClr val="accent4"/>
                </a:solidFill>
                <a:latin typeface="Calibri" panose="020F0502020204030204" pitchFamily="34" charset="0"/>
                <a:cs typeface="Calibri" panose="020F0502020204030204" pitchFamily="34" charset="0"/>
              </a:rPr>
              <a:t>INTRODUCCIÓN </a:t>
            </a:r>
          </a:p>
        </p:txBody>
      </p:sp>
      <p:sp>
        <p:nvSpPr>
          <p:cNvPr id="7" name="Marcador de contenido 2">
            <a:extLst>
              <a:ext uri="{FF2B5EF4-FFF2-40B4-BE49-F238E27FC236}">
                <a16:creationId xmlns:a16="http://schemas.microsoft.com/office/drawing/2014/main" id="{93A8A5B0-4B34-4060-B34E-3C0AF42EA539}"/>
              </a:ext>
            </a:extLst>
          </p:cNvPr>
          <p:cNvSpPr txBox="1">
            <a:spLocks/>
          </p:cNvSpPr>
          <p:nvPr/>
        </p:nvSpPr>
        <p:spPr>
          <a:xfrm>
            <a:off x="1532177" y="4346252"/>
            <a:ext cx="3848211" cy="40501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FontTx/>
              <a:buNone/>
            </a:pPr>
            <a:r>
              <a:rPr lang="es-EC" sz="2000" b="1" kern="0">
                <a:solidFill>
                  <a:schemeClr val="accent4"/>
                </a:solidFill>
                <a:latin typeface="Calibri" panose="020F0502020204030204" pitchFamily="34" charset="0"/>
                <a:cs typeface="Calibri" panose="020F0502020204030204" pitchFamily="34" charset="0"/>
              </a:rPr>
              <a:t>DIAGNÓSTICO DE LA INDUSTRIA </a:t>
            </a:r>
          </a:p>
        </p:txBody>
      </p:sp>
      <p:sp>
        <p:nvSpPr>
          <p:cNvPr id="8" name="Marcador de contenido 2">
            <a:extLst>
              <a:ext uri="{FF2B5EF4-FFF2-40B4-BE49-F238E27FC236}">
                <a16:creationId xmlns:a16="http://schemas.microsoft.com/office/drawing/2014/main" id="{0001F9D5-E607-480A-ABAB-D8476593E565}"/>
              </a:ext>
            </a:extLst>
          </p:cNvPr>
          <p:cNvSpPr txBox="1">
            <a:spLocks/>
          </p:cNvSpPr>
          <p:nvPr/>
        </p:nvSpPr>
        <p:spPr>
          <a:xfrm>
            <a:off x="7686269" y="4329912"/>
            <a:ext cx="4351762" cy="40501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FontTx/>
              <a:buNone/>
            </a:pPr>
            <a:r>
              <a:rPr lang="es-EC" sz="2000" b="1" kern="0">
                <a:solidFill>
                  <a:schemeClr val="accent4"/>
                </a:solidFill>
                <a:latin typeface="Calibri" panose="020F0502020204030204" pitchFamily="34" charset="0"/>
                <a:cs typeface="Calibri" panose="020F0502020204030204" pitchFamily="34" charset="0"/>
              </a:rPr>
              <a:t>CONCLUSIONES Y RECOMENDACIONES </a:t>
            </a:r>
          </a:p>
        </p:txBody>
      </p:sp>
      <p:sp>
        <p:nvSpPr>
          <p:cNvPr id="9" name="Marcador de contenido 2">
            <a:extLst>
              <a:ext uri="{FF2B5EF4-FFF2-40B4-BE49-F238E27FC236}">
                <a16:creationId xmlns:a16="http://schemas.microsoft.com/office/drawing/2014/main" id="{8CBD92C9-B20D-447C-BAB7-35D5497F9224}"/>
              </a:ext>
            </a:extLst>
          </p:cNvPr>
          <p:cNvSpPr txBox="1">
            <a:spLocks/>
          </p:cNvSpPr>
          <p:nvPr/>
        </p:nvSpPr>
        <p:spPr>
          <a:xfrm>
            <a:off x="7686269" y="2927534"/>
            <a:ext cx="2419811" cy="40501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FontTx/>
              <a:buNone/>
            </a:pPr>
            <a:r>
              <a:rPr lang="es-EC" sz="2000" b="1" kern="0">
                <a:solidFill>
                  <a:schemeClr val="accent4"/>
                </a:solidFill>
                <a:latin typeface="Calibri" panose="020F0502020204030204" pitchFamily="34" charset="0"/>
                <a:cs typeface="Calibri" panose="020F0502020204030204" pitchFamily="34" charset="0"/>
              </a:rPr>
              <a:t>PROPUESTA </a:t>
            </a:r>
          </a:p>
        </p:txBody>
      </p:sp>
      <p:sp>
        <p:nvSpPr>
          <p:cNvPr id="11" name="Marcador de contenido 2">
            <a:extLst>
              <a:ext uri="{FF2B5EF4-FFF2-40B4-BE49-F238E27FC236}">
                <a16:creationId xmlns:a16="http://schemas.microsoft.com/office/drawing/2014/main" id="{43250023-A4A2-4D41-984E-0E2B2C67472C}"/>
              </a:ext>
            </a:extLst>
          </p:cNvPr>
          <p:cNvSpPr txBox="1">
            <a:spLocks/>
          </p:cNvSpPr>
          <p:nvPr/>
        </p:nvSpPr>
        <p:spPr>
          <a:xfrm>
            <a:off x="7667374" y="721002"/>
            <a:ext cx="3267840" cy="40501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FontTx/>
              <a:buNone/>
            </a:pPr>
            <a:r>
              <a:rPr lang="es-EC" sz="2000" b="1" kern="0">
                <a:solidFill>
                  <a:schemeClr val="accent4"/>
                </a:solidFill>
                <a:latin typeface="Calibri" panose="020F0502020204030204" pitchFamily="34" charset="0"/>
                <a:cs typeface="Calibri" panose="020F0502020204030204" pitchFamily="34" charset="0"/>
              </a:rPr>
              <a:t>RESULTADOS</a:t>
            </a:r>
          </a:p>
        </p:txBody>
      </p:sp>
      <p:sp>
        <p:nvSpPr>
          <p:cNvPr id="12" name="Rectángulo 11">
            <a:extLst>
              <a:ext uri="{FF2B5EF4-FFF2-40B4-BE49-F238E27FC236}">
                <a16:creationId xmlns:a16="http://schemas.microsoft.com/office/drawing/2014/main" id="{7FE96652-9284-4A83-9370-9F70968ADC13}"/>
              </a:ext>
            </a:extLst>
          </p:cNvPr>
          <p:cNvSpPr/>
          <p:nvPr/>
        </p:nvSpPr>
        <p:spPr>
          <a:xfrm>
            <a:off x="1592292" y="1244283"/>
            <a:ext cx="2715519" cy="133511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285750" indent="-285750">
              <a:buFont typeface="Wingdings" panose="05000000000000000000" pitchFamily="2" charset="2"/>
              <a:buChar char="ü"/>
            </a:pPr>
            <a:r>
              <a:rPr lang="es-EC">
                <a:solidFill>
                  <a:schemeClr val="accent4"/>
                </a:solidFill>
              </a:rPr>
              <a:t>Problema </a:t>
            </a:r>
          </a:p>
          <a:p>
            <a:pPr marL="285750" indent="-285750">
              <a:buFont typeface="Wingdings" panose="05000000000000000000" pitchFamily="2" charset="2"/>
              <a:buChar char="ü"/>
            </a:pPr>
            <a:r>
              <a:rPr lang="es-EC">
                <a:solidFill>
                  <a:schemeClr val="accent4"/>
                </a:solidFill>
              </a:rPr>
              <a:t>Objetivos </a:t>
            </a:r>
          </a:p>
          <a:p>
            <a:pPr marL="285750" indent="-285750">
              <a:buFont typeface="Wingdings" panose="05000000000000000000" pitchFamily="2" charset="2"/>
              <a:buChar char="ü"/>
            </a:pPr>
            <a:r>
              <a:rPr lang="es-EC">
                <a:solidFill>
                  <a:schemeClr val="accent4"/>
                </a:solidFill>
              </a:rPr>
              <a:t>Variables</a:t>
            </a:r>
          </a:p>
          <a:p>
            <a:pPr marL="285750" indent="-285750">
              <a:buFont typeface="Wingdings" panose="05000000000000000000" pitchFamily="2" charset="2"/>
              <a:buChar char="ü"/>
            </a:pPr>
            <a:r>
              <a:rPr lang="es-EC">
                <a:solidFill>
                  <a:schemeClr val="accent4"/>
                </a:solidFill>
              </a:rPr>
              <a:t>Hipótesis</a:t>
            </a:r>
          </a:p>
          <a:p>
            <a:pPr marL="285750" indent="-285750">
              <a:buFont typeface="Wingdings" panose="05000000000000000000" pitchFamily="2" charset="2"/>
              <a:buChar char="ü"/>
            </a:pPr>
            <a:r>
              <a:rPr lang="es-EC">
                <a:solidFill>
                  <a:schemeClr val="accent4"/>
                </a:solidFill>
              </a:rPr>
              <a:t>Marco Teórico</a:t>
            </a:r>
          </a:p>
          <a:p>
            <a:pPr marL="285750" indent="-285750">
              <a:buFont typeface="Wingdings" panose="05000000000000000000" pitchFamily="2" charset="2"/>
              <a:buChar char="ü"/>
            </a:pPr>
            <a:r>
              <a:rPr lang="es-EC">
                <a:solidFill>
                  <a:schemeClr val="accent4"/>
                </a:solidFill>
              </a:rPr>
              <a:t>Marco Referencial  </a:t>
            </a:r>
          </a:p>
        </p:txBody>
      </p:sp>
      <p:sp>
        <p:nvSpPr>
          <p:cNvPr id="14" name="Rectángulo 13">
            <a:extLst>
              <a:ext uri="{FF2B5EF4-FFF2-40B4-BE49-F238E27FC236}">
                <a16:creationId xmlns:a16="http://schemas.microsoft.com/office/drawing/2014/main" id="{3F6EA333-04F9-41F2-B30A-654EFF14A864}"/>
              </a:ext>
            </a:extLst>
          </p:cNvPr>
          <p:cNvSpPr/>
          <p:nvPr/>
        </p:nvSpPr>
        <p:spPr>
          <a:xfrm>
            <a:off x="1592292" y="3429000"/>
            <a:ext cx="3330244" cy="72263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285750" indent="-285750">
              <a:buFont typeface="Wingdings" panose="05000000000000000000" pitchFamily="2" charset="2"/>
              <a:buChar char="ü"/>
            </a:pPr>
            <a:r>
              <a:rPr lang="es-EC">
                <a:solidFill>
                  <a:schemeClr val="accent4"/>
                </a:solidFill>
              </a:rPr>
              <a:t>Muestra</a:t>
            </a:r>
          </a:p>
          <a:p>
            <a:pPr marL="285750" indent="-285750">
              <a:buFont typeface="Wingdings" panose="05000000000000000000" pitchFamily="2" charset="2"/>
              <a:buChar char="ü"/>
            </a:pPr>
            <a:r>
              <a:rPr lang="es-EC">
                <a:solidFill>
                  <a:schemeClr val="accent4"/>
                </a:solidFill>
              </a:rPr>
              <a:t>Validación del instrumento de recolección de datos</a:t>
            </a:r>
          </a:p>
        </p:txBody>
      </p:sp>
      <p:sp>
        <p:nvSpPr>
          <p:cNvPr id="15" name="Rectángulo 14">
            <a:extLst>
              <a:ext uri="{FF2B5EF4-FFF2-40B4-BE49-F238E27FC236}">
                <a16:creationId xmlns:a16="http://schemas.microsoft.com/office/drawing/2014/main" id="{C75E5FB0-928E-4AB1-9977-ABCD210EC7C7}"/>
              </a:ext>
            </a:extLst>
          </p:cNvPr>
          <p:cNvSpPr/>
          <p:nvPr/>
        </p:nvSpPr>
        <p:spPr>
          <a:xfrm>
            <a:off x="1592292" y="4951996"/>
            <a:ext cx="3848210" cy="92640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285750" indent="-285750">
              <a:buFont typeface="Wingdings" panose="05000000000000000000" pitchFamily="2" charset="2"/>
              <a:buChar char="ü"/>
            </a:pPr>
            <a:r>
              <a:rPr lang="es-EC">
                <a:solidFill>
                  <a:schemeClr val="accent4"/>
                </a:solidFill>
              </a:rPr>
              <a:t>Análisis Variable Auditoria Financiera</a:t>
            </a:r>
          </a:p>
          <a:p>
            <a:pPr marL="285750" indent="-285750">
              <a:buFont typeface="Wingdings" panose="05000000000000000000" pitchFamily="2" charset="2"/>
              <a:buChar char="ü"/>
            </a:pPr>
            <a:r>
              <a:rPr lang="es-EC">
                <a:solidFill>
                  <a:schemeClr val="accent4"/>
                </a:solidFill>
              </a:rPr>
              <a:t>Análisis Variable </a:t>
            </a:r>
            <a:r>
              <a:rPr lang="es-MX">
                <a:solidFill>
                  <a:schemeClr val="accent4"/>
                </a:solidFill>
              </a:rPr>
              <a:t>Impacto Financiero, Contable y Tributario</a:t>
            </a:r>
            <a:endParaRPr lang="es-EC">
              <a:solidFill>
                <a:schemeClr val="accent4"/>
              </a:solidFill>
            </a:endParaRPr>
          </a:p>
        </p:txBody>
      </p:sp>
      <p:sp>
        <p:nvSpPr>
          <p:cNvPr id="16" name="Rectángulo 15">
            <a:extLst>
              <a:ext uri="{FF2B5EF4-FFF2-40B4-BE49-F238E27FC236}">
                <a16:creationId xmlns:a16="http://schemas.microsoft.com/office/drawing/2014/main" id="{91F169A3-255B-412A-AEE2-47B2A1B98E97}"/>
              </a:ext>
            </a:extLst>
          </p:cNvPr>
          <p:cNvSpPr/>
          <p:nvPr/>
        </p:nvSpPr>
        <p:spPr>
          <a:xfrm>
            <a:off x="7767346" y="4805881"/>
            <a:ext cx="2715519" cy="92640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285750" indent="-285750">
              <a:buFont typeface="Wingdings" panose="05000000000000000000" pitchFamily="2" charset="2"/>
              <a:buChar char="ü"/>
            </a:pPr>
            <a:r>
              <a:rPr lang="es-EC">
                <a:solidFill>
                  <a:schemeClr val="accent4"/>
                </a:solidFill>
              </a:rPr>
              <a:t>Conclusiones</a:t>
            </a:r>
          </a:p>
          <a:p>
            <a:pPr marL="285750" indent="-285750">
              <a:buFont typeface="Wingdings" panose="05000000000000000000" pitchFamily="2" charset="2"/>
              <a:buChar char="ü"/>
            </a:pPr>
            <a:r>
              <a:rPr lang="es-EC">
                <a:solidFill>
                  <a:schemeClr val="accent4"/>
                </a:solidFill>
              </a:rPr>
              <a:t>Recomendaciones </a:t>
            </a:r>
          </a:p>
        </p:txBody>
      </p:sp>
      <p:sp>
        <p:nvSpPr>
          <p:cNvPr id="17" name="Rectángulo 16">
            <a:extLst>
              <a:ext uri="{FF2B5EF4-FFF2-40B4-BE49-F238E27FC236}">
                <a16:creationId xmlns:a16="http://schemas.microsoft.com/office/drawing/2014/main" id="{BBAE8C6A-AC5B-44D5-8F57-9AA1DAF3EAB2}"/>
              </a:ext>
            </a:extLst>
          </p:cNvPr>
          <p:cNvSpPr/>
          <p:nvPr/>
        </p:nvSpPr>
        <p:spPr>
          <a:xfrm>
            <a:off x="7767346" y="3461179"/>
            <a:ext cx="3722291" cy="74009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285750" indent="-285750">
              <a:buFont typeface="Wingdings" panose="05000000000000000000" pitchFamily="2" charset="2"/>
              <a:buChar char="ü"/>
            </a:pPr>
            <a:r>
              <a:rPr lang="es-MX">
                <a:solidFill>
                  <a:schemeClr val="accent4"/>
                </a:solidFill>
              </a:rPr>
              <a:t>Guía de tratamiento contable y procedimientos de auditoría a los ingresos bajo NIIF 15 </a:t>
            </a:r>
            <a:endParaRPr lang="es-EC">
              <a:solidFill>
                <a:schemeClr val="accent4"/>
              </a:solidFill>
            </a:endParaRPr>
          </a:p>
        </p:txBody>
      </p:sp>
      <p:sp>
        <p:nvSpPr>
          <p:cNvPr id="18" name="Rectángulo 17">
            <a:extLst>
              <a:ext uri="{FF2B5EF4-FFF2-40B4-BE49-F238E27FC236}">
                <a16:creationId xmlns:a16="http://schemas.microsoft.com/office/drawing/2014/main" id="{99A5605A-6D0E-449E-9132-2CD46C54D1B3}"/>
              </a:ext>
            </a:extLst>
          </p:cNvPr>
          <p:cNvSpPr/>
          <p:nvPr/>
        </p:nvSpPr>
        <p:spPr>
          <a:xfrm>
            <a:off x="7767346" y="1398249"/>
            <a:ext cx="3019924" cy="106383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285750" indent="-285750">
              <a:buFont typeface="Wingdings" panose="05000000000000000000" pitchFamily="2" charset="2"/>
              <a:buChar char="ü"/>
            </a:pPr>
            <a:r>
              <a:rPr lang="es-EC">
                <a:solidFill>
                  <a:schemeClr val="accent4"/>
                </a:solidFill>
              </a:rPr>
              <a:t>Análisis Factorial</a:t>
            </a:r>
          </a:p>
          <a:p>
            <a:pPr marL="285750" indent="-285750">
              <a:buFont typeface="Wingdings" panose="05000000000000000000" pitchFamily="2" charset="2"/>
              <a:buChar char="ü"/>
            </a:pPr>
            <a:r>
              <a:rPr lang="es-EC">
                <a:solidFill>
                  <a:schemeClr val="accent4"/>
                </a:solidFill>
              </a:rPr>
              <a:t>Alpha de Cronbach</a:t>
            </a:r>
          </a:p>
          <a:p>
            <a:pPr marL="285750" indent="-285750">
              <a:buFont typeface="Wingdings" panose="05000000000000000000" pitchFamily="2" charset="2"/>
              <a:buChar char="ü"/>
            </a:pPr>
            <a:r>
              <a:rPr lang="es-EC">
                <a:solidFill>
                  <a:schemeClr val="accent4"/>
                </a:solidFill>
              </a:rPr>
              <a:t>Matriz de Correlaciones</a:t>
            </a:r>
          </a:p>
          <a:p>
            <a:pPr marL="285750" indent="-285750">
              <a:buFont typeface="Wingdings" panose="05000000000000000000" pitchFamily="2" charset="2"/>
              <a:buChar char="ü"/>
            </a:pPr>
            <a:r>
              <a:rPr lang="es-EC">
                <a:solidFill>
                  <a:schemeClr val="accent4"/>
                </a:solidFill>
              </a:rPr>
              <a:t>Prueba de Hipótesis</a:t>
            </a:r>
          </a:p>
        </p:txBody>
      </p:sp>
      <p:sp>
        <p:nvSpPr>
          <p:cNvPr id="19" name="Marcador de contenido 2">
            <a:extLst>
              <a:ext uri="{FF2B5EF4-FFF2-40B4-BE49-F238E27FC236}">
                <a16:creationId xmlns:a16="http://schemas.microsoft.com/office/drawing/2014/main" id="{14665D1F-356C-4200-9401-D17BD04C9334}"/>
              </a:ext>
            </a:extLst>
          </p:cNvPr>
          <p:cNvSpPr txBox="1">
            <a:spLocks/>
          </p:cNvSpPr>
          <p:nvPr/>
        </p:nvSpPr>
        <p:spPr>
          <a:xfrm>
            <a:off x="1483710" y="2906664"/>
            <a:ext cx="3330244" cy="40501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FontTx/>
              <a:buNone/>
            </a:pPr>
            <a:r>
              <a:rPr lang="es-EC" sz="2000" b="1" kern="0">
                <a:solidFill>
                  <a:schemeClr val="accent4"/>
                </a:solidFill>
                <a:latin typeface="Calibri" panose="020F0502020204030204" pitchFamily="34" charset="0"/>
                <a:cs typeface="Calibri" panose="020F0502020204030204" pitchFamily="34" charset="0"/>
              </a:rPr>
              <a:t>MARCO METODOLÓGICO </a:t>
            </a:r>
          </a:p>
        </p:txBody>
      </p:sp>
      <p:sp>
        <p:nvSpPr>
          <p:cNvPr id="20" name="Elipse 19">
            <a:extLst>
              <a:ext uri="{FF2B5EF4-FFF2-40B4-BE49-F238E27FC236}">
                <a16:creationId xmlns:a16="http://schemas.microsoft.com/office/drawing/2014/main" id="{96AAB9FF-886C-4A36-9D0C-D263742B7172}"/>
              </a:ext>
            </a:extLst>
          </p:cNvPr>
          <p:cNvSpPr/>
          <p:nvPr/>
        </p:nvSpPr>
        <p:spPr>
          <a:xfrm>
            <a:off x="1028494" y="748167"/>
            <a:ext cx="302963" cy="350680"/>
          </a:xfrm>
          <a:prstGeom prst="ellipse">
            <a:avLst/>
          </a:prstGeom>
          <a:noFill/>
          <a:ln w="571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a:t>1</a:t>
            </a:r>
          </a:p>
        </p:txBody>
      </p:sp>
      <p:sp>
        <p:nvSpPr>
          <p:cNvPr id="21" name="Elipse 20">
            <a:extLst>
              <a:ext uri="{FF2B5EF4-FFF2-40B4-BE49-F238E27FC236}">
                <a16:creationId xmlns:a16="http://schemas.microsoft.com/office/drawing/2014/main" id="{4EAB7346-A764-4DFF-AF4E-D9F60BC4B44B}"/>
              </a:ext>
            </a:extLst>
          </p:cNvPr>
          <p:cNvSpPr/>
          <p:nvPr/>
        </p:nvSpPr>
        <p:spPr>
          <a:xfrm>
            <a:off x="7242259" y="4373417"/>
            <a:ext cx="302963" cy="350680"/>
          </a:xfrm>
          <a:prstGeom prst="ellipse">
            <a:avLst/>
          </a:prstGeom>
          <a:noFill/>
          <a:ln w="571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a:t>6</a:t>
            </a:r>
          </a:p>
        </p:txBody>
      </p:sp>
      <p:sp>
        <p:nvSpPr>
          <p:cNvPr id="22" name="Elipse 21">
            <a:extLst>
              <a:ext uri="{FF2B5EF4-FFF2-40B4-BE49-F238E27FC236}">
                <a16:creationId xmlns:a16="http://schemas.microsoft.com/office/drawing/2014/main" id="{FFEB4987-D755-4506-93CE-76399991BEE0}"/>
              </a:ext>
            </a:extLst>
          </p:cNvPr>
          <p:cNvSpPr/>
          <p:nvPr/>
        </p:nvSpPr>
        <p:spPr>
          <a:xfrm>
            <a:off x="1028494" y="2944818"/>
            <a:ext cx="302963" cy="350680"/>
          </a:xfrm>
          <a:prstGeom prst="ellipse">
            <a:avLst/>
          </a:prstGeom>
          <a:noFill/>
          <a:ln w="571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a:t>2</a:t>
            </a:r>
          </a:p>
        </p:txBody>
      </p:sp>
      <p:sp>
        <p:nvSpPr>
          <p:cNvPr id="23" name="Elipse 22">
            <a:extLst>
              <a:ext uri="{FF2B5EF4-FFF2-40B4-BE49-F238E27FC236}">
                <a16:creationId xmlns:a16="http://schemas.microsoft.com/office/drawing/2014/main" id="{1C4CDA2B-DF07-493A-9FA8-DD54A4588313}"/>
              </a:ext>
            </a:extLst>
          </p:cNvPr>
          <p:cNvSpPr/>
          <p:nvPr/>
        </p:nvSpPr>
        <p:spPr>
          <a:xfrm>
            <a:off x="1034741" y="4376696"/>
            <a:ext cx="302963" cy="350680"/>
          </a:xfrm>
          <a:prstGeom prst="ellipse">
            <a:avLst/>
          </a:prstGeom>
          <a:noFill/>
          <a:ln w="571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a:t>3</a:t>
            </a:r>
          </a:p>
        </p:txBody>
      </p:sp>
      <p:sp>
        <p:nvSpPr>
          <p:cNvPr id="24" name="Elipse 23">
            <a:extLst>
              <a:ext uri="{FF2B5EF4-FFF2-40B4-BE49-F238E27FC236}">
                <a16:creationId xmlns:a16="http://schemas.microsoft.com/office/drawing/2014/main" id="{8A875554-2855-4785-BF85-BA4567CD6CD1}"/>
              </a:ext>
            </a:extLst>
          </p:cNvPr>
          <p:cNvSpPr/>
          <p:nvPr/>
        </p:nvSpPr>
        <p:spPr>
          <a:xfrm>
            <a:off x="7242258" y="751693"/>
            <a:ext cx="302963" cy="350680"/>
          </a:xfrm>
          <a:prstGeom prst="ellipse">
            <a:avLst/>
          </a:prstGeom>
          <a:noFill/>
          <a:ln w="571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a:t>4</a:t>
            </a:r>
          </a:p>
        </p:txBody>
      </p:sp>
      <p:sp>
        <p:nvSpPr>
          <p:cNvPr id="25" name="Elipse 24">
            <a:extLst>
              <a:ext uri="{FF2B5EF4-FFF2-40B4-BE49-F238E27FC236}">
                <a16:creationId xmlns:a16="http://schemas.microsoft.com/office/drawing/2014/main" id="{BA265FE4-D6C4-410B-AEF8-288B25002AB2}"/>
              </a:ext>
            </a:extLst>
          </p:cNvPr>
          <p:cNvSpPr/>
          <p:nvPr/>
        </p:nvSpPr>
        <p:spPr>
          <a:xfrm>
            <a:off x="7242260" y="2912188"/>
            <a:ext cx="302963" cy="350680"/>
          </a:xfrm>
          <a:prstGeom prst="ellipse">
            <a:avLst/>
          </a:prstGeom>
          <a:noFill/>
          <a:ln w="571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a:t>5</a:t>
            </a:r>
          </a:p>
        </p:txBody>
      </p:sp>
    </p:spTree>
    <p:extLst>
      <p:ext uri="{BB962C8B-B14F-4D97-AF65-F5344CB8AC3E}">
        <p14:creationId xmlns:p14="http://schemas.microsoft.com/office/powerpoint/2010/main" val="23156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0F36F5E-B693-4B09-B4E1-F7E9D54CE11C}"/>
              </a:ext>
            </a:extLst>
          </p:cNvPr>
          <p:cNvSpPr txBox="1">
            <a:spLocks/>
          </p:cNvSpPr>
          <p:nvPr/>
        </p:nvSpPr>
        <p:spPr>
          <a:xfrm>
            <a:off x="609599" y="824603"/>
            <a:ext cx="1828802" cy="484049"/>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400" b="0" ker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Prueba de Hipótesis</a:t>
            </a:r>
          </a:p>
        </p:txBody>
      </p:sp>
      <p:pic>
        <p:nvPicPr>
          <p:cNvPr id="3" name="Imagen 2">
            <a:extLst>
              <a:ext uri="{FF2B5EF4-FFF2-40B4-BE49-F238E27FC236}">
                <a16:creationId xmlns:a16="http://schemas.microsoft.com/office/drawing/2014/main" id="{3AD003C2-21A2-4C87-A770-26BA2E5A04E1}"/>
              </a:ext>
            </a:extLst>
          </p:cNvPr>
          <p:cNvPicPr/>
          <p:nvPr/>
        </p:nvPicPr>
        <p:blipFill rotWithShape="1">
          <a:blip r:embed="rId2"/>
          <a:srcRect l="18869" t="6345" r="18140" b="15371"/>
          <a:stretch/>
        </p:blipFill>
        <p:spPr>
          <a:xfrm>
            <a:off x="4055156" y="109668"/>
            <a:ext cx="3940311" cy="6056244"/>
          </a:xfrm>
          <a:prstGeom prst="rect">
            <a:avLst/>
          </a:prstGeom>
          <a:ln w="3175">
            <a:solidFill>
              <a:schemeClr val="tx1"/>
            </a:solidFill>
          </a:ln>
        </p:spPr>
      </p:pic>
      <p:graphicFrame>
        <p:nvGraphicFramePr>
          <p:cNvPr id="7" name="Diagrama 6">
            <a:extLst>
              <a:ext uri="{FF2B5EF4-FFF2-40B4-BE49-F238E27FC236}">
                <a16:creationId xmlns:a16="http://schemas.microsoft.com/office/drawing/2014/main" id="{615918F3-D0CB-485D-AA3C-F02589159E7D}"/>
              </a:ext>
            </a:extLst>
          </p:cNvPr>
          <p:cNvGraphicFramePr/>
          <p:nvPr>
            <p:extLst>
              <p:ext uri="{D42A27DB-BD31-4B8C-83A1-F6EECF244321}">
                <p14:modId xmlns:p14="http://schemas.microsoft.com/office/powerpoint/2010/main" val="660930070"/>
              </p:ext>
            </p:extLst>
          </p:nvPr>
        </p:nvGraphicFramePr>
        <p:xfrm>
          <a:off x="7597912" y="428456"/>
          <a:ext cx="460734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a 9">
            <a:extLst>
              <a:ext uri="{FF2B5EF4-FFF2-40B4-BE49-F238E27FC236}">
                <a16:creationId xmlns:a16="http://schemas.microsoft.com/office/drawing/2014/main" id="{AC7273DF-9C6F-4D14-984E-4A1FA942ECC2}"/>
              </a:ext>
            </a:extLst>
          </p:cNvPr>
          <p:cNvGraphicFramePr/>
          <p:nvPr>
            <p:extLst>
              <p:ext uri="{D42A27DB-BD31-4B8C-83A1-F6EECF244321}">
                <p14:modId xmlns:p14="http://schemas.microsoft.com/office/powerpoint/2010/main" val="1933738189"/>
              </p:ext>
            </p:extLst>
          </p:nvPr>
        </p:nvGraphicFramePr>
        <p:xfrm>
          <a:off x="0" y="1881810"/>
          <a:ext cx="4055156" cy="41515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0707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DD8796C-12CA-4352-A8C4-0C780A6F855E}"/>
              </a:ext>
            </a:extLst>
          </p:cNvPr>
          <p:cNvSpPr>
            <a:spLocks noGrp="1"/>
          </p:cNvSpPr>
          <p:nvPr>
            <p:ph idx="1"/>
          </p:nvPr>
        </p:nvSpPr>
        <p:spPr>
          <a:xfrm>
            <a:off x="609600" y="959382"/>
            <a:ext cx="10972800" cy="794520"/>
          </a:xfrm>
        </p:spPr>
        <p:txBody>
          <a:bodyPr/>
          <a:lstStyle/>
          <a:p>
            <a:pPr marL="0" indent="0" algn="ctr">
              <a:buNone/>
            </a:pPr>
            <a:r>
              <a:rPr lang="es-EC">
                <a:solidFill>
                  <a:schemeClr val="accent4">
                    <a:lumMod val="75000"/>
                  </a:schemeClr>
                </a:solidFill>
              </a:rPr>
              <a:t>GUÍA METODOLÓGICA DE PROCEDIMIENTOS CONTABLES Y DE AUDITORÍA</a:t>
            </a:r>
          </a:p>
        </p:txBody>
      </p:sp>
      <p:sp>
        <p:nvSpPr>
          <p:cNvPr id="6" name="Título 1">
            <a:extLst>
              <a:ext uri="{FF2B5EF4-FFF2-40B4-BE49-F238E27FC236}">
                <a16:creationId xmlns:a16="http://schemas.microsoft.com/office/drawing/2014/main" id="{0E41818A-DE42-4958-A6F2-CF315423C113}"/>
              </a:ext>
            </a:extLst>
          </p:cNvPr>
          <p:cNvSpPr txBox="1">
            <a:spLocks/>
          </p:cNvSpPr>
          <p:nvPr/>
        </p:nvSpPr>
        <p:spPr>
          <a:xfrm>
            <a:off x="1807687" y="248981"/>
            <a:ext cx="8975272" cy="484049"/>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3600" ker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PROPUESTA DE INVESTIGACIÓN</a:t>
            </a:r>
          </a:p>
        </p:txBody>
      </p:sp>
      <p:graphicFrame>
        <p:nvGraphicFramePr>
          <p:cNvPr id="9" name="Diagrama 8">
            <a:extLst>
              <a:ext uri="{FF2B5EF4-FFF2-40B4-BE49-F238E27FC236}">
                <a16:creationId xmlns:a16="http://schemas.microsoft.com/office/drawing/2014/main" id="{792AB0D7-BFF6-4945-BABF-2DD7A6217228}"/>
              </a:ext>
            </a:extLst>
          </p:cNvPr>
          <p:cNvGraphicFramePr/>
          <p:nvPr>
            <p:extLst>
              <p:ext uri="{D42A27DB-BD31-4B8C-83A1-F6EECF244321}">
                <p14:modId xmlns:p14="http://schemas.microsoft.com/office/powerpoint/2010/main" val="4174561945"/>
              </p:ext>
            </p:extLst>
          </p:nvPr>
        </p:nvGraphicFramePr>
        <p:xfrm>
          <a:off x="353380" y="1980254"/>
          <a:ext cx="6782208" cy="4370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a 11">
            <a:extLst>
              <a:ext uri="{FF2B5EF4-FFF2-40B4-BE49-F238E27FC236}">
                <a16:creationId xmlns:a16="http://schemas.microsoft.com/office/drawing/2014/main" id="{DF5AB105-CB2E-41BC-9C7D-554687647142}"/>
              </a:ext>
            </a:extLst>
          </p:cNvPr>
          <p:cNvGraphicFramePr/>
          <p:nvPr>
            <p:extLst>
              <p:ext uri="{D42A27DB-BD31-4B8C-83A1-F6EECF244321}">
                <p14:modId xmlns:p14="http://schemas.microsoft.com/office/powerpoint/2010/main" val="2319235951"/>
              </p:ext>
            </p:extLst>
          </p:nvPr>
        </p:nvGraphicFramePr>
        <p:xfrm>
          <a:off x="7726795" y="1980254"/>
          <a:ext cx="3855604" cy="39729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CuadroTexto 13">
            <a:extLst>
              <a:ext uri="{FF2B5EF4-FFF2-40B4-BE49-F238E27FC236}">
                <a16:creationId xmlns:a16="http://schemas.microsoft.com/office/drawing/2014/main" id="{416F0756-DCF1-465A-9A69-3B228B706EA5}"/>
              </a:ext>
            </a:extLst>
          </p:cNvPr>
          <p:cNvSpPr txBox="1"/>
          <p:nvPr/>
        </p:nvSpPr>
        <p:spPr>
          <a:xfrm>
            <a:off x="8214282" y="1405413"/>
            <a:ext cx="2880631"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r>
              <a:rPr lang="es-EC" sz="1400"/>
              <a:t>Reconocimiento de Ingresos</a:t>
            </a:r>
          </a:p>
        </p:txBody>
      </p:sp>
    </p:spTree>
    <p:extLst>
      <p:ext uri="{BB962C8B-B14F-4D97-AF65-F5344CB8AC3E}">
        <p14:creationId xmlns:p14="http://schemas.microsoft.com/office/powerpoint/2010/main" val="387181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5E9BD6B1-6E89-480F-8597-2A55EB29244C}"/>
              </a:ext>
            </a:extLst>
          </p:cNvPr>
          <p:cNvSpPr txBox="1">
            <a:spLocks/>
          </p:cNvSpPr>
          <p:nvPr/>
        </p:nvSpPr>
        <p:spPr>
          <a:xfrm>
            <a:off x="623392" y="340562"/>
            <a:ext cx="6268818" cy="60663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400" b="0" ker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Procedimientos de Auditoria</a:t>
            </a:r>
          </a:p>
        </p:txBody>
      </p:sp>
      <p:graphicFrame>
        <p:nvGraphicFramePr>
          <p:cNvPr id="7" name="Tabla 6">
            <a:extLst>
              <a:ext uri="{FF2B5EF4-FFF2-40B4-BE49-F238E27FC236}">
                <a16:creationId xmlns:a16="http://schemas.microsoft.com/office/drawing/2014/main" id="{573B8CB0-732C-4B7C-B66F-63B6DE43981B}"/>
              </a:ext>
            </a:extLst>
          </p:cNvPr>
          <p:cNvGraphicFramePr>
            <a:graphicFrameLocks noGrp="1"/>
          </p:cNvGraphicFramePr>
          <p:nvPr>
            <p:extLst>
              <p:ext uri="{D42A27DB-BD31-4B8C-83A1-F6EECF244321}">
                <p14:modId xmlns:p14="http://schemas.microsoft.com/office/powerpoint/2010/main" val="2620772963"/>
              </p:ext>
            </p:extLst>
          </p:nvPr>
        </p:nvGraphicFramePr>
        <p:xfrm>
          <a:off x="2131976" y="792446"/>
          <a:ext cx="9052858" cy="5313520"/>
        </p:xfrm>
        <a:graphic>
          <a:graphicData uri="http://schemas.openxmlformats.org/drawingml/2006/table">
            <a:tbl>
              <a:tblPr firstRow="1" firstCol="1" bandRow="1"/>
              <a:tblGrid>
                <a:gridCol w="917960">
                  <a:extLst>
                    <a:ext uri="{9D8B030D-6E8A-4147-A177-3AD203B41FA5}">
                      <a16:colId xmlns:a16="http://schemas.microsoft.com/office/drawing/2014/main" val="3839361122"/>
                    </a:ext>
                  </a:extLst>
                </a:gridCol>
                <a:gridCol w="3097888">
                  <a:extLst>
                    <a:ext uri="{9D8B030D-6E8A-4147-A177-3AD203B41FA5}">
                      <a16:colId xmlns:a16="http://schemas.microsoft.com/office/drawing/2014/main" val="1857201185"/>
                    </a:ext>
                  </a:extLst>
                </a:gridCol>
                <a:gridCol w="693449">
                  <a:extLst>
                    <a:ext uri="{9D8B030D-6E8A-4147-A177-3AD203B41FA5}">
                      <a16:colId xmlns:a16="http://schemas.microsoft.com/office/drawing/2014/main" val="3845673722"/>
                    </a:ext>
                  </a:extLst>
                </a:gridCol>
                <a:gridCol w="1627704">
                  <a:extLst>
                    <a:ext uri="{9D8B030D-6E8A-4147-A177-3AD203B41FA5}">
                      <a16:colId xmlns:a16="http://schemas.microsoft.com/office/drawing/2014/main" val="1290568735"/>
                    </a:ext>
                  </a:extLst>
                </a:gridCol>
                <a:gridCol w="932444">
                  <a:extLst>
                    <a:ext uri="{9D8B030D-6E8A-4147-A177-3AD203B41FA5}">
                      <a16:colId xmlns:a16="http://schemas.microsoft.com/office/drawing/2014/main" val="3630083891"/>
                    </a:ext>
                  </a:extLst>
                </a:gridCol>
                <a:gridCol w="1783413">
                  <a:extLst>
                    <a:ext uri="{9D8B030D-6E8A-4147-A177-3AD203B41FA5}">
                      <a16:colId xmlns:a16="http://schemas.microsoft.com/office/drawing/2014/main" val="1487250555"/>
                    </a:ext>
                  </a:extLst>
                </a:gridCol>
              </a:tblGrid>
              <a:tr h="181274">
                <a:tc gridSpan="5">
                  <a:txBody>
                    <a:bodyPr/>
                    <a:lstStyle/>
                    <a:p>
                      <a:pPr algn="ctr">
                        <a:lnSpc>
                          <a:spcPct val="107000"/>
                        </a:lnSpc>
                        <a:spcAft>
                          <a:spcPts val="800"/>
                        </a:spcAft>
                      </a:pPr>
                      <a:r>
                        <a:rPr lang="es-E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EMPRESA XYZ</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3">
                  <a:txBody>
                    <a:bodyPr/>
                    <a:lstStyle/>
                    <a:p>
                      <a:pPr algn="ctr">
                        <a:lnSpc>
                          <a:spcPct val="107000"/>
                        </a:lnSpc>
                        <a:spcAft>
                          <a:spcPts val="800"/>
                        </a:spcAft>
                      </a:pPr>
                      <a:r>
                        <a:rPr lang="es-E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AI</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2887398"/>
                  </a:ext>
                </a:extLst>
              </a:tr>
              <a:tr h="181274">
                <a:tc gridSpan="5">
                  <a:txBody>
                    <a:bodyPr/>
                    <a:lstStyle/>
                    <a:p>
                      <a:pPr algn="ctr">
                        <a:lnSpc>
                          <a:spcPct val="107000"/>
                        </a:lnSpc>
                        <a:spcAft>
                          <a:spcPts val="800"/>
                        </a:spcAft>
                      </a:pPr>
                      <a:r>
                        <a:rPr lang="es-E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PROGRAMA DE AUDITORIA PARA INGRESOS</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vMerge="1">
                  <a:txBody>
                    <a:bodyPr/>
                    <a:lstStyle/>
                    <a:p>
                      <a:endParaRPr lang="es-EC"/>
                    </a:p>
                  </a:txBody>
                  <a:tcPr/>
                </a:tc>
                <a:extLst>
                  <a:ext uri="{0D108BD9-81ED-4DB2-BD59-A6C34878D82A}">
                    <a16:rowId xmlns:a16="http://schemas.microsoft.com/office/drawing/2014/main" val="1297902795"/>
                  </a:ext>
                </a:extLst>
              </a:tr>
              <a:tr h="181274">
                <a:tc gridSpan="5">
                  <a:txBody>
                    <a:bodyPr/>
                    <a:lstStyle/>
                    <a:p>
                      <a:pPr algn="ctr">
                        <a:lnSpc>
                          <a:spcPct val="107000"/>
                        </a:lnSpc>
                        <a:spcAft>
                          <a:spcPts val="800"/>
                        </a:spcAft>
                      </a:pPr>
                      <a:r>
                        <a:rPr lang="es-E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AL 31 DE DICIEMBRE DE 2020</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vMerge="1">
                  <a:txBody>
                    <a:bodyPr/>
                    <a:lstStyle/>
                    <a:p>
                      <a:endParaRPr lang="es-EC"/>
                    </a:p>
                  </a:txBody>
                  <a:tcPr/>
                </a:tc>
                <a:extLst>
                  <a:ext uri="{0D108BD9-81ED-4DB2-BD59-A6C34878D82A}">
                    <a16:rowId xmlns:a16="http://schemas.microsoft.com/office/drawing/2014/main" val="1155491241"/>
                  </a:ext>
                </a:extLst>
              </a:tr>
              <a:tr h="181274">
                <a:tc rowSpan="5">
                  <a:txBody>
                    <a:bodyPr/>
                    <a:lstStyle/>
                    <a:p>
                      <a:pPr algn="ctr">
                        <a:lnSpc>
                          <a:spcPct val="107000"/>
                        </a:lnSpc>
                        <a:spcAft>
                          <a:spcPts val="800"/>
                        </a:spcAft>
                      </a:pPr>
                      <a:r>
                        <a:rPr lang="es-E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OBJETIVOS</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Determinar la integridad de los ingresos</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407385890"/>
                  </a:ext>
                </a:extLst>
              </a:tr>
              <a:tr h="181274">
                <a:tc vMerge="1">
                  <a:txBody>
                    <a:bodyPr/>
                    <a:lstStyle/>
                    <a:p>
                      <a:endParaRPr lang="es-EC"/>
                    </a:p>
                  </a:txBody>
                  <a:tcPr/>
                </a:tc>
                <a:tc gridSpan="5">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Establecer la medición correcta en el instante de su reconocimiento y su registro contable</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21230357"/>
                  </a:ext>
                </a:extLst>
              </a:tr>
              <a:tr h="181274">
                <a:tc vMerge="1">
                  <a:txBody>
                    <a:bodyPr/>
                    <a:lstStyle/>
                    <a:p>
                      <a:endParaRPr lang="es-EC"/>
                    </a:p>
                  </a:txBody>
                  <a:tcPr/>
                </a:tc>
                <a:tc gridSpan="5">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Establecer su presentación con base a la normativa contable y tributaria</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329855702"/>
                  </a:ext>
                </a:extLst>
              </a:tr>
              <a:tr h="181274">
                <a:tc vMerge="1">
                  <a:txBody>
                    <a:bodyPr/>
                    <a:lstStyle/>
                    <a:p>
                      <a:endParaRPr lang="es-EC"/>
                    </a:p>
                  </a:txBody>
                  <a:tcPr/>
                </a:tc>
                <a:tc gridSpan="5">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Determinar la razonabilidad de la Cuenta</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784723361"/>
                  </a:ext>
                </a:extLst>
              </a:tr>
              <a:tr h="190339">
                <a:tc vMerge="1">
                  <a:txBody>
                    <a:bodyPr/>
                    <a:lstStyle/>
                    <a:p>
                      <a:endParaRPr lang="es-EC"/>
                    </a:p>
                  </a:txBody>
                  <a:tcPr/>
                </a:tc>
                <a:tc gridSpan="5">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113180941"/>
                  </a:ext>
                </a:extLst>
              </a:tr>
              <a:tr h="235657">
                <a:tc>
                  <a:txBody>
                    <a:bodyPr/>
                    <a:lstStyle/>
                    <a:p>
                      <a:pPr algn="ctr">
                        <a:lnSpc>
                          <a:spcPct val="107000"/>
                        </a:lnSpc>
                        <a:spcAft>
                          <a:spcPts val="800"/>
                        </a:spcAft>
                      </a:pPr>
                      <a:r>
                        <a:rPr lang="es-E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a:lnSpc>
                          <a:spcPct val="107000"/>
                        </a:lnSpc>
                        <a:spcAft>
                          <a:spcPts val="800"/>
                        </a:spcAft>
                      </a:pPr>
                      <a:r>
                        <a:rPr lang="es-E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PROCEDIMIENTO</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a:lnSpc>
                          <a:spcPct val="107000"/>
                        </a:lnSpc>
                        <a:spcAft>
                          <a:spcPts val="800"/>
                        </a:spcAft>
                      </a:pPr>
                      <a:r>
                        <a:rPr lang="es-E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 P/T</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a:lnSpc>
                          <a:spcPct val="107000"/>
                        </a:lnSpc>
                        <a:spcAft>
                          <a:spcPts val="800"/>
                        </a:spcAft>
                      </a:pPr>
                      <a:r>
                        <a:rPr lang="es-E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RESPONSABLE</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a:lnSpc>
                          <a:spcPct val="107000"/>
                        </a:lnSpc>
                        <a:spcAft>
                          <a:spcPts val="800"/>
                        </a:spcAft>
                      </a:pPr>
                      <a:r>
                        <a:rPr lang="es-E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TIEMPO</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a:lnSpc>
                          <a:spcPct val="107000"/>
                        </a:lnSpc>
                        <a:spcAft>
                          <a:spcPts val="800"/>
                        </a:spcAft>
                      </a:pPr>
                      <a:r>
                        <a:rPr lang="es-ES" sz="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OBSERVACIONES </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71097923"/>
                  </a:ext>
                </a:extLst>
              </a:tr>
              <a:tr h="1749299">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Seleccione una muestra representativa de los ingresos por actividades ordinarias procedentes de contratos con clientes de la empresa y determine: </a:t>
                      </a:r>
                      <a:b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Contratos con el Cliente (Facturación)</a:t>
                      </a:r>
                      <a:b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2.-Obligaciones de Desempeño (Bienes y Servicios)</a:t>
                      </a:r>
                      <a:b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Determinación del precio de la transacción (Componente Fijo y Variable-Descuentos)</a:t>
                      </a:r>
                      <a:b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Distribución del precio de forma separada a las obligaciones de desempeño</a:t>
                      </a:r>
                      <a:b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Reconocimiento contable de cada obligación cubierta.</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050" dirty="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3264443"/>
                  </a:ext>
                </a:extLst>
              </a:tr>
              <a:tr h="752289">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Seleccione una muestra de los ingresos generados en los últimos meses del año, corrobore la existencia de devoluciones y descuentos incurridos en el año siguiente, detalle el registro de la provisión en el año correspondiente.</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4482183"/>
                  </a:ext>
                </a:extLst>
              </a:tr>
              <a:tr h="516633">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Solicite los contratos o facturas de las ventas con financiamiento mayor a un año y determine el registro de los intereses implícitos (Valor razonable)</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4617150"/>
                  </a:ext>
                </a:extLst>
              </a:tr>
              <a:tr h="516633">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Verifique la provisión por garantías, corrobore si la empresa estableció una tasa de reclamos, y si ha realizado los correspondientes registros contables</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05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050" dirty="0">
                        <a:effectLst/>
                        <a:latin typeface="Arial" panose="020B0604020202020204" pitchFamily="34" charset="0"/>
                        <a:ea typeface="Arial" panose="020B0604020202020204" pitchFamily="34" charset="0"/>
                        <a:cs typeface="Arial" panose="020B0604020202020204" pitchFamily="34" charset="0"/>
                      </a:endParaRPr>
                    </a:p>
                  </a:txBody>
                  <a:tcPr marL="35193" marR="351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194346"/>
                  </a:ext>
                </a:extLst>
              </a:tr>
            </a:tbl>
          </a:graphicData>
        </a:graphic>
      </p:graphicFrame>
    </p:spTree>
    <p:extLst>
      <p:ext uri="{BB962C8B-B14F-4D97-AF65-F5344CB8AC3E}">
        <p14:creationId xmlns:p14="http://schemas.microsoft.com/office/powerpoint/2010/main" val="204609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1978925D-5E21-4C3A-BE7A-5BC800B584F0}"/>
              </a:ext>
            </a:extLst>
          </p:cNvPr>
          <p:cNvGraphicFramePr>
            <a:graphicFrameLocks noGrp="1"/>
          </p:cNvGraphicFramePr>
          <p:nvPr>
            <p:extLst>
              <p:ext uri="{D42A27DB-BD31-4B8C-83A1-F6EECF244321}">
                <p14:modId xmlns:p14="http://schemas.microsoft.com/office/powerpoint/2010/main" val="1694277762"/>
              </p:ext>
            </p:extLst>
          </p:nvPr>
        </p:nvGraphicFramePr>
        <p:xfrm>
          <a:off x="262560" y="410818"/>
          <a:ext cx="11666880" cy="5540946"/>
        </p:xfrm>
        <a:graphic>
          <a:graphicData uri="http://schemas.openxmlformats.org/drawingml/2006/table">
            <a:tbl>
              <a:tblPr firstRow="1" firstCol="1" bandRow="1"/>
              <a:tblGrid>
                <a:gridCol w="464341">
                  <a:extLst>
                    <a:ext uri="{9D8B030D-6E8A-4147-A177-3AD203B41FA5}">
                      <a16:colId xmlns:a16="http://schemas.microsoft.com/office/drawing/2014/main" val="3228285940"/>
                    </a:ext>
                  </a:extLst>
                </a:gridCol>
                <a:gridCol w="134490">
                  <a:extLst>
                    <a:ext uri="{9D8B030D-6E8A-4147-A177-3AD203B41FA5}">
                      <a16:colId xmlns:a16="http://schemas.microsoft.com/office/drawing/2014/main" val="574223478"/>
                    </a:ext>
                  </a:extLst>
                </a:gridCol>
                <a:gridCol w="588856">
                  <a:extLst>
                    <a:ext uri="{9D8B030D-6E8A-4147-A177-3AD203B41FA5}">
                      <a16:colId xmlns:a16="http://schemas.microsoft.com/office/drawing/2014/main" val="3069331357"/>
                    </a:ext>
                  </a:extLst>
                </a:gridCol>
                <a:gridCol w="196719">
                  <a:extLst>
                    <a:ext uri="{9D8B030D-6E8A-4147-A177-3AD203B41FA5}">
                      <a16:colId xmlns:a16="http://schemas.microsoft.com/office/drawing/2014/main" val="3726776061"/>
                    </a:ext>
                  </a:extLst>
                </a:gridCol>
                <a:gridCol w="622295">
                  <a:extLst>
                    <a:ext uri="{9D8B030D-6E8A-4147-A177-3AD203B41FA5}">
                      <a16:colId xmlns:a16="http://schemas.microsoft.com/office/drawing/2014/main" val="2689844495"/>
                    </a:ext>
                  </a:extLst>
                </a:gridCol>
                <a:gridCol w="837683">
                  <a:extLst>
                    <a:ext uri="{9D8B030D-6E8A-4147-A177-3AD203B41FA5}">
                      <a16:colId xmlns:a16="http://schemas.microsoft.com/office/drawing/2014/main" val="1070573491"/>
                    </a:ext>
                  </a:extLst>
                </a:gridCol>
                <a:gridCol w="739680">
                  <a:extLst>
                    <a:ext uri="{9D8B030D-6E8A-4147-A177-3AD203B41FA5}">
                      <a16:colId xmlns:a16="http://schemas.microsoft.com/office/drawing/2014/main" val="1858111288"/>
                    </a:ext>
                  </a:extLst>
                </a:gridCol>
                <a:gridCol w="935683">
                  <a:extLst>
                    <a:ext uri="{9D8B030D-6E8A-4147-A177-3AD203B41FA5}">
                      <a16:colId xmlns:a16="http://schemas.microsoft.com/office/drawing/2014/main" val="1794545816"/>
                    </a:ext>
                  </a:extLst>
                </a:gridCol>
                <a:gridCol w="837683">
                  <a:extLst>
                    <a:ext uri="{9D8B030D-6E8A-4147-A177-3AD203B41FA5}">
                      <a16:colId xmlns:a16="http://schemas.microsoft.com/office/drawing/2014/main" val="2195880955"/>
                    </a:ext>
                  </a:extLst>
                </a:gridCol>
                <a:gridCol w="814348">
                  <a:extLst>
                    <a:ext uri="{9D8B030D-6E8A-4147-A177-3AD203B41FA5}">
                      <a16:colId xmlns:a16="http://schemas.microsoft.com/office/drawing/2014/main" val="1111000868"/>
                    </a:ext>
                  </a:extLst>
                </a:gridCol>
                <a:gridCol w="739680">
                  <a:extLst>
                    <a:ext uri="{9D8B030D-6E8A-4147-A177-3AD203B41FA5}">
                      <a16:colId xmlns:a16="http://schemas.microsoft.com/office/drawing/2014/main" val="4276238270"/>
                    </a:ext>
                  </a:extLst>
                </a:gridCol>
                <a:gridCol w="721014">
                  <a:extLst>
                    <a:ext uri="{9D8B030D-6E8A-4147-A177-3AD203B41FA5}">
                      <a16:colId xmlns:a16="http://schemas.microsoft.com/office/drawing/2014/main" val="884978112"/>
                    </a:ext>
                  </a:extLst>
                </a:gridCol>
                <a:gridCol w="758348">
                  <a:extLst>
                    <a:ext uri="{9D8B030D-6E8A-4147-A177-3AD203B41FA5}">
                      <a16:colId xmlns:a16="http://schemas.microsoft.com/office/drawing/2014/main" val="1253311668"/>
                    </a:ext>
                  </a:extLst>
                </a:gridCol>
                <a:gridCol w="816682">
                  <a:extLst>
                    <a:ext uri="{9D8B030D-6E8A-4147-A177-3AD203B41FA5}">
                      <a16:colId xmlns:a16="http://schemas.microsoft.com/office/drawing/2014/main" val="1669442071"/>
                    </a:ext>
                  </a:extLst>
                </a:gridCol>
                <a:gridCol w="532009">
                  <a:extLst>
                    <a:ext uri="{9D8B030D-6E8A-4147-A177-3AD203B41FA5}">
                      <a16:colId xmlns:a16="http://schemas.microsoft.com/office/drawing/2014/main" val="39979398"/>
                    </a:ext>
                  </a:extLst>
                </a:gridCol>
                <a:gridCol w="987018">
                  <a:extLst>
                    <a:ext uri="{9D8B030D-6E8A-4147-A177-3AD203B41FA5}">
                      <a16:colId xmlns:a16="http://schemas.microsoft.com/office/drawing/2014/main" val="172826481"/>
                    </a:ext>
                  </a:extLst>
                </a:gridCol>
                <a:gridCol w="940351">
                  <a:extLst>
                    <a:ext uri="{9D8B030D-6E8A-4147-A177-3AD203B41FA5}">
                      <a16:colId xmlns:a16="http://schemas.microsoft.com/office/drawing/2014/main" val="2952097443"/>
                    </a:ext>
                  </a:extLst>
                </a:gridCol>
              </a:tblGrid>
              <a:tr h="243035">
                <a:tc rowSpan="3" gridSpan="3">
                  <a:txBody>
                    <a:bodyPr/>
                    <a:lstStyle/>
                    <a:p>
                      <a:endParaRPr lang="es-EC" sz="1100">
                        <a:effectLst/>
                        <a:latin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s-EC"/>
                    </a:p>
                  </a:txBody>
                  <a:tcPr/>
                </a:tc>
                <a:tc rowSpan="3" hMerge="1">
                  <a:txBody>
                    <a:bodyPr/>
                    <a:lstStyle/>
                    <a:p>
                      <a:endParaRPr lang="es-EC" sz="1200">
                        <a:effectLst/>
                        <a:latin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algn="ctr">
                        <a:lnSpc>
                          <a:spcPct val="107000"/>
                        </a:lnSpc>
                        <a:spcAft>
                          <a:spcPts val="800"/>
                        </a:spcAft>
                      </a:pPr>
                      <a:r>
                        <a:rPr lang="es-E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EMPRESA XYZ</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3">
                  <a:txBody>
                    <a:bodyPr/>
                    <a:lstStyle/>
                    <a:p>
                      <a:pPr algn="ctr">
                        <a:lnSpc>
                          <a:spcPct val="107000"/>
                        </a:lnSpc>
                        <a:spcAft>
                          <a:spcPts val="800"/>
                        </a:spcAft>
                      </a:pPr>
                      <a:r>
                        <a:rPr lang="es-E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VR1</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9396058"/>
                  </a:ext>
                </a:extLst>
              </a:tr>
              <a:tr h="243035">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gridSpan="13">
                  <a:txBody>
                    <a:bodyPr/>
                    <a:lstStyle/>
                    <a:p>
                      <a:pPr algn="ctr">
                        <a:lnSpc>
                          <a:spcPct val="107000"/>
                        </a:lnSpc>
                        <a:spcAft>
                          <a:spcPts val="800"/>
                        </a:spcAft>
                      </a:pPr>
                      <a:r>
                        <a:rPr lang="es-E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VALOR RAZONABLE (DEVOLUCIONES DESCUENTOS Y GARANTIAS)</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vMerge="1">
                  <a:txBody>
                    <a:bodyPr/>
                    <a:lstStyle/>
                    <a:p>
                      <a:endParaRPr lang="es-EC"/>
                    </a:p>
                  </a:txBody>
                  <a:tcPr/>
                </a:tc>
                <a:extLst>
                  <a:ext uri="{0D108BD9-81ED-4DB2-BD59-A6C34878D82A}">
                    <a16:rowId xmlns:a16="http://schemas.microsoft.com/office/drawing/2014/main" val="2458263097"/>
                  </a:ext>
                </a:extLst>
              </a:tr>
              <a:tr h="243035">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gridSpan="13">
                  <a:txBody>
                    <a:bodyPr/>
                    <a:lstStyle/>
                    <a:p>
                      <a:pPr algn="ctr">
                        <a:lnSpc>
                          <a:spcPct val="107000"/>
                        </a:lnSpc>
                        <a:spcAft>
                          <a:spcPts val="800"/>
                        </a:spcAft>
                      </a:pPr>
                      <a:r>
                        <a:rPr lang="es-E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AL 31 DE DICIEMBRE DE 2020</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vMerge="1">
                  <a:txBody>
                    <a:bodyPr/>
                    <a:lstStyle/>
                    <a:p>
                      <a:endParaRPr lang="es-EC"/>
                    </a:p>
                  </a:txBody>
                  <a:tcPr/>
                </a:tc>
                <a:extLst>
                  <a:ext uri="{0D108BD9-81ED-4DB2-BD59-A6C34878D82A}">
                    <a16:rowId xmlns:a16="http://schemas.microsoft.com/office/drawing/2014/main" val="1662148084"/>
                  </a:ext>
                </a:extLst>
              </a:tr>
              <a:tr h="328354">
                <a:tc gridSpan="5">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VENTAS ANTES DE LA FECHA DEL BALANCE</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5D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pPr>
                        <a:lnSpc>
                          <a:spcPct val="107000"/>
                        </a:lnSpc>
                        <a:spcAft>
                          <a:spcPts val="800"/>
                        </a:spcAft>
                      </a:pPr>
                      <a:endParaRPr lang="es-EC" sz="16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5DF"/>
                    </a:solidFill>
                  </a:tcPr>
                </a:tc>
                <a:tc gridSpan="4">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DEVOLUCIONES DESPUES FECHA DEL BALANCE</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9BDB"/>
                    </a:solidFill>
                  </a:tcP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DESCUENTOS FUTUROS DESPUES FECHA DEL BALANCE</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A5"/>
                    </a:solidFill>
                  </a:tcPr>
                </a:tc>
                <a:tc hMerge="1">
                  <a:txBody>
                    <a:bodyPr/>
                    <a:lstStyle/>
                    <a:p>
                      <a:endParaRPr lang="es-EC"/>
                    </a:p>
                  </a:txBody>
                  <a:tcPr/>
                </a:tc>
                <a:tc hMerge="1">
                  <a:txBody>
                    <a:bodyPr/>
                    <a:lstStyle/>
                    <a:p>
                      <a:endParaRPr lang="es-EC"/>
                    </a:p>
                  </a:txBody>
                  <a:tcPr/>
                </a:tc>
                <a:tc hMerge="1">
                  <a:txBody>
                    <a:bodyPr/>
                    <a:lstStyle/>
                    <a:p>
                      <a:endParaRPr lang="es-EC"/>
                    </a:p>
                  </a:txBody>
                  <a:tcPr/>
                </a:tc>
                <a:tc gridSpan="3">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RECLAMOS</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BF4FF"/>
                    </a:solidFill>
                  </a:tcPr>
                </a:tc>
                <a:tc hMerge="1">
                  <a:txBody>
                    <a:bodyPr/>
                    <a:lstStyle/>
                    <a:p>
                      <a:endParaRPr lang="es-EC"/>
                    </a:p>
                  </a:txBody>
                  <a:tcPr/>
                </a:tc>
                <a:tc hMerge="1">
                  <a:txBody>
                    <a:bodyPr/>
                    <a:lstStyle/>
                    <a:p>
                      <a:endParaRPr lang="es-EC"/>
                    </a:p>
                  </a:txBody>
                  <a:tcPr/>
                </a:tc>
                <a:tc rowSpan="2">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OBSERVACIONES</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927753"/>
                  </a:ext>
                </a:extLst>
              </a:tr>
              <a:tr h="498724">
                <a:tc gridSpan="2">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CLIENTE</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5DF"/>
                    </a:solidFill>
                  </a:tcPr>
                </a:tc>
                <a:tc hMerge="1">
                  <a:txBody>
                    <a:bodyPr/>
                    <a:lstStyle/>
                    <a:p>
                      <a:pPr>
                        <a:lnSpc>
                          <a:spcPct val="107000"/>
                        </a:lnSpc>
                        <a:spcAft>
                          <a:spcPts val="800"/>
                        </a:spcAft>
                      </a:pPr>
                      <a:r>
                        <a:rPr lang="es-ES"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FECHA DE VENTA</a:t>
                      </a:r>
                      <a:endParaRPr lang="es-EC" sz="16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5DF"/>
                    </a:solidFill>
                  </a:tcPr>
                </a:tc>
                <a:tc gridSpan="2">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FECHA DE VENTA</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5DF"/>
                    </a:solidFill>
                  </a:tcPr>
                </a:tc>
                <a:tc hMerge="1">
                  <a:txBody>
                    <a:bodyPr/>
                    <a:lstStyle/>
                    <a:p>
                      <a:pPr algn="ctr">
                        <a:lnSpc>
                          <a:spcPct val="107000"/>
                        </a:lnSpc>
                        <a:spcAft>
                          <a:spcPts val="800"/>
                        </a:spcAft>
                      </a:pPr>
                      <a:r>
                        <a:rPr lang="es-ES"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MONTO</a:t>
                      </a:r>
                      <a:endParaRPr lang="es-EC" sz="16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5DF"/>
                    </a:solidFill>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MONTO</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5DF"/>
                    </a:solidFill>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FECHA DEVOLUCION</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9BDB"/>
                    </a:solidFill>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FECHA REGISTRO</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9BDB"/>
                    </a:solidFill>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VALOR</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9BDB"/>
                    </a:solidFill>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AJUSTE</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9BDB"/>
                    </a:solidFill>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FECHA DESCUENTO</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A5"/>
                    </a:solidFill>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FECHA REGISTRO</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A5"/>
                    </a:solidFill>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VALOR</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A5"/>
                    </a:solidFill>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AJUSTE</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A5"/>
                    </a:solidFill>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VALOR ESTIMADO</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BF4FF"/>
                    </a:solidFill>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TASA WACC</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BF4FF"/>
                    </a:solidFill>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VALOR ACTUAL</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BF4FF"/>
                    </a:solidFill>
                  </a:tcPr>
                </a:tc>
                <a:tc vMerge="1">
                  <a:txBody>
                    <a:bodyPr/>
                    <a:lstStyle/>
                    <a:p>
                      <a:endParaRPr lang="es-EC"/>
                    </a:p>
                  </a:txBody>
                  <a:tcPr/>
                </a:tc>
                <a:extLst>
                  <a:ext uri="{0D108BD9-81ED-4DB2-BD59-A6C34878D82A}">
                    <a16:rowId xmlns:a16="http://schemas.microsoft.com/office/drawing/2014/main" val="726641029"/>
                  </a:ext>
                </a:extLst>
              </a:tr>
              <a:tr h="229658">
                <a:tc gridSpan="2">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sz="1200">
                        <a:effectLst/>
                        <a:latin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endParaRPr lang="es-EC" sz="1100">
                        <a:effectLst/>
                        <a:latin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sz="1200">
                        <a:effectLst/>
                        <a:latin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100">
                        <a:effectLst/>
                        <a:latin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100">
                        <a:effectLst/>
                        <a:latin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100">
                        <a:effectLst/>
                        <a:latin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100">
                        <a:effectLst/>
                        <a:latin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100">
                        <a:effectLst/>
                        <a:latin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100">
                        <a:effectLst/>
                        <a:latin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100">
                        <a:effectLst/>
                        <a:latin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100">
                        <a:effectLst/>
                        <a:latin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100">
                        <a:effectLst/>
                        <a:latin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100">
                        <a:effectLst/>
                        <a:latin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100">
                        <a:effectLst/>
                        <a:latin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100">
                        <a:effectLst/>
                        <a:latin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Provisión NIFF por reclamo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07237318"/>
                  </a:ext>
                </a:extLst>
              </a:tr>
              <a:tr h="498724">
                <a:tc gridSpan="2">
                  <a:txBody>
                    <a:bodyPr/>
                    <a:lstStyle/>
                    <a:p>
                      <a:pPr>
                        <a:lnSpc>
                          <a:spcPct val="107000"/>
                        </a:lnSpc>
                        <a:spcAft>
                          <a:spcPts val="800"/>
                        </a:spcAft>
                      </a:pPr>
                      <a:r>
                        <a:rPr lang="es-ES" sz="1000" b="1">
                          <a:effectLst/>
                          <a:latin typeface="Arial" panose="020B0604020202020204" pitchFamily="34" charset="0"/>
                          <a:ea typeface="Arial" panose="020B0604020202020204" pitchFamily="34" charset="0"/>
                          <a:cs typeface="Arial" panose="020B0604020202020204" pitchFamily="34" charset="0"/>
                        </a:rPr>
                        <a:t>  XYZ</a:t>
                      </a:r>
                      <a:endParaRPr lang="es-EC" sz="1400" b="1">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pPr>
                        <a:lnSpc>
                          <a:spcPct val="107000"/>
                        </a:lnSpc>
                        <a:spcAft>
                          <a:spcPts val="800"/>
                        </a:spcAft>
                      </a:pPr>
                      <a:r>
                        <a:rPr lang="es-ES" sz="1050">
                          <a:effectLst/>
                          <a:latin typeface="Arial" panose="020B0604020202020204" pitchFamily="34" charset="0"/>
                          <a:ea typeface="Times New Roman" panose="02020603050405020304" pitchFamily="18" charset="0"/>
                          <a:cs typeface="Arial" panose="020B0604020202020204" pitchFamily="34" charset="0"/>
                        </a:rPr>
                        <a:t>09/12/2020</a:t>
                      </a:r>
                      <a:endParaRPr lang="es-EC" sz="16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gridSpan="2">
                  <a:txBody>
                    <a:bodyPr/>
                    <a:lstStyle/>
                    <a:p>
                      <a:pPr>
                        <a:lnSpc>
                          <a:spcPct val="107000"/>
                        </a:lnSpc>
                        <a:spcAft>
                          <a:spcPts val="800"/>
                        </a:spcAft>
                      </a:pPr>
                      <a:r>
                        <a:rPr lang="es-ES" sz="1000">
                          <a:effectLst/>
                          <a:latin typeface="Arial" panose="020B0604020202020204" pitchFamily="34" charset="0"/>
                          <a:ea typeface="Times New Roman" panose="02020603050405020304" pitchFamily="18" charset="0"/>
                          <a:cs typeface="Arial" panose="020B0604020202020204" pitchFamily="34" charset="0"/>
                        </a:rPr>
                        <a:t>09/12/2020</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hMerge="1">
                  <a:txBody>
                    <a:bodyPr/>
                    <a:lstStyle/>
                    <a:p>
                      <a:pPr>
                        <a:lnSpc>
                          <a:spcPct val="107000"/>
                        </a:lnSpc>
                        <a:spcAft>
                          <a:spcPts val="800"/>
                        </a:spcAft>
                      </a:pPr>
                      <a:r>
                        <a:rPr lang="es-ES" sz="1050">
                          <a:effectLst/>
                          <a:latin typeface="Arial" panose="020B0604020202020204" pitchFamily="34" charset="0"/>
                          <a:ea typeface="Times New Roman" panose="02020603050405020304" pitchFamily="18" charset="0"/>
                          <a:cs typeface="Arial" panose="020B0604020202020204" pitchFamily="34" charset="0"/>
                        </a:rPr>
                        <a:t>                    23,000.00 </a:t>
                      </a:r>
                      <a:endParaRPr lang="es-EC" sz="16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107000"/>
                        </a:lnSpc>
                        <a:spcAft>
                          <a:spcPts val="800"/>
                        </a:spcAft>
                      </a:pPr>
                      <a:r>
                        <a:rPr lang="es-ES" sz="1000">
                          <a:effectLst/>
                          <a:latin typeface="Arial" panose="020B0604020202020204" pitchFamily="34" charset="0"/>
                          <a:ea typeface="Times New Roman" panose="02020603050405020304" pitchFamily="18" charset="0"/>
                          <a:cs typeface="Arial" panose="020B0604020202020204" pitchFamily="34" charset="0"/>
                        </a:rPr>
                        <a:t>                    23,000</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r">
                        <a:lnSpc>
                          <a:spcPct val="107000"/>
                        </a:lnSpc>
                        <a:spcAft>
                          <a:spcPts val="800"/>
                        </a:spcAft>
                      </a:pPr>
                      <a:r>
                        <a:rPr lang="es-ES" sz="1000">
                          <a:effectLst/>
                          <a:latin typeface="Arial" panose="020B0604020202020204" pitchFamily="34" charset="0"/>
                          <a:ea typeface="Times New Roman" panose="02020603050405020304" pitchFamily="18" charset="0"/>
                          <a:cs typeface="Arial" panose="020B0604020202020204" pitchFamily="34" charset="0"/>
                        </a:rPr>
                        <a:t>12/01/2021</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r">
                        <a:lnSpc>
                          <a:spcPct val="107000"/>
                        </a:lnSpc>
                        <a:spcAft>
                          <a:spcPts val="800"/>
                        </a:spcAft>
                      </a:pPr>
                      <a:r>
                        <a:rPr lang="es-ES" sz="1000" b="1">
                          <a:effectLst/>
                          <a:latin typeface="Arial" panose="020B0604020202020204" pitchFamily="34" charset="0"/>
                          <a:ea typeface="Times New Roman" panose="02020603050405020304" pitchFamily="18" charset="0"/>
                          <a:cs typeface="Arial" panose="020B0604020202020204" pitchFamily="34" charset="0"/>
                        </a:rPr>
                        <a:t>12/01/2021</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107000"/>
                        </a:lnSpc>
                        <a:spcAft>
                          <a:spcPts val="800"/>
                        </a:spcAft>
                      </a:pPr>
                      <a:r>
                        <a:rPr lang="es-ES" sz="1000">
                          <a:effectLst/>
                          <a:latin typeface="Arial" panose="020B0604020202020204" pitchFamily="34" charset="0"/>
                          <a:ea typeface="Times New Roman" panose="02020603050405020304" pitchFamily="18" charset="0"/>
                          <a:cs typeface="Arial" panose="020B0604020202020204" pitchFamily="34" charset="0"/>
                        </a:rPr>
                        <a:t>                            4,000.00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107000"/>
                        </a:lnSpc>
                        <a:spcAft>
                          <a:spcPts val="800"/>
                        </a:spcAft>
                      </a:pPr>
                      <a:r>
                        <a:rPr lang="es-ES" sz="1000">
                          <a:effectLst/>
                          <a:latin typeface="Arial" panose="020B0604020202020204" pitchFamily="34" charset="0"/>
                          <a:ea typeface="Times New Roman" panose="02020603050405020304" pitchFamily="18" charset="0"/>
                          <a:cs typeface="Arial" panose="020B0604020202020204" pitchFamily="34" charset="0"/>
                        </a:rPr>
                        <a:t>                       4,000.00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r">
                        <a:lnSpc>
                          <a:spcPct val="107000"/>
                        </a:lnSpc>
                        <a:spcAft>
                          <a:spcPts val="800"/>
                        </a:spcAft>
                      </a:pPr>
                      <a:r>
                        <a:rPr lang="es-ES" sz="1000">
                          <a:effectLst/>
                          <a:latin typeface="Arial" panose="020B0604020202020204" pitchFamily="34" charset="0"/>
                          <a:ea typeface="Times New Roman" panose="02020603050405020304" pitchFamily="18" charset="0"/>
                          <a:cs typeface="Arial" panose="020B0604020202020204" pitchFamily="34" charset="0"/>
                        </a:rPr>
                        <a:t>15/02/2021</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r">
                        <a:lnSpc>
                          <a:spcPct val="107000"/>
                        </a:lnSpc>
                        <a:spcAft>
                          <a:spcPts val="800"/>
                        </a:spcAft>
                      </a:pPr>
                      <a:r>
                        <a:rPr lang="es-ES" sz="1000" b="1">
                          <a:effectLst/>
                          <a:latin typeface="Arial" panose="020B0604020202020204" pitchFamily="34" charset="0"/>
                          <a:ea typeface="Times New Roman" panose="02020603050405020304" pitchFamily="18" charset="0"/>
                          <a:cs typeface="Arial" panose="020B0604020202020204" pitchFamily="34" charset="0"/>
                        </a:rPr>
                        <a:t>15/02/2021</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107000"/>
                        </a:lnSpc>
                        <a:spcAft>
                          <a:spcPts val="800"/>
                        </a:spcAft>
                      </a:pPr>
                      <a:r>
                        <a:rPr lang="es-ES" sz="1000">
                          <a:effectLst/>
                          <a:latin typeface="Arial" panose="020B0604020202020204" pitchFamily="34" charset="0"/>
                          <a:ea typeface="Times New Roman" panose="02020603050405020304" pitchFamily="18" charset="0"/>
                          <a:cs typeface="Arial" panose="020B0604020202020204" pitchFamily="34" charset="0"/>
                        </a:rPr>
                        <a:t>                 1,500.00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107000"/>
                        </a:lnSpc>
                        <a:spcAft>
                          <a:spcPts val="800"/>
                        </a:spcAft>
                      </a:pPr>
                      <a:r>
                        <a:rPr lang="es-ES" sz="1000">
                          <a:effectLst/>
                          <a:latin typeface="Arial" panose="020B0604020202020204" pitchFamily="34" charset="0"/>
                          <a:ea typeface="Times New Roman" panose="02020603050405020304" pitchFamily="18" charset="0"/>
                          <a:cs typeface="Arial" panose="020B0604020202020204" pitchFamily="34" charset="0"/>
                        </a:rPr>
                        <a:t>                   1,500.00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107000"/>
                        </a:lnSpc>
                        <a:spcAft>
                          <a:spcPts val="800"/>
                        </a:spcAft>
                      </a:pPr>
                      <a:r>
                        <a:rPr lang="es-ES" sz="1000">
                          <a:effectLst/>
                          <a:latin typeface="Arial" panose="020B0604020202020204" pitchFamily="34" charset="0"/>
                          <a:ea typeface="Times New Roman" panose="02020603050405020304" pitchFamily="18" charset="0"/>
                          <a:cs typeface="Arial" panose="020B0604020202020204" pitchFamily="34" charset="0"/>
                        </a:rPr>
                        <a:t>                      2,500.00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r">
                        <a:lnSpc>
                          <a:spcPct val="107000"/>
                        </a:lnSpc>
                        <a:spcAft>
                          <a:spcPts val="800"/>
                        </a:spcAft>
                      </a:pPr>
                      <a:r>
                        <a:rPr lang="es-ES" sz="1000">
                          <a:effectLst/>
                          <a:latin typeface="Arial" panose="020B0604020202020204" pitchFamily="34" charset="0"/>
                          <a:ea typeface="Times New Roman" panose="02020603050405020304" pitchFamily="18" charset="0"/>
                          <a:cs typeface="Arial" panose="020B0604020202020204" pitchFamily="34" charset="0"/>
                        </a:rPr>
                        <a:t>7%</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107000"/>
                        </a:lnSpc>
                        <a:spcAft>
                          <a:spcPts val="800"/>
                        </a:spcAft>
                      </a:pPr>
                      <a:r>
                        <a:rPr lang="es-ES" sz="1000">
                          <a:effectLst/>
                          <a:latin typeface="Arial" panose="020B0604020202020204" pitchFamily="34" charset="0"/>
                          <a:ea typeface="Times New Roman" panose="02020603050405020304" pitchFamily="18" charset="0"/>
                          <a:cs typeface="Arial" panose="020B0604020202020204" pitchFamily="34" charset="0"/>
                        </a:rPr>
                        <a:t>                             2,358.74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genera Impuesto Diferido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00063134"/>
                  </a:ext>
                </a:extLst>
              </a:tr>
              <a:tr h="0">
                <a:tc gridSpan="2">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C" sz="1200">
                        <a:effectLst/>
                        <a:latin typeface="Times New Roman" panose="02020603050405020304" pitchFamily="18" charset="0"/>
                      </a:endParaRPr>
                    </a:p>
                  </a:txBody>
                  <a:tcPr marL="44450" marR="44450" marT="0" marB="0" anchor="ctr">
                    <a:lnL>
                      <a:noFill/>
                    </a:lnL>
                    <a:lnR>
                      <a:noFill/>
                    </a:lnR>
                    <a:lnT>
                      <a:noFill/>
                    </a:lnT>
                    <a:lnB>
                      <a:noFill/>
                    </a:lnB>
                  </a:tcPr>
                </a:tc>
                <a:tc gridSpan="2">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hMerge="1">
                  <a:txBody>
                    <a:bodyPr/>
                    <a:lstStyle/>
                    <a:p>
                      <a:endParaRPr lang="es-EC" sz="12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58601743"/>
                  </a:ext>
                </a:extLst>
              </a:tr>
              <a:tr h="243035">
                <a:tc gridSpan="2">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C" sz="1200">
                        <a:effectLst/>
                        <a:latin typeface="Times New Roman" panose="02020603050405020304" pitchFamily="18" charset="0"/>
                      </a:endParaRPr>
                    </a:p>
                  </a:txBody>
                  <a:tcPr marL="44450" marR="44450" marT="0" marB="0" anchor="ctr">
                    <a:lnL>
                      <a:noFill/>
                    </a:lnL>
                    <a:lnR>
                      <a:noFill/>
                    </a:lnR>
                    <a:lnT>
                      <a:noFill/>
                    </a:lnT>
                    <a:lnB>
                      <a:noFill/>
                    </a:lnB>
                  </a:tcPr>
                </a:tc>
                <a:tc gridSpan="2">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hMerge="1">
                  <a:txBody>
                    <a:bodyPr/>
                    <a:lstStyle/>
                    <a:p>
                      <a:endParaRPr lang="es-EC" sz="12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b">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02071944"/>
                  </a:ext>
                </a:extLst>
              </a:tr>
              <a:tr h="243035">
                <a:tc gridSpan="2">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C" sz="1200">
                        <a:effectLst/>
                        <a:latin typeface="Times New Roman" panose="02020603050405020304" pitchFamily="18" charset="0"/>
                      </a:endParaRPr>
                    </a:p>
                  </a:txBody>
                  <a:tcPr marL="44450" marR="44450" marT="0" marB="0" anchor="ctr">
                    <a:lnL>
                      <a:noFill/>
                    </a:lnL>
                    <a:lnR>
                      <a:noFill/>
                    </a:lnR>
                    <a:lnT>
                      <a:noFill/>
                    </a:lnT>
                    <a:lnB>
                      <a:noFill/>
                    </a:lnB>
                  </a:tcPr>
                </a:tc>
                <a:tc gridSpan="2">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hMerge="1">
                  <a:txBody>
                    <a:bodyPr/>
                    <a:lstStyle/>
                    <a:p>
                      <a:endParaRPr lang="es-EC" sz="12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b">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31644360"/>
                  </a:ext>
                </a:extLst>
              </a:tr>
              <a:tr h="243035">
                <a:tc gridSpan="2">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C" sz="1200">
                        <a:effectLst/>
                        <a:latin typeface="Times New Roman" panose="02020603050405020304" pitchFamily="18" charset="0"/>
                      </a:endParaRPr>
                    </a:p>
                  </a:txBody>
                  <a:tcPr marL="44450" marR="44450" marT="0" marB="0" anchor="ctr">
                    <a:lnL>
                      <a:noFill/>
                    </a:lnL>
                    <a:lnR>
                      <a:noFill/>
                    </a:lnR>
                    <a:lnT>
                      <a:noFill/>
                    </a:lnT>
                    <a:lnB>
                      <a:noFill/>
                    </a:lnB>
                  </a:tcPr>
                </a:tc>
                <a:tc gridSpan="2">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hMerge="1">
                  <a:txBody>
                    <a:bodyPr/>
                    <a:lstStyle/>
                    <a:p>
                      <a:endParaRPr lang="es-EC" sz="12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100">
                        <a:effectLst/>
                        <a:latin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100">
                        <a:effectLst/>
                        <a:latin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1800164"/>
                  </a:ext>
                </a:extLst>
              </a:tr>
              <a:tr h="243035">
                <a:tc gridSpan="2">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C" sz="1200">
                        <a:effectLst/>
                        <a:latin typeface="Times New Roman" panose="02020603050405020304" pitchFamily="18" charset="0"/>
                      </a:endParaRPr>
                    </a:p>
                  </a:txBody>
                  <a:tcPr marL="44450" marR="44450" marT="0" marB="0" anchor="ctr">
                    <a:lnL>
                      <a:noFill/>
                    </a:lnL>
                    <a:lnR>
                      <a:noFill/>
                    </a:lnR>
                    <a:lnT>
                      <a:noFill/>
                    </a:lnT>
                    <a:lnB>
                      <a:noFill/>
                    </a:lnB>
                  </a:tcPr>
                </a:tc>
                <a:tc gridSpan="2">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hMerge="1">
                  <a:txBody>
                    <a:bodyPr/>
                    <a:lstStyle/>
                    <a:p>
                      <a:endParaRPr lang="es-EC" sz="1200">
                        <a:effectLst/>
                        <a:latin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DETALLE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9BDB"/>
                    </a:solidFill>
                  </a:tcPr>
                </a:tc>
                <a:tc hMerge="1">
                  <a:txBody>
                    <a:bodyPr/>
                    <a:lstStyle/>
                    <a:p>
                      <a:endParaRPr lang="es-EC"/>
                    </a:p>
                  </a:txBody>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DEBE</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9BDB"/>
                    </a:solidFill>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HABER</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9BDB"/>
                    </a:solidFill>
                  </a:tcPr>
                </a:tc>
                <a:tc gridSpan="2">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DETALLE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A5"/>
                    </a:solidFill>
                  </a:tcPr>
                </a:tc>
                <a:tc hMerge="1">
                  <a:txBody>
                    <a:bodyPr/>
                    <a:lstStyle/>
                    <a:p>
                      <a:endParaRPr lang="es-EC"/>
                    </a:p>
                  </a:txBody>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DEBE</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A5"/>
                    </a:solidFill>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HABER</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A5"/>
                    </a:solidFill>
                  </a:tcPr>
                </a:tc>
                <a:tc gridSpan="2">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DETALLE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BF4FF"/>
                    </a:solidFill>
                  </a:tcPr>
                </a:tc>
                <a:tc hMerge="1">
                  <a:txBody>
                    <a:bodyPr/>
                    <a:lstStyle/>
                    <a:p>
                      <a:endParaRPr lang="es-EC"/>
                    </a:p>
                  </a:txBody>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DEBE</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BF4FF"/>
                    </a:solidFill>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HABER</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BF4FF"/>
                    </a:solidFill>
                  </a:tcPr>
                </a:tc>
                <a:extLst>
                  <a:ext uri="{0D108BD9-81ED-4DB2-BD59-A6C34878D82A}">
                    <a16:rowId xmlns:a16="http://schemas.microsoft.com/office/drawing/2014/main" val="1262820220"/>
                  </a:ext>
                </a:extLst>
              </a:tr>
              <a:tr h="498724">
                <a:tc gridSpan="2">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C" sz="1200">
                        <a:effectLst/>
                        <a:latin typeface="Times New Roman" panose="02020603050405020304" pitchFamily="18" charset="0"/>
                      </a:endParaRPr>
                    </a:p>
                  </a:txBody>
                  <a:tcPr marL="44450" marR="44450" marT="0" marB="0" anchor="ctr">
                    <a:lnL>
                      <a:noFill/>
                    </a:lnL>
                    <a:lnR>
                      <a:noFill/>
                    </a:lnR>
                    <a:lnT>
                      <a:noFill/>
                    </a:lnT>
                    <a:lnB>
                      <a:noFill/>
                    </a:lnB>
                  </a:tcPr>
                </a:tc>
                <a:tc gridSpan="2">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hMerge="1">
                  <a:txBody>
                    <a:bodyPr/>
                    <a:lstStyle/>
                    <a:p>
                      <a:endParaRPr lang="es-EC" sz="1200">
                        <a:effectLst/>
                        <a:latin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Provisión por Devoluciones / Pasivo por Devoluciones NIFF 15</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07000"/>
                        </a:lnSpc>
                        <a:spcAft>
                          <a:spcPts val="800"/>
                        </a:spcAft>
                      </a:pPr>
                      <a:r>
                        <a:rPr lang="es-ES" sz="1000">
                          <a:effectLst/>
                          <a:latin typeface="Arial" panose="020B0604020202020204" pitchFamily="34" charset="0"/>
                          <a:ea typeface="Times New Roman" panose="02020603050405020304" pitchFamily="18" charset="0"/>
                          <a:cs typeface="Arial" panose="020B0604020202020204" pitchFamily="34" charset="0"/>
                        </a:rPr>
                        <a:t>                            4,000.00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Provisión por Descuentos / Pasivo por Descuentos</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07000"/>
                        </a:lnSpc>
                        <a:spcAft>
                          <a:spcPts val="800"/>
                        </a:spcAft>
                      </a:pPr>
                      <a:r>
                        <a:rPr lang="es-ES" sz="1000">
                          <a:effectLst/>
                          <a:latin typeface="Arial" panose="020B0604020202020204" pitchFamily="34" charset="0"/>
                          <a:ea typeface="Times New Roman" panose="02020603050405020304" pitchFamily="18" charset="0"/>
                          <a:cs typeface="Arial" panose="020B0604020202020204" pitchFamily="34" charset="0"/>
                        </a:rPr>
                        <a:t>                 1,500.00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Provisión por Garantías</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141.26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4074741"/>
                  </a:ext>
                </a:extLst>
              </a:tr>
              <a:tr h="243035">
                <a:tc gridSpan="2">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C" sz="1200">
                        <a:effectLst/>
                        <a:latin typeface="Times New Roman" panose="02020603050405020304" pitchFamily="18" charset="0"/>
                      </a:endParaRPr>
                    </a:p>
                  </a:txBody>
                  <a:tcPr marL="44450" marR="44450" marT="0" marB="0" anchor="ctr">
                    <a:lnL>
                      <a:noFill/>
                    </a:lnL>
                    <a:lnR>
                      <a:noFill/>
                    </a:lnR>
                    <a:lnT>
                      <a:noFill/>
                    </a:lnT>
                    <a:lnB>
                      <a:noFill/>
                    </a:lnB>
                  </a:tcPr>
                </a:tc>
                <a:tc gridSpan="2">
                  <a:txBody>
                    <a:bodyPr/>
                    <a:lstStyle/>
                    <a:p>
                      <a:endParaRPr lang="es-EC" sz="1100">
                        <a:effectLst/>
                        <a:latin typeface="Times New Roman" panose="02020603050405020304" pitchFamily="18" charset="0"/>
                      </a:endParaRPr>
                    </a:p>
                  </a:txBody>
                  <a:tcPr marL="44450" marR="44450" marT="0" marB="0" anchor="ctr">
                    <a:lnL>
                      <a:noFill/>
                    </a:lnL>
                    <a:lnR>
                      <a:noFill/>
                    </a:lnR>
                    <a:lnT>
                      <a:noFill/>
                    </a:lnT>
                    <a:lnB>
                      <a:noFill/>
                    </a:lnB>
                  </a:tcPr>
                </a:tc>
                <a:tc hMerge="1">
                  <a:txBody>
                    <a:bodyPr/>
                    <a:lstStyle/>
                    <a:p>
                      <a:endParaRPr lang="es-EC" sz="1200">
                        <a:effectLst/>
                        <a:latin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s-EC" sz="1100">
                        <a:effectLst/>
                        <a:latin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Ingresos</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000">
                          <a:effectLst/>
                          <a:latin typeface="Arial" panose="020B0604020202020204" pitchFamily="34" charset="0"/>
                          <a:ea typeface="Times New Roman" panose="02020603050405020304" pitchFamily="18" charset="0"/>
                          <a:cs typeface="Arial" panose="020B0604020202020204" pitchFamily="34" charset="0"/>
                        </a:rPr>
                        <a:t>4,000.00</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Ingresos</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endParaRPr lang="es-EC" sz="1100">
                        <a:effectLst/>
                        <a:latin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000">
                          <a:effectLst/>
                          <a:latin typeface="Arial" panose="020B0604020202020204" pitchFamily="34" charset="0"/>
                          <a:ea typeface="Times New Roman" panose="02020603050405020304" pitchFamily="18" charset="0"/>
                          <a:cs typeface="Arial" panose="020B0604020202020204" pitchFamily="34" charset="0"/>
                        </a:rPr>
                        <a:t>1,500.00</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Ingresos</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endParaRPr lang="es-EC" sz="1100">
                        <a:effectLst/>
                        <a:latin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141.26</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5963748"/>
                  </a:ext>
                </a:extLst>
              </a:tr>
              <a:tr h="243035">
                <a:tc gridSpan="2">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800"/>
                        </a:spcAft>
                      </a:pPr>
                      <a:r>
                        <a:rPr lang="es-ES"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6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800"/>
                        </a:spcAft>
                      </a:pPr>
                      <a:r>
                        <a:rPr lang="es-ES"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6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2944500"/>
                  </a:ext>
                </a:extLst>
              </a:tr>
              <a:tr h="328354">
                <a:tc gridSpan="4">
                  <a:txBody>
                    <a:bodyPr/>
                    <a:lstStyle/>
                    <a:p>
                      <a:pPr>
                        <a:lnSpc>
                          <a:spcPct val="107000"/>
                        </a:lnSpc>
                        <a:spcAft>
                          <a:spcPts val="800"/>
                        </a:spcAft>
                      </a:pPr>
                      <a:r>
                        <a:rPr lang="es-E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MARCAS DE AUDITORIA</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pPr>
                        <a:lnSpc>
                          <a:spcPct val="107000"/>
                        </a:lnSpc>
                        <a:spcAft>
                          <a:spcPts val="800"/>
                        </a:spcAft>
                      </a:pPr>
                      <a:endParaRPr lang="es-EC" sz="16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pPr>
                        <a:lnSpc>
                          <a:spcPct val="107000"/>
                        </a:lnSpc>
                        <a:spcAft>
                          <a:spcPts val="800"/>
                        </a:spcAft>
                      </a:pPr>
                      <a:r>
                        <a:rPr lang="es-ES"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6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S"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ELABORADO POR:</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1567668"/>
                  </a:ext>
                </a:extLst>
              </a:tr>
              <a:tr h="312746">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gridSpan="3">
                  <a:txBody>
                    <a:bodyPr/>
                    <a:lstStyle/>
                    <a:p>
                      <a:endParaRPr lang="es-EC" sz="1100">
                        <a:effectLst/>
                        <a:latin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C" sz="1200">
                        <a:effectLst/>
                        <a:latin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C" sz="1200">
                        <a:effectLst/>
                        <a:latin typeface="Times New Roman" panose="02020603050405020304" pitchFamily="18" charset="0"/>
                      </a:endParaRPr>
                    </a:p>
                  </a:txBody>
                  <a:tcPr marL="44450" marR="44450" marT="0" marB="0" anchor="b">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b">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b">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b">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b">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b">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b">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b">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b">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b">
                    <a:lnL>
                      <a:noFill/>
                    </a:lnL>
                    <a:lnR>
                      <a:noFill/>
                    </a:lnR>
                    <a:lnT>
                      <a:noFill/>
                    </a:lnT>
                    <a:lnB>
                      <a:noFill/>
                    </a:lnB>
                  </a:tcPr>
                </a:tc>
                <a:tc>
                  <a:txBody>
                    <a:bodyPr/>
                    <a:lstStyle/>
                    <a:p>
                      <a:endParaRPr lang="es-EC" sz="1100">
                        <a:effectLst/>
                        <a:latin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spcAft>
                          <a:spcPts val="800"/>
                        </a:spcAft>
                      </a:pPr>
                      <a:r>
                        <a:rPr lang="es-E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s-ES"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SUPERVISADO POR:</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4263484"/>
                  </a:ext>
                </a:extLst>
              </a:tr>
              <a:tr h="243035">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3">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800"/>
                        </a:spcAft>
                      </a:pPr>
                      <a:endParaRPr lang="es-EC" sz="16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800"/>
                        </a:spcAft>
                      </a:pPr>
                      <a:r>
                        <a:rPr lang="es-ES"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6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FECHA:</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4250133"/>
                  </a:ext>
                </a:extLst>
              </a:tr>
            </a:tbl>
          </a:graphicData>
        </a:graphic>
      </p:graphicFrame>
    </p:spTree>
    <p:extLst>
      <p:ext uri="{BB962C8B-B14F-4D97-AF65-F5344CB8AC3E}">
        <p14:creationId xmlns:p14="http://schemas.microsoft.com/office/powerpoint/2010/main" val="220964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4CE4B6-A330-40C4-9651-EDB257AF3B1C}"/>
              </a:ext>
            </a:extLst>
          </p:cNvPr>
          <p:cNvSpPr txBox="1">
            <a:spLocks/>
          </p:cNvSpPr>
          <p:nvPr/>
        </p:nvSpPr>
        <p:spPr>
          <a:xfrm>
            <a:off x="609599" y="246411"/>
            <a:ext cx="10972800" cy="639762"/>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kern="0">
                <a:ln/>
                <a:solidFill>
                  <a:schemeClr val="accent3"/>
                </a:solidFill>
                <a:effectLst/>
              </a:rPr>
              <a:t>CONCLUSIONES</a:t>
            </a:r>
          </a:p>
        </p:txBody>
      </p:sp>
      <p:sp>
        <p:nvSpPr>
          <p:cNvPr id="5" name="Rectángulo 4">
            <a:extLst>
              <a:ext uri="{FF2B5EF4-FFF2-40B4-BE49-F238E27FC236}">
                <a16:creationId xmlns:a16="http://schemas.microsoft.com/office/drawing/2014/main" id="{A10C7DD6-00D5-41F0-8E72-4B127DBA0D51}"/>
              </a:ext>
            </a:extLst>
          </p:cNvPr>
          <p:cNvSpPr/>
          <p:nvPr/>
        </p:nvSpPr>
        <p:spPr>
          <a:xfrm>
            <a:off x="1643271" y="1464364"/>
            <a:ext cx="9660834" cy="1649897"/>
          </a:xfrm>
          <a:prstGeom prst="rect">
            <a:avLst/>
          </a:prstGeom>
          <a:solidFill>
            <a:schemeClr val="bg1"/>
          </a:solidFill>
          <a:ln w="28575">
            <a:solidFill>
              <a:schemeClr val="accent4">
                <a:lumMod val="60000"/>
                <a:lumOff val="40000"/>
              </a:schemeClr>
            </a:solidFill>
            <a:prstDash val="dash"/>
          </a:ln>
        </p:spPr>
        <p:style>
          <a:lnRef idx="1">
            <a:schemeClr val="accent1"/>
          </a:lnRef>
          <a:fillRef idx="2">
            <a:schemeClr val="accent1"/>
          </a:fillRef>
          <a:effectRef idx="1">
            <a:schemeClr val="accent1"/>
          </a:effectRef>
          <a:fontRef idx="minor">
            <a:schemeClr val="dk1"/>
          </a:fontRef>
        </p:style>
        <p:txBody>
          <a:bodyPr rtlCol="0" anchor="ctr"/>
          <a:lstStyle/>
          <a:p>
            <a:pPr algn="just"/>
            <a:r>
              <a:rPr lang="es-ES" sz="1600">
                <a:effectLst/>
                <a:latin typeface="Arial" panose="020B0604020202020204" pitchFamily="34" charset="0"/>
                <a:ea typeface="Arial" panose="020B0604020202020204" pitchFamily="34" charset="0"/>
              </a:rPr>
              <a:t>En cuanto el diagnóstico inicial, con la finalidad de determinar la postura y criterio actual de los auditores con respecto a la variable ingresos bajo la normativa NIIF 15. Se determinó que, de la muestra de auditores externos calificados por la Superintendencia de Compañías, en su mayoría, opinan que de acuerdo con los parámetros generales, la NIIF 15 permite sincerar la información sobre los contratos con clientes, juicios significativos y activos reconocidos</a:t>
            </a:r>
            <a:endParaRPr lang="es-EC" sz="1600"/>
          </a:p>
        </p:txBody>
      </p:sp>
      <p:sp>
        <p:nvSpPr>
          <p:cNvPr id="8" name="Diagrama de flujo: conector fuera de página 7">
            <a:extLst>
              <a:ext uri="{FF2B5EF4-FFF2-40B4-BE49-F238E27FC236}">
                <a16:creationId xmlns:a16="http://schemas.microsoft.com/office/drawing/2014/main" id="{B7CE9715-6DED-48C1-B3EF-01B66D7B902A}"/>
              </a:ext>
            </a:extLst>
          </p:cNvPr>
          <p:cNvSpPr/>
          <p:nvPr/>
        </p:nvSpPr>
        <p:spPr>
          <a:xfrm>
            <a:off x="477079" y="1974574"/>
            <a:ext cx="583096" cy="639762"/>
          </a:xfrm>
          <a:prstGeom prst="flowChartOffpage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i="1"/>
              <a:t>1</a:t>
            </a:r>
          </a:p>
        </p:txBody>
      </p:sp>
      <p:sp>
        <p:nvSpPr>
          <p:cNvPr id="9" name="Diagrama de flujo: conector fuera de página 8">
            <a:extLst>
              <a:ext uri="{FF2B5EF4-FFF2-40B4-BE49-F238E27FC236}">
                <a16:creationId xmlns:a16="http://schemas.microsoft.com/office/drawing/2014/main" id="{F8A785F0-6974-4684-8CB1-5272E1A2C9D1}"/>
              </a:ext>
            </a:extLst>
          </p:cNvPr>
          <p:cNvSpPr/>
          <p:nvPr/>
        </p:nvSpPr>
        <p:spPr>
          <a:xfrm>
            <a:off x="477079" y="3923784"/>
            <a:ext cx="583096" cy="639762"/>
          </a:xfrm>
          <a:prstGeom prst="flowChartOffpage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i="1"/>
              <a:t>2</a:t>
            </a:r>
          </a:p>
        </p:txBody>
      </p:sp>
      <p:sp>
        <p:nvSpPr>
          <p:cNvPr id="42" name="CuadroTexto 41">
            <a:extLst>
              <a:ext uri="{FF2B5EF4-FFF2-40B4-BE49-F238E27FC236}">
                <a16:creationId xmlns:a16="http://schemas.microsoft.com/office/drawing/2014/main" id="{CD405399-02EF-4996-82AE-B0F3A5611A42}"/>
              </a:ext>
            </a:extLst>
          </p:cNvPr>
          <p:cNvSpPr txBox="1"/>
          <p:nvPr/>
        </p:nvSpPr>
        <p:spPr>
          <a:xfrm>
            <a:off x="1517372" y="3429000"/>
            <a:ext cx="4426226" cy="2590908"/>
          </a:xfrm>
          <a:prstGeom prst="rect">
            <a:avLst/>
          </a:prstGeom>
          <a:solidFill>
            <a:schemeClr val="bg1"/>
          </a:solidFill>
          <a:ln w="28575">
            <a:solidFill>
              <a:schemeClr val="accent4">
                <a:lumMod val="60000"/>
                <a:lumOff val="40000"/>
              </a:schemeClr>
            </a:solidFill>
            <a:prstDash val="dash"/>
          </a:ln>
        </p:spPr>
        <p:style>
          <a:lnRef idx="1">
            <a:schemeClr val="accent1"/>
          </a:lnRef>
          <a:fillRef idx="2">
            <a:schemeClr val="accent1"/>
          </a:fillRef>
          <a:effectRef idx="1">
            <a:schemeClr val="accent1"/>
          </a:effectRef>
          <a:fontRef idx="minor">
            <a:schemeClr val="dk1"/>
          </a:fontRef>
        </p:style>
        <p:txBody>
          <a:bodyPr rtlCol="0" anchor="ctr"/>
          <a:lstStyle>
            <a:defPPr>
              <a:defRPr lang="es-EC"/>
            </a:defPPr>
            <a:lvl1pPr algn="just">
              <a:defRPr sz="1600">
                <a:solidFill>
                  <a:schemeClr val="dk1"/>
                </a:solidFill>
                <a:effectLst/>
                <a:latin typeface="Arial" panose="020B0604020202020204" pitchFamily="34" charset="0"/>
                <a:ea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MX">
                <a:effectLst/>
                <a:latin typeface="Arial" panose="020B0604020202020204" pitchFamily="34" charset="0"/>
                <a:ea typeface="Arial" panose="020B0604020202020204" pitchFamily="34" charset="0"/>
              </a:rPr>
              <a:t>Para el efecto, con </a:t>
            </a:r>
            <a:r>
              <a:rPr lang="es-MX"/>
              <a:t>los</a:t>
            </a:r>
            <a:r>
              <a:rPr lang="es-MX">
                <a:effectLst/>
                <a:latin typeface="Arial" panose="020B0604020202020204" pitchFamily="34" charset="0"/>
                <a:ea typeface="Arial" panose="020B0604020202020204" pitchFamily="34" charset="0"/>
              </a:rPr>
              <a:t> indicadores, en la presente investigación se confirma que una empresa que realiza un adecuado reconocimiento de ingresos y además la auditoría de ingresos se realiza en base a los parámetros establecidos en la NIIF 15, tienen un bajo impacto financiero, contable y tributario, es decir se encuentran menos expuestas al pago de sanciones impuestos por las autoridades competentes.</a:t>
            </a:r>
            <a:endParaRPr lang="es-EC" sz="1400"/>
          </a:p>
        </p:txBody>
      </p:sp>
      <p:sp>
        <p:nvSpPr>
          <p:cNvPr id="43" name="CuadroTexto 42">
            <a:extLst>
              <a:ext uri="{FF2B5EF4-FFF2-40B4-BE49-F238E27FC236}">
                <a16:creationId xmlns:a16="http://schemas.microsoft.com/office/drawing/2014/main" id="{8147EB87-7313-4763-8F4B-91D5C3C3AD62}"/>
              </a:ext>
            </a:extLst>
          </p:cNvPr>
          <p:cNvSpPr txBox="1"/>
          <p:nvPr/>
        </p:nvSpPr>
        <p:spPr>
          <a:xfrm>
            <a:off x="6473688" y="3429000"/>
            <a:ext cx="4426226" cy="2590908"/>
          </a:xfrm>
          <a:prstGeom prst="rect">
            <a:avLst/>
          </a:prstGeom>
          <a:solidFill>
            <a:schemeClr val="bg1"/>
          </a:solidFill>
          <a:ln w="28575">
            <a:solidFill>
              <a:schemeClr val="accent4">
                <a:lumMod val="60000"/>
                <a:lumOff val="40000"/>
              </a:schemeClr>
            </a:solidFill>
            <a:prstDash val="dash"/>
          </a:ln>
        </p:spPr>
        <p:style>
          <a:lnRef idx="1">
            <a:schemeClr val="accent1"/>
          </a:lnRef>
          <a:fillRef idx="2">
            <a:schemeClr val="accent1"/>
          </a:fillRef>
          <a:effectRef idx="1">
            <a:schemeClr val="accent1"/>
          </a:effectRef>
          <a:fontRef idx="minor">
            <a:schemeClr val="dk1"/>
          </a:fontRef>
        </p:style>
        <p:txBody>
          <a:bodyPr rtlCol="0" anchor="ctr"/>
          <a:lstStyle>
            <a:defPPr>
              <a:defRPr lang="es-EC"/>
            </a:defPPr>
            <a:lvl1pPr algn="just">
              <a:defRPr sz="1600">
                <a:solidFill>
                  <a:schemeClr val="dk1"/>
                </a:solidFill>
                <a:effectLst/>
                <a:latin typeface="Arial" panose="020B0604020202020204" pitchFamily="34" charset="0"/>
                <a:ea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S">
                <a:cs typeface="Arial" panose="020B0604020202020204" pitchFamily="34" charset="0"/>
              </a:rPr>
              <a:t>Es importante la</a:t>
            </a:r>
            <a:r>
              <a:rPr lang="es-ES">
                <a:effectLst/>
                <a:latin typeface="Arial" panose="020B0604020202020204" pitchFamily="34" charset="0"/>
                <a:ea typeface="Arial" panose="020B0604020202020204" pitchFamily="34" charset="0"/>
                <a:cs typeface="Arial" panose="020B0604020202020204" pitchFamily="34" charset="0"/>
              </a:rPr>
              <a:t> determinación de una guía metodológica como directriz tanto para el registro de transacciones por parte de los profesionales contables, donde se reconozcan los ingresos de forma correcta y en el periodo al que pertenecen, así como procedimientos de auditoría que reemplacen las técnicas tradicionales de auditoría reduciendo de forma oportuna la probabilidad de riesgo de fraude y tergiversación de la información financiera. </a:t>
            </a:r>
            <a:endParaRPr lang="es-EC">
              <a:effectLst/>
              <a:latin typeface="Arial" panose="020B0604020202020204" pitchFamily="34" charset="0"/>
              <a:ea typeface="Arial" panose="020B0604020202020204" pitchFamily="34" charset="0"/>
              <a:cs typeface="Arial" panose="020B0604020202020204" pitchFamily="34" charset="0"/>
            </a:endParaRPr>
          </a:p>
          <a:p>
            <a:r>
              <a:rPr lang="es-MX">
                <a:effectLst/>
                <a:latin typeface="Arial" panose="020B0604020202020204" pitchFamily="34" charset="0"/>
                <a:ea typeface="Arial" panose="020B0604020202020204" pitchFamily="34" charset="0"/>
              </a:rPr>
              <a:t>.</a:t>
            </a:r>
            <a:endParaRPr lang="es-EC"/>
          </a:p>
        </p:txBody>
      </p:sp>
    </p:spTree>
    <p:extLst>
      <p:ext uri="{BB962C8B-B14F-4D97-AF65-F5344CB8AC3E}">
        <p14:creationId xmlns:p14="http://schemas.microsoft.com/office/powerpoint/2010/main" val="42352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4CE4B6-A330-40C4-9651-EDB257AF3B1C}"/>
              </a:ext>
            </a:extLst>
          </p:cNvPr>
          <p:cNvSpPr txBox="1">
            <a:spLocks/>
          </p:cNvSpPr>
          <p:nvPr/>
        </p:nvSpPr>
        <p:spPr>
          <a:xfrm>
            <a:off x="609599" y="246411"/>
            <a:ext cx="10972800" cy="639762"/>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kern="0">
                <a:ln/>
                <a:solidFill>
                  <a:schemeClr val="accent3"/>
                </a:solidFill>
                <a:effectLst/>
              </a:rPr>
              <a:t>RECOMENDACIONES</a:t>
            </a:r>
          </a:p>
        </p:txBody>
      </p:sp>
      <p:sp>
        <p:nvSpPr>
          <p:cNvPr id="5" name="Rectángulo 4">
            <a:extLst>
              <a:ext uri="{FF2B5EF4-FFF2-40B4-BE49-F238E27FC236}">
                <a16:creationId xmlns:a16="http://schemas.microsoft.com/office/drawing/2014/main" id="{A10C7DD6-00D5-41F0-8E72-4B127DBA0D51}"/>
              </a:ext>
            </a:extLst>
          </p:cNvPr>
          <p:cNvSpPr/>
          <p:nvPr/>
        </p:nvSpPr>
        <p:spPr>
          <a:xfrm>
            <a:off x="1225825" y="1095409"/>
            <a:ext cx="4300332" cy="1867646"/>
          </a:xfrm>
          <a:prstGeom prst="rect">
            <a:avLst/>
          </a:prstGeom>
          <a:solidFill>
            <a:schemeClr val="bg1"/>
          </a:solidFill>
          <a:ln w="28575">
            <a:solidFill>
              <a:schemeClr val="accent2">
                <a:lumMod val="60000"/>
                <a:lumOff val="40000"/>
              </a:schemeClr>
            </a:solidFill>
            <a:prstDash val="dash"/>
          </a:ln>
        </p:spPr>
        <p:style>
          <a:lnRef idx="1">
            <a:schemeClr val="accent1"/>
          </a:lnRef>
          <a:fillRef idx="2">
            <a:schemeClr val="accent1"/>
          </a:fillRef>
          <a:effectRef idx="1">
            <a:schemeClr val="accent1"/>
          </a:effectRef>
          <a:fontRef idx="minor">
            <a:schemeClr val="dk1"/>
          </a:fontRef>
        </p:style>
        <p:txBody>
          <a:bodyPr rtlCol="0" anchor="ctr"/>
          <a:lstStyle/>
          <a:p>
            <a:pPr algn="just"/>
            <a:r>
              <a:rPr lang="es-MX" sz="1500" dirty="0">
                <a:effectLst/>
                <a:latin typeface="Arial" panose="020B0604020202020204" pitchFamily="34" charset="0"/>
                <a:ea typeface="Arial" panose="020B0604020202020204" pitchFamily="34" charset="0"/>
              </a:rPr>
              <a:t>Actualizar las técnicas de auditoría y procedimientos contables utilizados por los profesionales a fin de contar con parámetros acertados que guíen la correcta utilización de la normativa internacional con respecto al reconocimiento de ingresos.</a:t>
            </a:r>
            <a:endParaRPr lang="es-EC" sz="1500" dirty="0"/>
          </a:p>
        </p:txBody>
      </p:sp>
      <p:sp>
        <p:nvSpPr>
          <p:cNvPr id="7" name="CuadroTexto 6">
            <a:extLst>
              <a:ext uri="{FF2B5EF4-FFF2-40B4-BE49-F238E27FC236}">
                <a16:creationId xmlns:a16="http://schemas.microsoft.com/office/drawing/2014/main" id="{B28A32A0-BA10-412B-B12B-699B33354C72}"/>
              </a:ext>
            </a:extLst>
          </p:cNvPr>
          <p:cNvSpPr txBox="1"/>
          <p:nvPr/>
        </p:nvSpPr>
        <p:spPr>
          <a:xfrm>
            <a:off x="6732105" y="1095409"/>
            <a:ext cx="4850294" cy="1867646"/>
          </a:xfrm>
          <a:prstGeom prst="rect">
            <a:avLst/>
          </a:prstGeom>
          <a:solidFill>
            <a:schemeClr val="bg1"/>
          </a:solidFill>
          <a:ln w="28575">
            <a:solidFill>
              <a:schemeClr val="accent2">
                <a:lumMod val="60000"/>
                <a:lumOff val="40000"/>
              </a:schemeClr>
            </a:solidFill>
            <a:prstDash val="dash"/>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defPPr>
              <a:defRPr lang="es-EC"/>
            </a:defPPr>
            <a:lvl1pPr algn="just">
              <a:defRPr sz="1600">
                <a:solidFill>
                  <a:schemeClr val="dk1"/>
                </a:solidFill>
                <a:effectLst/>
                <a:latin typeface="Arial" panose="020B0604020202020204" pitchFamily="34" charset="0"/>
                <a:ea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MX" sz="1500" dirty="0">
                <a:effectLst/>
                <a:latin typeface="Arial"/>
                <a:cs typeface="Arial"/>
              </a:rPr>
              <a:t>A las organizaciones</a:t>
            </a:r>
            <a:r>
              <a:rPr lang="es-MX" sz="1500" dirty="0">
                <a:latin typeface="Arial"/>
                <a:cs typeface="Arial"/>
              </a:rPr>
              <a:t>,</a:t>
            </a:r>
            <a:r>
              <a:rPr lang="es-MX" sz="1500" dirty="0">
                <a:effectLst/>
                <a:latin typeface="Arial"/>
                <a:cs typeface="Arial"/>
              </a:rPr>
              <a:t> revisar los parámetros detallados por la normativa internacional NIIF 15 para el reconocimiento de ingresos generado por contratos de actividades ordinarias. Así como su aplicación a las diferentes industrias, debido a que de su correcto uso depende el impacto financiero contable y tributario generado en las empresas.</a:t>
            </a:r>
            <a:r>
              <a:rPr lang="es-MX" sz="1500" dirty="0">
                <a:latin typeface="Arial"/>
                <a:cs typeface="Arial"/>
              </a:rPr>
              <a:t> </a:t>
            </a:r>
            <a:endParaRPr lang="es-EC" sz="1500" dirty="0"/>
          </a:p>
        </p:txBody>
      </p:sp>
      <p:sp>
        <p:nvSpPr>
          <p:cNvPr id="8" name="Octágono 7">
            <a:extLst>
              <a:ext uri="{FF2B5EF4-FFF2-40B4-BE49-F238E27FC236}">
                <a16:creationId xmlns:a16="http://schemas.microsoft.com/office/drawing/2014/main" id="{B7CE9715-6DED-48C1-B3EF-01B66D7B902A}"/>
              </a:ext>
            </a:extLst>
          </p:cNvPr>
          <p:cNvSpPr/>
          <p:nvPr/>
        </p:nvSpPr>
        <p:spPr>
          <a:xfrm>
            <a:off x="344560" y="1095409"/>
            <a:ext cx="583096" cy="639762"/>
          </a:xfrm>
          <a:prstGeom prst="oct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i="1"/>
              <a:t>1</a:t>
            </a:r>
          </a:p>
        </p:txBody>
      </p:sp>
      <p:sp>
        <p:nvSpPr>
          <p:cNvPr id="9" name="Octágono 8">
            <a:extLst>
              <a:ext uri="{FF2B5EF4-FFF2-40B4-BE49-F238E27FC236}">
                <a16:creationId xmlns:a16="http://schemas.microsoft.com/office/drawing/2014/main" id="{F8A785F0-6974-4684-8CB1-5272E1A2C9D1}"/>
              </a:ext>
            </a:extLst>
          </p:cNvPr>
          <p:cNvSpPr/>
          <p:nvPr/>
        </p:nvSpPr>
        <p:spPr>
          <a:xfrm>
            <a:off x="5837583" y="1095409"/>
            <a:ext cx="583096" cy="639762"/>
          </a:xfrm>
          <a:prstGeom prst="oct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i="1"/>
              <a:t>2</a:t>
            </a:r>
          </a:p>
        </p:txBody>
      </p:sp>
      <p:sp>
        <p:nvSpPr>
          <p:cNvPr id="10" name="Rectángulo 9">
            <a:extLst>
              <a:ext uri="{FF2B5EF4-FFF2-40B4-BE49-F238E27FC236}">
                <a16:creationId xmlns:a16="http://schemas.microsoft.com/office/drawing/2014/main" id="{087A89F2-D649-4D0E-8F89-6B1C45EDBFE3}"/>
              </a:ext>
            </a:extLst>
          </p:cNvPr>
          <p:cNvSpPr/>
          <p:nvPr/>
        </p:nvSpPr>
        <p:spPr>
          <a:xfrm>
            <a:off x="1225825" y="3667539"/>
            <a:ext cx="4300332" cy="1867646"/>
          </a:xfrm>
          <a:prstGeom prst="rect">
            <a:avLst/>
          </a:prstGeom>
          <a:solidFill>
            <a:schemeClr val="bg1"/>
          </a:solidFill>
          <a:ln w="28575">
            <a:solidFill>
              <a:schemeClr val="accent2">
                <a:lumMod val="60000"/>
                <a:lumOff val="40000"/>
              </a:schemeClr>
            </a:solidFill>
            <a:prstDash val="dash"/>
          </a:ln>
        </p:spPr>
        <p:style>
          <a:lnRef idx="1">
            <a:schemeClr val="accent1"/>
          </a:lnRef>
          <a:fillRef idx="2">
            <a:schemeClr val="accent1"/>
          </a:fillRef>
          <a:effectRef idx="1">
            <a:schemeClr val="accent1"/>
          </a:effectRef>
          <a:fontRef idx="minor">
            <a:schemeClr val="dk1"/>
          </a:fontRef>
        </p:style>
        <p:txBody>
          <a:bodyPr rtlCol="0" anchor="ctr"/>
          <a:lstStyle/>
          <a:p>
            <a:pPr algn="just"/>
            <a:r>
              <a:rPr lang="es-ES" sz="1500" dirty="0">
                <a:effectLst/>
                <a:latin typeface="Arial" panose="020B0604020202020204" pitchFamily="34" charset="0"/>
                <a:ea typeface="Arial" panose="020B0604020202020204" pitchFamily="34" charset="0"/>
              </a:rPr>
              <a:t>Utilizar la guía metodológica de contabilidad y auditoría detallada en la presente investigación como fuente de consulta para el desarrollo de transacción contables y actualización de procedimientos de auditoría. </a:t>
            </a:r>
            <a:endParaRPr lang="es-EC" sz="1500" dirty="0"/>
          </a:p>
        </p:txBody>
      </p:sp>
      <p:sp>
        <p:nvSpPr>
          <p:cNvPr id="11" name="Octágono 10">
            <a:extLst>
              <a:ext uri="{FF2B5EF4-FFF2-40B4-BE49-F238E27FC236}">
                <a16:creationId xmlns:a16="http://schemas.microsoft.com/office/drawing/2014/main" id="{E3ED6E40-AD03-4DD3-B146-AC0AC183B544}"/>
              </a:ext>
            </a:extLst>
          </p:cNvPr>
          <p:cNvSpPr/>
          <p:nvPr/>
        </p:nvSpPr>
        <p:spPr>
          <a:xfrm>
            <a:off x="344560" y="3667539"/>
            <a:ext cx="583096" cy="639762"/>
          </a:xfrm>
          <a:prstGeom prst="oct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i="1"/>
              <a:t>3</a:t>
            </a:r>
          </a:p>
        </p:txBody>
      </p:sp>
      <p:sp>
        <p:nvSpPr>
          <p:cNvPr id="12" name="CuadroTexto 11">
            <a:extLst>
              <a:ext uri="{FF2B5EF4-FFF2-40B4-BE49-F238E27FC236}">
                <a16:creationId xmlns:a16="http://schemas.microsoft.com/office/drawing/2014/main" id="{20BD9B49-9486-4E53-833F-CDAE03CE57A1}"/>
              </a:ext>
            </a:extLst>
          </p:cNvPr>
          <p:cNvSpPr txBox="1"/>
          <p:nvPr/>
        </p:nvSpPr>
        <p:spPr>
          <a:xfrm>
            <a:off x="6732104" y="3667540"/>
            <a:ext cx="4876799" cy="1871869"/>
          </a:xfrm>
          <a:prstGeom prst="rect">
            <a:avLst/>
          </a:prstGeom>
          <a:solidFill>
            <a:schemeClr val="bg1"/>
          </a:solidFill>
          <a:ln w="28575">
            <a:solidFill>
              <a:schemeClr val="accent2">
                <a:lumMod val="60000"/>
                <a:lumOff val="40000"/>
              </a:schemeClr>
            </a:solidFill>
            <a:prstDash val="dash"/>
          </a:ln>
        </p:spPr>
        <p:style>
          <a:lnRef idx="1">
            <a:schemeClr val="accent1"/>
          </a:lnRef>
          <a:fillRef idx="2">
            <a:schemeClr val="accent1"/>
          </a:fillRef>
          <a:effectRef idx="1">
            <a:schemeClr val="accent1"/>
          </a:effectRef>
          <a:fontRef idx="minor">
            <a:schemeClr val="dk1"/>
          </a:fontRef>
        </p:style>
        <p:txBody>
          <a:bodyPr rtlCol="0" anchor="ctr"/>
          <a:lstStyle>
            <a:defPPr>
              <a:defRPr lang="es-EC"/>
            </a:defPPr>
            <a:lvl1pPr algn="just">
              <a:defRPr sz="1600">
                <a:solidFill>
                  <a:schemeClr val="dk1"/>
                </a:solidFill>
                <a:effectLst/>
                <a:latin typeface="Arial" panose="020B0604020202020204" pitchFamily="34" charset="0"/>
                <a:ea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S" sz="1500" dirty="0">
                <a:effectLst/>
                <a:latin typeface="Arial" panose="020B0604020202020204" pitchFamily="34" charset="0"/>
                <a:ea typeface="Arial" panose="020B0604020202020204" pitchFamily="34" charset="0"/>
              </a:rPr>
              <a:t>Como futura línea de investigación, desarrollar </a:t>
            </a:r>
            <a:r>
              <a:rPr lang="es-ES" sz="1500" dirty="0"/>
              <a:t>estudios relacionados </a:t>
            </a:r>
            <a:r>
              <a:rPr lang="es-ES" sz="1500" dirty="0">
                <a:effectLst/>
                <a:latin typeface="Arial" panose="020B0604020202020204" pitchFamily="34" charset="0"/>
                <a:ea typeface="Arial" panose="020B0604020202020204" pitchFamily="34" charset="0"/>
              </a:rPr>
              <a:t>con la auditoría de gastos, para determinar la incidencia o impacto contable tributario y financiero en este tipo de empresas, cuyo rubro sea significativo en el análisis de sus estados financieros. </a:t>
            </a:r>
            <a:endParaRPr lang="es-EC" sz="1500" dirty="0"/>
          </a:p>
        </p:txBody>
      </p:sp>
      <p:sp>
        <p:nvSpPr>
          <p:cNvPr id="13" name="Octágono 12">
            <a:extLst>
              <a:ext uri="{FF2B5EF4-FFF2-40B4-BE49-F238E27FC236}">
                <a16:creationId xmlns:a16="http://schemas.microsoft.com/office/drawing/2014/main" id="{1B3BB555-2BCF-495E-B088-51CA728E1817}"/>
              </a:ext>
            </a:extLst>
          </p:cNvPr>
          <p:cNvSpPr/>
          <p:nvPr/>
        </p:nvSpPr>
        <p:spPr>
          <a:xfrm>
            <a:off x="5837583" y="3667539"/>
            <a:ext cx="583096" cy="639762"/>
          </a:xfrm>
          <a:prstGeom prst="oct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i="1"/>
              <a:t>4</a:t>
            </a:r>
          </a:p>
        </p:txBody>
      </p:sp>
    </p:spTree>
    <p:extLst>
      <p:ext uri="{BB962C8B-B14F-4D97-AF65-F5344CB8AC3E}">
        <p14:creationId xmlns:p14="http://schemas.microsoft.com/office/powerpoint/2010/main" val="372054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6D5AF52-03A4-4E71-8E6C-86D728A88C07}"/>
              </a:ext>
            </a:extLst>
          </p:cNvPr>
          <p:cNvSpPr>
            <a:spLocks noGrp="1"/>
          </p:cNvSpPr>
          <p:nvPr>
            <p:ph type="title"/>
          </p:nvPr>
        </p:nvSpPr>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s-EC">
                <a:ln/>
                <a:solidFill>
                  <a:schemeClr val="accent3"/>
                </a:solidFill>
                <a:effectLst/>
              </a:rPr>
              <a:t>PROBLEMA</a:t>
            </a:r>
          </a:p>
        </p:txBody>
      </p:sp>
      <p:graphicFrame>
        <p:nvGraphicFramePr>
          <p:cNvPr id="3" name="Marcador de contenido 2">
            <a:extLst>
              <a:ext uri="{FF2B5EF4-FFF2-40B4-BE49-F238E27FC236}">
                <a16:creationId xmlns:a16="http://schemas.microsoft.com/office/drawing/2014/main" id="{DC96B881-E8CE-495A-976E-BD6ECE2D2457}"/>
              </a:ext>
            </a:extLst>
          </p:cNvPr>
          <p:cNvGraphicFramePr>
            <a:graphicFrameLocks noGrp="1"/>
          </p:cNvGraphicFramePr>
          <p:nvPr>
            <p:ph idx="1"/>
            <p:extLst>
              <p:ext uri="{D42A27DB-BD31-4B8C-83A1-F6EECF244321}">
                <p14:modId xmlns:p14="http://schemas.microsoft.com/office/powerpoint/2010/main" val="3712647429"/>
              </p:ext>
            </p:extLst>
          </p:nvPr>
        </p:nvGraphicFramePr>
        <p:xfrm>
          <a:off x="855036" y="1192358"/>
          <a:ext cx="2225824" cy="4684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a:extLst>
              <a:ext uri="{FF2B5EF4-FFF2-40B4-BE49-F238E27FC236}">
                <a16:creationId xmlns:a16="http://schemas.microsoft.com/office/drawing/2014/main" id="{6404F2E9-1777-4FDE-87AB-E6BC9809DBDF}"/>
              </a:ext>
            </a:extLst>
          </p:cNvPr>
          <p:cNvGraphicFramePr/>
          <p:nvPr>
            <p:extLst>
              <p:ext uri="{D42A27DB-BD31-4B8C-83A1-F6EECF244321}">
                <p14:modId xmlns:p14="http://schemas.microsoft.com/office/powerpoint/2010/main" val="3202296341"/>
              </p:ext>
            </p:extLst>
          </p:nvPr>
        </p:nvGraphicFramePr>
        <p:xfrm>
          <a:off x="3326295" y="973697"/>
          <a:ext cx="7699514" cy="17032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a 9">
            <a:extLst>
              <a:ext uri="{FF2B5EF4-FFF2-40B4-BE49-F238E27FC236}">
                <a16:creationId xmlns:a16="http://schemas.microsoft.com/office/drawing/2014/main" id="{C871014D-2744-42FF-9207-DADFFA44C102}"/>
              </a:ext>
            </a:extLst>
          </p:cNvPr>
          <p:cNvGraphicFramePr/>
          <p:nvPr>
            <p:extLst>
              <p:ext uri="{D42A27DB-BD31-4B8C-83A1-F6EECF244321}">
                <p14:modId xmlns:p14="http://schemas.microsoft.com/office/powerpoint/2010/main" val="3038323462"/>
              </p:ext>
            </p:extLst>
          </p:nvPr>
        </p:nvGraphicFramePr>
        <p:xfrm>
          <a:off x="4128051" y="2676937"/>
          <a:ext cx="6751983" cy="320736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6985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BD4922-EACA-4EE5-B9A2-0D64C31039BE}"/>
              </a:ext>
            </a:extLst>
          </p:cNvPr>
          <p:cNvSpPr>
            <a:spLocks noGrp="1"/>
          </p:cNvSpPr>
          <p:nvPr>
            <p:ph type="title"/>
          </p:nvPr>
        </p:nvSpPr>
        <p:spPr>
          <a:xfrm>
            <a:off x="609600" y="274638"/>
            <a:ext cx="10972800" cy="653014"/>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s-EC">
                <a:ln/>
                <a:solidFill>
                  <a:schemeClr val="accent3"/>
                </a:solidFill>
                <a:effectLst/>
              </a:rPr>
              <a:t>OBJETIVOS</a:t>
            </a:r>
          </a:p>
        </p:txBody>
      </p:sp>
      <p:graphicFrame>
        <p:nvGraphicFramePr>
          <p:cNvPr id="4" name="Marcador de contenido 3">
            <a:extLst>
              <a:ext uri="{FF2B5EF4-FFF2-40B4-BE49-F238E27FC236}">
                <a16:creationId xmlns:a16="http://schemas.microsoft.com/office/drawing/2014/main" id="{6A188BC5-8653-4A9C-8565-1BE5042DB9F2}"/>
              </a:ext>
            </a:extLst>
          </p:cNvPr>
          <p:cNvGraphicFramePr>
            <a:graphicFrameLocks noGrp="1"/>
          </p:cNvGraphicFramePr>
          <p:nvPr>
            <p:ph idx="1"/>
            <p:extLst>
              <p:ext uri="{D42A27DB-BD31-4B8C-83A1-F6EECF244321}">
                <p14:modId xmlns:p14="http://schemas.microsoft.com/office/powerpoint/2010/main" val="3981342526"/>
              </p:ext>
            </p:extLst>
          </p:nvPr>
        </p:nvGraphicFramePr>
        <p:xfrm>
          <a:off x="609600" y="1202634"/>
          <a:ext cx="10972800" cy="4452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374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FD24E60E-A7DB-4869-8CA6-B6D4AE9F727E}"/>
              </a:ext>
            </a:extLst>
          </p:cNvPr>
          <p:cNvGraphicFramePr>
            <a:graphicFrameLocks noGrp="1"/>
          </p:cNvGraphicFramePr>
          <p:nvPr>
            <p:ph idx="1"/>
            <p:extLst>
              <p:ext uri="{D42A27DB-BD31-4B8C-83A1-F6EECF244321}">
                <p14:modId xmlns:p14="http://schemas.microsoft.com/office/powerpoint/2010/main" val="274651873"/>
              </p:ext>
            </p:extLst>
          </p:nvPr>
        </p:nvGraphicFramePr>
        <p:xfrm>
          <a:off x="609598" y="2525638"/>
          <a:ext cx="5181602" cy="1720046"/>
        </p:xfrm>
        <a:graphic>
          <a:graphicData uri="http://schemas.openxmlformats.org/drawingml/2006/table">
            <a:tbl>
              <a:tblPr firstRow="1" firstCol="1" bandRow="1">
                <a:tableStyleId>{5FD0F851-EC5A-4D38-B0AD-8093EC10F338}</a:tableStyleId>
              </a:tblPr>
              <a:tblGrid>
                <a:gridCol w="2590801">
                  <a:extLst>
                    <a:ext uri="{9D8B030D-6E8A-4147-A177-3AD203B41FA5}">
                      <a16:colId xmlns:a16="http://schemas.microsoft.com/office/drawing/2014/main" val="4114942630"/>
                    </a:ext>
                  </a:extLst>
                </a:gridCol>
                <a:gridCol w="2590801">
                  <a:extLst>
                    <a:ext uri="{9D8B030D-6E8A-4147-A177-3AD203B41FA5}">
                      <a16:colId xmlns:a16="http://schemas.microsoft.com/office/drawing/2014/main" val="2578459583"/>
                    </a:ext>
                  </a:extLst>
                </a:gridCol>
              </a:tblGrid>
              <a:tr h="419375">
                <a:tc>
                  <a:txBody>
                    <a:bodyPr/>
                    <a:lstStyle/>
                    <a:p>
                      <a:pPr algn="ctr">
                        <a:lnSpc>
                          <a:spcPct val="200000"/>
                        </a:lnSpc>
                        <a:spcAft>
                          <a:spcPts val="800"/>
                        </a:spcAft>
                      </a:pPr>
                      <a:r>
                        <a:rPr lang="es-ES" sz="1600" b="1">
                          <a:solidFill>
                            <a:srgbClr val="000000"/>
                          </a:solidFill>
                          <a:effectLst/>
                        </a:rPr>
                        <a:t>Variable Independiente</a:t>
                      </a:r>
                      <a:endParaRPr lang="es-EC" sz="1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S" sz="1600" b="1">
                          <a:solidFill>
                            <a:srgbClr val="000000"/>
                          </a:solidFill>
                          <a:effectLst/>
                        </a:rPr>
                        <a:t>Variable Dependiente</a:t>
                      </a:r>
                      <a:endParaRPr lang="es-EC" sz="1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46729630"/>
                  </a:ext>
                </a:extLst>
              </a:tr>
              <a:tr h="915742">
                <a:tc>
                  <a:txBody>
                    <a:bodyPr/>
                    <a:lstStyle/>
                    <a:p>
                      <a:pPr algn="ctr">
                        <a:lnSpc>
                          <a:spcPct val="200000"/>
                        </a:lnSpc>
                        <a:spcAft>
                          <a:spcPts val="800"/>
                        </a:spcAft>
                      </a:pPr>
                      <a:r>
                        <a:rPr lang="es-ES" sz="1500" b="0">
                          <a:effectLst/>
                        </a:rPr>
                        <a:t>Auditoría a los ingresos</a:t>
                      </a:r>
                      <a:endParaRPr lang="es-EC" sz="1500" b="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S" sz="1500">
                          <a:effectLst/>
                        </a:rPr>
                        <a:t>Aspectos contables financieros y tributarios según la NIIF 15</a:t>
                      </a:r>
                      <a:endParaRPr lang="es-EC" sz="15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99152360"/>
                  </a:ext>
                </a:extLst>
              </a:tr>
            </a:tbl>
          </a:graphicData>
        </a:graphic>
      </p:graphicFrame>
      <p:sp>
        <p:nvSpPr>
          <p:cNvPr id="4" name="Título 1">
            <a:extLst>
              <a:ext uri="{FF2B5EF4-FFF2-40B4-BE49-F238E27FC236}">
                <a16:creationId xmlns:a16="http://schemas.microsoft.com/office/drawing/2014/main" id="{DA210AE2-D648-431A-A3A1-9BB60A8F195B}"/>
              </a:ext>
            </a:extLst>
          </p:cNvPr>
          <p:cNvSpPr>
            <a:spLocks noGrp="1"/>
          </p:cNvSpPr>
          <p:nvPr>
            <p:ph type="title"/>
          </p:nvPr>
        </p:nvSpPr>
        <p:spPr>
          <a:xfrm>
            <a:off x="609598" y="5005664"/>
            <a:ext cx="5181600" cy="692771"/>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s-EC">
                <a:ln/>
                <a:solidFill>
                  <a:schemeClr val="accent3"/>
                </a:solidFill>
                <a:effectLst/>
              </a:rPr>
              <a:t>VARIABLES</a:t>
            </a:r>
          </a:p>
        </p:txBody>
      </p:sp>
      <p:sp>
        <p:nvSpPr>
          <p:cNvPr id="6" name="Título 1">
            <a:extLst>
              <a:ext uri="{FF2B5EF4-FFF2-40B4-BE49-F238E27FC236}">
                <a16:creationId xmlns:a16="http://schemas.microsoft.com/office/drawing/2014/main" id="{6453CED1-3C01-4259-AB71-93B7885D9AA3}"/>
              </a:ext>
            </a:extLst>
          </p:cNvPr>
          <p:cNvSpPr txBox="1">
            <a:spLocks/>
          </p:cNvSpPr>
          <p:nvPr/>
        </p:nvSpPr>
        <p:spPr>
          <a:xfrm>
            <a:off x="6798365" y="751715"/>
            <a:ext cx="5181600" cy="692771"/>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kern="0">
                <a:ln/>
                <a:solidFill>
                  <a:schemeClr val="accent3"/>
                </a:solidFill>
                <a:effectLst/>
              </a:rPr>
              <a:t>HIPÓTESIS</a:t>
            </a:r>
          </a:p>
        </p:txBody>
      </p:sp>
      <p:graphicFrame>
        <p:nvGraphicFramePr>
          <p:cNvPr id="3" name="Diagrama 2">
            <a:extLst>
              <a:ext uri="{FF2B5EF4-FFF2-40B4-BE49-F238E27FC236}">
                <a16:creationId xmlns:a16="http://schemas.microsoft.com/office/drawing/2014/main" id="{DD1A6BB7-9EE6-4705-997E-1FE8CBC74116}"/>
              </a:ext>
            </a:extLst>
          </p:cNvPr>
          <p:cNvGraphicFramePr/>
          <p:nvPr>
            <p:extLst>
              <p:ext uri="{D42A27DB-BD31-4B8C-83A1-F6EECF244321}">
                <p14:modId xmlns:p14="http://schemas.microsoft.com/office/powerpoint/2010/main" val="3385686439"/>
              </p:ext>
            </p:extLst>
          </p:nvPr>
        </p:nvGraphicFramePr>
        <p:xfrm>
          <a:off x="6034156" y="1444486"/>
          <a:ext cx="5945809" cy="4090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912EF57A-8CAA-49CF-A5A6-585180C787E0}"/>
              </a:ext>
            </a:extLst>
          </p:cNvPr>
          <p:cNvPicPr>
            <a:picLocks noChangeAspect="1"/>
          </p:cNvPicPr>
          <p:nvPr/>
        </p:nvPicPr>
        <p:blipFill rotWithShape="1">
          <a:blip r:embed="rId7"/>
          <a:srcRect l="27979" r="13737"/>
          <a:stretch/>
        </p:blipFill>
        <p:spPr>
          <a:xfrm>
            <a:off x="848456" y="1098099"/>
            <a:ext cx="2054087" cy="1295400"/>
          </a:xfrm>
          <a:prstGeom prst="rect">
            <a:avLst/>
          </a:prstGeom>
          <a:ln>
            <a:noFill/>
          </a:ln>
          <a:effectLst>
            <a:outerShdw blurRad="292100" dist="139700" dir="2700000" algn="tl" rotWithShape="0">
              <a:srgbClr val="333333">
                <a:alpha val="65000"/>
              </a:srgbClr>
            </a:outerShdw>
          </a:effectLst>
        </p:spPr>
      </p:pic>
      <p:pic>
        <p:nvPicPr>
          <p:cNvPr id="8" name="Imagen 7">
            <a:extLst>
              <a:ext uri="{FF2B5EF4-FFF2-40B4-BE49-F238E27FC236}">
                <a16:creationId xmlns:a16="http://schemas.microsoft.com/office/drawing/2014/main" id="{06899FCF-B431-46DE-8F97-75946943DAE4}"/>
              </a:ext>
            </a:extLst>
          </p:cNvPr>
          <p:cNvPicPr>
            <a:picLocks noChangeAspect="1"/>
          </p:cNvPicPr>
          <p:nvPr/>
        </p:nvPicPr>
        <p:blipFill>
          <a:blip r:embed="rId8"/>
          <a:stretch>
            <a:fillRect/>
          </a:stretch>
        </p:blipFill>
        <p:spPr>
          <a:xfrm>
            <a:off x="3441306" y="1098098"/>
            <a:ext cx="2054087" cy="12954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15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1E144299-3B66-4A4F-9681-BA128006FF70}"/>
              </a:ext>
            </a:extLst>
          </p:cNvPr>
          <p:cNvGraphicFramePr>
            <a:graphicFrameLocks noGrp="1"/>
          </p:cNvGraphicFramePr>
          <p:nvPr>
            <p:ph idx="1"/>
            <p:extLst>
              <p:ext uri="{D42A27DB-BD31-4B8C-83A1-F6EECF244321}">
                <p14:modId xmlns:p14="http://schemas.microsoft.com/office/powerpoint/2010/main" val="1765865509"/>
              </p:ext>
            </p:extLst>
          </p:nvPr>
        </p:nvGraphicFramePr>
        <p:xfrm>
          <a:off x="669233" y="1156783"/>
          <a:ext cx="10853531" cy="4544433"/>
        </p:xfrm>
        <a:graphic>
          <a:graphicData uri="http://schemas.openxmlformats.org/drawingml/2006/table">
            <a:tbl>
              <a:tblPr firstRow="1" firstCol="1" bandRow="1">
                <a:tableStyleId>{D27102A9-8310-4765-A935-A1911B00CA55}</a:tableStyleId>
              </a:tblPr>
              <a:tblGrid>
                <a:gridCol w="3039545">
                  <a:extLst>
                    <a:ext uri="{9D8B030D-6E8A-4147-A177-3AD203B41FA5}">
                      <a16:colId xmlns:a16="http://schemas.microsoft.com/office/drawing/2014/main" val="1200086832"/>
                    </a:ext>
                  </a:extLst>
                </a:gridCol>
                <a:gridCol w="2894267">
                  <a:extLst>
                    <a:ext uri="{9D8B030D-6E8A-4147-A177-3AD203B41FA5}">
                      <a16:colId xmlns:a16="http://schemas.microsoft.com/office/drawing/2014/main" val="126966879"/>
                    </a:ext>
                  </a:extLst>
                </a:gridCol>
                <a:gridCol w="4919719">
                  <a:extLst>
                    <a:ext uri="{9D8B030D-6E8A-4147-A177-3AD203B41FA5}">
                      <a16:colId xmlns:a16="http://schemas.microsoft.com/office/drawing/2014/main" val="2961253827"/>
                    </a:ext>
                  </a:extLst>
                </a:gridCol>
              </a:tblGrid>
              <a:tr h="381837">
                <a:tc>
                  <a:txBody>
                    <a:bodyPr/>
                    <a:lstStyle/>
                    <a:p>
                      <a:pPr algn="ctr">
                        <a:lnSpc>
                          <a:spcPct val="150000"/>
                        </a:lnSpc>
                        <a:spcAft>
                          <a:spcPts val="800"/>
                        </a:spcAft>
                      </a:pPr>
                      <a:r>
                        <a:rPr lang="es-ES" sz="1600" b="1">
                          <a:effectLst/>
                        </a:rPr>
                        <a:t>Teoría</a:t>
                      </a:r>
                      <a:endParaRPr lang="es-EC" sz="1600">
                        <a:effectLst/>
                        <a:latin typeface="Arial" panose="020B0604020202020204" pitchFamily="34" charset="0"/>
                        <a:ea typeface="Arial" panose="020B0604020202020204" pitchFamily="34" charset="0"/>
                        <a:cs typeface="Arial" panose="020B0604020202020204" pitchFamily="34" charset="0"/>
                      </a:endParaRPr>
                    </a:p>
                  </a:txBody>
                  <a:tcPr marL="35130" marR="35130" marT="0" marB="0" anchor="b"/>
                </a:tc>
                <a:tc>
                  <a:txBody>
                    <a:bodyPr/>
                    <a:lstStyle/>
                    <a:p>
                      <a:pPr algn="ctr">
                        <a:lnSpc>
                          <a:spcPct val="150000"/>
                        </a:lnSpc>
                        <a:spcAft>
                          <a:spcPts val="800"/>
                        </a:spcAft>
                      </a:pPr>
                      <a:r>
                        <a:rPr lang="es-ES" sz="1600" b="1">
                          <a:effectLst/>
                        </a:rPr>
                        <a:t>Autor</a:t>
                      </a:r>
                      <a:endParaRPr lang="es-EC" sz="1600">
                        <a:effectLst/>
                        <a:latin typeface="Arial" panose="020B0604020202020204" pitchFamily="34" charset="0"/>
                        <a:ea typeface="Arial" panose="020B0604020202020204" pitchFamily="34" charset="0"/>
                        <a:cs typeface="Arial" panose="020B0604020202020204" pitchFamily="34" charset="0"/>
                      </a:endParaRPr>
                    </a:p>
                  </a:txBody>
                  <a:tcPr marL="35130" marR="35130" marT="0" marB="0" anchor="b"/>
                </a:tc>
                <a:tc>
                  <a:txBody>
                    <a:bodyPr/>
                    <a:lstStyle/>
                    <a:p>
                      <a:pPr algn="ctr">
                        <a:lnSpc>
                          <a:spcPct val="150000"/>
                        </a:lnSpc>
                        <a:spcAft>
                          <a:spcPts val="800"/>
                        </a:spcAft>
                      </a:pPr>
                      <a:r>
                        <a:rPr lang="es-ES" sz="1600" b="1">
                          <a:effectLst/>
                        </a:rPr>
                        <a:t>Resumen</a:t>
                      </a:r>
                      <a:endParaRPr lang="es-EC" sz="1600">
                        <a:effectLst/>
                        <a:latin typeface="Arial" panose="020B0604020202020204" pitchFamily="34" charset="0"/>
                        <a:ea typeface="Arial" panose="020B0604020202020204" pitchFamily="34" charset="0"/>
                        <a:cs typeface="Arial" panose="020B0604020202020204" pitchFamily="34" charset="0"/>
                      </a:endParaRPr>
                    </a:p>
                  </a:txBody>
                  <a:tcPr marL="35130" marR="35130" marT="0" marB="0" anchor="b"/>
                </a:tc>
                <a:extLst>
                  <a:ext uri="{0D108BD9-81ED-4DB2-BD59-A6C34878D82A}">
                    <a16:rowId xmlns:a16="http://schemas.microsoft.com/office/drawing/2014/main" val="1052407780"/>
                  </a:ext>
                </a:extLst>
              </a:tr>
              <a:tr h="1418007">
                <a:tc>
                  <a:txBody>
                    <a:bodyPr/>
                    <a:lstStyle/>
                    <a:p>
                      <a:pPr algn="l">
                        <a:lnSpc>
                          <a:spcPct val="150000"/>
                        </a:lnSpc>
                        <a:spcAft>
                          <a:spcPts val="800"/>
                        </a:spcAft>
                      </a:pPr>
                      <a:r>
                        <a:rPr lang="es-ES" sz="1400" i="1" u="none">
                          <a:effectLst/>
                        </a:rPr>
                        <a:t>Teoría del Control Contable</a:t>
                      </a:r>
                      <a:endParaRPr lang="es-EC" sz="1400" i="1" u="none">
                        <a:effectLst/>
                        <a:latin typeface="Arial" panose="020B0604020202020204" pitchFamily="34" charset="0"/>
                        <a:ea typeface="Arial" panose="020B0604020202020204" pitchFamily="34" charset="0"/>
                        <a:cs typeface="Arial" panose="020B0604020202020204" pitchFamily="34" charset="0"/>
                      </a:endParaRPr>
                    </a:p>
                  </a:txBody>
                  <a:tcPr marL="35130" marR="35130" marT="0" marB="0" anchor="ctr"/>
                </a:tc>
                <a:tc>
                  <a:txBody>
                    <a:bodyPr/>
                    <a:lstStyle/>
                    <a:p>
                      <a:pPr algn="ctr">
                        <a:lnSpc>
                          <a:spcPct val="150000"/>
                        </a:lnSpc>
                        <a:spcAft>
                          <a:spcPts val="800"/>
                        </a:spcAft>
                      </a:pPr>
                      <a:r>
                        <a:rPr lang="es-ES" sz="1300">
                          <a:effectLst/>
                        </a:rPr>
                        <a:t>Shyam Sunder</a:t>
                      </a:r>
                    </a:p>
                    <a:p>
                      <a:pPr algn="ctr">
                        <a:lnSpc>
                          <a:spcPct val="150000"/>
                        </a:lnSpc>
                        <a:spcAft>
                          <a:spcPts val="800"/>
                        </a:spcAft>
                      </a:pPr>
                      <a:r>
                        <a:rPr lang="es-ES" sz="1300" b="1">
                          <a:effectLst/>
                          <a:latin typeface="Arial" panose="020B0604020202020204" pitchFamily="34" charset="0"/>
                          <a:ea typeface="Arial" panose="020B0604020202020204" pitchFamily="34" charset="0"/>
                          <a:cs typeface="Arial" panose="020B0604020202020204" pitchFamily="34" charset="0"/>
                        </a:rPr>
                        <a:t>(2005)</a:t>
                      </a:r>
                      <a:endParaRPr lang="es-EC" sz="1300" b="1">
                        <a:effectLst/>
                        <a:latin typeface="Arial" panose="020B0604020202020204" pitchFamily="34" charset="0"/>
                        <a:ea typeface="Arial" panose="020B0604020202020204" pitchFamily="34" charset="0"/>
                        <a:cs typeface="Arial" panose="020B0604020202020204" pitchFamily="34" charset="0"/>
                      </a:endParaRPr>
                    </a:p>
                  </a:txBody>
                  <a:tcPr marL="35130" marR="35130" marT="0" marB="0" anchor="ctr"/>
                </a:tc>
                <a:tc>
                  <a:txBody>
                    <a:bodyPr/>
                    <a:lstStyle/>
                    <a:p>
                      <a:pPr algn="l">
                        <a:lnSpc>
                          <a:spcPct val="150000"/>
                        </a:lnSpc>
                        <a:spcAft>
                          <a:spcPts val="800"/>
                        </a:spcAft>
                      </a:pPr>
                      <a:r>
                        <a:rPr lang="es-ES" sz="1300">
                          <a:effectLst/>
                        </a:rPr>
                        <a:t>Hace referencia a la importancia que tiene la auditoría externa en el nivel de credibilidad de la información financiera presentada por las organizaciones </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35130" marR="35130" marT="0" marB="0" anchor="ctr"/>
                </a:tc>
                <a:extLst>
                  <a:ext uri="{0D108BD9-81ED-4DB2-BD59-A6C34878D82A}">
                    <a16:rowId xmlns:a16="http://schemas.microsoft.com/office/drawing/2014/main" val="3472021926"/>
                  </a:ext>
                </a:extLst>
              </a:tr>
              <a:tr h="1457739">
                <a:tc>
                  <a:txBody>
                    <a:bodyPr/>
                    <a:lstStyle/>
                    <a:p>
                      <a:pPr algn="l">
                        <a:lnSpc>
                          <a:spcPct val="150000"/>
                        </a:lnSpc>
                        <a:spcAft>
                          <a:spcPts val="800"/>
                        </a:spcAft>
                      </a:pPr>
                      <a:r>
                        <a:rPr lang="es-ES" sz="1400" i="1" u="none">
                          <a:effectLst/>
                        </a:rPr>
                        <a:t>Teoría Contable Positiva</a:t>
                      </a:r>
                      <a:endParaRPr lang="es-EC" sz="1400" i="1" u="none">
                        <a:effectLst/>
                        <a:latin typeface="Arial" panose="020B0604020202020204" pitchFamily="34" charset="0"/>
                        <a:ea typeface="Arial" panose="020B0604020202020204" pitchFamily="34" charset="0"/>
                        <a:cs typeface="Arial" panose="020B0604020202020204" pitchFamily="34" charset="0"/>
                      </a:endParaRPr>
                    </a:p>
                  </a:txBody>
                  <a:tcPr marL="35130" marR="35130" marT="0" marB="0" anchor="ctr"/>
                </a:tc>
                <a:tc>
                  <a:txBody>
                    <a:bodyPr/>
                    <a:lstStyle/>
                    <a:p>
                      <a:pPr algn="ctr">
                        <a:lnSpc>
                          <a:spcPct val="150000"/>
                        </a:lnSpc>
                        <a:spcAft>
                          <a:spcPts val="800"/>
                        </a:spcAft>
                      </a:pPr>
                      <a:r>
                        <a:rPr lang="es-ES" sz="1300">
                          <a:effectLst/>
                        </a:rPr>
                        <a:t>Ahmed Riahi Belkaoui </a:t>
                      </a:r>
                      <a:r>
                        <a:rPr lang="es-ES" sz="1300" b="1">
                          <a:effectLst/>
                        </a:rPr>
                        <a:t>(2004)</a:t>
                      </a:r>
                      <a:endParaRPr lang="es-EC" sz="1300" b="1">
                        <a:effectLst/>
                      </a:endParaRPr>
                    </a:p>
                    <a:p>
                      <a:pPr algn="ctr">
                        <a:lnSpc>
                          <a:spcPct val="150000"/>
                        </a:lnSpc>
                        <a:spcAft>
                          <a:spcPts val="800"/>
                        </a:spcAft>
                      </a:pPr>
                      <a:r>
                        <a:rPr lang="es-ES" sz="1300">
                          <a:effectLst/>
                        </a:rPr>
                        <a:t>Alejandro Barbei yAilén Bauchet</a:t>
                      </a:r>
                    </a:p>
                    <a:p>
                      <a:pPr algn="ctr">
                        <a:lnSpc>
                          <a:spcPct val="150000"/>
                        </a:lnSpc>
                        <a:spcAft>
                          <a:spcPts val="800"/>
                        </a:spcAft>
                      </a:pPr>
                      <a:r>
                        <a:rPr lang="es-EC" sz="1300" b="1">
                          <a:effectLst/>
                          <a:latin typeface="Arial" panose="020B0604020202020204" pitchFamily="34" charset="0"/>
                          <a:ea typeface="Arial" panose="020B0604020202020204" pitchFamily="34" charset="0"/>
                          <a:cs typeface="Arial" panose="020B0604020202020204" pitchFamily="34" charset="0"/>
                        </a:rPr>
                        <a:t>(2014)</a:t>
                      </a:r>
                    </a:p>
                  </a:txBody>
                  <a:tcPr marL="35130" marR="35130" marT="0" marB="0" anchor="ctr"/>
                </a:tc>
                <a:tc>
                  <a:txBody>
                    <a:bodyPr/>
                    <a:lstStyle/>
                    <a:p>
                      <a:pPr algn="l">
                        <a:lnSpc>
                          <a:spcPct val="150000"/>
                        </a:lnSpc>
                        <a:spcAft>
                          <a:spcPts val="800"/>
                        </a:spcAft>
                      </a:pPr>
                      <a:r>
                        <a:rPr lang="es-ES" sz="1300">
                          <a:effectLst/>
                        </a:rPr>
                        <a:t>Esta teoría maneja hechos relacionados con las prácticas contables y el papel de investigador que cumple el contador en el registro de información para la toma de decisiones.</a:t>
                      </a:r>
                      <a:endParaRPr lang="es-EC" sz="1300">
                        <a:effectLst/>
                      </a:endParaRPr>
                    </a:p>
                  </a:txBody>
                  <a:tcPr marL="35130" marR="35130" marT="0" marB="0" anchor="ctr"/>
                </a:tc>
                <a:extLst>
                  <a:ext uri="{0D108BD9-81ED-4DB2-BD59-A6C34878D82A}">
                    <a16:rowId xmlns:a16="http://schemas.microsoft.com/office/drawing/2014/main" val="1050856677"/>
                  </a:ext>
                </a:extLst>
              </a:tr>
              <a:tr h="1286850">
                <a:tc>
                  <a:txBody>
                    <a:bodyPr/>
                    <a:lstStyle/>
                    <a:p>
                      <a:pPr algn="l">
                        <a:lnSpc>
                          <a:spcPct val="150000"/>
                        </a:lnSpc>
                        <a:spcAft>
                          <a:spcPts val="800"/>
                        </a:spcAft>
                      </a:pPr>
                      <a:r>
                        <a:rPr lang="es-ES" sz="1400" i="1" u="none">
                          <a:effectLst/>
                        </a:rPr>
                        <a:t>Teoría de Ingresos</a:t>
                      </a:r>
                      <a:endParaRPr lang="es-EC" sz="1400" i="1" u="none">
                        <a:effectLst/>
                        <a:latin typeface="Arial" panose="020B0604020202020204" pitchFamily="34" charset="0"/>
                        <a:ea typeface="Arial" panose="020B0604020202020204" pitchFamily="34" charset="0"/>
                        <a:cs typeface="Arial" panose="020B0604020202020204" pitchFamily="34" charset="0"/>
                      </a:endParaRPr>
                    </a:p>
                  </a:txBody>
                  <a:tcPr marL="35130" marR="35130" marT="0" marB="0" anchor="ctr"/>
                </a:tc>
                <a:tc>
                  <a:txBody>
                    <a:bodyPr/>
                    <a:lstStyle/>
                    <a:p>
                      <a:pPr algn="ctr">
                        <a:lnSpc>
                          <a:spcPct val="150000"/>
                        </a:lnSpc>
                        <a:spcAft>
                          <a:spcPts val="800"/>
                        </a:spcAft>
                      </a:pPr>
                      <a:r>
                        <a:rPr lang="es-ES" sz="1300">
                          <a:effectLst/>
                        </a:rPr>
                        <a:t>Jeannette Herz</a:t>
                      </a:r>
                    </a:p>
                    <a:p>
                      <a:pPr algn="ctr">
                        <a:lnSpc>
                          <a:spcPct val="150000"/>
                        </a:lnSpc>
                        <a:spcAft>
                          <a:spcPts val="800"/>
                        </a:spcAft>
                      </a:pPr>
                      <a:r>
                        <a:rPr lang="es-ES" sz="1300" b="1">
                          <a:effectLst/>
                          <a:latin typeface="Arial" panose="020B0604020202020204" pitchFamily="34" charset="0"/>
                          <a:ea typeface="Arial" panose="020B0604020202020204" pitchFamily="34" charset="0"/>
                          <a:cs typeface="Arial" panose="020B0604020202020204" pitchFamily="34" charset="0"/>
                        </a:rPr>
                        <a:t>(2018)</a:t>
                      </a:r>
                      <a:endParaRPr lang="es-EC" sz="1300" b="1">
                        <a:effectLst/>
                        <a:latin typeface="Arial" panose="020B0604020202020204" pitchFamily="34" charset="0"/>
                        <a:ea typeface="Arial" panose="020B0604020202020204" pitchFamily="34" charset="0"/>
                        <a:cs typeface="Arial" panose="020B0604020202020204" pitchFamily="34" charset="0"/>
                      </a:endParaRPr>
                    </a:p>
                  </a:txBody>
                  <a:tcPr marL="35130" marR="35130" marT="0" marB="0" anchor="ctr"/>
                </a:tc>
                <a:tc>
                  <a:txBody>
                    <a:bodyPr/>
                    <a:lstStyle/>
                    <a:p>
                      <a:pPr algn="l">
                        <a:lnSpc>
                          <a:spcPct val="150000"/>
                        </a:lnSpc>
                        <a:spcAft>
                          <a:spcPts val="800"/>
                        </a:spcAft>
                      </a:pPr>
                      <a:r>
                        <a:rPr lang="es-ES" sz="1300">
                          <a:effectLst/>
                        </a:rPr>
                        <a:t>Aborda temas propios del ciclo de ingresos como son el registro de las transacciones procedentes de contratos con clientes en los libros contables, asi como la elaboración e interpretación de estados financieros.</a:t>
                      </a:r>
                      <a:endParaRPr lang="es-EC" sz="1300">
                        <a:effectLst/>
                        <a:latin typeface="Arial" panose="020B0604020202020204" pitchFamily="34" charset="0"/>
                        <a:ea typeface="Arial" panose="020B0604020202020204" pitchFamily="34" charset="0"/>
                        <a:cs typeface="Arial" panose="020B0604020202020204" pitchFamily="34" charset="0"/>
                      </a:endParaRPr>
                    </a:p>
                  </a:txBody>
                  <a:tcPr marL="35130" marR="35130" marT="0" marB="0" anchor="ctr"/>
                </a:tc>
                <a:extLst>
                  <a:ext uri="{0D108BD9-81ED-4DB2-BD59-A6C34878D82A}">
                    <a16:rowId xmlns:a16="http://schemas.microsoft.com/office/drawing/2014/main" val="3922202465"/>
                  </a:ext>
                </a:extLst>
              </a:tr>
            </a:tbl>
          </a:graphicData>
        </a:graphic>
      </p:graphicFrame>
      <p:sp>
        <p:nvSpPr>
          <p:cNvPr id="4" name="Título 1">
            <a:extLst>
              <a:ext uri="{FF2B5EF4-FFF2-40B4-BE49-F238E27FC236}">
                <a16:creationId xmlns:a16="http://schemas.microsoft.com/office/drawing/2014/main" id="{D171CE0D-BB66-47E8-AEFE-3DB10DAC7354}"/>
              </a:ext>
            </a:extLst>
          </p:cNvPr>
          <p:cNvSpPr>
            <a:spLocks noGrp="1"/>
          </p:cNvSpPr>
          <p:nvPr>
            <p:ph type="title"/>
          </p:nvPr>
        </p:nvSpPr>
        <p:spPr>
          <a:xfrm>
            <a:off x="609599" y="246411"/>
            <a:ext cx="10972800" cy="639762"/>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s-EC">
                <a:ln/>
                <a:solidFill>
                  <a:schemeClr val="accent3"/>
                </a:solidFill>
                <a:effectLst/>
              </a:rPr>
              <a:t>MARCO TEÓRICO</a:t>
            </a:r>
          </a:p>
        </p:txBody>
      </p:sp>
    </p:spTree>
    <p:extLst>
      <p:ext uri="{BB962C8B-B14F-4D97-AF65-F5344CB8AC3E}">
        <p14:creationId xmlns:p14="http://schemas.microsoft.com/office/powerpoint/2010/main" val="185809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171CE0D-BB66-47E8-AEFE-3DB10DAC7354}"/>
              </a:ext>
            </a:extLst>
          </p:cNvPr>
          <p:cNvSpPr>
            <a:spLocks noGrp="1"/>
          </p:cNvSpPr>
          <p:nvPr>
            <p:ph type="title"/>
          </p:nvPr>
        </p:nvSpPr>
        <p:spPr>
          <a:xfrm>
            <a:off x="609599" y="59505"/>
            <a:ext cx="10972800" cy="639762"/>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s-EC">
                <a:ln/>
                <a:solidFill>
                  <a:schemeClr val="accent3"/>
                </a:solidFill>
                <a:effectLst/>
              </a:rPr>
              <a:t>MARCO REFERENCIAL</a:t>
            </a:r>
          </a:p>
        </p:txBody>
      </p:sp>
      <p:sp>
        <p:nvSpPr>
          <p:cNvPr id="8" name="CuadroTexto 7">
            <a:extLst>
              <a:ext uri="{FF2B5EF4-FFF2-40B4-BE49-F238E27FC236}">
                <a16:creationId xmlns:a16="http://schemas.microsoft.com/office/drawing/2014/main" id="{36F30A9C-37C3-4DA7-8CF2-5D97739E761F}"/>
              </a:ext>
            </a:extLst>
          </p:cNvPr>
          <p:cNvSpPr txBox="1"/>
          <p:nvPr/>
        </p:nvSpPr>
        <p:spPr>
          <a:xfrm>
            <a:off x="339305" y="3933646"/>
            <a:ext cx="2081842" cy="692497"/>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300">
                <a:ea typeface="+mn-lt"/>
                <a:cs typeface="+mn-lt"/>
              </a:rPr>
              <a:t>Seminario </a:t>
            </a:r>
            <a:r>
              <a:rPr lang="es-ES" sz="1300" err="1">
                <a:ea typeface="+mn-lt"/>
                <a:cs typeface="+mn-lt"/>
              </a:rPr>
              <a:t>Guaylupo</a:t>
            </a:r>
            <a:r>
              <a:rPr lang="es-ES" sz="1300">
                <a:ea typeface="+mn-lt"/>
                <a:cs typeface="+mn-lt"/>
              </a:rPr>
              <a:t> </a:t>
            </a:r>
            <a:r>
              <a:rPr lang="es-ES" sz="1300" err="1">
                <a:ea typeface="+mn-lt"/>
                <a:cs typeface="+mn-lt"/>
              </a:rPr>
              <a:t>Rosaester</a:t>
            </a:r>
            <a:r>
              <a:rPr lang="es-ES" sz="1300">
                <a:ea typeface="+mn-lt"/>
                <a:cs typeface="+mn-lt"/>
              </a:rPr>
              <a:t> Alexandra</a:t>
            </a:r>
          </a:p>
          <a:p>
            <a:endParaRPr lang="es-ES" sz="1300">
              <a:ea typeface="+mn-lt"/>
              <a:cs typeface="+mn-lt"/>
            </a:endParaRPr>
          </a:p>
        </p:txBody>
      </p:sp>
      <p:sp>
        <p:nvSpPr>
          <p:cNvPr id="9" name="CuadroTexto 8">
            <a:extLst>
              <a:ext uri="{FF2B5EF4-FFF2-40B4-BE49-F238E27FC236}">
                <a16:creationId xmlns:a16="http://schemas.microsoft.com/office/drawing/2014/main" id="{41BDF844-9E2A-4AEE-92FE-B30393B300AF}"/>
              </a:ext>
            </a:extLst>
          </p:cNvPr>
          <p:cNvSpPr txBox="1"/>
          <p:nvPr/>
        </p:nvSpPr>
        <p:spPr>
          <a:xfrm>
            <a:off x="338407" y="1186672"/>
            <a:ext cx="2081842" cy="892552"/>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300">
                <a:ea typeface="+mn-lt"/>
                <a:cs typeface="+mn-lt"/>
              </a:rPr>
              <a:t>Cano Rodríguez, Margarita Giuliana</a:t>
            </a:r>
          </a:p>
          <a:p>
            <a:r>
              <a:rPr lang="es-ES" sz="1300">
                <a:ea typeface="+mn-lt"/>
                <a:cs typeface="+mn-lt"/>
              </a:rPr>
              <a:t>Gutiérrez Mamani, Violeta Nancy</a:t>
            </a:r>
          </a:p>
        </p:txBody>
      </p:sp>
      <p:sp>
        <p:nvSpPr>
          <p:cNvPr id="10" name="CuadroTexto 9">
            <a:extLst>
              <a:ext uri="{FF2B5EF4-FFF2-40B4-BE49-F238E27FC236}">
                <a16:creationId xmlns:a16="http://schemas.microsoft.com/office/drawing/2014/main" id="{2FAF4733-D3BB-4F60-9A0E-7509EB9D6D28}"/>
              </a:ext>
            </a:extLst>
          </p:cNvPr>
          <p:cNvSpPr txBox="1"/>
          <p:nvPr/>
        </p:nvSpPr>
        <p:spPr>
          <a:xfrm>
            <a:off x="338406" y="2653162"/>
            <a:ext cx="2081842" cy="492443"/>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300">
                <a:ea typeface="+mn-lt"/>
                <a:cs typeface="+mn-lt"/>
              </a:rPr>
              <a:t>Rueda Chila José Abel</a:t>
            </a:r>
          </a:p>
          <a:p>
            <a:endParaRPr lang="es-ES" sz="1300">
              <a:ea typeface="+mn-lt"/>
              <a:cs typeface="+mn-lt"/>
            </a:endParaRPr>
          </a:p>
        </p:txBody>
      </p:sp>
      <p:sp>
        <p:nvSpPr>
          <p:cNvPr id="11" name="CuadroTexto 10">
            <a:extLst>
              <a:ext uri="{FF2B5EF4-FFF2-40B4-BE49-F238E27FC236}">
                <a16:creationId xmlns:a16="http://schemas.microsoft.com/office/drawing/2014/main" id="{6C7887E3-A4F3-446C-A1F1-A9393AFFBD88}"/>
              </a:ext>
            </a:extLst>
          </p:cNvPr>
          <p:cNvSpPr txBox="1"/>
          <p:nvPr/>
        </p:nvSpPr>
        <p:spPr>
          <a:xfrm>
            <a:off x="339305" y="5227608"/>
            <a:ext cx="2081842" cy="492443"/>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300">
                <a:ea typeface="+mn-lt"/>
                <a:cs typeface="+mn-lt"/>
              </a:rPr>
              <a:t>Pacheco Ortega Cynthia Paola</a:t>
            </a:r>
          </a:p>
        </p:txBody>
      </p:sp>
      <p:sp>
        <p:nvSpPr>
          <p:cNvPr id="12" name="CuadroTexto 11">
            <a:extLst>
              <a:ext uri="{FF2B5EF4-FFF2-40B4-BE49-F238E27FC236}">
                <a16:creationId xmlns:a16="http://schemas.microsoft.com/office/drawing/2014/main" id="{79898DE3-FC7E-42CB-A6D6-2D8A12C94A6D}"/>
              </a:ext>
            </a:extLst>
          </p:cNvPr>
          <p:cNvSpPr txBox="1"/>
          <p:nvPr/>
        </p:nvSpPr>
        <p:spPr>
          <a:xfrm>
            <a:off x="2940709" y="1129162"/>
            <a:ext cx="3232029" cy="830997"/>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a:ea typeface="+mn-lt"/>
                <a:cs typeface="+mn-lt"/>
              </a:rPr>
              <a:t>La NIIF 15 Ingresos de Actividades Ordinarias Procedentes de Contratos con Clientes y la evaluación del impacto financiero, Lima, Perú.</a:t>
            </a:r>
          </a:p>
        </p:txBody>
      </p:sp>
      <p:sp>
        <p:nvSpPr>
          <p:cNvPr id="13" name="CuadroTexto 12">
            <a:extLst>
              <a:ext uri="{FF2B5EF4-FFF2-40B4-BE49-F238E27FC236}">
                <a16:creationId xmlns:a16="http://schemas.microsoft.com/office/drawing/2014/main" id="{18DD7582-D531-4760-B222-F7258BE22969}"/>
              </a:ext>
            </a:extLst>
          </p:cNvPr>
          <p:cNvSpPr txBox="1"/>
          <p:nvPr/>
        </p:nvSpPr>
        <p:spPr>
          <a:xfrm>
            <a:off x="2939810" y="2580377"/>
            <a:ext cx="3217653" cy="646331"/>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a:ea typeface="+mn-lt"/>
                <a:cs typeface="+mn-lt"/>
              </a:rPr>
              <a:t>NIIF 15 ingresos ordinarios procedentes de contratos con clientes y su incidencia en los estados financieros.</a:t>
            </a:r>
          </a:p>
        </p:txBody>
      </p:sp>
      <p:sp>
        <p:nvSpPr>
          <p:cNvPr id="14" name="CuadroTexto 13">
            <a:extLst>
              <a:ext uri="{FF2B5EF4-FFF2-40B4-BE49-F238E27FC236}">
                <a16:creationId xmlns:a16="http://schemas.microsoft.com/office/drawing/2014/main" id="{FA1C0F5D-F2EB-428A-94A5-7EBC24AE08F3}"/>
              </a:ext>
            </a:extLst>
          </p:cNvPr>
          <p:cNvSpPr txBox="1"/>
          <p:nvPr/>
        </p:nvSpPr>
        <p:spPr>
          <a:xfrm>
            <a:off x="2938911" y="3758421"/>
            <a:ext cx="3217652" cy="830997"/>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a:ea typeface="+mn-lt"/>
                <a:cs typeface="+mn-lt"/>
              </a:rPr>
              <a:t>Análisis del impacto de la NIIF 15 en los resultados económicos - financieros de las empresas constructoras e inmobiliarias de Perú que no cotizan.</a:t>
            </a:r>
          </a:p>
        </p:txBody>
      </p:sp>
      <p:sp>
        <p:nvSpPr>
          <p:cNvPr id="15" name="CuadroTexto 14">
            <a:extLst>
              <a:ext uri="{FF2B5EF4-FFF2-40B4-BE49-F238E27FC236}">
                <a16:creationId xmlns:a16="http://schemas.microsoft.com/office/drawing/2014/main" id="{44FAEDBD-DA8E-4600-9115-25CA581AFD06}"/>
              </a:ext>
            </a:extLst>
          </p:cNvPr>
          <p:cNvSpPr txBox="1"/>
          <p:nvPr/>
        </p:nvSpPr>
        <p:spPr>
          <a:xfrm>
            <a:off x="2938013" y="5224013"/>
            <a:ext cx="3217652" cy="461665"/>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a:ea typeface="+mn-lt"/>
                <a:cs typeface="+mn-lt"/>
              </a:rPr>
              <a:t>Relación entre la NIIF 15 y la NIC 11, aplicación en los estados financieros.</a:t>
            </a:r>
          </a:p>
        </p:txBody>
      </p:sp>
      <p:sp>
        <p:nvSpPr>
          <p:cNvPr id="16" name="CuadroTexto 15">
            <a:extLst>
              <a:ext uri="{FF2B5EF4-FFF2-40B4-BE49-F238E27FC236}">
                <a16:creationId xmlns:a16="http://schemas.microsoft.com/office/drawing/2014/main" id="{9EC21B53-A0F9-412C-8DB6-DAC9E34DC019}"/>
              </a:ext>
            </a:extLst>
          </p:cNvPr>
          <p:cNvSpPr txBox="1"/>
          <p:nvPr/>
        </p:nvSpPr>
        <p:spPr>
          <a:xfrm>
            <a:off x="6675227" y="4964322"/>
            <a:ext cx="5158595" cy="830997"/>
          </a:xfrm>
          <a:prstGeom prst="rect">
            <a:avLst/>
          </a:prstGeom>
          <a:ln w="12700">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200">
                <a:ea typeface="+mn-lt"/>
                <a:cs typeface="+mn-lt"/>
              </a:rPr>
              <a:t>La NIIF 15 implica un cambio significativo en los criterios contables de reconocimiento de ingresos como lo expresa la NIC 11- NIC 18, puesto que las modificaciones comprometen la aplicación de juicio profesional y cambios en los sistemas y procesos.</a:t>
            </a:r>
          </a:p>
        </p:txBody>
      </p:sp>
      <p:sp>
        <p:nvSpPr>
          <p:cNvPr id="17" name="CuadroTexto 16">
            <a:extLst>
              <a:ext uri="{FF2B5EF4-FFF2-40B4-BE49-F238E27FC236}">
                <a16:creationId xmlns:a16="http://schemas.microsoft.com/office/drawing/2014/main" id="{2F85FA18-A577-4BE6-BCBD-7EE0C4AFED0D}"/>
              </a:ext>
            </a:extLst>
          </p:cNvPr>
          <p:cNvSpPr txBox="1"/>
          <p:nvPr/>
        </p:nvSpPr>
        <p:spPr>
          <a:xfrm>
            <a:off x="6674329" y="3755724"/>
            <a:ext cx="5158596" cy="1015663"/>
          </a:xfrm>
          <a:prstGeom prst="rect">
            <a:avLst/>
          </a:prstGeom>
          <a:ln w="12700">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200">
                <a:ea typeface="+mn-lt"/>
                <a:cs typeface="+mn-lt"/>
              </a:rPr>
              <a:t>En cuanto la aplicación de la normativa, se encontró un indicio de la falta de motivación de los profesionales de contabilidad por aplicar las NIIF y mediante  los resultados obtenidos, se concluye que la aplicación de la NIIF 15 generará una reducción de indicadores financieros, sin embargo no es material.</a:t>
            </a:r>
          </a:p>
        </p:txBody>
      </p:sp>
      <p:sp>
        <p:nvSpPr>
          <p:cNvPr id="18" name="CuadroTexto 17">
            <a:extLst>
              <a:ext uri="{FF2B5EF4-FFF2-40B4-BE49-F238E27FC236}">
                <a16:creationId xmlns:a16="http://schemas.microsoft.com/office/drawing/2014/main" id="{40C51377-1714-4DCC-91F7-11127A845D90}"/>
              </a:ext>
            </a:extLst>
          </p:cNvPr>
          <p:cNvSpPr txBox="1"/>
          <p:nvPr/>
        </p:nvSpPr>
        <p:spPr>
          <a:xfrm>
            <a:off x="6673429" y="2273960"/>
            <a:ext cx="5158596" cy="1243461"/>
          </a:xfrm>
          <a:prstGeom prst="rect">
            <a:avLst/>
          </a:prstGeom>
          <a:ln w="12700">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200">
                <a:ea typeface="+mn-lt"/>
                <a:cs typeface="+mn-lt"/>
              </a:rPr>
              <a:t>La presente investigación mostró como resultados, que con el desglose del documento habilitante de la transacción (factura), se puede establecer directamente los rubros utilizados, y los costos que incurren en cada proceso. Con dicha presentación se permite al cliente realizar las retenciones de los bienes por separado, es decir de los materiales utilizados, así como los servicios prestados. </a:t>
            </a:r>
          </a:p>
        </p:txBody>
      </p:sp>
      <p:sp>
        <p:nvSpPr>
          <p:cNvPr id="19" name="CuadroTexto 18">
            <a:extLst>
              <a:ext uri="{FF2B5EF4-FFF2-40B4-BE49-F238E27FC236}">
                <a16:creationId xmlns:a16="http://schemas.microsoft.com/office/drawing/2014/main" id="{4902FD97-E51D-4382-A30A-A00D2F74269B}"/>
              </a:ext>
            </a:extLst>
          </p:cNvPr>
          <p:cNvSpPr txBox="1"/>
          <p:nvPr/>
        </p:nvSpPr>
        <p:spPr>
          <a:xfrm>
            <a:off x="6672533" y="1122873"/>
            <a:ext cx="5115464" cy="1015663"/>
          </a:xfrm>
          <a:prstGeom prst="rect">
            <a:avLst/>
          </a:prstGeom>
          <a:ln w="12700">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200">
                <a:ea typeface="+mn-lt"/>
                <a:cs typeface="+mn-lt"/>
              </a:rPr>
              <a:t>Los resultados encontrados en la investigación, presentaron que en NIIF 15 y NIC 18 el reconocimiento de ingresos </a:t>
            </a:r>
            <a:r>
              <a:rPr lang="es-EC" sz="1200">
                <a:ea typeface="+mn-lt"/>
                <a:cs typeface="+mn-lt"/>
              </a:rPr>
              <a:t>se observó que existen diferencias entre el devengado contable y tributario, por lo cual las empresas deberán tener mayor control sobre cada una de las transacciones de venta de bienes y servicios que brinden</a:t>
            </a:r>
            <a:endParaRPr lang="es-ES" sz="1200">
              <a:ea typeface="+mn-lt"/>
              <a:cs typeface="+mn-lt"/>
            </a:endParaRPr>
          </a:p>
        </p:txBody>
      </p:sp>
      <p:cxnSp>
        <p:nvCxnSpPr>
          <p:cNvPr id="20" name="Conector recto de flecha 19">
            <a:extLst>
              <a:ext uri="{FF2B5EF4-FFF2-40B4-BE49-F238E27FC236}">
                <a16:creationId xmlns:a16="http://schemas.microsoft.com/office/drawing/2014/main" id="{5CD862BE-37CE-479C-AD52-9B9A1802B29D}"/>
              </a:ext>
            </a:extLst>
          </p:cNvPr>
          <p:cNvCxnSpPr/>
          <p:nvPr/>
        </p:nvCxnSpPr>
        <p:spPr>
          <a:xfrm>
            <a:off x="2418272" y="1620328"/>
            <a:ext cx="511834" cy="8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B7DD2B40-B0A4-48AC-853E-CEF79760219D}"/>
              </a:ext>
            </a:extLst>
          </p:cNvPr>
          <p:cNvCxnSpPr>
            <a:cxnSpLocks/>
          </p:cNvCxnSpPr>
          <p:nvPr/>
        </p:nvCxnSpPr>
        <p:spPr>
          <a:xfrm>
            <a:off x="2418271" y="2899912"/>
            <a:ext cx="511834" cy="8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7EB047E9-577F-400E-AEA3-B9E3C4330956}"/>
              </a:ext>
            </a:extLst>
          </p:cNvPr>
          <p:cNvCxnSpPr>
            <a:cxnSpLocks/>
          </p:cNvCxnSpPr>
          <p:nvPr/>
        </p:nvCxnSpPr>
        <p:spPr>
          <a:xfrm>
            <a:off x="2418270" y="4179496"/>
            <a:ext cx="511834" cy="8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6709F4BC-2F2B-472E-98BB-EBD90B1096A0}"/>
              </a:ext>
            </a:extLst>
          </p:cNvPr>
          <p:cNvCxnSpPr>
            <a:cxnSpLocks/>
          </p:cNvCxnSpPr>
          <p:nvPr/>
        </p:nvCxnSpPr>
        <p:spPr>
          <a:xfrm>
            <a:off x="2418269" y="5459080"/>
            <a:ext cx="511834" cy="8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FF0D274C-555D-4AD3-9B52-B3E7327037BD}"/>
              </a:ext>
            </a:extLst>
          </p:cNvPr>
          <p:cNvCxnSpPr/>
          <p:nvPr/>
        </p:nvCxnSpPr>
        <p:spPr>
          <a:xfrm flipV="1">
            <a:off x="6169864" y="1685566"/>
            <a:ext cx="497457" cy="5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163A68A9-6EDD-487C-87D7-A525CF5BC425}"/>
              </a:ext>
            </a:extLst>
          </p:cNvPr>
          <p:cNvCxnSpPr>
            <a:cxnSpLocks/>
          </p:cNvCxnSpPr>
          <p:nvPr/>
        </p:nvCxnSpPr>
        <p:spPr>
          <a:xfrm flipV="1">
            <a:off x="6169863" y="2893264"/>
            <a:ext cx="497457" cy="5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1AA8F307-238E-44CB-B00C-215BD340B680}"/>
              </a:ext>
            </a:extLst>
          </p:cNvPr>
          <p:cNvCxnSpPr>
            <a:cxnSpLocks/>
          </p:cNvCxnSpPr>
          <p:nvPr/>
        </p:nvCxnSpPr>
        <p:spPr>
          <a:xfrm flipV="1">
            <a:off x="6169862" y="4244735"/>
            <a:ext cx="497457" cy="5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224AF135-E32D-41B5-98DC-F46AB10AE248}"/>
              </a:ext>
            </a:extLst>
          </p:cNvPr>
          <p:cNvCxnSpPr>
            <a:cxnSpLocks/>
          </p:cNvCxnSpPr>
          <p:nvPr/>
        </p:nvCxnSpPr>
        <p:spPr>
          <a:xfrm flipV="1">
            <a:off x="6169862" y="5438056"/>
            <a:ext cx="497457" cy="5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77AE5D65-A0E5-494A-98C1-6BD7D3B5B311}"/>
              </a:ext>
            </a:extLst>
          </p:cNvPr>
          <p:cNvSpPr txBox="1"/>
          <p:nvPr/>
        </p:nvSpPr>
        <p:spPr>
          <a:xfrm>
            <a:off x="610678" y="639433"/>
            <a:ext cx="1190446" cy="369332"/>
          </a:xfrm>
          <a:prstGeom prst="rect">
            <a:avLst/>
          </a:prstGeom>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b="1">
                <a:cs typeface="Arial"/>
              </a:rPr>
              <a:t>AUTOR</a:t>
            </a:r>
          </a:p>
        </p:txBody>
      </p:sp>
      <p:sp>
        <p:nvSpPr>
          <p:cNvPr id="30" name="CuadroTexto 29">
            <a:extLst>
              <a:ext uri="{FF2B5EF4-FFF2-40B4-BE49-F238E27FC236}">
                <a16:creationId xmlns:a16="http://schemas.microsoft.com/office/drawing/2014/main" id="{7268F08C-9447-4472-AA11-92B935EBC250}"/>
              </a:ext>
            </a:extLst>
          </p:cNvPr>
          <p:cNvSpPr txBox="1"/>
          <p:nvPr/>
        </p:nvSpPr>
        <p:spPr>
          <a:xfrm>
            <a:off x="3802451" y="639433"/>
            <a:ext cx="1190446" cy="369332"/>
          </a:xfrm>
          <a:prstGeom prst="rect">
            <a:avLst/>
          </a:prstGeom>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b="1">
                <a:solidFill>
                  <a:schemeClr val="lt1"/>
                </a:solidFill>
                <a:cs typeface="Arial"/>
              </a:rPr>
              <a:t>TEMA</a:t>
            </a:r>
          </a:p>
        </p:txBody>
      </p:sp>
      <p:sp>
        <p:nvSpPr>
          <p:cNvPr id="31" name="CuadroTexto 30">
            <a:extLst>
              <a:ext uri="{FF2B5EF4-FFF2-40B4-BE49-F238E27FC236}">
                <a16:creationId xmlns:a16="http://schemas.microsoft.com/office/drawing/2014/main" id="{9AD10515-0023-472D-A08E-89803C83F781}"/>
              </a:ext>
            </a:extLst>
          </p:cNvPr>
          <p:cNvSpPr txBox="1"/>
          <p:nvPr/>
        </p:nvSpPr>
        <p:spPr>
          <a:xfrm>
            <a:off x="8388828" y="639433"/>
            <a:ext cx="1823049" cy="369332"/>
          </a:xfrm>
          <a:prstGeom prst="rect">
            <a:avLst/>
          </a:prstGeom>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b="1">
                <a:solidFill>
                  <a:schemeClr val="lt1"/>
                </a:solidFill>
                <a:cs typeface="Arial"/>
              </a:rPr>
              <a:t>RESULTADOS</a:t>
            </a:r>
          </a:p>
        </p:txBody>
      </p:sp>
    </p:spTree>
    <p:extLst>
      <p:ext uri="{BB962C8B-B14F-4D97-AF65-F5344CB8AC3E}">
        <p14:creationId xmlns:p14="http://schemas.microsoft.com/office/powerpoint/2010/main" val="54275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171CE0D-BB66-47E8-AEFE-3DB10DAC7354}"/>
              </a:ext>
            </a:extLst>
          </p:cNvPr>
          <p:cNvSpPr>
            <a:spLocks noGrp="1"/>
          </p:cNvSpPr>
          <p:nvPr>
            <p:ph type="title"/>
          </p:nvPr>
        </p:nvSpPr>
        <p:spPr>
          <a:xfrm>
            <a:off x="609599" y="246411"/>
            <a:ext cx="10972800" cy="639762"/>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s-EC">
                <a:ln/>
                <a:solidFill>
                  <a:schemeClr val="accent3"/>
                </a:solidFill>
                <a:effectLst/>
              </a:rPr>
              <a:t>MARCO METODOLÓGICO</a:t>
            </a:r>
          </a:p>
        </p:txBody>
      </p:sp>
      <p:graphicFrame>
        <p:nvGraphicFramePr>
          <p:cNvPr id="2" name="Diagrama 2">
            <a:extLst>
              <a:ext uri="{FF2B5EF4-FFF2-40B4-BE49-F238E27FC236}">
                <a16:creationId xmlns:a16="http://schemas.microsoft.com/office/drawing/2014/main" id="{C47244D7-6B9B-4644-81DE-9B3ECD6004DA}"/>
              </a:ext>
            </a:extLst>
          </p:cNvPr>
          <p:cNvGraphicFramePr/>
          <p:nvPr>
            <p:extLst>
              <p:ext uri="{D42A27DB-BD31-4B8C-83A1-F6EECF244321}">
                <p14:modId xmlns:p14="http://schemas.microsoft.com/office/powerpoint/2010/main" val="2624347504"/>
              </p:ext>
            </p:extLst>
          </p:nvPr>
        </p:nvGraphicFramePr>
        <p:xfrm>
          <a:off x="560717" y="1370162"/>
          <a:ext cx="5535283" cy="4534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07" name="Diagrama 607">
            <a:extLst>
              <a:ext uri="{FF2B5EF4-FFF2-40B4-BE49-F238E27FC236}">
                <a16:creationId xmlns:a16="http://schemas.microsoft.com/office/drawing/2014/main" id="{2B9BCCA4-5B45-4BC7-BE86-9FEC9B31DEF6}"/>
              </a:ext>
            </a:extLst>
          </p:cNvPr>
          <p:cNvGraphicFramePr/>
          <p:nvPr>
            <p:extLst>
              <p:ext uri="{D42A27DB-BD31-4B8C-83A1-F6EECF244321}">
                <p14:modId xmlns:p14="http://schemas.microsoft.com/office/powerpoint/2010/main" val="1431116232"/>
              </p:ext>
            </p:extLst>
          </p:nvPr>
        </p:nvGraphicFramePr>
        <p:xfrm>
          <a:off x="6929888" y="1930880"/>
          <a:ext cx="4960187" cy="38732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73" name="Título 1">
            <a:extLst>
              <a:ext uri="{FF2B5EF4-FFF2-40B4-BE49-F238E27FC236}">
                <a16:creationId xmlns:a16="http://schemas.microsoft.com/office/drawing/2014/main" id="{50516C8A-D4A1-4D3E-B25C-671BDE5795E9}"/>
              </a:ext>
            </a:extLst>
          </p:cNvPr>
          <p:cNvSpPr txBox="1">
            <a:spLocks/>
          </p:cNvSpPr>
          <p:nvPr/>
        </p:nvSpPr>
        <p:spPr>
          <a:xfrm>
            <a:off x="6904793" y="1367844"/>
            <a:ext cx="1742537" cy="309083"/>
          </a:xfrm>
          <a:prstGeom prst="rect">
            <a:avLst/>
          </a:prstGeom>
        </p:spPr>
        <p:txBody>
          <a:bodyPr lIns="91440" tIns="45720" rIns="91440" bIns="45720" anchor="t"/>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000" ker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POBLACIÓN</a:t>
            </a:r>
            <a:endParaRPr lang="es-ES" sz="20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074" name="Título 1">
            <a:extLst>
              <a:ext uri="{FF2B5EF4-FFF2-40B4-BE49-F238E27FC236}">
                <a16:creationId xmlns:a16="http://schemas.microsoft.com/office/drawing/2014/main" id="{B3487B65-92CA-4AB2-8293-70ED107FB169}"/>
              </a:ext>
            </a:extLst>
          </p:cNvPr>
          <p:cNvSpPr txBox="1">
            <a:spLocks/>
          </p:cNvSpPr>
          <p:nvPr/>
        </p:nvSpPr>
        <p:spPr>
          <a:xfrm>
            <a:off x="9652957" y="1367844"/>
            <a:ext cx="1742537" cy="309083"/>
          </a:xfrm>
          <a:prstGeom prst="rect">
            <a:avLst/>
          </a:prstGeom>
        </p:spPr>
        <p:txBody>
          <a:bodyPr lIns="91440" tIns="45720" rIns="91440" bIns="45720" anchor="t"/>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000" ker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MUESTRA</a:t>
            </a:r>
            <a:endParaRPr lang="es-E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22072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E284E83-4563-48D0-A39F-B3D725F988E0}"/>
              </a:ext>
            </a:extLst>
          </p:cNvPr>
          <p:cNvSpPr>
            <a:spLocks noGrp="1"/>
          </p:cNvSpPr>
          <p:nvPr>
            <p:ph type="title"/>
          </p:nvPr>
        </p:nvSpPr>
        <p:spPr>
          <a:xfrm>
            <a:off x="862003" y="1613581"/>
            <a:ext cx="10972800" cy="1143000"/>
          </a:xfrm>
        </p:spPr>
        <p:txBody>
          <a:bodyPr/>
          <a:lstStyle/>
          <a:p>
            <a:pPr algn="l"/>
            <a:r>
              <a:rPr lang="es-EC" sz="3000" b="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Validación del </a:t>
            </a:r>
            <a:br>
              <a:rPr lang="es-EC" sz="3000" b="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es-EC" sz="3000" b="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Instrumento</a:t>
            </a:r>
          </a:p>
        </p:txBody>
      </p:sp>
      <p:pic>
        <p:nvPicPr>
          <p:cNvPr id="7" name="Imagen 6">
            <a:extLst>
              <a:ext uri="{FF2B5EF4-FFF2-40B4-BE49-F238E27FC236}">
                <a16:creationId xmlns:a16="http://schemas.microsoft.com/office/drawing/2014/main" id="{95939B9B-BC84-4500-A980-711256AA00A5}"/>
              </a:ext>
            </a:extLst>
          </p:cNvPr>
          <p:cNvPicPr>
            <a:picLocks noChangeAspect="1"/>
          </p:cNvPicPr>
          <p:nvPr/>
        </p:nvPicPr>
        <p:blipFill rotWithShape="1">
          <a:blip r:embed="rId2"/>
          <a:srcRect l="2276" t="29275" r="55135" b="8314"/>
          <a:stretch/>
        </p:blipFill>
        <p:spPr>
          <a:xfrm>
            <a:off x="4033158" y="130628"/>
            <a:ext cx="7296839" cy="6011862"/>
          </a:xfrm>
          <a:prstGeom prst="rect">
            <a:avLst/>
          </a:prstGeom>
        </p:spPr>
      </p:pic>
    </p:spTree>
    <p:extLst>
      <p:ext uri="{BB962C8B-B14F-4D97-AF65-F5344CB8AC3E}">
        <p14:creationId xmlns:p14="http://schemas.microsoft.com/office/powerpoint/2010/main" val="245698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13">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TotalTime>
  <Words>2917</Words>
  <Application>Microsoft Office PowerPoint</Application>
  <PresentationFormat>Panorámica</PresentationFormat>
  <Paragraphs>786</Paragraphs>
  <Slides>25</Slides>
  <Notes>0</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1</vt:i4>
      </vt:variant>
      <vt:variant>
        <vt:lpstr>Títulos de diapositiva</vt:lpstr>
      </vt:variant>
      <vt:variant>
        <vt:i4>25</vt:i4>
      </vt:variant>
    </vt:vector>
  </HeadingPairs>
  <TitlesOfParts>
    <vt:vector size="33" baseType="lpstr">
      <vt:lpstr>Arial</vt:lpstr>
      <vt:lpstr>Calibri</vt:lpstr>
      <vt:lpstr>Calibri Light</vt:lpstr>
      <vt:lpstr>Times New Roman</vt:lpstr>
      <vt:lpstr>Wingdings</vt:lpstr>
      <vt:lpstr>Tema13</vt:lpstr>
      <vt:lpstr>1_Tema de Office</vt:lpstr>
      <vt:lpstr>CorelDRAW</vt:lpstr>
      <vt:lpstr>Presentación de PowerPoint</vt:lpstr>
      <vt:lpstr>ÍNDICE </vt:lpstr>
      <vt:lpstr>PROBLEMA</vt:lpstr>
      <vt:lpstr>OBJETIVOS</vt:lpstr>
      <vt:lpstr>VARIABLES</vt:lpstr>
      <vt:lpstr>MARCO TEÓRICO</vt:lpstr>
      <vt:lpstr>MARCO REFERENCIAL</vt:lpstr>
      <vt:lpstr>MARCO METODOLÓGICO</vt:lpstr>
      <vt:lpstr>Validación del  Instrumento</vt:lpstr>
      <vt:lpstr>Validación del Instrumento</vt:lpstr>
      <vt:lpstr>Variable Auditoria Financiera</vt:lpstr>
      <vt:lpstr>Presentación de PowerPoint</vt:lpstr>
      <vt:lpstr>Presentación de PowerPoint</vt:lpstr>
      <vt:lpstr>Presentación de PowerPoint</vt:lpstr>
      <vt:lpstr>Presentación de PowerPoint</vt:lpstr>
      <vt:lpstr>Presentación de PowerPoint</vt:lpstr>
      <vt:lpstr>Aspectos Tributarios</vt:lpstr>
      <vt:lpstr>Análisis Inferencial - Encuesta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Almachi</dc:creator>
  <cp:lastModifiedBy>AUD12</cp:lastModifiedBy>
  <cp:revision>75</cp:revision>
  <dcterms:created xsi:type="dcterms:W3CDTF">2021-03-24T17:26:19Z</dcterms:created>
  <dcterms:modified xsi:type="dcterms:W3CDTF">2021-04-14T22:23:34Z</dcterms:modified>
</cp:coreProperties>
</file>