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4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ourgette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9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49" autoAdjust="0"/>
  </p:normalViewPr>
  <p:slideViewPr>
    <p:cSldViewPr snapToGrid="0">
      <p:cViewPr varScale="1">
        <p:scale>
          <a:sx n="37" d="100"/>
          <a:sy n="37" d="100"/>
        </p:scale>
        <p:origin x="600" y="34"/>
      </p:cViewPr>
      <p:guideLst>
        <p:guide orient="horz" pos="24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36831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8091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5" name="Google Shape;4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6431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9780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ccf68ad0da_3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gccf68ad0da_3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6051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330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1482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5046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3205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993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36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5283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935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778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c9970fe08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cc9970fe08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6566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ccf68ad0da_3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3020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gccf68ad0da_3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6445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6213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ccf68ad0da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gccf68ad0da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3831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ccf68ad0da_3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gccf68ad0da_3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3152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caf251313f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36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36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36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36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36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4" name="Google Shape;964;gcaf251313f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33991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ccf68ad0da_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gccf68ad0da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9650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caec95a2ad_4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gcaec95a2ad_4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13058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caec95a2ad_4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gcaec95a2ad_4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67990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576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ccf68ad0da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5" name="Google Shape;1165;gccf68ad0da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960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aec95a2ad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gcaec95a2ad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87294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caf251313f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1" name="Google Shape;1171;gcaf251313f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7553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cccdf66ee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3" name="Google Shape;1213;gcccdf66ee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33987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caec95a2ad_4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gcaec95a2ad_4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14960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cccdf66ee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5" name="Google Shape;1255;gcccdf66ee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6067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1" name="Google Shape;12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30265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ccf68ad0da_3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gccf68ad0da_3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3912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cbbe1558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gcbbe1558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14698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8" name="Google Shape;13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24971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cc9970fe08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36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gcc9970fe08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67664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cc9970fe08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1" name="Google Shape;1421;gcc9970fe08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180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caec95a2ad_3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caec95a2ad_3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99381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53723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cc9970fe08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3" name="Google Shape;1453;gcc9970fe08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96775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cc9970fe0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gcc9970fe0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55463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cccdf66e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6" name="Google Shape;1486;gcccdf66e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52169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caec95a2ad_4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9" name="Google Shape;1499;gcaec95a2ad_4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2511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04" name="Google Shape;2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3800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caec95a2ad_3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2" name="Google Shape;242;gcaec95a2ad_3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0245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ccf68ad0da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ccf68ad0da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435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9482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7770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layout">
  <p:cSld name="Cover slide layout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yle slide layout">
  <p:cSld name="1_Style slide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Images &amp; Contents Layout">
  <p:cSld name="40_Images &amp; Contents Layou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3"/>
          <p:cNvSpPr/>
          <p:nvPr/>
        </p:nvSpPr>
        <p:spPr>
          <a:xfrm>
            <a:off x="647699" y="619125"/>
            <a:ext cx="10906200" cy="561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3"/>
          <p:cNvSpPr>
            <a:spLocks noGrp="1"/>
          </p:cNvSpPr>
          <p:nvPr>
            <p:ph type="pic" idx="2"/>
          </p:nvPr>
        </p:nvSpPr>
        <p:spPr>
          <a:xfrm>
            <a:off x="2133600" y="0"/>
            <a:ext cx="3960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tyle slide layout">
  <p:cSld name="2_Style slide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s slide layout">
  <p:cSld name="2_Contents slide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573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Images and Contents Layout">
  <p:cSld name="7_Images and Contents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/>
          <p:nvPr/>
        </p:nvSpPr>
        <p:spPr>
          <a:xfrm>
            <a:off x="0" y="2723765"/>
            <a:ext cx="4872000" cy="1368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6"/>
          <p:cNvSpPr/>
          <p:nvPr/>
        </p:nvSpPr>
        <p:spPr>
          <a:xfrm>
            <a:off x="7320144" y="4089341"/>
            <a:ext cx="4872000" cy="136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Google Shape;37;p16"/>
          <p:cNvGrpSpPr/>
          <p:nvPr/>
        </p:nvGrpSpPr>
        <p:grpSpPr>
          <a:xfrm>
            <a:off x="4871887" y="1990196"/>
            <a:ext cx="2448217" cy="4304172"/>
            <a:chOff x="445712" y="1449040"/>
            <a:chExt cx="2112900" cy="3924300"/>
          </a:xfrm>
        </p:grpSpPr>
        <p:sp>
          <p:nvSpPr>
            <p:cNvPr id="38" name="Google Shape;38;p16"/>
            <p:cNvSpPr/>
            <p:nvPr/>
          </p:nvSpPr>
          <p:spPr>
            <a:xfrm>
              <a:off x="445712" y="1449040"/>
              <a:ext cx="2112900" cy="39243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6"/>
            <p:cNvSpPr/>
            <p:nvPr/>
          </p:nvSpPr>
          <p:spPr>
            <a:xfrm>
              <a:off x="1379920" y="1650572"/>
              <a:ext cx="216000" cy="34500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" name="Google Shape;40;p16"/>
            <p:cNvGrpSpPr/>
            <p:nvPr/>
          </p:nvGrpSpPr>
          <p:grpSpPr>
            <a:xfrm>
              <a:off x="1407683" y="5045752"/>
              <a:ext cx="211974" cy="211974"/>
              <a:chOff x="1549420" y="5712364"/>
              <a:chExt cx="312600" cy="312600"/>
            </a:xfrm>
          </p:grpSpPr>
          <p:sp>
            <p:nvSpPr>
              <p:cNvPr id="41" name="Google Shape;41;p16"/>
              <p:cNvSpPr/>
              <p:nvPr/>
            </p:nvSpPr>
            <p:spPr>
              <a:xfrm>
                <a:off x="1549420" y="5712364"/>
                <a:ext cx="312600" cy="312600"/>
              </a:xfrm>
              <a:prstGeom prst="ellipse">
                <a:avLst/>
              </a:prstGeom>
              <a:gradFill>
                <a:gsLst>
                  <a:gs pos="0">
                    <a:srgbClr val="0F0F0F"/>
                  </a:gs>
                  <a:gs pos="56000">
                    <a:srgbClr val="595959"/>
                  </a:gs>
                  <a:gs pos="91000">
                    <a:srgbClr val="7F7F7F"/>
                  </a:gs>
                  <a:gs pos="100000">
                    <a:srgbClr val="BFBFBF"/>
                  </a:gs>
                </a:gsLst>
                <a:lin ang="10800025" scaled="0"/>
              </a:gradFill>
              <a:ln w="12700" cap="flat" cmpd="sng">
                <a:solidFill>
                  <a:srgbClr val="26262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6"/>
              <p:cNvSpPr/>
              <p:nvPr/>
            </p:nvSpPr>
            <p:spPr>
              <a:xfrm>
                <a:off x="1634225" y="5796647"/>
                <a:ext cx="143100" cy="144000"/>
              </a:xfrm>
              <a:prstGeom prst="roundRect">
                <a:avLst>
                  <a:gd name="adj" fmla="val 16667"/>
                </a:avLst>
              </a:prstGeom>
              <a:solidFill>
                <a:srgbClr val="737373"/>
              </a:solidFill>
              <a:ln w="9525" cap="flat" cmpd="sng">
                <a:solidFill>
                  <a:srgbClr val="B0B0B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" name="Google Shape;43;p16"/>
          <p:cNvSpPr>
            <a:spLocks noGrp="1"/>
          </p:cNvSpPr>
          <p:nvPr>
            <p:ph type="pic" idx="2"/>
          </p:nvPr>
        </p:nvSpPr>
        <p:spPr>
          <a:xfrm>
            <a:off x="5051890" y="2449937"/>
            <a:ext cx="2088300" cy="3384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tyle slide layout">
  <p:cSld name="7_Style slide layou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s slide layout">
  <p:cSld name="3_Contents slide layou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>
            <a:spLocks noGrp="1"/>
          </p:cNvSpPr>
          <p:nvPr>
            <p:ph type="pic" idx="2"/>
          </p:nvPr>
        </p:nvSpPr>
        <p:spPr>
          <a:xfrm>
            <a:off x="1180011" y="3572698"/>
            <a:ext cx="2743200" cy="274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18"/>
          <p:cNvSpPr>
            <a:spLocks noGrp="1"/>
          </p:cNvSpPr>
          <p:nvPr>
            <p:ph type="pic" idx="3"/>
          </p:nvPr>
        </p:nvSpPr>
        <p:spPr>
          <a:xfrm>
            <a:off x="4733109" y="3572698"/>
            <a:ext cx="2743200" cy="274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18"/>
          <p:cNvSpPr>
            <a:spLocks noGrp="1"/>
          </p:cNvSpPr>
          <p:nvPr>
            <p:ph type="pic" idx="4"/>
          </p:nvPr>
        </p:nvSpPr>
        <p:spPr>
          <a:xfrm>
            <a:off x="8286207" y="3572698"/>
            <a:ext cx="2743200" cy="274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Images &amp; Contents Layout">
  <p:cSld name="15_Images &amp; Contents Layou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0" y="260648"/>
            <a:ext cx="12192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9"/>
          <p:cNvSpPr/>
          <p:nvPr/>
        </p:nvSpPr>
        <p:spPr>
          <a:xfrm>
            <a:off x="0" y="6597352"/>
            <a:ext cx="12192000" cy="2607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9"/>
          <p:cNvSpPr/>
          <p:nvPr/>
        </p:nvSpPr>
        <p:spPr>
          <a:xfrm>
            <a:off x="6714751" y="3822261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9" descr="Screen Clipp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72002" y="2081628"/>
            <a:ext cx="2519999" cy="427618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9"/>
          <p:cNvSpPr>
            <a:spLocks noGrp="1"/>
          </p:cNvSpPr>
          <p:nvPr>
            <p:ph type="pic" idx="2"/>
          </p:nvPr>
        </p:nvSpPr>
        <p:spPr>
          <a:xfrm>
            <a:off x="9828608" y="2270539"/>
            <a:ext cx="2363400" cy="2736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55" name="Google Shape;55;p19"/>
          <p:cNvGrpSpPr/>
          <p:nvPr/>
        </p:nvGrpSpPr>
        <p:grpSpPr>
          <a:xfrm>
            <a:off x="7019106" y="2420303"/>
            <a:ext cx="1890623" cy="3323882"/>
            <a:chOff x="445712" y="1449040"/>
            <a:chExt cx="2112900" cy="3924300"/>
          </a:xfrm>
        </p:grpSpPr>
        <p:sp>
          <p:nvSpPr>
            <p:cNvPr id="56" name="Google Shape;56;p19"/>
            <p:cNvSpPr/>
            <p:nvPr/>
          </p:nvSpPr>
          <p:spPr>
            <a:xfrm>
              <a:off x="445712" y="1449040"/>
              <a:ext cx="2112900" cy="39243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9"/>
            <p:cNvSpPr/>
            <p:nvPr/>
          </p:nvSpPr>
          <p:spPr>
            <a:xfrm>
              <a:off x="1379920" y="1650572"/>
              <a:ext cx="216000" cy="34500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8" name="Google Shape;58;p19"/>
            <p:cNvGrpSpPr/>
            <p:nvPr/>
          </p:nvGrpSpPr>
          <p:grpSpPr>
            <a:xfrm>
              <a:off x="1407683" y="5045752"/>
              <a:ext cx="211974" cy="211974"/>
              <a:chOff x="1549420" y="5712364"/>
              <a:chExt cx="312600" cy="312600"/>
            </a:xfrm>
          </p:grpSpPr>
          <p:sp>
            <p:nvSpPr>
              <p:cNvPr id="59" name="Google Shape;59;p19"/>
              <p:cNvSpPr/>
              <p:nvPr/>
            </p:nvSpPr>
            <p:spPr>
              <a:xfrm>
                <a:off x="1549420" y="5712364"/>
                <a:ext cx="312600" cy="312600"/>
              </a:xfrm>
              <a:prstGeom prst="ellipse">
                <a:avLst/>
              </a:prstGeom>
              <a:gradFill>
                <a:gsLst>
                  <a:gs pos="0">
                    <a:srgbClr val="0F0F0F"/>
                  </a:gs>
                  <a:gs pos="56000">
                    <a:srgbClr val="595959"/>
                  </a:gs>
                  <a:gs pos="91000">
                    <a:srgbClr val="7F7F7F"/>
                  </a:gs>
                  <a:gs pos="100000">
                    <a:srgbClr val="BFBFBF"/>
                  </a:gs>
                </a:gsLst>
                <a:lin ang="10800025" scaled="0"/>
              </a:gradFill>
              <a:ln w="12700" cap="flat" cmpd="sng">
                <a:solidFill>
                  <a:srgbClr val="26262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9"/>
              <p:cNvSpPr/>
              <p:nvPr/>
            </p:nvSpPr>
            <p:spPr>
              <a:xfrm>
                <a:off x="1634225" y="5796647"/>
                <a:ext cx="143100" cy="144000"/>
              </a:xfrm>
              <a:prstGeom prst="roundRect">
                <a:avLst>
                  <a:gd name="adj" fmla="val 16667"/>
                </a:avLst>
              </a:prstGeom>
              <a:solidFill>
                <a:srgbClr val="737373"/>
              </a:solidFill>
              <a:ln w="9525" cap="flat" cmpd="sng">
                <a:solidFill>
                  <a:srgbClr val="B0B0B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1" name="Google Shape;61;p19"/>
          <p:cNvSpPr>
            <a:spLocks noGrp="1"/>
          </p:cNvSpPr>
          <p:nvPr>
            <p:ph type="pic" idx="3"/>
          </p:nvPr>
        </p:nvSpPr>
        <p:spPr>
          <a:xfrm>
            <a:off x="7145482" y="2747285"/>
            <a:ext cx="1623900" cy="2663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Images &amp; Contents Layout">
  <p:cSld name="19_Images &amp; Contents Layou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0"/>
          <p:cNvSpPr>
            <a:spLocks noGrp="1"/>
          </p:cNvSpPr>
          <p:nvPr>
            <p:ph type="pic" idx="2"/>
          </p:nvPr>
        </p:nvSpPr>
        <p:spPr>
          <a:xfrm>
            <a:off x="3938588" y="637903"/>
            <a:ext cx="4314900" cy="5582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tyle slide layout">
  <p:cSld name="4_Style slide layou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d slide layout">
  <p:cSld name="1_End slide layou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/>
          <p:nvPr/>
        </p:nvSpPr>
        <p:spPr>
          <a:xfrm>
            <a:off x="0" y="1395662"/>
            <a:ext cx="12192000" cy="406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3"/>
          <p:cNvSpPr/>
          <p:nvPr/>
        </p:nvSpPr>
        <p:spPr>
          <a:xfrm>
            <a:off x="0" y="2045368"/>
            <a:ext cx="12192000" cy="2767200"/>
          </a:xfrm>
          <a:prstGeom prst="rect">
            <a:avLst/>
          </a:prstGeom>
          <a:solidFill>
            <a:srgbClr val="2F41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673"/>
            <a:ext cx="6364706" cy="6849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yle slide layout">
  <p:cSld name="5_Style slide layou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NG sets layout">
  <p:cSld name="PNG sets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323529" y="332482"/>
            <a:ext cx="11573100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con sets layout">
  <p:cSld name="1_Icon sets 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>
            <a:off x="323529" y="123478"/>
            <a:ext cx="11573100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24"/>
          <p:cNvSpPr/>
          <p:nvPr/>
        </p:nvSpPr>
        <p:spPr>
          <a:xfrm>
            <a:off x="354010" y="1131591"/>
            <a:ext cx="3560700" cy="5402700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4"/>
          <p:cNvSpPr/>
          <p:nvPr/>
        </p:nvSpPr>
        <p:spPr>
          <a:xfrm>
            <a:off x="531933" y="1347500"/>
            <a:ext cx="153900" cy="5015100"/>
          </a:xfrm>
          <a:prstGeom prst="roundRect">
            <a:avLst>
              <a:gd name="adj" fmla="val 50000"/>
            </a:avLst>
          </a:prstGeom>
          <a:solidFill>
            <a:schemeClr val="lt1">
              <a:alpha val="407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4"/>
          <p:cNvSpPr/>
          <p:nvPr/>
        </p:nvSpPr>
        <p:spPr>
          <a:xfrm rot="5400000">
            <a:off x="3057175" y="1276603"/>
            <a:ext cx="685800" cy="6852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lt1">
              <a:alpha val="2275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4"/>
          <p:cNvSpPr txBox="1"/>
          <p:nvPr/>
        </p:nvSpPr>
        <p:spPr>
          <a:xfrm>
            <a:off x="711704" y="1637214"/>
            <a:ext cx="2232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Resize without losing quality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4"/>
          <p:cNvSpPr txBox="1"/>
          <p:nvPr/>
        </p:nvSpPr>
        <p:spPr>
          <a:xfrm>
            <a:off x="711704" y="2127463"/>
            <a:ext cx="22323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Change Fill Color &amp;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Line Color</a:t>
            </a: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4"/>
          <p:cNvSpPr txBox="1"/>
          <p:nvPr/>
        </p:nvSpPr>
        <p:spPr>
          <a:xfrm>
            <a:off x="721229" y="5808438"/>
            <a:ext cx="223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www.allppt.com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4"/>
          <p:cNvSpPr txBox="1"/>
          <p:nvPr/>
        </p:nvSpPr>
        <p:spPr>
          <a:xfrm>
            <a:off x="721229" y="4450324"/>
            <a:ext cx="27174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PPT TEMPLATES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tyle slide layout">
  <p:cSld name="6_Style slide layou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Images &amp; Contents Layout">
  <p:cSld name="16_Images &amp; Contents Layou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6"/>
          <p:cNvSpPr/>
          <p:nvPr/>
        </p:nvSpPr>
        <p:spPr>
          <a:xfrm>
            <a:off x="1" y="0"/>
            <a:ext cx="12207000" cy="182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6"/>
          <p:cNvSpPr>
            <a:spLocks noGrp="1"/>
          </p:cNvSpPr>
          <p:nvPr>
            <p:ph type="pic" idx="2"/>
          </p:nvPr>
        </p:nvSpPr>
        <p:spPr>
          <a:xfrm>
            <a:off x="918873" y="2198425"/>
            <a:ext cx="2400000" cy="216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6"/>
          <p:cNvSpPr>
            <a:spLocks noGrp="1"/>
          </p:cNvSpPr>
          <p:nvPr>
            <p:ph type="pic" idx="3"/>
          </p:nvPr>
        </p:nvSpPr>
        <p:spPr>
          <a:xfrm>
            <a:off x="3648458" y="2199572"/>
            <a:ext cx="2320500" cy="216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6"/>
          <p:cNvSpPr>
            <a:spLocks noGrp="1"/>
          </p:cNvSpPr>
          <p:nvPr>
            <p:ph type="pic" idx="4"/>
          </p:nvPr>
        </p:nvSpPr>
        <p:spPr>
          <a:xfrm>
            <a:off x="6298465" y="2199572"/>
            <a:ext cx="2320500" cy="216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26"/>
          <p:cNvSpPr>
            <a:spLocks noGrp="1"/>
          </p:cNvSpPr>
          <p:nvPr>
            <p:ph type="pic" idx="5"/>
          </p:nvPr>
        </p:nvSpPr>
        <p:spPr>
          <a:xfrm>
            <a:off x="8948471" y="2199572"/>
            <a:ext cx="2320500" cy="216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title"/>
          </p:nvPr>
        </p:nvSpPr>
        <p:spPr>
          <a:xfrm>
            <a:off x="0" y="260648"/>
            <a:ext cx="12192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body" idx="1"/>
          </p:nvPr>
        </p:nvSpPr>
        <p:spPr>
          <a:xfrm>
            <a:off x="0" y="790582"/>
            <a:ext cx="12192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26"/>
          <p:cNvSpPr/>
          <p:nvPr/>
        </p:nvSpPr>
        <p:spPr>
          <a:xfrm>
            <a:off x="0" y="6597352"/>
            <a:ext cx="12192000" cy="260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s slide layout">
  <p:cSld name="3_Contents slide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>
            <a:spLocks noGrp="1"/>
          </p:cNvSpPr>
          <p:nvPr>
            <p:ph type="pic" idx="2"/>
          </p:nvPr>
        </p:nvSpPr>
        <p:spPr>
          <a:xfrm>
            <a:off x="1180011" y="3572698"/>
            <a:ext cx="2743200" cy="274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>
            <a:spLocks noGrp="1"/>
          </p:cNvSpPr>
          <p:nvPr>
            <p:ph type="pic" idx="3"/>
          </p:nvPr>
        </p:nvSpPr>
        <p:spPr>
          <a:xfrm>
            <a:off x="4733109" y="3572698"/>
            <a:ext cx="2743200" cy="274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>
            <a:spLocks noGrp="1"/>
          </p:cNvSpPr>
          <p:nvPr>
            <p:ph type="pic" idx="4"/>
          </p:nvPr>
        </p:nvSpPr>
        <p:spPr>
          <a:xfrm>
            <a:off x="8286207" y="3572698"/>
            <a:ext cx="2743200" cy="274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layout">
  <p:cSld name="Agenda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"/>
          <p:cNvSpPr/>
          <p:nvPr/>
        </p:nvSpPr>
        <p:spPr>
          <a:xfrm>
            <a:off x="11464516" y="156754"/>
            <a:ext cx="509700" cy="348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2D3F2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tyle slide layout">
  <p:cSld name="3_Style slide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s slide layout">
  <p:cSld name="1_Contents slide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slide layout">
  <p:cSld name="Contents slide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00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Images &amp; Contents Layout">
  <p:cSld name="24_Images &amp; Contents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0"/>
          <p:cNvSpPr/>
          <p:nvPr/>
        </p:nvSpPr>
        <p:spPr>
          <a:xfrm>
            <a:off x="7228120" y="1876149"/>
            <a:ext cx="4320000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0"/>
          <p:cNvSpPr>
            <a:spLocks noGrp="1"/>
          </p:cNvSpPr>
          <p:nvPr>
            <p:ph type="pic" idx="2"/>
          </p:nvPr>
        </p:nvSpPr>
        <p:spPr>
          <a:xfrm>
            <a:off x="6000213" y="653142"/>
            <a:ext cx="4320000" cy="432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tyle slide layout">
  <p:cSld name="8_Style slide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/>
          <p:nvPr/>
        </p:nvSpPr>
        <p:spPr>
          <a:xfrm>
            <a:off x="-1" y="824966"/>
            <a:ext cx="12192001" cy="6033034"/>
          </a:xfrm>
          <a:custGeom>
            <a:avLst/>
            <a:gdLst/>
            <a:ahLst/>
            <a:cxnLst/>
            <a:rect l="l" t="t" r="r" b="b"/>
            <a:pathLst>
              <a:path w="12192001" h="6033034" extrusionOk="0">
                <a:moveTo>
                  <a:pt x="1525965" y="5409993"/>
                </a:moveTo>
                <a:cubicBezTo>
                  <a:pt x="1520350" y="5409993"/>
                  <a:pt x="1512865" y="5419351"/>
                  <a:pt x="1507251" y="5423094"/>
                </a:cubicBezTo>
                <a:cubicBezTo>
                  <a:pt x="1512865" y="5428707"/>
                  <a:pt x="1520350" y="5434322"/>
                  <a:pt x="1527836" y="5439934"/>
                </a:cubicBezTo>
                <a:cubicBezTo>
                  <a:pt x="1535321" y="5434322"/>
                  <a:pt x="1540935" y="5428707"/>
                  <a:pt x="1548420" y="5424964"/>
                </a:cubicBezTo>
                <a:cubicBezTo>
                  <a:pt x="1540935" y="5419351"/>
                  <a:pt x="1533450" y="5409993"/>
                  <a:pt x="1525965" y="5409993"/>
                </a:cubicBezTo>
                <a:close/>
                <a:moveTo>
                  <a:pt x="1849703" y="5395023"/>
                </a:moveTo>
                <a:cubicBezTo>
                  <a:pt x="1847832" y="5398765"/>
                  <a:pt x="1845960" y="5402507"/>
                  <a:pt x="1844090" y="5406250"/>
                </a:cubicBezTo>
                <a:cubicBezTo>
                  <a:pt x="1862803" y="5428707"/>
                  <a:pt x="1883386" y="5449292"/>
                  <a:pt x="1915199" y="5445549"/>
                </a:cubicBezTo>
                <a:cubicBezTo>
                  <a:pt x="1917070" y="5441806"/>
                  <a:pt x="1918942" y="5438064"/>
                  <a:pt x="1920813" y="5434322"/>
                </a:cubicBezTo>
                <a:cubicBezTo>
                  <a:pt x="1898357" y="5419351"/>
                  <a:pt x="1874031" y="5406250"/>
                  <a:pt x="1849703" y="5395023"/>
                </a:cubicBezTo>
                <a:close/>
                <a:moveTo>
                  <a:pt x="1716839" y="5320170"/>
                </a:moveTo>
                <a:cubicBezTo>
                  <a:pt x="1714967" y="5323913"/>
                  <a:pt x="1711225" y="5327654"/>
                  <a:pt x="1709355" y="5329528"/>
                </a:cubicBezTo>
                <a:cubicBezTo>
                  <a:pt x="1729938" y="5370696"/>
                  <a:pt x="1750523" y="5409993"/>
                  <a:pt x="1771108" y="5451162"/>
                </a:cubicBezTo>
                <a:cubicBezTo>
                  <a:pt x="1771108" y="5453035"/>
                  <a:pt x="1772980" y="5453035"/>
                  <a:pt x="1772980" y="5453035"/>
                </a:cubicBezTo>
                <a:cubicBezTo>
                  <a:pt x="1812276" y="5460520"/>
                  <a:pt x="1853445" y="5468006"/>
                  <a:pt x="1896487" y="5475490"/>
                </a:cubicBezTo>
                <a:cubicBezTo>
                  <a:pt x="1832862" y="5419351"/>
                  <a:pt x="1774849" y="5368824"/>
                  <a:pt x="1716839" y="5320170"/>
                </a:cubicBezTo>
                <a:close/>
                <a:moveTo>
                  <a:pt x="9611947" y="5295844"/>
                </a:moveTo>
                <a:cubicBezTo>
                  <a:pt x="9593234" y="5314557"/>
                  <a:pt x="9589493" y="5406250"/>
                  <a:pt x="9610076" y="5441806"/>
                </a:cubicBezTo>
                <a:cubicBezTo>
                  <a:pt x="9641890" y="5494204"/>
                  <a:pt x="9735457" y="5524145"/>
                  <a:pt x="9810309" y="5505431"/>
                </a:cubicBezTo>
                <a:cubicBezTo>
                  <a:pt x="9791596" y="5447420"/>
                  <a:pt x="9772882" y="5389410"/>
                  <a:pt x="9757912" y="5342625"/>
                </a:cubicBezTo>
                <a:cubicBezTo>
                  <a:pt x="9707385" y="5323913"/>
                  <a:pt x="9662474" y="5310814"/>
                  <a:pt x="9611947" y="5295844"/>
                </a:cubicBezTo>
                <a:close/>
                <a:moveTo>
                  <a:pt x="1419299" y="5155494"/>
                </a:moveTo>
                <a:cubicBezTo>
                  <a:pt x="1423041" y="5172336"/>
                  <a:pt x="1423041" y="5181692"/>
                  <a:pt x="1424914" y="5192920"/>
                </a:cubicBezTo>
                <a:cubicBezTo>
                  <a:pt x="1428656" y="5207890"/>
                  <a:pt x="1428656" y="5234088"/>
                  <a:pt x="1436142" y="5235961"/>
                </a:cubicBezTo>
                <a:cubicBezTo>
                  <a:pt x="1471695" y="5245317"/>
                  <a:pt x="1509122" y="5249059"/>
                  <a:pt x="1546548" y="5249059"/>
                </a:cubicBezTo>
                <a:cubicBezTo>
                  <a:pt x="1550291" y="5249059"/>
                  <a:pt x="1559649" y="5211633"/>
                  <a:pt x="1557776" y="5209762"/>
                </a:cubicBezTo>
                <a:cubicBezTo>
                  <a:pt x="1514737" y="5191050"/>
                  <a:pt x="1477310" y="5153623"/>
                  <a:pt x="1419299" y="5155494"/>
                </a:cubicBezTo>
                <a:close/>
                <a:moveTo>
                  <a:pt x="2555193" y="5127425"/>
                </a:moveTo>
                <a:cubicBezTo>
                  <a:pt x="2525251" y="5148008"/>
                  <a:pt x="2495310" y="5166721"/>
                  <a:pt x="2463496" y="5187307"/>
                </a:cubicBezTo>
                <a:cubicBezTo>
                  <a:pt x="2465369" y="5194792"/>
                  <a:pt x="2467239" y="5200405"/>
                  <a:pt x="2469111" y="5204147"/>
                </a:cubicBezTo>
                <a:cubicBezTo>
                  <a:pt x="2485952" y="5222861"/>
                  <a:pt x="2480340" y="5267772"/>
                  <a:pt x="2519636" y="5256545"/>
                </a:cubicBezTo>
                <a:cubicBezTo>
                  <a:pt x="2560805" y="5243446"/>
                  <a:pt x="2540222" y="5207890"/>
                  <a:pt x="2534607" y="5177949"/>
                </a:cubicBezTo>
                <a:cubicBezTo>
                  <a:pt x="2553320" y="5168593"/>
                  <a:pt x="2575776" y="5159235"/>
                  <a:pt x="2555193" y="5127425"/>
                </a:cubicBezTo>
                <a:close/>
                <a:moveTo>
                  <a:pt x="1508889" y="5035261"/>
                </a:moveTo>
                <a:cubicBezTo>
                  <a:pt x="1498362" y="5036197"/>
                  <a:pt x="1487602" y="5041342"/>
                  <a:pt x="1479181" y="5046957"/>
                </a:cubicBezTo>
                <a:cubicBezTo>
                  <a:pt x="1471695" y="5052572"/>
                  <a:pt x="1479181" y="5076898"/>
                  <a:pt x="1481053" y="5093741"/>
                </a:cubicBezTo>
                <a:cubicBezTo>
                  <a:pt x="1482923" y="5103096"/>
                  <a:pt x="1492281" y="5114324"/>
                  <a:pt x="1490409" y="5121810"/>
                </a:cubicBezTo>
                <a:cubicBezTo>
                  <a:pt x="1482923" y="5149880"/>
                  <a:pt x="1497895" y="5151751"/>
                  <a:pt x="1522222" y="5144265"/>
                </a:cubicBezTo>
                <a:cubicBezTo>
                  <a:pt x="1535321" y="5149880"/>
                  <a:pt x="1548420" y="5159235"/>
                  <a:pt x="1563392" y="5161109"/>
                </a:cubicBezTo>
                <a:cubicBezTo>
                  <a:pt x="1569005" y="5162978"/>
                  <a:pt x="1585847" y="5148008"/>
                  <a:pt x="1585847" y="5148008"/>
                </a:cubicBezTo>
                <a:cubicBezTo>
                  <a:pt x="1570877" y="5114324"/>
                  <a:pt x="1555906" y="5078770"/>
                  <a:pt x="1537192" y="5048829"/>
                </a:cubicBezTo>
                <a:cubicBezTo>
                  <a:pt x="1529708" y="5037601"/>
                  <a:pt x="1519415" y="5034326"/>
                  <a:pt x="1508889" y="5035261"/>
                </a:cubicBezTo>
                <a:close/>
                <a:moveTo>
                  <a:pt x="2325018" y="4968361"/>
                </a:moveTo>
                <a:cubicBezTo>
                  <a:pt x="2283849" y="4970233"/>
                  <a:pt x="2267009" y="5003917"/>
                  <a:pt x="2289464" y="5035728"/>
                </a:cubicBezTo>
                <a:cubicBezTo>
                  <a:pt x="2300692" y="5052572"/>
                  <a:pt x="2304435" y="5065669"/>
                  <a:pt x="2281980" y="5075027"/>
                </a:cubicBezTo>
                <a:cubicBezTo>
                  <a:pt x="2270751" y="5080640"/>
                  <a:pt x="2261394" y="5089998"/>
                  <a:pt x="2250165" y="5095610"/>
                </a:cubicBezTo>
                <a:cubicBezTo>
                  <a:pt x="2231453" y="5106839"/>
                  <a:pt x="2222098" y="5153623"/>
                  <a:pt x="2235195" y="5170464"/>
                </a:cubicBezTo>
                <a:cubicBezTo>
                  <a:pt x="2253908" y="5191050"/>
                  <a:pt x="2272622" y="5211633"/>
                  <a:pt x="2287592" y="5228476"/>
                </a:cubicBezTo>
                <a:cubicBezTo>
                  <a:pt x="2308178" y="5217248"/>
                  <a:pt x="2326891" y="5206020"/>
                  <a:pt x="2345604" y="5198534"/>
                </a:cubicBezTo>
                <a:cubicBezTo>
                  <a:pt x="2364317" y="5191050"/>
                  <a:pt x="2368060" y="5183564"/>
                  <a:pt x="2351218" y="5168593"/>
                </a:cubicBezTo>
                <a:cubicBezTo>
                  <a:pt x="2343732" y="5161109"/>
                  <a:pt x="2343732" y="5148008"/>
                  <a:pt x="2341862" y="5136780"/>
                </a:cubicBezTo>
                <a:cubicBezTo>
                  <a:pt x="2339989" y="5125553"/>
                  <a:pt x="2343732" y="5114324"/>
                  <a:pt x="2341862" y="5103096"/>
                </a:cubicBezTo>
                <a:cubicBezTo>
                  <a:pt x="2338119" y="5075027"/>
                  <a:pt x="2349347" y="5041343"/>
                  <a:pt x="2313791" y="5024500"/>
                </a:cubicBezTo>
                <a:cubicBezTo>
                  <a:pt x="2311921" y="5024500"/>
                  <a:pt x="2315663" y="5011402"/>
                  <a:pt x="2317533" y="5003917"/>
                </a:cubicBezTo>
                <a:cubicBezTo>
                  <a:pt x="2319406" y="4992690"/>
                  <a:pt x="2321276" y="4981461"/>
                  <a:pt x="2325018" y="4968361"/>
                </a:cubicBezTo>
                <a:close/>
                <a:moveTo>
                  <a:pt x="2517766" y="4859824"/>
                </a:moveTo>
                <a:cubicBezTo>
                  <a:pt x="2499053" y="4861696"/>
                  <a:pt x="2482210" y="4887895"/>
                  <a:pt x="2465369" y="4902865"/>
                </a:cubicBezTo>
                <a:cubicBezTo>
                  <a:pt x="2467239" y="4906608"/>
                  <a:pt x="2469111" y="4908479"/>
                  <a:pt x="2470982" y="4912221"/>
                </a:cubicBezTo>
                <a:cubicBezTo>
                  <a:pt x="2517766" y="4889766"/>
                  <a:pt x="2519636" y="4927191"/>
                  <a:pt x="2530864" y="4962749"/>
                </a:cubicBezTo>
                <a:cubicBezTo>
                  <a:pt x="2547707" y="4934677"/>
                  <a:pt x="2570163" y="4914094"/>
                  <a:pt x="2570163" y="4893508"/>
                </a:cubicBezTo>
                <a:cubicBezTo>
                  <a:pt x="2570163" y="4882280"/>
                  <a:pt x="2534607" y="4857954"/>
                  <a:pt x="2517766" y="4859824"/>
                </a:cubicBezTo>
                <a:close/>
                <a:moveTo>
                  <a:pt x="1853445" y="4844854"/>
                </a:moveTo>
                <a:cubicBezTo>
                  <a:pt x="1840348" y="4871052"/>
                  <a:pt x="1834732" y="4886023"/>
                  <a:pt x="1827247" y="4900993"/>
                </a:cubicBezTo>
                <a:cubicBezTo>
                  <a:pt x="1829119" y="4904736"/>
                  <a:pt x="1830990" y="4908479"/>
                  <a:pt x="1832862" y="4910351"/>
                </a:cubicBezTo>
                <a:cubicBezTo>
                  <a:pt x="1847832" y="4902865"/>
                  <a:pt x="1862803" y="4895380"/>
                  <a:pt x="1877774" y="4887895"/>
                </a:cubicBezTo>
                <a:cubicBezTo>
                  <a:pt x="1870289" y="4876667"/>
                  <a:pt x="1864674" y="4863567"/>
                  <a:pt x="1853445" y="4844854"/>
                </a:cubicBezTo>
                <a:close/>
                <a:moveTo>
                  <a:pt x="2759165" y="4828012"/>
                </a:moveTo>
                <a:cubicBezTo>
                  <a:pt x="2751680" y="4828012"/>
                  <a:pt x="2736710" y="4833626"/>
                  <a:pt x="2734839" y="4839241"/>
                </a:cubicBezTo>
                <a:cubicBezTo>
                  <a:pt x="2729224" y="4856081"/>
                  <a:pt x="2729224" y="4874795"/>
                  <a:pt x="2723612" y="4900993"/>
                </a:cubicBezTo>
                <a:cubicBezTo>
                  <a:pt x="2744195" y="4891638"/>
                  <a:pt x="2759165" y="4889766"/>
                  <a:pt x="2766651" y="4880410"/>
                </a:cubicBezTo>
                <a:cubicBezTo>
                  <a:pt x="2774136" y="4871052"/>
                  <a:pt x="2774136" y="4854212"/>
                  <a:pt x="2774136" y="4841111"/>
                </a:cubicBezTo>
                <a:cubicBezTo>
                  <a:pt x="2774136" y="4835498"/>
                  <a:pt x="2762908" y="4828012"/>
                  <a:pt x="2759165" y="4828012"/>
                </a:cubicBezTo>
                <a:close/>
                <a:moveTo>
                  <a:pt x="2306306" y="4768130"/>
                </a:moveTo>
                <a:cubicBezTo>
                  <a:pt x="2317533" y="4786844"/>
                  <a:pt x="2328761" y="4801814"/>
                  <a:pt x="2343732" y="4826140"/>
                </a:cubicBezTo>
                <a:cubicBezTo>
                  <a:pt x="2345604" y="4773743"/>
                  <a:pt x="2341862" y="4770001"/>
                  <a:pt x="2306306" y="4768130"/>
                </a:cubicBezTo>
                <a:close/>
                <a:moveTo>
                  <a:pt x="2528994" y="4702633"/>
                </a:moveTo>
                <a:cubicBezTo>
                  <a:pt x="2523379" y="4721346"/>
                  <a:pt x="2517766" y="4738189"/>
                  <a:pt x="2512151" y="4756903"/>
                </a:cubicBezTo>
                <a:cubicBezTo>
                  <a:pt x="2517766" y="4758772"/>
                  <a:pt x="2523379" y="4758772"/>
                  <a:pt x="2528994" y="4760645"/>
                </a:cubicBezTo>
                <a:cubicBezTo>
                  <a:pt x="2532736" y="4741932"/>
                  <a:pt x="2536479" y="4723219"/>
                  <a:pt x="2538350" y="4704505"/>
                </a:cubicBezTo>
                <a:cubicBezTo>
                  <a:pt x="2534607" y="4704505"/>
                  <a:pt x="2532736" y="4702633"/>
                  <a:pt x="2528994" y="4702633"/>
                </a:cubicBezTo>
                <a:close/>
                <a:moveTo>
                  <a:pt x="3045479" y="4685792"/>
                </a:moveTo>
                <a:cubicBezTo>
                  <a:pt x="3017408" y="4683920"/>
                  <a:pt x="2989339" y="4697020"/>
                  <a:pt x="2961268" y="4704505"/>
                </a:cubicBezTo>
                <a:cubicBezTo>
                  <a:pt x="2959398" y="4704505"/>
                  <a:pt x="2957526" y="4711991"/>
                  <a:pt x="2959398" y="4713861"/>
                </a:cubicBezTo>
                <a:cubicBezTo>
                  <a:pt x="2985597" y="4741932"/>
                  <a:pt x="2968753" y="4760645"/>
                  <a:pt x="2948170" y="4781229"/>
                </a:cubicBezTo>
                <a:cubicBezTo>
                  <a:pt x="2944427" y="4784972"/>
                  <a:pt x="2946298" y="4796199"/>
                  <a:pt x="2950041" y="4801814"/>
                </a:cubicBezTo>
                <a:cubicBezTo>
                  <a:pt x="2968753" y="4850469"/>
                  <a:pt x="2946298" y="4893508"/>
                  <a:pt x="2936942" y="4938420"/>
                </a:cubicBezTo>
                <a:cubicBezTo>
                  <a:pt x="2886416" y="4932806"/>
                  <a:pt x="2884545" y="4936549"/>
                  <a:pt x="2890159" y="4987075"/>
                </a:cubicBezTo>
                <a:cubicBezTo>
                  <a:pt x="2890159" y="4994559"/>
                  <a:pt x="2884545" y="5003917"/>
                  <a:pt x="2878930" y="5009530"/>
                </a:cubicBezTo>
                <a:cubicBezTo>
                  <a:pt x="2869574" y="5022631"/>
                  <a:pt x="2858347" y="5031986"/>
                  <a:pt x="2848989" y="5041343"/>
                </a:cubicBezTo>
                <a:cubicBezTo>
                  <a:pt x="2852732" y="5046957"/>
                  <a:pt x="2856475" y="5050699"/>
                  <a:pt x="2858347" y="5056314"/>
                </a:cubicBezTo>
                <a:cubicBezTo>
                  <a:pt x="2882673" y="5041343"/>
                  <a:pt x="2914486" y="5050699"/>
                  <a:pt x="2931327" y="5018888"/>
                </a:cubicBezTo>
                <a:cubicBezTo>
                  <a:pt x="2950041" y="4983332"/>
                  <a:pt x="2965011" y="4947777"/>
                  <a:pt x="2983724" y="4912221"/>
                </a:cubicBezTo>
                <a:cubicBezTo>
                  <a:pt x="3009923" y="4861696"/>
                  <a:pt x="3039864" y="4814913"/>
                  <a:pt x="3066062" y="4764387"/>
                </a:cubicBezTo>
                <a:cubicBezTo>
                  <a:pt x="3079163" y="4741932"/>
                  <a:pt x="3066062" y="4687662"/>
                  <a:pt x="3045479" y="4685792"/>
                </a:cubicBezTo>
                <a:close/>
                <a:moveTo>
                  <a:pt x="2810159" y="4682049"/>
                </a:moveTo>
                <a:cubicBezTo>
                  <a:pt x="2799399" y="4682049"/>
                  <a:pt x="2787236" y="4682985"/>
                  <a:pt x="2777879" y="4682050"/>
                </a:cubicBezTo>
                <a:cubicBezTo>
                  <a:pt x="2776008" y="4685792"/>
                  <a:pt x="2774136" y="4687662"/>
                  <a:pt x="2772266" y="4691405"/>
                </a:cubicBezTo>
                <a:cubicBezTo>
                  <a:pt x="2790979" y="4713861"/>
                  <a:pt x="2809692" y="4738189"/>
                  <a:pt x="2830276" y="4760645"/>
                </a:cubicBezTo>
                <a:cubicBezTo>
                  <a:pt x="2834018" y="4758772"/>
                  <a:pt x="2839633" y="4758772"/>
                  <a:pt x="2843376" y="4756903"/>
                </a:cubicBezTo>
                <a:cubicBezTo>
                  <a:pt x="2841504" y="4734446"/>
                  <a:pt x="2843376" y="4706376"/>
                  <a:pt x="2834018" y="4687662"/>
                </a:cubicBezTo>
                <a:cubicBezTo>
                  <a:pt x="2830276" y="4682985"/>
                  <a:pt x="2820920" y="4682050"/>
                  <a:pt x="2810159" y="4682049"/>
                </a:cubicBezTo>
                <a:close/>
                <a:moveTo>
                  <a:pt x="2874486" y="4665910"/>
                </a:moveTo>
                <a:cubicBezTo>
                  <a:pt x="2868638" y="4666611"/>
                  <a:pt x="2863959" y="4668014"/>
                  <a:pt x="2863959" y="4668949"/>
                </a:cubicBezTo>
                <a:cubicBezTo>
                  <a:pt x="2862090" y="4687662"/>
                  <a:pt x="2862090" y="4706376"/>
                  <a:pt x="2863959" y="4725089"/>
                </a:cubicBezTo>
                <a:cubicBezTo>
                  <a:pt x="2863959" y="4730704"/>
                  <a:pt x="2878930" y="4740060"/>
                  <a:pt x="2880803" y="4738189"/>
                </a:cubicBezTo>
                <a:cubicBezTo>
                  <a:pt x="2893900" y="4732574"/>
                  <a:pt x="2907001" y="4723219"/>
                  <a:pt x="2916357" y="4713861"/>
                </a:cubicBezTo>
                <a:cubicBezTo>
                  <a:pt x="2923841" y="4708248"/>
                  <a:pt x="2923841" y="4697020"/>
                  <a:pt x="2925715" y="4691405"/>
                </a:cubicBezTo>
                <a:cubicBezTo>
                  <a:pt x="2912614" y="4680177"/>
                  <a:pt x="2903258" y="4670821"/>
                  <a:pt x="2892031" y="4667079"/>
                </a:cubicBezTo>
                <a:cubicBezTo>
                  <a:pt x="2887352" y="4665207"/>
                  <a:pt x="2880333" y="4665207"/>
                  <a:pt x="2874486" y="4665910"/>
                </a:cubicBezTo>
                <a:close/>
                <a:moveTo>
                  <a:pt x="3092260" y="4665206"/>
                </a:moveTo>
                <a:cubicBezTo>
                  <a:pt x="3088519" y="4667079"/>
                  <a:pt x="3084776" y="4667079"/>
                  <a:pt x="3081033" y="4668949"/>
                </a:cubicBezTo>
                <a:cubicBezTo>
                  <a:pt x="3084776" y="4683920"/>
                  <a:pt x="3086648" y="4698890"/>
                  <a:pt x="3094133" y="4711991"/>
                </a:cubicBezTo>
                <a:cubicBezTo>
                  <a:pt x="3097875" y="4717604"/>
                  <a:pt x="3116589" y="4710118"/>
                  <a:pt x="3129687" y="4706376"/>
                </a:cubicBezTo>
                <a:cubicBezTo>
                  <a:pt x="3129687" y="4702633"/>
                  <a:pt x="3127817" y="4698890"/>
                  <a:pt x="3127817" y="4693277"/>
                </a:cubicBezTo>
                <a:cubicBezTo>
                  <a:pt x="3116589" y="4683920"/>
                  <a:pt x="3103489" y="4674564"/>
                  <a:pt x="3092260" y="4665206"/>
                </a:cubicBezTo>
                <a:close/>
                <a:moveTo>
                  <a:pt x="2212740" y="4659593"/>
                </a:moveTo>
                <a:cubicBezTo>
                  <a:pt x="2205254" y="4659593"/>
                  <a:pt x="2188413" y="4672692"/>
                  <a:pt x="2190283" y="4678307"/>
                </a:cubicBezTo>
                <a:cubicBezTo>
                  <a:pt x="2194026" y="4698890"/>
                  <a:pt x="2197769" y="4723219"/>
                  <a:pt x="2212740" y="4736317"/>
                </a:cubicBezTo>
                <a:cubicBezTo>
                  <a:pt x="2261394" y="4786844"/>
                  <a:pt x="2257651" y="4820528"/>
                  <a:pt x="2194026" y="4844854"/>
                </a:cubicBezTo>
                <a:cubicBezTo>
                  <a:pt x="2175313" y="4852339"/>
                  <a:pt x="2165957" y="4867309"/>
                  <a:pt x="2184671" y="4878538"/>
                </a:cubicBezTo>
                <a:cubicBezTo>
                  <a:pt x="2210869" y="4893508"/>
                  <a:pt x="2203384" y="4912221"/>
                  <a:pt x="2199641" y="4930934"/>
                </a:cubicBezTo>
                <a:cubicBezTo>
                  <a:pt x="2199641" y="4949648"/>
                  <a:pt x="2192156" y="4962749"/>
                  <a:pt x="2188413" y="4977719"/>
                </a:cubicBezTo>
                <a:cubicBezTo>
                  <a:pt x="2192156" y="4981461"/>
                  <a:pt x="2195898" y="4985204"/>
                  <a:pt x="2197769" y="4988947"/>
                </a:cubicBezTo>
                <a:cubicBezTo>
                  <a:pt x="2214612" y="4979589"/>
                  <a:pt x="2233325" y="4970233"/>
                  <a:pt x="2248296" y="4959006"/>
                </a:cubicBezTo>
                <a:cubicBezTo>
                  <a:pt x="2265136" y="4945905"/>
                  <a:pt x="2276365" y="4921579"/>
                  <a:pt x="2295077" y="4914094"/>
                </a:cubicBezTo>
                <a:cubicBezTo>
                  <a:pt x="2313791" y="4904736"/>
                  <a:pt x="2315663" y="4899123"/>
                  <a:pt x="2310048" y="4882280"/>
                </a:cubicBezTo>
                <a:cubicBezTo>
                  <a:pt x="2287592" y="4814913"/>
                  <a:pt x="2267009" y="4745675"/>
                  <a:pt x="2242681" y="4678307"/>
                </a:cubicBezTo>
                <a:cubicBezTo>
                  <a:pt x="2238938" y="4668949"/>
                  <a:pt x="2223967" y="4661464"/>
                  <a:pt x="2212740" y="4659593"/>
                </a:cubicBezTo>
                <a:close/>
                <a:moveTo>
                  <a:pt x="2674957" y="4642751"/>
                </a:moveTo>
                <a:cubicBezTo>
                  <a:pt x="2658114" y="4644623"/>
                  <a:pt x="2641273" y="4648366"/>
                  <a:pt x="2616945" y="4652109"/>
                </a:cubicBezTo>
                <a:cubicBezTo>
                  <a:pt x="2622560" y="4663336"/>
                  <a:pt x="2628173" y="4670821"/>
                  <a:pt x="2633787" y="4680177"/>
                </a:cubicBezTo>
                <a:cubicBezTo>
                  <a:pt x="2648759" y="4670821"/>
                  <a:pt x="2663729" y="4659593"/>
                  <a:pt x="2678700" y="4650236"/>
                </a:cubicBezTo>
                <a:cubicBezTo>
                  <a:pt x="2676828" y="4648366"/>
                  <a:pt x="2674957" y="4644623"/>
                  <a:pt x="2674957" y="4642751"/>
                </a:cubicBezTo>
                <a:close/>
                <a:moveTo>
                  <a:pt x="2454141" y="4586612"/>
                </a:moveTo>
                <a:cubicBezTo>
                  <a:pt x="2450399" y="4584741"/>
                  <a:pt x="2442913" y="4590353"/>
                  <a:pt x="2435428" y="4592226"/>
                </a:cubicBezTo>
                <a:cubicBezTo>
                  <a:pt x="2439170" y="4599711"/>
                  <a:pt x="2444784" y="4607197"/>
                  <a:pt x="2448526" y="4614682"/>
                </a:cubicBezTo>
                <a:cubicBezTo>
                  <a:pt x="2452268" y="4627780"/>
                  <a:pt x="2456011" y="4640880"/>
                  <a:pt x="2457883" y="4653978"/>
                </a:cubicBezTo>
                <a:cubicBezTo>
                  <a:pt x="2461626" y="4680177"/>
                  <a:pt x="2463496" y="4706376"/>
                  <a:pt x="2467239" y="4738189"/>
                </a:cubicBezTo>
                <a:cubicBezTo>
                  <a:pt x="2476597" y="4710118"/>
                  <a:pt x="2485952" y="4691405"/>
                  <a:pt x="2493438" y="4674564"/>
                </a:cubicBezTo>
                <a:cubicBezTo>
                  <a:pt x="2487825" y="4650236"/>
                  <a:pt x="2485952" y="4631523"/>
                  <a:pt x="2478467" y="4612810"/>
                </a:cubicBezTo>
                <a:cubicBezTo>
                  <a:pt x="2474725" y="4601582"/>
                  <a:pt x="2463496" y="4594096"/>
                  <a:pt x="2454141" y="4586612"/>
                </a:cubicBezTo>
                <a:close/>
                <a:moveTo>
                  <a:pt x="2588877" y="4356439"/>
                </a:moveTo>
                <a:cubicBezTo>
                  <a:pt x="2596361" y="4371410"/>
                  <a:pt x="2600104" y="4380766"/>
                  <a:pt x="2605717" y="4391993"/>
                </a:cubicBezTo>
                <a:cubicBezTo>
                  <a:pt x="2618818" y="4384508"/>
                  <a:pt x="2633787" y="4378895"/>
                  <a:pt x="2646887" y="4371410"/>
                </a:cubicBezTo>
                <a:cubicBezTo>
                  <a:pt x="2645016" y="4369538"/>
                  <a:pt x="2645016" y="4365795"/>
                  <a:pt x="2643144" y="4363924"/>
                </a:cubicBezTo>
                <a:cubicBezTo>
                  <a:pt x="2628173" y="4362052"/>
                  <a:pt x="2613203" y="4360182"/>
                  <a:pt x="2588877" y="4356439"/>
                </a:cubicBezTo>
                <a:close/>
                <a:moveTo>
                  <a:pt x="9967499" y="2472017"/>
                </a:moveTo>
                <a:cubicBezTo>
                  <a:pt x="9918846" y="2490730"/>
                  <a:pt x="9873932" y="2507573"/>
                  <a:pt x="9827150" y="2524414"/>
                </a:cubicBezTo>
                <a:cubicBezTo>
                  <a:pt x="9832765" y="2539384"/>
                  <a:pt x="9838378" y="2550612"/>
                  <a:pt x="9845863" y="2569325"/>
                </a:cubicBezTo>
                <a:cubicBezTo>
                  <a:pt x="9864577" y="2556228"/>
                  <a:pt x="9883290" y="2548742"/>
                  <a:pt x="9896388" y="2535641"/>
                </a:cubicBezTo>
                <a:cubicBezTo>
                  <a:pt x="9911358" y="2520670"/>
                  <a:pt x="9918846" y="2494472"/>
                  <a:pt x="9948785" y="2500087"/>
                </a:cubicBezTo>
                <a:cubicBezTo>
                  <a:pt x="9952528" y="2500087"/>
                  <a:pt x="9958143" y="2485117"/>
                  <a:pt x="9967499" y="2472017"/>
                </a:cubicBezTo>
                <a:close/>
                <a:moveTo>
                  <a:pt x="8848448" y="0"/>
                </a:moveTo>
                <a:cubicBezTo>
                  <a:pt x="9187158" y="552040"/>
                  <a:pt x="9527739" y="1098465"/>
                  <a:pt x="9819665" y="1682318"/>
                </a:cubicBezTo>
                <a:cubicBezTo>
                  <a:pt x="9819665" y="1671091"/>
                  <a:pt x="9821535" y="1667348"/>
                  <a:pt x="9819665" y="1663605"/>
                </a:cubicBezTo>
                <a:cubicBezTo>
                  <a:pt x="9819665" y="1657992"/>
                  <a:pt x="9817793" y="1654249"/>
                  <a:pt x="9815922" y="1650506"/>
                </a:cubicBezTo>
                <a:cubicBezTo>
                  <a:pt x="9789724" y="1575654"/>
                  <a:pt x="9761653" y="1502672"/>
                  <a:pt x="9737326" y="1427819"/>
                </a:cubicBezTo>
                <a:cubicBezTo>
                  <a:pt x="9696158" y="1300569"/>
                  <a:pt x="9656861" y="1171449"/>
                  <a:pt x="9617562" y="1044198"/>
                </a:cubicBezTo>
                <a:cubicBezTo>
                  <a:pt x="9598848" y="986186"/>
                  <a:pt x="9580135" y="928176"/>
                  <a:pt x="9557680" y="870164"/>
                </a:cubicBezTo>
                <a:cubicBezTo>
                  <a:pt x="9546452" y="838352"/>
                  <a:pt x="9552065" y="821510"/>
                  <a:pt x="9591364" y="819639"/>
                </a:cubicBezTo>
                <a:cubicBezTo>
                  <a:pt x="9610076" y="870164"/>
                  <a:pt x="9626920" y="924434"/>
                  <a:pt x="9645633" y="976830"/>
                </a:cubicBezTo>
                <a:cubicBezTo>
                  <a:pt x="9688672" y="1098465"/>
                  <a:pt x="9729842" y="1220103"/>
                  <a:pt x="9772882" y="1341737"/>
                </a:cubicBezTo>
                <a:cubicBezTo>
                  <a:pt x="9780366" y="1360451"/>
                  <a:pt x="9793466" y="1377294"/>
                  <a:pt x="9804694" y="1394135"/>
                </a:cubicBezTo>
                <a:cubicBezTo>
                  <a:pt x="9808437" y="1399750"/>
                  <a:pt x="9810309" y="1405363"/>
                  <a:pt x="9810309" y="1410978"/>
                </a:cubicBezTo>
                <a:cubicBezTo>
                  <a:pt x="9819665" y="1515771"/>
                  <a:pt x="9870192" y="1607466"/>
                  <a:pt x="9902002" y="1704775"/>
                </a:cubicBezTo>
                <a:cubicBezTo>
                  <a:pt x="9952528" y="1858223"/>
                  <a:pt x="10006798" y="2011672"/>
                  <a:pt x="10062937" y="2163249"/>
                </a:cubicBezTo>
                <a:cubicBezTo>
                  <a:pt x="10079777" y="2210032"/>
                  <a:pt x="10100363" y="2254944"/>
                  <a:pt x="10120947" y="2299855"/>
                </a:cubicBezTo>
                <a:cubicBezTo>
                  <a:pt x="10126562" y="2312955"/>
                  <a:pt x="10145275" y="2320441"/>
                  <a:pt x="10156503" y="2331668"/>
                </a:cubicBezTo>
                <a:cubicBezTo>
                  <a:pt x="10158373" y="2329796"/>
                  <a:pt x="10162118" y="2327925"/>
                  <a:pt x="10163988" y="2324183"/>
                </a:cubicBezTo>
                <a:cubicBezTo>
                  <a:pt x="10167731" y="2337281"/>
                  <a:pt x="10171474" y="2352251"/>
                  <a:pt x="10177086" y="2367222"/>
                </a:cubicBezTo>
                <a:cubicBezTo>
                  <a:pt x="10180831" y="2355995"/>
                  <a:pt x="10184573" y="2346639"/>
                  <a:pt x="10186444" y="2337281"/>
                </a:cubicBezTo>
                <a:cubicBezTo>
                  <a:pt x="10192057" y="2376580"/>
                  <a:pt x="10212642" y="2389679"/>
                  <a:pt x="10250069" y="2397163"/>
                </a:cubicBezTo>
                <a:cubicBezTo>
                  <a:pt x="10326792" y="2412134"/>
                  <a:pt x="10401645" y="2432719"/>
                  <a:pt x="10478371" y="2453303"/>
                </a:cubicBezTo>
                <a:cubicBezTo>
                  <a:pt x="10523282" y="2464531"/>
                  <a:pt x="10568194" y="2477631"/>
                  <a:pt x="10613105" y="2490730"/>
                </a:cubicBezTo>
                <a:cubicBezTo>
                  <a:pt x="10624333" y="2494472"/>
                  <a:pt x="10633691" y="2503830"/>
                  <a:pt x="10643047" y="2511315"/>
                </a:cubicBezTo>
                <a:cubicBezTo>
                  <a:pt x="10676731" y="2541256"/>
                  <a:pt x="10710415" y="2573068"/>
                  <a:pt x="10744098" y="2603009"/>
                </a:cubicBezTo>
                <a:cubicBezTo>
                  <a:pt x="10766554" y="2623595"/>
                  <a:pt x="10762811" y="2644178"/>
                  <a:pt x="10732870" y="2662891"/>
                </a:cubicBezTo>
                <a:cubicBezTo>
                  <a:pt x="10714156" y="2675992"/>
                  <a:pt x="10693573" y="2689089"/>
                  <a:pt x="10672988" y="2702190"/>
                </a:cubicBezTo>
                <a:cubicBezTo>
                  <a:pt x="10674860" y="2705933"/>
                  <a:pt x="10676731" y="2707803"/>
                  <a:pt x="10676731" y="2707803"/>
                </a:cubicBezTo>
                <a:cubicBezTo>
                  <a:pt x="10751583" y="2705933"/>
                  <a:pt x="10759068" y="2709676"/>
                  <a:pt x="10781525" y="2788271"/>
                </a:cubicBezTo>
                <a:cubicBezTo>
                  <a:pt x="10789009" y="2816340"/>
                  <a:pt x="10803980" y="2833183"/>
                  <a:pt x="10832049" y="2840668"/>
                </a:cubicBezTo>
                <a:cubicBezTo>
                  <a:pt x="10854508" y="2846281"/>
                  <a:pt x="10876963" y="2859382"/>
                  <a:pt x="10899419" y="2864995"/>
                </a:cubicBezTo>
                <a:cubicBezTo>
                  <a:pt x="10912517" y="2868737"/>
                  <a:pt x="10929360" y="2863124"/>
                  <a:pt x="10944329" y="2859382"/>
                </a:cubicBezTo>
                <a:cubicBezTo>
                  <a:pt x="10989243" y="2881837"/>
                  <a:pt x="10998598" y="2909906"/>
                  <a:pt x="10992984" y="2962303"/>
                </a:cubicBezTo>
                <a:cubicBezTo>
                  <a:pt x="10987369" y="3005344"/>
                  <a:pt x="10994855" y="3050256"/>
                  <a:pt x="10985500" y="3093296"/>
                </a:cubicBezTo>
                <a:cubicBezTo>
                  <a:pt x="10968657" y="3173763"/>
                  <a:pt x="10946201" y="3252359"/>
                  <a:pt x="10921872" y="3329083"/>
                </a:cubicBezTo>
                <a:cubicBezTo>
                  <a:pt x="10914390" y="3351538"/>
                  <a:pt x="10895676" y="3372123"/>
                  <a:pt x="10880706" y="3396450"/>
                </a:cubicBezTo>
                <a:cubicBezTo>
                  <a:pt x="10903160" y="3415163"/>
                  <a:pt x="10933102" y="3433876"/>
                  <a:pt x="10953686" y="3460075"/>
                </a:cubicBezTo>
                <a:cubicBezTo>
                  <a:pt x="10963042" y="3471302"/>
                  <a:pt x="10957428" y="3501243"/>
                  <a:pt x="10948073" y="3516214"/>
                </a:cubicBezTo>
                <a:cubicBezTo>
                  <a:pt x="10923745" y="3557384"/>
                  <a:pt x="10914390" y="3600425"/>
                  <a:pt x="10910647" y="3645336"/>
                </a:cubicBezTo>
                <a:cubicBezTo>
                  <a:pt x="10901289" y="3737030"/>
                  <a:pt x="10890061" y="3828726"/>
                  <a:pt x="10878834" y="3918549"/>
                </a:cubicBezTo>
                <a:cubicBezTo>
                  <a:pt x="10876963" y="3939134"/>
                  <a:pt x="10875091" y="3959719"/>
                  <a:pt x="10873220" y="3978432"/>
                </a:cubicBezTo>
                <a:cubicBezTo>
                  <a:pt x="10867605" y="4053285"/>
                  <a:pt x="10813335" y="4096325"/>
                  <a:pt x="10764683" y="4141237"/>
                </a:cubicBezTo>
                <a:cubicBezTo>
                  <a:pt x="10699186" y="4201119"/>
                  <a:pt x="10620590" y="4195505"/>
                  <a:pt x="10540125" y="4184277"/>
                </a:cubicBezTo>
                <a:cubicBezTo>
                  <a:pt x="10513924" y="4180534"/>
                  <a:pt x="10485855" y="4182405"/>
                  <a:pt x="10459657" y="4186148"/>
                </a:cubicBezTo>
                <a:cubicBezTo>
                  <a:pt x="10349250" y="4197376"/>
                  <a:pt x="10240714" y="4195505"/>
                  <a:pt x="10149017" y="4118780"/>
                </a:cubicBezTo>
                <a:cubicBezTo>
                  <a:pt x="10175217" y="4146852"/>
                  <a:pt x="10171474" y="4199248"/>
                  <a:pt x="10223870" y="4210476"/>
                </a:cubicBezTo>
                <a:cubicBezTo>
                  <a:pt x="10235099" y="4212347"/>
                  <a:pt x="10242583" y="4231060"/>
                  <a:pt x="10250069" y="4242288"/>
                </a:cubicBezTo>
                <a:cubicBezTo>
                  <a:pt x="10265040" y="4270359"/>
                  <a:pt x="10276267" y="4300300"/>
                  <a:pt x="10293110" y="4333983"/>
                </a:cubicBezTo>
                <a:cubicBezTo>
                  <a:pt x="10246326" y="4339597"/>
                  <a:pt x="10244455" y="4363924"/>
                  <a:pt x="10248196" y="4397608"/>
                </a:cubicBezTo>
                <a:cubicBezTo>
                  <a:pt x="10250069" y="4420065"/>
                  <a:pt x="10236971" y="4446263"/>
                  <a:pt x="10229484" y="4468719"/>
                </a:cubicBezTo>
                <a:cubicBezTo>
                  <a:pt x="10222000" y="4489302"/>
                  <a:pt x="10208899" y="4509888"/>
                  <a:pt x="10201415" y="4530471"/>
                </a:cubicBezTo>
                <a:cubicBezTo>
                  <a:pt x="10188316" y="4567898"/>
                  <a:pt x="10171474" y="4605324"/>
                  <a:pt x="10207030" y="4642751"/>
                </a:cubicBezTo>
                <a:cubicBezTo>
                  <a:pt x="10238841" y="4648366"/>
                  <a:pt x="10276267" y="4653978"/>
                  <a:pt x="10311824" y="4659593"/>
                </a:cubicBezTo>
                <a:cubicBezTo>
                  <a:pt x="10317436" y="4678307"/>
                  <a:pt x="10323050" y="4693277"/>
                  <a:pt x="10326792" y="4708248"/>
                </a:cubicBezTo>
                <a:cubicBezTo>
                  <a:pt x="10300596" y="4661464"/>
                  <a:pt x="10259426" y="4653978"/>
                  <a:pt x="10220128" y="4655850"/>
                </a:cubicBezTo>
                <a:cubicBezTo>
                  <a:pt x="10227613" y="4706376"/>
                  <a:pt x="10235099" y="4756903"/>
                  <a:pt x="10242583" y="4807427"/>
                </a:cubicBezTo>
                <a:cubicBezTo>
                  <a:pt x="10244455" y="4813042"/>
                  <a:pt x="10250069" y="4820528"/>
                  <a:pt x="10255684" y="4824271"/>
                </a:cubicBezTo>
                <a:cubicBezTo>
                  <a:pt x="10351120" y="4906608"/>
                  <a:pt x="10375449" y="5003917"/>
                  <a:pt x="10324922" y="5116197"/>
                </a:cubicBezTo>
                <a:cubicBezTo>
                  <a:pt x="10321179" y="5125553"/>
                  <a:pt x="10319308" y="5140523"/>
                  <a:pt x="10323050" y="5149880"/>
                </a:cubicBezTo>
                <a:cubicBezTo>
                  <a:pt x="10336150" y="5181692"/>
                  <a:pt x="10330537" y="5206020"/>
                  <a:pt x="10302466" y="5224733"/>
                </a:cubicBezTo>
                <a:cubicBezTo>
                  <a:pt x="10308079" y="5250932"/>
                  <a:pt x="10315566" y="5265903"/>
                  <a:pt x="10347377" y="5273387"/>
                </a:cubicBezTo>
                <a:cubicBezTo>
                  <a:pt x="10384804" y="5282743"/>
                  <a:pt x="10431588" y="5293972"/>
                  <a:pt x="10440944" y="5344498"/>
                </a:cubicBezTo>
                <a:cubicBezTo>
                  <a:pt x="10442816" y="5350111"/>
                  <a:pt x="10457785" y="5355726"/>
                  <a:pt x="10467142" y="5357596"/>
                </a:cubicBezTo>
                <a:cubicBezTo>
                  <a:pt x="10515796" y="5370696"/>
                  <a:pt x="10530767" y="5393152"/>
                  <a:pt x="10517669" y="5441806"/>
                </a:cubicBezTo>
                <a:cubicBezTo>
                  <a:pt x="10510181" y="5473618"/>
                  <a:pt x="10510181" y="5496074"/>
                  <a:pt x="10549480" y="5509174"/>
                </a:cubicBezTo>
                <a:cubicBezTo>
                  <a:pt x="10568194" y="5514787"/>
                  <a:pt x="10579421" y="5542858"/>
                  <a:pt x="10594392" y="5557829"/>
                </a:cubicBezTo>
                <a:cubicBezTo>
                  <a:pt x="10601878" y="5565314"/>
                  <a:pt x="10611235" y="5572799"/>
                  <a:pt x="10620590" y="5572799"/>
                </a:cubicBezTo>
                <a:cubicBezTo>
                  <a:pt x="10659888" y="5578412"/>
                  <a:pt x="10699186" y="5578412"/>
                  <a:pt x="10738483" y="5584027"/>
                </a:cubicBezTo>
                <a:cubicBezTo>
                  <a:pt x="10781525" y="5591513"/>
                  <a:pt x="10800238" y="5574669"/>
                  <a:pt x="10790880" y="5535372"/>
                </a:cubicBezTo>
                <a:cubicBezTo>
                  <a:pt x="10805853" y="5520402"/>
                  <a:pt x="10818950" y="5511044"/>
                  <a:pt x="10830179" y="5496074"/>
                </a:cubicBezTo>
                <a:cubicBezTo>
                  <a:pt x="10850762" y="5468006"/>
                  <a:pt x="10869476" y="5441806"/>
                  <a:pt x="10905032" y="5432450"/>
                </a:cubicBezTo>
                <a:cubicBezTo>
                  <a:pt x="10916259" y="5428707"/>
                  <a:pt x="10927487" y="5413736"/>
                  <a:pt x="10931230" y="5402507"/>
                </a:cubicBezTo>
                <a:cubicBezTo>
                  <a:pt x="10951816" y="5357596"/>
                  <a:pt x="10979885" y="5351983"/>
                  <a:pt x="11022927" y="5372566"/>
                </a:cubicBezTo>
                <a:cubicBezTo>
                  <a:pt x="11056608" y="5389410"/>
                  <a:pt x="11071579" y="5415608"/>
                  <a:pt x="11079066" y="5447420"/>
                </a:cubicBezTo>
                <a:cubicBezTo>
                  <a:pt x="11095906" y="5432450"/>
                  <a:pt x="11110877" y="5419351"/>
                  <a:pt x="11125847" y="5404380"/>
                </a:cubicBezTo>
                <a:cubicBezTo>
                  <a:pt x="11127718" y="5406250"/>
                  <a:pt x="11131461" y="5409993"/>
                  <a:pt x="11133333" y="5411865"/>
                </a:cubicBezTo>
                <a:cubicBezTo>
                  <a:pt x="11137076" y="5396895"/>
                  <a:pt x="11142691" y="5380052"/>
                  <a:pt x="11146432" y="5363211"/>
                </a:cubicBezTo>
                <a:cubicBezTo>
                  <a:pt x="11165145" y="5396895"/>
                  <a:pt x="11183857" y="5430579"/>
                  <a:pt x="11204443" y="5464263"/>
                </a:cubicBezTo>
                <a:cubicBezTo>
                  <a:pt x="11211929" y="5445549"/>
                  <a:pt x="11219413" y="5424964"/>
                  <a:pt x="11228771" y="5400638"/>
                </a:cubicBezTo>
                <a:cubicBezTo>
                  <a:pt x="11236257" y="5402507"/>
                  <a:pt x="11245613" y="5406250"/>
                  <a:pt x="11256840" y="5409993"/>
                </a:cubicBezTo>
                <a:cubicBezTo>
                  <a:pt x="11254970" y="5395023"/>
                  <a:pt x="11254970" y="5381924"/>
                  <a:pt x="11253098" y="5366953"/>
                </a:cubicBezTo>
                <a:cubicBezTo>
                  <a:pt x="11254970" y="5366953"/>
                  <a:pt x="11258710" y="5365081"/>
                  <a:pt x="11260583" y="5365081"/>
                </a:cubicBezTo>
                <a:cubicBezTo>
                  <a:pt x="11268068" y="5385667"/>
                  <a:pt x="11273683" y="5404380"/>
                  <a:pt x="11281167" y="5424964"/>
                </a:cubicBezTo>
                <a:cubicBezTo>
                  <a:pt x="11303624" y="5408122"/>
                  <a:pt x="11326081" y="5391280"/>
                  <a:pt x="11350407" y="5370696"/>
                </a:cubicBezTo>
                <a:cubicBezTo>
                  <a:pt x="11357891" y="5387537"/>
                  <a:pt x="11365377" y="5406250"/>
                  <a:pt x="11374733" y="5432450"/>
                </a:cubicBezTo>
                <a:cubicBezTo>
                  <a:pt x="11369120" y="5402507"/>
                  <a:pt x="11365377" y="5378181"/>
                  <a:pt x="11361634" y="5351983"/>
                </a:cubicBezTo>
                <a:cubicBezTo>
                  <a:pt x="11370990" y="5355726"/>
                  <a:pt x="11376605" y="5359469"/>
                  <a:pt x="11384091" y="5363211"/>
                </a:cubicBezTo>
                <a:cubicBezTo>
                  <a:pt x="11384091" y="5329528"/>
                  <a:pt x="11384091" y="5297713"/>
                  <a:pt x="11384091" y="5265903"/>
                </a:cubicBezTo>
                <a:cubicBezTo>
                  <a:pt x="11385963" y="5264030"/>
                  <a:pt x="11389703" y="5264030"/>
                  <a:pt x="11391575" y="5262160"/>
                </a:cubicBezTo>
                <a:cubicBezTo>
                  <a:pt x="11406546" y="5293972"/>
                  <a:pt x="11421517" y="5323913"/>
                  <a:pt x="11440230" y="5365081"/>
                </a:cubicBezTo>
                <a:cubicBezTo>
                  <a:pt x="11443973" y="5325785"/>
                  <a:pt x="11445843" y="5295844"/>
                  <a:pt x="11447715" y="5265903"/>
                </a:cubicBezTo>
                <a:cubicBezTo>
                  <a:pt x="11449586" y="5265903"/>
                  <a:pt x="11453330" y="5265903"/>
                  <a:pt x="11455201" y="5265903"/>
                </a:cubicBezTo>
                <a:cubicBezTo>
                  <a:pt x="11457073" y="5293972"/>
                  <a:pt x="11460816" y="5322042"/>
                  <a:pt x="11462685" y="5357596"/>
                </a:cubicBezTo>
                <a:cubicBezTo>
                  <a:pt x="11475786" y="5338883"/>
                  <a:pt x="11483270" y="5329528"/>
                  <a:pt x="11488885" y="5320170"/>
                </a:cubicBezTo>
                <a:cubicBezTo>
                  <a:pt x="11496369" y="5359469"/>
                  <a:pt x="11501982" y="5398765"/>
                  <a:pt x="11509470" y="5439934"/>
                </a:cubicBezTo>
                <a:cubicBezTo>
                  <a:pt x="11513212" y="5439934"/>
                  <a:pt x="11516955" y="5439934"/>
                  <a:pt x="11520695" y="5439934"/>
                </a:cubicBezTo>
                <a:cubicBezTo>
                  <a:pt x="11528184" y="5417479"/>
                  <a:pt x="11535668" y="5396895"/>
                  <a:pt x="11543152" y="5370696"/>
                </a:cubicBezTo>
                <a:cubicBezTo>
                  <a:pt x="11546896" y="5400638"/>
                  <a:pt x="11550639" y="5424964"/>
                  <a:pt x="11554382" y="5451162"/>
                </a:cubicBezTo>
                <a:cubicBezTo>
                  <a:pt x="11558122" y="5451162"/>
                  <a:pt x="11561865" y="5451162"/>
                  <a:pt x="11563737" y="5451162"/>
                </a:cubicBezTo>
                <a:cubicBezTo>
                  <a:pt x="11567480" y="5439934"/>
                  <a:pt x="11569352" y="5428707"/>
                  <a:pt x="11573095" y="5419351"/>
                </a:cubicBezTo>
                <a:cubicBezTo>
                  <a:pt x="11574965" y="5419351"/>
                  <a:pt x="11576836" y="5419351"/>
                  <a:pt x="11578708" y="5419351"/>
                </a:cubicBezTo>
                <a:cubicBezTo>
                  <a:pt x="11580578" y="5432450"/>
                  <a:pt x="11582451" y="5443677"/>
                  <a:pt x="11584323" y="5451162"/>
                </a:cubicBezTo>
                <a:cubicBezTo>
                  <a:pt x="11597421" y="5438064"/>
                  <a:pt x="11612392" y="5423094"/>
                  <a:pt x="11631104" y="5402507"/>
                </a:cubicBezTo>
                <a:cubicBezTo>
                  <a:pt x="11632975" y="5430579"/>
                  <a:pt x="11634847" y="5449292"/>
                  <a:pt x="11634847" y="5466132"/>
                </a:cubicBezTo>
                <a:cubicBezTo>
                  <a:pt x="11634847" y="5466132"/>
                  <a:pt x="11636718" y="5466132"/>
                  <a:pt x="11636718" y="5466132"/>
                </a:cubicBezTo>
                <a:cubicBezTo>
                  <a:pt x="11638590" y="5451162"/>
                  <a:pt x="11640462" y="5436191"/>
                  <a:pt x="11642333" y="5413736"/>
                </a:cubicBezTo>
                <a:cubicBezTo>
                  <a:pt x="11651689" y="5428707"/>
                  <a:pt x="11655430" y="5436191"/>
                  <a:pt x="11661045" y="5443677"/>
                </a:cubicBezTo>
                <a:cubicBezTo>
                  <a:pt x="11662919" y="5439934"/>
                  <a:pt x="11664788" y="5438064"/>
                  <a:pt x="11664788" y="5434322"/>
                </a:cubicBezTo>
                <a:cubicBezTo>
                  <a:pt x="11668531" y="5447420"/>
                  <a:pt x="11672274" y="5460520"/>
                  <a:pt x="11677889" y="5481103"/>
                </a:cubicBezTo>
                <a:cubicBezTo>
                  <a:pt x="11681631" y="5468006"/>
                  <a:pt x="11685374" y="5460520"/>
                  <a:pt x="11687245" y="5453035"/>
                </a:cubicBezTo>
                <a:cubicBezTo>
                  <a:pt x="11690988" y="5456777"/>
                  <a:pt x="11694729" y="5462391"/>
                  <a:pt x="11698472" y="5466132"/>
                </a:cubicBezTo>
                <a:cubicBezTo>
                  <a:pt x="11722801" y="5417479"/>
                  <a:pt x="11676016" y="5396895"/>
                  <a:pt x="11657304" y="5363211"/>
                </a:cubicBezTo>
                <a:cubicBezTo>
                  <a:pt x="11664788" y="5365081"/>
                  <a:pt x="11672274" y="5366953"/>
                  <a:pt x="11681631" y="5368824"/>
                </a:cubicBezTo>
                <a:cubicBezTo>
                  <a:pt x="11681631" y="5363211"/>
                  <a:pt x="11681631" y="5357596"/>
                  <a:pt x="11681631" y="5361339"/>
                </a:cubicBezTo>
                <a:cubicBezTo>
                  <a:pt x="11705958" y="5389410"/>
                  <a:pt x="11734028" y="5421221"/>
                  <a:pt x="11763967" y="5454905"/>
                </a:cubicBezTo>
                <a:cubicBezTo>
                  <a:pt x="11773325" y="5445549"/>
                  <a:pt x="11777068" y="5439934"/>
                  <a:pt x="11780811" y="5436191"/>
                </a:cubicBezTo>
                <a:cubicBezTo>
                  <a:pt x="11786424" y="5453035"/>
                  <a:pt x="11792039" y="5468006"/>
                  <a:pt x="11797654" y="5482976"/>
                </a:cubicBezTo>
                <a:cubicBezTo>
                  <a:pt x="11801394" y="5481103"/>
                  <a:pt x="11805137" y="5481103"/>
                  <a:pt x="11810752" y="5479233"/>
                </a:cubicBezTo>
                <a:cubicBezTo>
                  <a:pt x="11801394" y="5430579"/>
                  <a:pt x="11792039" y="5380052"/>
                  <a:pt x="11784553" y="5331397"/>
                </a:cubicBezTo>
                <a:cubicBezTo>
                  <a:pt x="11788296" y="5329528"/>
                  <a:pt x="11792039" y="5329528"/>
                  <a:pt x="11793911" y="5327654"/>
                </a:cubicBezTo>
                <a:cubicBezTo>
                  <a:pt x="11812624" y="5381924"/>
                  <a:pt x="11831338" y="5438064"/>
                  <a:pt x="11848178" y="5492332"/>
                </a:cubicBezTo>
                <a:cubicBezTo>
                  <a:pt x="11851921" y="5492332"/>
                  <a:pt x="11853793" y="5490461"/>
                  <a:pt x="11857533" y="5490461"/>
                </a:cubicBezTo>
                <a:cubicBezTo>
                  <a:pt x="11853793" y="5454905"/>
                  <a:pt x="11850050" y="5419351"/>
                  <a:pt x="11846308" y="5383795"/>
                </a:cubicBezTo>
                <a:cubicBezTo>
                  <a:pt x="11846308" y="5372566"/>
                  <a:pt x="11850050" y="5359469"/>
                  <a:pt x="11851921" y="5348240"/>
                </a:cubicBezTo>
                <a:cubicBezTo>
                  <a:pt x="11859405" y="5357596"/>
                  <a:pt x="11866891" y="5365081"/>
                  <a:pt x="11874377" y="5374439"/>
                </a:cubicBezTo>
                <a:cubicBezTo>
                  <a:pt x="11878119" y="5380052"/>
                  <a:pt x="11879990" y="5387537"/>
                  <a:pt x="11885605" y="5402507"/>
                </a:cubicBezTo>
                <a:cubicBezTo>
                  <a:pt x="11894960" y="5359469"/>
                  <a:pt x="11902447" y="5327654"/>
                  <a:pt x="11883734" y="5293972"/>
                </a:cubicBezTo>
                <a:cubicBezTo>
                  <a:pt x="11866891" y="5262160"/>
                  <a:pt x="11851921" y="5228476"/>
                  <a:pt x="11835079" y="5196662"/>
                </a:cubicBezTo>
                <a:cubicBezTo>
                  <a:pt x="11831338" y="5187307"/>
                  <a:pt x="11827595" y="5176079"/>
                  <a:pt x="11820108" y="5172336"/>
                </a:cubicBezTo>
                <a:cubicBezTo>
                  <a:pt x="11775197" y="5149880"/>
                  <a:pt x="11786424" y="5095610"/>
                  <a:pt x="11758355" y="5065669"/>
                </a:cubicBezTo>
                <a:cubicBezTo>
                  <a:pt x="11756485" y="5063799"/>
                  <a:pt x="11760227" y="5060057"/>
                  <a:pt x="11763967" y="5043214"/>
                </a:cubicBezTo>
                <a:cubicBezTo>
                  <a:pt x="11823849" y="5131168"/>
                  <a:pt x="11876247" y="5215376"/>
                  <a:pt x="11969813" y="5264030"/>
                </a:cubicBezTo>
                <a:cubicBezTo>
                  <a:pt x="11967942" y="5250932"/>
                  <a:pt x="11967942" y="5241574"/>
                  <a:pt x="11964201" y="5220991"/>
                </a:cubicBezTo>
                <a:cubicBezTo>
                  <a:pt x="11986656" y="5249059"/>
                  <a:pt x="12003498" y="5269645"/>
                  <a:pt x="12027825" y="5295844"/>
                </a:cubicBezTo>
                <a:cubicBezTo>
                  <a:pt x="12042796" y="5237831"/>
                  <a:pt x="11979171" y="5232218"/>
                  <a:pt x="11973556" y="5183564"/>
                </a:cubicBezTo>
                <a:cubicBezTo>
                  <a:pt x="12009112" y="5215376"/>
                  <a:pt x="12037182" y="5239703"/>
                  <a:pt x="12070866" y="5269645"/>
                </a:cubicBezTo>
                <a:cubicBezTo>
                  <a:pt x="12068994" y="5230346"/>
                  <a:pt x="12067122" y="5200405"/>
                  <a:pt x="12063379" y="5157366"/>
                </a:cubicBezTo>
                <a:cubicBezTo>
                  <a:pt x="12085835" y="5172336"/>
                  <a:pt x="12100805" y="5181692"/>
                  <a:pt x="12123262" y="5194792"/>
                </a:cubicBezTo>
                <a:cubicBezTo>
                  <a:pt x="12115778" y="5146138"/>
                  <a:pt x="12110163" y="5101225"/>
                  <a:pt x="12104548" y="5056314"/>
                </a:cubicBezTo>
                <a:cubicBezTo>
                  <a:pt x="12106420" y="5056314"/>
                  <a:pt x="12108293" y="5054442"/>
                  <a:pt x="12108293" y="5054442"/>
                </a:cubicBezTo>
                <a:cubicBezTo>
                  <a:pt x="12112035" y="5067542"/>
                  <a:pt x="12117649" y="5078770"/>
                  <a:pt x="12121391" y="5091869"/>
                </a:cubicBezTo>
                <a:cubicBezTo>
                  <a:pt x="12123262" y="5091869"/>
                  <a:pt x="12125134" y="5091869"/>
                  <a:pt x="12127006" y="5091869"/>
                </a:cubicBezTo>
                <a:cubicBezTo>
                  <a:pt x="12125134" y="5069412"/>
                  <a:pt x="12123262" y="5046957"/>
                  <a:pt x="12121391" y="5024500"/>
                </a:cubicBezTo>
                <a:cubicBezTo>
                  <a:pt x="12125134" y="5024500"/>
                  <a:pt x="12127006" y="5022631"/>
                  <a:pt x="12130749" y="5022631"/>
                </a:cubicBezTo>
                <a:cubicBezTo>
                  <a:pt x="12134492" y="5043214"/>
                  <a:pt x="12140104" y="5065669"/>
                  <a:pt x="12143847" y="5091869"/>
                </a:cubicBezTo>
                <a:cubicBezTo>
                  <a:pt x="12149462" y="5082513"/>
                  <a:pt x="12151332" y="5076898"/>
                  <a:pt x="12155075" y="5071284"/>
                </a:cubicBezTo>
                <a:cubicBezTo>
                  <a:pt x="12160687" y="5112454"/>
                  <a:pt x="12166302" y="5149880"/>
                  <a:pt x="12171917" y="5189177"/>
                </a:cubicBezTo>
                <a:cubicBezTo>
                  <a:pt x="12175658" y="5189177"/>
                  <a:pt x="12179401" y="5189177"/>
                  <a:pt x="12183146" y="5189177"/>
                </a:cubicBezTo>
                <a:lnTo>
                  <a:pt x="12192001" y="5138128"/>
                </a:lnTo>
                <a:lnTo>
                  <a:pt x="12192001" y="6033034"/>
                </a:lnTo>
                <a:lnTo>
                  <a:pt x="0" y="6033034"/>
                </a:lnTo>
                <a:lnTo>
                  <a:pt x="135" y="5958993"/>
                </a:lnTo>
                <a:lnTo>
                  <a:pt x="293" y="5348573"/>
                </a:lnTo>
                <a:lnTo>
                  <a:pt x="96254" y="5323171"/>
                </a:lnTo>
                <a:lnTo>
                  <a:pt x="312822" y="5311139"/>
                </a:lnTo>
                <a:cubicBezTo>
                  <a:pt x="312822" y="5311139"/>
                  <a:pt x="336559" y="5320319"/>
                  <a:pt x="348917" y="5323171"/>
                </a:cubicBezTo>
                <a:cubicBezTo>
                  <a:pt x="388769" y="5332368"/>
                  <a:pt x="429128" y="5339213"/>
                  <a:pt x="469233" y="5347234"/>
                </a:cubicBezTo>
                <a:lnTo>
                  <a:pt x="625643" y="5407392"/>
                </a:lnTo>
                <a:lnTo>
                  <a:pt x="757990" y="5407392"/>
                </a:lnTo>
                <a:lnTo>
                  <a:pt x="860817" y="5378013"/>
                </a:lnTo>
                <a:lnTo>
                  <a:pt x="882230" y="5383795"/>
                </a:lnTo>
                <a:cubicBezTo>
                  <a:pt x="914042" y="5381924"/>
                  <a:pt x="943983" y="5372566"/>
                  <a:pt x="973924" y="5370696"/>
                </a:cubicBezTo>
                <a:cubicBezTo>
                  <a:pt x="1024451" y="5370696"/>
                  <a:pt x="1074975" y="5355726"/>
                  <a:pt x="1127373" y="5378181"/>
                </a:cubicBezTo>
                <a:cubicBezTo>
                  <a:pt x="1164798" y="5393152"/>
                  <a:pt x="1209710" y="5393152"/>
                  <a:pt x="1250880" y="5398765"/>
                </a:cubicBezTo>
                <a:cubicBezTo>
                  <a:pt x="1256495" y="5398765"/>
                  <a:pt x="1265850" y="5395023"/>
                  <a:pt x="1269593" y="5391280"/>
                </a:cubicBezTo>
                <a:cubicBezTo>
                  <a:pt x="1295792" y="5368824"/>
                  <a:pt x="1321990" y="5346368"/>
                  <a:pt x="1346318" y="5322042"/>
                </a:cubicBezTo>
                <a:cubicBezTo>
                  <a:pt x="1361289" y="5307071"/>
                  <a:pt x="1381872" y="5282743"/>
                  <a:pt x="1380002" y="5267772"/>
                </a:cubicBezTo>
                <a:cubicBezTo>
                  <a:pt x="1374386" y="5235961"/>
                  <a:pt x="1353803" y="5207890"/>
                  <a:pt x="1336960" y="5168593"/>
                </a:cubicBezTo>
                <a:cubicBezTo>
                  <a:pt x="1320120" y="5219118"/>
                  <a:pt x="1295792" y="5183564"/>
                  <a:pt x="1277078" y="5181692"/>
                </a:cubicBezTo>
                <a:cubicBezTo>
                  <a:pt x="1269593" y="5196662"/>
                  <a:pt x="1267723" y="5213505"/>
                  <a:pt x="1258365" y="5224733"/>
                </a:cubicBezTo>
                <a:cubicBezTo>
                  <a:pt x="1220939" y="5262160"/>
                  <a:pt x="1177899" y="5288358"/>
                  <a:pt x="1121759" y="5277130"/>
                </a:cubicBezTo>
                <a:cubicBezTo>
                  <a:pt x="1110531" y="5275258"/>
                  <a:pt x="1091818" y="5284616"/>
                  <a:pt x="1084333" y="5295844"/>
                </a:cubicBezTo>
                <a:cubicBezTo>
                  <a:pt x="1063748" y="5325785"/>
                  <a:pt x="1039421" y="5312684"/>
                  <a:pt x="1020708" y="5301456"/>
                </a:cubicBezTo>
                <a:cubicBezTo>
                  <a:pt x="996379" y="5286486"/>
                  <a:pt x="962695" y="5262160"/>
                  <a:pt x="979539" y="5234088"/>
                </a:cubicBezTo>
                <a:cubicBezTo>
                  <a:pt x="1003865" y="5194792"/>
                  <a:pt x="1037549" y="5148008"/>
                  <a:pt x="1076847" y="5134909"/>
                </a:cubicBezTo>
                <a:cubicBezTo>
                  <a:pt x="1129245" y="5118067"/>
                  <a:pt x="1190997" y="5119939"/>
                  <a:pt x="1247137" y="5151751"/>
                </a:cubicBezTo>
                <a:cubicBezTo>
                  <a:pt x="1254622" y="5110582"/>
                  <a:pt x="1280821" y="5099353"/>
                  <a:pt x="1320120" y="5108711"/>
                </a:cubicBezTo>
                <a:cubicBezTo>
                  <a:pt x="1335091" y="5112454"/>
                  <a:pt x="1348188" y="5110582"/>
                  <a:pt x="1363159" y="5114324"/>
                </a:cubicBezTo>
                <a:cubicBezTo>
                  <a:pt x="1396843" y="5121810"/>
                  <a:pt x="1417428" y="5104968"/>
                  <a:pt x="1430527" y="5078770"/>
                </a:cubicBezTo>
                <a:cubicBezTo>
                  <a:pt x="1439885" y="5054442"/>
                  <a:pt x="1445497" y="5031986"/>
                  <a:pt x="1456725" y="5002045"/>
                </a:cubicBezTo>
                <a:cubicBezTo>
                  <a:pt x="1428656" y="5002045"/>
                  <a:pt x="1404329" y="5003917"/>
                  <a:pt x="1381872" y="5002045"/>
                </a:cubicBezTo>
                <a:cubicBezTo>
                  <a:pt x="1350060" y="4998302"/>
                  <a:pt x="1318247" y="4996431"/>
                  <a:pt x="1290178" y="4987075"/>
                </a:cubicBezTo>
                <a:cubicBezTo>
                  <a:pt x="1260704" y="4977251"/>
                  <a:pt x="1234389" y="4964268"/>
                  <a:pt x="1204916" y="4966286"/>
                </a:cubicBezTo>
                <a:cubicBezTo>
                  <a:pt x="1195092" y="4966959"/>
                  <a:pt x="1184917" y="4969297"/>
                  <a:pt x="1174156" y="4973976"/>
                </a:cubicBezTo>
                <a:cubicBezTo>
                  <a:pt x="1153571" y="4983332"/>
                  <a:pt x="1123630" y="4975846"/>
                  <a:pt x="1097432" y="4975846"/>
                </a:cubicBezTo>
                <a:cubicBezTo>
                  <a:pt x="1084333" y="4975846"/>
                  <a:pt x="1067490" y="4970233"/>
                  <a:pt x="1060005" y="4975846"/>
                </a:cubicBezTo>
                <a:lnTo>
                  <a:pt x="1034155" y="4991788"/>
                </a:lnTo>
                <a:lnTo>
                  <a:pt x="962527" y="4926129"/>
                </a:lnTo>
                <a:lnTo>
                  <a:pt x="1121920" y="4850628"/>
                </a:lnTo>
                <a:lnTo>
                  <a:pt x="1129245" y="4848597"/>
                </a:lnTo>
                <a:cubicBezTo>
                  <a:pt x="1134857" y="4846726"/>
                  <a:pt x="1144215" y="4850469"/>
                  <a:pt x="1149828" y="4854212"/>
                </a:cubicBezTo>
                <a:cubicBezTo>
                  <a:pt x="1176026" y="4872924"/>
                  <a:pt x="1202225" y="4871052"/>
                  <a:pt x="1232166" y="4865439"/>
                </a:cubicBezTo>
                <a:cubicBezTo>
                  <a:pt x="1260237" y="4861696"/>
                  <a:pt x="1292049" y="4867309"/>
                  <a:pt x="1318247" y="4876667"/>
                </a:cubicBezTo>
                <a:cubicBezTo>
                  <a:pt x="1331348" y="4882280"/>
                  <a:pt x="1338832" y="4904736"/>
                  <a:pt x="1348188" y="4919707"/>
                </a:cubicBezTo>
                <a:cubicBezTo>
                  <a:pt x="1351931" y="4925322"/>
                  <a:pt x="1353803" y="4930934"/>
                  <a:pt x="1359416" y="4932806"/>
                </a:cubicBezTo>
                <a:cubicBezTo>
                  <a:pt x="1385615" y="4942162"/>
                  <a:pt x="1411813" y="4951520"/>
                  <a:pt x="1445497" y="4962749"/>
                </a:cubicBezTo>
                <a:cubicBezTo>
                  <a:pt x="1438011" y="4912221"/>
                  <a:pt x="1479181" y="4899123"/>
                  <a:pt x="1509122" y="4876667"/>
                </a:cubicBezTo>
                <a:cubicBezTo>
                  <a:pt x="1514737" y="4872924"/>
                  <a:pt x="1535321" y="4876667"/>
                  <a:pt x="1537192" y="4880410"/>
                </a:cubicBezTo>
                <a:cubicBezTo>
                  <a:pt x="1550291" y="4929064"/>
                  <a:pt x="1597075" y="4923450"/>
                  <a:pt x="1630759" y="4942162"/>
                </a:cubicBezTo>
                <a:cubicBezTo>
                  <a:pt x="1632630" y="4929064"/>
                  <a:pt x="1630759" y="4917836"/>
                  <a:pt x="1627016" y="4910351"/>
                </a:cubicBezTo>
                <a:cubicBezTo>
                  <a:pt x="1597075" y="4863567"/>
                  <a:pt x="1567134" y="4818656"/>
                  <a:pt x="1533450" y="4773743"/>
                </a:cubicBezTo>
                <a:cubicBezTo>
                  <a:pt x="1527836" y="4766258"/>
                  <a:pt x="1509122" y="4762515"/>
                  <a:pt x="1497895" y="4764387"/>
                </a:cubicBezTo>
                <a:cubicBezTo>
                  <a:pt x="1396843" y="4796199"/>
                  <a:pt x="1295792" y="4764387"/>
                  <a:pt x="1194740" y="4758772"/>
                </a:cubicBezTo>
                <a:cubicBezTo>
                  <a:pt x="1166671" y="4756903"/>
                  <a:pt x="1159186" y="4736317"/>
                  <a:pt x="1174156" y="4711991"/>
                </a:cubicBezTo>
                <a:cubicBezTo>
                  <a:pt x="1196613" y="4676435"/>
                  <a:pt x="1230296" y="4659593"/>
                  <a:pt x="1271466" y="4657721"/>
                </a:cubicBezTo>
                <a:cubicBezTo>
                  <a:pt x="1288306" y="4657721"/>
                  <a:pt x="1305148" y="4655850"/>
                  <a:pt x="1321990" y="4650236"/>
                </a:cubicBezTo>
                <a:cubicBezTo>
                  <a:pt x="1340703" y="4644623"/>
                  <a:pt x="1346318" y="4625909"/>
                  <a:pt x="1329476" y="4614682"/>
                </a:cubicBezTo>
                <a:cubicBezTo>
                  <a:pt x="1310762" y="4597839"/>
                  <a:pt x="1286436" y="4588484"/>
                  <a:pt x="1260237" y="4571641"/>
                </a:cubicBezTo>
                <a:cubicBezTo>
                  <a:pt x="1249009" y="4586612"/>
                  <a:pt x="1239651" y="4603454"/>
                  <a:pt x="1226554" y="4614682"/>
                </a:cubicBezTo>
                <a:cubicBezTo>
                  <a:pt x="1209710" y="4627780"/>
                  <a:pt x="1190997" y="4637138"/>
                  <a:pt x="1170413" y="4640880"/>
                </a:cubicBezTo>
                <a:cubicBezTo>
                  <a:pt x="1166671" y="4642751"/>
                  <a:pt x="1155443" y="4616553"/>
                  <a:pt x="1147958" y="4601582"/>
                </a:cubicBezTo>
                <a:cubicBezTo>
                  <a:pt x="1144215" y="4594096"/>
                  <a:pt x="1142343" y="4586612"/>
                  <a:pt x="1138600" y="4577256"/>
                </a:cubicBezTo>
                <a:cubicBezTo>
                  <a:pt x="1127373" y="4582869"/>
                  <a:pt x="1116144" y="4588484"/>
                  <a:pt x="1104916" y="4594096"/>
                </a:cubicBezTo>
                <a:cubicBezTo>
                  <a:pt x="1089946" y="4566027"/>
                  <a:pt x="1063748" y="4541699"/>
                  <a:pt x="1089946" y="4508016"/>
                </a:cubicBezTo>
                <a:cubicBezTo>
                  <a:pt x="1091818" y="4504273"/>
                  <a:pt x="1089946" y="4498660"/>
                  <a:pt x="1091818" y="4493045"/>
                </a:cubicBezTo>
                <a:cubicBezTo>
                  <a:pt x="1095561" y="4464976"/>
                  <a:pt x="1106788" y="4461233"/>
                  <a:pt x="1129245" y="4478075"/>
                </a:cubicBezTo>
                <a:cubicBezTo>
                  <a:pt x="1183512" y="4515501"/>
                  <a:pt x="1262108" y="4511758"/>
                  <a:pt x="1314505" y="4470589"/>
                </a:cubicBezTo>
                <a:cubicBezTo>
                  <a:pt x="1321990" y="4464976"/>
                  <a:pt x="1348188" y="4464976"/>
                  <a:pt x="1351931" y="4472461"/>
                </a:cubicBezTo>
                <a:cubicBezTo>
                  <a:pt x="1366902" y="4494917"/>
                  <a:pt x="1396843" y="4508016"/>
                  <a:pt x="1396843" y="4543572"/>
                </a:cubicBezTo>
                <a:cubicBezTo>
                  <a:pt x="1396843" y="4554800"/>
                  <a:pt x="1419299" y="4566027"/>
                  <a:pt x="1434270" y="4575383"/>
                </a:cubicBezTo>
                <a:cubicBezTo>
                  <a:pt x="1443626" y="4580998"/>
                  <a:pt x="1462340" y="4584741"/>
                  <a:pt x="1462340" y="4586612"/>
                </a:cubicBezTo>
                <a:cubicBezTo>
                  <a:pt x="1456725" y="4627780"/>
                  <a:pt x="1497895" y="4637138"/>
                  <a:pt x="1514737" y="4665206"/>
                </a:cubicBezTo>
                <a:cubicBezTo>
                  <a:pt x="1554034" y="4734446"/>
                  <a:pt x="1593333" y="4801814"/>
                  <a:pt x="1634502" y="4871052"/>
                </a:cubicBezTo>
                <a:cubicBezTo>
                  <a:pt x="1651342" y="4900993"/>
                  <a:pt x="1668186" y="4930934"/>
                  <a:pt x="1690641" y="4970233"/>
                </a:cubicBezTo>
                <a:cubicBezTo>
                  <a:pt x="1703740" y="4947777"/>
                  <a:pt x="1718710" y="4932806"/>
                  <a:pt x="1722453" y="4915964"/>
                </a:cubicBezTo>
                <a:cubicBezTo>
                  <a:pt x="1728068" y="4887895"/>
                  <a:pt x="1739296" y="4878538"/>
                  <a:pt x="1767365" y="4882280"/>
                </a:cubicBezTo>
                <a:cubicBezTo>
                  <a:pt x="1774849" y="4884153"/>
                  <a:pt x="1784207" y="4872924"/>
                  <a:pt x="1793563" y="4867309"/>
                </a:cubicBezTo>
                <a:cubicBezTo>
                  <a:pt x="1786078" y="4859824"/>
                  <a:pt x="1780464" y="4850469"/>
                  <a:pt x="1772980" y="4842983"/>
                </a:cubicBezTo>
                <a:cubicBezTo>
                  <a:pt x="1750523" y="4816785"/>
                  <a:pt x="1718710" y="4792456"/>
                  <a:pt x="1705612" y="4762515"/>
                </a:cubicBezTo>
                <a:cubicBezTo>
                  <a:pt x="1688769" y="4721346"/>
                  <a:pt x="1726195" y="4689534"/>
                  <a:pt x="1743039" y="4653978"/>
                </a:cubicBezTo>
                <a:cubicBezTo>
                  <a:pt x="1746782" y="4648366"/>
                  <a:pt x="1758009" y="4644623"/>
                  <a:pt x="1765494" y="4644623"/>
                </a:cubicBezTo>
                <a:cubicBezTo>
                  <a:pt x="1806664" y="4642751"/>
                  <a:pt x="1847832" y="4640880"/>
                  <a:pt x="1887129" y="4640880"/>
                </a:cubicBezTo>
                <a:cubicBezTo>
                  <a:pt x="1898357" y="4640880"/>
                  <a:pt x="1909584" y="4652109"/>
                  <a:pt x="1920813" y="4655850"/>
                </a:cubicBezTo>
                <a:cubicBezTo>
                  <a:pt x="1915199" y="4665206"/>
                  <a:pt x="1909584" y="4676435"/>
                  <a:pt x="1902100" y="4682050"/>
                </a:cubicBezTo>
                <a:cubicBezTo>
                  <a:pt x="1877774" y="4698890"/>
                  <a:pt x="1872158" y="4719476"/>
                  <a:pt x="1881516" y="4747545"/>
                </a:cubicBezTo>
                <a:cubicBezTo>
                  <a:pt x="1885258" y="4760645"/>
                  <a:pt x="1881516" y="4779358"/>
                  <a:pt x="1877774" y="4794328"/>
                </a:cubicBezTo>
                <a:cubicBezTo>
                  <a:pt x="1870289" y="4820528"/>
                  <a:pt x="1909584" y="4876667"/>
                  <a:pt x="1933913" y="4865439"/>
                </a:cubicBezTo>
                <a:cubicBezTo>
                  <a:pt x="1961982" y="4852339"/>
                  <a:pt x="1971340" y="4867309"/>
                  <a:pt x="1988180" y="4882280"/>
                </a:cubicBezTo>
                <a:cubicBezTo>
                  <a:pt x="2005024" y="4899123"/>
                  <a:pt x="2027479" y="4908479"/>
                  <a:pt x="2048063" y="4923450"/>
                </a:cubicBezTo>
                <a:cubicBezTo>
                  <a:pt x="2053678" y="4927191"/>
                  <a:pt x="2059291" y="4934677"/>
                  <a:pt x="2063034" y="4942162"/>
                </a:cubicBezTo>
                <a:cubicBezTo>
                  <a:pt x="2076134" y="4966490"/>
                  <a:pt x="2091104" y="4990816"/>
                  <a:pt x="2104203" y="5015145"/>
                </a:cubicBezTo>
                <a:cubicBezTo>
                  <a:pt x="2109818" y="5015145"/>
                  <a:pt x="2113561" y="5015145"/>
                  <a:pt x="2119173" y="5013273"/>
                </a:cubicBezTo>
                <a:cubicBezTo>
                  <a:pt x="2124788" y="4979589"/>
                  <a:pt x="2130401" y="4944035"/>
                  <a:pt x="2136016" y="4904736"/>
                </a:cubicBezTo>
                <a:cubicBezTo>
                  <a:pt x="2115430" y="4906608"/>
                  <a:pt x="2102332" y="4908479"/>
                  <a:pt x="2089232" y="4908479"/>
                </a:cubicBezTo>
                <a:cubicBezTo>
                  <a:pt x="2083618" y="4899123"/>
                  <a:pt x="2078005" y="4886023"/>
                  <a:pt x="2076134" y="4884153"/>
                </a:cubicBezTo>
                <a:cubicBezTo>
                  <a:pt x="2104203" y="4814913"/>
                  <a:pt x="2128531" y="4756903"/>
                  <a:pt x="2186540" y="4717604"/>
                </a:cubicBezTo>
                <a:cubicBezTo>
                  <a:pt x="2162214" y="4702633"/>
                  <a:pt x="2149114" y="4693277"/>
                  <a:pt x="2134144" y="4683920"/>
                </a:cubicBezTo>
                <a:cubicBezTo>
                  <a:pt x="2126658" y="4678307"/>
                  <a:pt x="2115430" y="4672692"/>
                  <a:pt x="2115430" y="4667079"/>
                </a:cubicBezTo>
                <a:cubicBezTo>
                  <a:pt x="2115430" y="4659593"/>
                  <a:pt x="2124788" y="4650236"/>
                  <a:pt x="2132273" y="4646494"/>
                </a:cubicBezTo>
                <a:cubicBezTo>
                  <a:pt x="2171571" y="4620294"/>
                  <a:pt x="2182799" y="4588484"/>
                  <a:pt x="2171571" y="4541699"/>
                </a:cubicBezTo>
                <a:cubicBezTo>
                  <a:pt x="2169700" y="4532343"/>
                  <a:pt x="2175313" y="4513631"/>
                  <a:pt x="2184671" y="4506145"/>
                </a:cubicBezTo>
                <a:cubicBezTo>
                  <a:pt x="2218355" y="4481816"/>
                  <a:pt x="2220224" y="4470589"/>
                  <a:pt x="2182799" y="4444391"/>
                </a:cubicBezTo>
                <a:cubicBezTo>
                  <a:pt x="2152857" y="4423807"/>
                  <a:pt x="2149114" y="4401351"/>
                  <a:pt x="2169700" y="4371410"/>
                </a:cubicBezTo>
                <a:cubicBezTo>
                  <a:pt x="2173443" y="4367667"/>
                  <a:pt x="2175313" y="4362052"/>
                  <a:pt x="2175313" y="4362052"/>
                </a:cubicBezTo>
                <a:cubicBezTo>
                  <a:pt x="2162214" y="4356439"/>
                  <a:pt x="2147244" y="4354567"/>
                  <a:pt x="2143502" y="4347082"/>
                </a:cubicBezTo>
                <a:cubicBezTo>
                  <a:pt x="2139759" y="4339597"/>
                  <a:pt x="2141629" y="4319012"/>
                  <a:pt x="2149114" y="4315271"/>
                </a:cubicBezTo>
                <a:cubicBezTo>
                  <a:pt x="2158472" y="4309656"/>
                  <a:pt x="2173443" y="4313397"/>
                  <a:pt x="2184671" y="4317140"/>
                </a:cubicBezTo>
                <a:cubicBezTo>
                  <a:pt x="2203384" y="4324626"/>
                  <a:pt x="2222098" y="4333983"/>
                  <a:pt x="2238938" y="4343339"/>
                </a:cubicBezTo>
                <a:cubicBezTo>
                  <a:pt x="2268879" y="4360182"/>
                  <a:pt x="2274494" y="4356439"/>
                  <a:pt x="2285721" y="4322755"/>
                </a:cubicBezTo>
                <a:cubicBezTo>
                  <a:pt x="2289464" y="4311528"/>
                  <a:pt x="2306306" y="4292814"/>
                  <a:pt x="2311921" y="4294685"/>
                </a:cubicBezTo>
                <a:cubicBezTo>
                  <a:pt x="2334376" y="4302170"/>
                  <a:pt x="2356832" y="4313397"/>
                  <a:pt x="2377416" y="4328368"/>
                </a:cubicBezTo>
                <a:cubicBezTo>
                  <a:pt x="2401744" y="4345212"/>
                  <a:pt x="2405487" y="4371410"/>
                  <a:pt x="2418584" y="4397608"/>
                </a:cubicBezTo>
                <a:cubicBezTo>
                  <a:pt x="2433555" y="4427549"/>
                  <a:pt x="2461626" y="4451875"/>
                  <a:pt x="2484083" y="4478075"/>
                </a:cubicBezTo>
                <a:cubicBezTo>
                  <a:pt x="2491567" y="4487431"/>
                  <a:pt x="2502795" y="4504273"/>
                  <a:pt x="2499053" y="4509888"/>
                </a:cubicBezTo>
                <a:cubicBezTo>
                  <a:pt x="2470982" y="4551057"/>
                  <a:pt x="2495310" y="4551057"/>
                  <a:pt x="2530864" y="4547314"/>
                </a:cubicBezTo>
                <a:cubicBezTo>
                  <a:pt x="2527121" y="4569770"/>
                  <a:pt x="2525251" y="4586612"/>
                  <a:pt x="2519636" y="4614682"/>
                </a:cubicBezTo>
                <a:cubicBezTo>
                  <a:pt x="2538350" y="4594096"/>
                  <a:pt x="2549578" y="4580998"/>
                  <a:pt x="2560805" y="4566027"/>
                </a:cubicBezTo>
                <a:cubicBezTo>
                  <a:pt x="2564548" y="4567898"/>
                  <a:pt x="2568290" y="4569770"/>
                  <a:pt x="2572033" y="4571641"/>
                </a:cubicBezTo>
                <a:cubicBezTo>
                  <a:pt x="2568290" y="4582869"/>
                  <a:pt x="2566420" y="4595968"/>
                  <a:pt x="2562677" y="4607197"/>
                </a:cubicBezTo>
                <a:cubicBezTo>
                  <a:pt x="2555193" y="4633395"/>
                  <a:pt x="2566420" y="4659593"/>
                  <a:pt x="2583262" y="4652109"/>
                </a:cubicBezTo>
                <a:cubicBezTo>
                  <a:pt x="2607589" y="4640880"/>
                  <a:pt x="2628173" y="4620294"/>
                  <a:pt x="2650629" y="4601582"/>
                </a:cubicBezTo>
                <a:cubicBezTo>
                  <a:pt x="2652501" y="4599711"/>
                  <a:pt x="2646887" y="4586612"/>
                  <a:pt x="2643144" y="4580998"/>
                </a:cubicBezTo>
                <a:cubicBezTo>
                  <a:pt x="2635658" y="4573513"/>
                  <a:pt x="2626302" y="4569770"/>
                  <a:pt x="2615075" y="4562284"/>
                </a:cubicBezTo>
                <a:cubicBezTo>
                  <a:pt x="2633787" y="4539829"/>
                  <a:pt x="2633787" y="4521115"/>
                  <a:pt x="2605717" y="4506145"/>
                </a:cubicBezTo>
                <a:cubicBezTo>
                  <a:pt x="2594489" y="4519243"/>
                  <a:pt x="2583262" y="4532343"/>
                  <a:pt x="2573906" y="4545442"/>
                </a:cubicBezTo>
                <a:cubicBezTo>
                  <a:pt x="2570163" y="4543572"/>
                  <a:pt x="2568290" y="4541699"/>
                  <a:pt x="2564548" y="4541699"/>
                </a:cubicBezTo>
                <a:cubicBezTo>
                  <a:pt x="2570163" y="4522986"/>
                  <a:pt x="2568290" y="4502402"/>
                  <a:pt x="2579519" y="4487431"/>
                </a:cubicBezTo>
                <a:cubicBezTo>
                  <a:pt x="2615075" y="4442520"/>
                  <a:pt x="2577648" y="4403222"/>
                  <a:pt x="2579519" y="4367667"/>
                </a:cubicBezTo>
                <a:cubicBezTo>
                  <a:pt x="2551450" y="4373280"/>
                  <a:pt x="2530864" y="4377023"/>
                  <a:pt x="2510281" y="4380766"/>
                </a:cubicBezTo>
                <a:cubicBezTo>
                  <a:pt x="2465369" y="4388250"/>
                  <a:pt x="2480340" y="4350824"/>
                  <a:pt x="2472854" y="4330241"/>
                </a:cubicBezTo>
                <a:cubicBezTo>
                  <a:pt x="2469111" y="4317140"/>
                  <a:pt x="2463496" y="4304042"/>
                  <a:pt x="2463496" y="4290942"/>
                </a:cubicBezTo>
                <a:cubicBezTo>
                  <a:pt x="2461626" y="4251646"/>
                  <a:pt x="2459754" y="4214219"/>
                  <a:pt x="2463496" y="4174919"/>
                </a:cubicBezTo>
                <a:cubicBezTo>
                  <a:pt x="2463496" y="4165564"/>
                  <a:pt x="2489695" y="4152464"/>
                  <a:pt x="2500923" y="4152464"/>
                </a:cubicBezTo>
                <a:cubicBezTo>
                  <a:pt x="2517766" y="4154336"/>
                  <a:pt x="2536479" y="4163692"/>
                  <a:pt x="2547707" y="4176793"/>
                </a:cubicBezTo>
                <a:cubicBezTo>
                  <a:pt x="2564548" y="4199248"/>
                  <a:pt x="2575776" y="4225446"/>
                  <a:pt x="2590746" y="4249773"/>
                </a:cubicBezTo>
                <a:cubicBezTo>
                  <a:pt x="2598232" y="4262873"/>
                  <a:pt x="2607589" y="4279715"/>
                  <a:pt x="2618818" y="4283456"/>
                </a:cubicBezTo>
                <a:cubicBezTo>
                  <a:pt x="2630045" y="4285330"/>
                  <a:pt x="2645016" y="4274101"/>
                  <a:pt x="2658114" y="4264744"/>
                </a:cubicBezTo>
                <a:cubicBezTo>
                  <a:pt x="2667472" y="4257258"/>
                  <a:pt x="2673085" y="4247903"/>
                  <a:pt x="2676828" y="4244160"/>
                </a:cubicBezTo>
                <a:cubicBezTo>
                  <a:pt x="2701155" y="4246031"/>
                  <a:pt x="2719869" y="4246031"/>
                  <a:pt x="2738582" y="4247903"/>
                </a:cubicBezTo>
                <a:cubicBezTo>
                  <a:pt x="2746067" y="4247903"/>
                  <a:pt x="2757296" y="4253515"/>
                  <a:pt x="2759165" y="4257258"/>
                </a:cubicBezTo>
                <a:cubicBezTo>
                  <a:pt x="2764780" y="4277844"/>
                  <a:pt x="2770393" y="4300300"/>
                  <a:pt x="2768523" y="4320883"/>
                </a:cubicBezTo>
                <a:cubicBezTo>
                  <a:pt x="2764780" y="4371410"/>
                  <a:pt x="2762908" y="4421934"/>
                  <a:pt x="2781622" y="4470589"/>
                </a:cubicBezTo>
                <a:cubicBezTo>
                  <a:pt x="2792849" y="4500530"/>
                  <a:pt x="2828405" y="4522986"/>
                  <a:pt x="2860217" y="4519243"/>
                </a:cubicBezTo>
                <a:cubicBezTo>
                  <a:pt x="2899515" y="4515501"/>
                  <a:pt x="2938812" y="4509888"/>
                  <a:pt x="2983724" y="4504273"/>
                </a:cubicBezTo>
                <a:cubicBezTo>
                  <a:pt x="2985597" y="4491174"/>
                  <a:pt x="2991210" y="4468719"/>
                  <a:pt x="2994952" y="4446263"/>
                </a:cubicBezTo>
                <a:cubicBezTo>
                  <a:pt x="2978111" y="4455618"/>
                  <a:pt x="2965011" y="4474332"/>
                  <a:pt x="2957526" y="4472461"/>
                </a:cubicBezTo>
                <a:cubicBezTo>
                  <a:pt x="2938812" y="4466846"/>
                  <a:pt x="2905129" y="4451875"/>
                  <a:pt x="2907001" y="4444391"/>
                </a:cubicBezTo>
                <a:cubicBezTo>
                  <a:pt x="2910743" y="4416322"/>
                  <a:pt x="2925715" y="4390123"/>
                  <a:pt x="2938812" y="4363924"/>
                </a:cubicBezTo>
                <a:cubicBezTo>
                  <a:pt x="2938812" y="4363924"/>
                  <a:pt x="2948170" y="4365795"/>
                  <a:pt x="2951913" y="4367667"/>
                </a:cubicBezTo>
                <a:cubicBezTo>
                  <a:pt x="2996825" y="4384508"/>
                  <a:pt x="3006180" y="4378895"/>
                  <a:pt x="3006180" y="4332111"/>
                </a:cubicBezTo>
                <a:lnTo>
                  <a:pt x="3008849" y="4137337"/>
                </a:lnTo>
                <a:lnTo>
                  <a:pt x="3030518" y="4140433"/>
                </a:lnTo>
                <a:lnTo>
                  <a:pt x="3026766" y="4208604"/>
                </a:lnTo>
                <a:cubicBezTo>
                  <a:pt x="3026766" y="4232932"/>
                  <a:pt x="3030509" y="4257258"/>
                  <a:pt x="3030509" y="4279715"/>
                </a:cubicBezTo>
                <a:cubicBezTo>
                  <a:pt x="3030509" y="4304042"/>
                  <a:pt x="3043607" y="4315271"/>
                  <a:pt x="3067934" y="4320883"/>
                </a:cubicBezTo>
                <a:cubicBezTo>
                  <a:pt x="3092260" y="4326498"/>
                  <a:pt x="3118460" y="4335854"/>
                  <a:pt x="3140915" y="4347082"/>
                </a:cubicBezTo>
                <a:cubicBezTo>
                  <a:pt x="3165244" y="4358309"/>
                  <a:pt x="3163371" y="4373280"/>
                  <a:pt x="3148401" y="4391993"/>
                </a:cubicBezTo>
                <a:cubicBezTo>
                  <a:pt x="3140915" y="4401351"/>
                  <a:pt x="3133430" y="4416322"/>
                  <a:pt x="3131559" y="4427549"/>
                </a:cubicBezTo>
                <a:cubicBezTo>
                  <a:pt x="3127817" y="4457490"/>
                  <a:pt x="3082905" y="4491174"/>
                  <a:pt x="3052964" y="4491174"/>
                </a:cubicBezTo>
                <a:cubicBezTo>
                  <a:pt x="3039864" y="4491174"/>
                  <a:pt x="3013666" y="4504273"/>
                  <a:pt x="3013666" y="4509888"/>
                </a:cubicBezTo>
                <a:cubicBezTo>
                  <a:pt x="3015538" y="4528601"/>
                  <a:pt x="3023023" y="4549185"/>
                  <a:pt x="3036121" y="4562284"/>
                </a:cubicBezTo>
                <a:cubicBezTo>
                  <a:pt x="3051092" y="4577256"/>
                  <a:pt x="3071677" y="4584741"/>
                  <a:pt x="3090391" y="4594096"/>
                </a:cubicBezTo>
                <a:cubicBezTo>
                  <a:pt x="3096003" y="4597839"/>
                  <a:pt x="3107231" y="4601582"/>
                  <a:pt x="3109104" y="4599711"/>
                </a:cubicBezTo>
                <a:cubicBezTo>
                  <a:pt x="3124075" y="4579126"/>
                  <a:pt x="3140915" y="4560412"/>
                  <a:pt x="3150273" y="4537957"/>
                </a:cubicBezTo>
                <a:cubicBezTo>
                  <a:pt x="3163371" y="4508016"/>
                  <a:pt x="3167114" y="4472461"/>
                  <a:pt x="3185827" y="4446263"/>
                </a:cubicBezTo>
                <a:cubicBezTo>
                  <a:pt x="3195185" y="4435035"/>
                  <a:pt x="3228869" y="4438778"/>
                  <a:pt x="3251324" y="4440648"/>
                </a:cubicBezTo>
                <a:cubicBezTo>
                  <a:pt x="3258810" y="4440648"/>
                  <a:pt x="3268165" y="4459361"/>
                  <a:pt x="3268165" y="4468719"/>
                </a:cubicBezTo>
                <a:cubicBezTo>
                  <a:pt x="3271908" y="4502402"/>
                  <a:pt x="3283136" y="4543572"/>
                  <a:pt x="3270037" y="4571641"/>
                </a:cubicBezTo>
                <a:cubicBezTo>
                  <a:pt x="3251324" y="4609067"/>
                  <a:pt x="3264422" y="4648366"/>
                  <a:pt x="3249452" y="4683920"/>
                </a:cubicBezTo>
                <a:cubicBezTo>
                  <a:pt x="3245709" y="4693277"/>
                  <a:pt x="3234481" y="4700762"/>
                  <a:pt x="3225126" y="4704505"/>
                </a:cubicBezTo>
                <a:cubicBezTo>
                  <a:pt x="3197055" y="4711991"/>
                  <a:pt x="3167114" y="4715733"/>
                  <a:pt x="3140915" y="4725089"/>
                </a:cubicBezTo>
                <a:cubicBezTo>
                  <a:pt x="3122202" y="4732574"/>
                  <a:pt x="3103489" y="4743802"/>
                  <a:pt x="3094133" y="4760645"/>
                </a:cubicBezTo>
                <a:cubicBezTo>
                  <a:pt x="3060450" y="4814913"/>
                  <a:pt x="3030509" y="4872924"/>
                  <a:pt x="2998695" y="4930934"/>
                </a:cubicBezTo>
                <a:cubicBezTo>
                  <a:pt x="2987467" y="4951520"/>
                  <a:pt x="2981854" y="4973976"/>
                  <a:pt x="2972496" y="5000174"/>
                </a:cubicBezTo>
                <a:cubicBezTo>
                  <a:pt x="3045479" y="4985204"/>
                  <a:pt x="3109104" y="4972104"/>
                  <a:pt x="3174599" y="4957134"/>
                </a:cubicBezTo>
                <a:cubicBezTo>
                  <a:pt x="3189570" y="4906608"/>
                  <a:pt x="3208283" y="4846726"/>
                  <a:pt x="3225126" y="4786844"/>
                </a:cubicBezTo>
                <a:cubicBezTo>
                  <a:pt x="3228869" y="4775616"/>
                  <a:pt x="3221383" y="4758772"/>
                  <a:pt x="3228869" y="4753160"/>
                </a:cubicBezTo>
                <a:cubicBezTo>
                  <a:pt x="3238224" y="4741932"/>
                  <a:pt x="3255067" y="4738189"/>
                  <a:pt x="3268165" y="4730704"/>
                </a:cubicBezTo>
                <a:cubicBezTo>
                  <a:pt x="3277522" y="4725089"/>
                  <a:pt x="3290621" y="4721346"/>
                  <a:pt x="3296236" y="4711991"/>
                </a:cubicBezTo>
                <a:cubicBezTo>
                  <a:pt x="3303721" y="4697020"/>
                  <a:pt x="3301849" y="4667079"/>
                  <a:pt x="3311206" y="4663336"/>
                </a:cubicBezTo>
                <a:cubicBezTo>
                  <a:pt x="3341147" y="4652109"/>
                  <a:pt x="3371088" y="4624037"/>
                  <a:pt x="3404772" y="4650236"/>
                </a:cubicBezTo>
                <a:cubicBezTo>
                  <a:pt x="3406643" y="4652109"/>
                  <a:pt x="3408515" y="4650236"/>
                  <a:pt x="3414128" y="4650236"/>
                </a:cubicBezTo>
                <a:cubicBezTo>
                  <a:pt x="3417871" y="4609067"/>
                  <a:pt x="3445942" y="4610939"/>
                  <a:pt x="3477753" y="4618425"/>
                </a:cubicBezTo>
                <a:cubicBezTo>
                  <a:pt x="3503951" y="4624037"/>
                  <a:pt x="3532023" y="4625909"/>
                  <a:pt x="3561964" y="4631523"/>
                </a:cubicBezTo>
                <a:cubicBezTo>
                  <a:pt x="3563835" y="4624037"/>
                  <a:pt x="3563835" y="4612810"/>
                  <a:pt x="3567576" y="4607197"/>
                </a:cubicBezTo>
                <a:cubicBezTo>
                  <a:pt x="3573191" y="4601582"/>
                  <a:pt x="3588162" y="4595968"/>
                  <a:pt x="3591905" y="4599711"/>
                </a:cubicBezTo>
                <a:cubicBezTo>
                  <a:pt x="3612488" y="4624037"/>
                  <a:pt x="3631202" y="4648366"/>
                  <a:pt x="3649915" y="4674564"/>
                </a:cubicBezTo>
                <a:cubicBezTo>
                  <a:pt x="3651787" y="4678307"/>
                  <a:pt x="3646172" y="4689534"/>
                  <a:pt x="3640559" y="4695147"/>
                </a:cubicBezTo>
                <a:cubicBezTo>
                  <a:pt x="3612488" y="4717604"/>
                  <a:pt x="3582547" y="4736317"/>
                  <a:pt x="3558221" y="4762515"/>
                </a:cubicBezTo>
                <a:cubicBezTo>
                  <a:pt x="3546993" y="4773743"/>
                  <a:pt x="3550736" y="4798071"/>
                  <a:pt x="3548864" y="4816785"/>
                </a:cubicBezTo>
                <a:cubicBezTo>
                  <a:pt x="3545121" y="4842983"/>
                  <a:pt x="3543250" y="4869182"/>
                  <a:pt x="3539508" y="4889766"/>
                </a:cubicBezTo>
                <a:cubicBezTo>
                  <a:pt x="3565707" y="4889766"/>
                  <a:pt x="3590033" y="4889766"/>
                  <a:pt x="3616231" y="4889766"/>
                </a:cubicBezTo>
                <a:cubicBezTo>
                  <a:pt x="3642429" y="4854212"/>
                  <a:pt x="3715412" y="4842983"/>
                  <a:pt x="3758452" y="4867309"/>
                </a:cubicBezTo>
                <a:cubicBezTo>
                  <a:pt x="3765936" y="4872924"/>
                  <a:pt x="3779037" y="4872924"/>
                  <a:pt x="3788393" y="4871052"/>
                </a:cubicBezTo>
                <a:cubicBezTo>
                  <a:pt x="3846404" y="4857954"/>
                  <a:pt x="3902545" y="4841111"/>
                  <a:pt x="3960555" y="4828012"/>
                </a:cubicBezTo>
                <a:cubicBezTo>
                  <a:pt x="4100905" y="4794328"/>
                  <a:pt x="4241252" y="4760645"/>
                  <a:pt x="4381603" y="4726961"/>
                </a:cubicBezTo>
                <a:cubicBezTo>
                  <a:pt x="4501368" y="4698890"/>
                  <a:pt x="4623002" y="4706376"/>
                  <a:pt x="4744640" y="4719476"/>
                </a:cubicBezTo>
                <a:cubicBezTo>
                  <a:pt x="4770838" y="4723219"/>
                  <a:pt x="4798908" y="4717604"/>
                  <a:pt x="4826978" y="4717604"/>
                </a:cubicBezTo>
                <a:cubicBezTo>
                  <a:pt x="4840076" y="4717604"/>
                  <a:pt x="4855046" y="4717604"/>
                  <a:pt x="4864405" y="4723219"/>
                </a:cubicBezTo>
                <a:cubicBezTo>
                  <a:pt x="4913059" y="4755031"/>
                  <a:pt x="4969199" y="4764387"/>
                  <a:pt x="5023465" y="4771873"/>
                </a:cubicBezTo>
                <a:cubicBezTo>
                  <a:pt x="5049665" y="4775616"/>
                  <a:pt x="5079604" y="4764387"/>
                  <a:pt x="5107677" y="4758772"/>
                </a:cubicBezTo>
                <a:cubicBezTo>
                  <a:pt x="5120774" y="4756903"/>
                  <a:pt x="5137618" y="4745675"/>
                  <a:pt x="5145102" y="4751288"/>
                </a:cubicBezTo>
                <a:cubicBezTo>
                  <a:pt x="5195628" y="4788715"/>
                  <a:pt x="5259253" y="4756903"/>
                  <a:pt x="5309779" y="4783101"/>
                </a:cubicBezTo>
                <a:cubicBezTo>
                  <a:pt x="5328493" y="4792456"/>
                  <a:pt x="5349077" y="4798071"/>
                  <a:pt x="5369661" y="4805557"/>
                </a:cubicBezTo>
                <a:cubicBezTo>
                  <a:pt x="5382760" y="4809300"/>
                  <a:pt x="5399602" y="4818656"/>
                  <a:pt x="5410831" y="4816785"/>
                </a:cubicBezTo>
                <a:cubicBezTo>
                  <a:pt x="5451999" y="4803685"/>
                  <a:pt x="5483811" y="4822397"/>
                  <a:pt x="5517495" y="4839241"/>
                </a:cubicBezTo>
                <a:cubicBezTo>
                  <a:pt x="5543693" y="4850469"/>
                  <a:pt x="5573634" y="4857954"/>
                  <a:pt x="5603576" y="4865439"/>
                </a:cubicBezTo>
                <a:cubicBezTo>
                  <a:pt x="5627903" y="4871052"/>
                  <a:pt x="5644744" y="4861696"/>
                  <a:pt x="5665331" y="4848597"/>
                </a:cubicBezTo>
                <a:cubicBezTo>
                  <a:pt x="5689657" y="4831755"/>
                  <a:pt x="5725213" y="4828012"/>
                  <a:pt x="5755154" y="4826140"/>
                </a:cubicBezTo>
                <a:cubicBezTo>
                  <a:pt x="5777610" y="4824271"/>
                  <a:pt x="5788837" y="4841111"/>
                  <a:pt x="5783223" y="4869182"/>
                </a:cubicBezTo>
                <a:cubicBezTo>
                  <a:pt x="5779480" y="4884153"/>
                  <a:pt x="5790707" y="4914094"/>
                  <a:pt x="5801936" y="4917836"/>
                </a:cubicBezTo>
                <a:cubicBezTo>
                  <a:pt x="5824392" y="4925322"/>
                  <a:pt x="5831877" y="4904736"/>
                  <a:pt x="5835620" y="4882280"/>
                </a:cubicBezTo>
                <a:cubicBezTo>
                  <a:pt x="5837491" y="4871052"/>
                  <a:pt x="5850590" y="4861696"/>
                  <a:pt x="5867434" y="4854212"/>
                </a:cubicBezTo>
                <a:cubicBezTo>
                  <a:pt x="5854333" y="4906608"/>
                  <a:pt x="5888017" y="4936549"/>
                  <a:pt x="5916087" y="4964618"/>
                </a:cubicBezTo>
                <a:cubicBezTo>
                  <a:pt x="5929186" y="4977719"/>
                  <a:pt x="5946029" y="4994559"/>
                  <a:pt x="5961000" y="4994559"/>
                </a:cubicBezTo>
                <a:cubicBezTo>
                  <a:pt x="6005910" y="4992690"/>
                  <a:pt x="6048950" y="5022631"/>
                  <a:pt x="6097604" y="5003917"/>
                </a:cubicBezTo>
                <a:cubicBezTo>
                  <a:pt x="6114447" y="4998302"/>
                  <a:pt x="6140646" y="5007660"/>
                  <a:pt x="6159359" y="5017016"/>
                </a:cubicBezTo>
                <a:cubicBezTo>
                  <a:pt x="6202398" y="5037601"/>
                  <a:pt x="6241698" y="5056314"/>
                  <a:pt x="6294095" y="5043214"/>
                </a:cubicBezTo>
                <a:cubicBezTo>
                  <a:pt x="6312809" y="5037601"/>
                  <a:pt x="6339006" y="5056314"/>
                  <a:pt x="6361462" y="5065669"/>
                </a:cubicBezTo>
                <a:cubicBezTo>
                  <a:pt x="6372690" y="5069412"/>
                  <a:pt x="6383918" y="5076898"/>
                  <a:pt x="6395146" y="5084383"/>
                </a:cubicBezTo>
                <a:cubicBezTo>
                  <a:pt x="6408244" y="5084383"/>
                  <a:pt x="6423215" y="5082513"/>
                  <a:pt x="6440058" y="5082513"/>
                </a:cubicBezTo>
                <a:cubicBezTo>
                  <a:pt x="6438185" y="5075027"/>
                  <a:pt x="6438185" y="5065669"/>
                  <a:pt x="6436315" y="5056314"/>
                </a:cubicBezTo>
                <a:cubicBezTo>
                  <a:pt x="6438185" y="5054442"/>
                  <a:pt x="6441928" y="5052572"/>
                  <a:pt x="6443801" y="5050699"/>
                </a:cubicBezTo>
                <a:cubicBezTo>
                  <a:pt x="6455028" y="5067542"/>
                  <a:pt x="6466256" y="5084383"/>
                  <a:pt x="6477485" y="5101225"/>
                </a:cubicBezTo>
                <a:cubicBezTo>
                  <a:pt x="6479355" y="5101225"/>
                  <a:pt x="6481227" y="5099353"/>
                  <a:pt x="6483098" y="5099353"/>
                </a:cubicBezTo>
                <a:cubicBezTo>
                  <a:pt x="6477485" y="5056314"/>
                  <a:pt x="6473742" y="5013273"/>
                  <a:pt x="6468126" y="4970233"/>
                </a:cubicBezTo>
                <a:cubicBezTo>
                  <a:pt x="6469999" y="4970233"/>
                  <a:pt x="6473742" y="4968361"/>
                  <a:pt x="6475612" y="4968361"/>
                </a:cubicBezTo>
                <a:cubicBezTo>
                  <a:pt x="6479355" y="4987075"/>
                  <a:pt x="6483098" y="5003917"/>
                  <a:pt x="6488712" y="5022631"/>
                </a:cubicBezTo>
                <a:cubicBezTo>
                  <a:pt x="6490582" y="5022631"/>
                  <a:pt x="6492455" y="5022631"/>
                  <a:pt x="6494325" y="5022631"/>
                </a:cubicBezTo>
                <a:cubicBezTo>
                  <a:pt x="6490582" y="4992690"/>
                  <a:pt x="6486839" y="4960875"/>
                  <a:pt x="6483098" y="4930934"/>
                </a:cubicBezTo>
                <a:cubicBezTo>
                  <a:pt x="6484969" y="4930934"/>
                  <a:pt x="6486839" y="4930934"/>
                  <a:pt x="6486839" y="4930934"/>
                </a:cubicBezTo>
                <a:cubicBezTo>
                  <a:pt x="6501810" y="4985204"/>
                  <a:pt x="6516782" y="5039471"/>
                  <a:pt x="6531752" y="5093741"/>
                </a:cubicBezTo>
                <a:cubicBezTo>
                  <a:pt x="6533624" y="5093741"/>
                  <a:pt x="6535494" y="5093741"/>
                  <a:pt x="6539237" y="5091869"/>
                </a:cubicBezTo>
                <a:cubicBezTo>
                  <a:pt x="6541108" y="5082513"/>
                  <a:pt x="6542980" y="5073155"/>
                  <a:pt x="6544851" y="5063799"/>
                </a:cubicBezTo>
                <a:cubicBezTo>
                  <a:pt x="6548594" y="5078770"/>
                  <a:pt x="6552337" y="5093741"/>
                  <a:pt x="6556079" y="5108711"/>
                </a:cubicBezTo>
                <a:cubicBezTo>
                  <a:pt x="6563565" y="5101225"/>
                  <a:pt x="6569178" y="5093741"/>
                  <a:pt x="6580405" y="5080640"/>
                </a:cubicBezTo>
                <a:cubicBezTo>
                  <a:pt x="6582278" y="5099353"/>
                  <a:pt x="6582278" y="5108711"/>
                  <a:pt x="6584148" y="5129294"/>
                </a:cubicBezTo>
                <a:cubicBezTo>
                  <a:pt x="6591634" y="5112454"/>
                  <a:pt x="6595377" y="5103096"/>
                  <a:pt x="6599120" y="5089998"/>
                </a:cubicBezTo>
                <a:cubicBezTo>
                  <a:pt x="6602862" y="5101225"/>
                  <a:pt x="6604733" y="5108711"/>
                  <a:pt x="6610348" y="5127425"/>
                </a:cubicBezTo>
                <a:cubicBezTo>
                  <a:pt x="6619704" y="5103096"/>
                  <a:pt x="6627190" y="5088126"/>
                  <a:pt x="6630932" y="5075027"/>
                </a:cubicBezTo>
                <a:cubicBezTo>
                  <a:pt x="6632803" y="5088126"/>
                  <a:pt x="6636546" y="5104968"/>
                  <a:pt x="6638418" y="5121810"/>
                </a:cubicBezTo>
                <a:cubicBezTo>
                  <a:pt x="6640287" y="5121810"/>
                  <a:pt x="6644030" y="5121810"/>
                  <a:pt x="6645902" y="5121810"/>
                </a:cubicBezTo>
                <a:cubicBezTo>
                  <a:pt x="6647773" y="5108711"/>
                  <a:pt x="6649645" y="5095610"/>
                  <a:pt x="6649645" y="5088126"/>
                </a:cubicBezTo>
                <a:cubicBezTo>
                  <a:pt x="6655258" y="5099353"/>
                  <a:pt x="6664617" y="5114324"/>
                  <a:pt x="6673971" y="5129294"/>
                </a:cubicBezTo>
                <a:cubicBezTo>
                  <a:pt x="6677714" y="5127425"/>
                  <a:pt x="6681457" y="5125553"/>
                  <a:pt x="6687072" y="5123682"/>
                </a:cubicBezTo>
                <a:cubicBezTo>
                  <a:pt x="6677714" y="5078770"/>
                  <a:pt x="6670228" y="5033858"/>
                  <a:pt x="6660874" y="4987075"/>
                </a:cubicBezTo>
                <a:cubicBezTo>
                  <a:pt x="6662744" y="4987075"/>
                  <a:pt x="6666487" y="4985204"/>
                  <a:pt x="6668359" y="4985204"/>
                </a:cubicBezTo>
                <a:cubicBezTo>
                  <a:pt x="6679587" y="5031986"/>
                  <a:pt x="6690814" y="5078770"/>
                  <a:pt x="6700171" y="5127425"/>
                </a:cubicBezTo>
                <a:cubicBezTo>
                  <a:pt x="6702043" y="5127425"/>
                  <a:pt x="6703914" y="5127425"/>
                  <a:pt x="6705786" y="5127425"/>
                </a:cubicBezTo>
                <a:cubicBezTo>
                  <a:pt x="6707657" y="5116197"/>
                  <a:pt x="6709527" y="5106839"/>
                  <a:pt x="6711398" y="5093741"/>
                </a:cubicBezTo>
                <a:cubicBezTo>
                  <a:pt x="6726369" y="5104968"/>
                  <a:pt x="6702043" y="5134909"/>
                  <a:pt x="6735727" y="5138652"/>
                </a:cubicBezTo>
                <a:cubicBezTo>
                  <a:pt x="6752567" y="5140523"/>
                  <a:pt x="6769411" y="5153623"/>
                  <a:pt x="6789994" y="5164850"/>
                </a:cubicBezTo>
                <a:cubicBezTo>
                  <a:pt x="6789994" y="5119939"/>
                  <a:pt x="6789994" y="5084383"/>
                  <a:pt x="6789994" y="5048829"/>
                </a:cubicBezTo>
                <a:cubicBezTo>
                  <a:pt x="6791866" y="5048829"/>
                  <a:pt x="6793737" y="5048829"/>
                  <a:pt x="6795609" y="5048829"/>
                </a:cubicBezTo>
                <a:cubicBezTo>
                  <a:pt x="6797480" y="5082513"/>
                  <a:pt x="6803094" y="5118067"/>
                  <a:pt x="6803094" y="5151751"/>
                </a:cubicBezTo>
                <a:cubicBezTo>
                  <a:pt x="6803094" y="5172336"/>
                  <a:pt x="6810579" y="5183564"/>
                  <a:pt x="6829292" y="5181692"/>
                </a:cubicBezTo>
                <a:cubicBezTo>
                  <a:pt x="6881690" y="5174206"/>
                  <a:pt x="6917243" y="5202277"/>
                  <a:pt x="6952801" y="5232218"/>
                </a:cubicBezTo>
                <a:cubicBezTo>
                  <a:pt x="6960285" y="5237831"/>
                  <a:pt x="6969641" y="5241574"/>
                  <a:pt x="6978999" y="5247189"/>
                </a:cubicBezTo>
                <a:cubicBezTo>
                  <a:pt x="6982741" y="5235961"/>
                  <a:pt x="6986483" y="5226604"/>
                  <a:pt x="6988354" y="5217248"/>
                </a:cubicBezTo>
                <a:cubicBezTo>
                  <a:pt x="6990226" y="5217248"/>
                  <a:pt x="6992096" y="5217248"/>
                  <a:pt x="6993969" y="5217248"/>
                </a:cubicBezTo>
                <a:cubicBezTo>
                  <a:pt x="6995839" y="5228476"/>
                  <a:pt x="6997711" y="5239703"/>
                  <a:pt x="7001454" y="5252802"/>
                </a:cubicBezTo>
                <a:cubicBezTo>
                  <a:pt x="7014552" y="5256545"/>
                  <a:pt x="7029523" y="5260288"/>
                  <a:pt x="7050110" y="5264030"/>
                </a:cubicBezTo>
                <a:cubicBezTo>
                  <a:pt x="7050110" y="5209762"/>
                  <a:pt x="7050110" y="5159235"/>
                  <a:pt x="7050110" y="5108711"/>
                </a:cubicBezTo>
                <a:cubicBezTo>
                  <a:pt x="7051979" y="5108711"/>
                  <a:pt x="7053851" y="5108711"/>
                  <a:pt x="7057594" y="5108711"/>
                </a:cubicBezTo>
                <a:cubicBezTo>
                  <a:pt x="7057594" y="5161109"/>
                  <a:pt x="7057594" y="5213505"/>
                  <a:pt x="7057594" y="5262160"/>
                </a:cubicBezTo>
                <a:cubicBezTo>
                  <a:pt x="7078177" y="5250932"/>
                  <a:pt x="7102506" y="5230346"/>
                  <a:pt x="7121218" y="5234088"/>
                </a:cubicBezTo>
                <a:cubicBezTo>
                  <a:pt x="7141803" y="5237831"/>
                  <a:pt x="7160515" y="5262160"/>
                  <a:pt x="7175485" y="5280873"/>
                </a:cubicBezTo>
                <a:cubicBezTo>
                  <a:pt x="7192329" y="5301456"/>
                  <a:pt x="7211041" y="5310814"/>
                  <a:pt x="7237241" y="5308942"/>
                </a:cubicBezTo>
                <a:cubicBezTo>
                  <a:pt x="7334549" y="5299587"/>
                  <a:pt x="7424373" y="5318299"/>
                  <a:pt x="7501096" y="5380052"/>
                </a:cubicBezTo>
                <a:cubicBezTo>
                  <a:pt x="7510454" y="5387537"/>
                  <a:pt x="7523552" y="5396895"/>
                  <a:pt x="7532909" y="5393152"/>
                </a:cubicBezTo>
                <a:cubicBezTo>
                  <a:pt x="7596534" y="5368824"/>
                  <a:pt x="7654544" y="5421221"/>
                  <a:pt x="7716299" y="5406250"/>
                </a:cubicBezTo>
                <a:cubicBezTo>
                  <a:pt x="7723784" y="5404380"/>
                  <a:pt x="7735012" y="5415608"/>
                  <a:pt x="7744368" y="5421221"/>
                </a:cubicBezTo>
                <a:cubicBezTo>
                  <a:pt x="7796765" y="5466132"/>
                  <a:pt x="7860390" y="5471747"/>
                  <a:pt x="7924015" y="5464263"/>
                </a:cubicBezTo>
                <a:cubicBezTo>
                  <a:pt x="7944601" y="5462391"/>
                  <a:pt x="7963313" y="5441806"/>
                  <a:pt x="7983898" y="5430579"/>
                </a:cubicBezTo>
                <a:cubicBezTo>
                  <a:pt x="8013839" y="5518530"/>
                  <a:pt x="8062492" y="5507302"/>
                  <a:pt x="8137346" y="5482976"/>
                </a:cubicBezTo>
                <a:cubicBezTo>
                  <a:pt x="8165416" y="5473618"/>
                  <a:pt x="8157932" y="5447420"/>
                  <a:pt x="8148574" y="5428707"/>
                </a:cubicBezTo>
                <a:cubicBezTo>
                  <a:pt x="8126117" y="5376309"/>
                  <a:pt x="8137346" y="5340755"/>
                  <a:pt x="8189742" y="5312684"/>
                </a:cubicBezTo>
                <a:cubicBezTo>
                  <a:pt x="8232784" y="5290229"/>
                  <a:pt x="8296409" y="5303328"/>
                  <a:pt x="8320737" y="5338883"/>
                </a:cubicBezTo>
                <a:cubicBezTo>
                  <a:pt x="8343191" y="5374439"/>
                  <a:pt x="8337578" y="5409993"/>
                  <a:pt x="8305765" y="5438064"/>
                </a:cubicBezTo>
                <a:cubicBezTo>
                  <a:pt x="8296409" y="5447420"/>
                  <a:pt x="8288924" y="5458648"/>
                  <a:pt x="8281439" y="5469875"/>
                </a:cubicBezTo>
                <a:cubicBezTo>
                  <a:pt x="8294539" y="5473618"/>
                  <a:pt x="8305765" y="5481103"/>
                  <a:pt x="8318865" y="5482976"/>
                </a:cubicBezTo>
                <a:cubicBezTo>
                  <a:pt x="8358164" y="5488589"/>
                  <a:pt x="8397460" y="5492332"/>
                  <a:pt x="8436757" y="5492332"/>
                </a:cubicBezTo>
                <a:cubicBezTo>
                  <a:pt x="8442372" y="5492332"/>
                  <a:pt x="8453599" y="5477361"/>
                  <a:pt x="8455470" y="5468006"/>
                </a:cubicBezTo>
                <a:cubicBezTo>
                  <a:pt x="8459214" y="5447420"/>
                  <a:pt x="8455470" y="5424964"/>
                  <a:pt x="8459214" y="5404380"/>
                </a:cubicBezTo>
                <a:cubicBezTo>
                  <a:pt x="8468570" y="5359469"/>
                  <a:pt x="8511610" y="5322042"/>
                  <a:pt x="8558393" y="5316427"/>
                </a:cubicBezTo>
                <a:cubicBezTo>
                  <a:pt x="8588334" y="5312684"/>
                  <a:pt x="8601435" y="5327654"/>
                  <a:pt x="8608921" y="5355726"/>
                </a:cubicBezTo>
                <a:cubicBezTo>
                  <a:pt x="8618277" y="5391280"/>
                  <a:pt x="8627633" y="5426836"/>
                  <a:pt x="8644475" y="5458648"/>
                </a:cubicBezTo>
                <a:cubicBezTo>
                  <a:pt x="8668803" y="5501688"/>
                  <a:pt x="8726812" y="5511044"/>
                  <a:pt x="8771725" y="5490461"/>
                </a:cubicBezTo>
                <a:cubicBezTo>
                  <a:pt x="8827864" y="5462391"/>
                  <a:pt x="8887747" y="5439934"/>
                  <a:pt x="8945759" y="5415608"/>
                </a:cubicBezTo>
                <a:cubicBezTo>
                  <a:pt x="8951372" y="5413736"/>
                  <a:pt x="8958856" y="5411865"/>
                  <a:pt x="8962599" y="5413736"/>
                </a:cubicBezTo>
                <a:cubicBezTo>
                  <a:pt x="9018739" y="5441806"/>
                  <a:pt x="9076751" y="5421221"/>
                  <a:pt x="9132890" y="5423094"/>
                </a:cubicBezTo>
                <a:cubicBezTo>
                  <a:pt x="9144119" y="5423094"/>
                  <a:pt x="9155347" y="5424964"/>
                  <a:pt x="9168445" y="5424964"/>
                </a:cubicBezTo>
                <a:cubicBezTo>
                  <a:pt x="9155347" y="5299587"/>
                  <a:pt x="9155347" y="5177949"/>
                  <a:pt x="9245170" y="5080640"/>
                </a:cubicBezTo>
                <a:cubicBezTo>
                  <a:pt x="9222713" y="5039471"/>
                  <a:pt x="9202128" y="5003917"/>
                  <a:pt x="9179673" y="4966490"/>
                </a:cubicBezTo>
                <a:cubicBezTo>
                  <a:pt x="9166572" y="4968361"/>
                  <a:pt x="9149732" y="4972104"/>
                  <a:pt x="9131018" y="4975846"/>
                </a:cubicBezTo>
                <a:cubicBezTo>
                  <a:pt x="9160960" y="4880410"/>
                  <a:pt x="9189031" y="4786844"/>
                  <a:pt x="9220842" y="4693277"/>
                </a:cubicBezTo>
                <a:cubicBezTo>
                  <a:pt x="9230200" y="4667079"/>
                  <a:pt x="9247040" y="4644623"/>
                  <a:pt x="9263884" y="4622168"/>
                </a:cubicBezTo>
                <a:cubicBezTo>
                  <a:pt x="9295695" y="4580998"/>
                  <a:pt x="9308793" y="4536086"/>
                  <a:pt x="9297565" y="4483690"/>
                </a:cubicBezTo>
                <a:cubicBezTo>
                  <a:pt x="9295695" y="4474332"/>
                  <a:pt x="9301309" y="4461233"/>
                  <a:pt x="9301309" y="4450006"/>
                </a:cubicBezTo>
                <a:cubicBezTo>
                  <a:pt x="9303180" y="4427549"/>
                  <a:pt x="9306923" y="4405094"/>
                  <a:pt x="9306923" y="4380766"/>
                </a:cubicBezTo>
                <a:cubicBezTo>
                  <a:pt x="9306923" y="4362052"/>
                  <a:pt x="9299437" y="4341469"/>
                  <a:pt x="9305052" y="4324626"/>
                </a:cubicBezTo>
                <a:cubicBezTo>
                  <a:pt x="9329379" y="4259130"/>
                  <a:pt x="9357450" y="4195505"/>
                  <a:pt x="9385518" y="4131881"/>
                </a:cubicBezTo>
                <a:cubicBezTo>
                  <a:pt x="9394876" y="4111295"/>
                  <a:pt x="9411717" y="4090711"/>
                  <a:pt x="9394876" y="4073868"/>
                </a:cubicBezTo>
                <a:cubicBezTo>
                  <a:pt x="9383646" y="4060770"/>
                  <a:pt x="9359320" y="4058898"/>
                  <a:pt x="9340606" y="4055155"/>
                </a:cubicBezTo>
                <a:cubicBezTo>
                  <a:pt x="9323766" y="4051412"/>
                  <a:pt x="9306923" y="4053285"/>
                  <a:pt x="9291953" y="4053285"/>
                </a:cubicBezTo>
                <a:cubicBezTo>
                  <a:pt x="9254526" y="4049542"/>
                  <a:pt x="9258269" y="4086968"/>
                  <a:pt x="9245170" y="4103810"/>
                </a:cubicBezTo>
                <a:cubicBezTo>
                  <a:pt x="9217099" y="4139366"/>
                  <a:pt x="9198386" y="4182405"/>
                  <a:pt x="9168445" y="4217961"/>
                </a:cubicBezTo>
                <a:cubicBezTo>
                  <a:pt x="9151604" y="4238545"/>
                  <a:pt x="9153475" y="4255388"/>
                  <a:pt x="9170317" y="4266616"/>
                </a:cubicBezTo>
                <a:cubicBezTo>
                  <a:pt x="9190901" y="4281587"/>
                  <a:pt x="9202128" y="4298427"/>
                  <a:pt x="9189031" y="4317140"/>
                </a:cubicBezTo>
                <a:cubicBezTo>
                  <a:pt x="9181545" y="4328368"/>
                  <a:pt x="9157217" y="4328368"/>
                  <a:pt x="9132890" y="4333983"/>
                </a:cubicBezTo>
                <a:cubicBezTo>
                  <a:pt x="9132890" y="4332111"/>
                  <a:pt x="9129146" y="4341469"/>
                  <a:pt x="9125406" y="4352696"/>
                </a:cubicBezTo>
                <a:cubicBezTo>
                  <a:pt x="9121661" y="4345212"/>
                  <a:pt x="9117920" y="4341469"/>
                  <a:pt x="9110433" y="4328368"/>
                </a:cubicBezTo>
                <a:cubicBezTo>
                  <a:pt x="9104820" y="4341469"/>
                  <a:pt x="9101077" y="4352696"/>
                  <a:pt x="9095465" y="4365795"/>
                </a:cubicBezTo>
                <a:cubicBezTo>
                  <a:pt x="9091719" y="4363924"/>
                  <a:pt x="9087979" y="4362052"/>
                  <a:pt x="9084235" y="4358309"/>
                </a:cubicBezTo>
                <a:cubicBezTo>
                  <a:pt x="9067393" y="4326498"/>
                  <a:pt x="9052423" y="4292814"/>
                  <a:pt x="9033709" y="4259130"/>
                </a:cubicBezTo>
                <a:cubicBezTo>
                  <a:pt x="9005641" y="4266616"/>
                  <a:pt x="8981313" y="4264744"/>
                  <a:pt x="8970085" y="4227317"/>
                </a:cubicBezTo>
                <a:cubicBezTo>
                  <a:pt x="8966342" y="4216089"/>
                  <a:pt x="8945759" y="4210476"/>
                  <a:pt x="8928915" y="4201119"/>
                </a:cubicBezTo>
                <a:cubicBezTo>
                  <a:pt x="8930787" y="4221704"/>
                  <a:pt x="8934529" y="4236675"/>
                  <a:pt x="8936401" y="4253515"/>
                </a:cubicBezTo>
                <a:cubicBezTo>
                  <a:pt x="8936401" y="4261001"/>
                  <a:pt x="8940144" y="4270359"/>
                  <a:pt x="8936401" y="4274101"/>
                </a:cubicBezTo>
                <a:cubicBezTo>
                  <a:pt x="8891490" y="4333983"/>
                  <a:pt x="8910202" y="4406964"/>
                  <a:pt x="8902717" y="4472461"/>
                </a:cubicBezTo>
                <a:cubicBezTo>
                  <a:pt x="8898974" y="4498660"/>
                  <a:pt x="8900846" y="4526728"/>
                  <a:pt x="8893362" y="4551057"/>
                </a:cubicBezTo>
                <a:cubicBezTo>
                  <a:pt x="8889619" y="4560412"/>
                  <a:pt x="8869033" y="4569770"/>
                  <a:pt x="8857806" y="4569770"/>
                </a:cubicBezTo>
                <a:cubicBezTo>
                  <a:pt x="8837222" y="4569770"/>
                  <a:pt x="8829734" y="4554800"/>
                  <a:pt x="8833479" y="4534214"/>
                </a:cubicBezTo>
                <a:cubicBezTo>
                  <a:pt x="8840963" y="4476204"/>
                  <a:pt x="8844707" y="4416322"/>
                  <a:pt x="8859675" y="4360182"/>
                </a:cubicBezTo>
                <a:cubicBezTo>
                  <a:pt x="8882134" y="4270359"/>
                  <a:pt x="8863420" y="4191763"/>
                  <a:pt x="8812894" y="4118780"/>
                </a:cubicBezTo>
                <a:cubicBezTo>
                  <a:pt x="8762368" y="4120652"/>
                  <a:pt x="8724943" y="4077611"/>
                  <a:pt x="8734298" y="4025214"/>
                </a:cubicBezTo>
                <a:cubicBezTo>
                  <a:pt x="8734298" y="4023344"/>
                  <a:pt x="8736168" y="4019601"/>
                  <a:pt x="8736168" y="4017729"/>
                </a:cubicBezTo>
                <a:cubicBezTo>
                  <a:pt x="8732427" y="3946618"/>
                  <a:pt x="8760496" y="3879251"/>
                  <a:pt x="8760496" y="3808140"/>
                </a:cubicBezTo>
                <a:cubicBezTo>
                  <a:pt x="8760496" y="3778199"/>
                  <a:pt x="8771725" y="3759486"/>
                  <a:pt x="8805408" y="3753873"/>
                </a:cubicBezTo>
                <a:cubicBezTo>
                  <a:pt x="8833479" y="3750130"/>
                  <a:pt x="8859675" y="3737030"/>
                  <a:pt x="8885875" y="3729545"/>
                </a:cubicBezTo>
                <a:cubicBezTo>
                  <a:pt x="8885875" y="3723932"/>
                  <a:pt x="8885875" y="3720189"/>
                  <a:pt x="8885875" y="3714574"/>
                </a:cubicBezTo>
                <a:cubicBezTo>
                  <a:pt x="8872776" y="3714574"/>
                  <a:pt x="8854063" y="3718317"/>
                  <a:pt x="8846578" y="3712704"/>
                </a:cubicBezTo>
                <a:cubicBezTo>
                  <a:pt x="8835349" y="3703346"/>
                  <a:pt x="8831607" y="3686506"/>
                  <a:pt x="8824121" y="3671536"/>
                </a:cubicBezTo>
                <a:cubicBezTo>
                  <a:pt x="8872776" y="3654692"/>
                  <a:pt x="8872776" y="3654692"/>
                  <a:pt x="8872776" y="3619138"/>
                </a:cubicBezTo>
                <a:cubicBezTo>
                  <a:pt x="8809151" y="3598553"/>
                  <a:pt x="8803536" y="3585454"/>
                  <a:pt x="8831607" y="3501243"/>
                </a:cubicBezTo>
                <a:cubicBezTo>
                  <a:pt x="8812894" y="3480660"/>
                  <a:pt x="8792308" y="3460075"/>
                  <a:pt x="8820379" y="3432006"/>
                </a:cubicBezTo>
                <a:cubicBezTo>
                  <a:pt x="8824121" y="3428263"/>
                  <a:pt x="8825994" y="3420778"/>
                  <a:pt x="8824121" y="3415163"/>
                </a:cubicBezTo>
                <a:cubicBezTo>
                  <a:pt x="8814766" y="3372123"/>
                  <a:pt x="8857806" y="3353410"/>
                  <a:pt x="8869033" y="3317854"/>
                </a:cubicBezTo>
                <a:cubicBezTo>
                  <a:pt x="8876519" y="3291656"/>
                  <a:pt x="8915816" y="3297271"/>
                  <a:pt x="8947629" y="3325340"/>
                </a:cubicBezTo>
                <a:cubicBezTo>
                  <a:pt x="8947629" y="3246744"/>
                  <a:pt x="8947629" y="3170020"/>
                  <a:pt x="8947629" y="3091426"/>
                </a:cubicBezTo>
                <a:cubicBezTo>
                  <a:pt x="8940144" y="3108266"/>
                  <a:pt x="8934529" y="3121366"/>
                  <a:pt x="8928915" y="3136338"/>
                </a:cubicBezTo>
                <a:cubicBezTo>
                  <a:pt x="8925172" y="3136338"/>
                  <a:pt x="8923300" y="3134464"/>
                  <a:pt x="8919560" y="3134464"/>
                </a:cubicBezTo>
                <a:cubicBezTo>
                  <a:pt x="8921431" y="3119494"/>
                  <a:pt x="8921431" y="3102654"/>
                  <a:pt x="8927046" y="3091426"/>
                </a:cubicBezTo>
                <a:cubicBezTo>
                  <a:pt x="8951372" y="3052127"/>
                  <a:pt x="8977570" y="3012829"/>
                  <a:pt x="9003768" y="2973531"/>
                </a:cubicBezTo>
                <a:cubicBezTo>
                  <a:pt x="9005641" y="2969788"/>
                  <a:pt x="9009382" y="2966045"/>
                  <a:pt x="9011254" y="2966045"/>
                </a:cubicBezTo>
                <a:cubicBezTo>
                  <a:pt x="9050553" y="2967917"/>
                  <a:pt x="9071136" y="2939847"/>
                  <a:pt x="9095465" y="2911778"/>
                </a:cubicBezTo>
                <a:cubicBezTo>
                  <a:pt x="9110433" y="2930492"/>
                  <a:pt x="9123534" y="2945462"/>
                  <a:pt x="9136633" y="2962303"/>
                </a:cubicBezTo>
                <a:cubicBezTo>
                  <a:pt x="9153475" y="2936104"/>
                  <a:pt x="9155347" y="2883708"/>
                  <a:pt x="9207743" y="2923007"/>
                </a:cubicBezTo>
                <a:cubicBezTo>
                  <a:pt x="9239555" y="2885580"/>
                  <a:pt x="9271367" y="2850024"/>
                  <a:pt x="9301309" y="2812597"/>
                </a:cubicBezTo>
                <a:cubicBezTo>
                  <a:pt x="9297565" y="2812597"/>
                  <a:pt x="9291953" y="2812597"/>
                  <a:pt x="9288210" y="2810727"/>
                </a:cubicBezTo>
                <a:cubicBezTo>
                  <a:pt x="9280724" y="2788271"/>
                  <a:pt x="9265753" y="2765815"/>
                  <a:pt x="9265753" y="2743359"/>
                </a:cubicBezTo>
                <a:cubicBezTo>
                  <a:pt x="9265753" y="2692833"/>
                  <a:pt x="9269496" y="2642308"/>
                  <a:pt x="9276981" y="2593653"/>
                </a:cubicBezTo>
                <a:cubicBezTo>
                  <a:pt x="9280724" y="2558098"/>
                  <a:pt x="9248913" y="2511315"/>
                  <a:pt x="9213357" y="2505700"/>
                </a:cubicBezTo>
                <a:cubicBezTo>
                  <a:pt x="9153475" y="2496344"/>
                  <a:pt x="9149732" y="2492601"/>
                  <a:pt x="9138504" y="2432719"/>
                </a:cubicBezTo>
                <a:cubicBezTo>
                  <a:pt x="9134761" y="2414007"/>
                  <a:pt x="9132890" y="2395294"/>
                  <a:pt x="9129146" y="2374708"/>
                </a:cubicBezTo>
                <a:cubicBezTo>
                  <a:pt x="9127275" y="2361610"/>
                  <a:pt x="9121661" y="2346639"/>
                  <a:pt x="9117920" y="2333539"/>
                </a:cubicBezTo>
                <a:cubicBezTo>
                  <a:pt x="9101077" y="2342896"/>
                  <a:pt x="9084235" y="2350382"/>
                  <a:pt x="9067393" y="2359737"/>
                </a:cubicBezTo>
                <a:cubicBezTo>
                  <a:pt x="9065521" y="2355995"/>
                  <a:pt x="9063650" y="2352251"/>
                  <a:pt x="9059909" y="2348510"/>
                </a:cubicBezTo>
                <a:cubicBezTo>
                  <a:pt x="9065521" y="2342896"/>
                  <a:pt x="9071136" y="2335411"/>
                  <a:pt x="9078621" y="2331668"/>
                </a:cubicBezTo>
                <a:cubicBezTo>
                  <a:pt x="9108563" y="2318568"/>
                  <a:pt x="9110433" y="2303597"/>
                  <a:pt x="9095465" y="2277399"/>
                </a:cubicBezTo>
                <a:cubicBezTo>
                  <a:pt x="9078621" y="2249330"/>
                  <a:pt x="9067393" y="2217516"/>
                  <a:pt x="9058038" y="2183833"/>
                </a:cubicBezTo>
                <a:cubicBezTo>
                  <a:pt x="9052423" y="2159506"/>
                  <a:pt x="9052423" y="2137051"/>
                  <a:pt x="9028094" y="2118338"/>
                </a:cubicBezTo>
                <a:cubicBezTo>
                  <a:pt x="9016867" y="2108980"/>
                  <a:pt x="9020612" y="2077169"/>
                  <a:pt x="9022482" y="2056583"/>
                </a:cubicBezTo>
                <a:cubicBezTo>
                  <a:pt x="9028094" y="2013544"/>
                  <a:pt x="9031839" y="1968632"/>
                  <a:pt x="9050553" y="1931205"/>
                </a:cubicBezTo>
                <a:cubicBezTo>
                  <a:pt x="9071136" y="1890036"/>
                  <a:pt x="9087979" y="1837639"/>
                  <a:pt x="9147860" y="1824539"/>
                </a:cubicBezTo>
                <a:cubicBezTo>
                  <a:pt x="9189031" y="1815184"/>
                  <a:pt x="9226457" y="1792727"/>
                  <a:pt x="9265753" y="1781500"/>
                </a:cubicBezTo>
                <a:cubicBezTo>
                  <a:pt x="9342479" y="1762786"/>
                  <a:pt x="9421073" y="1766529"/>
                  <a:pt x="9497798" y="1788984"/>
                </a:cubicBezTo>
                <a:cubicBezTo>
                  <a:pt x="9544581" y="1802083"/>
                  <a:pt x="9585750" y="1824539"/>
                  <a:pt x="9619434" y="1860095"/>
                </a:cubicBezTo>
                <a:cubicBezTo>
                  <a:pt x="9673701" y="1916234"/>
                  <a:pt x="9703642" y="1985472"/>
                  <a:pt x="9707385" y="2064068"/>
                </a:cubicBezTo>
                <a:cubicBezTo>
                  <a:pt x="9707385" y="2090266"/>
                  <a:pt x="9707385" y="2114595"/>
                  <a:pt x="9729842" y="2131436"/>
                </a:cubicBezTo>
                <a:cubicBezTo>
                  <a:pt x="9733583" y="2135178"/>
                  <a:pt x="9735457" y="2142664"/>
                  <a:pt x="9735457" y="2150149"/>
                </a:cubicBezTo>
                <a:cubicBezTo>
                  <a:pt x="9737326" y="2166992"/>
                  <a:pt x="9737326" y="2181963"/>
                  <a:pt x="9739198" y="2206289"/>
                </a:cubicBezTo>
                <a:cubicBezTo>
                  <a:pt x="9727969" y="2215647"/>
                  <a:pt x="9726099" y="2226875"/>
                  <a:pt x="9733583" y="2251200"/>
                </a:cubicBezTo>
                <a:cubicBezTo>
                  <a:pt x="9744812" y="2281142"/>
                  <a:pt x="9707385" y="2290499"/>
                  <a:pt x="9686800" y="2303597"/>
                </a:cubicBezTo>
                <a:cubicBezTo>
                  <a:pt x="9677444" y="2309213"/>
                  <a:pt x="9664346" y="2309213"/>
                  <a:pt x="9647503" y="2312955"/>
                </a:cubicBezTo>
                <a:cubicBezTo>
                  <a:pt x="9658731" y="2320441"/>
                  <a:pt x="9664346" y="2324183"/>
                  <a:pt x="9679316" y="2335411"/>
                </a:cubicBezTo>
                <a:cubicBezTo>
                  <a:pt x="9656861" y="2359737"/>
                  <a:pt x="9638147" y="2382193"/>
                  <a:pt x="9615690" y="2400906"/>
                </a:cubicBezTo>
                <a:cubicBezTo>
                  <a:pt x="9593234" y="2421492"/>
                  <a:pt x="9591364" y="2438333"/>
                  <a:pt x="9615690" y="2472017"/>
                </a:cubicBezTo>
                <a:cubicBezTo>
                  <a:pt x="9668086" y="2451433"/>
                  <a:pt x="9716743" y="2458918"/>
                  <a:pt x="9765395" y="2486988"/>
                </a:cubicBezTo>
                <a:cubicBezTo>
                  <a:pt x="9782238" y="2479502"/>
                  <a:pt x="9800952" y="2473889"/>
                  <a:pt x="9817793" y="2466403"/>
                </a:cubicBezTo>
                <a:cubicBezTo>
                  <a:pt x="9836505" y="2457045"/>
                  <a:pt x="9851478" y="2457045"/>
                  <a:pt x="9870192" y="2472017"/>
                </a:cubicBezTo>
                <a:cubicBezTo>
                  <a:pt x="9877675" y="2479502"/>
                  <a:pt x="9902002" y="2481374"/>
                  <a:pt x="9905745" y="2475759"/>
                </a:cubicBezTo>
                <a:cubicBezTo>
                  <a:pt x="9933814" y="2442075"/>
                  <a:pt x="9961885" y="2445818"/>
                  <a:pt x="9995569" y="2464531"/>
                </a:cubicBezTo>
                <a:cubicBezTo>
                  <a:pt x="9999312" y="2466403"/>
                  <a:pt x="10006798" y="2464531"/>
                  <a:pt x="10016154" y="2466403"/>
                </a:cubicBezTo>
                <a:cubicBezTo>
                  <a:pt x="10012412" y="2455176"/>
                  <a:pt x="10010539" y="2447690"/>
                  <a:pt x="10006798" y="2432719"/>
                </a:cubicBezTo>
                <a:cubicBezTo>
                  <a:pt x="10023638" y="2436462"/>
                  <a:pt x="10036739" y="2440205"/>
                  <a:pt x="10047966" y="2442075"/>
                </a:cubicBezTo>
                <a:cubicBezTo>
                  <a:pt x="10055451" y="2391550"/>
                  <a:pt x="10059194" y="2389679"/>
                  <a:pt x="10117204" y="2395294"/>
                </a:cubicBezTo>
                <a:cubicBezTo>
                  <a:pt x="10085392" y="2320441"/>
                  <a:pt x="10055451" y="2249330"/>
                  <a:pt x="10027381" y="2183833"/>
                </a:cubicBezTo>
                <a:cubicBezTo>
                  <a:pt x="10008667" y="2191318"/>
                  <a:pt x="9993699" y="2202546"/>
                  <a:pt x="9980598" y="2200676"/>
                </a:cubicBezTo>
                <a:cubicBezTo>
                  <a:pt x="9971241" y="2198803"/>
                  <a:pt x="9960015" y="2181963"/>
                  <a:pt x="9958143" y="2170734"/>
                </a:cubicBezTo>
                <a:cubicBezTo>
                  <a:pt x="9941301" y="2107110"/>
                  <a:pt x="9933814" y="2039742"/>
                  <a:pt x="9911358" y="1977988"/>
                </a:cubicBezTo>
                <a:cubicBezTo>
                  <a:pt x="9870192" y="1871323"/>
                  <a:pt x="9825280" y="1766529"/>
                  <a:pt x="9771010" y="1665477"/>
                </a:cubicBezTo>
                <a:cubicBezTo>
                  <a:pt x="9582008" y="1315539"/>
                  <a:pt x="9393004" y="965603"/>
                  <a:pt x="9196513" y="619407"/>
                </a:cubicBezTo>
                <a:cubicBezTo>
                  <a:pt x="9091719" y="434147"/>
                  <a:pt x="8973827" y="258243"/>
                  <a:pt x="8861548" y="78596"/>
                </a:cubicBezTo>
                <a:cubicBezTo>
                  <a:pt x="8831607" y="31812"/>
                  <a:pt x="8829734" y="31812"/>
                  <a:pt x="88484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TN3ZYZzvuBIpnLkMWthDV71Clb2wI8c/view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7"/>
          <p:cNvSpPr txBox="1"/>
          <p:nvPr/>
        </p:nvSpPr>
        <p:spPr>
          <a:xfrm>
            <a:off x="2830676" y="2347450"/>
            <a:ext cx="7953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Calibri"/>
                <a:ea typeface="Calibri"/>
                <a:cs typeface="Calibri"/>
                <a:sym typeface="Calibri"/>
              </a:rPr>
              <a:t>“Implementación de un prototipo de un simulador virtual de paracaidismo para entrenar al personal militar de las Fuerzas Armadas del Ecuador”</a:t>
            </a:r>
            <a:endParaRPr lang="es-ES" sz="220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7"/>
          <p:cNvSpPr txBox="1"/>
          <p:nvPr/>
        </p:nvSpPr>
        <p:spPr>
          <a:xfrm>
            <a:off x="3154376" y="4382600"/>
            <a:ext cx="7305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err="1">
                <a:latin typeface="Calibri"/>
                <a:ea typeface="Calibri"/>
                <a:cs typeface="Calibri"/>
                <a:sym typeface="Calibri"/>
              </a:rPr>
              <a:t>Autores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Michelle Alejandra Torres Basantes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Rolando Elías </a:t>
            </a:r>
            <a:r>
              <a:rPr lang="en-US" sz="2200" b="1" dirty="0" err="1">
                <a:latin typeface="Calibri"/>
                <a:ea typeface="Calibri"/>
                <a:cs typeface="Calibri"/>
                <a:sym typeface="Calibri"/>
              </a:rPr>
              <a:t>Cachipuendo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latin typeface="Calibri"/>
                <a:ea typeface="Calibri"/>
                <a:cs typeface="Calibri"/>
                <a:sym typeface="Calibri"/>
              </a:rPr>
              <a:t>Albamocho</a:t>
            </a:r>
            <a:endParaRPr lang="en-US"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7"/>
          <p:cNvSpPr txBox="1"/>
          <p:nvPr/>
        </p:nvSpPr>
        <p:spPr>
          <a:xfrm>
            <a:off x="3154381" y="5648252"/>
            <a:ext cx="7305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 err="1">
                <a:latin typeface="Calibri"/>
                <a:ea typeface="Calibri"/>
                <a:cs typeface="Calibri"/>
                <a:sym typeface="Calibri"/>
              </a:rPr>
              <a:t>Directora</a:t>
            </a:r>
            <a:r>
              <a:rPr lang="pt-BR" sz="2200" b="1" dirty="0"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latin typeface="Calibri"/>
                <a:ea typeface="Calibri"/>
                <a:cs typeface="Calibri"/>
                <a:sym typeface="Calibri"/>
              </a:rPr>
              <a:t>Ing. Sonia Cárdenas Delgado, Ph.D.</a:t>
            </a:r>
          </a:p>
        </p:txBody>
      </p:sp>
      <p:sp>
        <p:nvSpPr>
          <p:cNvPr id="96" name="Google Shape;96;p27"/>
          <p:cNvSpPr txBox="1"/>
          <p:nvPr/>
        </p:nvSpPr>
        <p:spPr>
          <a:xfrm>
            <a:off x="3493041" y="1851195"/>
            <a:ext cx="662857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Carrera “</a:t>
            </a:r>
            <a:r>
              <a:rPr lang="en-US" sz="2200" b="1" dirty="0" err="1">
                <a:latin typeface="Calibri"/>
                <a:ea typeface="Calibri"/>
                <a:cs typeface="Calibri"/>
                <a:sym typeface="Calibri"/>
              </a:rPr>
              <a:t>Ingeniería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2200" b="1" dirty="0" err="1">
                <a:latin typeface="Calibri"/>
                <a:ea typeface="Calibri"/>
                <a:cs typeface="Calibri"/>
                <a:sym typeface="Calibri"/>
              </a:rPr>
              <a:t>Sistemas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2200" b="1" dirty="0" err="1">
                <a:latin typeface="Calibri"/>
                <a:ea typeface="Calibri"/>
                <a:cs typeface="Calibri"/>
                <a:sym typeface="Calibri"/>
              </a:rPr>
              <a:t>Informática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2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7"/>
          <p:cNvSpPr txBox="1"/>
          <p:nvPr/>
        </p:nvSpPr>
        <p:spPr>
          <a:xfrm>
            <a:off x="2784176" y="3455650"/>
            <a:ext cx="8046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dirty="0">
                <a:latin typeface="Calibri"/>
                <a:ea typeface="Calibri"/>
                <a:cs typeface="Calibri"/>
                <a:sym typeface="Calibri"/>
              </a:rPr>
              <a:t>“Trabajo </a:t>
            </a:r>
            <a:r>
              <a:rPr lang="es-ES" sz="2200" b="1"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ES" sz="2200" b="1" smtClean="0">
                <a:latin typeface="Calibri"/>
                <a:ea typeface="Calibri"/>
                <a:cs typeface="Calibri"/>
                <a:sym typeface="Calibri"/>
              </a:rPr>
              <a:t>titulación </a:t>
            </a:r>
            <a:r>
              <a:rPr lang="es-ES" sz="2200" b="1" dirty="0">
                <a:latin typeface="Calibri"/>
                <a:ea typeface="Calibri"/>
                <a:cs typeface="Calibri"/>
                <a:sym typeface="Calibri"/>
              </a:rPr>
              <a:t>previo a la obtención del título de </a:t>
            </a:r>
            <a:br>
              <a:rPr lang="es-ES" sz="22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s-ES" sz="2200" b="1" dirty="0">
                <a:latin typeface="Calibri"/>
                <a:ea typeface="Calibri"/>
                <a:cs typeface="Calibri"/>
                <a:sym typeface="Calibri"/>
              </a:rPr>
              <a:t>Ingeniero en Sistemas e Informática”</a:t>
            </a:r>
            <a:endParaRPr lang="es-ES" sz="22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7"/>
          <p:cNvSpPr txBox="1"/>
          <p:nvPr/>
        </p:nvSpPr>
        <p:spPr>
          <a:xfrm>
            <a:off x="3245910" y="1367200"/>
            <a:ext cx="730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600" b="1" dirty="0">
                <a:latin typeface="Calibri"/>
                <a:ea typeface="Calibri"/>
                <a:cs typeface="Calibri"/>
                <a:sym typeface="Calibri"/>
              </a:rPr>
              <a:t>Universidad de las Fuerzas Armadas “ESPE”</a:t>
            </a:r>
            <a:endParaRPr lang="es-ES" sz="26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6"/>
          <p:cNvSpPr/>
          <p:nvPr/>
        </p:nvSpPr>
        <p:spPr>
          <a:xfrm flipH="1">
            <a:off x="1126750" y="2869041"/>
            <a:ext cx="2355300" cy="2592300"/>
          </a:xfrm>
          <a:prstGeom prst="rect">
            <a:avLst/>
          </a:prstGeom>
          <a:solidFill>
            <a:srgbClr val="D4E1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6"/>
          <p:cNvSpPr/>
          <p:nvPr/>
        </p:nvSpPr>
        <p:spPr>
          <a:xfrm>
            <a:off x="3656018" y="2869041"/>
            <a:ext cx="2355300" cy="2592300"/>
          </a:xfrm>
          <a:prstGeom prst="rect">
            <a:avLst/>
          </a:prstGeom>
          <a:solidFill>
            <a:srgbClr val="D9E4D9"/>
          </a:solidFill>
          <a:ln>
            <a:noFill/>
          </a:ln>
          <a:effectLst>
            <a:outerShdw blurRad="63500" sx="102000" sy="102000" algn="ctr" rotWithShape="0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6"/>
          <p:cNvSpPr/>
          <p:nvPr/>
        </p:nvSpPr>
        <p:spPr>
          <a:xfrm>
            <a:off x="6185285" y="2869041"/>
            <a:ext cx="2355300" cy="2592300"/>
          </a:xfrm>
          <a:prstGeom prst="rect">
            <a:avLst/>
          </a:prstGeom>
          <a:solidFill>
            <a:srgbClr val="DEE6DF"/>
          </a:solidFill>
          <a:ln>
            <a:noFill/>
          </a:ln>
          <a:effectLst>
            <a:outerShdw blurRad="63500" sx="102000" sy="102000" algn="ctr" rotWithShape="0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6"/>
          <p:cNvSpPr/>
          <p:nvPr/>
        </p:nvSpPr>
        <p:spPr>
          <a:xfrm>
            <a:off x="8714552" y="2869041"/>
            <a:ext cx="2355300" cy="2592300"/>
          </a:xfrm>
          <a:prstGeom prst="rect">
            <a:avLst/>
          </a:prstGeom>
          <a:solidFill>
            <a:srgbClr val="E3E9E2"/>
          </a:solidFill>
          <a:ln>
            <a:noFill/>
          </a:ln>
          <a:effectLst>
            <a:outerShdw blurRad="63500" sx="102000" sy="102000" algn="ctr" rotWithShape="0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6"/>
          <p:cNvSpPr txBox="1"/>
          <p:nvPr/>
        </p:nvSpPr>
        <p:spPr>
          <a:xfrm>
            <a:off x="1386996" y="2876236"/>
            <a:ext cx="1834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Realizar una observación para identificar el entorno de desarrollo del curso de paracaidismo.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6"/>
          <p:cNvSpPr txBox="1"/>
          <p:nvPr/>
        </p:nvSpPr>
        <p:spPr>
          <a:xfrm>
            <a:off x="3916263" y="2876236"/>
            <a:ext cx="18348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Revisar la literatura preliminar para conocer el estado del arte e identificar las técnicas relacionadas con respecto a los simuladores de paracaidismo.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6"/>
          <p:cNvSpPr txBox="1"/>
          <p:nvPr/>
        </p:nvSpPr>
        <p:spPr>
          <a:xfrm>
            <a:off x="6445531" y="2876236"/>
            <a:ext cx="18348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Implementar el simulador virtual de paracaidismo mediante la construcción de los componentes con base a la metodología propuesta por KAUR.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6"/>
          <p:cNvSpPr txBox="1"/>
          <p:nvPr/>
        </p:nvSpPr>
        <p:spPr>
          <a:xfrm>
            <a:off x="8974798" y="2876236"/>
            <a:ext cx="18348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Definir el protocolo de pruebas para evaluar el prototipo del simulador..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6"/>
          <p:cNvSpPr/>
          <p:nvPr/>
        </p:nvSpPr>
        <p:spPr>
          <a:xfrm>
            <a:off x="1657179" y="2210629"/>
            <a:ext cx="1247834" cy="505266"/>
          </a:xfrm>
          <a:custGeom>
            <a:avLst/>
            <a:gdLst/>
            <a:ahLst/>
            <a:cxnLst/>
            <a:rect l="l" t="t" r="r" b="b"/>
            <a:pathLst>
              <a:path w="3372524" h="1727404" extrusionOk="0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8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4194163" y="2091387"/>
            <a:ext cx="1255500" cy="621749"/>
          </a:xfrm>
          <a:custGeom>
            <a:avLst/>
            <a:gdLst/>
            <a:ahLst/>
            <a:cxnLst/>
            <a:rect l="l" t="t" r="r" b="b"/>
            <a:pathLst>
              <a:path w="3239999" h="3032924" extrusionOk="0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6"/>
          <p:cNvSpPr/>
          <p:nvPr/>
        </p:nvSpPr>
        <p:spPr>
          <a:xfrm rot="2700000">
            <a:off x="7195876" y="1833477"/>
            <a:ext cx="481423" cy="1061190"/>
          </a:xfrm>
          <a:custGeom>
            <a:avLst/>
            <a:gdLst/>
            <a:ahLst/>
            <a:cxnLst/>
            <a:rect l="l" t="t" r="r" b="b"/>
            <a:pathLst>
              <a:path w="2232248" h="4001999" extrusionOk="0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6"/>
          <p:cNvSpPr/>
          <p:nvPr/>
        </p:nvSpPr>
        <p:spPr>
          <a:xfrm>
            <a:off x="9633902" y="1913940"/>
            <a:ext cx="511651" cy="815445"/>
          </a:xfrm>
          <a:custGeom>
            <a:avLst/>
            <a:gdLst/>
            <a:ahLst/>
            <a:cxnLst/>
            <a:rect l="l" t="t" r="r" b="b"/>
            <a:pathLst>
              <a:path w="1346449" h="3166775" extrusionOk="0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6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6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6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22" name="Google Shape;422;p36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423" name="Google Shape;423;p36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6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425" name="Google Shape;425;p36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26" name="Google Shape;426;p36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6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6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6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36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36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36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36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36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36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36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36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36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36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36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36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36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36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36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445" name="Google Shape;445;p36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36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36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36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36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OBJETIVOS ESPECÍFICOS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" name="Google Shape;454;p37"/>
          <p:cNvCxnSpPr/>
          <p:nvPr/>
        </p:nvCxnSpPr>
        <p:spPr>
          <a:xfrm rot="10800000" flipH="1">
            <a:off x="676312" y="3709066"/>
            <a:ext cx="11400" cy="1800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oval" w="lg" len="lg"/>
          </a:ln>
        </p:spPr>
      </p:cxnSp>
      <p:cxnSp>
        <p:nvCxnSpPr>
          <p:cNvPr id="455" name="Google Shape;455;p37"/>
          <p:cNvCxnSpPr/>
          <p:nvPr/>
        </p:nvCxnSpPr>
        <p:spPr>
          <a:xfrm rot="10800000" flipH="1">
            <a:off x="2826327" y="3110701"/>
            <a:ext cx="10500" cy="17718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oval" w="lg" len="lg"/>
          </a:ln>
        </p:spPr>
      </p:cxnSp>
      <p:cxnSp>
        <p:nvCxnSpPr>
          <p:cNvPr id="456" name="Google Shape;456;p37"/>
          <p:cNvCxnSpPr/>
          <p:nvPr/>
        </p:nvCxnSpPr>
        <p:spPr>
          <a:xfrm rot="10800000" flipH="1">
            <a:off x="4956905" y="2476269"/>
            <a:ext cx="10500" cy="17718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miter lim="800000"/>
            <a:headEnd type="none" w="sm" len="sm"/>
            <a:tailEnd type="oval" w="lg" len="lg"/>
          </a:ln>
        </p:spPr>
      </p:cxnSp>
      <p:cxnSp>
        <p:nvCxnSpPr>
          <p:cNvPr id="457" name="Google Shape;457;p37"/>
          <p:cNvCxnSpPr/>
          <p:nvPr/>
        </p:nvCxnSpPr>
        <p:spPr>
          <a:xfrm rot="10800000" flipH="1">
            <a:off x="7087484" y="1841837"/>
            <a:ext cx="10500" cy="1771800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458" name="Google Shape;458;p37"/>
          <p:cNvSpPr/>
          <p:nvPr/>
        </p:nvSpPr>
        <p:spPr>
          <a:xfrm>
            <a:off x="2599359" y="5223133"/>
            <a:ext cx="2088300" cy="764700"/>
          </a:xfrm>
          <a:prstGeom prst="arc">
            <a:avLst>
              <a:gd name="adj1" fmla="val 20633190"/>
              <a:gd name="adj2" fmla="val 9870224"/>
            </a:avLst>
          </a:prstGeom>
          <a:noFill/>
          <a:ln w="12700" cap="flat" cmpd="sng">
            <a:solidFill>
              <a:srgbClr val="3F3F3F"/>
            </a:solidFill>
            <a:prstDash val="dash"/>
            <a:miter lim="800000"/>
            <a:headEnd type="triangle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9" name="Google Shape;459;p37"/>
          <p:cNvGrpSpPr/>
          <p:nvPr/>
        </p:nvGrpSpPr>
        <p:grpSpPr>
          <a:xfrm>
            <a:off x="854075" y="3678883"/>
            <a:ext cx="1836866" cy="1153578"/>
            <a:chOff x="4965552" y="1658809"/>
            <a:chExt cx="1374900" cy="1171978"/>
          </a:xfrm>
        </p:grpSpPr>
        <p:sp>
          <p:nvSpPr>
            <p:cNvPr id="460" name="Google Shape;460;p37"/>
            <p:cNvSpPr txBox="1"/>
            <p:nvPr/>
          </p:nvSpPr>
          <p:spPr>
            <a:xfrm>
              <a:off x="4965552" y="1923887"/>
              <a:ext cx="1374900" cy="90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Definición de requisitos, características de rendimiento y componentes.</a:t>
              </a:r>
              <a:endParaRPr sz="13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37"/>
            <p:cNvSpPr txBox="1"/>
            <p:nvPr/>
          </p:nvSpPr>
          <p:spPr>
            <a:xfrm>
              <a:off x="4965552" y="1658809"/>
              <a:ext cx="1374900" cy="2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Fase Conceptual</a:t>
              </a:r>
              <a:endParaRPr sz="13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2" name="Google Shape;462;p37"/>
          <p:cNvGrpSpPr/>
          <p:nvPr/>
        </p:nvGrpSpPr>
        <p:grpSpPr>
          <a:xfrm>
            <a:off x="2984654" y="3120650"/>
            <a:ext cx="1836866" cy="1153578"/>
            <a:chOff x="4965552" y="1736224"/>
            <a:chExt cx="1374900" cy="1171978"/>
          </a:xfrm>
        </p:grpSpPr>
        <p:sp>
          <p:nvSpPr>
            <p:cNvPr id="463" name="Google Shape;463;p37"/>
            <p:cNvSpPr txBox="1"/>
            <p:nvPr/>
          </p:nvSpPr>
          <p:spPr>
            <a:xfrm>
              <a:off x="4965552" y="2001302"/>
              <a:ext cx="1374900" cy="90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Diseño de dimensiones, texturas e iluminación del entorno y objetos 3D. </a:t>
              </a:r>
              <a:endParaRPr sz="13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37"/>
            <p:cNvSpPr txBox="1"/>
            <p:nvPr/>
          </p:nvSpPr>
          <p:spPr>
            <a:xfrm>
              <a:off x="4965552" y="1736224"/>
              <a:ext cx="1374900" cy="2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Fase de Modelado</a:t>
              </a:r>
              <a:endParaRPr sz="13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5" name="Google Shape;465;p37"/>
          <p:cNvGrpSpPr/>
          <p:nvPr/>
        </p:nvGrpSpPr>
        <p:grpSpPr>
          <a:xfrm>
            <a:off x="5115225" y="2486225"/>
            <a:ext cx="1982758" cy="1153571"/>
            <a:chOff x="4965546" y="1736231"/>
            <a:chExt cx="1484100" cy="1171971"/>
          </a:xfrm>
        </p:grpSpPr>
        <p:sp>
          <p:nvSpPr>
            <p:cNvPr id="466" name="Google Shape;466;p37"/>
            <p:cNvSpPr txBox="1"/>
            <p:nvPr/>
          </p:nvSpPr>
          <p:spPr>
            <a:xfrm>
              <a:off x="4965552" y="2001302"/>
              <a:ext cx="1374900" cy="90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Unión y colocación de los objetos 3D creados para construir el entorno virtual.</a:t>
              </a:r>
              <a:endParaRPr sz="13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37"/>
            <p:cNvSpPr txBox="1"/>
            <p:nvPr/>
          </p:nvSpPr>
          <p:spPr>
            <a:xfrm>
              <a:off x="4965546" y="1736231"/>
              <a:ext cx="1484100" cy="2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Fase de Ensamblado</a:t>
              </a:r>
              <a:endParaRPr sz="13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8" name="Google Shape;468;p37"/>
          <p:cNvGrpSpPr/>
          <p:nvPr/>
        </p:nvGrpSpPr>
        <p:grpSpPr>
          <a:xfrm>
            <a:off x="7245800" y="1851775"/>
            <a:ext cx="2088168" cy="1153589"/>
            <a:chOff x="4965543" y="1736213"/>
            <a:chExt cx="1563000" cy="1171989"/>
          </a:xfrm>
        </p:grpSpPr>
        <p:sp>
          <p:nvSpPr>
            <p:cNvPr id="469" name="Google Shape;469;p37"/>
            <p:cNvSpPr txBox="1"/>
            <p:nvPr/>
          </p:nvSpPr>
          <p:spPr>
            <a:xfrm>
              <a:off x="4965552" y="2001302"/>
              <a:ext cx="1374900" cy="90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Repetición iterativa hasta lograr las características de rendimiento fijadas.</a:t>
              </a:r>
              <a:endParaRPr sz="13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37"/>
            <p:cNvSpPr txBox="1"/>
            <p:nvPr/>
          </p:nvSpPr>
          <p:spPr>
            <a:xfrm>
              <a:off x="4965543" y="1736213"/>
              <a:ext cx="1563000" cy="2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Fase de Optimización</a:t>
              </a:r>
              <a:endParaRPr sz="13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1" name="Google Shape;471;p37"/>
          <p:cNvSpPr/>
          <p:nvPr/>
        </p:nvSpPr>
        <p:spPr>
          <a:xfrm>
            <a:off x="5011413" y="4587231"/>
            <a:ext cx="2088300" cy="764700"/>
          </a:xfrm>
          <a:prstGeom prst="arc">
            <a:avLst>
              <a:gd name="adj1" fmla="val 20633190"/>
              <a:gd name="adj2" fmla="val 9870224"/>
            </a:avLst>
          </a:prstGeom>
          <a:noFill/>
          <a:ln w="12700" cap="flat" cmpd="sng">
            <a:solidFill>
              <a:srgbClr val="3F3F3F"/>
            </a:solidFill>
            <a:prstDash val="dash"/>
            <a:miter lim="800000"/>
            <a:headEnd type="triangle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37"/>
          <p:cNvSpPr/>
          <p:nvPr/>
        </p:nvSpPr>
        <p:spPr>
          <a:xfrm>
            <a:off x="7118668" y="3951330"/>
            <a:ext cx="2088300" cy="764700"/>
          </a:xfrm>
          <a:prstGeom prst="arc">
            <a:avLst>
              <a:gd name="adj1" fmla="val 20633190"/>
              <a:gd name="adj2" fmla="val 9870224"/>
            </a:avLst>
          </a:prstGeom>
          <a:noFill/>
          <a:ln w="12700" cap="flat" cmpd="sng">
            <a:solidFill>
              <a:srgbClr val="3F3F3F"/>
            </a:solidFill>
            <a:prstDash val="dash"/>
            <a:miter lim="800000"/>
            <a:headEnd type="triangle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37"/>
          <p:cNvSpPr/>
          <p:nvPr/>
        </p:nvSpPr>
        <p:spPr>
          <a:xfrm rot="2863579">
            <a:off x="6433189" y="3455735"/>
            <a:ext cx="331848" cy="488609"/>
          </a:xfrm>
          <a:custGeom>
            <a:avLst/>
            <a:gdLst/>
            <a:ahLst/>
            <a:cxnLst/>
            <a:rect l="l" t="t" r="r" b="b"/>
            <a:pathLst>
              <a:path w="2232248" h="4001999" extrusionOk="0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37"/>
          <p:cNvSpPr/>
          <p:nvPr/>
        </p:nvSpPr>
        <p:spPr>
          <a:xfrm>
            <a:off x="2165850" y="4655300"/>
            <a:ext cx="461700" cy="379115"/>
          </a:xfrm>
          <a:custGeom>
            <a:avLst/>
            <a:gdLst/>
            <a:ahLst/>
            <a:cxnLst/>
            <a:rect l="l" t="t" r="r" b="b"/>
            <a:pathLst>
              <a:path w="3239999" h="3032924" extrusionOk="0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5" name="Google Shape;475;p37"/>
          <p:cNvCxnSpPr/>
          <p:nvPr/>
        </p:nvCxnSpPr>
        <p:spPr>
          <a:xfrm rot="10800000" flipH="1">
            <a:off x="9256413" y="1394227"/>
            <a:ext cx="10500" cy="1771800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oval" w="lg" len="lg"/>
          </a:ln>
        </p:spPr>
      </p:cxnSp>
      <p:grpSp>
        <p:nvGrpSpPr>
          <p:cNvPr id="476" name="Google Shape;476;p37"/>
          <p:cNvGrpSpPr/>
          <p:nvPr/>
        </p:nvGrpSpPr>
        <p:grpSpPr>
          <a:xfrm>
            <a:off x="9414741" y="1404176"/>
            <a:ext cx="1836866" cy="953667"/>
            <a:chOff x="4965552" y="1813639"/>
            <a:chExt cx="1374900" cy="968878"/>
          </a:xfrm>
        </p:grpSpPr>
        <p:sp>
          <p:nvSpPr>
            <p:cNvPr id="477" name="Google Shape;477;p37"/>
            <p:cNvSpPr txBox="1"/>
            <p:nvPr/>
          </p:nvSpPr>
          <p:spPr>
            <a:xfrm>
              <a:off x="4965552" y="2078717"/>
              <a:ext cx="1374900" cy="70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Verificación de la calidad de fabricación del prototipo.</a:t>
              </a:r>
              <a:endParaRPr sz="13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37"/>
            <p:cNvSpPr txBox="1"/>
            <p:nvPr/>
          </p:nvSpPr>
          <p:spPr>
            <a:xfrm>
              <a:off x="4965552" y="1813639"/>
              <a:ext cx="1374900" cy="2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Fase de Validación</a:t>
              </a:r>
              <a:endParaRPr sz="13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9" name="Google Shape;479;p37"/>
          <p:cNvSpPr/>
          <p:nvPr/>
        </p:nvSpPr>
        <p:spPr>
          <a:xfrm>
            <a:off x="9287597" y="3427520"/>
            <a:ext cx="2088300" cy="764700"/>
          </a:xfrm>
          <a:prstGeom prst="arc">
            <a:avLst>
              <a:gd name="adj1" fmla="val 20633190"/>
              <a:gd name="adj2" fmla="val 9870224"/>
            </a:avLst>
          </a:prstGeom>
          <a:noFill/>
          <a:ln w="12700" cap="flat" cmpd="sng">
            <a:solidFill>
              <a:srgbClr val="3F3F3F"/>
            </a:solidFill>
            <a:prstDash val="dash"/>
            <a:miter lim="800000"/>
            <a:headEnd type="triangle" w="med" len="med"/>
            <a:tailEnd type="oval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37"/>
          <p:cNvPicPr preferRelativeResize="0"/>
          <p:nvPr/>
        </p:nvPicPr>
        <p:blipFill rotWithShape="1">
          <a:blip r:embed="rId3">
            <a:alphaModFix/>
          </a:blip>
          <a:srcRect l="4997"/>
          <a:stretch/>
        </p:blipFill>
        <p:spPr>
          <a:xfrm>
            <a:off x="665550" y="5188125"/>
            <a:ext cx="2219617" cy="5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7"/>
          <p:cNvPicPr preferRelativeResize="0"/>
          <p:nvPr/>
        </p:nvPicPr>
        <p:blipFill rotWithShape="1">
          <a:blip r:embed="rId3">
            <a:alphaModFix/>
          </a:blip>
          <a:srcRect l="4997"/>
          <a:stretch/>
        </p:blipFill>
        <p:spPr>
          <a:xfrm>
            <a:off x="2799150" y="4654725"/>
            <a:ext cx="2219617" cy="5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7"/>
          <p:cNvPicPr preferRelativeResize="0"/>
          <p:nvPr/>
        </p:nvPicPr>
        <p:blipFill rotWithShape="1">
          <a:blip r:embed="rId3">
            <a:alphaModFix/>
          </a:blip>
          <a:srcRect l="4997"/>
          <a:stretch/>
        </p:blipFill>
        <p:spPr>
          <a:xfrm>
            <a:off x="4932750" y="4121325"/>
            <a:ext cx="2219617" cy="5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7"/>
          <p:cNvPicPr preferRelativeResize="0"/>
          <p:nvPr/>
        </p:nvPicPr>
        <p:blipFill rotWithShape="1">
          <a:blip r:embed="rId3">
            <a:alphaModFix/>
          </a:blip>
          <a:srcRect l="4997"/>
          <a:stretch/>
        </p:blipFill>
        <p:spPr>
          <a:xfrm>
            <a:off x="7066350" y="3587925"/>
            <a:ext cx="2219617" cy="5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7"/>
          <p:cNvPicPr preferRelativeResize="0"/>
          <p:nvPr/>
        </p:nvPicPr>
        <p:blipFill rotWithShape="1">
          <a:blip r:embed="rId3">
            <a:alphaModFix/>
          </a:blip>
          <a:srcRect l="4997"/>
          <a:stretch/>
        </p:blipFill>
        <p:spPr>
          <a:xfrm>
            <a:off x="9199950" y="3054525"/>
            <a:ext cx="2219617" cy="52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7"/>
          <p:cNvSpPr/>
          <p:nvPr/>
        </p:nvSpPr>
        <p:spPr>
          <a:xfrm>
            <a:off x="4265760" y="4108343"/>
            <a:ext cx="458009" cy="450664"/>
          </a:xfrm>
          <a:custGeom>
            <a:avLst/>
            <a:gdLst/>
            <a:ahLst/>
            <a:cxnLst/>
            <a:rect l="l" t="t" r="r" b="b"/>
            <a:pathLst>
              <a:path w="3214097" h="3162551" extrusionOk="0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7"/>
          <p:cNvSpPr/>
          <p:nvPr/>
        </p:nvSpPr>
        <p:spPr>
          <a:xfrm>
            <a:off x="10796124" y="2392241"/>
            <a:ext cx="469800" cy="469800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7"/>
          <p:cNvSpPr/>
          <p:nvPr/>
        </p:nvSpPr>
        <p:spPr>
          <a:xfrm>
            <a:off x="8417105" y="3054529"/>
            <a:ext cx="615601" cy="404581"/>
          </a:xfrm>
          <a:custGeom>
            <a:avLst/>
            <a:gdLst/>
            <a:ahLst/>
            <a:cxnLst/>
            <a:rect l="l" t="t" r="r" b="b"/>
            <a:pathLst>
              <a:path w="3240006" h="2129375" extrusionOk="0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7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37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7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7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92" name="Google Shape;492;p37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493" name="Google Shape;493;p37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7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495" name="Google Shape;495;p37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96" name="Google Shape;496;p37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7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7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7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37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37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37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37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37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37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37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37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37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37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37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37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37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37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37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515" name="Google Shape;515;p37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516" name="Google Shape;516;p37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7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37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8"/>
          <p:cNvSpPr txBox="1"/>
          <p:nvPr/>
        </p:nvSpPr>
        <p:spPr>
          <a:xfrm>
            <a:off x="1852950" y="2744100"/>
            <a:ext cx="84861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1080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00" b="1">
                <a:latin typeface="Calibri"/>
                <a:ea typeface="Calibri"/>
                <a:cs typeface="Calibri"/>
                <a:sym typeface="Calibri"/>
              </a:rPr>
              <a:t>FASE CONCEPTUAL</a:t>
            </a:r>
            <a:endParaRPr sz="83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38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39"/>
          <p:cNvGrpSpPr/>
          <p:nvPr/>
        </p:nvGrpSpPr>
        <p:grpSpPr>
          <a:xfrm flipH="1">
            <a:off x="3697292" y="1980955"/>
            <a:ext cx="2285987" cy="3004157"/>
            <a:chOff x="8843568" y="2280401"/>
            <a:chExt cx="3260572" cy="3004157"/>
          </a:xfrm>
        </p:grpSpPr>
        <p:sp>
          <p:nvSpPr>
            <p:cNvPr id="530" name="Google Shape;530;p39"/>
            <p:cNvSpPr/>
            <p:nvPr/>
          </p:nvSpPr>
          <p:spPr>
            <a:xfrm>
              <a:off x="8843568" y="2280401"/>
              <a:ext cx="2847443" cy="1049559"/>
            </a:xfrm>
            <a:custGeom>
              <a:avLst/>
              <a:gdLst/>
              <a:ahLst/>
              <a:cxnLst/>
              <a:rect l="l" t="t" r="r" b="b"/>
              <a:pathLst>
                <a:path w="2847443" h="1049559" extrusionOk="0">
                  <a:moveTo>
                    <a:pt x="1803595" y="0"/>
                  </a:moveTo>
                  <a:lnTo>
                    <a:pt x="2847443" y="1043848"/>
                  </a:lnTo>
                  <a:lnTo>
                    <a:pt x="2841732" y="1049559"/>
                  </a:lnTo>
                  <a:lnTo>
                    <a:pt x="0" y="1049559"/>
                  </a:lnTo>
                  <a:lnTo>
                    <a:pt x="0" y="521924"/>
                  </a:lnTo>
                  <a:lnTo>
                    <a:pt x="1803595" y="5219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9"/>
            <p:cNvSpPr/>
            <p:nvPr/>
          </p:nvSpPr>
          <p:spPr>
            <a:xfrm>
              <a:off x="8843568" y="3483352"/>
              <a:ext cx="3260572" cy="630122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9"/>
            <p:cNvSpPr/>
            <p:nvPr/>
          </p:nvSpPr>
          <p:spPr>
            <a:xfrm rot="10800000" flipH="1">
              <a:off x="8843568" y="4234999"/>
              <a:ext cx="2847443" cy="1049559"/>
            </a:xfrm>
            <a:custGeom>
              <a:avLst/>
              <a:gdLst/>
              <a:ahLst/>
              <a:cxnLst/>
              <a:rect l="l" t="t" r="r" b="b"/>
              <a:pathLst>
                <a:path w="2847443" h="1049559" extrusionOk="0">
                  <a:moveTo>
                    <a:pt x="1803595" y="0"/>
                  </a:moveTo>
                  <a:lnTo>
                    <a:pt x="2847443" y="1043848"/>
                  </a:lnTo>
                  <a:lnTo>
                    <a:pt x="2841732" y="1049559"/>
                  </a:lnTo>
                  <a:lnTo>
                    <a:pt x="0" y="1049559"/>
                  </a:lnTo>
                  <a:lnTo>
                    <a:pt x="0" y="521924"/>
                  </a:lnTo>
                  <a:lnTo>
                    <a:pt x="1803595" y="5219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39"/>
          <p:cNvGrpSpPr/>
          <p:nvPr/>
        </p:nvGrpSpPr>
        <p:grpSpPr>
          <a:xfrm>
            <a:off x="237622" y="2128013"/>
            <a:ext cx="3240366" cy="814875"/>
            <a:chOff x="-731644" y="3742703"/>
            <a:chExt cx="3255995" cy="814875"/>
          </a:xfrm>
        </p:grpSpPr>
        <p:sp>
          <p:nvSpPr>
            <p:cNvPr id="534" name="Google Shape;534;p39"/>
            <p:cNvSpPr txBox="1"/>
            <p:nvPr/>
          </p:nvSpPr>
          <p:spPr>
            <a:xfrm>
              <a:off x="-731644" y="3742703"/>
              <a:ext cx="2901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Observación</a:t>
              </a:r>
              <a:endParaRPr sz="1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9"/>
            <p:cNvSpPr txBox="1"/>
            <p:nvPr/>
          </p:nvSpPr>
          <p:spPr>
            <a:xfrm>
              <a:off x="-717749" y="4188278"/>
              <a:ext cx="3242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Calibri"/>
                <a:buChar char="●"/>
              </a:pPr>
              <a:r>
                <a:rPr lang="en-US" sz="18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Gestión logística del CICTE.</a:t>
              </a:r>
              <a:endPara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6" name="Google Shape;536;p39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RECOPILACIÓN DE INFORMACIÓN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7" name="Google Shape;537;p39"/>
          <p:cNvGrpSpPr/>
          <p:nvPr/>
        </p:nvGrpSpPr>
        <p:grpSpPr>
          <a:xfrm>
            <a:off x="6360741" y="1980955"/>
            <a:ext cx="2286083" cy="3004157"/>
            <a:chOff x="8843568" y="2280401"/>
            <a:chExt cx="3084300" cy="3004157"/>
          </a:xfrm>
        </p:grpSpPr>
        <p:sp>
          <p:nvSpPr>
            <p:cNvPr id="538" name="Google Shape;538;p39"/>
            <p:cNvSpPr/>
            <p:nvPr/>
          </p:nvSpPr>
          <p:spPr>
            <a:xfrm>
              <a:off x="8843568" y="2280401"/>
              <a:ext cx="2847443" cy="1049559"/>
            </a:xfrm>
            <a:custGeom>
              <a:avLst/>
              <a:gdLst/>
              <a:ahLst/>
              <a:cxnLst/>
              <a:rect l="l" t="t" r="r" b="b"/>
              <a:pathLst>
                <a:path w="2847443" h="1049559" extrusionOk="0">
                  <a:moveTo>
                    <a:pt x="1803595" y="0"/>
                  </a:moveTo>
                  <a:lnTo>
                    <a:pt x="2847443" y="1043848"/>
                  </a:lnTo>
                  <a:lnTo>
                    <a:pt x="2841732" y="1049559"/>
                  </a:lnTo>
                  <a:lnTo>
                    <a:pt x="0" y="1049559"/>
                  </a:lnTo>
                  <a:lnTo>
                    <a:pt x="0" y="521924"/>
                  </a:lnTo>
                  <a:lnTo>
                    <a:pt x="1803595" y="5219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9"/>
            <p:cNvSpPr/>
            <p:nvPr/>
          </p:nvSpPr>
          <p:spPr>
            <a:xfrm>
              <a:off x="8843568" y="3483352"/>
              <a:ext cx="3084300" cy="630000"/>
            </a:xfrm>
            <a:prstGeom prst="homePlat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9"/>
            <p:cNvSpPr/>
            <p:nvPr/>
          </p:nvSpPr>
          <p:spPr>
            <a:xfrm rot="10800000" flipH="1">
              <a:off x="8843568" y="4234999"/>
              <a:ext cx="2847443" cy="1049559"/>
            </a:xfrm>
            <a:custGeom>
              <a:avLst/>
              <a:gdLst/>
              <a:ahLst/>
              <a:cxnLst/>
              <a:rect l="l" t="t" r="r" b="b"/>
              <a:pathLst>
                <a:path w="2847443" h="1049559" extrusionOk="0">
                  <a:moveTo>
                    <a:pt x="1803595" y="0"/>
                  </a:moveTo>
                  <a:lnTo>
                    <a:pt x="2847443" y="1043848"/>
                  </a:lnTo>
                  <a:lnTo>
                    <a:pt x="2841732" y="1049559"/>
                  </a:lnTo>
                  <a:lnTo>
                    <a:pt x="0" y="1049559"/>
                  </a:lnTo>
                  <a:lnTo>
                    <a:pt x="0" y="521924"/>
                  </a:lnTo>
                  <a:lnTo>
                    <a:pt x="1803595" y="5219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39"/>
          <p:cNvGrpSpPr/>
          <p:nvPr/>
        </p:nvGrpSpPr>
        <p:grpSpPr>
          <a:xfrm>
            <a:off x="8713900" y="1959650"/>
            <a:ext cx="3240570" cy="1537341"/>
            <a:chOff x="-483776" y="3574340"/>
            <a:chExt cx="3256200" cy="1537341"/>
          </a:xfrm>
        </p:grpSpPr>
        <p:sp>
          <p:nvSpPr>
            <p:cNvPr id="542" name="Google Shape;542;p39"/>
            <p:cNvSpPr txBox="1"/>
            <p:nvPr/>
          </p:nvSpPr>
          <p:spPr>
            <a:xfrm>
              <a:off x="-483776" y="3574340"/>
              <a:ext cx="3256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Revisión </a:t>
              </a:r>
              <a:endParaRPr sz="1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sistemática de la literaria</a:t>
              </a:r>
              <a:endParaRPr sz="1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39"/>
            <p:cNvSpPr txBox="1"/>
            <p:nvPr/>
          </p:nvSpPr>
          <p:spPr>
            <a:xfrm>
              <a:off x="-468260" y="4188282"/>
              <a:ext cx="32406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Calibri"/>
                <a:buChar char="●"/>
              </a:pPr>
              <a:r>
                <a:rPr lang="en-US" sz="1800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Uso de Realidad Virtual en simuladores de paracaidismo.</a:t>
              </a:r>
              <a:endPara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4" name="Google Shape;544;p39"/>
          <p:cNvSpPr/>
          <p:nvPr/>
        </p:nvSpPr>
        <p:spPr>
          <a:xfrm>
            <a:off x="4821115" y="2116015"/>
            <a:ext cx="2702100" cy="2702100"/>
          </a:xfrm>
          <a:prstGeom prst="diamond">
            <a:avLst/>
          </a:prstGeom>
          <a:solidFill>
            <a:schemeClr val="lt1"/>
          </a:solidFill>
          <a:ln w="34925" cap="flat" cmpd="sng">
            <a:solidFill>
              <a:srgbClr val="2D3F2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9"/>
          <p:cNvSpPr txBox="1"/>
          <p:nvPr/>
        </p:nvSpPr>
        <p:spPr>
          <a:xfrm>
            <a:off x="5092229" y="3182692"/>
            <a:ext cx="2204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Técnicas</a:t>
            </a:r>
            <a:endParaRPr sz="26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39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9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9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549" name="Google Shape;549;p39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550" name="Google Shape;550;p39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9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552" name="Google Shape;552;p39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553" name="Google Shape;553;p39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9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9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9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39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39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39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39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39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39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39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39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39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39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567" name="Google Shape;567;p39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39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39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39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39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572" name="Google Shape;572;p39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573" name="Google Shape;573;p39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39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39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39"/>
          <p:cNvSpPr txBox="1"/>
          <p:nvPr/>
        </p:nvSpPr>
        <p:spPr>
          <a:xfrm>
            <a:off x="288050" y="2993050"/>
            <a:ext cx="34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Reuniones con especialistas.</a:t>
            </a: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39"/>
          <p:cNvSpPr txBox="1"/>
          <p:nvPr/>
        </p:nvSpPr>
        <p:spPr>
          <a:xfrm>
            <a:off x="8721629" y="3496991"/>
            <a:ext cx="3225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Diferentes metodologías, modeladores y herramientas.</a:t>
            </a: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39"/>
          <p:cNvSpPr txBox="1"/>
          <p:nvPr/>
        </p:nvSpPr>
        <p:spPr>
          <a:xfrm>
            <a:off x="8721629" y="4411391"/>
            <a:ext cx="3225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En el Ecuador no se encontraron trabajos relacionados.</a:t>
            </a: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39"/>
          <p:cNvSpPr txBox="1"/>
          <p:nvPr/>
        </p:nvSpPr>
        <p:spPr>
          <a:xfrm>
            <a:off x="288050" y="3374688"/>
            <a:ext cx="3226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Explicación proceso de entrenamiento de salto de banda.</a:t>
            </a: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0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DISEÑO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5" name="Google Shape;58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475" y="3725004"/>
            <a:ext cx="873516" cy="909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3182" y="3968134"/>
            <a:ext cx="3527661" cy="107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7904" y="3020722"/>
            <a:ext cx="3550059" cy="115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2649" y="3527905"/>
            <a:ext cx="683134" cy="100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1589" y="2092825"/>
            <a:ext cx="3572457" cy="1607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4278" y="4437857"/>
            <a:ext cx="3513440" cy="1667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54278" y="3577781"/>
            <a:ext cx="3673247" cy="1134303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0"/>
          <p:cNvSpPr txBox="1"/>
          <p:nvPr/>
        </p:nvSpPr>
        <p:spPr>
          <a:xfrm>
            <a:off x="818000" y="1213025"/>
            <a:ext cx="264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Casos de Uso</a:t>
            </a:r>
            <a:endParaRPr sz="2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1"/>
          <p:cNvSpPr/>
          <p:nvPr/>
        </p:nvSpPr>
        <p:spPr>
          <a:xfrm flipH="1">
            <a:off x="3550335" y="1978957"/>
            <a:ext cx="418282" cy="345057"/>
          </a:xfrm>
          <a:custGeom>
            <a:avLst/>
            <a:gdLst/>
            <a:ahLst/>
            <a:cxnLst/>
            <a:rect l="l" t="t" r="r" b="b"/>
            <a:pathLst>
              <a:path w="3217557" h="2654282" extrusionOk="0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41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41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41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601" name="Google Shape;601;p41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602" name="Google Shape;602;p41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41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604" name="Google Shape;604;p41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605" name="Google Shape;605;p41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41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41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41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41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41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41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41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41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41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41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41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41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41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41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41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41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41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41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624" name="Google Shape;624;p41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625" name="Google Shape;625;p41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41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41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41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DISEÑO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41"/>
          <p:cNvSpPr txBox="1"/>
          <p:nvPr/>
        </p:nvSpPr>
        <p:spPr>
          <a:xfrm>
            <a:off x="818000" y="1213025"/>
            <a:ext cx="264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Casos de Uso</a:t>
            </a:r>
            <a:endParaRPr sz="2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0" name="Google Shape;63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0101" y="1731688"/>
            <a:ext cx="3334600" cy="175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1"/>
          <p:cNvPicPr preferRelativeResize="0"/>
          <p:nvPr/>
        </p:nvPicPr>
        <p:blipFill rotWithShape="1">
          <a:blip r:embed="rId4">
            <a:alphaModFix/>
          </a:blip>
          <a:srcRect t="3465"/>
          <a:stretch/>
        </p:blipFill>
        <p:spPr>
          <a:xfrm>
            <a:off x="5313133" y="2447415"/>
            <a:ext cx="1571594" cy="126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1"/>
          <p:cNvPicPr preferRelativeResize="0"/>
          <p:nvPr/>
        </p:nvPicPr>
        <p:blipFill rotWithShape="1">
          <a:blip r:embed="rId5">
            <a:alphaModFix/>
          </a:blip>
          <a:srcRect l="26879"/>
          <a:stretch/>
        </p:blipFill>
        <p:spPr>
          <a:xfrm>
            <a:off x="6935645" y="2952833"/>
            <a:ext cx="2158390" cy="66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1"/>
          <p:cNvPicPr preferRelativeResize="0"/>
          <p:nvPr/>
        </p:nvPicPr>
        <p:blipFill rotWithShape="1">
          <a:blip r:embed="rId6">
            <a:alphaModFix/>
          </a:blip>
          <a:srcRect l="26879"/>
          <a:stretch/>
        </p:blipFill>
        <p:spPr>
          <a:xfrm>
            <a:off x="9094035" y="2972970"/>
            <a:ext cx="2158390" cy="624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71491" y="3617328"/>
            <a:ext cx="1480925" cy="1047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1"/>
          <p:cNvPicPr preferRelativeResize="0"/>
          <p:nvPr/>
        </p:nvPicPr>
        <p:blipFill rotWithShape="1">
          <a:blip r:embed="rId8">
            <a:alphaModFix/>
          </a:blip>
          <a:srcRect r="23430"/>
          <a:stretch/>
        </p:blipFill>
        <p:spPr>
          <a:xfrm>
            <a:off x="7272226" y="4070392"/>
            <a:ext cx="2499278" cy="594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79418" y="4664409"/>
            <a:ext cx="1470851" cy="1288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42"/>
          <p:cNvSpPr/>
          <p:nvPr/>
        </p:nvSpPr>
        <p:spPr>
          <a:xfrm>
            <a:off x="1788864" y="5980058"/>
            <a:ext cx="423626" cy="444625"/>
          </a:xfrm>
          <a:custGeom>
            <a:avLst/>
            <a:gdLst/>
            <a:ahLst/>
            <a:cxnLst/>
            <a:rect l="l" t="t" r="r" b="b"/>
            <a:pathLst>
              <a:path w="2921968" h="3066808" extrusionOk="0">
                <a:moveTo>
                  <a:pt x="1460984" y="233294"/>
                </a:moveTo>
                <a:cubicBezTo>
                  <a:pt x="1383148" y="233294"/>
                  <a:pt x="1320049" y="296393"/>
                  <a:pt x="1320049" y="374229"/>
                </a:cubicBezTo>
                <a:cubicBezTo>
                  <a:pt x="1320049" y="452065"/>
                  <a:pt x="1383148" y="515164"/>
                  <a:pt x="1460984" y="515164"/>
                </a:cubicBezTo>
                <a:cubicBezTo>
                  <a:pt x="1538820" y="515164"/>
                  <a:pt x="1601919" y="452065"/>
                  <a:pt x="1601919" y="374229"/>
                </a:cubicBezTo>
                <a:cubicBezTo>
                  <a:pt x="1601919" y="296393"/>
                  <a:pt x="1538820" y="233294"/>
                  <a:pt x="1460984" y="233294"/>
                </a:cubicBezTo>
                <a:close/>
                <a:moveTo>
                  <a:pt x="1460984" y="0"/>
                </a:moveTo>
                <a:cubicBezTo>
                  <a:pt x="1667665" y="0"/>
                  <a:pt x="1835213" y="167548"/>
                  <a:pt x="1835213" y="374229"/>
                </a:cubicBezTo>
                <a:cubicBezTo>
                  <a:pt x="1835213" y="503404"/>
                  <a:pt x="1769765" y="617294"/>
                  <a:pt x="1670219" y="684545"/>
                </a:cubicBezTo>
                <a:lnTo>
                  <a:pt x="1626866" y="708077"/>
                </a:lnTo>
                <a:lnTo>
                  <a:pt x="1646248" y="873151"/>
                </a:lnTo>
                <a:lnTo>
                  <a:pt x="2235203" y="873151"/>
                </a:lnTo>
                <a:lnTo>
                  <a:pt x="2241832" y="851796"/>
                </a:lnTo>
                <a:cubicBezTo>
                  <a:pt x="2272966" y="778187"/>
                  <a:pt x="2345853" y="726537"/>
                  <a:pt x="2430803" y="726537"/>
                </a:cubicBezTo>
                <a:cubicBezTo>
                  <a:pt x="2544070" y="726537"/>
                  <a:pt x="2635891" y="818358"/>
                  <a:pt x="2635891" y="931625"/>
                </a:cubicBezTo>
                <a:cubicBezTo>
                  <a:pt x="2635891" y="1044892"/>
                  <a:pt x="2544070" y="1136713"/>
                  <a:pt x="2430803" y="1136713"/>
                </a:cubicBezTo>
                <a:cubicBezTo>
                  <a:pt x="2345853" y="1136713"/>
                  <a:pt x="2272966" y="1085064"/>
                  <a:pt x="2241832" y="1011455"/>
                </a:cubicBezTo>
                <a:lnTo>
                  <a:pt x="2233652" y="985105"/>
                </a:lnTo>
                <a:lnTo>
                  <a:pt x="1659393" y="985105"/>
                </a:lnTo>
                <a:lnTo>
                  <a:pt x="1835639" y="2486125"/>
                </a:lnTo>
                <a:cubicBezTo>
                  <a:pt x="2257126" y="2356235"/>
                  <a:pt x="2582425" y="2203368"/>
                  <a:pt x="2605322" y="1804902"/>
                </a:cubicBezTo>
                <a:cubicBezTo>
                  <a:pt x="2547615" y="1806965"/>
                  <a:pt x="2490707" y="1815307"/>
                  <a:pt x="2437231" y="1828663"/>
                </a:cubicBezTo>
                <a:cubicBezTo>
                  <a:pt x="2542844" y="1722240"/>
                  <a:pt x="2642253" y="1622871"/>
                  <a:pt x="2679599" y="1472350"/>
                </a:cubicBezTo>
                <a:cubicBezTo>
                  <a:pt x="2719016" y="1621107"/>
                  <a:pt x="2816355" y="1715183"/>
                  <a:pt x="2921968" y="1828663"/>
                </a:cubicBezTo>
                <a:cubicBezTo>
                  <a:pt x="2868630" y="1815688"/>
                  <a:pt x="2809977" y="1807008"/>
                  <a:pt x="2749252" y="1804848"/>
                </a:cubicBezTo>
                <a:cubicBezTo>
                  <a:pt x="2719427" y="2342499"/>
                  <a:pt x="2353693" y="2860207"/>
                  <a:pt x="1665272" y="2905483"/>
                </a:cubicBezTo>
                <a:cubicBezTo>
                  <a:pt x="1561523" y="2978866"/>
                  <a:pt x="1523475" y="3013033"/>
                  <a:pt x="1462434" y="3066808"/>
                </a:cubicBezTo>
                <a:cubicBezTo>
                  <a:pt x="1404574" y="3011016"/>
                  <a:pt x="1369708" y="2980430"/>
                  <a:pt x="1265857" y="2910631"/>
                </a:cubicBezTo>
                <a:cubicBezTo>
                  <a:pt x="648092" y="2849018"/>
                  <a:pt x="205460" y="2343748"/>
                  <a:pt x="175466" y="1804523"/>
                </a:cubicBezTo>
                <a:cubicBezTo>
                  <a:pt x="115256" y="1806261"/>
                  <a:pt x="55763" y="1814736"/>
                  <a:pt x="0" y="1828663"/>
                </a:cubicBezTo>
                <a:cubicBezTo>
                  <a:pt x="105615" y="1722240"/>
                  <a:pt x="205022" y="1622871"/>
                  <a:pt x="242369" y="1472350"/>
                </a:cubicBezTo>
                <a:cubicBezTo>
                  <a:pt x="281785" y="1621107"/>
                  <a:pt x="379124" y="1715183"/>
                  <a:pt x="484739" y="1828663"/>
                </a:cubicBezTo>
                <a:cubicBezTo>
                  <a:pt x="433473" y="1816193"/>
                  <a:pt x="377298" y="1807690"/>
                  <a:pt x="319066" y="1805271"/>
                </a:cubicBezTo>
                <a:cubicBezTo>
                  <a:pt x="342774" y="2204526"/>
                  <a:pt x="675270" y="2359301"/>
                  <a:pt x="1095798" y="2488933"/>
                </a:cubicBezTo>
                <a:lnTo>
                  <a:pt x="1266566" y="985105"/>
                </a:lnTo>
                <a:lnTo>
                  <a:pt x="728631" y="985105"/>
                </a:lnTo>
                <a:lnTo>
                  <a:pt x="727109" y="987221"/>
                </a:lnTo>
                <a:lnTo>
                  <a:pt x="719586" y="1011455"/>
                </a:lnTo>
                <a:cubicBezTo>
                  <a:pt x="688452" y="1085064"/>
                  <a:pt x="615566" y="1136713"/>
                  <a:pt x="530615" y="1136713"/>
                </a:cubicBezTo>
                <a:cubicBezTo>
                  <a:pt x="417348" y="1136713"/>
                  <a:pt x="325527" y="1044892"/>
                  <a:pt x="325527" y="931625"/>
                </a:cubicBezTo>
                <a:cubicBezTo>
                  <a:pt x="325527" y="818358"/>
                  <a:pt x="417348" y="726537"/>
                  <a:pt x="530615" y="726537"/>
                </a:cubicBezTo>
                <a:cubicBezTo>
                  <a:pt x="615566" y="726537"/>
                  <a:pt x="688452" y="778187"/>
                  <a:pt x="719586" y="851796"/>
                </a:cubicBezTo>
                <a:lnTo>
                  <a:pt x="724380" y="867240"/>
                </a:lnTo>
                <a:lnTo>
                  <a:pt x="728634" y="873151"/>
                </a:lnTo>
                <a:lnTo>
                  <a:pt x="1279279" y="873151"/>
                </a:lnTo>
                <a:lnTo>
                  <a:pt x="1297855" y="709571"/>
                </a:lnTo>
                <a:lnTo>
                  <a:pt x="1251749" y="684545"/>
                </a:lnTo>
                <a:cubicBezTo>
                  <a:pt x="1152204" y="617294"/>
                  <a:pt x="1086755" y="503404"/>
                  <a:pt x="1086755" y="374229"/>
                </a:cubicBezTo>
                <a:cubicBezTo>
                  <a:pt x="1086755" y="167548"/>
                  <a:pt x="1254303" y="0"/>
                  <a:pt x="146098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42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DISEÑO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42"/>
          <p:cNvSpPr txBox="1"/>
          <p:nvPr/>
        </p:nvSpPr>
        <p:spPr>
          <a:xfrm>
            <a:off x="818000" y="1213025"/>
            <a:ext cx="264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Base de Datos</a:t>
            </a:r>
            <a:endParaRPr sz="2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42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42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42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647" name="Google Shape;647;p42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648" name="Google Shape;648;p42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42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650" name="Google Shape;650;p42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651" name="Google Shape;651;p42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42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42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42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42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42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42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42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42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42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42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42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42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42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42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42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42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42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42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670" name="Google Shape;670;p42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671" name="Google Shape;671;p42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42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42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4" name="Google Shape;67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000" y="2352675"/>
            <a:ext cx="10922900" cy="292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3"/>
          <p:cNvSpPr/>
          <p:nvPr/>
        </p:nvSpPr>
        <p:spPr>
          <a:xfrm flipH="1">
            <a:off x="3331371" y="4823770"/>
            <a:ext cx="437400" cy="454722"/>
          </a:xfrm>
          <a:custGeom>
            <a:avLst/>
            <a:gdLst/>
            <a:ahLst/>
            <a:cxnLst/>
            <a:rect l="l" t="t" r="r" b="b"/>
            <a:pathLst>
              <a:path w="3240000" h="3248012" extrusionOk="0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43"/>
          <p:cNvSpPr/>
          <p:nvPr/>
        </p:nvSpPr>
        <p:spPr>
          <a:xfrm>
            <a:off x="3289487" y="1513222"/>
            <a:ext cx="453600" cy="477900"/>
          </a:xfrm>
          <a:custGeom>
            <a:avLst/>
            <a:gdLst/>
            <a:ahLst/>
            <a:cxnLst/>
            <a:rect l="l" t="t" r="r" b="b"/>
            <a:pathLst>
              <a:path w="3240000" h="3240000" extrusionOk="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43"/>
          <p:cNvSpPr/>
          <p:nvPr/>
        </p:nvSpPr>
        <p:spPr>
          <a:xfrm>
            <a:off x="3872334" y="3113845"/>
            <a:ext cx="489283" cy="509439"/>
          </a:xfrm>
          <a:custGeom>
            <a:avLst/>
            <a:gdLst/>
            <a:ahLst/>
            <a:cxnLst/>
            <a:rect l="l" t="t" r="r" b="b"/>
            <a:pathLst>
              <a:path w="3208412" h="3234532" extrusionOk="0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43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ARQUITECTURA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43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43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43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686" name="Google Shape;686;p43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687" name="Google Shape;687;p43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43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689" name="Google Shape;689;p43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690" name="Google Shape;690;p43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43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43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43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43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43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43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43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43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43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43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43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43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43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43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43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43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43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43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709" name="Google Shape;709;p43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710" name="Google Shape;710;p43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43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43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3" name="Google Shape;713;p43"/>
          <p:cNvPicPr preferRelativeResize="0"/>
          <p:nvPr/>
        </p:nvPicPr>
        <p:blipFill rotWithShape="1">
          <a:blip r:embed="rId3">
            <a:alphaModFix/>
          </a:blip>
          <a:srcRect b="13941"/>
          <a:stretch/>
        </p:blipFill>
        <p:spPr>
          <a:xfrm>
            <a:off x="3298728" y="1062500"/>
            <a:ext cx="5588421" cy="958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43"/>
          <p:cNvPicPr preferRelativeResize="0"/>
          <p:nvPr/>
        </p:nvPicPr>
        <p:blipFill rotWithShape="1">
          <a:blip r:embed="rId4">
            <a:alphaModFix/>
          </a:blip>
          <a:srcRect t="4242"/>
          <a:stretch/>
        </p:blipFill>
        <p:spPr>
          <a:xfrm>
            <a:off x="3325540" y="2025678"/>
            <a:ext cx="5485722" cy="198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8377" y="3951640"/>
            <a:ext cx="5448786" cy="1843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4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DIAGRAMA DE INTERACCIÓN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44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44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44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724" name="Google Shape;724;p44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725" name="Google Shape;725;p44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44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727" name="Google Shape;727;p44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728" name="Google Shape;728;p44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44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44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44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44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44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44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44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44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44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44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44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44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44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44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44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44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44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44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747" name="Google Shape;747;p44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748" name="Google Shape;748;p44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44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44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1" name="Google Shape;75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9003" y="1311468"/>
            <a:ext cx="1899997" cy="216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2827" y="1328127"/>
            <a:ext cx="1864483" cy="213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1115" y="4318133"/>
            <a:ext cx="1136447" cy="156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2171" y="3687424"/>
            <a:ext cx="2237379" cy="203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9453" y="3709713"/>
            <a:ext cx="2059809" cy="181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10485" y="1329046"/>
            <a:ext cx="1971025" cy="186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43847" y="2045395"/>
            <a:ext cx="568223" cy="566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75211" y="2045395"/>
            <a:ext cx="568223" cy="566381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44"/>
          <p:cNvSpPr/>
          <p:nvPr/>
        </p:nvSpPr>
        <p:spPr>
          <a:xfrm>
            <a:off x="1711350" y="849587"/>
            <a:ext cx="8769300" cy="5218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45"/>
          <p:cNvGrpSpPr/>
          <p:nvPr/>
        </p:nvGrpSpPr>
        <p:grpSpPr>
          <a:xfrm>
            <a:off x="5958726" y="950525"/>
            <a:ext cx="5789789" cy="5184699"/>
            <a:chOff x="1398916" y="1420352"/>
            <a:chExt cx="7936653" cy="4918603"/>
          </a:xfrm>
        </p:grpSpPr>
        <p:sp>
          <p:nvSpPr>
            <p:cNvPr id="765" name="Google Shape;765;p45"/>
            <p:cNvSpPr/>
            <p:nvPr/>
          </p:nvSpPr>
          <p:spPr>
            <a:xfrm rot="-719196">
              <a:off x="1418151" y="3371310"/>
              <a:ext cx="7898183" cy="1014434"/>
            </a:xfrm>
            <a:custGeom>
              <a:avLst/>
              <a:gdLst/>
              <a:ahLst/>
              <a:cxnLst/>
              <a:rect l="l" t="t" r="r" b="b"/>
              <a:pathLst>
                <a:path w="7898182" h="1014434" extrusionOk="0">
                  <a:moveTo>
                    <a:pt x="130366" y="0"/>
                  </a:moveTo>
                  <a:lnTo>
                    <a:pt x="7898182" y="435519"/>
                  </a:lnTo>
                  <a:lnTo>
                    <a:pt x="7772189" y="1014434"/>
                  </a:lnTo>
                  <a:lnTo>
                    <a:pt x="0" y="585371"/>
                  </a:lnTo>
                  <a:lnTo>
                    <a:pt x="13036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5"/>
            <p:cNvSpPr/>
            <p:nvPr/>
          </p:nvSpPr>
          <p:spPr>
            <a:xfrm rot="-719196">
              <a:off x="1421962" y="4521784"/>
              <a:ext cx="7893184" cy="1008525"/>
            </a:xfrm>
            <a:custGeom>
              <a:avLst/>
              <a:gdLst/>
              <a:ahLst/>
              <a:cxnLst/>
              <a:rect l="l" t="t" r="r" b="b"/>
              <a:pathLst>
                <a:path w="7893183" h="1008525" extrusionOk="0">
                  <a:moveTo>
                    <a:pt x="124069" y="0"/>
                  </a:moveTo>
                  <a:lnTo>
                    <a:pt x="7893183" y="429610"/>
                  </a:lnTo>
                  <a:lnTo>
                    <a:pt x="7767190" y="1008525"/>
                  </a:lnTo>
                  <a:lnTo>
                    <a:pt x="0" y="571224"/>
                  </a:lnTo>
                  <a:lnTo>
                    <a:pt x="124069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5"/>
            <p:cNvSpPr/>
            <p:nvPr/>
          </p:nvSpPr>
          <p:spPr>
            <a:xfrm rot="-719196">
              <a:off x="1418977" y="2229010"/>
              <a:ext cx="7893182" cy="1007270"/>
            </a:xfrm>
            <a:custGeom>
              <a:avLst/>
              <a:gdLst/>
              <a:ahLst/>
              <a:cxnLst/>
              <a:rect l="l" t="t" r="r" b="b"/>
              <a:pathLst>
                <a:path w="7893181" h="1007270" extrusionOk="0">
                  <a:moveTo>
                    <a:pt x="130178" y="0"/>
                  </a:moveTo>
                  <a:lnTo>
                    <a:pt x="7893181" y="428355"/>
                  </a:lnTo>
                  <a:lnTo>
                    <a:pt x="7767188" y="1007270"/>
                  </a:lnTo>
                  <a:lnTo>
                    <a:pt x="0" y="569969"/>
                  </a:lnTo>
                  <a:lnTo>
                    <a:pt x="130178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5"/>
            <p:cNvSpPr/>
            <p:nvPr/>
          </p:nvSpPr>
          <p:spPr>
            <a:xfrm>
              <a:off x="1519746" y="1864074"/>
              <a:ext cx="7693260" cy="599678"/>
            </a:xfrm>
            <a:prstGeom prst="rect">
              <a:avLst/>
            </a:prstGeom>
            <a:solidFill>
              <a:srgbClr val="D4E1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5"/>
            <p:cNvSpPr/>
            <p:nvPr/>
          </p:nvSpPr>
          <p:spPr>
            <a:xfrm>
              <a:off x="1519746" y="3008134"/>
              <a:ext cx="7693260" cy="599678"/>
            </a:xfrm>
            <a:prstGeom prst="rect">
              <a:avLst/>
            </a:prstGeom>
            <a:solidFill>
              <a:srgbClr val="D9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5"/>
            <p:cNvSpPr/>
            <p:nvPr/>
          </p:nvSpPr>
          <p:spPr>
            <a:xfrm>
              <a:off x="1519746" y="4152194"/>
              <a:ext cx="7693260" cy="599678"/>
            </a:xfrm>
            <a:prstGeom prst="rect">
              <a:avLst/>
            </a:prstGeom>
            <a:solidFill>
              <a:srgbClr val="DEE6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5"/>
            <p:cNvSpPr/>
            <p:nvPr/>
          </p:nvSpPr>
          <p:spPr>
            <a:xfrm>
              <a:off x="1519746" y="1864074"/>
              <a:ext cx="242267" cy="5996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5"/>
            <p:cNvSpPr/>
            <p:nvPr/>
          </p:nvSpPr>
          <p:spPr>
            <a:xfrm>
              <a:off x="8970738" y="1864074"/>
              <a:ext cx="242267" cy="5996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5"/>
            <p:cNvSpPr/>
            <p:nvPr/>
          </p:nvSpPr>
          <p:spPr>
            <a:xfrm>
              <a:off x="1519746" y="3008134"/>
              <a:ext cx="242267" cy="5996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5"/>
            <p:cNvSpPr/>
            <p:nvPr/>
          </p:nvSpPr>
          <p:spPr>
            <a:xfrm>
              <a:off x="8970738" y="3008134"/>
              <a:ext cx="242267" cy="5996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5"/>
            <p:cNvSpPr/>
            <p:nvPr/>
          </p:nvSpPr>
          <p:spPr>
            <a:xfrm>
              <a:off x="1519746" y="4152194"/>
              <a:ext cx="242267" cy="5996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5"/>
            <p:cNvSpPr/>
            <p:nvPr/>
          </p:nvSpPr>
          <p:spPr>
            <a:xfrm>
              <a:off x="8970738" y="4152194"/>
              <a:ext cx="242267" cy="5996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5"/>
            <p:cNvSpPr/>
            <p:nvPr/>
          </p:nvSpPr>
          <p:spPr>
            <a:xfrm>
              <a:off x="1519746" y="5296254"/>
              <a:ext cx="7693260" cy="599678"/>
            </a:xfrm>
            <a:prstGeom prst="rect">
              <a:avLst/>
            </a:prstGeom>
            <a:solidFill>
              <a:srgbClr val="E3E9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5"/>
            <p:cNvSpPr/>
            <p:nvPr/>
          </p:nvSpPr>
          <p:spPr>
            <a:xfrm>
              <a:off x="1519746" y="5296254"/>
              <a:ext cx="242267" cy="59967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5"/>
            <p:cNvSpPr/>
            <p:nvPr/>
          </p:nvSpPr>
          <p:spPr>
            <a:xfrm>
              <a:off x="8970738" y="5296254"/>
              <a:ext cx="242267" cy="59967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0" name="Google Shape;780;p45"/>
          <p:cNvSpPr txBox="1"/>
          <p:nvPr/>
        </p:nvSpPr>
        <p:spPr>
          <a:xfrm>
            <a:off x="6486708" y="1361915"/>
            <a:ext cx="558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2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45"/>
          <p:cNvSpPr txBox="1"/>
          <p:nvPr/>
        </p:nvSpPr>
        <p:spPr>
          <a:xfrm>
            <a:off x="7044556" y="1405074"/>
            <a:ext cx="4495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El participante se ubica en la puerta de la cabina y espera la voz de mando del instructor.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45"/>
          <p:cNvSpPr txBox="1"/>
          <p:nvPr/>
        </p:nvSpPr>
        <p:spPr>
          <a:xfrm>
            <a:off x="6485819" y="2556590"/>
            <a:ext cx="558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2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45"/>
          <p:cNvSpPr txBox="1"/>
          <p:nvPr/>
        </p:nvSpPr>
        <p:spPr>
          <a:xfrm>
            <a:off x="7085011" y="2623614"/>
            <a:ext cx="4495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Realiza el salto de banda y espera a que se abra el paracaídas.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45"/>
          <p:cNvSpPr txBox="1"/>
          <p:nvPr/>
        </p:nvSpPr>
        <p:spPr>
          <a:xfrm>
            <a:off x="6485826" y="3751238"/>
            <a:ext cx="558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3200" b="1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45"/>
          <p:cNvSpPr txBox="1"/>
          <p:nvPr/>
        </p:nvSpPr>
        <p:spPr>
          <a:xfrm>
            <a:off x="7044570" y="3844809"/>
            <a:ext cx="4495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Maniobra el paracaídas en diferentes direcciones, utilizando el dispositivo de interacción..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45"/>
          <p:cNvSpPr txBox="1"/>
          <p:nvPr/>
        </p:nvSpPr>
        <p:spPr>
          <a:xfrm>
            <a:off x="6486701" y="4945912"/>
            <a:ext cx="558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3200" b="1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45"/>
          <p:cNvSpPr txBox="1"/>
          <p:nvPr/>
        </p:nvSpPr>
        <p:spPr>
          <a:xfrm>
            <a:off x="7070497" y="5039486"/>
            <a:ext cx="4495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Controla la velocidad y se prepara para el aterrizaje en la zona T. 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45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TAREA VIRTUAL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45"/>
          <p:cNvSpPr txBox="1"/>
          <p:nvPr/>
        </p:nvSpPr>
        <p:spPr>
          <a:xfrm>
            <a:off x="7453192" y="6255574"/>
            <a:ext cx="17241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Torre de conducción</a:t>
            </a:r>
            <a:endParaRPr sz="1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45"/>
          <p:cNvSpPr txBox="1"/>
          <p:nvPr/>
        </p:nvSpPr>
        <p:spPr>
          <a:xfrm>
            <a:off x="10413487" y="6255574"/>
            <a:ext cx="12114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Torre de salto</a:t>
            </a:r>
            <a:endParaRPr sz="1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45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45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45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794" name="Google Shape;794;p45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795" name="Google Shape;795;p45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45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797" name="Google Shape;797;p45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798" name="Google Shape;798;p45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45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45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45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45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45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45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45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45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45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45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45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45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45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812" name="Google Shape;812;p45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45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45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45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45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817" name="Google Shape;817;p45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818" name="Google Shape;818;p45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45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45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1" name="Google Shape;821;p45"/>
          <p:cNvPicPr preferRelativeResize="0"/>
          <p:nvPr/>
        </p:nvPicPr>
        <p:blipFill rotWithShape="1">
          <a:blip r:embed="rId3">
            <a:alphaModFix/>
          </a:blip>
          <a:srcRect l="14543" t="11755" r="14755" b="11363"/>
          <a:stretch/>
        </p:blipFill>
        <p:spPr>
          <a:xfrm flipH="1">
            <a:off x="2478500" y="4621833"/>
            <a:ext cx="1473300" cy="16021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2" name="Google Shape;822;p45"/>
          <p:cNvGrpSpPr/>
          <p:nvPr/>
        </p:nvGrpSpPr>
        <p:grpSpPr>
          <a:xfrm>
            <a:off x="445948" y="1036923"/>
            <a:ext cx="5211439" cy="3976425"/>
            <a:chOff x="1398916" y="1421796"/>
            <a:chExt cx="7930968" cy="3772342"/>
          </a:xfrm>
        </p:grpSpPr>
        <p:sp>
          <p:nvSpPr>
            <p:cNvPr id="823" name="Google Shape;823;p45"/>
            <p:cNvSpPr/>
            <p:nvPr/>
          </p:nvSpPr>
          <p:spPr>
            <a:xfrm rot="-719078">
              <a:off x="1418148" y="3372044"/>
              <a:ext cx="7892503" cy="1013705"/>
            </a:xfrm>
            <a:custGeom>
              <a:avLst/>
              <a:gdLst/>
              <a:ahLst/>
              <a:cxnLst/>
              <a:rect l="l" t="t" r="r" b="b"/>
              <a:pathLst>
                <a:path w="7898182" h="1014434" extrusionOk="0">
                  <a:moveTo>
                    <a:pt x="130366" y="0"/>
                  </a:moveTo>
                  <a:lnTo>
                    <a:pt x="7898182" y="435519"/>
                  </a:lnTo>
                  <a:lnTo>
                    <a:pt x="7772189" y="1014434"/>
                  </a:lnTo>
                  <a:lnTo>
                    <a:pt x="0" y="585371"/>
                  </a:lnTo>
                  <a:lnTo>
                    <a:pt x="13036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5"/>
            <p:cNvSpPr/>
            <p:nvPr/>
          </p:nvSpPr>
          <p:spPr>
            <a:xfrm rot="-719078">
              <a:off x="1418975" y="2229743"/>
              <a:ext cx="7887506" cy="1006546"/>
            </a:xfrm>
            <a:custGeom>
              <a:avLst/>
              <a:gdLst/>
              <a:ahLst/>
              <a:cxnLst/>
              <a:rect l="l" t="t" r="r" b="b"/>
              <a:pathLst>
                <a:path w="7893181" h="1007270" extrusionOk="0">
                  <a:moveTo>
                    <a:pt x="130178" y="0"/>
                  </a:moveTo>
                  <a:lnTo>
                    <a:pt x="7893181" y="428355"/>
                  </a:lnTo>
                  <a:lnTo>
                    <a:pt x="7767188" y="1007270"/>
                  </a:lnTo>
                  <a:lnTo>
                    <a:pt x="0" y="569969"/>
                  </a:lnTo>
                  <a:lnTo>
                    <a:pt x="130178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5"/>
            <p:cNvSpPr/>
            <p:nvPr/>
          </p:nvSpPr>
          <p:spPr>
            <a:xfrm>
              <a:off x="1519746" y="1864074"/>
              <a:ext cx="7693200" cy="599700"/>
            </a:xfrm>
            <a:prstGeom prst="rect">
              <a:avLst/>
            </a:prstGeom>
            <a:solidFill>
              <a:srgbClr val="D4E1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5"/>
            <p:cNvSpPr/>
            <p:nvPr/>
          </p:nvSpPr>
          <p:spPr>
            <a:xfrm>
              <a:off x="1519746" y="3008134"/>
              <a:ext cx="7693200" cy="599700"/>
            </a:xfrm>
            <a:prstGeom prst="rect">
              <a:avLst/>
            </a:prstGeom>
            <a:solidFill>
              <a:srgbClr val="D9E4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5"/>
            <p:cNvSpPr/>
            <p:nvPr/>
          </p:nvSpPr>
          <p:spPr>
            <a:xfrm>
              <a:off x="1519746" y="4152194"/>
              <a:ext cx="7693200" cy="599700"/>
            </a:xfrm>
            <a:prstGeom prst="rect">
              <a:avLst/>
            </a:prstGeom>
            <a:solidFill>
              <a:srgbClr val="DEE6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5"/>
            <p:cNvSpPr/>
            <p:nvPr/>
          </p:nvSpPr>
          <p:spPr>
            <a:xfrm>
              <a:off x="1519746" y="1864074"/>
              <a:ext cx="242400" cy="59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5"/>
            <p:cNvSpPr/>
            <p:nvPr/>
          </p:nvSpPr>
          <p:spPr>
            <a:xfrm>
              <a:off x="8970738" y="1864074"/>
              <a:ext cx="242400" cy="59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5"/>
            <p:cNvSpPr/>
            <p:nvPr/>
          </p:nvSpPr>
          <p:spPr>
            <a:xfrm>
              <a:off x="1519746" y="3008134"/>
              <a:ext cx="242400" cy="599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5"/>
            <p:cNvSpPr/>
            <p:nvPr/>
          </p:nvSpPr>
          <p:spPr>
            <a:xfrm>
              <a:off x="8970738" y="3008134"/>
              <a:ext cx="242400" cy="599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5"/>
            <p:cNvSpPr/>
            <p:nvPr/>
          </p:nvSpPr>
          <p:spPr>
            <a:xfrm>
              <a:off x="1519746" y="4152194"/>
              <a:ext cx="242400" cy="599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5"/>
            <p:cNvSpPr/>
            <p:nvPr/>
          </p:nvSpPr>
          <p:spPr>
            <a:xfrm>
              <a:off x="8970738" y="4152194"/>
              <a:ext cx="242400" cy="599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4" name="Google Shape;834;p45"/>
          <p:cNvSpPr txBox="1"/>
          <p:nvPr/>
        </p:nvSpPr>
        <p:spPr>
          <a:xfrm>
            <a:off x="845477" y="1446788"/>
            <a:ext cx="502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2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45"/>
          <p:cNvSpPr txBox="1"/>
          <p:nvPr/>
        </p:nvSpPr>
        <p:spPr>
          <a:xfrm>
            <a:off x="1348013" y="1566147"/>
            <a:ext cx="4049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El participante se ubica en en el terreno del entorno.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45"/>
          <p:cNvSpPr txBox="1"/>
          <p:nvPr/>
        </p:nvSpPr>
        <p:spPr>
          <a:xfrm>
            <a:off x="844676" y="2641461"/>
            <a:ext cx="502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2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45"/>
          <p:cNvSpPr txBox="1"/>
          <p:nvPr/>
        </p:nvSpPr>
        <p:spPr>
          <a:xfrm>
            <a:off x="1384457" y="2784684"/>
            <a:ext cx="4049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Se familiariza con los objetos.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45"/>
          <p:cNvSpPr txBox="1"/>
          <p:nvPr/>
        </p:nvSpPr>
        <p:spPr>
          <a:xfrm>
            <a:off x="844682" y="3836107"/>
            <a:ext cx="502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3200" b="1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45"/>
          <p:cNvSpPr txBox="1"/>
          <p:nvPr/>
        </p:nvSpPr>
        <p:spPr>
          <a:xfrm>
            <a:off x="1348026" y="3929678"/>
            <a:ext cx="4049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Aprende a utilizar los componentes de interacción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45"/>
          <p:cNvSpPr txBox="1"/>
          <p:nvPr/>
        </p:nvSpPr>
        <p:spPr>
          <a:xfrm>
            <a:off x="2006613" y="891075"/>
            <a:ext cx="209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Habituación</a:t>
            </a:r>
            <a:endParaRPr sz="2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45"/>
          <p:cNvSpPr txBox="1"/>
          <p:nvPr/>
        </p:nvSpPr>
        <p:spPr>
          <a:xfrm>
            <a:off x="8190925" y="891075"/>
            <a:ext cx="132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Prueba</a:t>
            </a:r>
            <a:endParaRPr sz="2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28"/>
          <p:cNvGrpSpPr/>
          <p:nvPr/>
        </p:nvGrpSpPr>
        <p:grpSpPr>
          <a:xfrm>
            <a:off x="655301" y="1515975"/>
            <a:ext cx="5858675" cy="468920"/>
            <a:chOff x="5256332" y="1870656"/>
            <a:chExt cx="5858675" cy="468920"/>
          </a:xfrm>
        </p:grpSpPr>
        <p:sp>
          <p:nvSpPr>
            <p:cNvPr id="104" name="Google Shape;104;p28"/>
            <p:cNvSpPr txBox="1"/>
            <p:nvPr/>
          </p:nvSpPr>
          <p:spPr>
            <a:xfrm>
              <a:off x="6096007" y="1870656"/>
              <a:ext cx="50190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Identificación del problema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8"/>
            <p:cNvSpPr txBox="1"/>
            <p:nvPr/>
          </p:nvSpPr>
          <p:spPr>
            <a:xfrm>
              <a:off x="5256332" y="1893176"/>
              <a:ext cx="9582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28"/>
          <p:cNvGrpSpPr/>
          <p:nvPr/>
        </p:nvGrpSpPr>
        <p:grpSpPr>
          <a:xfrm>
            <a:off x="655301" y="912138"/>
            <a:ext cx="5347468" cy="468921"/>
            <a:chOff x="5256332" y="2404055"/>
            <a:chExt cx="5347468" cy="468921"/>
          </a:xfrm>
        </p:grpSpPr>
        <p:sp>
          <p:nvSpPr>
            <p:cNvPr id="107" name="Google Shape;107;p28"/>
            <p:cNvSpPr txBox="1"/>
            <p:nvPr/>
          </p:nvSpPr>
          <p:spPr>
            <a:xfrm>
              <a:off x="5256332" y="2426576"/>
              <a:ext cx="9582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8"/>
            <p:cNvSpPr txBox="1"/>
            <p:nvPr/>
          </p:nvSpPr>
          <p:spPr>
            <a:xfrm>
              <a:off x="6096000" y="2404055"/>
              <a:ext cx="45078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Antecedentes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28"/>
          <p:cNvGrpSpPr/>
          <p:nvPr/>
        </p:nvGrpSpPr>
        <p:grpSpPr>
          <a:xfrm>
            <a:off x="655301" y="2087166"/>
            <a:ext cx="5347468" cy="468921"/>
            <a:chOff x="5256332" y="1184855"/>
            <a:chExt cx="5347468" cy="468921"/>
          </a:xfrm>
        </p:grpSpPr>
        <p:sp>
          <p:nvSpPr>
            <p:cNvPr id="110" name="Google Shape;110;p28"/>
            <p:cNvSpPr txBox="1"/>
            <p:nvPr/>
          </p:nvSpPr>
          <p:spPr>
            <a:xfrm>
              <a:off x="6096000" y="1184855"/>
              <a:ext cx="45078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Justificación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8"/>
            <p:cNvSpPr txBox="1"/>
            <p:nvPr/>
          </p:nvSpPr>
          <p:spPr>
            <a:xfrm>
              <a:off x="5256332" y="1207376"/>
              <a:ext cx="9582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" name="Google Shape;112;p28"/>
          <p:cNvGrpSpPr/>
          <p:nvPr/>
        </p:nvGrpSpPr>
        <p:grpSpPr>
          <a:xfrm>
            <a:off x="655301" y="2658358"/>
            <a:ext cx="5347468" cy="468921"/>
            <a:chOff x="5256332" y="727655"/>
            <a:chExt cx="5347468" cy="468921"/>
          </a:xfrm>
        </p:grpSpPr>
        <p:sp>
          <p:nvSpPr>
            <p:cNvPr id="113" name="Google Shape;113;p28"/>
            <p:cNvSpPr txBox="1"/>
            <p:nvPr/>
          </p:nvSpPr>
          <p:spPr>
            <a:xfrm>
              <a:off x="6096000" y="727655"/>
              <a:ext cx="45078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Objetivos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8"/>
            <p:cNvSpPr txBox="1"/>
            <p:nvPr/>
          </p:nvSpPr>
          <p:spPr>
            <a:xfrm>
              <a:off x="5256332" y="750176"/>
              <a:ext cx="9582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28"/>
          <p:cNvGrpSpPr/>
          <p:nvPr/>
        </p:nvGrpSpPr>
        <p:grpSpPr>
          <a:xfrm>
            <a:off x="655301" y="3229550"/>
            <a:ext cx="5347468" cy="468921"/>
            <a:chOff x="5256332" y="499055"/>
            <a:chExt cx="5347468" cy="468921"/>
          </a:xfrm>
        </p:grpSpPr>
        <p:sp>
          <p:nvSpPr>
            <p:cNvPr id="116" name="Google Shape;116;p28"/>
            <p:cNvSpPr txBox="1"/>
            <p:nvPr/>
          </p:nvSpPr>
          <p:spPr>
            <a:xfrm>
              <a:off x="5256332" y="521576"/>
              <a:ext cx="9582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8"/>
            <p:cNvSpPr txBox="1"/>
            <p:nvPr/>
          </p:nvSpPr>
          <p:spPr>
            <a:xfrm>
              <a:off x="6096000" y="499055"/>
              <a:ext cx="45078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Metodología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p28"/>
          <p:cNvGrpSpPr/>
          <p:nvPr/>
        </p:nvGrpSpPr>
        <p:grpSpPr>
          <a:xfrm>
            <a:off x="655301" y="3839150"/>
            <a:ext cx="5347468" cy="468921"/>
            <a:chOff x="5256332" y="346655"/>
            <a:chExt cx="5347468" cy="468921"/>
          </a:xfrm>
        </p:grpSpPr>
        <p:sp>
          <p:nvSpPr>
            <p:cNvPr id="119" name="Google Shape;119;p28"/>
            <p:cNvSpPr txBox="1"/>
            <p:nvPr/>
          </p:nvSpPr>
          <p:spPr>
            <a:xfrm>
              <a:off x="5256332" y="369176"/>
              <a:ext cx="9582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8"/>
            <p:cNvSpPr txBox="1"/>
            <p:nvPr/>
          </p:nvSpPr>
          <p:spPr>
            <a:xfrm>
              <a:off x="6096000" y="346655"/>
              <a:ext cx="45078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Desarrollo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28"/>
          <p:cNvGrpSpPr/>
          <p:nvPr/>
        </p:nvGrpSpPr>
        <p:grpSpPr>
          <a:xfrm>
            <a:off x="655301" y="4448750"/>
            <a:ext cx="5347468" cy="468921"/>
            <a:chOff x="5256332" y="346655"/>
            <a:chExt cx="5347468" cy="468921"/>
          </a:xfrm>
        </p:grpSpPr>
        <p:sp>
          <p:nvSpPr>
            <p:cNvPr id="122" name="Google Shape;122;p28"/>
            <p:cNvSpPr txBox="1"/>
            <p:nvPr/>
          </p:nvSpPr>
          <p:spPr>
            <a:xfrm>
              <a:off x="5256332" y="369176"/>
              <a:ext cx="9582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8"/>
            <p:cNvSpPr txBox="1"/>
            <p:nvPr/>
          </p:nvSpPr>
          <p:spPr>
            <a:xfrm>
              <a:off x="6096000" y="346655"/>
              <a:ext cx="45078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Pruebas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Google Shape;124;p28"/>
          <p:cNvGrpSpPr/>
          <p:nvPr/>
        </p:nvGrpSpPr>
        <p:grpSpPr>
          <a:xfrm>
            <a:off x="655301" y="5058350"/>
            <a:ext cx="5347468" cy="468921"/>
            <a:chOff x="5256332" y="346655"/>
            <a:chExt cx="5347468" cy="468921"/>
          </a:xfrm>
        </p:grpSpPr>
        <p:sp>
          <p:nvSpPr>
            <p:cNvPr id="125" name="Google Shape;125;p28"/>
            <p:cNvSpPr txBox="1"/>
            <p:nvPr/>
          </p:nvSpPr>
          <p:spPr>
            <a:xfrm>
              <a:off x="5256332" y="369176"/>
              <a:ext cx="9582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8"/>
            <p:cNvSpPr txBox="1"/>
            <p:nvPr/>
          </p:nvSpPr>
          <p:spPr>
            <a:xfrm>
              <a:off x="6096000" y="346655"/>
              <a:ext cx="45078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Resultados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" name="Google Shape;127;p28"/>
          <p:cNvGrpSpPr/>
          <p:nvPr/>
        </p:nvGrpSpPr>
        <p:grpSpPr>
          <a:xfrm>
            <a:off x="655301" y="5667950"/>
            <a:ext cx="5347468" cy="468921"/>
            <a:chOff x="5256332" y="422855"/>
            <a:chExt cx="5347468" cy="468921"/>
          </a:xfrm>
        </p:grpSpPr>
        <p:sp>
          <p:nvSpPr>
            <p:cNvPr id="128" name="Google Shape;128;p28"/>
            <p:cNvSpPr txBox="1"/>
            <p:nvPr/>
          </p:nvSpPr>
          <p:spPr>
            <a:xfrm>
              <a:off x="5256332" y="445376"/>
              <a:ext cx="9582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8"/>
            <p:cNvSpPr txBox="1"/>
            <p:nvPr/>
          </p:nvSpPr>
          <p:spPr>
            <a:xfrm>
              <a:off x="6096000" y="422855"/>
              <a:ext cx="45078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Conclusiones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" name="Google Shape;130;p28"/>
          <p:cNvGrpSpPr/>
          <p:nvPr/>
        </p:nvGrpSpPr>
        <p:grpSpPr>
          <a:xfrm>
            <a:off x="655301" y="6277550"/>
            <a:ext cx="5347468" cy="468921"/>
            <a:chOff x="5256332" y="499055"/>
            <a:chExt cx="5347468" cy="468921"/>
          </a:xfrm>
        </p:grpSpPr>
        <p:sp>
          <p:nvSpPr>
            <p:cNvPr id="131" name="Google Shape;131;p28"/>
            <p:cNvSpPr txBox="1"/>
            <p:nvPr/>
          </p:nvSpPr>
          <p:spPr>
            <a:xfrm>
              <a:off x="5256332" y="521576"/>
              <a:ext cx="9582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8"/>
            <p:cNvSpPr txBox="1"/>
            <p:nvPr/>
          </p:nvSpPr>
          <p:spPr>
            <a:xfrm>
              <a:off x="6096000" y="499055"/>
              <a:ext cx="45078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000" tIns="45700" rIns="10800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>
                  <a:latin typeface="Calibri"/>
                  <a:ea typeface="Calibri"/>
                  <a:cs typeface="Calibri"/>
                  <a:sym typeface="Calibri"/>
                </a:rPr>
                <a:t>Recomendaciones</a:t>
              </a:r>
              <a:endParaRPr sz="23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28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8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5438750" y="739200"/>
            <a:ext cx="6753250" cy="611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6"/>
          <p:cNvSpPr txBox="1"/>
          <p:nvPr/>
        </p:nvSpPr>
        <p:spPr>
          <a:xfrm>
            <a:off x="1494975" y="2744100"/>
            <a:ext cx="93555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1080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00" b="1">
                <a:latin typeface="Calibri"/>
                <a:ea typeface="Calibri"/>
                <a:cs typeface="Calibri"/>
                <a:sym typeface="Calibri"/>
              </a:rPr>
              <a:t>FASE DE MODELADO</a:t>
            </a:r>
            <a:endParaRPr sz="83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46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47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CREACIÓN DE ENTORNOS VIRTUALES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47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47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47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856" name="Google Shape;856;p47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857" name="Google Shape;857;p47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47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859" name="Google Shape;859;p47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860" name="Google Shape;860;p47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47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47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47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47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47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47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47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47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47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47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47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47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p47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p47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47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47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47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47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879" name="Google Shape;879;p47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880" name="Google Shape;880;p47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47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47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3" name="Google Shape;883;p47"/>
          <p:cNvPicPr preferRelativeResize="0"/>
          <p:nvPr/>
        </p:nvPicPr>
        <p:blipFill rotWithShape="1">
          <a:blip r:embed="rId3">
            <a:alphaModFix/>
          </a:blip>
          <a:srcRect r="2334" b="-796"/>
          <a:stretch/>
        </p:blipFill>
        <p:spPr>
          <a:xfrm>
            <a:off x="2689762" y="1822350"/>
            <a:ext cx="7498080" cy="4206240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47"/>
          <p:cNvSpPr txBox="1"/>
          <p:nvPr/>
        </p:nvSpPr>
        <p:spPr>
          <a:xfrm>
            <a:off x="818000" y="1148975"/>
            <a:ext cx="4853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Entorno de Habituación</a:t>
            </a:r>
            <a:endParaRPr sz="2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48"/>
          <p:cNvSpPr txBox="1"/>
          <p:nvPr/>
        </p:nvSpPr>
        <p:spPr>
          <a:xfrm>
            <a:off x="2647900" y="5950625"/>
            <a:ext cx="7404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latin typeface="Calibri"/>
                <a:ea typeface="Calibri"/>
                <a:cs typeface="Calibri"/>
                <a:sym typeface="Calibri"/>
              </a:rPr>
              <a:t>Campo de aterrizaje: área aproximada de 1 hectárea.</a:t>
            </a:r>
            <a:endParaRPr sz="17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48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CREACIÓN DE ENTORNOS VIRTUALES</a:t>
            </a: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48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48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48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894" name="Google Shape;894;p48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895" name="Google Shape;895;p48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48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897" name="Google Shape;897;p48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898" name="Google Shape;898;p48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48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48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48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48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48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48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48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48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48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48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48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48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48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48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48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48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48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48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917" name="Google Shape;917;p48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918" name="Google Shape;918;p48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48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48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48"/>
          <p:cNvSpPr txBox="1"/>
          <p:nvPr/>
        </p:nvSpPr>
        <p:spPr>
          <a:xfrm>
            <a:off x="10418868" y="2238025"/>
            <a:ext cx="677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Zona 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2" name="Google Shape;92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3838" y="1671625"/>
            <a:ext cx="7498081" cy="4206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3" name="Google Shape;923;p48"/>
          <p:cNvCxnSpPr>
            <a:endCxn id="921" idx="1"/>
          </p:cNvCxnSpPr>
          <p:nvPr/>
        </p:nvCxnSpPr>
        <p:spPr>
          <a:xfrm rot="10800000" flipH="1">
            <a:off x="6084768" y="2391925"/>
            <a:ext cx="4334100" cy="1120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4" name="Google Shape;924;p48"/>
          <p:cNvSpPr txBox="1"/>
          <p:nvPr/>
        </p:nvSpPr>
        <p:spPr>
          <a:xfrm>
            <a:off x="818000" y="1148963"/>
            <a:ext cx="361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Entorno de Aterrizaje</a:t>
            </a:r>
            <a:endParaRPr sz="2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49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CREACIÓN DE ENTORNOS VIRTUALES</a:t>
            </a:r>
            <a:endParaRPr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49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49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49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933" name="Google Shape;933;p49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934" name="Google Shape;934;p49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49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936" name="Google Shape;936;p49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937" name="Google Shape;937;p49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49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49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49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49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49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49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49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49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49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49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49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49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49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49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49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p49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p49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49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956" name="Google Shape;956;p49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957" name="Google Shape;957;p49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49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49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0" name="Google Shape;960;p49"/>
          <p:cNvSpPr txBox="1"/>
          <p:nvPr/>
        </p:nvSpPr>
        <p:spPr>
          <a:xfrm>
            <a:off x="818000" y="1148975"/>
            <a:ext cx="4378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Vista interior de la cabina</a:t>
            </a:r>
            <a:endParaRPr sz="2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1" name="Google Shape;961;p49"/>
          <p:cNvPicPr preferRelativeResize="0"/>
          <p:nvPr/>
        </p:nvPicPr>
        <p:blipFill rotWithShape="1">
          <a:blip r:embed="rId3">
            <a:alphaModFix/>
          </a:blip>
          <a:srcRect t="7784" b="7232"/>
          <a:stretch/>
        </p:blipFill>
        <p:spPr>
          <a:xfrm>
            <a:off x="2494775" y="1948050"/>
            <a:ext cx="7648550" cy="372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50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CREACIÓN DEL AVATAR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7" name="Google Shape;967;p50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50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50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970" name="Google Shape;970;p50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971" name="Google Shape;971;p50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50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973" name="Google Shape;973;p50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974" name="Google Shape;974;p50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50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50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50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50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9" name="Google Shape;979;p50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50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50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50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50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50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50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50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50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50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50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50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50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50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993" name="Google Shape;993;p50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994" name="Google Shape;994;p50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5" name="Google Shape;995;p50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6" name="Google Shape;996;p50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7" name="Google Shape;99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000" y="1293075"/>
            <a:ext cx="27432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5225" y="1255337"/>
            <a:ext cx="237744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0500" y="2280075"/>
            <a:ext cx="4001400" cy="25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50"/>
          <p:cNvSpPr txBox="1"/>
          <p:nvPr/>
        </p:nvSpPr>
        <p:spPr>
          <a:xfrm>
            <a:off x="1349451" y="5827350"/>
            <a:ext cx="1896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Avatar compañero</a:t>
            </a:r>
            <a:endParaRPr sz="14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1" name="Google Shape;1001;p50"/>
          <p:cNvSpPr txBox="1"/>
          <p:nvPr/>
        </p:nvSpPr>
        <p:spPr>
          <a:xfrm>
            <a:off x="4615801" y="5925363"/>
            <a:ext cx="1896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Avatar instructor</a:t>
            </a:r>
            <a:endParaRPr sz="14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2" name="Google Shape;1002;p50"/>
          <p:cNvSpPr txBox="1"/>
          <p:nvPr/>
        </p:nvSpPr>
        <p:spPr>
          <a:xfrm>
            <a:off x="8473051" y="4878075"/>
            <a:ext cx="1896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Avatar participante</a:t>
            </a:r>
            <a:endParaRPr sz="14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51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CREACIÓN DE OBJETOS 3D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p51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51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51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011" name="Google Shape;1011;p51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012" name="Google Shape;1012;p51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51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1014" name="Google Shape;1014;p51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015" name="Google Shape;1015;p51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51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51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51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9" name="Google Shape;1019;p51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0" name="Google Shape;1020;p51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1" name="Google Shape;1021;p51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2" name="Google Shape;1022;p51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3" name="Google Shape;1023;p51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" name="Google Shape;1024;p51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51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6" name="Google Shape;1026;p51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7" name="Google Shape;1027;p51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8" name="Google Shape;1028;p51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9" name="Google Shape;1029;p51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51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p51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2" name="Google Shape;1032;p51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3" name="Google Shape;1033;p51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034" name="Google Shape;1034;p51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035" name="Google Shape;1035;p51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6" name="Google Shape;1036;p51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7" name="Google Shape;1037;p51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51"/>
          <p:cNvSpPr txBox="1"/>
          <p:nvPr/>
        </p:nvSpPr>
        <p:spPr>
          <a:xfrm>
            <a:off x="2666672" y="4993750"/>
            <a:ext cx="109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Terreno</a:t>
            </a:r>
            <a:endParaRPr sz="17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Google Shape;1039;p51"/>
          <p:cNvSpPr txBox="1"/>
          <p:nvPr/>
        </p:nvSpPr>
        <p:spPr>
          <a:xfrm>
            <a:off x="8124998" y="5054250"/>
            <a:ext cx="1218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Paracaidas</a:t>
            </a:r>
            <a:endParaRPr sz="17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0" name="Google Shape;1040;p51"/>
          <p:cNvPicPr preferRelativeResize="0"/>
          <p:nvPr/>
        </p:nvPicPr>
        <p:blipFill rotWithShape="1">
          <a:blip r:embed="rId3">
            <a:alphaModFix/>
          </a:blip>
          <a:srcRect t="35119"/>
          <a:stretch/>
        </p:blipFill>
        <p:spPr>
          <a:xfrm>
            <a:off x="1112275" y="1982475"/>
            <a:ext cx="4571997" cy="292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5150" y="1929925"/>
            <a:ext cx="4572001" cy="2926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52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CREACIÓN DE OBJETOS 3D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7" name="Google Shape;1047;p52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52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52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050" name="Google Shape;1050;p52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051" name="Google Shape;1051;p52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52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1053" name="Google Shape;1053;p52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054" name="Google Shape;1054;p52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52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52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52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p52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p52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p52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p52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2" name="Google Shape;1062;p52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52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Google Shape;1064;p52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52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6" name="Google Shape;1066;p52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7" name="Google Shape;1067;p52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8" name="Google Shape;1068;p52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p52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Google Shape;1070;p52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52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2" name="Google Shape;1072;p52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073" name="Google Shape;1073;p52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074" name="Google Shape;1074;p52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5" name="Google Shape;1075;p52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p52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7" name="Google Shape;1077;p52"/>
          <p:cNvSpPr txBox="1"/>
          <p:nvPr/>
        </p:nvSpPr>
        <p:spPr>
          <a:xfrm>
            <a:off x="5600200" y="5565600"/>
            <a:ext cx="1361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latin typeface="Calibri"/>
                <a:ea typeface="Calibri"/>
                <a:cs typeface="Calibri"/>
                <a:sym typeface="Calibri"/>
              </a:rPr>
              <a:t>Aeronave</a:t>
            </a:r>
            <a:endParaRPr sz="17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8" name="Google Shape;107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3913" y="1312775"/>
            <a:ext cx="9667875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53"/>
          <p:cNvSpPr txBox="1">
            <a:spLocks noGrp="1"/>
          </p:cNvSpPr>
          <p:nvPr>
            <p:ph type="title"/>
          </p:nvPr>
        </p:nvSpPr>
        <p:spPr>
          <a:xfrm>
            <a:off x="0" y="260648"/>
            <a:ext cx="12192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Our Team Style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53"/>
          <p:cNvSpPr txBox="1">
            <a:spLocks noGrp="1"/>
          </p:cNvSpPr>
          <p:nvPr>
            <p:ph type="body" idx="1"/>
          </p:nvPr>
        </p:nvSpPr>
        <p:spPr>
          <a:xfrm>
            <a:off x="0" y="790582"/>
            <a:ext cx="12192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714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 a modern PowerPoint  Presentation that is beautifully designed. 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53"/>
          <p:cNvSpPr txBox="1"/>
          <p:nvPr/>
        </p:nvSpPr>
        <p:spPr>
          <a:xfrm>
            <a:off x="654009" y="4838756"/>
            <a:ext cx="20190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7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Montaña</a:t>
            </a:r>
            <a:endParaRPr sz="17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Google Shape;1086;p53"/>
          <p:cNvSpPr txBox="1"/>
          <p:nvPr/>
        </p:nvSpPr>
        <p:spPr>
          <a:xfrm>
            <a:off x="3930282" y="4838756"/>
            <a:ext cx="11199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7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Árbol</a:t>
            </a:r>
            <a:endParaRPr sz="17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7" name="Google Shape;1087;p53"/>
          <p:cNvSpPr txBox="1"/>
          <p:nvPr/>
        </p:nvSpPr>
        <p:spPr>
          <a:xfrm>
            <a:off x="6306919" y="4838756"/>
            <a:ext cx="20190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7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Flores</a:t>
            </a:r>
            <a:endParaRPr sz="17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8" name="Google Shape;1088;p53"/>
          <p:cNvSpPr txBox="1"/>
          <p:nvPr/>
        </p:nvSpPr>
        <p:spPr>
          <a:xfrm>
            <a:off x="9503729" y="4838756"/>
            <a:ext cx="20190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7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Roca</a:t>
            </a:r>
            <a:endParaRPr sz="17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9" name="Google Shape;1089;p53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CREACIÓN DE OBJETOS 3D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0" name="Google Shape;109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388" y="3107202"/>
            <a:ext cx="2358163" cy="1577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7853" y="3107187"/>
            <a:ext cx="2357042" cy="1579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0913" y="1846622"/>
            <a:ext cx="1677751" cy="283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34097" y="3106363"/>
            <a:ext cx="2358166" cy="1579170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53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53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53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097" name="Google Shape;1097;p53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098" name="Google Shape;1098;p53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53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1100" name="Google Shape;1100;p53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101" name="Google Shape;1101;p53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53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53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53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5" name="Google Shape;1105;p53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p53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7" name="Google Shape;1107;p53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8" name="Google Shape;1108;p53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9" name="Google Shape;1109;p53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0" name="Google Shape;1110;p53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1" name="Google Shape;1111;p53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2" name="Google Shape;1112;p53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3" name="Google Shape;1113;p53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Google Shape;1114;p53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5" name="Google Shape;1115;p53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6" name="Google Shape;1116;p53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7" name="Google Shape;1117;p53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8" name="Google Shape;1118;p53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9" name="Google Shape;1119;p53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120" name="Google Shape;1120;p53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121" name="Google Shape;1121;p53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2" name="Google Shape;1122;p53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3" name="Google Shape;1123;p53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54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CREACIÓN DE OBJETOS 3D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9" name="Google Shape;112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9175" y="1925925"/>
            <a:ext cx="7280774" cy="252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7650" y="1889655"/>
            <a:ext cx="2559950" cy="2559915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54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54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54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134" name="Google Shape;1134;p54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135" name="Google Shape;1135;p54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54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1137" name="Google Shape;1137;p54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138" name="Google Shape;1138;p54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54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54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54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54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Google Shape;1143;p54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p54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5" name="Google Shape;1145;p54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Google Shape;1146;p54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7" name="Google Shape;1147;p54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8" name="Google Shape;1148;p54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9" name="Google Shape;1149;p54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0" name="Google Shape;1150;p54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1" name="Google Shape;1151;p54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2" name="Google Shape;1152;p54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Google Shape;1153;p54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p54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5" name="Google Shape;1155;p54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6" name="Google Shape;1156;p54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157" name="Google Shape;1157;p54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158" name="Google Shape;1158;p54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54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54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p54"/>
          <p:cNvSpPr txBox="1"/>
          <p:nvPr/>
        </p:nvSpPr>
        <p:spPr>
          <a:xfrm>
            <a:off x="1148126" y="4537700"/>
            <a:ext cx="2146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Nubes</a:t>
            </a:r>
            <a:endParaRPr sz="18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p54"/>
          <p:cNvSpPr txBox="1"/>
          <p:nvPr/>
        </p:nvSpPr>
        <p:spPr>
          <a:xfrm>
            <a:off x="7337251" y="4537688"/>
            <a:ext cx="19806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8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Lago</a:t>
            </a:r>
            <a:endParaRPr sz="18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55"/>
          <p:cNvSpPr txBox="1"/>
          <p:nvPr/>
        </p:nvSpPr>
        <p:spPr>
          <a:xfrm>
            <a:off x="782825" y="2744100"/>
            <a:ext cx="106110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1080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00" b="1">
                <a:latin typeface="Calibri"/>
                <a:ea typeface="Calibri"/>
                <a:cs typeface="Calibri"/>
                <a:sym typeface="Calibri"/>
              </a:rPr>
              <a:t>FASE DE ENSAMBLADO</a:t>
            </a:r>
            <a:endParaRPr sz="83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p55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/>
          <p:nvPr/>
        </p:nvSpPr>
        <p:spPr>
          <a:xfrm>
            <a:off x="1" y="2447622"/>
            <a:ext cx="12176841" cy="2540632"/>
          </a:xfrm>
          <a:custGeom>
            <a:avLst/>
            <a:gdLst/>
            <a:ahLst/>
            <a:cxnLst/>
            <a:rect l="l" t="t" r="r" b="b"/>
            <a:pathLst>
              <a:path w="13235697" h="2761556" extrusionOk="0">
                <a:moveTo>
                  <a:pt x="4232869" y="0"/>
                </a:moveTo>
                <a:cubicBezTo>
                  <a:pt x="4910414" y="11612"/>
                  <a:pt x="5126557" y="1233713"/>
                  <a:pt x="5447041" y="1245325"/>
                </a:cubicBezTo>
                <a:cubicBezTo>
                  <a:pt x="5704812" y="1229404"/>
                  <a:pt x="6117520" y="465381"/>
                  <a:pt x="6428206" y="608879"/>
                </a:cubicBezTo>
                <a:lnTo>
                  <a:pt x="6435871" y="613322"/>
                </a:lnTo>
                <a:lnTo>
                  <a:pt x="6455905" y="617108"/>
                </a:lnTo>
                <a:cubicBezTo>
                  <a:pt x="6732666" y="696496"/>
                  <a:pt x="7045568" y="1062031"/>
                  <a:pt x="7255604" y="1071335"/>
                </a:cubicBezTo>
                <a:cubicBezTo>
                  <a:pt x="7576086" y="1063006"/>
                  <a:pt x="7792230" y="186490"/>
                  <a:pt x="8469776" y="178162"/>
                </a:cubicBezTo>
                <a:cubicBezTo>
                  <a:pt x="9103696" y="198981"/>
                  <a:pt x="9851936" y="1812523"/>
                  <a:pt x="10474930" y="1820851"/>
                </a:cubicBezTo>
                <a:cubicBezTo>
                  <a:pt x="10930196" y="1837506"/>
                  <a:pt x="11420335" y="1304518"/>
                  <a:pt x="11740818" y="1308682"/>
                </a:cubicBezTo>
                <a:cubicBezTo>
                  <a:pt x="11983427" y="1300875"/>
                  <a:pt x="12563858" y="2006278"/>
                  <a:pt x="13119426" y="2631753"/>
                </a:cubicBezTo>
                <a:lnTo>
                  <a:pt x="13235697" y="2761556"/>
                </a:lnTo>
                <a:lnTo>
                  <a:pt x="0" y="2761556"/>
                </a:lnTo>
                <a:lnTo>
                  <a:pt x="133640" y="2552700"/>
                </a:lnTo>
                <a:cubicBezTo>
                  <a:pt x="488204" y="2003697"/>
                  <a:pt x="800086" y="1568994"/>
                  <a:pt x="961825" y="1576251"/>
                </a:cubicBezTo>
                <a:cubicBezTo>
                  <a:pt x="1282308" y="1570446"/>
                  <a:pt x="1772448" y="2313576"/>
                  <a:pt x="2227714" y="2290354"/>
                </a:cubicBezTo>
                <a:cubicBezTo>
                  <a:pt x="2850707" y="2278743"/>
                  <a:pt x="3598949" y="29027"/>
                  <a:pt x="4232869" y="0"/>
                </a:cubicBezTo>
                <a:close/>
              </a:path>
            </a:pathLst>
          </a:custGeom>
          <a:solidFill>
            <a:schemeClr val="accent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9"/>
          <p:cNvSpPr/>
          <p:nvPr/>
        </p:nvSpPr>
        <p:spPr>
          <a:xfrm>
            <a:off x="0" y="4991415"/>
            <a:ext cx="12192000" cy="18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9"/>
          <p:cNvSpPr/>
          <p:nvPr/>
        </p:nvSpPr>
        <p:spPr>
          <a:xfrm>
            <a:off x="11183308" y="4609363"/>
            <a:ext cx="367609" cy="382052"/>
          </a:xfrm>
          <a:custGeom>
            <a:avLst/>
            <a:gdLst/>
            <a:ahLst/>
            <a:cxnLst/>
            <a:rect l="l" t="t" r="r" b="b"/>
            <a:pathLst>
              <a:path w="584" h="608" extrusionOk="0">
                <a:moveTo>
                  <a:pt x="0" y="608"/>
                </a:moveTo>
                <a:lnTo>
                  <a:pt x="151" y="408"/>
                </a:lnTo>
                <a:lnTo>
                  <a:pt x="31" y="408"/>
                </a:lnTo>
                <a:lnTo>
                  <a:pt x="192" y="232"/>
                </a:lnTo>
                <a:lnTo>
                  <a:pt x="80" y="232"/>
                </a:lnTo>
                <a:lnTo>
                  <a:pt x="292" y="0"/>
                </a:lnTo>
                <a:lnTo>
                  <a:pt x="503" y="232"/>
                </a:lnTo>
                <a:lnTo>
                  <a:pt x="391" y="232"/>
                </a:lnTo>
                <a:lnTo>
                  <a:pt x="552" y="408"/>
                </a:lnTo>
                <a:lnTo>
                  <a:pt x="433" y="408"/>
                </a:lnTo>
                <a:lnTo>
                  <a:pt x="584" y="608"/>
                </a:lnTo>
                <a:lnTo>
                  <a:pt x="0" y="608"/>
                </a:lnTo>
                <a:close/>
              </a:path>
            </a:pathLst>
          </a:custGeom>
          <a:solidFill>
            <a:srgbClr val="1F2B1E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9"/>
          <p:cNvSpPr/>
          <p:nvPr/>
        </p:nvSpPr>
        <p:spPr>
          <a:xfrm>
            <a:off x="11510162" y="4355535"/>
            <a:ext cx="503253" cy="635879"/>
          </a:xfrm>
          <a:custGeom>
            <a:avLst/>
            <a:gdLst/>
            <a:ahLst/>
            <a:cxnLst/>
            <a:rect l="l" t="t" r="r" b="b"/>
            <a:pathLst>
              <a:path w="578" h="733" extrusionOk="0">
                <a:moveTo>
                  <a:pt x="289" y="265"/>
                </a:moveTo>
                <a:lnTo>
                  <a:pt x="290" y="265"/>
                </a:lnTo>
                <a:lnTo>
                  <a:pt x="288" y="265"/>
                </a:lnTo>
                <a:lnTo>
                  <a:pt x="289" y="265"/>
                </a:lnTo>
                <a:close/>
                <a:moveTo>
                  <a:pt x="578" y="733"/>
                </a:moveTo>
                <a:lnTo>
                  <a:pt x="425" y="548"/>
                </a:lnTo>
                <a:lnTo>
                  <a:pt x="524" y="548"/>
                </a:lnTo>
                <a:lnTo>
                  <a:pt x="397" y="395"/>
                </a:lnTo>
                <a:lnTo>
                  <a:pt x="479" y="395"/>
                </a:lnTo>
                <a:lnTo>
                  <a:pt x="381" y="265"/>
                </a:lnTo>
                <a:lnTo>
                  <a:pt x="458" y="265"/>
                </a:lnTo>
                <a:lnTo>
                  <a:pt x="354" y="151"/>
                </a:lnTo>
                <a:lnTo>
                  <a:pt x="427" y="151"/>
                </a:lnTo>
                <a:lnTo>
                  <a:pt x="289" y="0"/>
                </a:lnTo>
                <a:lnTo>
                  <a:pt x="151" y="151"/>
                </a:lnTo>
                <a:lnTo>
                  <a:pt x="224" y="151"/>
                </a:lnTo>
                <a:lnTo>
                  <a:pt x="119" y="265"/>
                </a:lnTo>
                <a:lnTo>
                  <a:pt x="197" y="265"/>
                </a:lnTo>
                <a:lnTo>
                  <a:pt x="99" y="395"/>
                </a:lnTo>
                <a:lnTo>
                  <a:pt x="181" y="395"/>
                </a:lnTo>
                <a:lnTo>
                  <a:pt x="54" y="548"/>
                </a:lnTo>
                <a:lnTo>
                  <a:pt x="153" y="548"/>
                </a:lnTo>
                <a:lnTo>
                  <a:pt x="0" y="733"/>
                </a:lnTo>
                <a:lnTo>
                  <a:pt x="578" y="733"/>
                </a:lnTo>
                <a:close/>
              </a:path>
            </a:pathLst>
          </a:custGeom>
          <a:solidFill>
            <a:schemeClr val="accent1">
              <a:alpha val="698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9"/>
          <p:cNvSpPr/>
          <p:nvPr/>
        </p:nvSpPr>
        <p:spPr>
          <a:xfrm>
            <a:off x="10381632" y="4419614"/>
            <a:ext cx="457712" cy="578335"/>
          </a:xfrm>
          <a:custGeom>
            <a:avLst/>
            <a:gdLst/>
            <a:ahLst/>
            <a:cxnLst/>
            <a:rect l="l" t="t" r="r" b="b"/>
            <a:pathLst>
              <a:path w="578" h="733" extrusionOk="0">
                <a:moveTo>
                  <a:pt x="289" y="265"/>
                </a:moveTo>
                <a:lnTo>
                  <a:pt x="290" y="265"/>
                </a:lnTo>
                <a:lnTo>
                  <a:pt x="288" y="265"/>
                </a:lnTo>
                <a:lnTo>
                  <a:pt x="289" y="265"/>
                </a:lnTo>
                <a:close/>
                <a:moveTo>
                  <a:pt x="578" y="733"/>
                </a:moveTo>
                <a:lnTo>
                  <a:pt x="425" y="548"/>
                </a:lnTo>
                <a:lnTo>
                  <a:pt x="524" y="548"/>
                </a:lnTo>
                <a:lnTo>
                  <a:pt x="397" y="395"/>
                </a:lnTo>
                <a:lnTo>
                  <a:pt x="479" y="395"/>
                </a:lnTo>
                <a:lnTo>
                  <a:pt x="381" y="265"/>
                </a:lnTo>
                <a:lnTo>
                  <a:pt x="458" y="265"/>
                </a:lnTo>
                <a:lnTo>
                  <a:pt x="354" y="151"/>
                </a:lnTo>
                <a:lnTo>
                  <a:pt x="427" y="151"/>
                </a:lnTo>
                <a:lnTo>
                  <a:pt x="289" y="0"/>
                </a:lnTo>
                <a:lnTo>
                  <a:pt x="151" y="151"/>
                </a:lnTo>
                <a:lnTo>
                  <a:pt x="224" y="151"/>
                </a:lnTo>
                <a:lnTo>
                  <a:pt x="119" y="265"/>
                </a:lnTo>
                <a:lnTo>
                  <a:pt x="197" y="265"/>
                </a:lnTo>
                <a:lnTo>
                  <a:pt x="99" y="395"/>
                </a:lnTo>
                <a:lnTo>
                  <a:pt x="181" y="395"/>
                </a:lnTo>
                <a:lnTo>
                  <a:pt x="54" y="548"/>
                </a:lnTo>
                <a:lnTo>
                  <a:pt x="153" y="548"/>
                </a:lnTo>
                <a:lnTo>
                  <a:pt x="0" y="733"/>
                </a:lnTo>
                <a:lnTo>
                  <a:pt x="578" y="733"/>
                </a:lnTo>
                <a:close/>
              </a:path>
            </a:pathLst>
          </a:custGeom>
          <a:solidFill>
            <a:srgbClr val="1F2B1E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9"/>
          <p:cNvSpPr/>
          <p:nvPr/>
        </p:nvSpPr>
        <p:spPr>
          <a:xfrm>
            <a:off x="10629003" y="4474927"/>
            <a:ext cx="503253" cy="523024"/>
          </a:xfrm>
          <a:custGeom>
            <a:avLst/>
            <a:gdLst/>
            <a:ahLst/>
            <a:cxnLst/>
            <a:rect l="l" t="t" r="r" b="b"/>
            <a:pathLst>
              <a:path w="584" h="608" extrusionOk="0">
                <a:moveTo>
                  <a:pt x="0" y="608"/>
                </a:moveTo>
                <a:lnTo>
                  <a:pt x="151" y="408"/>
                </a:lnTo>
                <a:lnTo>
                  <a:pt x="31" y="408"/>
                </a:lnTo>
                <a:lnTo>
                  <a:pt x="192" y="232"/>
                </a:lnTo>
                <a:lnTo>
                  <a:pt x="80" y="232"/>
                </a:lnTo>
                <a:lnTo>
                  <a:pt x="292" y="0"/>
                </a:lnTo>
                <a:lnTo>
                  <a:pt x="503" y="232"/>
                </a:lnTo>
                <a:lnTo>
                  <a:pt x="391" y="232"/>
                </a:lnTo>
                <a:lnTo>
                  <a:pt x="552" y="408"/>
                </a:lnTo>
                <a:lnTo>
                  <a:pt x="433" y="408"/>
                </a:lnTo>
                <a:lnTo>
                  <a:pt x="584" y="608"/>
                </a:lnTo>
                <a:lnTo>
                  <a:pt x="0" y="608"/>
                </a:lnTo>
                <a:close/>
              </a:path>
            </a:pathLst>
          </a:custGeom>
          <a:solidFill>
            <a:schemeClr val="accent1">
              <a:alpha val="698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9"/>
          <p:cNvSpPr/>
          <p:nvPr/>
        </p:nvSpPr>
        <p:spPr>
          <a:xfrm rot="1587893">
            <a:off x="7700271" y="931240"/>
            <a:ext cx="2131988" cy="938075"/>
          </a:xfrm>
          <a:custGeom>
            <a:avLst/>
            <a:gdLst/>
            <a:ahLst/>
            <a:cxnLst/>
            <a:rect l="l" t="t" r="r" b="b"/>
            <a:pathLst>
              <a:path w="3333750" h="1466850" extrusionOk="0">
                <a:moveTo>
                  <a:pt x="3328511" y="594943"/>
                </a:moveTo>
                <a:cubicBezTo>
                  <a:pt x="3278981" y="594943"/>
                  <a:pt x="3227546" y="586371"/>
                  <a:pt x="3178016" y="583513"/>
                </a:cubicBezTo>
                <a:cubicBezTo>
                  <a:pt x="3117056" y="579703"/>
                  <a:pt x="3056096" y="576846"/>
                  <a:pt x="2994184" y="573988"/>
                </a:cubicBezTo>
                <a:cubicBezTo>
                  <a:pt x="2906554" y="570178"/>
                  <a:pt x="2817971" y="567321"/>
                  <a:pt x="2730341" y="563511"/>
                </a:cubicBezTo>
                <a:cubicBezTo>
                  <a:pt x="2560796" y="556843"/>
                  <a:pt x="2391251" y="550176"/>
                  <a:pt x="2220754" y="544461"/>
                </a:cubicBezTo>
                <a:cubicBezTo>
                  <a:pt x="2157889" y="541603"/>
                  <a:pt x="2095024" y="539698"/>
                  <a:pt x="2032159" y="536841"/>
                </a:cubicBezTo>
                <a:cubicBezTo>
                  <a:pt x="2015966" y="535888"/>
                  <a:pt x="1999774" y="535888"/>
                  <a:pt x="1983581" y="534936"/>
                </a:cubicBezTo>
                <a:cubicBezTo>
                  <a:pt x="1980724" y="534936"/>
                  <a:pt x="1977866" y="534936"/>
                  <a:pt x="1975009" y="534936"/>
                </a:cubicBezTo>
                <a:cubicBezTo>
                  <a:pt x="1973104" y="534936"/>
                  <a:pt x="1971199" y="534936"/>
                  <a:pt x="1968341" y="534936"/>
                </a:cubicBezTo>
                <a:cubicBezTo>
                  <a:pt x="1958816" y="534936"/>
                  <a:pt x="1965484" y="529221"/>
                  <a:pt x="1955959" y="528268"/>
                </a:cubicBezTo>
                <a:cubicBezTo>
                  <a:pt x="1938814" y="528268"/>
                  <a:pt x="1921669" y="527316"/>
                  <a:pt x="1904524" y="527316"/>
                </a:cubicBezTo>
                <a:cubicBezTo>
                  <a:pt x="1894046" y="527316"/>
                  <a:pt x="1869281" y="533031"/>
                  <a:pt x="1871186" y="516838"/>
                </a:cubicBezTo>
                <a:cubicBezTo>
                  <a:pt x="1846421" y="522553"/>
                  <a:pt x="1825466" y="523506"/>
                  <a:pt x="1802606" y="513028"/>
                </a:cubicBezTo>
                <a:cubicBezTo>
                  <a:pt x="1787366" y="506361"/>
                  <a:pt x="1779746" y="509218"/>
                  <a:pt x="1779746" y="493026"/>
                </a:cubicBezTo>
                <a:cubicBezTo>
                  <a:pt x="1779746" y="476833"/>
                  <a:pt x="1790224" y="480643"/>
                  <a:pt x="1805464" y="477786"/>
                </a:cubicBezTo>
                <a:cubicBezTo>
                  <a:pt x="1798796" y="455878"/>
                  <a:pt x="1794034" y="432066"/>
                  <a:pt x="1794986" y="408253"/>
                </a:cubicBezTo>
                <a:cubicBezTo>
                  <a:pt x="1795939" y="396823"/>
                  <a:pt x="1790224" y="384441"/>
                  <a:pt x="1789271" y="371106"/>
                </a:cubicBezTo>
                <a:cubicBezTo>
                  <a:pt x="1788319" y="360628"/>
                  <a:pt x="1794034" y="348246"/>
                  <a:pt x="1783556" y="344436"/>
                </a:cubicBezTo>
                <a:cubicBezTo>
                  <a:pt x="1784509" y="342531"/>
                  <a:pt x="1785461" y="340626"/>
                  <a:pt x="1786414" y="339673"/>
                </a:cubicBezTo>
                <a:cubicBezTo>
                  <a:pt x="1775936" y="339673"/>
                  <a:pt x="1766411" y="343483"/>
                  <a:pt x="1760696" y="336816"/>
                </a:cubicBezTo>
                <a:cubicBezTo>
                  <a:pt x="1755934" y="330148"/>
                  <a:pt x="1756886" y="313956"/>
                  <a:pt x="1760696" y="307288"/>
                </a:cubicBezTo>
                <a:cubicBezTo>
                  <a:pt x="1748314" y="306336"/>
                  <a:pt x="1740694" y="197751"/>
                  <a:pt x="1737836" y="177748"/>
                </a:cubicBezTo>
                <a:cubicBezTo>
                  <a:pt x="1733074" y="141553"/>
                  <a:pt x="1728311" y="105358"/>
                  <a:pt x="1723549" y="69163"/>
                </a:cubicBezTo>
                <a:cubicBezTo>
                  <a:pt x="1722596" y="59638"/>
                  <a:pt x="1721644" y="4393"/>
                  <a:pt x="1709261" y="7251"/>
                </a:cubicBezTo>
                <a:cubicBezTo>
                  <a:pt x="1716881" y="80593"/>
                  <a:pt x="1722596" y="153936"/>
                  <a:pt x="1731169" y="227278"/>
                </a:cubicBezTo>
                <a:cubicBezTo>
                  <a:pt x="1732121" y="237756"/>
                  <a:pt x="1734026" y="249186"/>
                  <a:pt x="1734979" y="259663"/>
                </a:cubicBezTo>
                <a:cubicBezTo>
                  <a:pt x="1735931" y="269188"/>
                  <a:pt x="1726406" y="260616"/>
                  <a:pt x="1726406" y="272998"/>
                </a:cubicBezTo>
                <a:cubicBezTo>
                  <a:pt x="1726406" y="293001"/>
                  <a:pt x="1731169" y="313003"/>
                  <a:pt x="1734026" y="333006"/>
                </a:cubicBezTo>
                <a:cubicBezTo>
                  <a:pt x="1735931" y="343483"/>
                  <a:pt x="1737836" y="354913"/>
                  <a:pt x="1737836" y="365391"/>
                </a:cubicBezTo>
                <a:cubicBezTo>
                  <a:pt x="1737836" y="375868"/>
                  <a:pt x="1749266" y="408253"/>
                  <a:pt x="1733074" y="407301"/>
                </a:cubicBezTo>
                <a:cubicBezTo>
                  <a:pt x="1732121" y="401586"/>
                  <a:pt x="1733074" y="389203"/>
                  <a:pt x="1727359" y="388251"/>
                </a:cubicBezTo>
                <a:cubicBezTo>
                  <a:pt x="1715929" y="386346"/>
                  <a:pt x="1704499" y="384441"/>
                  <a:pt x="1693069" y="383488"/>
                </a:cubicBezTo>
                <a:cubicBezTo>
                  <a:pt x="1683544" y="382536"/>
                  <a:pt x="1686401" y="373963"/>
                  <a:pt x="1685449" y="365391"/>
                </a:cubicBezTo>
                <a:cubicBezTo>
                  <a:pt x="1684496" y="357771"/>
                  <a:pt x="1677829" y="351103"/>
                  <a:pt x="1677829" y="344436"/>
                </a:cubicBezTo>
                <a:cubicBezTo>
                  <a:pt x="1677829" y="341578"/>
                  <a:pt x="1674971" y="331101"/>
                  <a:pt x="1674971" y="325386"/>
                </a:cubicBezTo>
                <a:cubicBezTo>
                  <a:pt x="1674971" y="321576"/>
                  <a:pt x="1666399" y="314908"/>
                  <a:pt x="1662589" y="308241"/>
                </a:cubicBezTo>
                <a:cubicBezTo>
                  <a:pt x="1654969" y="293953"/>
                  <a:pt x="1641634" y="325386"/>
                  <a:pt x="1642586" y="332053"/>
                </a:cubicBezTo>
                <a:cubicBezTo>
                  <a:pt x="1588294" y="329196"/>
                  <a:pt x="1539716" y="350151"/>
                  <a:pt x="1520666" y="404443"/>
                </a:cubicBezTo>
                <a:cubicBezTo>
                  <a:pt x="1512094" y="429208"/>
                  <a:pt x="1533049" y="456831"/>
                  <a:pt x="1552099" y="472071"/>
                </a:cubicBezTo>
                <a:cubicBezTo>
                  <a:pt x="1574959" y="490168"/>
                  <a:pt x="1605439" y="495883"/>
                  <a:pt x="1634014" y="493978"/>
                </a:cubicBezTo>
                <a:cubicBezTo>
                  <a:pt x="1634966" y="511123"/>
                  <a:pt x="1617821" y="508266"/>
                  <a:pt x="1619726" y="522553"/>
                </a:cubicBezTo>
                <a:cubicBezTo>
                  <a:pt x="1594009" y="517791"/>
                  <a:pt x="1560671" y="509218"/>
                  <a:pt x="1535906" y="513028"/>
                </a:cubicBezTo>
                <a:cubicBezTo>
                  <a:pt x="1522571" y="514933"/>
                  <a:pt x="1512094" y="522553"/>
                  <a:pt x="1496854" y="522553"/>
                </a:cubicBezTo>
                <a:cubicBezTo>
                  <a:pt x="1481614" y="522553"/>
                  <a:pt x="1468279" y="522553"/>
                  <a:pt x="1453039" y="519696"/>
                </a:cubicBezTo>
                <a:cubicBezTo>
                  <a:pt x="1454944" y="533031"/>
                  <a:pt x="1433989" y="528268"/>
                  <a:pt x="1426369" y="528268"/>
                </a:cubicBezTo>
                <a:cubicBezTo>
                  <a:pt x="1407319" y="529221"/>
                  <a:pt x="1387316" y="529221"/>
                  <a:pt x="1368266" y="530173"/>
                </a:cubicBezTo>
                <a:cubicBezTo>
                  <a:pt x="1360646" y="530173"/>
                  <a:pt x="1365409" y="542556"/>
                  <a:pt x="1360646" y="542556"/>
                </a:cubicBezTo>
                <a:cubicBezTo>
                  <a:pt x="1356836" y="542556"/>
                  <a:pt x="1353026" y="542556"/>
                  <a:pt x="1349216" y="542556"/>
                </a:cubicBezTo>
                <a:cubicBezTo>
                  <a:pt x="1303496" y="544461"/>
                  <a:pt x="1256824" y="545413"/>
                  <a:pt x="1211104" y="547318"/>
                </a:cubicBezTo>
                <a:cubicBezTo>
                  <a:pt x="1044416" y="553033"/>
                  <a:pt x="878681" y="558748"/>
                  <a:pt x="711994" y="564463"/>
                </a:cubicBezTo>
                <a:cubicBezTo>
                  <a:pt x="604361" y="568273"/>
                  <a:pt x="496729" y="572083"/>
                  <a:pt x="389096" y="575893"/>
                </a:cubicBezTo>
                <a:cubicBezTo>
                  <a:pt x="283369" y="579703"/>
                  <a:pt x="178594" y="593038"/>
                  <a:pt x="71914" y="593038"/>
                </a:cubicBezTo>
                <a:cubicBezTo>
                  <a:pt x="50959" y="593038"/>
                  <a:pt x="28099" y="598753"/>
                  <a:pt x="7144" y="601611"/>
                </a:cubicBezTo>
                <a:cubicBezTo>
                  <a:pt x="46196" y="605421"/>
                  <a:pt x="85249" y="598753"/>
                  <a:pt x="125254" y="596848"/>
                </a:cubicBezTo>
                <a:cubicBezTo>
                  <a:pt x="197644" y="593991"/>
                  <a:pt x="270034" y="592086"/>
                  <a:pt x="342424" y="589228"/>
                </a:cubicBezTo>
                <a:cubicBezTo>
                  <a:pt x="466249" y="581608"/>
                  <a:pt x="589121" y="576846"/>
                  <a:pt x="711994" y="573036"/>
                </a:cubicBezTo>
                <a:cubicBezTo>
                  <a:pt x="927259" y="565416"/>
                  <a:pt x="1142524" y="575893"/>
                  <a:pt x="1357789" y="564463"/>
                </a:cubicBezTo>
                <a:cubicBezTo>
                  <a:pt x="1356836" y="560653"/>
                  <a:pt x="1356836" y="555891"/>
                  <a:pt x="1355884" y="552081"/>
                </a:cubicBezTo>
                <a:cubicBezTo>
                  <a:pt x="1383506" y="552081"/>
                  <a:pt x="1412081" y="551128"/>
                  <a:pt x="1440656" y="551128"/>
                </a:cubicBezTo>
                <a:cubicBezTo>
                  <a:pt x="1455896" y="551128"/>
                  <a:pt x="1453039" y="556843"/>
                  <a:pt x="1467326" y="557796"/>
                </a:cubicBezTo>
                <a:cubicBezTo>
                  <a:pt x="1480661" y="558748"/>
                  <a:pt x="1493996" y="554938"/>
                  <a:pt x="1507331" y="555891"/>
                </a:cubicBezTo>
                <a:cubicBezTo>
                  <a:pt x="1517809" y="555891"/>
                  <a:pt x="1528286" y="559701"/>
                  <a:pt x="1537811" y="564463"/>
                </a:cubicBezTo>
                <a:cubicBezTo>
                  <a:pt x="1542574" y="567321"/>
                  <a:pt x="1550194" y="573036"/>
                  <a:pt x="1555909" y="573036"/>
                </a:cubicBezTo>
                <a:cubicBezTo>
                  <a:pt x="1560671" y="573036"/>
                  <a:pt x="1578769" y="571131"/>
                  <a:pt x="1581626" y="573988"/>
                </a:cubicBezTo>
                <a:cubicBezTo>
                  <a:pt x="1586389" y="578751"/>
                  <a:pt x="1582579" y="655903"/>
                  <a:pt x="1577816" y="655903"/>
                </a:cubicBezTo>
                <a:cubicBezTo>
                  <a:pt x="1563529" y="655903"/>
                  <a:pt x="1548289" y="656856"/>
                  <a:pt x="1534001" y="655903"/>
                </a:cubicBezTo>
                <a:cubicBezTo>
                  <a:pt x="1528286" y="655903"/>
                  <a:pt x="1522571" y="653998"/>
                  <a:pt x="1516856" y="653998"/>
                </a:cubicBezTo>
                <a:cubicBezTo>
                  <a:pt x="1512094" y="653998"/>
                  <a:pt x="1507331" y="653046"/>
                  <a:pt x="1502569" y="653046"/>
                </a:cubicBezTo>
                <a:cubicBezTo>
                  <a:pt x="1495901" y="653046"/>
                  <a:pt x="1501616" y="647331"/>
                  <a:pt x="1497806" y="646378"/>
                </a:cubicBezTo>
                <a:cubicBezTo>
                  <a:pt x="1493996" y="645426"/>
                  <a:pt x="1482566" y="643521"/>
                  <a:pt x="1480661" y="647331"/>
                </a:cubicBezTo>
                <a:cubicBezTo>
                  <a:pt x="1475899" y="653998"/>
                  <a:pt x="1473994" y="652093"/>
                  <a:pt x="1466374" y="652093"/>
                </a:cubicBezTo>
                <a:cubicBezTo>
                  <a:pt x="1453039" y="652093"/>
                  <a:pt x="1439704" y="653046"/>
                  <a:pt x="1427321" y="653046"/>
                </a:cubicBezTo>
                <a:cubicBezTo>
                  <a:pt x="1417796" y="653046"/>
                  <a:pt x="1393031" y="649236"/>
                  <a:pt x="1393031" y="660666"/>
                </a:cubicBezTo>
                <a:cubicBezTo>
                  <a:pt x="1393031" y="664476"/>
                  <a:pt x="1383506" y="669238"/>
                  <a:pt x="1380649" y="671143"/>
                </a:cubicBezTo>
                <a:cubicBezTo>
                  <a:pt x="1362551" y="678763"/>
                  <a:pt x="1344454" y="688288"/>
                  <a:pt x="1329214" y="700671"/>
                </a:cubicBezTo>
                <a:cubicBezTo>
                  <a:pt x="1289209" y="733056"/>
                  <a:pt x="1310164" y="761631"/>
                  <a:pt x="1328261" y="798778"/>
                </a:cubicBezTo>
                <a:cubicBezTo>
                  <a:pt x="1329214" y="799731"/>
                  <a:pt x="1329214" y="801636"/>
                  <a:pt x="1330166" y="802588"/>
                </a:cubicBezTo>
                <a:cubicBezTo>
                  <a:pt x="1253014" y="808303"/>
                  <a:pt x="1175861" y="814971"/>
                  <a:pt x="1098709" y="820686"/>
                </a:cubicBezTo>
                <a:cubicBezTo>
                  <a:pt x="1070134" y="822591"/>
                  <a:pt x="1040606" y="825448"/>
                  <a:pt x="1012031" y="827353"/>
                </a:cubicBezTo>
                <a:cubicBezTo>
                  <a:pt x="1010126" y="827353"/>
                  <a:pt x="1008221" y="842593"/>
                  <a:pt x="1008221" y="843546"/>
                </a:cubicBezTo>
                <a:cubicBezTo>
                  <a:pt x="1004411" y="861643"/>
                  <a:pt x="1011079" y="849261"/>
                  <a:pt x="1014889" y="860691"/>
                </a:cubicBezTo>
                <a:cubicBezTo>
                  <a:pt x="1017746" y="870216"/>
                  <a:pt x="1006316" y="890218"/>
                  <a:pt x="1005364" y="902601"/>
                </a:cubicBezTo>
                <a:cubicBezTo>
                  <a:pt x="1004411" y="914031"/>
                  <a:pt x="1005364" y="926413"/>
                  <a:pt x="1007269" y="937843"/>
                </a:cubicBezTo>
                <a:cubicBezTo>
                  <a:pt x="1009174" y="939748"/>
                  <a:pt x="1018699" y="937843"/>
                  <a:pt x="1021556" y="937843"/>
                </a:cubicBezTo>
                <a:cubicBezTo>
                  <a:pt x="1013936" y="945463"/>
                  <a:pt x="999649" y="946416"/>
                  <a:pt x="992981" y="954036"/>
                </a:cubicBezTo>
                <a:cubicBezTo>
                  <a:pt x="992029" y="954988"/>
                  <a:pt x="990124" y="964513"/>
                  <a:pt x="988219" y="967371"/>
                </a:cubicBezTo>
                <a:cubicBezTo>
                  <a:pt x="984409" y="973086"/>
                  <a:pt x="980599" y="979753"/>
                  <a:pt x="975836" y="985468"/>
                </a:cubicBezTo>
                <a:cubicBezTo>
                  <a:pt x="972026" y="991183"/>
                  <a:pt x="974884" y="1006423"/>
                  <a:pt x="967264" y="1007376"/>
                </a:cubicBezTo>
                <a:cubicBezTo>
                  <a:pt x="952976" y="1008328"/>
                  <a:pt x="939641" y="1010233"/>
                  <a:pt x="925354" y="1011186"/>
                </a:cubicBezTo>
                <a:cubicBezTo>
                  <a:pt x="926306" y="1021663"/>
                  <a:pt x="938689" y="1018806"/>
                  <a:pt x="947261" y="1018806"/>
                </a:cubicBezTo>
                <a:cubicBezTo>
                  <a:pt x="953929" y="1018806"/>
                  <a:pt x="959644" y="1019758"/>
                  <a:pt x="966311" y="1019758"/>
                </a:cubicBezTo>
                <a:cubicBezTo>
                  <a:pt x="974884" y="1020711"/>
                  <a:pt x="972026" y="1022616"/>
                  <a:pt x="972979" y="1031188"/>
                </a:cubicBezTo>
                <a:cubicBezTo>
                  <a:pt x="979646" y="1064526"/>
                  <a:pt x="1020604" y="1071193"/>
                  <a:pt x="1049179" y="1066431"/>
                </a:cubicBezTo>
                <a:cubicBezTo>
                  <a:pt x="1074896" y="1061668"/>
                  <a:pt x="1087279" y="1056906"/>
                  <a:pt x="1110139" y="1042618"/>
                </a:cubicBezTo>
                <a:cubicBezTo>
                  <a:pt x="1117759" y="1037856"/>
                  <a:pt x="1138714" y="1042618"/>
                  <a:pt x="1147286" y="1042618"/>
                </a:cubicBezTo>
                <a:cubicBezTo>
                  <a:pt x="1203484" y="1043571"/>
                  <a:pt x="1260634" y="1044523"/>
                  <a:pt x="1316831" y="1046428"/>
                </a:cubicBezTo>
                <a:cubicBezTo>
                  <a:pt x="1331119" y="1046428"/>
                  <a:pt x="1346359" y="1047381"/>
                  <a:pt x="1360646" y="1047381"/>
                </a:cubicBezTo>
                <a:cubicBezTo>
                  <a:pt x="1367314" y="1047381"/>
                  <a:pt x="1387316" y="1083576"/>
                  <a:pt x="1389221" y="1093101"/>
                </a:cubicBezTo>
                <a:cubicBezTo>
                  <a:pt x="1368266" y="1096911"/>
                  <a:pt x="1374934" y="1134058"/>
                  <a:pt x="1376839" y="1149298"/>
                </a:cubicBezTo>
                <a:cubicBezTo>
                  <a:pt x="1376839" y="1154061"/>
                  <a:pt x="1377791" y="1158823"/>
                  <a:pt x="1377791" y="1163586"/>
                </a:cubicBezTo>
                <a:cubicBezTo>
                  <a:pt x="1377791" y="1166443"/>
                  <a:pt x="1388269" y="1163586"/>
                  <a:pt x="1389221" y="1165491"/>
                </a:cubicBezTo>
                <a:cubicBezTo>
                  <a:pt x="1394936" y="1174063"/>
                  <a:pt x="1384459" y="1187398"/>
                  <a:pt x="1384459" y="1195971"/>
                </a:cubicBezTo>
                <a:cubicBezTo>
                  <a:pt x="1378744" y="1189303"/>
                  <a:pt x="1356836" y="1184541"/>
                  <a:pt x="1349216" y="1187398"/>
                </a:cubicBezTo>
                <a:cubicBezTo>
                  <a:pt x="1332071" y="1195018"/>
                  <a:pt x="1333024" y="1254073"/>
                  <a:pt x="1333024" y="1271218"/>
                </a:cubicBezTo>
                <a:cubicBezTo>
                  <a:pt x="1333024" y="1285506"/>
                  <a:pt x="1333024" y="1302651"/>
                  <a:pt x="1348264" y="1308366"/>
                </a:cubicBezTo>
                <a:cubicBezTo>
                  <a:pt x="1359694" y="1313128"/>
                  <a:pt x="1379696" y="1310271"/>
                  <a:pt x="1385411" y="1297888"/>
                </a:cubicBezTo>
                <a:cubicBezTo>
                  <a:pt x="1391126" y="1286458"/>
                  <a:pt x="1377791" y="1268361"/>
                  <a:pt x="1393984" y="1268361"/>
                </a:cubicBezTo>
                <a:cubicBezTo>
                  <a:pt x="1411129" y="1268361"/>
                  <a:pt x="1428274" y="1274076"/>
                  <a:pt x="1424464" y="1252168"/>
                </a:cubicBezTo>
                <a:cubicBezTo>
                  <a:pt x="1423511" y="1245501"/>
                  <a:pt x="1428274" y="1221688"/>
                  <a:pt x="1434941" y="1221688"/>
                </a:cubicBezTo>
                <a:cubicBezTo>
                  <a:pt x="1440656" y="1221688"/>
                  <a:pt x="1433989" y="1192161"/>
                  <a:pt x="1437799" y="1186446"/>
                </a:cubicBezTo>
                <a:cubicBezTo>
                  <a:pt x="1445419" y="1174063"/>
                  <a:pt x="1510189" y="1194066"/>
                  <a:pt x="1521619" y="1196923"/>
                </a:cubicBezTo>
                <a:cubicBezTo>
                  <a:pt x="1552099" y="1204543"/>
                  <a:pt x="1581626" y="1208353"/>
                  <a:pt x="1613059" y="1211211"/>
                </a:cubicBezTo>
                <a:cubicBezTo>
                  <a:pt x="1621631" y="1212163"/>
                  <a:pt x="1640681" y="1216926"/>
                  <a:pt x="1645444" y="1224546"/>
                </a:cubicBezTo>
                <a:cubicBezTo>
                  <a:pt x="1650206" y="1232166"/>
                  <a:pt x="1645444" y="1256931"/>
                  <a:pt x="1646396" y="1266456"/>
                </a:cubicBezTo>
                <a:cubicBezTo>
                  <a:pt x="1646396" y="1295983"/>
                  <a:pt x="1648301" y="1323606"/>
                  <a:pt x="1643539" y="1353133"/>
                </a:cubicBezTo>
                <a:cubicBezTo>
                  <a:pt x="1642586" y="1356943"/>
                  <a:pt x="1638776" y="1354086"/>
                  <a:pt x="1637824" y="1359801"/>
                </a:cubicBezTo>
                <a:cubicBezTo>
                  <a:pt x="1636871" y="1365516"/>
                  <a:pt x="1638776" y="1373136"/>
                  <a:pt x="1639729" y="1378851"/>
                </a:cubicBezTo>
                <a:cubicBezTo>
                  <a:pt x="1640681" y="1392186"/>
                  <a:pt x="1644491" y="1404568"/>
                  <a:pt x="1646396" y="1416951"/>
                </a:cubicBezTo>
                <a:cubicBezTo>
                  <a:pt x="1648301" y="1428381"/>
                  <a:pt x="1645444" y="1474101"/>
                  <a:pt x="1668304" y="1461718"/>
                </a:cubicBezTo>
                <a:cubicBezTo>
                  <a:pt x="1684496" y="1453146"/>
                  <a:pt x="1671161" y="1446478"/>
                  <a:pt x="1678781" y="1432191"/>
                </a:cubicBezTo>
                <a:cubicBezTo>
                  <a:pt x="1687354" y="1416951"/>
                  <a:pt x="1688306" y="1387423"/>
                  <a:pt x="1687354" y="1371231"/>
                </a:cubicBezTo>
                <a:cubicBezTo>
                  <a:pt x="1685449" y="1351228"/>
                  <a:pt x="1675924" y="1337893"/>
                  <a:pt x="1675924" y="1315033"/>
                </a:cubicBezTo>
                <a:cubicBezTo>
                  <a:pt x="1675924" y="1287411"/>
                  <a:pt x="1674971" y="1258836"/>
                  <a:pt x="1674971" y="1231213"/>
                </a:cubicBezTo>
                <a:cubicBezTo>
                  <a:pt x="1674971" y="1211211"/>
                  <a:pt x="1731169" y="1210258"/>
                  <a:pt x="1744504" y="1209306"/>
                </a:cubicBezTo>
                <a:cubicBezTo>
                  <a:pt x="1793081" y="1204543"/>
                  <a:pt x="1837849" y="1185493"/>
                  <a:pt x="1887379" y="1184541"/>
                </a:cubicBezTo>
                <a:cubicBezTo>
                  <a:pt x="1887379" y="1195971"/>
                  <a:pt x="1883569" y="1213116"/>
                  <a:pt x="1887379" y="1222641"/>
                </a:cubicBezTo>
                <a:cubicBezTo>
                  <a:pt x="1888331" y="1224546"/>
                  <a:pt x="1897856" y="1227403"/>
                  <a:pt x="1897856" y="1235023"/>
                </a:cubicBezTo>
                <a:cubicBezTo>
                  <a:pt x="1898809" y="1246453"/>
                  <a:pt x="1898809" y="1256931"/>
                  <a:pt x="1899761" y="1268361"/>
                </a:cubicBezTo>
                <a:cubicBezTo>
                  <a:pt x="1899761" y="1275028"/>
                  <a:pt x="1935956" y="1261693"/>
                  <a:pt x="1935956" y="1273123"/>
                </a:cubicBezTo>
                <a:cubicBezTo>
                  <a:pt x="1935956" y="1285506"/>
                  <a:pt x="1935956" y="1313128"/>
                  <a:pt x="1955006" y="1313128"/>
                </a:cubicBezTo>
                <a:cubicBezTo>
                  <a:pt x="1969294" y="1313128"/>
                  <a:pt x="1990249" y="1313128"/>
                  <a:pt x="1991201" y="1294078"/>
                </a:cubicBezTo>
                <a:cubicBezTo>
                  <a:pt x="1992154" y="1275028"/>
                  <a:pt x="1992154" y="1255978"/>
                  <a:pt x="1992154" y="1236928"/>
                </a:cubicBezTo>
                <a:cubicBezTo>
                  <a:pt x="1992154" y="1222641"/>
                  <a:pt x="1994059" y="1201686"/>
                  <a:pt x="1981676" y="1192161"/>
                </a:cubicBezTo>
                <a:cubicBezTo>
                  <a:pt x="1967389" y="1181683"/>
                  <a:pt x="1951196" y="1194066"/>
                  <a:pt x="1938814" y="1195018"/>
                </a:cubicBezTo>
                <a:cubicBezTo>
                  <a:pt x="1938814" y="1190256"/>
                  <a:pt x="1937861" y="1185493"/>
                  <a:pt x="1937861" y="1180731"/>
                </a:cubicBezTo>
                <a:cubicBezTo>
                  <a:pt x="1937861" y="1176921"/>
                  <a:pt x="1937861" y="1172158"/>
                  <a:pt x="1937861" y="1168348"/>
                </a:cubicBezTo>
                <a:cubicBezTo>
                  <a:pt x="1937861" y="1163586"/>
                  <a:pt x="1943576" y="1168348"/>
                  <a:pt x="1945481" y="1166443"/>
                </a:cubicBezTo>
                <a:cubicBezTo>
                  <a:pt x="1948339" y="1163586"/>
                  <a:pt x="1952149" y="1168348"/>
                  <a:pt x="1952149" y="1162633"/>
                </a:cubicBezTo>
                <a:cubicBezTo>
                  <a:pt x="1952149" y="1157871"/>
                  <a:pt x="1950244" y="1155966"/>
                  <a:pt x="1955006" y="1155013"/>
                </a:cubicBezTo>
                <a:cubicBezTo>
                  <a:pt x="1963579" y="1153108"/>
                  <a:pt x="1960721" y="1139773"/>
                  <a:pt x="1952149" y="1140726"/>
                </a:cubicBezTo>
                <a:cubicBezTo>
                  <a:pt x="1952149" y="1142631"/>
                  <a:pt x="1951196" y="1145488"/>
                  <a:pt x="1951196" y="1148346"/>
                </a:cubicBezTo>
                <a:cubicBezTo>
                  <a:pt x="1951196" y="1139773"/>
                  <a:pt x="1951196" y="1131201"/>
                  <a:pt x="1950244" y="1122628"/>
                </a:cubicBezTo>
                <a:cubicBezTo>
                  <a:pt x="1949291" y="1116913"/>
                  <a:pt x="1949291" y="1110246"/>
                  <a:pt x="1948339" y="1104531"/>
                </a:cubicBezTo>
                <a:cubicBezTo>
                  <a:pt x="1947386" y="1094053"/>
                  <a:pt x="1944529" y="1100721"/>
                  <a:pt x="1940719" y="1095006"/>
                </a:cubicBezTo>
                <a:cubicBezTo>
                  <a:pt x="1938814" y="1092148"/>
                  <a:pt x="1936909" y="1097863"/>
                  <a:pt x="1935956" y="1090243"/>
                </a:cubicBezTo>
                <a:cubicBezTo>
                  <a:pt x="1935956" y="1088338"/>
                  <a:pt x="1942624" y="1079766"/>
                  <a:pt x="1943576" y="1077861"/>
                </a:cubicBezTo>
                <a:cubicBezTo>
                  <a:pt x="1948339" y="1071193"/>
                  <a:pt x="1955959" y="1052143"/>
                  <a:pt x="1962626" y="1048333"/>
                </a:cubicBezTo>
                <a:cubicBezTo>
                  <a:pt x="1971199" y="1043571"/>
                  <a:pt x="1993106" y="1047381"/>
                  <a:pt x="2002631" y="1047381"/>
                </a:cubicBezTo>
                <a:cubicBezTo>
                  <a:pt x="2031206" y="1046428"/>
                  <a:pt x="2060734" y="1046428"/>
                  <a:pt x="2089309" y="1045476"/>
                </a:cubicBezTo>
                <a:cubicBezTo>
                  <a:pt x="2117884" y="1044523"/>
                  <a:pt x="2147411" y="1044523"/>
                  <a:pt x="2175986" y="1043571"/>
                </a:cubicBezTo>
                <a:cubicBezTo>
                  <a:pt x="2187416" y="1043571"/>
                  <a:pt x="2204561" y="1039761"/>
                  <a:pt x="2215991" y="1042618"/>
                </a:cubicBezTo>
                <a:cubicBezTo>
                  <a:pt x="2245519" y="1065478"/>
                  <a:pt x="2312194" y="1088338"/>
                  <a:pt x="2340769" y="1052143"/>
                </a:cubicBezTo>
                <a:cubicBezTo>
                  <a:pt x="2350294" y="1039761"/>
                  <a:pt x="2346484" y="1021663"/>
                  <a:pt x="2362676" y="1019758"/>
                </a:cubicBezTo>
                <a:cubicBezTo>
                  <a:pt x="2375059" y="1018806"/>
                  <a:pt x="2387441" y="1017853"/>
                  <a:pt x="2399824" y="1015948"/>
                </a:cubicBezTo>
                <a:cubicBezTo>
                  <a:pt x="2387441" y="1010233"/>
                  <a:pt x="2378869" y="1008328"/>
                  <a:pt x="2365534" y="1006423"/>
                </a:cubicBezTo>
                <a:cubicBezTo>
                  <a:pt x="2345531" y="1003566"/>
                  <a:pt x="2359819" y="997851"/>
                  <a:pt x="2350294" y="983563"/>
                </a:cubicBezTo>
                <a:cubicBezTo>
                  <a:pt x="2344579" y="974991"/>
                  <a:pt x="2338864" y="958798"/>
                  <a:pt x="2332196" y="953083"/>
                </a:cubicBezTo>
                <a:cubicBezTo>
                  <a:pt x="2324576" y="946416"/>
                  <a:pt x="2312194" y="946416"/>
                  <a:pt x="2305526" y="938796"/>
                </a:cubicBezTo>
                <a:cubicBezTo>
                  <a:pt x="2325529" y="938796"/>
                  <a:pt x="2322671" y="933081"/>
                  <a:pt x="2322671" y="912126"/>
                </a:cubicBezTo>
                <a:cubicBezTo>
                  <a:pt x="2322671" y="894981"/>
                  <a:pt x="2319814" y="876883"/>
                  <a:pt x="2310289" y="862596"/>
                </a:cubicBezTo>
                <a:cubicBezTo>
                  <a:pt x="2312194" y="855928"/>
                  <a:pt x="2324576" y="857833"/>
                  <a:pt x="2321719" y="847356"/>
                </a:cubicBezTo>
                <a:cubicBezTo>
                  <a:pt x="2320766" y="843546"/>
                  <a:pt x="2317909" y="827353"/>
                  <a:pt x="2315051" y="827353"/>
                </a:cubicBezTo>
                <a:cubicBezTo>
                  <a:pt x="2273141" y="824496"/>
                  <a:pt x="2231231" y="820686"/>
                  <a:pt x="2189321" y="817828"/>
                </a:cubicBezTo>
                <a:cubicBezTo>
                  <a:pt x="2161699" y="815923"/>
                  <a:pt x="2134076" y="810208"/>
                  <a:pt x="2105501" y="810208"/>
                </a:cubicBezTo>
                <a:cubicBezTo>
                  <a:pt x="2071211" y="810208"/>
                  <a:pt x="2034064" y="797826"/>
                  <a:pt x="1999774" y="801636"/>
                </a:cubicBezTo>
                <a:cubicBezTo>
                  <a:pt x="2008346" y="782586"/>
                  <a:pt x="2021681" y="760678"/>
                  <a:pt x="2018824" y="738771"/>
                </a:cubicBezTo>
                <a:cubicBezTo>
                  <a:pt x="2015966" y="719721"/>
                  <a:pt x="2035016" y="699718"/>
                  <a:pt x="2021681" y="679716"/>
                </a:cubicBezTo>
                <a:cubicBezTo>
                  <a:pt x="2009299" y="661618"/>
                  <a:pt x="1978819" y="670191"/>
                  <a:pt x="1962626" y="674953"/>
                </a:cubicBezTo>
                <a:cubicBezTo>
                  <a:pt x="1952149" y="677811"/>
                  <a:pt x="1947386" y="675906"/>
                  <a:pt x="1942624" y="666381"/>
                </a:cubicBezTo>
                <a:cubicBezTo>
                  <a:pt x="1940719" y="661618"/>
                  <a:pt x="1929289" y="659713"/>
                  <a:pt x="1924526" y="657808"/>
                </a:cubicBezTo>
                <a:cubicBezTo>
                  <a:pt x="1913096" y="653046"/>
                  <a:pt x="1899761" y="653046"/>
                  <a:pt x="1887379" y="652093"/>
                </a:cubicBezTo>
                <a:cubicBezTo>
                  <a:pt x="1861661" y="650188"/>
                  <a:pt x="1837849" y="653998"/>
                  <a:pt x="1815941" y="654951"/>
                </a:cubicBezTo>
                <a:cubicBezTo>
                  <a:pt x="1797844" y="655903"/>
                  <a:pt x="1798796" y="657808"/>
                  <a:pt x="1796891" y="639711"/>
                </a:cubicBezTo>
                <a:cubicBezTo>
                  <a:pt x="1794034" y="618756"/>
                  <a:pt x="1792129" y="598753"/>
                  <a:pt x="1789271" y="577798"/>
                </a:cubicBezTo>
                <a:cubicBezTo>
                  <a:pt x="1787366" y="563511"/>
                  <a:pt x="1785461" y="558748"/>
                  <a:pt x="1803559" y="555891"/>
                </a:cubicBezTo>
                <a:cubicBezTo>
                  <a:pt x="1810226" y="554938"/>
                  <a:pt x="1824514" y="555891"/>
                  <a:pt x="1833086" y="555891"/>
                </a:cubicBezTo>
                <a:cubicBezTo>
                  <a:pt x="1848326" y="555891"/>
                  <a:pt x="1859756" y="556843"/>
                  <a:pt x="1874044" y="556843"/>
                </a:cubicBezTo>
                <a:cubicBezTo>
                  <a:pt x="1878806" y="556843"/>
                  <a:pt x="1874044" y="551128"/>
                  <a:pt x="1876901" y="550176"/>
                </a:cubicBezTo>
                <a:cubicBezTo>
                  <a:pt x="1879759" y="549223"/>
                  <a:pt x="1883569" y="550176"/>
                  <a:pt x="1886426" y="550176"/>
                </a:cubicBezTo>
                <a:cubicBezTo>
                  <a:pt x="1894046" y="550176"/>
                  <a:pt x="1900714" y="550176"/>
                  <a:pt x="1908334" y="549223"/>
                </a:cubicBezTo>
                <a:cubicBezTo>
                  <a:pt x="1920716" y="548271"/>
                  <a:pt x="1933099" y="549223"/>
                  <a:pt x="1946434" y="549223"/>
                </a:cubicBezTo>
                <a:cubicBezTo>
                  <a:pt x="1955006" y="549223"/>
                  <a:pt x="1963579" y="549223"/>
                  <a:pt x="1973104" y="550176"/>
                </a:cubicBezTo>
                <a:cubicBezTo>
                  <a:pt x="1982629" y="550176"/>
                  <a:pt x="1973104" y="556843"/>
                  <a:pt x="1978819" y="559701"/>
                </a:cubicBezTo>
                <a:cubicBezTo>
                  <a:pt x="1985486" y="563511"/>
                  <a:pt x="2005489" y="559701"/>
                  <a:pt x="2013109" y="560653"/>
                </a:cubicBezTo>
                <a:cubicBezTo>
                  <a:pt x="2034064" y="560653"/>
                  <a:pt x="2054066" y="561606"/>
                  <a:pt x="2075021" y="561606"/>
                </a:cubicBezTo>
                <a:cubicBezTo>
                  <a:pt x="2089309" y="561606"/>
                  <a:pt x="2102644" y="561606"/>
                  <a:pt x="2116931" y="562558"/>
                </a:cubicBezTo>
                <a:cubicBezTo>
                  <a:pt x="2195989" y="563511"/>
                  <a:pt x="2275999" y="564463"/>
                  <a:pt x="2355056" y="565416"/>
                </a:cubicBezTo>
                <a:cubicBezTo>
                  <a:pt x="2438876" y="566368"/>
                  <a:pt x="2522696" y="568273"/>
                  <a:pt x="2607469" y="571131"/>
                </a:cubicBezTo>
                <a:cubicBezTo>
                  <a:pt x="2850356" y="579703"/>
                  <a:pt x="3093244" y="588276"/>
                  <a:pt x="3336131" y="596848"/>
                </a:cubicBezTo>
                <a:cubicBezTo>
                  <a:pt x="3336131" y="595896"/>
                  <a:pt x="3336131" y="595896"/>
                  <a:pt x="3336131" y="594943"/>
                </a:cubicBezTo>
                <a:cubicBezTo>
                  <a:pt x="3332321" y="594943"/>
                  <a:pt x="3330416" y="594943"/>
                  <a:pt x="3328511" y="594943"/>
                </a:cubicBezTo>
                <a:close/>
                <a:moveTo>
                  <a:pt x="1124426" y="984516"/>
                </a:moveTo>
                <a:cubicBezTo>
                  <a:pt x="1123474" y="965466"/>
                  <a:pt x="1113949" y="949273"/>
                  <a:pt x="1096804" y="940701"/>
                </a:cubicBezTo>
                <a:cubicBezTo>
                  <a:pt x="1087279" y="935938"/>
                  <a:pt x="1079659" y="936891"/>
                  <a:pt x="1075849" y="928318"/>
                </a:cubicBezTo>
                <a:cubicBezTo>
                  <a:pt x="1074896" y="925461"/>
                  <a:pt x="1075849" y="919746"/>
                  <a:pt x="1075849" y="917841"/>
                </a:cubicBezTo>
                <a:cubicBezTo>
                  <a:pt x="1075849" y="903553"/>
                  <a:pt x="1076801" y="888313"/>
                  <a:pt x="1076801" y="874026"/>
                </a:cubicBezTo>
                <a:cubicBezTo>
                  <a:pt x="1076801" y="858786"/>
                  <a:pt x="1074896" y="860691"/>
                  <a:pt x="1088231" y="857833"/>
                </a:cubicBezTo>
                <a:cubicBezTo>
                  <a:pt x="1105376" y="854976"/>
                  <a:pt x="1127284" y="853071"/>
                  <a:pt x="1144429" y="853071"/>
                </a:cubicBezTo>
                <a:cubicBezTo>
                  <a:pt x="1163479" y="853071"/>
                  <a:pt x="1182529" y="847356"/>
                  <a:pt x="1202531" y="848308"/>
                </a:cubicBezTo>
                <a:cubicBezTo>
                  <a:pt x="1199674" y="863548"/>
                  <a:pt x="1193959" y="879741"/>
                  <a:pt x="1193959" y="895933"/>
                </a:cubicBezTo>
                <a:cubicBezTo>
                  <a:pt x="1193959" y="908316"/>
                  <a:pt x="1185386" y="944511"/>
                  <a:pt x="1205389" y="938796"/>
                </a:cubicBezTo>
                <a:cubicBezTo>
                  <a:pt x="1198721" y="944511"/>
                  <a:pt x="1191101" y="948321"/>
                  <a:pt x="1183481" y="952131"/>
                </a:cubicBezTo>
                <a:cubicBezTo>
                  <a:pt x="1174909" y="955941"/>
                  <a:pt x="1178719" y="964513"/>
                  <a:pt x="1178719" y="974038"/>
                </a:cubicBezTo>
                <a:cubicBezTo>
                  <a:pt x="1187291" y="974038"/>
                  <a:pt x="1194911" y="973086"/>
                  <a:pt x="1203484" y="973086"/>
                </a:cubicBezTo>
                <a:cubicBezTo>
                  <a:pt x="1213009" y="973086"/>
                  <a:pt x="1201579" y="960703"/>
                  <a:pt x="1210151" y="959751"/>
                </a:cubicBezTo>
                <a:cubicBezTo>
                  <a:pt x="1221581" y="958798"/>
                  <a:pt x="1233964" y="958798"/>
                  <a:pt x="1245394" y="957846"/>
                </a:cubicBezTo>
                <a:cubicBezTo>
                  <a:pt x="1253966" y="957846"/>
                  <a:pt x="1256824" y="966418"/>
                  <a:pt x="1266349" y="964513"/>
                </a:cubicBezTo>
                <a:cubicBezTo>
                  <a:pt x="1264444" y="973086"/>
                  <a:pt x="1259681" y="972133"/>
                  <a:pt x="1256824" y="964513"/>
                </a:cubicBezTo>
                <a:cubicBezTo>
                  <a:pt x="1255871" y="966418"/>
                  <a:pt x="1253966" y="970228"/>
                  <a:pt x="1253966" y="973086"/>
                </a:cubicBezTo>
                <a:cubicBezTo>
                  <a:pt x="1264444" y="972133"/>
                  <a:pt x="1277779" y="972133"/>
                  <a:pt x="1277779" y="958798"/>
                </a:cubicBezTo>
                <a:cubicBezTo>
                  <a:pt x="1277779" y="942606"/>
                  <a:pt x="1266349" y="946416"/>
                  <a:pt x="1255871" y="935938"/>
                </a:cubicBezTo>
                <a:cubicBezTo>
                  <a:pt x="1265396" y="930223"/>
                  <a:pt x="1260634" y="910221"/>
                  <a:pt x="1260634" y="899743"/>
                </a:cubicBezTo>
                <a:cubicBezTo>
                  <a:pt x="1279684" y="927366"/>
                  <a:pt x="1299686" y="954988"/>
                  <a:pt x="1318736" y="981658"/>
                </a:cubicBezTo>
                <a:cubicBezTo>
                  <a:pt x="1253014" y="981658"/>
                  <a:pt x="1188244" y="983563"/>
                  <a:pt x="1124426" y="984516"/>
                </a:cubicBezTo>
                <a:close/>
                <a:moveTo>
                  <a:pt x="1202531" y="961656"/>
                </a:moveTo>
                <a:cubicBezTo>
                  <a:pt x="1202531" y="969276"/>
                  <a:pt x="1198721" y="970228"/>
                  <a:pt x="1195864" y="962608"/>
                </a:cubicBezTo>
                <a:cubicBezTo>
                  <a:pt x="1197769" y="962608"/>
                  <a:pt x="1199674" y="962608"/>
                  <a:pt x="1202531" y="961656"/>
                </a:cubicBezTo>
                <a:close/>
                <a:moveTo>
                  <a:pt x="1373029" y="980706"/>
                </a:moveTo>
                <a:cubicBezTo>
                  <a:pt x="1353979" y="980706"/>
                  <a:pt x="1350169" y="983563"/>
                  <a:pt x="1339691" y="968323"/>
                </a:cubicBezTo>
                <a:cubicBezTo>
                  <a:pt x="1333976" y="958798"/>
                  <a:pt x="1329214" y="948321"/>
                  <a:pt x="1322546" y="939748"/>
                </a:cubicBezTo>
                <a:cubicBezTo>
                  <a:pt x="1305401" y="914983"/>
                  <a:pt x="1287304" y="889266"/>
                  <a:pt x="1271111" y="865453"/>
                </a:cubicBezTo>
                <a:cubicBezTo>
                  <a:pt x="1269206" y="862596"/>
                  <a:pt x="1254919" y="842593"/>
                  <a:pt x="1259681" y="841641"/>
                </a:cubicBezTo>
                <a:cubicBezTo>
                  <a:pt x="1275874" y="839736"/>
                  <a:pt x="1291114" y="838783"/>
                  <a:pt x="1307306" y="836878"/>
                </a:cubicBezTo>
                <a:cubicBezTo>
                  <a:pt x="1339691" y="834021"/>
                  <a:pt x="1364456" y="829258"/>
                  <a:pt x="1395889" y="841641"/>
                </a:cubicBezTo>
                <a:cubicBezTo>
                  <a:pt x="1369219" y="879741"/>
                  <a:pt x="1374934" y="935938"/>
                  <a:pt x="1373029" y="980706"/>
                </a:cubicBezTo>
                <a:close/>
                <a:moveTo>
                  <a:pt x="1387316" y="980706"/>
                </a:moveTo>
                <a:cubicBezTo>
                  <a:pt x="1371124" y="985468"/>
                  <a:pt x="1387316" y="938796"/>
                  <a:pt x="1387316" y="980706"/>
                </a:cubicBezTo>
                <a:lnTo>
                  <a:pt x="1387316" y="980706"/>
                </a:lnTo>
                <a:close/>
                <a:moveTo>
                  <a:pt x="1395889" y="1231213"/>
                </a:moveTo>
                <a:cubicBezTo>
                  <a:pt x="1391126" y="1232166"/>
                  <a:pt x="1381601" y="1229308"/>
                  <a:pt x="1387316" y="1222641"/>
                </a:cubicBezTo>
                <a:cubicBezTo>
                  <a:pt x="1393031" y="1216926"/>
                  <a:pt x="1396841" y="1226451"/>
                  <a:pt x="1395889" y="1231213"/>
                </a:cubicBezTo>
                <a:close/>
                <a:moveTo>
                  <a:pt x="1404461" y="849261"/>
                </a:moveTo>
                <a:cubicBezTo>
                  <a:pt x="1400651" y="869263"/>
                  <a:pt x="1395889" y="890218"/>
                  <a:pt x="1392079" y="910221"/>
                </a:cubicBezTo>
                <a:cubicBezTo>
                  <a:pt x="1390174" y="921651"/>
                  <a:pt x="1396841" y="961656"/>
                  <a:pt x="1378744" y="956893"/>
                </a:cubicBezTo>
                <a:cubicBezTo>
                  <a:pt x="1380649" y="940701"/>
                  <a:pt x="1387316" y="836878"/>
                  <a:pt x="1404461" y="849261"/>
                </a:cubicBezTo>
                <a:close/>
                <a:moveTo>
                  <a:pt x="1414939" y="810208"/>
                </a:moveTo>
                <a:lnTo>
                  <a:pt x="1392079" y="808303"/>
                </a:lnTo>
                <a:lnTo>
                  <a:pt x="1414939" y="810208"/>
                </a:lnTo>
                <a:lnTo>
                  <a:pt x="1414939" y="810208"/>
                </a:lnTo>
                <a:close/>
                <a:moveTo>
                  <a:pt x="1578769" y="516838"/>
                </a:moveTo>
                <a:cubicBezTo>
                  <a:pt x="1586389" y="516838"/>
                  <a:pt x="1598771" y="515886"/>
                  <a:pt x="1604486" y="521601"/>
                </a:cubicBezTo>
                <a:cubicBezTo>
                  <a:pt x="1597819" y="521601"/>
                  <a:pt x="1577816" y="526363"/>
                  <a:pt x="1578769" y="516838"/>
                </a:cubicBezTo>
                <a:close/>
                <a:moveTo>
                  <a:pt x="1557814" y="514933"/>
                </a:moveTo>
                <a:cubicBezTo>
                  <a:pt x="1563529" y="513981"/>
                  <a:pt x="1569244" y="521601"/>
                  <a:pt x="1564481" y="521601"/>
                </a:cubicBezTo>
                <a:cubicBezTo>
                  <a:pt x="1555909" y="521601"/>
                  <a:pt x="1547336" y="521601"/>
                  <a:pt x="1538764" y="521601"/>
                </a:cubicBezTo>
                <a:cubicBezTo>
                  <a:pt x="1545431" y="518743"/>
                  <a:pt x="1551146" y="514933"/>
                  <a:pt x="1557814" y="514933"/>
                </a:cubicBezTo>
                <a:close/>
                <a:moveTo>
                  <a:pt x="1522571" y="518743"/>
                </a:moveTo>
                <a:lnTo>
                  <a:pt x="1548289" y="512076"/>
                </a:lnTo>
                <a:cubicBezTo>
                  <a:pt x="1540669" y="514933"/>
                  <a:pt x="1524476" y="524458"/>
                  <a:pt x="1522571" y="518743"/>
                </a:cubicBezTo>
                <a:close/>
                <a:moveTo>
                  <a:pt x="1559719" y="569226"/>
                </a:moveTo>
                <a:cubicBezTo>
                  <a:pt x="1547336" y="563511"/>
                  <a:pt x="1534001" y="557796"/>
                  <a:pt x="1521619" y="551128"/>
                </a:cubicBezTo>
                <a:cubicBezTo>
                  <a:pt x="1535906" y="551128"/>
                  <a:pt x="1549241" y="551128"/>
                  <a:pt x="1563529" y="551128"/>
                </a:cubicBezTo>
                <a:cubicBezTo>
                  <a:pt x="1569244" y="551128"/>
                  <a:pt x="1564481" y="555891"/>
                  <a:pt x="1573054" y="556843"/>
                </a:cubicBezTo>
                <a:cubicBezTo>
                  <a:pt x="1580674" y="557796"/>
                  <a:pt x="1581626" y="561606"/>
                  <a:pt x="1580674" y="570178"/>
                </a:cubicBezTo>
                <a:cubicBezTo>
                  <a:pt x="1574006" y="570178"/>
                  <a:pt x="1567339" y="569226"/>
                  <a:pt x="1559719" y="569226"/>
                </a:cubicBezTo>
                <a:close/>
                <a:moveTo>
                  <a:pt x="1592104" y="553033"/>
                </a:moveTo>
                <a:cubicBezTo>
                  <a:pt x="1600676" y="551128"/>
                  <a:pt x="1620679" y="548271"/>
                  <a:pt x="1618774" y="563511"/>
                </a:cubicBezTo>
                <a:cubicBezTo>
                  <a:pt x="1617821" y="573988"/>
                  <a:pt x="1599724" y="569226"/>
                  <a:pt x="1590199" y="570178"/>
                </a:cubicBezTo>
                <a:cubicBezTo>
                  <a:pt x="1590199" y="564463"/>
                  <a:pt x="1591151" y="558748"/>
                  <a:pt x="1592104" y="553033"/>
                </a:cubicBezTo>
                <a:close/>
                <a:moveTo>
                  <a:pt x="1612106" y="635901"/>
                </a:moveTo>
                <a:cubicBezTo>
                  <a:pt x="1615916" y="651141"/>
                  <a:pt x="1592104" y="653046"/>
                  <a:pt x="1592104" y="639711"/>
                </a:cubicBezTo>
                <a:cubicBezTo>
                  <a:pt x="1592104" y="618756"/>
                  <a:pt x="1592104" y="596848"/>
                  <a:pt x="1592104" y="575893"/>
                </a:cubicBezTo>
                <a:cubicBezTo>
                  <a:pt x="1592104" y="572083"/>
                  <a:pt x="1605439" y="573988"/>
                  <a:pt x="1608296" y="573988"/>
                </a:cubicBezTo>
                <a:cubicBezTo>
                  <a:pt x="1619726" y="573988"/>
                  <a:pt x="1619726" y="572083"/>
                  <a:pt x="1620679" y="583513"/>
                </a:cubicBezTo>
                <a:cubicBezTo>
                  <a:pt x="1622584" y="599706"/>
                  <a:pt x="1621631" y="617803"/>
                  <a:pt x="1626394" y="633043"/>
                </a:cubicBezTo>
                <a:cubicBezTo>
                  <a:pt x="1621631" y="633996"/>
                  <a:pt x="1616869" y="634948"/>
                  <a:pt x="1612106" y="635901"/>
                </a:cubicBezTo>
                <a:close/>
                <a:moveTo>
                  <a:pt x="1935004" y="1231213"/>
                </a:moveTo>
                <a:cubicBezTo>
                  <a:pt x="1916906" y="1235023"/>
                  <a:pt x="1940719" y="1211211"/>
                  <a:pt x="1935004" y="1231213"/>
                </a:cubicBezTo>
                <a:lnTo>
                  <a:pt x="1935004" y="1231213"/>
                </a:lnTo>
                <a:close/>
                <a:moveTo>
                  <a:pt x="1946434" y="980706"/>
                </a:moveTo>
                <a:cubicBezTo>
                  <a:pt x="1933099" y="984516"/>
                  <a:pt x="1935956" y="972133"/>
                  <a:pt x="1935004" y="962608"/>
                </a:cubicBezTo>
                <a:cubicBezTo>
                  <a:pt x="1938814" y="961656"/>
                  <a:pt x="1943576" y="961656"/>
                  <a:pt x="1947386" y="962608"/>
                </a:cubicBezTo>
                <a:cubicBezTo>
                  <a:pt x="1947386" y="969276"/>
                  <a:pt x="1947386" y="974991"/>
                  <a:pt x="1946434" y="980706"/>
                </a:cubicBezTo>
                <a:close/>
                <a:moveTo>
                  <a:pt x="2073116" y="934986"/>
                </a:moveTo>
                <a:cubicBezTo>
                  <a:pt x="2063591" y="944511"/>
                  <a:pt x="2051209" y="939748"/>
                  <a:pt x="2051209" y="954988"/>
                </a:cubicBezTo>
                <a:cubicBezTo>
                  <a:pt x="2051209" y="971181"/>
                  <a:pt x="2056924" y="973086"/>
                  <a:pt x="2073116" y="972133"/>
                </a:cubicBezTo>
                <a:cubicBezTo>
                  <a:pt x="2070259" y="970228"/>
                  <a:pt x="2055019" y="969276"/>
                  <a:pt x="2060734" y="963561"/>
                </a:cubicBezTo>
                <a:cubicBezTo>
                  <a:pt x="2061686" y="962608"/>
                  <a:pt x="2068354" y="963561"/>
                  <a:pt x="2070259" y="963561"/>
                </a:cubicBezTo>
                <a:cubicBezTo>
                  <a:pt x="2078831" y="963561"/>
                  <a:pt x="2074069" y="957846"/>
                  <a:pt x="2077879" y="956893"/>
                </a:cubicBezTo>
                <a:cubicBezTo>
                  <a:pt x="2087404" y="954988"/>
                  <a:pt x="2119789" y="954988"/>
                  <a:pt x="2121694" y="963561"/>
                </a:cubicBezTo>
                <a:cubicBezTo>
                  <a:pt x="2123599" y="973086"/>
                  <a:pt x="2123599" y="973086"/>
                  <a:pt x="2133124" y="972133"/>
                </a:cubicBezTo>
                <a:cubicBezTo>
                  <a:pt x="2147411" y="971181"/>
                  <a:pt x="2146459" y="972133"/>
                  <a:pt x="2146459" y="956893"/>
                </a:cubicBezTo>
                <a:cubicBezTo>
                  <a:pt x="2146459" y="949273"/>
                  <a:pt x="2126456" y="941653"/>
                  <a:pt x="2118836" y="937843"/>
                </a:cubicBezTo>
                <a:cubicBezTo>
                  <a:pt x="2123599" y="937843"/>
                  <a:pt x="2133124" y="940701"/>
                  <a:pt x="2133124" y="934986"/>
                </a:cubicBezTo>
                <a:cubicBezTo>
                  <a:pt x="2133124" y="922603"/>
                  <a:pt x="2133124" y="910221"/>
                  <a:pt x="2133124" y="898791"/>
                </a:cubicBezTo>
                <a:cubicBezTo>
                  <a:pt x="2133124" y="881646"/>
                  <a:pt x="2128361" y="864501"/>
                  <a:pt x="2124551" y="848308"/>
                </a:cubicBezTo>
                <a:cubicBezTo>
                  <a:pt x="2155031" y="847356"/>
                  <a:pt x="2188369" y="852118"/>
                  <a:pt x="2218849" y="855928"/>
                </a:cubicBezTo>
                <a:cubicBezTo>
                  <a:pt x="2227421" y="856881"/>
                  <a:pt x="2235994" y="857833"/>
                  <a:pt x="2245519" y="858786"/>
                </a:cubicBezTo>
                <a:cubicBezTo>
                  <a:pt x="2249329" y="858786"/>
                  <a:pt x="2247424" y="873073"/>
                  <a:pt x="2247424" y="876883"/>
                </a:cubicBezTo>
                <a:cubicBezTo>
                  <a:pt x="2247424" y="887361"/>
                  <a:pt x="2241709" y="933081"/>
                  <a:pt x="2252186" y="934986"/>
                </a:cubicBezTo>
                <a:cubicBezTo>
                  <a:pt x="2235994" y="935938"/>
                  <a:pt x="2218849" y="941653"/>
                  <a:pt x="2208371" y="954988"/>
                </a:cubicBezTo>
                <a:cubicBezTo>
                  <a:pt x="2205514" y="959751"/>
                  <a:pt x="2197894" y="984516"/>
                  <a:pt x="2195989" y="984516"/>
                </a:cubicBezTo>
                <a:cubicBezTo>
                  <a:pt x="2176939" y="984516"/>
                  <a:pt x="2157889" y="983563"/>
                  <a:pt x="2138839" y="983563"/>
                </a:cubicBezTo>
                <a:cubicBezTo>
                  <a:pt x="2095024" y="982611"/>
                  <a:pt x="2051209" y="981658"/>
                  <a:pt x="2006441" y="981658"/>
                </a:cubicBezTo>
                <a:cubicBezTo>
                  <a:pt x="2026444" y="952131"/>
                  <a:pt x="2046446" y="923556"/>
                  <a:pt x="2066449" y="894028"/>
                </a:cubicBezTo>
                <a:cubicBezTo>
                  <a:pt x="2067401" y="903553"/>
                  <a:pt x="2062639" y="931176"/>
                  <a:pt x="2073116" y="934986"/>
                </a:cubicBezTo>
                <a:close/>
                <a:moveTo>
                  <a:pt x="2123599" y="959751"/>
                </a:moveTo>
                <a:cubicBezTo>
                  <a:pt x="2126456" y="962608"/>
                  <a:pt x="2129314" y="962608"/>
                  <a:pt x="2126456" y="968323"/>
                </a:cubicBezTo>
                <a:cubicBezTo>
                  <a:pt x="2126456" y="965466"/>
                  <a:pt x="2124551" y="962608"/>
                  <a:pt x="2123599" y="959751"/>
                </a:cubicBezTo>
                <a:close/>
                <a:moveTo>
                  <a:pt x="1960721" y="838783"/>
                </a:moveTo>
                <a:cubicBezTo>
                  <a:pt x="1958816" y="836878"/>
                  <a:pt x="1957864" y="834973"/>
                  <a:pt x="1955959" y="832116"/>
                </a:cubicBezTo>
                <a:cubicBezTo>
                  <a:pt x="1992154" y="834973"/>
                  <a:pt x="2031206" y="841641"/>
                  <a:pt x="2066449" y="841641"/>
                </a:cubicBezTo>
                <a:cubicBezTo>
                  <a:pt x="2044541" y="879741"/>
                  <a:pt x="2015966" y="914983"/>
                  <a:pt x="1992154" y="953083"/>
                </a:cubicBezTo>
                <a:cubicBezTo>
                  <a:pt x="1984534" y="965466"/>
                  <a:pt x="1980724" y="981658"/>
                  <a:pt x="1964531" y="981658"/>
                </a:cubicBezTo>
                <a:cubicBezTo>
                  <a:pt x="1944529" y="981658"/>
                  <a:pt x="1950244" y="977848"/>
                  <a:pt x="1950244" y="959751"/>
                </a:cubicBezTo>
                <a:cubicBezTo>
                  <a:pt x="1949291" y="922603"/>
                  <a:pt x="1952149" y="874978"/>
                  <a:pt x="1930241" y="842593"/>
                </a:cubicBezTo>
                <a:cubicBezTo>
                  <a:pt x="1940719" y="840688"/>
                  <a:pt x="1950244" y="839736"/>
                  <a:pt x="1960721" y="838783"/>
                </a:cubicBezTo>
                <a:close/>
                <a:moveTo>
                  <a:pt x="1924526" y="846403"/>
                </a:moveTo>
                <a:cubicBezTo>
                  <a:pt x="1947386" y="854023"/>
                  <a:pt x="1944529" y="938796"/>
                  <a:pt x="1946434" y="956893"/>
                </a:cubicBezTo>
                <a:cubicBezTo>
                  <a:pt x="1931194" y="958798"/>
                  <a:pt x="1934051" y="954036"/>
                  <a:pt x="1933099" y="940701"/>
                </a:cubicBezTo>
                <a:cubicBezTo>
                  <a:pt x="1933099" y="931176"/>
                  <a:pt x="1932146" y="921651"/>
                  <a:pt x="1930241" y="912126"/>
                </a:cubicBezTo>
                <a:cubicBezTo>
                  <a:pt x="1928336" y="901648"/>
                  <a:pt x="1911191" y="846403"/>
                  <a:pt x="1924526" y="846403"/>
                </a:cubicBezTo>
                <a:close/>
                <a:moveTo>
                  <a:pt x="1779746" y="420636"/>
                </a:moveTo>
                <a:cubicBezTo>
                  <a:pt x="1780699" y="425398"/>
                  <a:pt x="1785461" y="456831"/>
                  <a:pt x="1782604" y="456831"/>
                </a:cubicBezTo>
                <a:cubicBezTo>
                  <a:pt x="1767364" y="456831"/>
                  <a:pt x="1777841" y="431113"/>
                  <a:pt x="1773079" y="420636"/>
                </a:cubicBezTo>
                <a:cubicBezTo>
                  <a:pt x="1775936" y="420636"/>
                  <a:pt x="1777841" y="420636"/>
                  <a:pt x="1779746" y="420636"/>
                </a:cubicBezTo>
                <a:close/>
                <a:moveTo>
                  <a:pt x="1776889" y="399681"/>
                </a:moveTo>
                <a:cubicBezTo>
                  <a:pt x="1774031" y="397776"/>
                  <a:pt x="1772126" y="397776"/>
                  <a:pt x="1775936" y="392061"/>
                </a:cubicBezTo>
                <a:cubicBezTo>
                  <a:pt x="1780699" y="393013"/>
                  <a:pt x="1777841" y="394918"/>
                  <a:pt x="1776889" y="399681"/>
                </a:cubicBezTo>
                <a:close/>
                <a:moveTo>
                  <a:pt x="1776889" y="382536"/>
                </a:moveTo>
                <a:cubicBezTo>
                  <a:pt x="1776889" y="384441"/>
                  <a:pt x="1775936" y="385393"/>
                  <a:pt x="1775936" y="387298"/>
                </a:cubicBezTo>
                <a:cubicBezTo>
                  <a:pt x="1774031" y="386346"/>
                  <a:pt x="1772126" y="385393"/>
                  <a:pt x="1771174" y="384441"/>
                </a:cubicBezTo>
                <a:cubicBezTo>
                  <a:pt x="1773079" y="379678"/>
                  <a:pt x="1774031" y="381583"/>
                  <a:pt x="1776889" y="382536"/>
                </a:cubicBezTo>
                <a:close/>
                <a:moveTo>
                  <a:pt x="1774031" y="361581"/>
                </a:moveTo>
                <a:cubicBezTo>
                  <a:pt x="1774031" y="363486"/>
                  <a:pt x="1773079" y="365391"/>
                  <a:pt x="1773079" y="366343"/>
                </a:cubicBezTo>
                <a:cubicBezTo>
                  <a:pt x="1771174" y="365391"/>
                  <a:pt x="1769269" y="365391"/>
                  <a:pt x="1766411" y="364438"/>
                </a:cubicBezTo>
                <a:cubicBezTo>
                  <a:pt x="1768316" y="363486"/>
                  <a:pt x="1771174" y="362533"/>
                  <a:pt x="1774031" y="361581"/>
                </a:cubicBezTo>
                <a:close/>
                <a:moveTo>
                  <a:pt x="1762601" y="559701"/>
                </a:moveTo>
                <a:cubicBezTo>
                  <a:pt x="1765459" y="561606"/>
                  <a:pt x="1769269" y="564463"/>
                  <a:pt x="1772126" y="566368"/>
                </a:cubicBezTo>
                <a:cubicBezTo>
                  <a:pt x="1763554" y="567321"/>
                  <a:pt x="1754981" y="568273"/>
                  <a:pt x="1746409" y="569226"/>
                </a:cubicBezTo>
                <a:cubicBezTo>
                  <a:pt x="1743551" y="555891"/>
                  <a:pt x="1754029" y="559701"/>
                  <a:pt x="1762601" y="559701"/>
                </a:cubicBezTo>
                <a:close/>
                <a:moveTo>
                  <a:pt x="1683544" y="497788"/>
                </a:moveTo>
                <a:cubicBezTo>
                  <a:pt x="1682591" y="487311"/>
                  <a:pt x="1680686" y="474928"/>
                  <a:pt x="1682591" y="464451"/>
                </a:cubicBezTo>
                <a:cubicBezTo>
                  <a:pt x="1687354" y="443496"/>
                  <a:pt x="1689259" y="446353"/>
                  <a:pt x="1710214" y="443496"/>
                </a:cubicBezTo>
                <a:cubicBezTo>
                  <a:pt x="1714024" y="442543"/>
                  <a:pt x="1726406" y="443496"/>
                  <a:pt x="1729264" y="440638"/>
                </a:cubicBezTo>
                <a:cubicBezTo>
                  <a:pt x="1733074" y="436828"/>
                  <a:pt x="1728311" y="424446"/>
                  <a:pt x="1734979" y="424446"/>
                </a:cubicBezTo>
                <a:cubicBezTo>
                  <a:pt x="1754981" y="424446"/>
                  <a:pt x="1749266" y="439686"/>
                  <a:pt x="1750219" y="455878"/>
                </a:cubicBezTo>
                <a:cubicBezTo>
                  <a:pt x="1751171" y="465403"/>
                  <a:pt x="1751171" y="473023"/>
                  <a:pt x="1753076" y="482548"/>
                </a:cubicBezTo>
                <a:cubicBezTo>
                  <a:pt x="1756886" y="501598"/>
                  <a:pt x="1756886" y="508266"/>
                  <a:pt x="1738789" y="511123"/>
                </a:cubicBezTo>
                <a:cubicBezTo>
                  <a:pt x="1734979" y="512076"/>
                  <a:pt x="1724501" y="516838"/>
                  <a:pt x="1721644" y="516838"/>
                </a:cubicBezTo>
                <a:cubicBezTo>
                  <a:pt x="1717834" y="516838"/>
                  <a:pt x="1717834" y="513981"/>
                  <a:pt x="1716881" y="513981"/>
                </a:cubicBezTo>
                <a:cubicBezTo>
                  <a:pt x="1714024" y="513028"/>
                  <a:pt x="1715929" y="509218"/>
                  <a:pt x="1711166" y="509218"/>
                </a:cubicBezTo>
                <a:cubicBezTo>
                  <a:pt x="1708309" y="509218"/>
                  <a:pt x="1705451" y="510171"/>
                  <a:pt x="1702594" y="508266"/>
                </a:cubicBezTo>
                <a:cubicBezTo>
                  <a:pt x="1696879" y="504456"/>
                  <a:pt x="1690211" y="501598"/>
                  <a:pt x="1683544" y="497788"/>
                </a:cubicBezTo>
                <a:close/>
                <a:moveTo>
                  <a:pt x="1737836" y="608278"/>
                </a:moveTo>
                <a:cubicBezTo>
                  <a:pt x="1737836" y="616851"/>
                  <a:pt x="1737836" y="626376"/>
                  <a:pt x="1737836" y="634948"/>
                </a:cubicBezTo>
                <a:cubicBezTo>
                  <a:pt x="1737836" y="648283"/>
                  <a:pt x="1737836" y="646378"/>
                  <a:pt x="1724501" y="646378"/>
                </a:cubicBezTo>
                <a:cubicBezTo>
                  <a:pt x="1713071" y="646378"/>
                  <a:pt x="1711166" y="649236"/>
                  <a:pt x="1711166" y="637806"/>
                </a:cubicBezTo>
                <a:cubicBezTo>
                  <a:pt x="1711166" y="633043"/>
                  <a:pt x="1730216" y="633996"/>
                  <a:pt x="1734979" y="633996"/>
                </a:cubicBezTo>
                <a:cubicBezTo>
                  <a:pt x="1727359" y="632091"/>
                  <a:pt x="1715929" y="633043"/>
                  <a:pt x="1714024" y="624471"/>
                </a:cubicBezTo>
                <a:cubicBezTo>
                  <a:pt x="1721644" y="625423"/>
                  <a:pt x="1725454" y="624471"/>
                  <a:pt x="1725454" y="617803"/>
                </a:cubicBezTo>
                <a:cubicBezTo>
                  <a:pt x="1725454" y="614946"/>
                  <a:pt x="1726406" y="610183"/>
                  <a:pt x="1725454" y="607326"/>
                </a:cubicBezTo>
                <a:cubicBezTo>
                  <a:pt x="1724501" y="605421"/>
                  <a:pt x="1716881" y="607326"/>
                  <a:pt x="1716881" y="604468"/>
                </a:cubicBezTo>
                <a:cubicBezTo>
                  <a:pt x="1718786" y="594943"/>
                  <a:pt x="1719739" y="586371"/>
                  <a:pt x="1721644" y="576846"/>
                </a:cubicBezTo>
                <a:cubicBezTo>
                  <a:pt x="1722596" y="570178"/>
                  <a:pt x="1732121" y="573036"/>
                  <a:pt x="1737836" y="572083"/>
                </a:cubicBezTo>
                <a:cubicBezTo>
                  <a:pt x="1737836" y="584466"/>
                  <a:pt x="1737836" y="596848"/>
                  <a:pt x="1737836" y="608278"/>
                </a:cubicBezTo>
                <a:close/>
                <a:moveTo>
                  <a:pt x="1737836" y="567321"/>
                </a:moveTo>
                <a:cubicBezTo>
                  <a:pt x="1721644" y="569226"/>
                  <a:pt x="1717834" y="561606"/>
                  <a:pt x="1702594" y="554938"/>
                </a:cubicBezTo>
                <a:cubicBezTo>
                  <a:pt x="1708309" y="553986"/>
                  <a:pt x="1714024" y="553986"/>
                  <a:pt x="1719739" y="553986"/>
                </a:cubicBezTo>
                <a:cubicBezTo>
                  <a:pt x="1735931" y="553033"/>
                  <a:pt x="1737836" y="550176"/>
                  <a:pt x="1737836" y="567321"/>
                </a:cubicBezTo>
                <a:close/>
                <a:moveTo>
                  <a:pt x="1732121" y="518743"/>
                </a:moveTo>
                <a:lnTo>
                  <a:pt x="1727359" y="518743"/>
                </a:lnTo>
                <a:cubicBezTo>
                  <a:pt x="1736884" y="517791"/>
                  <a:pt x="1746409" y="517791"/>
                  <a:pt x="1755934" y="516838"/>
                </a:cubicBezTo>
                <a:cubicBezTo>
                  <a:pt x="1748314" y="519696"/>
                  <a:pt x="1740694" y="518743"/>
                  <a:pt x="1732121" y="518743"/>
                </a:cubicBezTo>
                <a:close/>
                <a:moveTo>
                  <a:pt x="1751171" y="655903"/>
                </a:moveTo>
                <a:cubicBezTo>
                  <a:pt x="1738789" y="656856"/>
                  <a:pt x="1745456" y="611136"/>
                  <a:pt x="1746409" y="602563"/>
                </a:cubicBezTo>
                <a:cubicBezTo>
                  <a:pt x="1746409" y="593991"/>
                  <a:pt x="1746409" y="584466"/>
                  <a:pt x="1747361" y="575893"/>
                </a:cubicBezTo>
                <a:cubicBezTo>
                  <a:pt x="1747361" y="573988"/>
                  <a:pt x="1769269" y="570178"/>
                  <a:pt x="1773079" y="569226"/>
                </a:cubicBezTo>
                <a:cubicBezTo>
                  <a:pt x="1776889" y="598753"/>
                  <a:pt x="1781651" y="628281"/>
                  <a:pt x="1785461" y="657808"/>
                </a:cubicBezTo>
                <a:cubicBezTo>
                  <a:pt x="1774031" y="656856"/>
                  <a:pt x="1762601" y="656856"/>
                  <a:pt x="1751171" y="655903"/>
                </a:cubicBezTo>
                <a:close/>
                <a:moveTo>
                  <a:pt x="1797844" y="554938"/>
                </a:moveTo>
                <a:cubicBezTo>
                  <a:pt x="1794986" y="556843"/>
                  <a:pt x="1790224" y="557796"/>
                  <a:pt x="1786414" y="559701"/>
                </a:cubicBezTo>
                <a:cubicBezTo>
                  <a:pt x="1784509" y="551128"/>
                  <a:pt x="1793081" y="552081"/>
                  <a:pt x="1797844" y="554938"/>
                </a:cubicBezTo>
                <a:close/>
                <a:moveTo>
                  <a:pt x="1803559" y="522553"/>
                </a:moveTo>
                <a:cubicBezTo>
                  <a:pt x="1797844" y="523506"/>
                  <a:pt x="1777841" y="522553"/>
                  <a:pt x="1781651" y="513028"/>
                </a:cubicBezTo>
                <a:cubicBezTo>
                  <a:pt x="1784509" y="506361"/>
                  <a:pt x="1806416" y="514933"/>
                  <a:pt x="1803559" y="5225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9"/>
          <p:cNvSpPr/>
          <p:nvPr/>
        </p:nvSpPr>
        <p:spPr>
          <a:xfrm>
            <a:off x="2711307" y="3996997"/>
            <a:ext cx="798857" cy="1009383"/>
          </a:xfrm>
          <a:custGeom>
            <a:avLst/>
            <a:gdLst/>
            <a:ahLst/>
            <a:cxnLst/>
            <a:rect l="l" t="t" r="r" b="b"/>
            <a:pathLst>
              <a:path w="578" h="733" extrusionOk="0">
                <a:moveTo>
                  <a:pt x="289" y="265"/>
                </a:moveTo>
                <a:lnTo>
                  <a:pt x="290" y="265"/>
                </a:lnTo>
                <a:lnTo>
                  <a:pt x="288" y="265"/>
                </a:lnTo>
                <a:lnTo>
                  <a:pt x="289" y="265"/>
                </a:lnTo>
                <a:close/>
                <a:moveTo>
                  <a:pt x="578" y="733"/>
                </a:moveTo>
                <a:lnTo>
                  <a:pt x="425" y="548"/>
                </a:lnTo>
                <a:lnTo>
                  <a:pt x="524" y="548"/>
                </a:lnTo>
                <a:lnTo>
                  <a:pt x="397" y="395"/>
                </a:lnTo>
                <a:lnTo>
                  <a:pt x="479" y="395"/>
                </a:lnTo>
                <a:lnTo>
                  <a:pt x="381" y="265"/>
                </a:lnTo>
                <a:lnTo>
                  <a:pt x="458" y="265"/>
                </a:lnTo>
                <a:lnTo>
                  <a:pt x="354" y="151"/>
                </a:lnTo>
                <a:lnTo>
                  <a:pt x="427" y="151"/>
                </a:lnTo>
                <a:lnTo>
                  <a:pt x="289" y="0"/>
                </a:lnTo>
                <a:lnTo>
                  <a:pt x="151" y="151"/>
                </a:lnTo>
                <a:lnTo>
                  <a:pt x="224" y="151"/>
                </a:lnTo>
                <a:lnTo>
                  <a:pt x="119" y="265"/>
                </a:lnTo>
                <a:lnTo>
                  <a:pt x="197" y="265"/>
                </a:lnTo>
                <a:lnTo>
                  <a:pt x="99" y="395"/>
                </a:lnTo>
                <a:lnTo>
                  <a:pt x="181" y="395"/>
                </a:lnTo>
                <a:lnTo>
                  <a:pt x="54" y="548"/>
                </a:lnTo>
                <a:lnTo>
                  <a:pt x="153" y="548"/>
                </a:lnTo>
                <a:lnTo>
                  <a:pt x="0" y="733"/>
                </a:lnTo>
                <a:lnTo>
                  <a:pt x="578" y="733"/>
                </a:lnTo>
                <a:close/>
              </a:path>
            </a:pathLst>
          </a:custGeom>
          <a:solidFill>
            <a:srgbClr val="1F2B1E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9"/>
          <p:cNvSpPr/>
          <p:nvPr/>
        </p:nvSpPr>
        <p:spPr>
          <a:xfrm>
            <a:off x="2958678" y="4093536"/>
            <a:ext cx="878339" cy="912847"/>
          </a:xfrm>
          <a:custGeom>
            <a:avLst/>
            <a:gdLst/>
            <a:ahLst/>
            <a:cxnLst/>
            <a:rect l="l" t="t" r="r" b="b"/>
            <a:pathLst>
              <a:path w="584" h="608" extrusionOk="0">
                <a:moveTo>
                  <a:pt x="0" y="608"/>
                </a:moveTo>
                <a:lnTo>
                  <a:pt x="151" y="408"/>
                </a:lnTo>
                <a:lnTo>
                  <a:pt x="31" y="408"/>
                </a:lnTo>
                <a:lnTo>
                  <a:pt x="192" y="232"/>
                </a:lnTo>
                <a:lnTo>
                  <a:pt x="80" y="232"/>
                </a:lnTo>
                <a:lnTo>
                  <a:pt x="292" y="0"/>
                </a:lnTo>
                <a:lnTo>
                  <a:pt x="503" y="232"/>
                </a:lnTo>
                <a:lnTo>
                  <a:pt x="391" y="232"/>
                </a:lnTo>
                <a:lnTo>
                  <a:pt x="552" y="408"/>
                </a:lnTo>
                <a:lnTo>
                  <a:pt x="433" y="408"/>
                </a:lnTo>
                <a:lnTo>
                  <a:pt x="584" y="608"/>
                </a:lnTo>
                <a:lnTo>
                  <a:pt x="0" y="608"/>
                </a:lnTo>
                <a:close/>
              </a:path>
            </a:pathLst>
          </a:custGeom>
          <a:solidFill>
            <a:schemeClr val="accent1">
              <a:alpha val="698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9"/>
          <p:cNvSpPr/>
          <p:nvPr/>
        </p:nvSpPr>
        <p:spPr>
          <a:xfrm flipH="1">
            <a:off x="2078718" y="1587601"/>
            <a:ext cx="1357824" cy="925683"/>
          </a:xfrm>
          <a:custGeom>
            <a:avLst/>
            <a:gdLst/>
            <a:ahLst/>
            <a:cxnLst/>
            <a:rect l="l" t="t" r="r" b="b"/>
            <a:pathLst>
              <a:path w="4114619" h="3035027" extrusionOk="0">
                <a:moveTo>
                  <a:pt x="1706623" y="964003"/>
                </a:moveTo>
                <a:cubicBezTo>
                  <a:pt x="1673002" y="964767"/>
                  <a:pt x="1638305" y="966867"/>
                  <a:pt x="1602517" y="970428"/>
                </a:cubicBezTo>
                <a:cubicBezTo>
                  <a:pt x="1003457" y="1065702"/>
                  <a:pt x="832535" y="1548487"/>
                  <a:pt x="834784" y="1813193"/>
                </a:cubicBezTo>
                <a:cubicBezTo>
                  <a:pt x="279249" y="1932729"/>
                  <a:pt x="246809" y="2324844"/>
                  <a:pt x="278530" y="2510899"/>
                </a:cubicBezTo>
                <a:cubicBezTo>
                  <a:pt x="357144" y="2907966"/>
                  <a:pt x="878476" y="3025951"/>
                  <a:pt x="1060528" y="3028220"/>
                </a:cubicBezTo>
                <a:lnTo>
                  <a:pt x="3365147" y="3035027"/>
                </a:lnTo>
                <a:cubicBezTo>
                  <a:pt x="3652018" y="3018010"/>
                  <a:pt x="3856137" y="2909101"/>
                  <a:pt x="4018881" y="2718507"/>
                </a:cubicBezTo>
                <a:cubicBezTo>
                  <a:pt x="4166453" y="2524512"/>
                  <a:pt x="4118326" y="2249189"/>
                  <a:pt x="4041606" y="2109953"/>
                </a:cubicBezTo>
                <a:cubicBezTo>
                  <a:pt x="3983031" y="2009644"/>
                  <a:pt x="3711620" y="1790446"/>
                  <a:pt x="3366010" y="1847712"/>
                </a:cubicBezTo>
                <a:cubicBezTo>
                  <a:pt x="3402670" y="1652995"/>
                  <a:pt x="3305111" y="1465798"/>
                  <a:pt x="3140917" y="1387281"/>
                </a:cubicBezTo>
                <a:cubicBezTo>
                  <a:pt x="2939269" y="1278394"/>
                  <a:pt x="2697755" y="1327745"/>
                  <a:pt x="2545756" y="1405314"/>
                </a:cubicBezTo>
                <a:cubicBezTo>
                  <a:pt x="2473349" y="1241523"/>
                  <a:pt x="2210948" y="952538"/>
                  <a:pt x="1706623" y="964003"/>
                </a:cubicBezTo>
                <a:close/>
                <a:moveTo>
                  <a:pt x="1291489" y="298"/>
                </a:moveTo>
                <a:cubicBezTo>
                  <a:pt x="1261262" y="985"/>
                  <a:pt x="1230068" y="2873"/>
                  <a:pt x="1197893" y="6075"/>
                </a:cubicBezTo>
                <a:cubicBezTo>
                  <a:pt x="659312" y="91730"/>
                  <a:pt x="505645" y="525775"/>
                  <a:pt x="507667" y="763758"/>
                </a:cubicBezTo>
                <a:cubicBezTo>
                  <a:pt x="8217" y="871226"/>
                  <a:pt x="-20949" y="1223755"/>
                  <a:pt x="7570" y="1391026"/>
                </a:cubicBezTo>
                <a:cubicBezTo>
                  <a:pt x="50640" y="1608564"/>
                  <a:pt x="241514" y="1732929"/>
                  <a:pt x="421358" y="1796630"/>
                </a:cubicBezTo>
                <a:cubicBezTo>
                  <a:pt x="490655" y="1763053"/>
                  <a:pt x="572067" y="1735693"/>
                  <a:pt x="666846" y="1715300"/>
                </a:cubicBezTo>
                <a:cubicBezTo>
                  <a:pt x="664284" y="1413784"/>
                  <a:pt x="858974" y="863866"/>
                  <a:pt x="1541336" y="755343"/>
                </a:cubicBezTo>
                <a:cubicBezTo>
                  <a:pt x="2193557" y="690442"/>
                  <a:pt x="2527763" y="1051697"/>
                  <a:pt x="2615736" y="1250702"/>
                </a:cubicBezTo>
                <a:cubicBezTo>
                  <a:pt x="2788871" y="1162348"/>
                  <a:pt x="3063969" y="1106134"/>
                  <a:pt x="3293657" y="1230163"/>
                </a:cubicBezTo>
                <a:cubicBezTo>
                  <a:pt x="3356880" y="1260396"/>
                  <a:pt x="3411430" y="1304775"/>
                  <a:pt x="3453316" y="1359656"/>
                </a:cubicBezTo>
                <a:cubicBezTo>
                  <a:pt x="3466700" y="1233986"/>
                  <a:pt x="3433709" y="1108535"/>
                  <a:pt x="3390743" y="1030558"/>
                </a:cubicBezTo>
                <a:cubicBezTo>
                  <a:pt x="3338082" y="940376"/>
                  <a:pt x="3094071" y="743307"/>
                  <a:pt x="2783352" y="794792"/>
                </a:cubicBezTo>
                <a:cubicBezTo>
                  <a:pt x="2816311" y="619733"/>
                  <a:pt x="2728601" y="451435"/>
                  <a:pt x="2580984" y="380845"/>
                </a:cubicBezTo>
                <a:cubicBezTo>
                  <a:pt x="2399693" y="282950"/>
                  <a:pt x="2182561" y="327319"/>
                  <a:pt x="2045907" y="397057"/>
                </a:cubicBezTo>
                <a:cubicBezTo>
                  <a:pt x="1980811" y="249801"/>
                  <a:pt x="1744899" y="-10010"/>
                  <a:pt x="1291489" y="298"/>
                </a:cubicBezTo>
                <a:close/>
              </a:path>
            </a:pathLst>
          </a:custGeom>
          <a:solidFill>
            <a:srgbClr val="E3E9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9"/>
          <p:cNvSpPr/>
          <p:nvPr/>
        </p:nvSpPr>
        <p:spPr>
          <a:xfrm>
            <a:off x="304865" y="2961023"/>
            <a:ext cx="1235648" cy="578286"/>
          </a:xfrm>
          <a:custGeom>
            <a:avLst/>
            <a:gdLst/>
            <a:ahLst/>
            <a:cxnLst/>
            <a:rect l="l" t="t" r="r" b="b"/>
            <a:pathLst>
              <a:path w="2601365" h="1217445" extrusionOk="0">
                <a:moveTo>
                  <a:pt x="518058" y="120"/>
                </a:moveTo>
                <a:cubicBezTo>
                  <a:pt x="699936" y="-4015"/>
                  <a:pt x="794568" y="100203"/>
                  <a:pt x="820680" y="159272"/>
                </a:cubicBezTo>
                <a:cubicBezTo>
                  <a:pt x="875496" y="131298"/>
                  <a:pt x="962595" y="113500"/>
                  <a:pt x="1035317" y="152769"/>
                </a:cubicBezTo>
                <a:cubicBezTo>
                  <a:pt x="1094530" y="181085"/>
                  <a:pt x="1129714" y="248595"/>
                  <a:pt x="1116493" y="318816"/>
                </a:cubicBezTo>
                <a:cubicBezTo>
                  <a:pt x="1241132" y="298164"/>
                  <a:pt x="1339013" y="377215"/>
                  <a:pt x="1360137" y="413389"/>
                </a:cubicBezTo>
                <a:cubicBezTo>
                  <a:pt x="1371427" y="433879"/>
                  <a:pt x="1381000" y="462541"/>
                  <a:pt x="1382394" y="494326"/>
                </a:cubicBezTo>
                <a:cubicBezTo>
                  <a:pt x="1429405" y="444430"/>
                  <a:pt x="1497901" y="404502"/>
                  <a:pt x="1593680" y="389269"/>
                </a:cubicBezTo>
                <a:cubicBezTo>
                  <a:pt x="1608036" y="387841"/>
                  <a:pt x="1621954" y="386998"/>
                  <a:pt x="1635441" y="386692"/>
                </a:cubicBezTo>
                <a:cubicBezTo>
                  <a:pt x="1837742" y="382093"/>
                  <a:pt x="1942999" y="498014"/>
                  <a:pt x="1972044" y="563716"/>
                </a:cubicBezTo>
                <a:cubicBezTo>
                  <a:pt x="2033016" y="532600"/>
                  <a:pt x="2129895" y="512804"/>
                  <a:pt x="2210783" y="556482"/>
                </a:cubicBezTo>
                <a:cubicBezTo>
                  <a:pt x="2276646" y="587978"/>
                  <a:pt x="2315780" y="663068"/>
                  <a:pt x="2301075" y="741176"/>
                </a:cubicBezTo>
                <a:cubicBezTo>
                  <a:pt x="2439710" y="718204"/>
                  <a:pt x="2548582" y="806132"/>
                  <a:pt x="2572078" y="846369"/>
                </a:cubicBezTo>
                <a:cubicBezTo>
                  <a:pt x="2602853" y="902221"/>
                  <a:pt x="2622158" y="1012661"/>
                  <a:pt x="2562962" y="1090479"/>
                </a:cubicBezTo>
                <a:cubicBezTo>
                  <a:pt x="2497680" y="1166932"/>
                  <a:pt x="2415802" y="1210619"/>
                  <a:pt x="2300728" y="1217445"/>
                </a:cubicBezTo>
                <a:lnTo>
                  <a:pt x="1376271" y="1214715"/>
                </a:lnTo>
                <a:lnTo>
                  <a:pt x="1371014" y="1214296"/>
                </a:lnTo>
                <a:lnTo>
                  <a:pt x="1349870" y="1217445"/>
                </a:lnTo>
                <a:lnTo>
                  <a:pt x="425412" y="1214715"/>
                </a:lnTo>
                <a:cubicBezTo>
                  <a:pt x="352385" y="1213804"/>
                  <a:pt x="143262" y="1166477"/>
                  <a:pt x="111728" y="1007201"/>
                </a:cubicBezTo>
                <a:cubicBezTo>
                  <a:pt x="99003" y="932568"/>
                  <a:pt x="112016" y="775279"/>
                  <a:pt x="334859" y="727329"/>
                </a:cubicBezTo>
                <a:cubicBezTo>
                  <a:pt x="333957" y="621147"/>
                  <a:pt x="402519" y="427487"/>
                  <a:pt x="642822" y="389269"/>
                </a:cubicBezTo>
                <a:cubicBezTo>
                  <a:pt x="657177" y="387841"/>
                  <a:pt x="671096" y="386999"/>
                  <a:pt x="684582" y="386692"/>
                </a:cubicBezTo>
                <a:cubicBezTo>
                  <a:pt x="886883" y="382093"/>
                  <a:pt x="992141" y="498014"/>
                  <a:pt x="1021185" y="563716"/>
                </a:cubicBezTo>
                <a:cubicBezTo>
                  <a:pt x="1082157" y="532600"/>
                  <a:pt x="1179036" y="512804"/>
                  <a:pt x="1259924" y="556482"/>
                </a:cubicBezTo>
                <a:cubicBezTo>
                  <a:pt x="1281172" y="566643"/>
                  <a:pt x="1299638" y="581341"/>
                  <a:pt x="1313023" y="600362"/>
                </a:cubicBezTo>
                <a:cubicBezTo>
                  <a:pt x="1323561" y="572635"/>
                  <a:pt x="1339067" y="545030"/>
                  <a:pt x="1360422" y="519839"/>
                </a:cubicBezTo>
                <a:cubicBezTo>
                  <a:pt x="1348923" y="509093"/>
                  <a:pt x="1335621" y="500357"/>
                  <a:pt x="1321193" y="493457"/>
                </a:cubicBezTo>
                <a:cubicBezTo>
                  <a:pt x="1229057" y="443705"/>
                  <a:pt x="1118707" y="466254"/>
                  <a:pt x="1049257" y="501696"/>
                </a:cubicBezTo>
                <a:cubicBezTo>
                  <a:pt x="1013968" y="421869"/>
                  <a:pt x="879907" y="276958"/>
                  <a:pt x="618280" y="302992"/>
                </a:cubicBezTo>
                <a:cubicBezTo>
                  <a:pt x="344563" y="346524"/>
                  <a:pt x="266466" y="567113"/>
                  <a:pt x="267494" y="688061"/>
                </a:cubicBezTo>
                <a:cubicBezTo>
                  <a:pt x="229475" y="696241"/>
                  <a:pt x="196818" y="707216"/>
                  <a:pt x="169021" y="720685"/>
                </a:cubicBezTo>
                <a:cubicBezTo>
                  <a:pt x="96879" y="695133"/>
                  <a:pt x="20314" y="645246"/>
                  <a:pt x="3037" y="557984"/>
                </a:cubicBezTo>
                <a:cubicBezTo>
                  <a:pt x="-8404" y="490887"/>
                  <a:pt x="3296" y="349476"/>
                  <a:pt x="203642" y="306367"/>
                </a:cubicBezTo>
                <a:cubicBezTo>
                  <a:pt x="202831" y="210905"/>
                  <a:pt x="264472" y="36796"/>
                  <a:pt x="480514" y="2437"/>
                </a:cubicBezTo>
                <a:cubicBezTo>
                  <a:pt x="493420" y="1153"/>
                  <a:pt x="505933" y="395"/>
                  <a:pt x="518058" y="120"/>
                </a:cubicBezTo>
                <a:close/>
              </a:path>
            </a:pathLst>
          </a:custGeom>
          <a:solidFill>
            <a:srgbClr val="E3E9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9"/>
          <p:cNvSpPr/>
          <p:nvPr/>
        </p:nvSpPr>
        <p:spPr>
          <a:xfrm>
            <a:off x="9302322" y="1910210"/>
            <a:ext cx="1307186" cy="718293"/>
          </a:xfrm>
          <a:custGeom>
            <a:avLst/>
            <a:gdLst/>
            <a:ahLst/>
            <a:cxnLst/>
            <a:rect l="l" t="t" r="r" b="b"/>
            <a:pathLst>
              <a:path w="2601365" h="1217445" extrusionOk="0">
                <a:moveTo>
                  <a:pt x="518058" y="120"/>
                </a:moveTo>
                <a:cubicBezTo>
                  <a:pt x="699936" y="-4015"/>
                  <a:pt x="794568" y="100203"/>
                  <a:pt x="820680" y="159272"/>
                </a:cubicBezTo>
                <a:cubicBezTo>
                  <a:pt x="875496" y="131298"/>
                  <a:pt x="962595" y="113500"/>
                  <a:pt x="1035317" y="152769"/>
                </a:cubicBezTo>
                <a:cubicBezTo>
                  <a:pt x="1094530" y="181085"/>
                  <a:pt x="1129714" y="248595"/>
                  <a:pt x="1116493" y="318816"/>
                </a:cubicBezTo>
                <a:cubicBezTo>
                  <a:pt x="1241132" y="298164"/>
                  <a:pt x="1339013" y="377215"/>
                  <a:pt x="1360137" y="413389"/>
                </a:cubicBezTo>
                <a:cubicBezTo>
                  <a:pt x="1371427" y="433879"/>
                  <a:pt x="1381000" y="462541"/>
                  <a:pt x="1382394" y="494326"/>
                </a:cubicBezTo>
                <a:cubicBezTo>
                  <a:pt x="1429405" y="444430"/>
                  <a:pt x="1497901" y="404502"/>
                  <a:pt x="1593680" y="389269"/>
                </a:cubicBezTo>
                <a:cubicBezTo>
                  <a:pt x="1608036" y="387841"/>
                  <a:pt x="1621954" y="386998"/>
                  <a:pt x="1635441" y="386692"/>
                </a:cubicBezTo>
                <a:cubicBezTo>
                  <a:pt x="1837742" y="382093"/>
                  <a:pt x="1942999" y="498014"/>
                  <a:pt x="1972044" y="563716"/>
                </a:cubicBezTo>
                <a:cubicBezTo>
                  <a:pt x="2033016" y="532600"/>
                  <a:pt x="2129895" y="512804"/>
                  <a:pt x="2210783" y="556482"/>
                </a:cubicBezTo>
                <a:cubicBezTo>
                  <a:pt x="2276646" y="587978"/>
                  <a:pt x="2315780" y="663068"/>
                  <a:pt x="2301075" y="741176"/>
                </a:cubicBezTo>
                <a:cubicBezTo>
                  <a:pt x="2439710" y="718204"/>
                  <a:pt x="2548582" y="806132"/>
                  <a:pt x="2572078" y="846369"/>
                </a:cubicBezTo>
                <a:cubicBezTo>
                  <a:pt x="2602853" y="902221"/>
                  <a:pt x="2622158" y="1012661"/>
                  <a:pt x="2562962" y="1090479"/>
                </a:cubicBezTo>
                <a:cubicBezTo>
                  <a:pt x="2497680" y="1166932"/>
                  <a:pt x="2415802" y="1210619"/>
                  <a:pt x="2300728" y="1217445"/>
                </a:cubicBezTo>
                <a:lnTo>
                  <a:pt x="1376271" y="1214715"/>
                </a:lnTo>
                <a:lnTo>
                  <a:pt x="1371014" y="1214296"/>
                </a:lnTo>
                <a:lnTo>
                  <a:pt x="1349870" y="1217445"/>
                </a:lnTo>
                <a:lnTo>
                  <a:pt x="425412" y="1214715"/>
                </a:lnTo>
                <a:cubicBezTo>
                  <a:pt x="352385" y="1213804"/>
                  <a:pt x="143262" y="1166477"/>
                  <a:pt x="111728" y="1007201"/>
                </a:cubicBezTo>
                <a:cubicBezTo>
                  <a:pt x="99003" y="932568"/>
                  <a:pt x="112016" y="775279"/>
                  <a:pt x="334859" y="727329"/>
                </a:cubicBezTo>
                <a:cubicBezTo>
                  <a:pt x="333957" y="621147"/>
                  <a:pt x="402519" y="427487"/>
                  <a:pt x="642822" y="389269"/>
                </a:cubicBezTo>
                <a:cubicBezTo>
                  <a:pt x="657177" y="387841"/>
                  <a:pt x="671096" y="386999"/>
                  <a:pt x="684582" y="386692"/>
                </a:cubicBezTo>
                <a:cubicBezTo>
                  <a:pt x="886883" y="382093"/>
                  <a:pt x="992141" y="498014"/>
                  <a:pt x="1021185" y="563716"/>
                </a:cubicBezTo>
                <a:cubicBezTo>
                  <a:pt x="1082157" y="532600"/>
                  <a:pt x="1179036" y="512804"/>
                  <a:pt x="1259924" y="556482"/>
                </a:cubicBezTo>
                <a:cubicBezTo>
                  <a:pt x="1281172" y="566643"/>
                  <a:pt x="1299638" y="581341"/>
                  <a:pt x="1313023" y="600362"/>
                </a:cubicBezTo>
                <a:cubicBezTo>
                  <a:pt x="1323561" y="572635"/>
                  <a:pt x="1339067" y="545030"/>
                  <a:pt x="1360422" y="519839"/>
                </a:cubicBezTo>
                <a:cubicBezTo>
                  <a:pt x="1348923" y="509093"/>
                  <a:pt x="1335621" y="500357"/>
                  <a:pt x="1321193" y="493457"/>
                </a:cubicBezTo>
                <a:cubicBezTo>
                  <a:pt x="1229057" y="443705"/>
                  <a:pt x="1118707" y="466254"/>
                  <a:pt x="1049257" y="501696"/>
                </a:cubicBezTo>
                <a:cubicBezTo>
                  <a:pt x="1013968" y="421869"/>
                  <a:pt x="879907" y="276958"/>
                  <a:pt x="618280" y="302992"/>
                </a:cubicBezTo>
                <a:cubicBezTo>
                  <a:pt x="344563" y="346524"/>
                  <a:pt x="266466" y="567113"/>
                  <a:pt x="267494" y="688061"/>
                </a:cubicBezTo>
                <a:cubicBezTo>
                  <a:pt x="229475" y="696241"/>
                  <a:pt x="196818" y="707216"/>
                  <a:pt x="169021" y="720685"/>
                </a:cubicBezTo>
                <a:cubicBezTo>
                  <a:pt x="96879" y="695133"/>
                  <a:pt x="20314" y="645246"/>
                  <a:pt x="3037" y="557984"/>
                </a:cubicBezTo>
                <a:cubicBezTo>
                  <a:pt x="-8404" y="490887"/>
                  <a:pt x="3296" y="349476"/>
                  <a:pt x="203642" y="306367"/>
                </a:cubicBezTo>
                <a:cubicBezTo>
                  <a:pt x="202831" y="210905"/>
                  <a:pt x="264472" y="36796"/>
                  <a:pt x="480514" y="2437"/>
                </a:cubicBezTo>
                <a:cubicBezTo>
                  <a:pt x="493420" y="1153"/>
                  <a:pt x="505933" y="395"/>
                  <a:pt x="518058" y="120"/>
                </a:cubicBezTo>
                <a:close/>
              </a:path>
            </a:pathLst>
          </a:custGeom>
          <a:solidFill>
            <a:srgbClr val="E3E9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2652" y="1270775"/>
            <a:ext cx="3444100" cy="268425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9"/>
          <p:cNvSpPr txBox="1"/>
          <p:nvPr/>
        </p:nvSpPr>
        <p:spPr>
          <a:xfrm>
            <a:off x="5499400" y="3905900"/>
            <a:ext cx="201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Pionero de paracaidismo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2700" y="2832650"/>
            <a:ext cx="3460600" cy="26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9"/>
          <p:cNvSpPr txBox="1"/>
          <p:nvPr/>
        </p:nvSpPr>
        <p:spPr>
          <a:xfrm>
            <a:off x="8602700" y="5467875"/>
            <a:ext cx="186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Curso de paracaidismo</a:t>
            </a: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2075" y="2388613"/>
            <a:ext cx="1005250" cy="15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6150" y="2769350"/>
            <a:ext cx="4024575" cy="26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9"/>
          <p:cNvSpPr txBox="1"/>
          <p:nvPr/>
        </p:nvSpPr>
        <p:spPr>
          <a:xfrm>
            <a:off x="1744700" y="5467875"/>
            <a:ext cx="216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Personal militar en acción</a:t>
            </a: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9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9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9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9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9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9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9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9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9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9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9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ANTECEDENTES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56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INTEGRACIÓN DE DISPOSITIVOS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4" name="Google Shape;1174;p56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56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56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177" name="Google Shape;1177;p56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178" name="Google Shape;1178;p56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56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1180" name="Google Shape;1180;p56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181" name="Google Shape;1181;p56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56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56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56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5" name="Google Shape;1185;p56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p56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p56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8" name="Google Shape;1188;p56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9" name="Google Shape;1189;p56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0" name="Google Shape;1190;p56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1" name="Google Shape;1191;p56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2" name="Google Shape;1192;p56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3" name="Google Shape;1193;p56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p56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p56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p56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56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8" name="Google Shape;1198;p56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9" name="Google Shape;1199;p56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200" name="Google Shape;1200;p56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201" name="Google Shape;1201;p56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Google Shape;1202;p56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3" name="Google Shape;1203;p56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4" name="Google Shape;1204;p56"/>
          <p:cNvPicPr preferRelativeResize="0"/>
          <p:nvPr/>
        </p:nvPicPr>
        <p:blipFill rotWithShape="1">
          <a:blip r:embed="rId3">
            <a:alphaModFix/>
          </a:blip>
          <a:srcRect l="41544" t="14098" b="2331"/>
          <a:stretch/>
        </p:blipFill>
        <p:spPr>
          <a:xfrm>
            <a:off x="3782400" y="1478400"/>
            <a:ext cx="5405274" cy="44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49277" y="1682163"/>
            <a:ext cx="1709325" cy="4268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6" name="Google Shape;1206;p56"/>
          <p:cNvCxnSpPr/>
          <p:nvPr/>
        </p:nvCxnSpPr>
        <p:spPr>
          <a:xfrm flipH="1">
            <a:off x="1562450" y="2002825"/>
            <a:ext cx="1451100" cy="18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07" name="Google Shape;1207;p56"/>
          <p:cNvCxnSpPr/>
          <p:nvPr/>
        </p:nvCxnSpPr>
        <p:spPr>
          <a:xfrm rot="10800000">
            <a:off x="1624500" y="3342300"/>
            <a:ext cx="1804500" cy="12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8" name="Google Shape;1208;p56"/>
          <p:cNvSpPr/>
          <p:nvPr/>
        </p:nvSpPr>
        <p:spPr>
          <a:xfrm>
            <a:off x="260450" y="1682175"/>
            <a:ext cx="1302000" cy="700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Head Mounted Display</a:t>
            </a:r>
            <a:endParaRPr sz="1200"/>
          </a:p>
        </p:txBody>
      </p:sp>
      <p:sp>
        <p:nvSpPr>
          <p:cNvPr id="1209" name="Google Shape;1209;p56"/>
          <p:cNvSpPr/>
          <p:nvPr/>
        </p:nvSpPr>
        <p:spPr>
          <a:xfrm>
            <a:off x="388950" y="2998050"/>
            <a:ext cx="1218900" cy="700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Controladores táctiles</a:t>
            </a:r>
            <a:endParaRPr sz="1200"/>
          </a:p>
        </p:txBody>
      </p:sp>
      <p:pic>
        <p:nvPicPr>
          <p:cNvPr id="1210" name="Google Shape;121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3200" y="4463075"/>
            <a:ext cx="1618488" cy="585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57"/>
          <p:cNvSpPr txBox="1"/>
          <p:nvPr/>
        </p:nvSpPr>
        <p:spPr>
          <a:xfrm>
            <a:off x="781050" y="2744100"/>
            <a:ext cx="106299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1080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00" b="1">
                <a:latin typeface="Calibri"/>
                <a:ea typeface="Calibri"/>
                <a:cs typeface="Calibri"/>
                <a:sym typeface="Calibri"/>
              </a:rPr>
              <a:t>FASE DE OPTIMIZACIÓN</a:t>
            </a:r>
            <a:endParaRPr sz="83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Google Shape;1216;p57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58"/>
          <p:cNvSpPr txBox="1"/>
          <p:nvPr/>
        </p:nvSpPr>
        <p:spPr>
          <a:xfrm>
            <a:off x="810850" y="1214475"/>
            <a:ext cx="10678500" cy="47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419100" algn="just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Mejoramiento del texturizado, luminosidad, sombras, y colores de los objetos 3D.</a:t>
            </a:r>
            <a:endParaRPr sz="3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Ajustes y pruebas de la ubicación  de la cámara que permite visualizar el entorno de prueba.</a:t>
            </a:r>
            <a:endParaRPr sz="3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Sincronización de la velocidad de las nubes.</a:t>
            </a:r>
            <a:endParaRPr sz="3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Ajustes al tamaño de la aeronave de acuerdo a la escala del entorno.</a:t>
            </a:r>
            <a:endParaRPr sz="3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Se adecua el entorno de pruebas para que se visualice un ambiente despejado</a:t>
            </a:r>
            <a:endParaRPr sz="3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just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Ajustes en la programación  de los controladores táctiles</a:t>
            </a:r>
            <a:endParaRPr sz="3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2" name="Google Shape;1222;p58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OPTIMIZACIÓN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3" name="Google Shape;1223;p58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58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58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226" name="Google Shape;1226;p58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227" name="Google Shape;1227;p58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58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1229" name="Google Shape;1229;p58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230" name="Google Shape;1230;p58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58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58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58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4" name="Google Shape;1234;p58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5" name="Google Shape;1235;p58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p58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7" name="Google Shape;1237;p58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8" name="Google Shape;1238;p58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9" name="Google Shape;1239;p58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0" name="Google Shape;1240;p58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1" name="Google Shape;1241;p58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2" name="Google Shape;1242;p58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3" name="Google Shape;1243;p58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p58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5" name="Google Shape;1245;p58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p58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7" name="Google Shape;1247;p58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8" name="Google Shape;1248;p58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249" name="Google Shape;1249;p58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250" name="Google Shape;1250;p58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1" name="Google Shape;1251;p58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2" name="Google Shape;1252;p58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59"/>
          <p:cNvSpPr txBox="1"/>
          <p:nvPr/>
        </p:nvSpPr>
        <p:spPr>
          <a:xfrm>
            <a:off x="1355975" y="2744100"/>
            <a:ext cx="94647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1080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00" b="1">
                <a:latin typeface="Calibri"/>
                <a:ea typeface="Calibri"/>
                <a:cs typeface="Calibri"/>
                <a:sym typeface="Calibri"/>
              </a:rPr>
              <a:t>FASE DE VALIDACIÓN</a:t>
            </a:r>
            <a:endParaRPr sz="83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8" name="Google Shape;1258;p59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60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PROTOCOLO DE PRUEBAS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4" name="Google Shape;126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0663" y="1387925"/>
            <a:ext cx="6858000" cy="4206240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60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60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60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268" name="Google Shape;1268;p60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269" name="Google Shape;1269;p60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60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1271" name="Google Shape;1271;p60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272" name="Google Shape;1272;p60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60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60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60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Google Shape;1276;p60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277;p60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60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60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p60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1" name="Google Shape;1281;p60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60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60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60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Google Shape;1285;p60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6" name="Google Shape;1286;p60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Desarrollo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287" name="Google Shape;1287;p60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8" name="Google Shape;1288;p60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9" name="Google Shape;1289;p60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0" name="Google Shape;1290;p60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291" name="Google Shape;1291;p60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292" name="Google Shape;1292;p60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3" name="Google Shape;1293;p60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4" name="Google Shape;1294;p60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5" name="Google Shape;1295;p60"/>
          <p:cNvSpPr/>
          <p:nvPr/>
        </p:nvSpPr>
        <p:spPr>
          <a:xfrm>
            <a:off x="2663338" y="1292300"/>
            <a:ext cx="2209800" cy="4302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60"/>
          <p:cNvSpPr/>
          <p:nvPr/>
        </p:nvSpPr>
        <p:spPr>
          <a:xfrm>
            <a:off x="4953725" y="1314300"/>
            <a:ext cx="2112000" cy="4302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60"/>
          <p:cNvSpPr/>
          <p:nvPr/>
        </p:nvSpPr>
        <p:spPr>
          <a:xfrm>
            <a:off x="7159025" y="1292300"/>
            <a:ext cx="2369700" cy="4302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61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APLICACIÓN DEL PROTOCOLO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3" name="Google Shape;1303;p61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61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61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306" name="Google Shape;1306;p61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307" name="Google Shape;1307;p61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61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1309" name="Google Shape;1309;p61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310" name="Google Shape;1310;p61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61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61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61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61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5" name="Google Shape;1315;p61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61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p61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61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9" name="Google Shape;1319;p61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61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1" name="Google Shape;1321;p61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2" name="Google Shape;1322;p61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Google Shape;1323;p61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61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Desarrollo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325" name="Google Shape;1325;p61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6" name="Google Shape;1326;p61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7" name="Google Shape;1327;p61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p61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329" name="Google Shape;1329;p61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330" name="Google Shape;1330;p61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1" name="Google Shape;1331;p61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2" name="Google Shape;1332;p61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3" name="Google Shape;1333;p61"/>
          <p:cNvPicPr preferRelativeResize="0"/>
          <p:nvPr/>
        </p:nvPicPr>
        <p:blipFill rotWithShape="1">
          <a:blip r:embed="rId3">
            <a:alphaModFix/>
          </a:blip>
          <a:srcRect l="14754" t="12011" r="15810" b="23617"/>
          <a:stretch/>
        </p:blipFill>
        <p:spPr>
          <a:xfrm>
            <a:off x="4922300" y="4978063"/>
            <a:ext cx="1005300" cy="10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61"/>
          <p:cNvPicPr preferRelativeResize="0"/>
          <p:nvPr/>
        </p:nvPicPr>
        <p:blipFill rotWithShape="1">
          <a:blip r:embed="rId4">
            <a:alphaModFix/>
          </a:blip>
          <a:srcRect l="15738" t="12532" r="16423" b="30938"/>
          <a:stretch/>
        </p:blipFill>
        <p:spPr>
          <a:xfrm>
            <a:off x="4902900" y="3715650"/>
            <a:ext cx="891700" cy="89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p61"/>
          <p:cNvPicPr preferRelativeResize="0"/>
          <p:nvPr/>
        </p:nvPicPr>
        <p:blipFill rotWithShape="1">
          <a:blip r:embed="rId5">
            <a:alphaModFix/>
          </a:blip>
          <a:srcRect l="14535" t="13224" r="15919" b="25035"/>
          <a:stretch/>
        </p:blipFill>
        <p:spPr>
          <a:xfrm>
            <a:off x="4875125" y="2393025"/>
            <a:ext cx="947250" cy="89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p61"/>
          <p:cNvPicPr preferRelativeResize="0"/>
          <p:nvPr/>
        </p:nvPicPr>
        <p:blipFill rotWithShape="1">
          <a:blip r:embed="rId6">
            <a:alphaModFix/>
          </a:blip>
          <a:srcRect l="14951" t="12656" r="14690" b="23709"/>
          <a:stretch/>
        </p:blipFill>
        <p:spPr>
          <a:xfrm>
            <a:off x="4846100" y="827300"/>
            <a:ext cx="1005300" cy="10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p61"/>
          <p:cNvPicPr preferRelativeResize="0"/>
          <p:nvPr/>
        </p:nvPicPr>
        <p:blipFill rotWithShape="1">
          <a:blip r:embed="rId7">
            <a:alphaModFix/>
          </a:blip>
          <a:srcRect l="13479" t="11652" r="14974" b="29730"/>
          <a:stretch/>
        </p:blipFill>
        <p:spPr>
          <a:xfrm>
            <a:off x="9179350" y="960250"/>
            <a:ext cx="947250" cy="10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p61"/>
          <p:cNvPicPr preferRelativeResize="0"/>
          <p:nvPr/>
        </p:nvPicPr>
        <p:blipFill rotWithShape="1">
          <a:blip r:embed="rId8">
            <a:alphaModFix/>
          </a:blip>
          <a:srcRect l="14333" t="12178" r="15199" b="23450"/>
          <a:stretch/>
        </p:blipFill>
        <p:spPr>
          <a:xfrm>
            <a:off x="9122750" y="2637400"/>
            <a:ext cx="1060450" cy="1060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9" name="Google Shape;1339;p61"/>
          <p:cNvCxnSpPr>
            <a:stCxn id="1337" idx="2"/>
            <a:endCxn id="1338" idx="0"/>
          </p:cNvCxnSpPr>
          <p:nvPr/>
        </p:nvCxnSpPr>
        <p:spPr>
          <a:xfrm>
            <a:off x="9652975" y="2020975"/>
            <a:ext cx="0" cy="616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40" name="Google Shape;1340;p61"/>
          <p:cNvCxnSpPr>
            <a:stCxn id="1341" idx="0"/>
            <a:endCxn id="1337" idx="1"/>
          </p:cNvCxnSpPr>
          <p:nvPr/>
        </p:nvCxnSpPr>
        <p:spPr>
          <a:xfrm rot="10800000" flipH="1">
            <a:off x="7589050" y="1490612"/>
            <a:ext cx="1590300" cy="973200"/>
          </a:xfrm>
          <a:prstGeom prst="bentConnector3">
            <a:avLst>
              <a:gd name="adj1" fmla="val 9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342" name="Google Shape;1342;p61"/>
          <p:cNvSpPr txBox="1"/>
          <p:nvPr/>
        </p:nvSpPr>
        <p:spPr>
          <a:xfrm>
            <a:off x="6941438" y="2182775"/>
            <a:ext cx="136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latin typeface="Calibri"/>
                <a:ea typeface="Calibri"/>
                <a:cs typeface="Calibri"/>
                <a:sym typeface="Calibri"/>
              </a:rPr>
              <a:t>Tarea virtual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3" name="Google Shape;1343;p61"/>
          <p:cNvPicPr preferRelativeResize="0"/>
          <p:nvPr/>
        </p:nvPicPr>
        <p:blipFill rotWithShape="1">
          <a:blip r:embed="rId9">
            <a:alphaModFix/>
          </a:blip>
          <a:srcRect b="19807"/>
          <a:stretch/>
        </p:blipFill>
        <p:spPr>
          <a:xfrm>
            <a:off x="1760550" y="1307300"/>
            <a:ext cx="1085850" cy="157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61"/>
          <p:cNvPicPr preferRelativeResize="0"/>
          <p:nvPr/>
        </p:nvPicPr>
        <p:blipFill rotWithShape="1">
          <a:blip r:embed="rId10">
            <a:alphaModFix/>
          </a:blip>
          <a:srcRect b="19807"/>
          <a:stretch/>
        </p:blipFill>
        <p:spPr>
          <a:xfrm>
            <a:off x="1651025" y="3372200"/>
            <a:ext cx="1304900" cy="1573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5" name="Google Shape;1345;p61"/>
          <p:cNvCxnSpPr>
            <a:stCxn id="1343" idx="0"/>
          </p:cNvCxnSpPr>
          <p:nvPr/>
        </p:nvCxnSpPr>
        <p:spPr>
          <a:xfrm rot="-5400000">
            <a:off x="3497025" y="-103450"/>
            <a:ext cx="217200" cy="2604300"/>
          </a:xfrm>
          <a:prstGeom prst="bentConnector2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346" name="Google Shape;1346;p61"/>
          <p:cNvCxnSpPr/>
          <p:nvPr/>
        </p:nvCxnSpPr>
        <p:spPr>
          <a:xfrm rot="-5400000">
            <a:off x="2451050" y="2091012"/>
            <a:ext cx="2899800" cy="1890300"/>
          </a:xfrm>
          <a:prstGeom prst="bentConnector3">
            <a:avLst>
              <a:gd name="adj1" fmla="val 99885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347" name="Google Shape;1347;p61"/>
          <p:cNvSpPr txBox="1"/>
          <p:nvPr/>
        </p:nvSpPr>
        <p:spPr>
          <a:xfrm>
            <a:off x="1472826" y="2964925"/>
            <a:ext cx="151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latin typeface="Calibri"/>
                <a:ea typeface="Calibri"/>
                <a:cs typeface="Calibri"/>
                <a:sym typeface="Calibri"/>
              </a:rPr>
              <a:t>Con experiencia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8" name="Google Shape;1348;p61"/>
          <p:cNvSpPr txBox="1"/>
          <p:nvPr/>
        </p:nvSpPr>
        <p:spPr>
          <a:xfrm>
            <a:off x="4750776" y="1775263"/>
            <a:ext cx="151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latin typeface="Calibri"/>
                <a:ea typeface="Calibri"/>
                <a:cs typeface="Calibri"/>
                <a:sym typeface="Calibri"/>
              </a:rPr>
              <a:t>Datos generales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p61"/>
          <p:cNvSpPr txBox="1"/>
          <p:nvPr/>
        </p:nvSpPr>
        <p:spPr>
          <a:xfrm>
            <a:off x="1230376" y="4945650"/>
            <a:ext cx="2146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500" b="1">
                <a:latin typeface="Calibri"/>
                <a:ea typeface="Calibri"/>
                <a:cs typeface="Calibri"/>
                <a:sym typeface="Calibri"/>
              </a:rPr>
              <a:t>Sin experiencia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Google Shape;1350;p61"/>
          <p:cNvSpPr txBox="1"/>
          <p:nvPr/>
        </p:nvSpPr>
        <p:spPr>
          <a:xfrm>
            <a:off x="4219913" y="3206863"/>
            <a:ext cx="21462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500" b="1">
                <a:latin typeface="Calibri"/>
                <a:ea typeface="Calibri"/>
                <a:cs typeface="Calibri"/>
                <a:sym typeface="Calibri"/>
              </a:rPr>
              <a:t>Hoja informativa</a:t>
            </a:r>
            <a:endParaRPr sz="15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Google Shape;1351;p61"/>
          <p:cNvSpPr txBox="1"/>
          <p:nvPr/>
        </p:nvSpPr>
        <p:spPr>
          <a:xfrm>
            <a:off x="4176950" y="4523675"/>
            <a:ext cx="27645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lang="en-US" sz="1500" b="1">
                <a:latin typeface="Calibri"/>
                <a:ea typeface="Calibri"/>
                <a:cs typeface="Calibri"/>
                <a:sym typeface="Calibri"/>
              </a:rPr>
              <a:t>Consentimiento informado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2" name="Google Shape;1352;p61"/>
          <p:cNvSpPr txBox="1"/>
          <p:nvPr/>
        </p:nvSpPr>
        <p:spPr>
          <a:xfrm>
            <a:off x="8311896" y="1932013"/>
            <a:ext cx="27645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500" b="1">
                <a:latin typeface="Calibri"/>
                <a:ea typeface="Calibri"/>
                <a:cs typeface="Calibri"/>
                <a:sym typeface="Calibri"/>
              </a:rPr>
              <a:t>Cuestionario de usabilidad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61"/>
          <p:cNvSpPr txBox="1"/>
          <p:nvPr/>
        </p:nvSpPr>
        <p:spPr>
          <a:xfrm>
            <a:off x="8326075" y="3698113"/>
            <a:ext cx="27645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500" b="1">
                <a:latin typeface="Calibri"/>
                <a:ea typeface="Calibri"/>
                <a:cs typeface="Calibri"/>
                <a:sym typeface="Calibri"/>
              </a:rPr>
              <a:t>Post test de mareo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54" name="Google Shape;1354;p61"/>
          <p:cNvCxnSpPr>
            <a:stCxn id="1335" idx="2"/>
          </p:cNvCxnSpPr>
          <p:nvPr/>
        </p:nvCxnSpPr>
        <p:spPr>
          <a:xfrm flipH="1">
            <a:off x="5345750" y="3286850"/>
            <a:ext cx="3000" cy="441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55" name="Google Shape;1355;p61"/>
          <p:cNvCxnSpPr/>
          <p:nvPr/>
        </p:nvCxnSpPr>
        <p:spPr>
          <a:xfrm flipH="1">
            <a:off x="5401475" y="4578775"/>
            <a:ext cx="1500" cy="399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56" name="Google Shape;1356;p61"/>
          <p:cNvSpPr/>
          <p:nvPr/>
        </p:nvSpPr>
        <p:spPr>
          <a:xfrm>
            <a:off x="6802050" y="2463800"/>
            <a:ext cx="1748700" cy="864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1500"/>
              <a:t>Habituación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-US" sz="1500"/>
              <a:t>Prueba</a:t>
            </a:r>
            <a:endParaRPr sz="1500"/>
          </a:p>
        </p:txBody>
      </p:sp>
      <p:cxnSp>
        <p:nvCxnSpPr>
          <p:cNvPr id="1357" name="Google Shape;1357;p61"/>
          <p:cNvCxnSpPr>
            <a:stCxn id="1333" idx="3"/>
            <a:endCxn id="1356" idx="2"/>
          </p:cNvCxnSpPr>
          <p:nvPr/>
        </p:nvCxnSpPr>
        <p:spPr>
          <a:xfrm rot="10800000" flipH="1">
            <a:off x="5927600" y="3328625"/>
            <a:ext cx="1748700" cy="2179800"/>
          </a:xfrm>
          <a:prstGeom prst="bentConnector2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358" name="Google Shape;1358;p61"/>
          <p:cNvCxnSpPr/>
          <p:nvPr/>
        </p:nvCxnSpPr>
        <p:spPr>
          <a:xfrm flipH="1">
            <a:off x="5362750" y="1873225"/>
            <a:ext cx="3000" cy="441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59" name="Google Shape;1359;p61"/>
          <p:cNvSpPr txBox="1"/>
          <p:nvPr/>
        </p:nvSpPr>
        <p:spPr>
          <a:xfrm>
            <a:off x="4271050" y="5945988"/>
            <a:ext cx="27645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500" b="1">
                <a:latin typeface="Calibri"/>
                <a:ea typeface="Calibri"/>
                <a:cs typeface="Calibri"/>
                <a:sym typeface="Calibri"/>
              </a:rPr>
              <a:t>Pre test de mareo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62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62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Desarrollo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366" name="Google Shape;1366;p62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7" name="Google Shape;1367;p62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62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62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370" name="Google Shape;1370;p62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371" name="Google Shape;1371;p62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p62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3" name="Google Shape;1373;p62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4" name="Google Shape;1374;p62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DEMOSTRATIVO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5" name="Google Shape;1375;p62" title="ParachuteTest_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1375" y="883100"/>
            <a:ext cx="9969250" cy="509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63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1" name="Google Shape;1381;p63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2" name="Google Shape;1382;p63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Desarrollo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383" name="Google Shape;1383;p63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4" name="Google Shape;1384;p63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5" name="Google Shape;1385;p63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6" name="Google Shape;1386;p63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387" name="Google Shape;1387;p63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388" name="Google Shape;1388;p63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63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Pruebas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390" name="Google Shape;1390;p63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1" name="Google Shape;1391;p63"/>
          <p:cNvSpPr txBox="1">
            <a:spLocks noGrp="1"/>
          </p:cNvSpPr>
          <p:nvPr>
            <p:ph type="body" idx="1"/>
          </p:nvPr>
        </p:nvSpPr>
        <p:spPr>
          <a:xfrm>
            <a:off x="1004425" y="1476150"/>
            <a:ext cx="10299900" cy="3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19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el test de mareo, los resultados mostraron que los participantes no presentaron síntomas relacionados.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Respecto al cuestionario de usabilidad, las puntuaciones dadas por los participantes en los aspectos evaluados obtuvieron un promedio general de 4.83/5.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64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RESULTADOS DE USABILIDAD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7" name="Google Shape;1397;p64"/>
          <p:cNvSpPr txBox="1"/>
          <p:nvPr/>
        </p:nvSpPr>
        <p:spPr>
          <a:xfrm>
            <a:off x="10070949" y="1891075"/>
            <a:ext cx="854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4,93/5</a:t>
            </a:r>
            <a:endParaRPr sz="19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8" name="Google Shape;1398;p64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9" name="Google Shape;1399;p64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Desarrollo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00" name="Google Shape;1400;p64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1" name="Google Shape;1401;p64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64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64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04" name="Google Shape;1404;p64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05" name="Google Shape;1405;p64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6" name="Google Shape;1406;p64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Pruebas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07" name="Google Shape;1407;p64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8" name="Google Shape;1408;p64"/>
          <p:cNvPicPr preferRelativeResize="0"/>
          <p:nvPr/>
        </p:nvPicPr>
        <p:blipFill rotWithShape="1">
          <a:blip r:embed="rId3">
            <a:alphaModFix/>
          </a:blip>
          <a:srcRect b="11276"/>
          <a:stretch/>
        </p:blipFill>
        <p:spPr>
          <a:xfrm>
            <a:off x="1419350" y="1388588"/>
            <a:ext cx="2784950" cy="360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Google Shape;1409;p64"/>
          <p:cNvPicPr preferRelativeResize="0"/>
          <p:nvPr/>
        </p:nvPicPr>
        <p:blipFill rotWithShape="1">
          <a:blip r:embed="rId4">
            <a:alphaModFix/>
          </a:blip>
          <a:srcRect b="11134"/>
          <a:stretch/>
        </p:blipFill>
        <p:spPr>
          <a:xfrm>
            <a:off x="4692300" y="1396088"/>
            <a:ext cx="2653750" cy="359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64"/>
          <p:cNvPicPr preferRelativeResize="0"/>
          <p:nvPr/>
        </p:nvPicPr>
        <p:blipFill rotWithShape="1">
          <a:blip r:embed="rId5">
            <a:alphaModFix/>
          </a:blip>
          <a:srcRect b="15739"/>
          <a:stretch/>
        </p:blipFill>
        <p:spPr>
          <a:xfrm>
            <a:off x="7798550" y="1388563"/>
            <a:ext cx="2362100" cy="3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1" name="Google Shape;1411;p64"/>
          <p:cNvSpPr txBox="1"/>
          <p:nvPr/>
        </p:nvSpPr>
        <p:spPr>
          <a:xfrm>
            <a:off x="3764779" y="2158150"/>
            <a:ext cx="97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4,71/5</a:t>
            </a:r>
            <a:endParaRPr sz="19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2" name="Google Shape;1412;p64"/>
          <p:cNvSpPr txBox="1"/>
          <p:nvPr/>
        </p:nvSpPr>
        <p:spPr>
          <a:xfrm>
            <a:off x="6896825" y="2159900"/>
            <a:ext cx="854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4,86/5</a:t>
            </a:r>
            <a:endParaRPr sz="19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3" name="Google Shape;1413;p64"/>
          <p:cNvSpPr txBox="1"/>
          <p:nvPr/>
        </p:nvSpPr>
        <p:spPr>
          <a:xfrm>
            <a:off x="2586125" y="4992113"/>
            <a:ext cx="1329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Percepción</a:t>
            </a:r>
            <a:endParaRPr sz="19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4" name="Google Shape;1414;p64"/>
          <p:cNvSpPr txBox="1"/>
          <p:nvPr/>
        </p:nvSpPr>
        <p:spPr>
          <a:xfrm>
            <a:off x="5690738" y="4992113"/>
            <a:ext cx="1329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Interacción</a:t>
            </a:r>
            <a:endParaRPr sz="19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5" name="Google Shape;1415;p64"/>
          <p:cNvSpPr txBox="1"/>
          <p:nvPr/>
        </p:nvSpPr>
        <p:spPr>
          <a:xfrm>
            <a:off x="8835675" y="4992113"/>
            <a:ext cx="1473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Satisfacción</a:t>
            </a:r>
            <a:endParaRPr sz="19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6" name="Google Shape;1416;p64"/>
          <p:cNvSpPr/>
          <p:nvPr/>
        </p:nvSpPr>
        <p:spPr>
          <a:xfrm>
            <a:off x="1918725" y="1472300"/>
            <a:ext cx="2653800" cy="4302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64"/>
          <p:cNvSpPr/>
          <p:nvPr/>
        </p:nvSpPr>
        <p:spPr>
          <a:xfrm>
            <a:off x="4958950" y="1396125"/>
            <a:ext cx="2874900" cy="4378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64"/>
          <p:cNvSpPr/>
          <p:nvPr/>
        </p:nvSpPr>
        <p:spPr>
          <a:xfrm>
            <a:off x="8069725" y="1396125"/>
            <a:ext cx="2784900" cy="4378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65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FFFFFF"/>
                </a:solidFill>
              </a:rPr>
              <a:t>CONCLUSIONES</a:t>
            </a:r>
            <a:endParaRPr sz="3100">
              <a:solidFill>
                <a:srgbClr val="FFFFFF"/>
              </a:solidFill>
            </a:endParaRPr>
          </a:p>
        </p:txBody>
      </p:sp>
      <p:sp>
        <p:nvSpPr>
          <p:cNvPr id="1424" name="Google Shape;1424;p65"/>
          <p:cNvSpPr txBox="1"/>
          <p:nvPr/>
        </p:nvSpPr>
        <p:spPr>
          <a:xfrm>
            <a:off x="972100" y="1877625"/>
            <a:ext cx="100539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419100" algn="just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ha logrado obtener los requisitos necesarios para diseñar los componentes y crear el prototipo del simulador propuesto.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identificaron técnicas y herramientas para el desarrollo de entornos  virtuales.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5" name="Google Shape;1425;p65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6" name="Google Shape;1426;p65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Desarrollo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27" name="Google Shape;1427;p65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p65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65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65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31" name="Google Shape;1431;p65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32" name="Google Shape;1432;p65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3" name="Google Shape;1433;p65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Pruebas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34" name="Google Shape;1434;p65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Resultados</a:t>
            </a:r>
            <a:endParaRPr sz="1100">
              <a:solidFill>
                <a:srgbClr val="B7B7B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/>
          <p:nvPr/>
        </p:nvSpPr>
        <p:spPr>
          <a:xfrm>
            <a:off x="1" y="2447622"/>
            <a:ext cx="12176841" cy="2540632"/>
          </a:xfrm>
          <a:custGeom>
            <a:avLst/>
            <a:gdLst/>
            <a:ahLst/>
            <a:cxnLst/>
            <a:rect l="l" t="t" r="r" b="b"/>
            <a:pathLst>
              <a:path w="13235697" h="2761556" extrusionOk="0">
                <a:moveTo>
                  <a:pt x="4232869" y="0"/>
                </a:moveTo>
                <a:cubicBezTo>
                  <a:pt x="4910414" y="11612"/>
                  <a:pt x="5126557" y="1233713"/>
                  <a:pt x="5447041" y="1245325"/>
                </a:cubicBezTo>
                <a:cubicBezTo>
                  <a:pt x="5704812" y="1229404"/>
                  <a:pt x="6117520" y="465381"/>
                  <a:pt x="6428206" y="608879"/>
                </a:cubicBezTo>
                <a:lnTo>
                  <a:pt x="6435871" y="613322"/>
                </a:lnTo>
                <a:lnTo>
                  <a:pt x="6455905" y="617108"/>
                </a:lnTo>
                <a:cubicBezTo>
                  <a:pt x="6732666" y="696496"/>
                  <a:pt x="7045568" y="1062031"/>
                  <a:pt x="7255604" y="1071335"/>
                </a:cubicBezTo>
                <a:cubicBezTo>
                  <a:pt x="7576086" y="1063006"/>
                  <a:pt x="7792230" y="186490"/>
                  <a:pt x="8469776" y="178162"/>
                </a:cubicBezTo>
                <a:cubicBezTo>
                  <a:pt x="9103696" y="198981"/>
                  <a:pt x="9851936" y="1812523"/>
                  <a:pt x="10474930" y="1820851"/>
                </a:cubicBezTo>
                <a:cubicBezTo>
                  <a:pt x="10930196" y="1837506"/>
                  <a:pt x="11420335" y="1304518"/>
                  <a:pt x="11740818" y="1308682"/>
                </a:cubicBezTo>
                <a:cubicBezTo>
                  <a:pt x="11983427" y="1300875"/>
                  <a:pt x="12563858" y="2006278"/>
                  <a:pt x="13119426" y="2631753"/>
                </a:cubicBezTo>
                <a:lnTo>
                  <a:pt x="13235697" y="2761556"/>
                </a:lnTo>
                <a:lnTo>
                  <a:pt x="0" y="2761556"/>
                </a:lnTo>
                <a:lnTo>
                  <a:pt x="133640" y="2552700"/>
                </a:lnTo>
                <a:cubicBezTo>
                  <a:pt x="488204" y="2003697"/>
                  <a:pt x="800086" y="1568994"/>
                  <a:pt x="961825" y="1576251"/>
                </a:cubicBezTo>
                <a:cubicBezTo>
                  <a:pt x="1282308" y="1570446"/>
                  <a:pt x="1772448" y="2313576"/>
                  <a:pt x="2227714" y="2290354"/>
                </a:cubicBezTo>
                <a:cubicBezTo>
                  <a:pt x="2850707" y="2278743"/>
                  <a:pt x="3598949" y="29027"/>
                  <a:pt x="4232869" y="0"/>
                </a:cubicBezTo>
                <a:close/>
              </a:path>
            </a:pathLst>
          </a:custGeom>
          <a:solidFill>
            <a:schemeClr val="accent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0"/>
          <p:cNvSpPr/>
          <p:nvPr/>
        </p:nvSpPr>
        <p:spPr>
          <a:xfrm>
            <a:off x="0" y="4991415"/>
            <a:ext cx="12192000" cy="18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0"/>
          <p:cNvSpPr/>
          <p:nvPr/>
        </p:nvSpPr>
        <p:spPr>
          <a:xfrm>
            <a:off x="11183308" y="4609363"/>
            <a:ext cx="367609" cy="382052"/>
          </a:xfrm>
          <a:custGeom>
            <a:avLst/>
            <a:gdLst/>
            <a:ahLst/>
            <a:cxnLst/>
            <a:rect l="l" t="t" r="r" b="b"/>
            <a:pathLst>
              <a:path w="584" h="608" extrusionOk="0">
                <a:moveTo>
                  <a:pt x="0" y="608"/>
                </a:moveTo>
                <a:lnTo>
                  <a:pt x="151" y="408"/>
                </a:lnTo>
                <a:lnTo>
                  <a:pt x="31" y="408"/>
                </a:lnTo>
                <a:lnTo>
                  <a:pt x="192" y="232"/>
                </a:lnTo>
                <a:lnTo>
                  <a:pt x="80" y="232"/>
                </a:lnTo>
                <a:lnTo>
                  <a:pt x="292" y="0"/>
                </a:lnTo>
                <a:lnTo>
                  <a:pt x="503" y="232"/>
                </a:lnTo>
                <a:lnTo>
                  <a:pt x="391" y="232"/>
                </a:lnTo>
                <a:lnTo>
                  <a:pt x="552" y="408"/>
                </a:lnTo>
                <a:lnTo>
                  <a:pt x="433" y="408"/>
                </a:lnTo>
                <a:lnTo>
                  <a:pt x="584" y="608"/>
                </a:lnTo>
                <a:lnTo>
                  <a:pt x="0" y="608"/>
                </a:lnTo>
                <a:close/>
              </a:path>
            </a:pathLst>
          </a:custGeom>
          <a:solidFill>
            <a:srgbClr val="1F2B1E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0"/>
          <p:cNvSpPr/>
          <p:nvPr/>
        </p:nvSpPr>
        <p:spPr>
          <a:xfrm>
            <a:off x="11510162" y="4355535"/>
            <a:ext cx="503253" cy="635879"/>
          </a:xfrm>
          <a:custGeom>
            <a:avLst/>
            <a:gdLst/>
            <a:ahLst/>
            <a:cxnLst/>
            <a:rect l="l" t="t" r="r" b="b"/>
            <a:pathLst>
              <a:path w="578" h="733" extrusionOk="0">
                <a:moveTo>
                  <a:pt x="289" y="265"/>
                </a:moveTo>
                <a:lnTo>
                  <a:pt x="290" y="265"/>
                </a:lnTo>
                <a:lnTo>
                  <a:pt x="288" y="265"/>
                </a:lnTo>
                <a:lnTo>
                  <a:pt x="289" y="265"/>
                </a:lnTo>
                <a:close/>
                <a:moveTo>
                  <a:pt x="578" y="733"/>
                </a:moveTo>
                <a:lnTo>
                  <a:pt x="425" y="548"/>
                </a:lnTo>
                <a:lnTo>
                  <a:pt x="524" y="548"/>
                </a:lnTo>
                <a:lnTo>
                  <a:pt x="397" y="395"/>
                </a:lnTo>
                <a:lnTo>
                  <a:pt x="479" y="395"/>
                </a:lnTo>
                <a:lnTo>
                  <a:pt x="381" y="265"/>
                </a:lnTo>
                <a:lnTo>
                  <a:pt x="458" y="265"/>
                </a:lnTo>
                <a:lnTo>
                  <a:pt x="354" y="151"/>
                </a:lnTo>
                <a:lnTo>
                  <a:pt x="427" y="151"/>
                </a:lnTo>
                <a:lnTo>
                  <a:pt x="289" y="0"/>
                </a:lnTo>
                <a:lnTo>
                  <a:pt x="151" y="151"/>
                </a:lnTo>
                <a:lnTo>
                  <a:pt x="224" y="151"/>
                </a:lnTo>
                <a:lnTo>
                  <a:pt x="119" y="265"/>
                </a:lnTo>
                <a:lnTo>
                  <a:pt x="197" y="265"/>
                </a:lnTo>
                <a:lnTo>
                  <a:pt x="99" y="395"/>
                </a:lnTo>
                <a:lnTo>
                  <a:pt x="181" y="395"/>
                </a:lnTo>
                <a:lnTo>
                  <a:pt x="54" y="548"/>
                </a:lnTo>
                <a:lnTo>
                  <a:pt x="153" y="548"/>
                </a:lnTo>
                <a:lnTo>
                  <a:pt x="0" y="733"/>
                </a:lnTo>
                <a:lnTo>
                  <a:pt x="578" y="733"/>
                </a:lnTo>
                <a:close/>
              </a:path>
            </a:pathLst>
          </a:custGeom>
          <a:solidFill>
            <a:schemeClr val="accent1">
              <a:alpha val="698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0"/>
          <p:cNvSpPr/>
          <p:nvPr/>
        </p:nvSpPr>
        <p:spPr>
          <a:xfrm>
            <a:off x="10381632" y="4419614"/>
            <a:ext cx="457712" cy="578335"/>
          </a:xfrm>
          <a:custGeom>
            <a:avLst/>
            <a:gdLst/>
            <a:ahLst/>
            <a:cxnLst/>
            <a:rect l="l" t="t" r="r" b="b"/>
            <a:pathLst>
              <a:path w="578" h="733" extrusionOk="0">
                <a:moveTo>
                  <a:pt x="289" y="265"/>
                </a:moveTo>
                <a:lnTo>
                  <a:pt x="290" y="265"/>
                </a:lnTo>
                <a:lnTo>
                  <a:pt x="288" y="265"/>
                </a:lnTo>
                <a:lnTo>
                  <a:pt x="289" y="265"/>
                </a:lnTo>
                <a:close/>
                <a:moveTo>
                  <a:pt x="578" y="733"/>
                </a:moveTo>
                <a:lnTo>
                  <a:pt x="425" y="548"/>
                </a:lnTo>
                <a:lnTo>
                  <a:pt x="524" y="548"/>
                </a:lnTo>
                <a:lnTo>
                  <a:pt x="397" y="395"/>
                </a:lnTo>
                <a:lnTo>
                  <a:pt x="479" y="395"/>
                </a:lnTo>
                <a:lnTo>
                  <a:pt x="381" y="265"/>
                </a:lnTo>
                <a:lnTo>
                  <a:pt x="458" y="265"/>
                </a:lnTo>
                <a:lnTo>
                  <a:pt x="354" y="151"/>
                </a:lnTo>
                <a:lnTo>
                  <a:pt x="427" y="151"/>
                </a:lnTo>
                <a:lnTo>
                  <a:pt x="289" y="0"/>
                </a:lnTo>
                <a:lnTo>
                  <a:pt x="151" y="151"/>
                </a:lnTo>
                <a:lnTo>
                  <a:pt x="224" y="151"/>
                </a:lnTo>
                <a:lnTo>
                  <a:pt x="119" y="265"/>
                </a:lnTo>
                <a:lnTo>
                  <a:pt x="197" y="265"/>
                </a:lnTo>
                <a:lnTo>
                  <a:pt x="99" y="395"/>
                </a:lnTo>
                <a:lnTo>
                  <a:pt x="181" y="395"/>
                </a:lnTo>
                <a:lnTo>
                  <a:pt x="54" y="548"/>
                </a:lnTo>
                <a:lnTo>
                  <a:pt x="153" y="548"/>
                </a:lnTo>
                <a:lnTo>
                  <a:pt x="0" y="733"/>
                </a:lnTo>
                <a:lnTo>
                  <a:pt x="578" y="733"/>
                </a:lnTo>
                <a:close/>
              </a:path>
            </a:pathLst>
          </a:custGeom>
          <a:solidFill>
            <a:srgbClr val="1F2B1E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0"/>
          <p:cNvSpPr/>
          <p:nvPr/>
        </p:nvSpPr>
        <p:spPr>
          <a:xfrm>
            <a:off x="10629003" y="4474927"/>
            <a:ext cx="503253" cy="523024"/>
          </a:xfrm>
          <a:custGeom>
            <a:avLst/>
            <a:gdLst/>
            <a:ahLst/>
            <a:cxnLst/>
            <a:rect l="l" t="t" r="r" b="b"/>
            <a:pathLst>
              <a:path w="584" h="608" extrusionOk="0">
                <a:moveTo>
                  <a:pt x="0" y="608"/>
                </a:moveTo>
                <a:lnTo>
                  <a:pt x="151" y="408"/>
                </a:lnTo>
                <a:lnTo>
                  <a:pt x="31" y="408"/>
                </a:lnTo>
                <a:lnTo>
                  <a:pt x="192" y="232"/>
                </a:lnTo>
                <a:lnTo>
                  <a:pt x="80" y="232"/>
                </a:lnTo>
                <a:lnTo>
                  <a:pt x="292" y="0"/>
                </a:lnTo>
                <a:lnTo>
                  <a:pt x="503" y="232"/>
                </a:lnTo>
                <a:lnTo>
                  <a:pt x="391" y="232"/>
                </a:lnTo>
                <a:lnTo>
                  <a:pt x="552" y="408"/>
                </a:lnTo>
                <a:lnTo>
                  <a:pt x="433" y="408"/>
                </a:lnTo>
                <a:lnTo>
                  <a:pt x="584" y="608"/>
                </a:lnTo>
                <a:lnTo>
                  <a:pt x="0" y="608"/>
                </a:lnTo>
                <a:close/>
              </a:path>
            </a:pathLst>
          </a:custGeom>
          <a:solidFill>
            <a:schemeClr val="accent1">
              <a:alpha val="698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0"/>
          <p:cNvSpPr/>
          <p:nvPr/>
        </p:nvSpPr>
        <p:spPr>
          <a:xfrm rot="1587893">
            <a:off x="7700271" y="931240"/>
            <a:ext cx="2131988" cy="938075"/>
          </a:xfrm>
          <a:custGeom>
            <a:avLst/>
            <a:gdLst/>
            <a:ahLst/>
            <a:cxnLst/>
            <a:rect l="l" t="t" r="r" b="b"/>
            <a:pathLst>
              <a:path w="3333750" h="1466850" extrusionOk="0">
                <a:moveTo>
                  <a:pt x="3328511" y="594943"/>
                </a:moveTo>
                <a:cubicBezTo>
                  <a:pt x="3278981" y="594943"/>
                  <a:pt x="3227546" y="586371"/>
                  <a:pt x="3178016" y="583513"/>
                </a:cubicBezTo>
                <a:cubicBezTo>
                  <a:pt x="3117056" y="579703"/>
                  <a:pt x="3056096" y="576846"/>
                  <a:pt x="2994184" y="573988"/>
                </a:cubicBezTo>
                <a:cubicBezTo>
                  <a:pt x="2906554" y="570178"/>
                  <a:pt x="2817971" y="567321"/>
                  <a:pt x="2730341" y="563511"/>
                </a:cubicBezTo>
                <a:cubicBezTo>
                  <a:pt x="2560796" y="556843"/>
                  <a:pt x="2391251" y="550176"/>
                  <a:pt x="2220754" y="544461"/>
                </a:cubicBezTo>
                <a:cubicBezTo>
                  <a:pt x="2157889" y="541603"/>
                  <a:pt x="2095024" y="539698"/>
                  <a:pt x="2032159" y="536841"/>
                </a:cubicBezTo>
                <a:cubicBezTo>
                  <a:pt x="2015966" y="535888"/>
                  <a:pt x="1999774" y="535888"/>
                  <a:pt x="1983581" y="534936"/>
                </a:cubicBezTo>
                <a:cubicBezTo>
                  <a:pt x="1980724" y="534936"/>
                  <a:pt x="1977866" y="534936"/>
                  <a:pt x="1975009" y="534936"/>
                </a:cubicBezTo>
                <a:cubicBezTo>
                  <a:pt x="1973104" y="534936"/>
                  <a:pt x="1971199" y="534936"/>
                  <a:pt x="1968341" y="534936"/>
                </a:cubicBezTo>
                <a:cubicBezTo>
                  <a:pt x="1958816" y="534936"/>
                  <a:pt x="1965484" y="529221"/>
                  <a:pt x="1955959" y="528268"/>
                </a:cubicBezTo>
                <a:cubicBezTo>
                  <a:pt x="1938814" y="528268"/>
                  <a:pt x="1921669" y="527316"/>
                  <a:pt x="1904524" y="527316"/>
                </a:cubicBezTo>
                <a:cubicBezTo>
                  <a:pt x="1894046" y="527316"/>
                  <a:pt x="1869281" y="533031"/>
                  <a:pt x="1871186" y="516838"/>
                </a:cubicBezTo>
                <a:cubicBezTo>
                  <a:pt x="1846421" y="522553"/>
                  <a:pt x="1825466" y="523506"/>
                  <a:pt x="1802606" y="513028"/>
                </a:cubicBezTo>
                <a:cubicBezTo>
                  <a:pt x="1787366" y="506361"/>
                  <a:pt x="1779746" y="509218"/>
                  <a:pt x="1779746" y="493026"/>
                </a:cubicBezTo>
                <a:cubicBezTo>
                  <a:pt x="1779746" y="476833"/>
                  <a:pt x="1790224" y="480643"/>
                  <a:pt x="1805464" y="477786"/>
                </a:cubicBezTo>
                <a:cubicBezTo>
                  <a:pt x="1798796" y="455878"/>
                  <a:pt x="1794034" y="432066"/>
                  <a:pt x="1794986" y="408253"/>
                </a:cubicBezTo>
                <a:cubicBezTo>
                  <a:pt x="1795939" y="396823"/>
                  <a:pt x="1790224" y="384441"/>
                  <a:pt x="1789271" y="371106"/>
                </a:cubicBezTo>
                <a:cubicBezTo>
                  <a:pt x="1788319" y="360628"/>
                  <a:pt x="1794034" y="348246"/>
                  <a:pt x="1783556" y="344436"/>
                </a:cubicBezTo>
                <a:cubicBezTo>
                  <a:pt x="1784509" y="342531"/>
                  <a:pt x="1785461" y="340626"/>
                  <a:pt x="1786414" y="339673"/>
                </a:cubicBezTo>
                <a:cubicBezTo>
                  <a:pt x="1775936" y="339673"/>
                  <a:pt x="1766411" y="343483"/>
                  <a:pt x="1760696" y="336816"/>
                </a:cubicBezTo>
                <a:cubicBezTo>
                  <a:pt x="1755934" y="330148"/>
                  <a:pt x="1756886" y="313956"/>
                  <a:pt x="1760696" y="307288"/>
                </a:cubicBezTo>
                <a:cubicBezTo>
                  <a:pt x="1748314" y="306336"/>
                  <a:pt x="1740694" y="197751"/>
                  <a:pt x="1737836" y="177748"/>
                </a:cubicBezTo>
                <a:cubicBezTo>
                  <a:pt x="1733074" y="141553"/>
                  <a:pt x="1728311" y="105358"/>
                  <a:pt x="1723549" y="69163"/>
                </a:cubicBezTo>
                <a:cubicBezTo>
                  <a:pt x="1722596" y="59638"/>
                  <a:pt x="1721644" y="4393"/>
                  <a:pt x="1709261" y="7251"/>
                </a:cubicBezTo>
                <a:cubicBezTo>
                  <a:pt x="1716881" y="80593"/>
                  <a:pt x="1722596" y="153936"/>
                  <a:pt x="1731169" y="227278"/>
                </a:cubicBezTo>
                <a:cubicBezTo>
                  <a:pt x="1732121" y="237756"/>
                  <a:pt x="1734026" y="249186"/>
                  <a:pt x="1734979" y="259663"/>
                </a:cubicBezTo>
                <a:cubicBezTo>
                  <a:pt x="1735931" y="269188"/>
                  <a:pt x="1726406" y="260616"/>
                  <a:pt x="1726406" y="272998"/>
                </a:cubicBezTo>
                <a:cubicBezTo>
                  <a:pt x="1726406" y="293001"/>
                  <a:pt x="1731169" y="313003"/>
                  <a:pt x="1734026" y="333006"/>
                </a:cubicBezTo>
                <a:cubicBezTo>
                  <a:pt x="1735931" y="343483"/>
                  <a:pt x="1737836" y="354913"/>
                  <a:pt x="1737836" y="365391"/>
                </a:cubicBezTo>
                <a:cubicBezTo>
                  <a:pt x="1737836" y="375868"/>
                  <a:pt x="1749266" y="408253"/>
                  <a:pt x="1733074" y="407301"/>
                </a:cubicBezTo>
                <a:cubicBezTo>
                  <a:pt x="1732121" y="401586"/>
                  <a:pt x="1733074" y="389203"/>
                  <a:pt x="1727359" y="388251"/>
                </a:cubicBezTo>
                <a:cubicBezTo>
                  <a:pt x="1715929" y="386346"/>
                  <a:pt x="1704499" y="384441"/>
                  <a:pt x="1693069" y="383488"/>
                </a:cubicBezTo>
                <a:cubicBezTo>
                  <a:pt x="1683544" y="382536"/>
                  <a:pt x="1686401" y="373963"/>
                  <a:pt x="1685449" y="365391"/>
                </a:cubicBezTo>
                <a:cubicBezTo>
                  <a:pt x="1684496" y="357771"/>
                  <a:pt x="1677829" y="351103"/>
                  <a:pt x="1677829" y="344436"/>
                </a:cubicBezTo>
                <a:cubicBezTo>
                  <a:pt x="1677829" y="341578"/>
                  <a:pt x="1674971" y="331101"/>
                  <a:pt x="1674971" y="325386"/>
                </a:cubicBezTo>
                <a:cubicBezTo>
                  <a:pt x="1674971" y="321576"/>
                  <a:pt x="1666399" y="314908"/>
                  <a:pt x="1662589" y="308241"/>
                </a:cubicBezTo>
                <a:cubicBezTo>
                  <a:pt x="1654969" y="293953"/>
                  <a:pt x="1641634" y="325386"/>
                  <a:pt x="1642586" y="332053"/>
                </a:cubicBezTo>
                <a:cubicBezTo>
                  <a:pt x="1588294" y="329196"/>
                  <a:pt x="1539716" y="350151"/>
                  <a:pt x="1520666" y="404443"/>
                </a:cubicBezTo>
                <a:cubicBezTo>
                  <a:pt x="1512094" y="429208"/>
                  <a:pt x="1533049" y="456831"/>
                  <a:pt x="1552099" y="472071"/>
                </a:cubicBezTo>
                <a:cubicBezTo>
                  <a:pt x="1574959" y="490168"/>
                  <a:pt x="1605439" y="495883"/>
                  <a:pt x="1634014" y="493978"/>
                </a:cubicBezTo>
                <a:cubicBezTo>
                  <a:pt x="1634966" y="511123"/>
                  <a:pt x="1617821" y="508266"/>
                  <a:pt x="1619726" y="522553"/>
                </a:cubicBezTo>
                <a:cubicBezTo>
                  <a:pt x="1594009" y="517791"/>
                  <a:pt x="1560671" y="509218"/>
                  <a:pt x="1535906" y="513028"/>
                </a:cubicBezTo>
                <a:cubicBezTo>
                  <a:pt x="1522571" y="514933"/>
                  <a:pt x="1512094" y="522553"/>
                  <a:pt x="1496854" y="522553"/>
                </a:cubicBezTo>
                <a:cubicBezTo>
                  <a:pt x="1481614" y="522553"/>
                  <a:pt x="1468279" y="522553"/>
                  <a:pt x="1453039" y="519696"/>
                </a:cubicBezTo>
                <a:cubicBezTo>
                  <a:pt x="1454944" y="533031"/>
                  <a:pt x="1433989" y="528268"/>
                  <a:pt x="1426369" y="528268"/>
                </a:cubicBezTo>
                <a:cubicBezTo>
                  <a:pt x="1407319" y="529221"/>
                  <a:pt x="1387316" y="529221"/>
                  <a:pt x="1368266" y="530173"/>
                </a:cubicBezTo>
                <a:cubicBezTo>
                  <a:pt x="1360646" y="530173"/>
                  <a:pt x="1365409" y="542556"/>
                  <a:pt x="1360646" y="542556"/>
                </a:cubicBezTo>
                <a:cubicBezTo>
                  <a:pt x="1356836" y="542556"/>
                  <a:pt x="1353026" y="542556"/>
                  <a:pt x="1349216" y="542556"/>
                </a:cubicBezTo>
                <a:cubicBezTo>
                  <a:pt x="1303496" y="544461"/>
                  <a:pt x="1256824" y="545413"/>
                  <a:pt x="1211104" y="547318"/>
                </a:cubicBezTo>
                <a:cubicBezTo>
                  <a:pt x="1044416" y="553033"/>
                  <a:pt x="878681" y="558748"/>
                  <a:pt x="711994" y="564463"/>
                </a:cubicBezTo>
                <a:cubicBezTo>
                  <a:pt x="604361" y="568273"/>
                  <a:pt x="496729" y="572083"/>
                  <a:pt x="389096" y="575893"/>
                </a:cubicBezTo>
                <a:cubicBezTo>
                  <a:pt x="283369" y="579703"/>
                  <a:pt x="178594" y="593038"/>
                  <a:pt x="71914" y="593038"/>
                </a:cubicBezTo>
                <a:cubicBezTo>
                  <a:pt x="50959" y="593038"/>
                  <a:pt x="28099" y="598753"/>
                  <a:pt x="7144" y="601611"/>
                </a:cubicBezTo>
                <a:cubicBezTo>
                  <a:pt x="46196" y="605421"/>
                  <a:pt x="85249" y="598753"/>
                  <a:pt x="125254" y="596848"/>
                </a:cubicBezTo>
                <a:cubicBezTo>
                  <a:pt x="197644" y="593991"/>
                  <a:pt x="270034" y="592086"/>
                  <a:pt x="342424" y="589228"/>
                </a:cubicBezTo>
                <a:cubicBezTo>
                  <a:pt x="466249" y="581608"/>
                  <a:pt x="589121" y="576846"/>
                  <a:pt x="711994" y="573036"/>
                </a:cubicBezTo>
                <a:cubicBezTo>
                  <a:pt x="927259" y="565416"/>
                  <a:pt x="1142524" y="575893"/>
                  <a:pt x="1357789" y="564463"/>
                </a:cubicBezTo>
                <a:cubicBezTo>
                  <a:pt x="1356836" y="560653"/>
                  <a:pt x="1356836" y="555891"/>
                  <a:pt x="1355884" y="552081"/>
                </a:cubicBezTo>
                <a:cubicBezTo>
                  <a:pt x="1383506" y="552081"/>
                  <a:pt x="1412081" y="551128"/>
                  <a:pt x="1440656" y="551128"/>
                </a:cubicBezTo>
                <a:cubicBezTo>
                  <a:pt x="1455896" y="551128"/>
                  <a:pt x="1453039" y="556843"/>
                  <a:pt x="1467326" y="557796"/>
                </a:cubicBezTo>
                <a:cubicBezTo>
                  <a:pt x="1480661" y="558748"/>
                  <a:pt x="1493996" y="554938"/>
                  <a:pt x="1507331" y="555891"/>
                </a:cubicBezTo>
                <a:cubicBezTo>
                  <a:pt x="1517809" y="555891"/>
                  <a:pt x="1528286" y="559701"/>
                  <a:pt x="1537811" y="564463"/>
                </a:cubicBezTo>
                <a:cubicBezTo>
                  <a:pt x="1542574" y="567321"/>
                  <a:pt x="1550194" y="573036"/>
                  <a:pt x="1555909" y="573036"/>
                </a:cubicBezTo>
                <a:cubicBezTo>
                  <a:pt x="1560671" y="573036"/>
                  <a:pt x="1578769" y="571131"/>
                  <a:pt x="1581626" y="573988"/>
                </a:cubicBezTo>
                <a:cubicBezTo>
                  <a:pt x="1586389" y="578751"/>
                  <a:pt x="1582579" y="655903"/>
                  <a:pt x="1577816" y="655903"/>
                </a:cubicBezTo>
                <a:cubicBezTo>
                  <a:pt x="1563529" y="655903"/>
                  <a:pt x="1548289" y="656856"/>
                  <a:pt x="1534001" y="655903"/>
                </a:cubicBezTo>
                <a:cubicBezTo>
                  <a:pt x="1528286" y="655903"/>
                  <a:pt x="1522571" y="653998"/>
                  <a:pt x="1516856" y="653998"/>
                </a:cubicBezTo>
                <a:cubicBezTo>
                  <a:pt x="1512094" y="653998"/>
                  <a:pt x="1507331" y="653046"/>
                  <a:pt x="1502569" y="653046"/>
                </a:cubicBezTo>
                <a:cubicBezTo>
                  <a:pt x="1495901" y="653046"/>
                  <a:pt x="1501616" y="647331"/>
                  <a:pt x="1497806" y="646378"/>
                </a:cubicBezTo>
                <a:cubicBezTo>
                  <a:pt x="1493996" y="645426"/>
                  <a:pt x="1482566" y="643521"/>
                  <a:pt x="1480661" y="647331"/>
                </a:cubicBezTo>
                <a:cubicBezTo>
                  <a:pt x="1475899" y="653998"/>
                  <a:pt x="1473994" y="652093"/>
                  <a:pt x="1466374" y="652093"/>
                </a:cubicBezTo>
                <a:cubicBezTo>
                  <a:pt x="1453039" y="652093"/>
                  <a:pt x="1439704" y="653046"/>
                  <a:pt x="1427321" y="653046"/>
                </a:cubicBezTo>
                <a:cubicBezTo>
                  <a:pt x="1417796" y="653046"/>
                  <a:pt x="1393031" y="649236"/>
                  <a:pt x="1393031" y="660666"/>
                </a:cubicBezTo>
                <a:cubicBezTo>
                  <a:pt x="1393031" y="664476"/>
                  <a:pt x="1383506" y="669238"/>
                  <a:pt x="1380649" y="671143"/>
                </a:cubicBezTo>
                <a:cubicBezTo>
                  <a:pt x="1362551" y="678763"/>
                  <a:pt x="1344454" y="688288"/>
                  <a:pt x="1329214" y="700671"/>
                </a:cubicBezTo>
                <a:cubicBezTo>
                  <a:pt x="1289209" y="733056"/>
                  <a:pt x="1310164" y="761631"/>
                  <a:pt x="1328261" y="798778"/>
                </a:cubicBezTo>
                <a:cubicBezTo>
                  <a:pt x="1329214" y="799731"/>
                  <a:pt x="1329214" y="801636"/>
                  <a:pt x="1330166" y="802588"/>
                </a:cubicBezTo>
                <a:cubicBezTo>
                  <a:pt x="1253014" y="808303"/>
                  <a:pt x="1175861" y="814971"/>
                  <a:pt x="1098709" y="820686"/>
                </a:cubicBezTo>
                <a:cubicBezTo>
                  <a:pt x="1070134" y="822591"/>
                  <a:pt x="1040606" y="825448"/>
                  <a:pt x="1012031" y="827353"/>
                </a:cubicBezTo>
                <a:cubicBezTo>
                  <a:pt x="1010126" y="827353"/>
                  <a:pt x="1008221" y="842593"/>
                  <a:pt x="1008221" y="843546"/>
                </a:cubicBezTo>
                <a:cubicBezTo>
                  <a:pt x="1004411" y="861643"/>
                  <a:pt x="1011079" y="849261"/>
                  <a:pt x="1014889" y="860691"/>
                </a:cubicBezTo>
                <a:cubicBezTo>
                  <a:pt x="1017746" y="870216"/>
                  <a:pt x="1006316" y="890218"/>
                  <a:pt x="1005364" y="902601"/>
                </a:cubicBezTo>
                <a:cubicBezTo>
                  <a:pt x="1004411" y="914031"/>
                  <a:pt x="1005364" y="926413"/>
                  <a:pt x="1007269" y="937843"/>
                </a:cubicBezTo>
                <a:cubicBezTo>
                  <a:pt x="1009174" y="939748"/>
                  <a:pt x="1018699" y="937843"/>
                  <a:pt x="1021556" y="937843"/>
                </a:cubicBezTo>
                <a:cubicBezTo>
                  <a:pt x="1013936" y="945463"/>
                  <a:pt x="999649" y="946416"/>
                  <a:pt x="992981" y="954036"/>
                </a:cubicBezTo>
                <a:cubicBezTo>
                  <a:pt x="992029" y="954988"/>
                  <a:pt x="990124" y="964513"/>
                  <a:pt x="988219" y="967371"/>
                </a:cubicBezTo>
                <a:cubicBezTo>
                  <a:pt x="984409" y="973086"/>
                  <a:pt x="980599" y="979753"/>
                  <a:pt x="975836" y="985468"/>
                </a:cubicBezTo>
                <a:cubicBezTo>
                  <a:pt x="972026" y="991183"/>
                  <a:pt x="974884" y="1006423"/>
                  <a:pt x="967264" y="1007376"/>
                </a:cubicBezTo>
                <a:cubicBezTo>
                  <a:pt x="952976" y="1008328"/>
                  <a:pt x="939641" y="1010233"/>
                  <a:pt x="925354" y="1011186"/>
                </a:cubicBezTo>
                <a:cubicBezTo>
                  <a:pt x="926306" y="1021663"/>
                  <a:pt x="938689" y="1018806"/>
                  <a:pt x="947261" y="1018806"/>
                </a:cubicBezTo>
                <a:cubicBezTo>
                  <a:pt x="953929" y="1018806"/>
                  <a:pt x="959644" y="1019758"/>
                  <a:pt x="966311" y="1019758"/>
                </a:cubicBezTo>
                <a:cubicBezTo>
                  <a:pt x="974884" y="1020711"/>
                  <a:pt x="972026" y="1022616"/>
                  <a:pt x="972979" y="1031188"/>
                </a:cubicBezTo>
                <a:cubicBezTo>
                  <a:pt x="979646" y="1064526"/>
                  <a:pt x="1020604" y="1071193"/>
                  <a:pt x="1049179" y="1066431"/>
                </a:cubicBezTo>
                <a:cubicBezTo>
                  <a:pt x="1074896" y="1061668"/>
                  <a:pt x="1087279" y="1056906"/>
                  <a:pt x="1110139" y="1042618"/>
                </a:cubicBezTo>
                <a:cubicBezTo>
                  <a:pt x="1117759" y="1037856"/>
                  <a:pt x="1138714" y="1042618"/>
                  <a:pt x="1147286" y="1042618"/>
                </a:cubicBezTo>
                <a:cubicBezTo>
                  <a:pt x="1203484" y="1043571"/>
                  <a:pt x="1260634" y="1044523"/>
                  <a:pt x="1316831" y="1046428"/>
                </a:cubicBezTo>
                <a:cubicBezTo>
                  <a:pt x="1331119" y="1046428"/>
                  <a:pt x="1346359" y="1047381"/>
                  <a:pt x="1360646" y="1047381"/>
                </a:cubicBezTo>
                <a:cubicBezTo>
                  <a:pt x="1367314" y="1047381"/>
                  <a:pt x="1387316" y="1083576"/>
                  <a:pt x="1389221" y="1093101"/>
                </a:cubicBezTo>
                <a:cubicBezTo>
                  <a:pt x="1368266" y="1096911"/>
                  <a:pt x="1374934" y="1134058"/>
                  <a:pt x="1376839" y="1149298"/>
                </a:cubicBezTo>
                <a:cubicBezTo>
                  <a:pt x="1376839" y="1154061"/>
                  <a:pt x="1377791" y="1158823"/>
                  <a:pt x="1377791" y="1163586"/>
                </a:cubicBezTo>
                <a:cubicBezTo>
                  <a:pt x="1377791" y="1166443"/>
                  <a:pt x="1388269" y="1163586"/>
                  <a:pt x="1389221" y="1165491"/>
                </a:cubicBezTo>
                <a:cubicBezTo>
                  <a:pt x="1394936" y="1174063"/>
                  <a:pt x="1384459" y="1187398"/>
                  <a:pt x="1384459" y="1195971"/>
                </a:cubicBezTo>
                <a:cubicBezTo>
                  <a:pt x="1378744" y="1189303"/>
                  <a:pt x="1356836" y="1184541"/>
                  <a:pt x="1349216" y="1187398"/>
                </a:cubicBezTo>
                <a:cubicBezTo>
                  <a:pt x="1332071" y="1195018"/>
                  <a:pt x="1333024" y="1254073"/>
                  <a:pt x="1333024" y="1271218"/>
                </a:cubicBezTo>
                <a:cubicBezTo>
                  <a:pt x="1333024" y="1285506"/>
                  <a:pt x="1333024" y="1302651"/>
                  <a:pt x="1348264" y="1308366"/>
                </a:cubicBezTo>
                <a:cubicBezTo>
                  <a:pt x="1359694" y="1313128"/>
                  <a:pt x="1379696" y="1310271"/>
                  <a:pt x="1385411" y="1297888"/>
                </a:cubicBezTo>
                <a:cubicBezTo>
                  <a:pt x="1391126" y="1286458"/>
                  <a:pt x="1377791" y="1268361"/>
                  <a:pt x="1393984" y="1268361"/>
                </a:cubicBezTo>
                <a:cubicBezTo>
                  <a:pt x="1411129" y="1268361"/>
                  <a:pt x="1428274" y="1274076"/>
                  <a:pt x="1424464" y="1252168"/>
                </a:cubicBezTo>
                <a:cubicBezTo>
                  <a:pt x="1423511" y="1245501"/>
                  <a:pt x="1428274" y="1221688"/>
                  <a:pt x="1434941" y="1221688"/>
                </a:cubicBezTo>
                <a:cubicBezTo>
                  <a:pt x="1440656" y="1221688"/>
                  <a:pt x="1433989" y="1192161"/>
                  <a:pt x="1437799" y="1186446"/>
                </a:cubicBezTo>
                <a:cubicBezTo>
                  <a:pt x="1445419" y="1174063"/>
                  <a:pt x="1510189" y="1194066"/>
                  <a:pt x="1521619" y="1196923"/>
                </a:cubicBezTo>
                <a:cubicBezTo>
                  <a:pt x="1552099" y="1204543"/>
                  <a:pt x="1581626" y="1208353"/>
                  <a:pt x="1613059" y="1211211"/>
                </a:cubicBezTo>
                <a:cubicBezTo>
                  <a:pt x="1621631" y="1212163"/>
                  <a:pt x="1640681" y="1216926"/>
                  <a:pt x="1645444" y="1224546"/>
                </a:cubicBezTo>
                <a:cubicBezTo>
                  <a:pt x="1650206" y="1232166"/>
                  <a:pt x="1645444" y="1256931"/>
                  <a:pt x="1646396" y="1266456"/>
                </a:cubicBezTo>
                <a:cubicBezTo>
                  <a:pt x="1646396" y="1295983"/>
                  <a:pt x="1648301" y="1323606"/>
                  <a:pt x="1643539" y="1353133"/>
                </a:cubicBezTo>
                <a:cubicBezTo>
                  <a:pt x="1642586" y="1356943"/>
                  <a:pt x="1638776" y="1354086"/>
                  <a:pt x="1637824" y="1359801"/>
                </a:cubicBezTo>
                <a:cubicBezTo>
                  <a:pt x="1636871" y="1365516"/>
                  <a:pt x="1638776" y="1373136"/>
                  <a:pt x="1639729" y="1378851"/>
                </a:cubicBezTo>
                <a:cubicBezTo>
                  <a:pt x="1640681" y="1392186"/>
                  <a:pt x="1644491" y="1404568"/>
                  <a:pt x="1646396" y="1416951"/>
                </a:cubicBezTo>
                <a:cubicBezTo>
                  <a:pt x="1648301" y="1428381"/>
                  <a:pt x="1645444" y="1474101"/>
                  <a:pt x="1668304" y="1461718"/>
                </a:cubicBezTo>
                <a:cubicBezTo>
                  <a:pt x="1684496" y="1453146"/>
                  <a:pt x="1671161" y="1446478"/>
                  <a:pt x="1678781" y="1432191"/>
                </a:cubicBezTo>
                <a:cubicBezTo>
                  <a:pt x="1687354" y="1416951"/>
                  <a:pt x="1688306" y="1387423"/>
                  <a:pt x="1687354" y="1371231"/>
                </a:cubicBezTo>
                <a:cubicBezTo>
                  <a:pt x="1685449" y="1351228"/>
                  <a:pt x="1675924" y="1337893"/>
                  <a:pt x="1675924" y="1315033"/>
                </a:cubicBezTo>
                <a:cubicBezTo>
                  <a:pt x="1675924" y="1287411"/>
                  <a:pt x="1674971" y="1258836"/>
                  <a:pt x="1674971" y="1231213"/>
                </a:cubicBezTo>
                <a:cubicBezTo>
                  <a:pt x="1674971" y="1211211"/>
                  <a:pt x="1731169" y="1210258"/>
                  <a:pt x="1744504" y="1209306"/>
                </a:cubicBezTo>
                <a:cubicBezTo>
                  <a:pt x="1793081" y="1204543"/>
                  <a:pt x="1837849" y="1185493"/>
                  <a:pt x="1887379" y="1184541"/>
                </a:cubicBezTo>
                <a:cubicBezTo>
                  <a:pt x="1887379" y="1195971"/>
                  <a:pt x="1883569" y="1213116"/>
                  <a:pt x="1887379" y="1222641"/>
                </a:cubicBezTo>
                <a:cubicBezTo>
                  <a:pt x="1888331" y="1224546"/>
                  <a:pt x="1897856" y="1227403"/>
                  <a:pt x="1897856" y="1235023"/>
                </a:cubicBezTo>
                <a:cubicBezTo>
                  <a:pt x="1898809" y="1246453"/>
                  <a:pt x="1898809" y="1256931"/>
                  <a:pt x="1899761" y="1268361"/>
                </a:cubicBezTo>
                <a:cubicBezTo>
                  <a:pt x="1899761" y="1275028"/>
                  <a:pt x="1935956" y="1261693"/>
                  <a:pt x="1935956" y="1273123"/>
                </a:cubicBezTo>
                <a:cubicBezTo>
                  <a:pt x="1935956" y="1285506"/>
                  <a:pt x="1935956" y="1313128"/>
                  <a:pt x="1955006" y="1313128"/>
                </a:cubicBezTo>
                <a:cubicBezTo>
                  <a:pt x="1969294" y="1313128"/>
                  <a:pt x="1990249" y="1313128"/>
                  <a:pt x="1991201" y="1294078"/>
                </a:cubicBezTo>
                <a:cubicBezTo>
                  <a:pt x="1992154" y="1275028"/>
                  <a:pt x="1992154" y="1255978"/>
                  <a:pt x="1992154" y="1236928"/>
                </a:cubicBezTo>
                <a:cubicBezTo>
                  <a:pt x="1992154" y="1222641"/>
                  <a:pt x="1994059" y="1201686"/>
                  <a:pt x="1981676" y="1192161"/>
                </a:cubicBezTo>
                <a:cubicBezTo>
                  <a:pt x="1967389" y="1181683"/>
                  <a:pt x="1951196" y="1194066"/>
                  <a:pt x="1938814" y="1195018"/>
                </a:cubicBezTo>
                <a:cubicBezTo>
                  <a:pt x="1938814" y="1190256"/>
                  <a:pt x="1937861" y="1185493"/>
                  <a:pt x="1937861" y="1180731"/>
                </a:cubicBezTo>
                <a:cubicBezTo>
                  <a:pt x="1937861" y="1176921"/>
                  <a:pt x="1937861" y="1172158"/>
                  <a:pt x="1937861" y="1168348"/>
                </a:cubicBezTo>
                <a:cubicBezTo>
                  <a:pt x="1937861" y="1163586"/>
                  <a:pt x="1943576" y="1168348"/>
                  <a:pt x="1945481" y="1166443"/>
                </a:cubicBezTo>
                <a:cubicBezTo>
                  <a:pt x="1948339" y="1163586"/>
                  <a:pt x="1952149" y="1168348"/>
                  <a:pt x="1952149" y="1162633"/>
                </a:cubicBezTo>
                <a:cubicBezTo>
                  <a:pt x="1952149" y="1157871"/>
                  <a:pt x="1950244" y="1155966"/>
                  <a:pt x="1955006" y="1155013"/>
                </a:cubicBezTo>
                <a:cubicBezTo>
                  <a:pt x="1963579" y="1153108"/>
                  <a:pt x="1960721" y="1139773"/>
                  <a:pt x="1952149" y="1140726"/>
                </a:cubicBezTo>
                <a:cubicBezTo>
                  <a:pt x="1952149" y="1142631"/>
                  <a:pt x="1951196" y="1145488"/>
                  <a:pt x="1951196" y="1148346"/>
                </a:cubicBezTo>
                <a:cubicBezTo>
                  <a:pt x="1951196" y="1139773"/>
                  <a:pt x="1951196" y="1131201"/>
                  <a:pt x="1950244" y="1122628"/>
                </a:cubicBezTo>
                <a:cubicBezTo>
                  <a:pt x="1949291" y="1116913"/>
                  <a:pt x="1949291" y="1110246"/>
                  <a:pt x="1948339" y="1104531"/>
                </a:cubicBezTo>
                <a:cubicBezTo>
                  <a:pt x="1947386" y="1094053"/>
                  <a:pt x="1944529" y="1100721"/>
                  <a:pt x="1940719" y="1095006"/>
                </a:cubicBezTo>
                <a:cubicBezTo>
                  <a:pt x="1938814" y="1092148"/>
                  <a:pt x="1936909" y="1097863"/>
                  <a:pt x="1935956" y="1090243"/>
                </a:cubicBezTo>
                <a:cubicBezTo>
                  <a:pt x="1935956" y="1088338"/>
                  <a:pt x="1942624" y="1079766"/>
                  <a:pt x="1943576" y="1077861"/>
                </a:cubicBezTo>
                <a:cubicBezTo>
                  <a:pt x="1948339" y="1071193"/>
                  <a:pt x="1955959" y="1052143"/>
                  <a:pt x="1962626" y="1048333"/>
                </a:cubicBezTo>
                <a:cubicBezTo>
                  <a:pt x="1971199" y="1043571"/>
                  <a:pt x="1993106" y="1047381"/>
                  <a:pt x="2002631" y="1047381"/>
                </a:cubicBezTo>
                <a:cubicBezTo>
                  <a:pt x="2031206" y="1046428"/>
                  <a:pt x="2060734" y="1046428"/>
                  <a:pt x="2089309" y="1045476"/>
                </a:cubicBezTo>
                <a:cubicBezTo>
                  <a:pt x="2117884" y="1044523"/>
                  <a:pt x="2147411" y="1044523"/>
                  <a:pt x="2175986" y="1043571"/>
                </a:cubicBezTo>
                <a:cubicBezTo>
                  <a:pt x="2187416" y="1043571"/>
                  <a:pt x="2204561" y="1039761"/>
                  <a:pt x="2215991" y="1042618"/>
                </a:cubicBezTo>
                <a:cubicBezTo>
                  <a:pt x="2245519" y="1065478"/>
                  <a:pt x="2312194" y="1088338"/>
                  <a:pt x="2340769" y="1052143"/>
                </a:cubicBezTo>
                <a:cubicBezTo>
                  <a:pt x="2350294" y="1039761"/>
                  <a:pt x="2346484" y="1021663"/>
                  <a:pt x="2362676" y="1019758"/>
                </a:cubicBezTo>
                <a:cubicBezTo>
                  <a:pt x="2375059" y="1018806"/>
                  <a:pt x="2387441" y="1017853"/>
                  <a:pt x="2399824" y="1015948"/>
                </a:cubicBezTo>
                <a:cubicBezTo>
                  <a:pt x="2387441" y="1010233"/>
                  <a:pt x="2378869" y="1008328"/>
                  <a:pt x="2365534" y="1006423"/>
                </a:cubicBezTo>
                <a:cubicBezTo>
                  <a:pt x="2345531" y="1003566"/>
                  <a:pt x="2359819" y="997851"/>
                  <a:pt x="2350294" y="983563"/>
                </a:cubicBezTo>
                <a:cubicBezTo>
                  <a:pt x="2344579" y="974991"/>
                  <a:pt x="2338864" y="958798"/>
                  <a:pt x="2332196" y="953083"/>
                </a:cubicBezTo>
                <a:cubicBezTo>
                  <a:pt x="2324576" y="946416"/>
                  <a:pt x="2312194" y="946416"/>
                  <a:pt x="2305526" y="938796"/>
                </a:cubicBezTo>
                <a:cubicBezTo>
                  <a:pt x="2325529" y="938796"/>
                  <a:pt x="2322671" y="933081"/>
                  <a:pt x="2322671" y="912126"/>
                </a:cubicBezTo>
                <a:cubicBezTo>
                  <a:pt x="2322671" y="894981"/>
                  <a:pt x="2319814" y="876883"/>
                  <a:pt x="2310289" y="862596"/>
                </a:cubicBezTo>
                <a:cubicBezTo>
                  <a:pt x="2312194" y="855928"/>
                  <a:pt x="2324576" y="857833"/>
                  <a:pt x="2321719" y="847356"/>
                </a:cubicBezTo>
                <a:cubicBezTo>
                  <a:pt x="2320766" y="843546"/>
                  <a:pt x="2317909" y="827353"/>
                  <a:pt x="2315051" y="827353"/>
                </a:cubicBezTo>
                <a:cubicBezTo>
                  <a:pt x="2273141" y="824496"/>
                  <a:pt x="2231231" y="820686"/>
                  <a:pt x="2189321" y="817828"/>
                </a:cubicBezTo>
                <a:cubicBezTo>
                  <a:pt x="2161699" y="815923"/>
                  <a:pt x="2134076" y="810208"/>
                  <a:pt x="2105501" y="810208"/>
                </a:cubicBezTo>
                <a:cubicBezTo>
                  <a:pt x="2071211" y="810208"/>
                  <a:pt x="2034064" y="797826"/>
                  <a:pt x="1999774" y="801636"/>
                </a:cubicBezTo>
                <a:cubicBezTo>
                  <a:pt x="2008346" y="782586"/>
                  <a:pt x="2021681" y="760678"/>
                  <a:pt x="2018824" y="738771"/>
                </a:cubicBezTo>
                <a:cubicBezTo>
                  <a:pt x="2015966" y="719721"/>
                  <a:pt x="2035016" y="699718"/>
                  <a:pt x="2021681" y="679716"/>
                </a:cubicBezTo>
                <a:cubicBezTo>
                  <a:pt x="2009299" y="661618"/>
                  <a:pt x="1978819" y="670191"/>
                  <a:pt x="1962626" y="674953"/>
                </a:cubicBezTo>
                <a:cubicBezTo>
                  <a:pt x="1952149" y="677811"/>
                  <a:pt x="1947386" y="675906"/>
                  <a:pt x="1942624" y="666381"/>
                </a:cubicBezTo>
                <a:cubicBezTo>
                  <a:pt x="1940719" y="661618"/>
                  <a:pt x="1929289" y="659713"/>
                  <a:pt x="1924526" y="657808"/>
                </a:cubicBezTo>
                <a:cubicBezTo>
                  <a:pt x="1913096" y="653046"/>
                  <a:pt x="1899761" y="653046"/>
                  <a:pt x="1887379" y="652093"/>
                </a:cubicBezTo>
                <a:cubicBezTo>
                  <a:pt x="1861661" y="650188"/>
                  <a:pt x="1837849" y="653998"/>
                  <a:pt x="1815941" y="654951"/>
                </a:cubicBezTo>
                <a:cubicBezTo>
                  <a:pt x="1797844" y="655903"/>
                  <a:pt x="1798796" y="657808"/>
                  <a:pt x="1796891" y="639711"/>
                </a:cubicBezTo>
                <a:cubicBezTo>
                  <a:pt x="1794034" y="618756"/>
                  <a:pt x="1792129" y="598753"/>
                  <a:pt x="1789271" y="577798"/>
                </a:cubicBezTo>
                <a:cubicBezTo>
                  <a:pt x="1787366" y="563511"/>
                  <a:pt x="1785461" y="558748"/>
                  <a:pt x="1803559" y="555891"/>
                </a:cubicBezTo>
                <a:cubicBezTo>
                  <a:pt x="1810226" y="554938"/>
                  <a:pt x="1824514" y="555891"/>
                  <a:pt x="1833086" y="555891"/>
                </a:cubicBezTo>
                <a:cubicBezTo>
                  <a:pt x="1848326" y="555891"/>
                  <a:pt x="1859756" y="556843"/>
                  <a:pt x="1874044" y="556843"/>
                </a:cubicBezTo>
                <a:cubicBezTo>
                  <a:pt x="1878806" y="556843"/>
                  <a:pt x="1874044" y="551128"/>
                  <a:pt x="1876901" y="550176"/>
                </a:cubicBezTo>
                <a:cubicBezTo>
                  <a:pt x="1879759" y="549223"/>
                  <a:pt x="1883569" y="550176"/>
                  <a:pt x="1886426" y="550176"/>
                </a:cubicBezTo>
                <a:cubicBezTo>
                  <a:pt x="1894046" y="550176"/>
                  <a:pt x="1900714" y="550176"/>
                  <a:pt x="1908334" y="549223"/>
                </a:cubicBezTo>
                <a:cubicBezTo>
                  <a:pt x="1920716" y="548271"/>
                  <a:pt x="1933099" y="549223"/>
                  <a:pt x="1946434" y="549223"/>
                </a:cubicBezTo>
                <a:cubicBezTo>
                  <a:pt x="1955006" y="549223"/>
                  <a:pt x="1963579" y="549223"/>
                  <a:pt x="1973104" y="550176"/>
                </a:cubicBezTo>
                <a:cubicBezTo>
                  <a:pt x="1982629" y="550176"/>
                  <a:pt x="1973104" y="556843"/>
                  <a:pt x="1978819" y="559701"/>
                </a:cubicBezTo>
                <a:cubicBezTo>
                  <a:pt x="1985486" y="563511"/>
                  <a:pt x="2005489" y="559701"/>
                  <a:pt x="2013109" y="560653"/>
                </a:cubicBezTo>
                <a:cubicBezTo>
                  <a:pt x="2034064" y="560653"/>
                  <a:pt x="2054066" y="561606"/>
                  <a:pt x="2075021" y="561606"/>
                </a:cubicBezTo>
                <a:cubicBezTo>
                  <a:pt x="2089309" y="561606"/>
                  <a:pt x="2102644" y="561606"/>
                  <a:pt x="2116931" y="562558"/>
                </a:cubicBezTo>
                <a:cubicBezTo>
                  <a:pt x="2195989" y="563511"/>
                  <a:pt x="2275999" y="564463"/>
                  <a:pt x="2355056" y="565416"/>
                </a:cubicBezTo>
                <a:cubicBezTo>
                  <a:pt x="2438876" y="566368"/>
                  <a:pt x="2522696" y="568273"/>
                  <a:pt x="2607469" y="571131"/>
                </a:cubicBezTo>
                <a:cubicBezTo>
                  <a:pt x="2850356" y="579703"/>
                  <a:pt x="3093244" y="588276"/>
                  <a:pt x="3336131" y="596848"/>
                </a:cubicBezTo>
                <a:cubicBezTo>
                  <a:pt x="3336131" y="595896"/>
                  <a:pt x="3336131" y="595896"/>
                  <a:pt x="3336131" y="594943"/>
                </a:cubicBezTo>
                <a:cubicBezTo>
                  <a:pt x="3332321" y="594943"/>
                  <a:pt x="3330416" y="594943"/>
                  <a:pt x="3328511" y="594943"/>
                </a:cubicBezTo>
                <a:close/>
                <a:moveTo>
                  <a:pt x="1124426" y="984516"/>
                </a:moveTo>
                <a:cubicBezTo>
                  <a:pt x="1123474" y="965466"/>
                  <a:pt x="1113949" y="949273"/>
                  <a:pt x="1096804" y="940701"/>
                </a:cubicBezTo>
                <a:cubicBezTo>
                  <a:pt x="1087279" y="935938"/>
                  <a:pt x="1079659" y="936891"/>
                  <a:pt x="1075849" y="928318"/>
                </a:cubicBezTo>
                <a:cubicBezTo>
                  <a:pt x="1074896" y="925461"/>
                  <a:pt x="1075849" y="919746"/>
                  <a:pt x="1075849" y="917841"/>
                </a:cubicBezTo>
                <a:cubicBezTo>
                  <a:pt x="1075849" y="903553"/>
                  <a:pt x="1076801" y="888313"/>
                  <a:pt x="1076801" y="874026"/>
                </a:cubicBezTo>
                <a:cubicBezTo>
                  <a:pt x="1076801" y="858786"/>
                  <a:pt x="1074896" y="860691"/>
                  <a:pt x="1088231" y="857833"/>
                </a:cubicBezTo>
                <a:cubicBezTo>
                  <a:pt x="1105376" y="854976"/>
                  <a:pt x="1127284" y="853071"/>
                  <a:pt x="1144429" y="853071"/>
                </a:cubicBezTo>
                <a:cubicBezTo>
                  <a:pt x="1163479" y="853071"/>
                  <a:pt x="1182529" y="847356"/>
                  <a:pt x="1202531" y="848308"/>
                </a:cubicBezTo>
                <a:cubicBezTo>
                  <a:pt x="1199674" y="863548"/>
                  <a:pt x="1193959" y="879741"/>
                  <a:pt x="1193959" y="895933"/>
                </a:cubicBezTo>
                <a:cubicBezTo>
                  <a:pt x="1193959" y="908316"/>
                  <a:pt x="1185386" y="944511"/>
                  <a:pt x="1205389" y="938796"/>
                </a:cubicBezTo>
                <a:cubicBezTo>
                  <a:pt x="1198721" y="944511"/>
                  <a:pt x="1191101" y="948321"/>
                  <a:pt x="1183481" y="952131"/>
                </a:cubicBezTo>
                <a:cubicBezTo>
                  <a:pt x="1174909" y="955941"/>
                  <a:pt x="1178719" y="964513"/>
                  <a:pt x="1178719" y="974038"/>
                </a:cubicBezTo>
                <a:cubicBezTo>
                  <a:pt x="1187291" y="974038"/>
                  <a:pt x="1194911" y="973086"/>
                  <a:pt x="1203484" y="973086"/>
                </a:cubicBezTo>
                <a:cubicBezTo>
                  <a:pt x="1213009" y="973086"/>
                  <a:pt x="1201579" y="960703"/>
                  <a:pt x="1210151" y="959751"/>
                </a:cubicBezTo>
                <a:cubicBezTo>
                  <a:pt x="1221581" y="958798"/>
                  <a:pt x="1233964" y="958798"/>
                  <a:pt x="1245394" y="957846"/>
                </a:cubicBezTo>
                <a:cubicBezTo>
                  <a:pt x="1253966" y="957846"/>
                  <a:pt x="1256824" y="966418"/>
                  <a:pt x="1266349" y="964513"/>
                </a:cubicBezTo>
                <a:cubicBezTo>
                  <a:pt x="1264444" y="973086"/>
                  <a:pt x="1259681" y="972133"/>
                  <a:pt x="1256824" y="964513"/>
                </a:cubicBezTo>
                <a:cubicBezTo>
                  <a:pt x="1255871" y="966418"/>
                  <a:pt x="1253966" y="970228"/>
                  <a:pt x="1253966" y="973086"/>
                </a:cubicBezTo>
                <a:cubicBezTo>
                  <a:pt x="1264444" y="972133"/>
                  <a:pt x="1277779" y="972133"/>
                  <a:pt x="1277779" y="958798"/>
                </a:cubicBezTo>
                <a:cubicBezTo>
                  <a:pt x="1277779" y="942606"/>
                  <a:pt x="1266349" y="946416"/>
                  <a:pt x="1255871" y="935938"/>
                </a:cubicBezTo>
                <a:cubicBezTo>
                  <a:pt x="1265396" y="930223"/>
                  <a:pt x="1260634" y="910221"/>
                  <a:pt x="1260634" y="899743"/>
                </a:cubicBezTo>
                <a:cubicBezTo>
                  <a:pt x="1279684" y="927366"/>
                  <a:pt x="1299686" y="954988"/>
                  <a:pt x="1318736" y="981658"/>
                </a:cubicBezTo>
                <a:cubicBezTo>
                  <a:pt x="1253014" y="981658"/>
                  <a:pt x="1188244" y="983563"/>
                  <a:pt x="1124426" y="984516"/>
                </a:cubicBezTo>
                <a:close/>
                <a:moveTo>
                  <a:pt x="1202531" y="961656"/>
                </a:moveTo>
                <a:cubicBezTo>
                  <a:pt x="1202531" y="969276"/>
                  <a:pt x="1198721" y="970228"/>
                  <a:pt x="1195864" y="962608"/>
                </a:cubicBezTo>
                <a:cubicBezTo>
                  <a:pt x="1197769" y="962608"/>
                  <a:pt x="1199674" y="962608"/>
                  <a:pt x="1202531" y="961656"/>
                </a:cubicBezTo>
                <a:close/>
                <a:moveTo>
                  <a:pt x="1373029" y="980706"/>
                </a:moveTo>
                <a:cubicBezTo>
                  <a:pt x="1353979" y="980706"/>
                  <a:pt x="1350169" y="983563"/>
                  <a:pt x="1339691" y="968323"/>
                </a:cubicBezTo>
                <a:cubicBezTo>
                  <a:pt x="1333976" y="958798"/>
                  <a:pt x="1329214" y="948321"/>
                  <a:pt x="1322546" y="939748"/>
                </a:cubicBezTo>
                <a:cubicBezTo>
                  <a:pt x="1305401" y="914983"/>
                  <a:pt x="1287304" y="889266"/>
                  <a:pt x="1271111" y="865453"/>
                </a:cubicBezTo>
                <a:cubicBezTo>
                  <a:pt x="1269206" y="862596"/>
                  <a:pt x="1254919" y="842593"/>
                  <a:pt x="1259681" y="841641"/>
                </a:cubicBezTo>
                <a:cubicBezTo>
                  <a:pt x="1275874" y="839736"/>
                  <a:pt x="1291114" y="838783"/>
                  <a:pt x="1307306" y="836878"/>
                </a:cubicBezTo>
                <a:cubicBezTo>
                  <a:pt x="1339691" y="834021"/>
                  <a:pt x="1364456" y="829258"/>
                  <a:pt x="1395889" y="841641"/>
                </a:cubicBezTo>
                <a:cubicBezTo>
                  <a:pt x="1369219" y="879741"/>
                  <a:pt x="1374934" y="935938"/>
                  <a:pt x="1373029" y="980706"/>
                </a:cubicBezTo>
                <a:close/>
                <a:moveTo>
                  <a:pt x="1387316" y="980706"/>
                </a:moveTo>
                <a:cubicBezTo>
                  <a:pt x="1371124" y="985468"/>
                  <a:pt x="1387316" y="938796"/>
                  <a:pt x="1387316" y="980706"/>
                </a:cubicBezTo>
                <a:lnTo>
                  <a:pt x="1387316" y="980706"/>
                </a:lnTo>
                <a:close/>
                <a:moveTo>
                  <a:pt x="1395889" y="1231213"/>
                </a:moveTo>
                <a:cubicBezTo>
                  <a:pt x="1391126" y="1232166"/>
                  <a:pt x="1381601" y="1229308"/>
                  <a:pt x="1387316" y="1222641"/>
                </a:cubicBezTo>
                <a:cubicBezTo>
                  <a:pt x="1393031" y="1216926"/>
                  <a:pt x="1396841" y="1226451"/>
                  <a:pt x="1395889" y="1231213"/>
                </a:cubicBezTo>
                <a:close/>
                <a:moveTo>
                  <a:pt x="1404461" y="849261"/>
                </a:moveTo>
                <a:cubicBezTo>
                  <a:pt x="1400651" y="869263"/>
                  <a:pt x="1395889" y="890218"/>
                  <a:pt x="1392079" y="910221"/>
                </a:cubicBezTo>
                <a:cubicBezTo>
                  <a:pt x="1390174" y="921651"/>
                  <a:pt x="1396841" y="961656"/>
                  <a:pt x="1378744" y="956893"/>
                </a:cubicBezTo>
                <a:cubicBezTo>
                  <a:pt x="1380649" y="940701"/>
                  <a:pt x="1387316" y="836878"/>
                  <a:pt x="1404461" y="849261"/>
                </a:cubicBezTo>
                <a:close/>
                <a:moveTo>
                  <a:pt x="1414939" y="810208"/>
                </a:moveTo>
                <a:lnTo>
                  <a:pt x="1392079" y="808303"/>
                </a:lnTo>
                <a:lnTo>
                  <a:pt x="1414939" y="810208"/>
                </a:lnTo>
                <a:lnTo>
                  <a:pt x="1414939" y="810208"/>
                </a:lnTo>
                <a:close/>
                <a:moveTo>
                  <a:pt x="1578769" y="516838"/>
                </a:moveTo>
                <a:cubicBezTo>
                  <a:pt x="1586389" y="516838"/>
                  <a:pt x="1598771" y="515886"/>
                  <a:pt x="1604486" y="521601"/>
                </a:cubicBezTo>
                <a:cubicBezTo>
                  <a:pt x="1597819" y="521601"/>
                  <a:pt x="1577816" y="526363"/>
                  <a:pt x="1578769" y="516838"/>
                </a:cubicBezTo>
                <a:close/>
                <a:moveTo>
                  <a:pt x="1557814" y="514933"/>
                </a:moveTo>
                <a:cubicBezTo>
                  <a:pt x="1563529" y="513981"/>
                  <a:pt x="1569244" y="521601"/>
                  <a:pt x="1564481" y="521601"/>
                </a:cubicBezTo>
                <a:cubicBezTo>
                  <a:pt x="1555909" y="521601"/>
                  <a:pt x="1547336" y="521601"/>
                  <a:pt x="1538764" y="521601"/>
                </a:cubicBezTo>
                <a:cubicBezTo>
                  <a:pt x="1545431" y="518743"/>
                  <a:pt x="1551146" y="514933"/>
                  <a:pt x="1557814" y="514933"/>
                </a:cubicBezTo>
                <a:close/>
                <a:moveTo>
                  <a:pt x="1522571" y="518743"/>
                </a:moveTo>
                <a:lnTo>
                  <a:pt x="1548289" y="512076"/>
                </a:lnTo>
                <a:cubicBezTo>
                  <a:pt x="1540669" y="514933"/>
                  <a:pt x="1524476" y="524458"/>
                  <a:pt x="1522571" y="518743"/>
                </a:cubicBezTo>
                <a:close/>
                <a:moveTo>
                  <a:pt x="1559719" y="569226"/>
                </a:moveTo>
                <a:cubicBezTo>
                  <a:pt x="1547336" y="563511"/>
                  <a:pt x="1534001" y="557796"/>
                  <a:pt x="1521619" y="551128"/>
                </a:cubicBezTo>
                <a:cubicBezTo>
                  <a:pt x="1535906" y="551128"/>
                  <a:pt x="1549241" y="551128"/>
                  <a:pt x="1563529" y="551128"/>
                </a:cubicBezTo>
                <a:cubicBezTo>
                  <a:pt x="1569244" y="551128"/>
                  <a:pt x="1564481" y="555891"/>
                  <a:pt x="1573054" y="556843"/>
                </a:cubicBezTo>
                <a:cubicBezTo>
                  <a:pt x="1580674" y="557796"/>
                  <a:pt x="1581626" y="561606"/>
                  <a:pt x="1580674" y="570178"/>
                </a:cubicBezTo>
                <a:cubicBezTo>
                  <a:pt x="1574006" y="570178"/>
                  <a:pt x="1567339" y="569226"/>
                  <a:pt x="1559719" y="569226"/>
                </a:cubicBezTo>
                <a:close/>
                <a:moveTo>
                  <a:pt x="1592104" y="553033"/>
                </a:moveTo>
                <a:cubicBezTo>
                  <a:pt x="1600676" y="551128"/>
                  <a:pt x="1620679" y="548271"/>
                  <a:pt x="1618774" y="563511"/>
                </a:cubicBezTo>
                <a:cubicBezTo>
                  <a:pt x="1617821" y="573988"/>
                  <a:pt x="1599724" y="569226"/>
                  <a:pt x="1590199" y="570178"/>
                </a:cubicBezTo>
                <a:cubicBezTo>
                  <a:pt x="1590199" y="564463"/>
                  <a:pt x="1591151" y="558748"/>
                  <a:pt x="1592104" y="553033"/>
                </a:cubicBezTo>
                <a:close/>
                <a:moveTo>
                  <a:pt x="1612106" y="635901"/>
                </a:moveTo>
                <a:cubicBezTo>
                  <a:pt x="1615916" y="651141"/>
                  <a:pt x="1592104" y="653046"/>
                  <a:pt x="1592104" y="639711"/>
                </a:cubicBezTo>
                <a:cubicBezTo>
                  <a:pt x="1592104" y="618756"/>
                  <a:pt x="1592104" y="596848"/>
                  <a:pt x="1592104" y="575893"/>
                </a:cubicBezTo>
                <a:cubicBezTo>
                  <a:pt x="1592104" y="572083"/>
                  <a:pt x="1605439" y="573988"/>
                  <a:pt x="1608296" y="573988"/>
                </a:cubicBezTo>
                <a:cubicBezTo>
                  <a:pt x="1619726" y="573988"/>
                  <a:pt x="1619726" y="572083"/>
                  <a:pt x="1620679" y="583513"/>
                </a:cubicBezTo>
                <a:cubicBezTo>
                  <a:pt x="1622584" y="599706"/>
                  <a:pt x="1621631" y="617803"/>
                  <a:pt x="1626394" y="633043"/>
                </a:cubicBezTo>
                <a:cubicBezTo>
                  <a:pt x="1621631" y="633996"/>
                  <a:pt x="1616869" y="634948"/>
                  <a:pt x="1612106" y="635901"/>
                </a:cubicBezTo>
                <a:close/>
                <a:moveTo>
                  <a:pt x="1935004" y="1231213"/>
                </a:moveTo>
                <a:cubicBezTo>
                  <a:pt x="1916906" y="1235023"/>
                  <a:pt x="1940719" y="1211211"/>
                  <a:pt x="1935004" y="1231213"/>
                </a:cubicBezTo>
                <a:lnTo>
                  <a:pt x="1935004" y="1231213"/>
                </a:lnTo>
                <a:close/>
                <a:moveTo>
                  <a:pt x="1946434" y="980706"/>
                </a:moveTo>
                <a:cubicBezTo>
                  <a:pt x="1933099" y="984516"/>
                  <a:pt x="1935956" y="972133"/>
                  <a:pt x="1935004" y="962608"/>
                </a:cubicBezTo>
                <a:cubicBezTo>
                  <a:pt x="1938814" y="961656"/>
                  <a:pt x="1943576" y="961656"/>
                  <a:pt x="1947386" y="962608"/>
                </a:cubicBezTo>
                <a:cubicBezTo>
                  <a:pt x="1947386" y="969276"/>
                  <a:pt x="1947386" y="974991"/>
                  <a:pt x="1946434" y="980706"/>
                </a:cubicBezTo>
                <a:close/>
                <a:moveTo>
                  <a:pt x="2073116" y="934986"/>
                </a:moveTo>
                <a:cubicBezTo>
                  <a:pt x="2063591" y="944511"/>
                  <a:pt x="2051209" y="939748"/>
                  <a:pt x="2051209" y="954988"/>
                </a:cubicBezTo>
                <a:cubicBezTo>
                  <a:pt x="2051209" y="971181"/>
                  <a:pt x="2056924" y="973086"/>
                  <a:pt x="2073116" y="972133"/>
                </a:cubicBezTo>
                <a:cubicBezTo>
                  <a:pt x="2070259" y="970228"/>
                  <a:pt x="2055019" y="969276"/>
                  <a:pt x="2060734" y="963561"/>
                </a:cubicBezTo>
                <a:cubicBezTo>
                  <a:pt x="2061686" y="962608"/>
                  <a:pt x="2068354" y="963561"/>
                  <a:pt x="2070259" y="963561"/>
                </a:cubicBezTo>
                <a:cubicBezTo>
                  <a:pt x="2078831" y="963561"/>
                  <a:pt x="2074069" y="957846"/>
                  <a:pt x="2077879" y="956893"/>
                </a:cubicBezTo>
                <a:cubicBezTo>
                  <a:pt x="2087404" y="954988"/>
                  <a:pt x="2119789" y="954988"/>
                  <a:pt x="2121694" y="963561"/>
                </a:cubicBezTo>
                <a:cubicBezTo>
                  <a:pt x="2123599" y="973086"/>
                  <a:pt x="2123599" y="973086"/>
                  <a:pt x="2133124" y="972133"/>
                </a:cubicBezTo>
                <a:cubicBezTo>
                  <a:pt x="2147411" y="971181"/>
                  <a:pt x="2146459" y="972133"/>
                  <a:pt x="2146459" y="956893"/>
                </a:cubicBezTo>
                <a:cubicBezTo>
                  <a:pt x="2146459" y="949273"/>
                  <a:pt x="2126456" y="941653"/>
                  <a:pt x="2118836" y="937843"/>
                </a:cubicBezTo>
                <a:cubicBezTo>
                  <a:pt x="2123599" y="937843"/>
                  <a:pt x="2133124" y="940701"/>
                  <a:pt x="2133124" y="934986"/>
                </a:cubicBezTo>
                <a:cubicBezTo>
                  <a:pt x="2133124" y="922603"/>
                  <a:pt x="2133124" y="910221"/>
                  <a:pt x="2133124" y="898791"/>
                </a:cubicBezTo>
                <a:cubicBezTo>
                  <a:pt x="2133124" y="881646"/>
                  <a:pt x="2128361" y="864501"/>
                  <a:pt x="2124551" y="848308"/>
                </a:cubicBezTo>
                <a:cubicBezTo>
                  <a:pt x="2155031" y="847356"/>
                  <a:pt x="2188369" y="852118"/>
                  <a:pt x="2218849" y="855928"/>
                </a:cubicBezTo>
                <a:cubicBezTo>
                  <a:pt x="2227421" y="856881"/>
                  <a:pt x="2235994" y="857833"/>
                  <a:pt x="2245519" y="858786"/>
                </a:cubicBezTo>
                <a:cubicBezTo>
                  <a:pt x="2249329" y="858786"/>
                  <a:pt x="2247424" y="873073"/>
                  <a:pt x="2247424" y="876883"/>
                </a:cubicBezTo>
                <a:cubicBezTo>
                  <a:pt x="2247424" y="887361"/>
                  <a:pt x="2241709" y="933081"/>
                  <a:pt x="2252186" y="934986"/>
                </a:cubicBezTo>
                <a:cubicBezTo>
                  <a:pt x="2235994" y="935938"/>
                  <a:pt x="2218849" y="941653"/>
                  <a:pt x="2208371" y="954988"/>
                </a:cubicBezTo>
                <a:cubicBezTo>
                  <a:pt x="2205514" y="959751"/>
                  <a:pt x="2197894" y="984516"/>
                  <a:pt x="2195989" y="984516"/>
                </a:cubicBezTo>
                <a:cubicBezTo>
                  <a:pt x="2176939" y="984516"/>
                  <a:pt x="2157889" y="983563"/>
                  <a:pt x="2138839" y="983563"/>
                </a:cubicBezTo>
                <a:cubicBezTo>
                  <a:pt x="2095024" y="982611"/>
                  <a:pt x="2051209" y="981658"/>
                  <a:pt x="2006441" y="981658"/>
                </a:cubicBezTo>
                <a:cubicBezTo>
                  <a:pt x="2026444" y="952131"/>
                  <a:pt x="2046446" y="923556"/>
                  <a:pt x="2066449" y="894028"/>
                </a:cubicBezTo>
                <a:cubicBezTo>
                  <a:pt x="2067401" y="903553"/>
                  <a:pt x="2062639" y="931176"/>
                  <a:pt x="2073116" y="934986"/>
                </a:cubicBezTo>
                <a:close/>
                <a:moveTo>
                  <a:pt x="2123599" y="959751"/>
                </a:moveTo>
                <a:cubicBezTo>
                  <a:pt x="2126456" y="962608"/>
                  <a:pt x="2129314" y="962608"/>
                  <a:pt x="2126456" y="968323"/>
                </a:cubicBezTo>
                <a:cubicBezTo>
                  <a:pt x="2126456" y="965466"/>
                  <a:pt x="2124551" y="962608"/>
                  <a:pt x="2123599" y="959751"/>
                </a:cubicBezTo>
                <a:close/>
                <a:moveTo>
                  <a:pt x="1960721" y="838783"/>
                </a:moveTo>
                <a:cubicBezTo>
                  <a:pt x="1958816" y="836878"/>
                  <a:pt x="1957864" y="834973"/>
                  <a:pt x="1955959" y="832116"/>
                </a:cubicBezTo>
                <a:cubicBezTo>
                  <a:pt x="1992154" y="834973"/>
                  <a:pt x="2031206" y="841641"/>
                  <a:pt x="2066449" y="841641"/>
                </a:cubicBezTo>
                <a:cubicBezTo>
                  <a:pt x="2044541" y="879741"/>
                  <a:pt x="2015966" y="914983"/>
                  <a:pt x="1992154" y="953083"/>
                </a:cubicBezTo>
                <a:cubicBezTo>
                  <a:pt x="1984534" y="965466"/>
                  <a:pt x="1980724" y="981658"/>
                  <a:pt x="1964531" y="981658"/>
                </a:cubicBezTo>
                <a:cubicBezTo>
                  <a:pt x="1944529" y="981658"/>
                  <a:pt x="1950244" y="977848"/>
                  <a:pt x="1950244" y="959751"/>
                </a:cubicBezTo>
                <a:cubicBezTo>
                  <a:pt x="1949291" y="922603"/>
                  <a:pt x="1952149" y="874978"/>
                  <a:pt x="1930241" y="842593"/>
                </a:cubicBezTo>
                <a:cubicBezTo>
                  <a:pt x="1940719" y="840688"/>
                  <a:pt x="1950244" y="839736"/>
                  <a:pt x="1960721" y="838783"/>
                </a:cubicBezTo>
                <a:close/>
                <a:moveTo>
                  <a:pt x="1924526" y="846403"/>
                </a:moveTo>
                <a:cubicBezTo>
                  <a:pt x="1947386" y="854023"/>
                  <a:pt x="1944529" y="938796"/>
                  <a:pt x="1946434" y="956893"/>
                </a:cubicBezTo>
                <a:cubicBezTo>
                  <a:pt x="1931194" y="958798"/>
                  <a:pt x="1934051" y="954036"/>
                  <a:pt x="1933099" y="940701"/>
                </a:cubicBezTo>
                <a:cubicBezTo>
                  <a:pt x="1933099" y="931176"/>
                  <a:pt x="1932146" y="921651"/>
                  <a:pt x="1930241" y="912126"/>
                </a:cubicBezTo>
                <a:cubicBezTo>
                  <a:pt x="1928336" y="901648"/>
                  <a:pt x="1911191" y="846403"/>
                  <a:pt x="1924526" y="846403"/>
                </a:cubicBezTo>
                <a:close/>
                <a:moveTo>
                  <a:pt x="1779746" y="420636"/>
                </a:moveTo>
                <a:cubicBezTo>
                  <a:pt x="1780699" y="425398"/>
                  <a:pt x="1785461" y="456831"/>
                  <a:pt x="1782604" y="456831"/>
                </a:cubicBezTo>
                <a:cubicBezTo>
                  <a:pt x="1767364" y="456831"/>
                  <a:pt x="1777841" y="431113"/>
                  <a:pt x="1773079" y="420636"/>
                </a:cubicBezTo>
                <a:cubicBezTo>
                  <a:pt x="1775936" y="420636"/>
                  <a:pt x="1777841" y="420636"/>
                  <a:pt x="1779746" y="420636"/>
                </a:cubicBezTo>
                <a:close/>
                <a:moveTo>
                  <a:pt x="1776889" y="399681"/>
                </a:moveTo>
                <a:cubicBezTo>
                  <a:pt x="1774031" y="397776"/>
                  <a:pt x="1772126" y="397776"/>
                  <a:pt x="1775936" y="392061"/>
                </a:cubicBezTo>
                <a:cubicBezTo>
                  <a:pt x="1780699" y="393013"/>
                  <a:pt x="1777841" y="394918"/>
                  <a:pt x="1776889" y="399681"/>
                </a:cubicBezTo>
                <a:close/>
                <a:moveTo>
                  <a:pt x="1776889" y="382536"/>
                </a:moveTo>
                <a:cubicBezTo>
                  <a:pt x="1776889" y="384441"/>
                  <a:pt x="1775936" y="385393"/>
                  <a:pt x="1775936" y="387298"/>
                </a:cubicBezTo>
                <a:cubicBezTo>
                  <a:pt x="1774031" y="386346"/>
                  <a:pt x="1772126" y="385393"/>
                  <a:pt x="1771174" y="384441"/>
                </a:cubicBezTo>
                <a:cubicBezTo>
                  <a:pt x="1773079" y="379678"/>
                  <a:pt x="1774031" y="381583"/>
                  <a:pt x="1776889" y="382536"/>
                </a:cubicBezTo>
                <a:close/>
                <a:moveTo>
                  <a:pt x="1774031" y="361581"/>
                </a:moveTo>
                <a:cubicBezTo>
                  <a:pt x="1774031" y="363486"/>
                  <a:pt x="1773079" y="365391"/>
                  <a:pt x="1773079" y="366343"/>
                </a:cubicBezTo>
                <a:cubicBezTo>
                  <a:pt x="1771174" y="365391"/>
                  <a:pt x="1769269" y="365391"/>
                  <a:pt x="1766411" y="364438"/>
                </a:cubicBezTo>
                <a:cubicBezTo>
                  <a:pt x="1768316" y="363486"/>
                  <a:pt x="1771174" y="362533"/>
                  <a:pt x="1774031" y="361581"/>
                </a:cubicBezTo>
                <a:close/>
                <a:moveTo>
                  <a:pt x="1762601" y="559701"/>
                </a:moveTo>
                <a:cubicBezTo>
                  <a:pt x="1765459" y="561606"/>
                  <a:pt x="1769269" y="564463"/>
                  <a:pt x="1772126" y="566368"/>
                </a:cubicBezTo>
                <a:cubicBezTo>
                  <a:pt x="1763554" y="567321"/>
                  <a:pt x="1754981" y="568273"/>
                  <a:pt x="1746409" y="569226"/>
                </a:cubicBezTo>
                <a:cubicBezTo>
                  <a:pt x="1743551" y="555891"/>
                  <a:pt x="1754029" y="559701"/>
                  <a:pt x="1762601" y="559701"/>
                </a:cubicBezTo>
                <a:close/>
                <a:moveTo>
                  <a:pt x="1683544" y="497788"/>
                </a:moveTo>
                <a:cubicBezTo>
                  <a:pt x="1682591" y="487311"/>
                  <a:pt x="1680686" y="474928"/>
                  <a:pt x="1682591" y="464451"/>
                </a:cubicBezTo>
                <a:cubicBezTo>
                  <a:pt x="1687354" y="443496"/>
                  <a:pt x="1689259" y="446353"/>
                  <a:pt x="1710214" y="443496"/>
                </a:cubicBezTo>
                <a:cubicBezTo>
                  <a:pt x="1714024" y="442543"/>
                  <a:pt x="1726406" y="443496"/>
                  <a:pt x="1729264" y="440638"/>
                </a:cubicBezTo>
                <a:cubicBezTo>
                  <a:pt x="1733074" y="436828"/>
                  <a:pt x="1728311" y="424446"/>
                  <a:pt x="1734979" y="424446"/>
                </a:cubicBezTo>
                <a:cubicBezTo>
                  <a:pt x="1754981" y="424446"/>
                  <a:pt x="1749266" y="439686"/>
                  <a:pt x="1750219" y="455878"/>
                </a:cubicBezTo>
                <a:cubicBezTo>
                  <a:pt x="1751171" y="465403"/>
                  <a:pt x="1751171" y="473023"/>
                  <a:pt x="1753076" y="482548"/>
                </a:cubicBezTo>
                <a:cubicBezTo>
                  <a:pt x="1756886" y="501598"/>
                  <a:pt x="1756886" y="508266"/>
                  <a:pt x="1738789" y="511123"/>
                </a:cubicBezTo>
                <a:cubicBezTo>
                  <a:pt x="1734979" y="512076"/>
                  <a:pt x="1724501" y="516838"/>
                  <a:pt x="1721644" y="516838"/>
                </a:cubicBezTo>
                <a:cubicBezTo>
                  <a:pt x="1717834" y="516838"/>
                  <a:pt x="1717834" y="513981"/>
                  <a:pt x="1716881" y="513981"/>
                </a:cubicBezTo>
                <a:cubicBezTo>
                  <a:pt x="1714024" y="513028"/>
                  <a:pt x="1715929" y="509218"/>
                  <a:pt x="1711166" y="509218"/>
                </a:cubicBezTo>
                <a:cubicBezTo>
                  <a:pt x="1708309" y="509218"/>
                  <a:pt x="1705451" y="510171"/>
                  <a:pt x="1702594" y="508266"/>
                </a:cubicBezTo>
                <a:cubicBezTo>
                  <a:pt x="1696879" y="504456"/>
                  <a:pt x="1690211" y="501598"/>
                  <a:pt x="1683544" y="497788"/>
                </a:cubicBezTo>
                <a:close/>
                <a:moveTo>
                  <a:pt x="1737836" y="608278"/>
                </a:moveTo>
                <a:cubicBezTo>
                  <a:pt x="1737836" y="616851"/>
                  <a:pt x="1737836" y="626376"/>
                  <a:pt x="1737836" y="634948"/>
                </a:cubicBezTo>
                <a:cubicBezTo>
                  <a:pt x="1737836" y="648283"/>
                  <a:pt x="1737836" y="646378"/>
                  <a:pt x="1724501" y="646378"/>
                </a:cubicBezTo>
                <a:cubicBezTo>
                  <a:pt x="1713071" y="646378"/>
                  <a:pt x="1711166" y="649236"/>
                  <a:pt x="1711166" y="637806"/>
                </a:cubicBezTo>
                <a:cubicBezTo>
                  <a:pt x="1711166" y="633043"/>
                  <a:pt x="1730216" y="633996"/>
                  <a:pt x="1734979" y="633996"/>
                </a:cubicBezTo>
                <a:cubicBezTo>
                  <a:pt x="1727359" y="632091"/>
                  <a:pt x="1715929" y="633043"/>
                  <a:pt x="1714024" y="624471"/>
                </a:cubicBezTo>
                <a:cubicBezTo>
                  <a:pt x="1721644" y="625423"/>
                  <a:pt x="1725454" y="624471"/>
                  <a:pt x="1725454" y="617803"/>
                </a:cubicBezTo>
                <a:cubicBezTo>
                  <a:pt x="1725454" y="614946"/>
                  <a:pt x="1726406" y="610183"/>
                  <a:pt x="1725454" y="607326"/>
                </a:cubicBezTo>
                <a:cubicBezTo>
                  <a:pt x="1724501" y="605421"/>
                  <a:pt x="1716881" y="607326"/>
                  <a:pt x="1716881" y="604468"/>
                </a:cubicBezTo>
                <a:cubicBezTo>
                  <a:pt x="1718786" y="594943"/>
                  <a:pt x="1719739" y="586371"/>
                  <a:pt x="1721644" y="576846"/>
                </a:cubicBezTo>
                <a:cubicBezTo>
                  <a:pt x="1722596" y="570178"/>
                  <a:pt x="1732121" y="573036"/>
                  <a:pt x="1737836" y="572083"/>
                </a:cubicBezTo>
                <a:cubicBezTo>
                  <a:pt x="1737836" y="584466"/>
                  <a:pt x="1737836" y="596848"/>
                  <a:pt x="1737836" y="608278"/>
                </a:cubicBezTo>
                <a:close/>
                <a:moveTo>
                  <a:pt x="1737836" y="567321"/>
                </a:moveTo>
                <a:cubicBezTo>
                  <a:pt x="1721644" y="569226"/>
                  <a:pt x="1717834" y="561606"/>
                  <a:pt x="1702594" y="554938"/>
                </a:cubicBezTo>
                <a:cubicBezTo>
                  <a:pt x="1708309" y="553986"/>
                  <a:pt x="1714024" y="553986"/>
                  <a:pt x="1719739" y="553986"/>
                </a:cubicBezTo>
                <a:cubicBezTo>
                  <a:pt x="1735931" y="553033"/>
                  <a:pt x="1737836" y="550176"/>
                  <a:pt x="1737836" y="567321"/>
                </a:cubicBezTo>
                <a:close/>
                <a:moveTo>
                  <a:pt x="1732121" y="518743"/>
                </a:moveTo>
                <a:lnTo>
                  <a:pt x="1727359" y="518743"/>
                </a:lnTo>
                <a:cubicBezTo>
                  <a:pt x="1736884" y="517791"/>
                  <a:pt x="1746409" y="517791"/>
                  <a:pt x="1755934" y="516838"/>
                </a:cubicBezTo>
                <a:cubicBezTo>
                  <a:pt x="1748314" y="519696"/>
                  <a:pt x="1740694" y="518743"/>
                  <a:pt x="1732121" y="518743"/>
                </a:cubicBezTo>
                <a:close/>
                <a:moveTo>
                  <a:pt x="1751171" y="655903"/>
                </a:moveTo>
                <a:cubicBezTo>
                  <a:pt x="1738789" y="656856"/>
                  <a:pt x="1745456" y="611136"/>
                  <a:pt x="1746409" y="602563"/>
                </a:cubicBezTo>
                <a:cubicBezTo>
                  <a:pt x="1746409" y="593991"/>
                  <a:pt x="1746409" y="584466"/>
                  <a:pt x="1747361" y="575893"/>
                </a:cubicBezTo>
                <a:cubicBezTo>
                  <a:pt x="1747361" y="573988"/>
                  <a:pt x="1769269" y="570178"/>
                  <a:pt x="1773079" y="569226"/>
                </a:cubicBezTo>
                <a:cubicBezTo>
                  <a:pt x="1776889" y="598753"/>
                  <a:pt x="1781651" y="628281"/>
                  <a:pt x="1785461" y="657808"/>
                </a:cubicBezTo>
                <a:cubicBezTo>
                  <a:pt x="1774031" y="656856"/>
                  <a:pt x="1762601" y="656856"/>
                  <a:pt x="1751171" y="655903"/>
                </a:cubicBezTo>
                <a:close/>
                <a:moveTo>
                  <a:pt x="1797844" y="554938"/>
                </a:moveTo>
                <a:cubicBezTo>
                  <a:pt x="1794986" y="556843"/>
                  <a:pt x="1790224" y="557796"/>
                  <a:pt x="1786414" y="559701"/>
                </a:cubicBezTo>
                <a:cubicBezTo>
                  <a:pt x="1784509" y="551128"/>
                  <a:pt x="1793081" y="552081"/>
                  <a:pt x="1797844" y="554938"/>
                </a:cubicBezTo>
                <a:close/>
                <a:moveTo>
                  <a:pt x="1803559" y="522553"/>
                </a:moveTo>
                <a:cubicBezTo>
                  <a:pt x="1797844" y="523506"/>
                  <a:pt x="1777841" y="522553"/>
                  <a:pt x="1781651" y="513028"/>
                </a:cubicBezTo>
                <a:cubicBezTo>
                  <a:pt x="1784509" y="506361"/>
                  <a:pt x="1806416" y="514933"/>
                  <a:pt x="1803559" y="5225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0"/>
          <p:cNvSpPr/>
          <p:nvPr/>
        </p:nvSpPr>
        <p:spPr>
          <a:xfrm>
            <a:off x="2711307" y="3996997"/>
            <a:ext cx="798857" cy="1009383"/>
          </a:xfrm>
          <a:custGeom>
            <a:avLst/>
            <a:gdLst/>
            <a:ahLst/>
            <a:cxnLst/>
            <a:rect l="l" t="t" r="r" b="b"/>
            <a:pathLst>
              <a:path w="578" h="733" extrusionOk="0">
                <a:moveTo>
                  <a:pt x="289" y="265"/>
                </a:moveTo>
                <a:lnTo>
                  <a:pt x="290" y="265"/>
                </a:lnTo>
                <a:lnTo>
                  <a:pt x="288" y="265"/>
                </a:lnTo>
                <a:lnTo>
                  <a:pt x="289" y="265"/>
                </a:lnTo>
                <a:close/>
                <a:moveTo>
                  <a:pt x="578" y="733"/>
                </a:moveTo>
                <a:lnTo>
                  <a:pt x="425" y="548"/>
                </a:lnTo>
                <a:lnTo>
                  <a:pt x="524" y="548"/>
                </a:lnTo>
                <a:lnTo>
                  <a:pt x="397" y="395"/>
                </a:lnTo>
                <a:lnTo>
                  <a:pt x="479" y="395"/>
                </a:lnTo>
                <a:lnTo>
                  <a:pt x="381" y="265"/>
                </a:lnTo>
                <a:lnTo>
                  <a:pt x="458" y="265"/>
                </a:lnTo>
                <a:lnTo>
                  <a:pt x="354" y="151"/>
                </a:lnTo>
                <a:lnTo>
                  <a:pt x="427" y="151"/>
                </a:lnTo>
                <a:lnTo>
                  <a:pt x="289" y="0"/>
                </a:lnTo>
                <a:lnTo>
                  <a:pt x="151" y="151"/>
                </a:lnTo>
                <a:lnTo>
                  <a:pt x="224" y="151"/>
                </a:lnTo>
                <a:lnTo>
                  <a:pt x="119" y="265"/>
                </a:lnTo>
                <a:lnTo>
                  <a:pt x="197" y="265"/>
                </a:lnTo>
                <a:lnTo>
                  <a:pt x="99" y="395"/>
                </a:lnTo>
                <a:lnTo>
                  <a:pt x="181" y="395"/>
                </a:lnTo>
                <a:lnTo>
                  <a:pt x="54" y="548"/>
                </a:lnTo>
                <a:lnTo>
                  <a:pt x="153" y="548"/>
                </a:lnTo>
                <a:lnTo>
                  <a:pt x="0" y="733"/>
                </a:lnTo>
                <a:lnTo>
                  <a:pt x="578" y="733"/>
                </a:lnTo>
                <a:close/>
              </a:path>
            </a:pathLst>
          </a:custGeom>
          <a:solidFill>
            <a:srgbClr val="1F2B1E">
              <a:alpha val="498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0"/>
          <p:cNvSpPr/>
          <p:nvPr/>
        </p:nvSpPr>
        <p:spPr>
          <a:xfrm>
            <a:off x="2958678" y="4093536"/>
            <a:ext cx="878339" cy="912847"/>
          </a:xfrm>
          <a:custGeom>
            <a:avLst/>
            <a:gdLst/>
            <a:ahLst/>
            <a:cxnLst/>
            <a:rect l="l" t="t" r="r" b="b"/>
            <a:pathLst>
              <a:path w="584" h="608" extrusionOk="0">
                <a:moveTo>
                  <a:pt x="0" y="608"/>
                </a:moveTo>
                <a:lnTo>
                  <a:pt x="151" y="408"/>
                </a:lnTo>
                <a:lnTo>
                  <a:pt x="31" y="408"/>
                </a:lnTo>
                <a:lnTo>
                  <a:pt x="192" y="232"/>
                </a:lnTo>
                <a:lnTo>
                  <a:pt x="80" y="232"/>
                </a:lnTo>
                <a:lnTo>
                  <a:pt x="292" y="0"/>
                </a:lnTo>
                <a:lnTo>
                  <a:pt x="503" y="232"/>
                </a:lnTo>
                <a:lnTo>
                  <a:pt x="391" y="232"/>
                </a:lnTo>
                <a:lnTo>
                  <a:pt x="552" y="408"/>
                </a:lnTo>
                <a:lnTo>
                  <a:pt x="433" y="408"/>
                </a:lnTo>
                <a:lnTo>
                  <a:pt x="584" y="608"/>
                </a:lnTo>
                <a:lnTo>
                  <a:pt x="0" y="608"/>
                </a:lnTo>
                <a:close/>
              </a:path>
            </a:pathLst>
          </a:custGeom>
          <a:solidFill>
            <a:schemeClr val="accent1">
              <a:alpha val="698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0"/>
          <p:cNvSpPr/>
          <p:nvPr/>
        </p:nvSpPr>
        <p:spPr>
          <a:xfrm flipH="1">
            <a:off x="2078718" y="1587601"/>
            <a:ext cx="1357824" cy="925683"/>
          </a:xfrm>
          <a:custGeom>
            <a:avLst/>
            <a:gdLst/>
            <a:ahLst/>
            <a:cxnLst/>
            <a:rect l="l" t="t" r="r" b="b"/>
            <a:pathLst>
              <a:path w="4114619" h="3035027" extrusionOk="0">
                <a:moveTo>
                  <a:pt x="1706623" y="964003"/>
                </a:moveTo>
                <a:cubicBezTo>
                  <a:pt x="1673002" y="964767"/>
                  <a:pt x="1638305" y="966867"/>
                  <a:pt x="1602517" y="970428"/>
                </a:cubicBezTo>
                <a:cubicBezTo>
                  <a:pt x="1003457" y="1065702"/>
                  <a:pt x="832535" y="1548487"/>
                  <a:pt x="834784" y="1813193"/>
                </a:cubicBezTo>
                <a:cubicBezTo>
                  <a:pt x="279249" y="1932729"/>
                  <a:pt x="246809" y="2324844"/>
                  <a:pt x="278530" y="2510899"/>
                </a:cubicBezTo>
                <a:cubicBezTo>
                  <a:pt x="357144" y="2907966"/>
                  <a:pt x="878476" y="3025951"/>
                  <a:pt x="1060528" y="3028220"/>
                </a:cubicBezTo>
                <a:lnTo>
                  <a:pt x="3365147" y="3035027"/>
                </a:lnTo>
                <a:cubicBezTo>
                  <a:pt x="3652018" y="3018010"/>
                  <a:pt x="3856137" y="2909101"/>
                  <a:pt x="4018881" y="2718507"/>
                </a:cubicBezTo>
                <a:cubicBezTo>
                  <a:pt x="4166453" y="2524512"/>
                  <a:pt x="4118326" y="2249189"/>
                  <a:pt x="4041606" y="2109953"/>
                </a:cubicBezTo>
                <a:cubicBezTo>
                  <a:pt x="3983031" y="2009644"/>
                  <a:pt x="3711620" y="1790446"/>
                  <a:pt x="3366010" y="1847712"/>
                </a:cubicBezTo>
                <a:cubicBezTo>
                  <a:pt x="3402670" y="1652995"/>
                  <a:pt x="3305111" y="1465798"/>
                  <a:pt x="3140917" y="1387281"/>
                </a:cubicBezTo>
                <a:cubicBezTo>
                  <a:pt x="2939269" y="1278394"/>
                  <a:pt x="2697755" y="1327745"/>
                  <a:pt x="2545756" y="1405314"/>
                </a:cubicBezTo>
                <a:cubicBezTo>
                  <a:pt x="2473349" y="1241523"/>
                  <a:pt x="2210948" y="952538"/>
                  <a:pt x="1706623" y="964003"/>
                </a:cubicBezTo>
                <a:close/>
                <a:moveTo>
                  <a:pt x="1291489" y="298"/>
                </a:moveTo>
                <a:cubicBezTo>
                  <a:pt x="1261262" y="985"/>
                  <a:pt x="1230068" y="2873"/>
                  <a:pt x="1197893" y="6075"/>
                </a:cubicBezTo>
                <a:cubicBezTo>
                  <a:pt x="659312" y="91730"/>
                  <a:pt x="505645" y="525775"/>
                  <a:pt x="507667" y="763758"/>
                </a:cubicBezTo>
                <a:cubicBezTo>
                  <a:pt x="8217" y="871226"/>
                  <a:pt x="-20949" y="1223755"/>
                  <a:pt x="7570" y="1391026"/>
                </a:cubicBezTo>
                <a:cubicBezTo>
                  <a:pt x="50640" y="1608564"/>
                  <a:pt x="241514" y="1732929"/>
                  <a:pt x="421358" y="1796630"/>
                </a:cubicBezTo>
                <a:cubicBezTo>
                  <a:pt x="490655" y="1763053"/>
                  <a:pt x="572067" y="1735693"/>
                  <a:pt x="666846" y="1715300"/>
                </a:cubicBezTo>
                <a:cubicBezTo>
                  <a:pt x="664284" y="1413784"/>
                  <a:pt x="858974" y="863866"/>
                  <a:pt x="1541336" y="755343"/>
                </a:cubicBezTo>
                <a:cubicBezTo>
                  <a:pt x="2193557" y="690442"/>
                  <a:pt x="2527763" y="1051697"/>
                  <a:pt x="2615736" y="1250702"/>
                </a:cubicBezTo>
                <a:cubicBezTo>
                  <a:pt x="2788871" y="1162348"/>
                  <a:pt x="3063969" y="1106134"/>
                  <a:pt x="3293657" y="1230163"/>
                </a:cubicBezTo>
                <a:cubicBezTo>
                  <a:pt x="3356880" y="1260396"/>
                  <a:pt x="3411430" y="1304775"/>
                  <a:pt x="3453316" y="1359656"/>
                </a:cubicBezTo>
                <a:cubicBezTo>
                  <a:pt x="3466700" y="1233986"/>
                  <a:pt x="3433709" y="1108535"/>
                  <a:pt x="3390743" y="1030558"/>
                </a:cubicBezTo>
                <a:cubicBezTo>
                  <a:pt x="3338082" y="940376"/>
                  <a:pt x="3094071" y="743307"/>
                  <a:pt x="2783352" y="794792"/>
                </a:cubicBezTo>
                <a:cubicBezTo>
                  <a:pt x="2816311" y="619733"/>
                  <a:pt x="2728601" y="451435"/>
                  <a:pt x="2580984" y="380845"/>
                </a:cubicBezTo>
                <a:cubicBezTo>
                  <a:pt x="2399693" y="282950"/>
                  <a:pt x="2182561" y="327319"/>
                  <a:pt x="2045907" y="397057"/>
                </a:cubicBezTo>
                <a:cubicBezTo>
                  <a:pt x="1980811" y="249801"/>
                  <a:pt x="1744899" y="-10010"/>
                  <a:pt x="1291489" y="298"/>
                </a:cubicBezTo>
                <a:close/>
              </a:path>
            </a:pathLst>
          </a:custGeom>
          <a:solidFill>
            <a:srgbClr val="E3E9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0"/>
          <p:cNvSpPr/>
          <p:nvPr/>
        </p:nvSpPr>
        <p:spPr>
          <a:xfrm>
            <a:off x="304865" y="2961023"/>
            <a:ext cx="1235648" cy="578286"/>
          </a:xfrm>
          <a:custGeom>
            <a:avLst/>
            <a:gdLst/>
            <a:ahLst/>
            <a:cxnLst/>
            <a:rect l="l" t="t" r="r" b="b"/>
            <a:pathLst>
              <a:path w="2601365" h="1217445" extrusionOk="0">
                <a:moveTo>
                  <a:pt x="518058" y="120"/>
                </a:moveTo>
                <a:cubicBezTo>
                  <a:pt x="699936" y="-4015"/>
                  <a:pt x="794568" y="100203"/>
                  <a:pt x="820680" y="159272"/>
                </a:cubicBezTo>
                <a:cubicBezTo>
                  <a:pt x="875496" y="131298"/>
                  <a:pt x="962595" y="113500"/>
                  <a:pt x="1035317" y="152769"/>
                </a:cubicBezTo>
                <a:cubicBezTo>
                  <a:pt x="1094530" y="181085"/>
                  <a:pt x="1129714" y="248595"/>
                  <a:pt x="1116493" y="318816"/>
                </a:cubicBezTo>
                <a:cubicBezTo>
                  <a:pt x="1241132" y="298164"/>
                  <a:pt x="1339013" y="377215"/>
                  <a:pt x="1360137" y="413389"/>
                </a:cubicBezTo>
                <a:cubicBezTo>
                  <a:pt x="1371427" y="433879"/>
                  <a:pt x="1381000" y="462541"/>
                  <a:pt x="1382394" y="494326"/>
                </a:cubicBezTo>
                <a:cubicBezTo>
                  <a:pt x="1429405" y="444430"/>
                  <a:pt x="1497901" y="404502"/>
                  <a:pt x="1593680" y="389269"/>
                </a:cubicBezTo>
                <a:cubicBezTo>
                  <a:pt x="1608036" y="387841"/>
                  <a:pt x="1621954" y="386998"/>
                  <a:pt x="1635441" y="386692"/>
                </a:cubicBezTo>
                <a:cubicBezTo>
                  <a:pt x="1837742" y="382093"/>
                  <a:pt x="1942999" y="498014"/>
                  <a:pt x="1972044" y="563716"/>
                </a:cubicBezTo>
                <a:cubicBezTo>
                  <a:pt x="2033016" y="532600"/>
                  <a:pt x="2129895" y="512804"/>
                  <a:pt x="2210783" y="556482"/>
                </a:cubicBezTo>
                <a:cubicBezTo>
                  <a:pt x="2276646" y="587978"/>
                  <a:pt x="2315780" y="663068"/>
                  <a:pt x="2301075" y="741176"/>
                </a:cubicBezTo>
                <a:cubicBezTo>
                  <a:pt x="2439710" y="718204"/>
                  <a:pt x="2548582" y="806132"/>
                  <a:pt x="2572078" y="846369"/>
                </a:cubicBezTo>
                <a:cubicBezTo>
                  <a:pt x="2602853" y="902221"/>
                  <a:pt x="2622158" y="1012661"/>
                  <a:pt x="2562962" y="1090479"/>
                </a:cubicBezTo>
                <a:cubicBezTo>
                  <a:pt x="2497680" y="1166932"/>
                  <a:pt x="2415802" y="1210619"/>
                  <a:pt x="2300728" y="1217445"/>
                </a:cubicBezTo>
                <a:lnTo>
                  <a:pt x="1376271" y="1214715"/>
                </a:lnTo>
                <a:lnTo>
                  <a:pt x="1371014" y="1214296"/>
                </a:lnTo>
                <a:lnTo>
                  <a:pt x="1349870" y="1217445"/>
                </a:lnTo>
                <a:lnTo>
                  <a:pt x="425412" y="1214715"/>
                </a:lnTo>
                <a:cubicBezTo>
                  <a:pt x="352385" y="1213804"/>
                  <a:pt x="143262" y="1166477"/>
                  <a:pt x="111728" y="1007201"/>
                </a:cubicBezTo>
                <a:cubicBezTo>
                  <a:pt x="99003" y="932568"/>
                  <a:pt x="112016" y="775279"/>
                  <a:pt x="334859" y="727329"/>
                </a:cubicBezTo>
                <a:cubicBezTo>
                  <a:pt x="333957" y="621147"/>
                  <a:pt x="402519" y="427487"/>
                  <a:pt x="642822" y="389269"/>
                </a:cubicBezTo>
                <a:cubicBezTo>
                  <a:pt x="657177" y="387841"/>
                  <a:pt x="671096" y="386999"/>
                  <a:pt x="684582" y="386692"/>
                </a:cubicBezTo>
                <a:cubicBezTo>
                  <a:pt x="886883" y="382093"/>
                  <a:pt x="992141" y="498014"/>
                  <a:pt x="1021185" y="563716"/>
                </a:cubicBezTo>
                <a:cubicBezTo>
                  <a:pt x="1082157" y="532600"/>
                  <a:pt x="1179036" y="512804"/>
                  <a:pt x="1259924" y="556482"/>
                </a:cubicBezTo>
                <a:cubicBezTo>
                  <a:pt x="1281172" y="566643"/>
                  <a:pt x="1299638" y="581341"/>
                  <a:pt x="1313023" y="600362"/>
                </a:cubicBezTo>
                <a:cubicBezTo>
                  <a:pt x="1323561" y="572635"/>
                  <a:pt x="1339067" y="545030"/>
                  <a:pt x="1360422" y="519839"/>
                </a:cubicBezTo>
                <a:cubicBezTo>
                  <a:pt x="1348923" y="509093"/>
                  <a:pt x="1335621" y="500357"/>
                  <a:pt x="1321193" y="493457"/>
                </a:cubicBezTo>
                <a:cubicBezTo>
                  <a:pt x="1229057" y="443705"/>
                  <a:pt x="1118707" y="466254"/>
                  <a:pt x="1049257" y="501696"/>
                </a:cubicBezTo>
                <a:cubicBezTo>
                  <a:pt x="1013968" y="421869"/>
                  <a:pt x="879907" y="276958"/>
                  <a:pt x="618280" y="302992"/>
                </a:cubicBezTo>
                <a:cubicBezTo>
                  <a:pt x="344563" y="346524"/>
                  <a:pt x="266466" y="567113"/>
                  <a:pt x="267494" y="688061"/>
                </a:cubicBezTo>
                <a:cubicBezTo>
                  <a:pt x="229475" y="696241"/>
                  <a:pt x="196818" y="707216"/>
                  <a:pt x="169021" y="720685"/>
                </a:cubicBezTo>
                <a:cubicBezTo>
                  <a:pt x="96879" y="695133"/>
                  <a:pt x="20314" y="645246"/>
                  <a:pt x="3037" y="557984"/>
                </a:cubicBezTo>
                <a:cubicBezTo>
                  <a:pt x="-8404" y="490887"/>
                  <a:pt x="3296" y="349476"/>
                  <a:pt x="203642" y="306367"/>
                </a:cubicBezTo>
                <a:cubicBezTo>
                  <a:pt x="202831" y="210905"/>
                  <a:pt x="264472" y="36796"/>
                  <a:pt x="480514" y="2437"/>
                </a:cubicBezTo>
                <a:cubicBezTo>
                  <a:pt x="493420" y="1153"/>
                  <a:pt x="505933" y="395"/>
                  <a:pt x="518058" y="120"/>
                </a:cubicBezTo>
                <a:close/>
              </a:path>
            </a:pathLst>
          </a:custGeom>
          <a:solidFill>
            <a:srgbClr val="E3E9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0"/>
          <p:cNvSpPr/>
          <p:nvPr/>
        </p:nvSpPr>
        <p:spPr>
          <a:xfrm>
            <a:off x="9302322" y="1910210"/>
            <a:ext cx="1307186" cy="718293"/>
          </a:xfrm>
          <a:custGeom>
            <a:avLst/>
            <a:gdLst/>
            <a:ahLst/>
            <a:cxnLst/>
            <a:rect l="l" t="t" r="r" b="b"/>
            <a:pathLst>
              <a:path w="2601365" h="1217445" extrusionOk="0">
                <a:moveTo>
                  <a:pt x="518058" y="120"/>
                </a:moveTo>
                <a:cubicBezTo>
                  <a:pt x="699936" y="-4015"/>
                  <a:pt x="794568" y="100203"/>
                  <a:pt x="820680" y="159272"/>
                </a:cubicBezTo>
                <a:cubicBezTo>
                  <a:pt x="875496" y="131298"/>
                  <a:pt x="962595" y="113500"/>
                  <a:pt x="1035317" y="152769"/>
                </a:cubicBezTo>
                <a:cubicBezTo>
                  <a:pt x="1094530" y="181085"/>
                  <a:pt x="1129714" y="248595"/>
                  <a:pt x="1116493" y="318816"/>
                </a:cubicBezTo>
                <a:cubicBezTo>
                  <a:pt x="1241132" y="298164"/>
                  <a:pt x="1339013" y="377215"/>
                  <a:pt x="1360137" y="413389"/>
                </a:cubicBezTo>
                <a:cubicBezTo>
                  <a:pt x="1371427" y="433879"/>
                  <a:pt x="1381000" y="462541"/>
                  <a:pt x="1382394" y="494326"/>
                </a:cubicBezTo>
                <a:cubicBezTo>
                  <a:pt x="1429405" y="444430"/>
                  <a:pt x="1497901" y="404502"/>
                  <a:pt x="1593680" y="389269"/>
                </a:cubicBezTo>
                <a:cubicBezTo>
                  <a:pt x="1608036" y="387841"/>
                  <a:pt x="1621954" y="386998"/>
                  <a:pt x="1635441" y="386692"/>
                </a:cubicBezTo>
                <a:cubicBezTo>
                  <a:pt x="1837742" y="382093"/>
                  <a:pt x="1942999" y="498014"/>
                  <a:pt x="1972044" y="563716"/>
                </a:cubicBezTo>
                <a:cubicBezTo>
                  <a:pt x="2033016" y="532600"/>
                  <a:pt x="2129895" y="512804"/>
                  <a:pt x="2210783" y="556482"/>
                </a:cubicBezTo>
                <a:cubicBezTo>
                  <a:pt x="2276646" y="587978"/>
                  <a:pt x="2315780" y="663068"/>
                  <a:pt x="2301075" y="741176"/>
                </a:cubicBezTo>
                <a:cubicBezTo>
                  <a:pt x="2439710" y="718204"/>
                  <a:pt x="2548582" y="806132"/>
                  <a:pt x="2572078" y="846369"/>
                </a:cubicBezTo>
                <a:cubicBezTo>
                  <a:pt x="2602853" y="902221"/>
                  <a:pt x="2622158" y="1012661"/>
                  <a:pt x="2562962" y="1090479"/>
                </a:cubicBezTo>
                <a:cubicBezTo>
                  <a:pt x="2497680" y="1166932"/>
                  <a:pt x="2415802" y="1210619"/>
                  <a:pt x="2300728" y="1217445"/>
                </a:cubicBezTo>
                <a:lnTo>
                  <a:pt x="1376271" y="1214715"/>
                </a:lnTo>
                <a:lnTo>
                  <a:pt x="1371014" y="1214296"/>
                </a:lnTo>
                <a:lnTo>
                  <a:pt x="1349870" y="1217445"/>
                </a:lnTo>
                <a:lnTo>
                  <a:pt x="425412" y="1214715"/>
                </a:lnTo>
                <a:cubicBezTo>
                  <a:pt x="352385" y="1213804"/>
                  <a:pt x="143262" y="1166477"/>
                  <a:pt x="111728" y="1007201"/>
                </a:cubicBezTo>
                <a:cubicBezTo>
                  <a:pt x="99003" y="932568"/>
                  <a:pt x="112016" y="775279"/>
                  <a:pt x="334859" y="727329"/>
                </a:cubicBezTo>
                <a:cubicBezTo>
                  <a:pt x="333957" y="621147"/>
                  <a:pt x="402519" y="427487"/>
                  <a:pt x="642822" y="389269"/>
                </a:cubicBezTo>
                <a:cubicBezTo>
                  <a:pt x="657177" y="387841"/>
                  <a:pt x="671096" y="386999"/>
                  <a:pt x="684582" y="386692"/>
                </a:cubicBezTo>
                <a:cubicBezTo>
                  <a:pt x="886883" y="382093"/>
                  <a:pt x="992141" y="498014"/>
                  <a:pt x="1021185" y="563716"/>
                </a:cubicBezTo>
                <a:cubicBezTo>
                  <a:pt x="1082157" y="532600"/>
                  <a:pt x="1179036" y="512804"/>
                  <a:pt x="1259924" y="556482"/>
                </a:cubicBezTo>
                <a:cubicBezTo>
                  <a:pt x="1281172" y="566643"/>
                  <a:pt x="1299638" y="581341"/>
                  <a:pt x="1313023" y="600362"/>
                </a:cubicBezTo>
                <a:cubicBezTo>
                  <a:pt x="1323561" y="572635"/>
                  <a:pt x="1339067" y="545030"/>
                  <a:pt x="1360422" y="519839"/>
                </a:cubicBezTo>
                <a:cubicBezTo>
                  <a:pt x="1348923" y="509093"/>
                  <a:pt x="1335621" y="500357"/>
                  <a:pt x="1321193" y="493457"/>
                </a:cubicBezTo>
                <a:cubicBezTo>
                  <a:pt x="1229057" y="443705"/>
                  <a:pt x="1118707" y="466254"/>
                  <a:pt x="1049257" y="501696"/>
                </a:cubicBezTo>
                <a:cubicBezTo>
                  <a:pt x="1013968" y="421869"/>
                  <a:pt x="879907" y="276958"/>
                  <a:pt x="618280" y="302992"/>
                </a:cubicBezTo>
                <a:cubicBezTo>
                  <a:pt x="344563" y="346524"/>
                  <a:pt x="266466" y="567113"/>
                  <a:pt x="267494" y="688061"/>
                </a:cubicBezTo>
                <a:cubicBezTo>
                  <a:pt x="229475" y="696241"/>
                  <a:pt x="196818" y="707216"/>
                  <a:pt x="169021" y="720685"/>
                </a:cubicBezTo>
                <a:cubicBezTo>
                  <a:pt x="96879" y="695133"/>
                  <a:pt x="20314" y="645246"/>
                  <a:pt x="3037" y="557984"/>
                </a:cubicBezTo>
                <a:cubicBezTo>
                  <a:pt x="-8404" y="490887"/>
                  <a:pt x="3296" y="349476"/>
                  <a:pt x="203642" y="306367"/>
                </a:cubicBezTo>
                <a:cubicBezTo>
                  <a:pt x="202831" y="210905"/>
                  <a:pt x="264472" y="36796"/>
                  <a:pt x="480514" y="2437"/>
                </a:cubicBezTo>
                <a:cubicBezTo>
                  <a:pt x="493420" y="1153"/>
                  <a:pt x="505933" y="395"/>
                  <a:pt x="518058" y="120"/>
                </a:cubicBezTo>
                <a:close/>
              </a:path>
            </a:pathLst>
          </a:custGeom>
          <a:solidFill>
            <a:srgbClr val="E3E9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1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0"/>
          <p:cNvSpPr txBox="1"/>
          <p:nvPr/>
        </p:nvSpPr>
        <p:spPr>
          <a:xfrm>
            <a:off x="5499400" y="3905900"/>
            <a:ext cx="2016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Brigada Patria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0"/>
          <p:cNvSpPr txBox="1"/>
          <p:nvPr/>
        </p:nvSpPr>
        <p:spPr>
          <a:xfrm>
            <a:off x="8792675" y="5477175"/>
            <a:ext cx="275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Capacitación del personal militar</a:t>
            </a: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0"/>
          <p:cNvSpPr txBox="1"/>
          <p:nvPr/>
        </p:nvSpPr>
        <p:spPr>
          <a:xfrm>
            <a:off x="1592300" y="5467875"/>
            <a:ext cx="216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Curso paracaidismo militar</a:t>
            </a: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0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ANTECEDENTES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0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0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0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0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0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0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0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0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0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0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426" y="2807925"/>
            <a:ext cx="3511802" cy="262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 descr="Monumento - Picture of Monumento Brigada PATRIA, Latacunga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5450" y="1649441"/>
            <a:ext cx="3511799" cy="23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 descr="Ejército Ecuatoriano a Twitteren: &quot;Cadetes de @esmilecuador ..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65392" y="2961025"/>
            <a:ext cx="3781044" cy="248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66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FFFFFF"/>
                </a:solidFill>
              </a:rPr>
              <a:t>CONCLUSIONES</a:t>
            </a:r>
            <a:endParaRPr sz="3100">
              <a:solidFill>
                <a:srgbClr val="FFFFFF"/>
              </a:solidFill>
            </a:endParaRPr>
          </a:p>
        </p:txBody>
      </p:sp>
      <p:sp>
        <p:nvSpPr>
          <p:cNvPr id="1440" name="Google Shape;1440;p66"/>
          <p:cNvSpPr txBox="1"/>
          <p:nvPr/>
        </p:nvSpPr>
        <p:spPr>
          <a:xfrm>
            <a:off x="945475" y="1811200"/>
            <a:ext cx="102138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19100" algn="just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La metodología utilizada para el desarrollo de entornos virtuales ha permitido diseñar y desarrollar el prototipo del simulador de salto de banda.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just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dispositivos usados permiten la inmersión e interacción en el prototipo del simulador de manera efectiva y sobre todo no causan malestar en los participantes.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1" name="Google Shape;1441;p66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2" name="Google Shape;1442;p66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Desarrollo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43" name="Google Shape;1443;p66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4" name="Google Shape;1444;p66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5" name="Google Shape;1445;p66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6" name="Google Shape;1446;p66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47" name="Google Shape;1447;p66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48" name="Google Shape;1448;p66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9" name="Google Shape;1449;p66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Pruebas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50" name="Google Shape;1450;p66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Resultados</a:t>
            </a:r>
            <a:endParaRPr sz="1100">
              <a:solidFill>
                <a:srgbClr val="B7B7B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67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FFFFFF"/>
                </a:solidFill>
              </a:rPr>
              <a:t>CONCLUSIONES</a:t>
            </a:r>
            <a:endParaRPr sz="3100">
              <a:solidFill>
                <a:srgbClr val="FFFFFF"/>
              </a:solidFill>
            </a:endParaRPr>
          </a:p>
        </p:txBody>
      </p:sp>
      <p:sp>
        <p:nvSpPr>
          <p:cNvPr id="1456" name="Google Shape;1456;p67"/>
          <p:cNvSpPr txBox="1"/>
          <p:nvPr/>
        </p:nvSpPr>
        <p:spPr>
          <a:xfrm>
            <a:off x="1052000" y="1473725"/>
            <a:ext cx="99873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419100" algn="just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resultados demuestran que el prototipo es una herramienta útil para contribuir en el proceso de entrenamiento de salto de banda básico en el personal militar.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resultados obtenidos demuestran que los dos grupos de participantes disfrutaron haciendo la tarea, les pareció fácil de utilizar y todos indican que volverían a utilizar el prototipo del simulador.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7" name="Google Shape;1457;p67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Google Shape;1458;p67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Desarrollo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59" name="Google Shape;1459;p67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67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p67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2" name="Google Shape;1462;p67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63" name="Google Shape;1463;p67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64" name="Google Shape;1464;p67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Google Shape;1465;p67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Pruebas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66" name="Google Shape;1466;p67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Resultados</a:t>
            </a:r>
            <a:endParaRPr sz="1100">
              <a:solidFill>
                <a:srgbClr val="B7B7B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68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FFFFFF"/>
                </a:solidFill>
              </a:rPr>
              <a:t>RECOMENDACIONES</a:t>
            </a:r>
            <a:endParaRPr sz="3100">
              <a:solidFill>
                <a:srgbClr val="FFFFFF"/>
              </a:solidFill>
            </a:endParaRPr>
          </a:p>
        </p:txBody>
      </p:sp>
      <p:sp>
        <p:nvSpPr>
          <p:cNvPr id="1472" name="Google Shape;1472;p68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Metodología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3" name="Google Shape;1473;p68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Desarrollo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74" name="Google Shape;1474;p68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5" name="Google Shape;1475;p68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p68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Conclusiones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77" name="Google Shape;1477;p68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78" name="Google Shape;1478;p68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Objetivos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79" name="Google Shape;1479;p68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0" name="Google Shape;1480;p68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Pruebas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81" name="Google Shape;1481;p68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Resultados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1482" name="Google Shape;1482;p68"/>
          <p:cNvSpPr txBox="1"/>
          <p:nvPr/>
        </p:nvSpPr>
        <p:spPr>
          <a:xfrm>
            <a:off x="1012050" y="1691200"/>
            <a:ext cx="99468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19100" algn="just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Continuar con el proyecto y construir la infraestructura electromecánica para complementar las sensaciones y percepciones físicas de la realidad.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sugiere considerar el uso de ortofotografía para diseñar los entornos virtuales con el objetivo de conseguir un ambiente y sensación más realista.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3" name="Google Shape;1483;p68"/>
          <p:cNvSpPr txBox="1"/>
          <p:nvPr/>
        </p:nvSpPr>
        <p:spPr>
          <a:xfrm>
            <a:off x="0" y="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69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FFFFFF"/>
                </a:solidFill>
              </a:rPr>
              <a:t>AGRADECIMIENTOS</a:t>
            </a:r>
            <a:endParaRPr sz="3100">
              <a:solidFill>
                <a:srgbClr val="FFFFFF"/>
              </a:solidFill>
            </a:endParaRPr>
          </a:p>
        </p:txBody>
      </p:sp>
      <p:pic>
        <p:nvPicPr>
          <p:cNvPr id="1489" name="Google Shape;148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075" y="1082200"/>
            <a:ext cx="3101125" cy="8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0" name="Google Shape;1490;p69"/>
          <p:cNvSpPr txBox="1"/>
          <p:nvPr/>
        </p:nvSpPr>
        <p:spPr>
          <a:xfrm>
            <a:off x="4129500" y="5911550"/>
            <a:ext cx="3933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 Militar de la Brigada de Fuerzas Especiales Nro. 9</a:t>
            </a:r>
            <a:endParaRPr/>
          </a:p>
        </p:txBody>
      </p:sp>
      <p:sp>
        <p:nvSpPr>
          <p:cNvPr id="1491" name="Google Shape;1491;p69"/>
          <p:cNvSpPr/>
          <p:nvPr/>
        </p:nvSpPr>
        <p:spPr>
          <a:xfrm>
            <a:off x="1328963" y="2488175"/>
            <a:ext cx="37545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ng. Sonia Cárdenas Delgado, Ph.D.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             Directora del Proyecto 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2" name="Google Shape;1492;p69"/>
          <p:cNvSpPr/>
          <p:nvPr/>
        </p:nvSpPr>
        <p:spPr>
          <a:xfrm>
            <a:off x="1163713" y="3851853"/>
            <a:ext cx="3754500" cy="8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Mayo. COM. Pablo Albán, Msc.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     Director del CICTE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3" name="Google Shape;1493;p69"/>
          <p:cNvSpPr/>
          <p:nvPr/>
        </p:nvSpPr>
        <p:spPr>
          <a:xfrm>
            <a:off x="7003964" y="3753376"/>
            <a:ext cx="3754500" cy="8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Mayo. COM. Manolo Paredes, Msc.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              Ex-Director del CICTE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4" name="Google Shape;1494;p69"/>
          <p:cNvSpPr/>
          <p:nvPr/>
        </p:nvSpPr>
        <p:spPr>
          <a:xfrm>
            <a:off x="1328963" y="5085347"/>
            <a:ext cx="3754500" cy="8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Crnl. S.P. Carlos Prócel, Msc.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Delegado por el Director de Carrera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5" name="Google Shape;1495;p69"/>
          <p:cNvSpPr/>
          <p:nvPr/>
        </p:nvSpPr>
        <p:spPr>
          <a:xfrm>
            <a:off x="7003964" y="2488175"/>
            <a:ext cx="37545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Ing. Mauricio Loachamín, Ph.D.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                           Tutor 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6" name="Google Shape;1496;p69"/>
          <p:cNvSpPr txBox="1"/>
          <p:nvPr/>
        </p:nvSpPr>
        <p:spPr>
          <a:xfrm>
            <a:off x="6914725" y="4989825"/>
            <a:ext cx="3933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Cpcb. Patricio Reyes, Ph.D.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Director del Dpto. Ciencias de la Computación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70"/>
          <p:cNvSpPr/>
          <p:nvPr/>
        </p:nvSpPr>
        <p:spPr>
          <a:xfrm>
            <a:off x="0" y="1438569"/>
            <a:ext cx="61038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FFFFFF"/>
              </a:solidFill>
            </a:endParaRPr>
          </a:p>
        </p:txBody>
      </p:sp>
      <p:sp>
        <p:nvSpPr>
          <p:cNvPr id="1502" name="Google Shape;1502;p70"/>
          <p:cNvSpPr/>
          <p:nvPr/>
        </p:nvSpPr>
        <p:spPr>
          <a:xfrm>
            <a:off x="6096000" y="5333475"/>
            <a:ext cx="61038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FFFFFF"/>
              </a:solidFill>
            </a:endParaRPr>
          </a:p>
        </p:txBody>
      </p:sp>
      <p:sp>
        <p:nvSpPr>
          <p:cNvPr id="1503" name="Google Shape;1503;p70"/>
          <p:cNvSpPr txBox="1"/>
          <p:nvPr/>
        </p:nvSpPr>
        <p:spPr>
          <a:xfrm>
            <a:off x="1205850" y="2767863"/>
            <a:ext cx="9780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latin typeface="Courgette"/>
                <a:ea typeface="Courgette"/>
                <a:cs typeface="Courgette"/>
                <a:sym typeface="Courgette"/>
              </a:rPr>
              <a:t>Gracias</a:t>
            </a:r>
            <a:endParaRPr sz="9600">
              <a:latin typeface="Courgette"/>
              <a:ea typeface="Courgette"/>
              <a:cs typeface="Courgette"/>
              <a:sym typeface="Courgette"/>
            </a:endParaRPr>
          </a:p>
        </p:txBody>
      </p:sp>
      <p:pic>
        <p:nvPicPr>
          <p:cNvPr id="1504" name="Google Shape;150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975" y="263350"/>
            <a:ext cx="2278575" cy="6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5" name="Google Shape;1505;p70"/>
          <p:cNvSpPr/>
          <p:nvPr/>
        </p:nvSpPr>
        <p:spPr>
          <a:xfrm flipH="1">
            <a:off x="3743550" y="1406775"/>
            <a:ext cx="2515500" cy="802800"/>
          </a:xfrm>
          <a:prstGeom prst="rtTriangl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70"/>
          <p:cNvSpPr/>
          <p:nvPr/>
        </p:nvSpPr>
        <p:spPr>
          <a:xfrm rot="10800000" flipH="1">
            <a:off x="6035775" y="5301675"/>
            <a:ext cx="2319600" cy="802800"/>
          </a:xfrm>
          <a:prstGeom prst="rtTriangl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1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1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09" name="Google Shape;209;p31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210" name="Google Shape;210;p31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1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212" name="Google Shape;212;p31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13" name="Google Shape;213;p31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1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1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1"/>
          <p:cNvSpPr txBox="1"/>
          <p:nvPr/>
        </p:nvSpPr>
        <p:spPr>
          <a:xfrm>
            <a:off x="1163750" y="3079500"/>
            <a:ext cx="4082700" cy="27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</a:pPr>
            <a:r>
              <a:rPr lang="en-US" sz="26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Esguinces</a:t>
            </a:r>
            <a:endParaRPr sz="2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</a:pPr>
            <a:r>
              <a:rPr lang="en-US" sz="26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Desgarros</a:t>
            </a:r>
            <a:endParaRPr sz="2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</a:pPr>
            <a:r>
              <a:rPr lang="en-US" sz="26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Fascitis</a:t>
            </a:r>
            <a:endParaRPr sz="2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</a:pPr>
            <a:r>
              <a:rPr lang="en-US" sz="26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Contracturas musculares</a:t>
            </a:r>
            <a:endParaRPr sz="11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1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1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1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1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1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1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1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1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1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1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1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IDENTIFICACIÓN DEL PROBLEMA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1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1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1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1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1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1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1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1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1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1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1"/>
          <p:cNvSpPr txBox="1"/>
          <p:nvPr/>
        </p:nvSpPr>
        <p:spPr>
          <a:xfrm>
            <a:off x="1055150" y="1342500"/>
            <a:ext cx="43200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las actividades de entrenamiento, se producen eventualmente accidentes que pueden causar lesiones.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31"/>
          <p:cNvPicPr preferRelativeResize="0"/>
          <p:nvPr/>
        </p:nvPicPr>
        <p:blipFill rotWithShape="1">
          <a:blip r:embed="rId3">
            <a:alphaModFix/>
          </a:blip>
          <a:srcRect t="14296" b="13024"/>
          <a:stretch/>
        </p:blipFill>
        <p:spPr>
          <a:xfrm>
            <a:off x="7442050" y="2589300"/>
            <a:ext cx="3900025" cy="291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 txBox="1"/>
          <p:nvPr/>
        </p:nvSpPr>
        <p:spPr>
          <a:xfrm>
            <a:off x="714000" y="1579663"/>
            <a:ext cx="5382000" cy="18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0" algn="just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presupuesto asignado para actividades tácticas y operativas es reducido.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2"/>
          <p:cNvSpPr txBox="1"/>
          <p:nvPr/>
        </p:nvSpPr>
        <p:spPr>
          <a:xfrm>
            <a:off x="1179400" y="3461913"/>
            <a:ext cx="5069100" cy="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209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Movilización</a:t>
            </a:r>
            <a:endParaRPr sz="2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2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IDENTIFICACIÓN DEL PROBLEMA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2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2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2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50" name="Google Shape;250;p32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251" name="Google Shape;251;p32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2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253" name="Google Shape;253;p32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54" name="Google Shape;254;p32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2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2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2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2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2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2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2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2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2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2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2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2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2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2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2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2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2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2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2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2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2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2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2"/>
          <p:cNvSpPr txBox="1"/>
          <p:nvPr/>
        </p:nvSpPr>
        <p:spPr>
          <a:xfrm>
            <a:off x="1179400" y="4072525"/>
            <a:ext cx="5069100" cy="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209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●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Combustible para aeronaves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2"/>
          <p:cNvSpPr txBox="1"/>
          <p:nvPr/>
        </p:nvSpPr>
        <p:spPr>
          <a:xfrm>
            <a:off x="1179400" y="4696275"/>
            <a:ext cx="5069100" cy="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209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Char char="●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Gastos médicos por accidentes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0450" y="2632800"/>
            <a:ext cx="3900275" cy="280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3"/>
          <p:cNvSpPr txBox="1"/>
          <p:nvPr/>
        </p:nvSpPr>
        <p:spPr>
          <a:xfrm>
            <a:off x="714000" y="1824588"/>
            <a:ext cx="5382000" cy="26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0" algn="just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Fuerzas Armadas del Ecuador no disponen de un simulador de paracaidismo propio, para realizar entrenamientos permanentes del personal militar.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3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IDENTIFICACIÓN DEL PROBLEMA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3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3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3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89" name="Google Shape;289;p33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290" name="Google Shape;290;p33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3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292" name="Google Shape;292;p33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93" name="Google Shape;293;p33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3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3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3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3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3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3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3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3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3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3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3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3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3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3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3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3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3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3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3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3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3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3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3075" y="2458312"/>
            <a:ext cx="4010948" cy="300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4"/>
          <p:cNvSpPr txBox="1"/>
          <p:nvPr/>
        </p:nvSpPr>
        <p:spPr>
          <a:xfrm>
            <a:off x="1186905" y="3820301"/>
            <a:ext cx="198724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THREATS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4"/>
          <p:cNvSpPr/>
          <p:nvPr/>
        </p:nvSpPr>
        <p:spPr>
          <a:xfrm>
            <a:off x="-15325" y="0"/>
            <a:ext cx="12207300" cy="739200"/>
          </a:xfrm>
          <a:prstGeom prst="rect">
            <a:avLst/>
          </a:prstGeom>
          <a:solidFill>
            <a:srgbClr val="4A63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3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4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4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4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26" name="Google Shape;326;p34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327" name="Google Shape;327;p34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4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329" name="Google Shape;329;p34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30" name="Google Shape;330;p34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4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4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4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4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4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34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4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4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4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4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4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4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34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34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34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34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4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4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349" name="Google Shape;349;p34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4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4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4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34"/>
          <p:cNvSpPr txBox="1"/>
          <p:nvPr/>
        </p:nvSpPr>
        <p:spPr>
          <a:xfrm>
            <a:off x="4591525" y="5017075"/>
            <a:ext cx="12189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Habilidades de salto</a:t>
            </a: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4"/>
          <p:cNvSpPr txBox="1"/>
          <p:nvPr/>
        </p:nvSpPr>
        <p:spPr>
          <a:xfrm>
            <a:off x="6175950" y="5065382"/>
            <a:ext cx="14817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Disminuir </a:t>
            </a: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gastos</a:t>
            </a: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t="7384" b="-2054"/>
          <a:stretch/>
        </p:blipFill>
        <p:spPr>
          <a:xfrm>
            <a:off x="492200" y="3853425"/>
            <a:ext cx="3657600" cy="20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4">
            <a:alphaModFix/>
          </a:blip>
          <a:srcRect t="21309"/>
          <a:stretch/>
        </p:blipFill>
        <p:spPr>
          <a:xfrm>
            <a:off x="8083300" y="3868700"/>
            <a:ext cx="3657600" cy="206654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4"/>
          <p:cNvSpPr txBox="1"/>
          <p:nvPr/>
        </p:nvSpPr>
        <p:spPr>
          <a:xfrm>
            <a:off x="5494650" y="4080625"/>
            <a:ext cx="12189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Habilidades de aterrizaje</a:t>
            </a:r>
            <a:endParaRPr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5300" y="1125698"/>
            <a:ext cx="3657599" cy="2259977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4"/>
          <p:cNvSpPr/>
          <p:nvPr/>
        </p:nvSpPr>
        <p:spPr>
          <a:xfrm rot="10800000">
            <a:off x="6677486" y="4842388"/>
            <a:ext cx="1300763" cy="960121"/>
          </a:xfrm>
          <a:custGeom>
            <a:avLst/>
            <a:gdLst/>
            <a:ahLst/>
            <a:cxnLst/>
            <a:rect l="l" t="t" r="r" b="b"/>
            <a:pathLst>
              <a:path w="590" h="391" extrusionOk="0">
                <a:moveTo>
                  <a:pt x="507" y="0"/>
                </a:moveTo>
                <a:cubicBezTo>
                  <a:pt x="196" y="0"/>
                  <a:pt x="196" y="0"/>
                  <a:pt x="196" y="0"/>
                </a:cubicBezTo>
                <a:cubicBezTo>
                  <a:pt x="194" y="0"/>
                  <a:pt x="192" y="0"/>
                  <a:pt x="191" y="2"/>
                </a:cubicBezTo>
                <a:cubicBezTo>
                  <a:pt x="2" y="190"/>
                  <a:pt x="2" y="190"/>
                  <a:pt x="2" y="190"/>
                </a:cubicBezTo>
                <a:cubicBezTo>
                  <a:pt x="0" y="193"/>
                  <a:pt x="0" y="197"/>
                  <a:pt x="2" y="200"/>
                </a:cubicBezTo>
                <a:cubicBezTo>
                  <a:pt x="191" y="389"/>
                  <a:pt x="191" y="389"/>
                  <a:pt x="191" y="389"/>
                </a:cubicBezTo>
                <a:cubicBezTo>
                  <a:pt x="192" y="390"/>
                  <a:pt x="194" y="391"/>
                  <a:pt x="196" y="391"/>
                </a:cubicBezTo>
                <a:cubicBezTo>
                  <a:pt x="507" y="391"/>
                  <a:pt x="507" y="391"/>
                  <a:pt x="507" y="391"/>
                </a:cubicBezTo>
                <a:cubicBezTo>
                  <a:pt x="553" y="391"/>
                  <a:pt x="590" y="353"/>
                  <a:pt x="590" y="307"/>
                </a:cubicBezTo>
                <a:cubicBezTo>
                  <a:pt x="590" y="83"/>
                  <a:pt x="590" y="83"/>
                  <a:pt x="590" y="83"/>
                </a:cubicBezTo>
                <a:cubicBezTo>
                  <a:pt x="590" y="37"/>
                  <a:pt x="55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48"/>
              </a:buClr>
              <a:buSzPts val="1400"/>
              <a:buFont typeface="Calibri"/>
              <a:buNone/>
            </a:pPr>
            <a:endParaRPr sz="1600" b="0" i="0" u="none" strike="noStrike" cap="none">
              <a:solidFill>
                <a:srgbClr val="2632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4"/>
          <p:cNvSpPr/>
          <p:nvPr/>
        </p:nvSpPr>
        <p:spPr>
          <a:xfrm rot="10800000">
            <a:off x="4207950" y="4878450"/>
            <a:ext cx="1438250" cy="960125"/>
          </a:xfrm>
          <a:custGeom>
            <a:avLst/>
            <a:gdLst/>
            <a:ahLst/>
            <a:cxnLst/>
            <a:rect l="l" t="t" r="r" b="b"/>
            <a:pathLst>
              <a:path w="591" h="391" extrusionOk="0">
                <a:moveTo>
                  <a:pt x="84" y="0"/>
                </a:moveTo>
                <a:cubicBezTo>
                  <a:pt x="38" y="0"/>
                  <a:pt x="0" y="37"/>
                  <a:pt x="0" y="83"/>
                </a:cubicBezTo>
                <a:cubicBezTo>
                  <a:pt x="0" y="307"/>
                  <a:pt x="0" y="307"/>
                  <a:pt x="0" y="307"/>
                </a:cubicBezTo>
                <a:cubicBezTo>
                  <a:pt x="0" y="353"/>
                  <a:pt x="38" y="391"/>
                  <a:pt x="84" y="391"/>
                </a:cubicBezTo>
                <a:cubicBezTo>
                  <a:pt x="395" y="391"/>
                  <a:pt x="395" y="391"/>
                  <a:pt x="395" y="391"/>
                </a:cubicBezTo>
                <a:cubicBezTo>
                  <a:pt x="396" y="391"/>
                  <a:pt x="398" y="390"/>
                  <a:pt x="399" y="389"/>
                </a:cubicBezTo>
                <a:cubicBezTo>
                  <a:pt x="588" y="200"/>
                  <a:pt x="588" y="200"/>
                  <a:pt x="588" y="200"/>
                </a:cubicBezTo>
                <a:cubicBezTo>
                  <a:pt x="591" y="197"/>
                  <a:pt x="591" y="193"/>
                  <a:pt x="588" y="190"/>
                </a:cubicBezTo>
                <a:cubicBezTo>
                  <a:pt x="399" y="2"/>
                  <a:pt x="399" y="2"/>
                  <a:pt x="399" y="2"/>
                </a:cubicBezTo>
                <a:cubicBezTo>
                  <a:pt x="398" y="0"/>
                  <a:pt x="396" y="0"/>
                  <a:pt x="395" y="0"/>
                </a:cubicBezTo>
                <a:lnTo>
                  <a:pt x="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48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2632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4"/>
          <p:cNvSpPr/>
          <p:nvPr/>
        </p:nvSpPr>
        <p:spPr>
          <a:xfrm rot="10800000">
            <a:off x="5579400" y="3629075"/>
            <a:ext cx="1181675" cy="1319450"/>
          </a:xfrm>
          <a:custGeom>
            <a:avLst/>
            <a:gdLst/>
            <a:ahLst/>
            <a:cxnLst/>
            <a:rect l="l" t="t" r="r" b="b"/>
            <a:pathLst>
              <a:path w="391" h="591" extrusionOk="0">
                <a:moveTo>
                  <a:pt x="307" y="0"/>
                </a:moveTo>
                <a:cubicBezTo>
                  <a:pt x="84" y="0"/>
                  <a:pt x="84" y="0"/>
                  <a:pt x="84" y="0"/>
                </a:cubicBezTo>
                <a:cubicBezTo>
                  <a:pt x="37" y="0"/>
                  <a:pt x="0" y="38"/>
                  <a:pt x="0" y="84"/>
                </a:cubicBezTo>
                <a:cubicBezTo>
                  <a:pt x="0" y="395"/>
                  <a:pt x="0" y="395"/>
                  <a:pt x="0" y="395"/>
                </a:cubicBezTo>
                <a:cubicBezTo>
                  <a:pt x="0" y="396"/>
                  <a:pt x="1" y="398"/>
                  <a:pt x="2" y="399"/>
                </a:cubicBezTo>
                <a:cubicBezTo>
                  <a:pt x="191" y="588"/>
                  <a:pt x="191" y="588"/>
                  <a:pt x="191" y="588"/>
                </a:cubicBezTo>
                <a:cubicBezTo>
                  <a:pt x="193" y="591"/>
                  <a:pt x="198" y="591"/>
                  <a:pt x="200" y="588"/>
                </a:cubicBezTo>
                <a:cubicBezTo>
                  <a:pt x="389" y="399"/>
                  <a:pt x="389" y="399"/>
                  <a:pt x="389" y="399"/>
                </a:cubicBezTo>
                <a:cubicBezTo>
                  <a:pt x="390" y="398"/>
                  <a:pt x="391" y="396"/>
                  <a:pt x="391" y="395"/>
                </a:cubicBezTo>
                <a:cubicBezTo>
                  <a:pt x="391" y="84"/>
                  <a:pt x="391" y="84"/>
                  <a:pt x="391" y="84"/>
                </a:cubicBezTo>
                <a:cubicBezTo>
                  <a:pt x="391" y="38"/>
                  <a:pt x="354" y="0"/>
                  <a:pt x="3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48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2632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4"/>
          <p:cNvSpPr txBox="1"/>
          <p:nvPr/>
        </p:nvSpPr>
        <p:spPr>
          <a:xfrm>
            <a:off x="4422250" y="5065375"/>
            <a:ext cx="1218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Habilidades de salto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4"/>
          <p:cNvSpPr txBox="1"/>
          <p:nvPr/>
        </p:nvSpPr>
        <p:spPr>
          <a:xfrm>
            <a:off x="6639850" y="4987500"/>
            <a:ext cx="1098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Disminuir gastos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4"/>
          <p:cNvSpPr txBox="1"/>
          <p:nvPr/>
        </p:nvSpPr>
        <p:spPr>
          <a:xfrm>
            <a:off x="5556738" y="4024825"/>
            <a:ext cx="1218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Habilidades </a:t>
            </a:r>
            <a:r>
              <a:rPr lang="en-US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 aterrizaje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5"/>
          <p:cNvSpPr txBox="1"/>
          <p:nvPr/>
        </p:nvSpPr>
        <p:spPr>
          <a:xfrm>
            <a:off x="6609574" y="2878600"/>
            <a:ext cx="44289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Implementar el prototipo de un sistema virtual de paracaidismo que permita entrenar el salto de banda en el personal militar de las Fuerzas Armadas del Ecuador.</a:t>
            </a:r>
            <a:endParaRPr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5"/>
          <p:cNvSpPr txBox="1"/>
          <p:nvPr/>
        </p:nvSpPr>
        <p:spPr>
          <a:xfrm>
            <a:off x="6756724" y="1306625"/>
            <a:ext cx="4134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Objetivo General</a:t>
            </a:r>
            <a:endParaRPr sz="4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5"/>
          <p:cNvSpPr>
            <a:spLocks noGrp="1"/>
          </p:cNvSpPr>
          <p:nvPr>
            <p:ph type="pic" idx="2"/>
          </p:nvPr>
        </p:nvSpPr>
        <p:spPr>
          <a:xfrm>
            <a:off x="2133600" y="0"/>
            <a:ext cx="3960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        </a:t>
            </a:r>
            <a:endParaRPr/>
          </a:p>
        </p:txBody>
      </p:sp>
      <p:sp>
        <p:nvSpPr>
          <p:cNvPr id="372" name="Google Shape;372;p35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5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Desarrollo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5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</a:rPr>
              <a:t>Antecedentes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75" name="Google Shape;375;p35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Justificación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376" name="Google Shape;376;p35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Conclusiones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5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Problema</a:t>
            </a:r>
            <a:endParaRPr sz="1100"/>
          </a:p>
        </p:txBody>
      </p:sp>
      <p:sp>
        <p:nvSpPr>
          <p:cNvPr id="378" name="Google Shape;378;p35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Objetivos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79" name="Google Shape;379;p35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Recomendaciones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35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Pruebas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5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/>
              <a:t>Resultados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5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5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35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5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5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5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274E1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35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5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5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5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35"/>
          <p:cNvSpPr/>
          <p:nvPr/>
        </p:nvSpPr>
        <p:spPr>
          <a:xfrm>
            <a:off x="48149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Metodología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35"/>
          <p:cNvSpPr/>
          <p:nvPr/>
        </p:nvSpPr>
        <p:spPr>
          <a:xfrm>
            <a:off x="5936151" y="6331175"/>
            <a:ext cx="1005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Desarrollo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35"/>
          <p:cNvSpPr/>
          <p:nvPr/>
        </p:nvSpPr>
        <p:spPr>
          <a:xfrm>
            <a:off x="388950" y="6331181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Antecedentes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35"/>
          <p:cNvSpPr/>
          <p:nvPr/>
        </p:nvSpPr>
        <p:spPr>
          <a:xfrm>
            <a:off x="2665850" y="6331175"/>
            <a:ext cx="1098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Justificación</a:t>
            </a:r>
            <a:endParaRPr sz="120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5"/>
          <p:cNvSpPr/>
          <p:nvPr/>
        </p:nvSpPr>
        <p:spPr>
          <a:xfrm>
            <a:off x="9023775" y="6331175"/>
            <a:ext cx="1218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5"/>
          <p:cNvSpPr/>
          <p:nvPr/>
        </p:nvSpPr>
        <p:spPr>
          <a:xfrm>
            <a:off x="1633299" y="6331181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B7B7B7"/>
                </a:solidFill>
              </a:rPr>
              <a:t>Problema</a:t>
            </a:r>
            <a:endParaRPr sz="1100">
              <a:solidFill>
                <a:srgbClr val="B7B7B7"/>
              </a:solidFill>
            </a:endParaRPr>
          </a:p>
        </p:txBody>
      </p:sp>
      <p:sp>
        <p:nvSpPr>
          <p:cNvPr id="398" name="Google Shape;398;p35"/>
          <p:cNvSpPr/>
          <p:nvPr/>
        </p:nvSpPr>
        <p:spPr>
          <a:xfrm>
            <a:off x="3782409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4A673C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35"/>
          <p:cNvSpPr/>
          <p:nvPr/>
        </p:nvSpPr>
        <p:spPr>
          <a:xfrm>
            <a:off x="10267600" y="6331175"/>
            <a:ext cx="14733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Recomendaciones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5"/>
          <p:cNvSpPr/>
          <p:nvPr/>
        </p:nvSpPr>
        <p:spPr>
          <a:xfrm>
            <a:off x="6961362" y="6331175"/>
            <a:ext cx="9759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Pruebas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5"/>
          <p:cNvSpPr/>
          <p:nvPr/>
        </p:nvSpPr>
        <p:spPr>
          <a:xfrm>
            <a:off x="7976588" y="6331175"/>
            <a:ext cx="1014600" cy="332700"/>
          </a:xfrm>
          <a:prstGeom prst="homePlate">
            <a:avLst>
              <a:gd name="adj" fmla="val 50000"/>
            </a:avLst>
          </a:prstGeom>
          <a:solidFill>
            <a:srgbClr val="B6D7A8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Resultados</a:t>
            </a:r>
            <a:endParaRPr sz="12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5"/>
          <p:cNvSpPr/>
          <p:nvPr/>
        </p:nvSpPr>
        <p:spPr>
          <a:xfrm>
            <a:off x="2357000" y="1611425"/>
            <a:ext cx="3513211" cy="3574158"/>
          </a:xfrm>
          <a:custGeom>
            <a:avLst/>
            <a:gdLst/>
            <a:ahLst/>
            <a:cxnLst/>
            <a:rect l="l" t="t" r="r" b="b"/>
            <a:pathLst>
              <a:path w="3208412" h="3234532" extrusionOk="0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army Soldi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F573C"/>
      </a:accent1>
      <a:accent2>
        <a:srgbClr val="537152"/>
      </a:accent2>
      <a:accent3>
        <a:srgbClr val="638564"/>
      </a:accent3>
      <a:accent4>
        <a:srgbClr val="759774"/>
      </a:accent4>
      <a:accent5>
        <a:srgbClr val="564A44"/>
      </a:accent5>
      <a:accent6>
        <a:srgbClr val="9C9493"/>
      </a:accent6>
      <a:hlink>
        <a:srgbClr val="BFBFBF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army Soldi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F573C"/>
      </a:accent1>
      <a:accent2>
        <a:srgbClr val="537152"/>
      </a:accent2>
      <a:accent3>
        <a:srgbClr val="638564"/>
      </a:accent3>
      <a:accent4>
        <a:srgbClr val="759774"/>
      </a:accent4>
      <a:accent5>
        <a:srgbClr val="564A44"/>
      </a:accent5>
      <a:accent6>
        <a:srgbClr val="9C9493"/>
      </a:accent6>
      <a:hlink>
        <a:srgbClr val="0C0C0C"/>
      </a:hlink>
      <a:folHlink>
        <a:srgbClr val="0C0C0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1926</Words>
  <Application>Microsoft Office PowerPoint</Application>
  <PresentationFormat>Panorámica</PresentationFormat>
  <Paragraphs>1064</Paragraphs>
  <Slides>44</Slides>
  <Notes>44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44</vt:i4>
      </vt:variant>
    </vt:vector>
  </HeadingPairs>
  <TitlesOfParts>
    <vt:vector size="49" baseType="lpstr">
      <vt:lpstr>Calibri</vt:lpstr>
      <vt:lpstr>Arial</vt:lpstr>
      <vt:lpstr>Courgette</vt:lpstr>
      <vt:lpstr>Cover and End Slide Master</vt:lpstr>
      <vt:lpstr>Contents Slide Master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Our Team Style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Michelle Torres</dc:creator>
  <cp:lastModifiedBy>David Calderón</cp:lastModifiedBy>
  <cp:revision>8</cp:revision>
  <dcterms:modified xsi:type="dcterms:W3CDTF">2021-04-20T13:57:11Z</dcterms:modified>
</cp:coreProperties>
</file>