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8" r:id="rId4"/>
  </p:sldMasterIdLst>
  <p:notesMasterIdLst>
    <p:notesMasterId r:id="rId39"/>
  </p:notesMasterIdLst>
  <p:handoutMasterIdLst>
    <p:handoutMasterId r:id="rId40"/>
  </p:handoutMasterIdLst>
  <p:sldIdLst>
    <p:sldId id="350" r:id="rId5"/>
    <p:sldId id="352" r:id="rId6"/>
    <p:sldId id="366" r:id="rId7"/>
    <p:sldId id="361" r:id="rId8"/>
    <p:sldId id="365" r:id="rId9"/>
    <p:sldId id="367" r:id="rId10"/>
    <p:sldId id="368" r:id="rId11"/>
    <p:sldId id="353" r:id="rId12"/>
    <p:sldId id="354" r:id="rId13"/>
    <p:sldId id="369" r:id="rId14"/>
    <p:sldId id="355" r:id="rId15"/>
    <p:sldId id="370" r:id="rId16"/>
    <p:sldId id="371" r:id="rId17"/>
    <p:sldId id="372" r:id="rId18"/>
    <p:sldId id="373" r:id="rId19"/>
    <p:sldId id="374" r:id="rId20"/>
    <p:sldId id="375" r:id="rId21"/>
    <p:sldId id="376" r:id="rId22"/>
    <p:sldId id="377" r:id="rId23"/>
    <p:sldId id="378" r:id="rId24"/>
    <p:sldId id="379" r:id="rId25"/>
    <p:sldId id="380" r:id="rId26"/>
    <p:sldId id="381" r:id="rId27"/>
    <p:sldId id="392" r:id="rId28"/>
    <p:sldId id="383" r:id="rId29"/>
    <p:sldId id="384" r:id="rId30"/>
    <p:sldId id="385" r:id="rId31"/>
    <p:sldId id="386" r:id="rId32"/>
    <p:sldId id="387" r:id="rId33"/>
    <p:sldId id="388" r:id="rId34"/>
    <p:sldId id="389" r:id="rId35"/>
    <p:sldId id="390" r:id="rId36"/>
    <p:sldId id="391" r:id="rId37"/>
    <p:sldId id="343" r:id="rId3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0" clrIdx="1"/>
  <p:cmAuthor id="3" name="Raed Gindeya" initials="RG" lastIdx="1" clrIdx="2">
    <p:extLst>
      <p:ext uri="{19B8F6BF-5375-455C-9EA6-DF929625EA0E}">
        <p15:presenceInfo xmlns:p15="http://schemas.microsoft.com/office/powerpoint/2012/main" userId="Raed Gindey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3" autoAdjust="0"/>
    <p:restoredTop sz="95250" autoAdjust="0"/>
  </p:normalViewPr>
  <p:slideViewPr>
    <p:cSldViewPr snapToGrid="0">
      <p:cViewPr varScale="1">
        <p:scale>
          <a:sx n="109" d="100"/>
          <a:sy n="109" d="100"/>
        </p:scale>
        <p:origin x="558" y="96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 varScale="1">
        <p:scale>
          <a:sx n="87" d="100"/>
          <a:sy n="87" d="100"/>
        </p:scale>
        <p:origin x="3840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presProps" Target="presProp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20" Type="http://schemas.openxmlformats.org/officeDocument/2006/relationships/slide" Target="slides/slide16.xml"/><Relationship Id="rId41" Type="http://schemas.openxmlformats.org/officeDocument/2006/relationships/commentAuthors" Target="commentAuthors.xml"/></Relationships>
</file>

<file path=ppt/diagrams/_rels/data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_rels/drawing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7" Type="http://schemas.openxmlformats.org/officeDocument/2006/relationships/image" Target="../media/image37.jpg"/><Relationship Id="rId2" Type="http://schemas.openxmlformats.org/officeDocument/2006/relationships/image" Target="../media/image32.jpg"/><Relationship Id="rId1" Type="http://schemas.openxmlformats.org/officeDocument/2006/relationships/image" Target="../media/image31.jpg"/><Relationship Id="rId6" Type="http://schemas.openxmlformats.org/officeDocument/2006/relationships/image" Target="../media/image36.jpeg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405379F-9866-47BF-826F-DF452111C226}" type="doc">
      <dgm:prSet loTypeId="urn:microsoft.com/office/officeart/2005/8/layout/lProcess2" loCatId="list" qsTypeId="urn:microsoft.com/office/officeart/2005/8/quickstyle/simple3" qsCatId="simple" csTypeId="urn:microsoft.com/office/officeart/2005/8/colors/accent3_1" csCatId="accent3" phldr="1"/>
      <dgm:spPr/>
      <dgm:t>
        <a:bodyPr/>
        <a:lstStyle/>
        <a:p>
          <a:endParaRPr lang="es-MX"/>
        </a:p>
      </dgm:t>
    </dgm:pt>
    <dgm:pt modelId="{99B8D764-9EC6-4811-9A91-E47B06F315ED}">
      <dgm:prSet phldrT="[Texto]"/>
      <dgm:spPr/>
      <dgm:t>
        <a:bodyPr/>
        <a:lstStyle/>
        <a:p>
          <a:r>
            <a:rPr lang="es-MX" b="1" dirty="0">
              <a:latin typeface="+mn-lt"/>
            </a:rPr>
            <a:t>Instrumentos complejos</a:t>
          </a:r>
        </a:p>
      </dgm:t>
    </dgm:pt>
    <dgm:pt modelId="{849A6A61-00D2-4B4B-BE8E-1C2AF3D3F0A3}" type="parTrans" cxnId="{92E66C67-48AA-484F-857C-4FC128807C73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D0C3ACEC-F25D-471A-B204-8356B8752DCF}" type="sibTrans" cxnId="{92E66C67-48AA-484F-857C-4FC128807C73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43BA4633-8A5A-4690-B7E6-D3037D2BD158}">
      <dgm:prSet phldrT="[Texto]"/>
      <dgm:spPr/>
      <dgm:t>
        <a:bodyPr/>
        <a:lstStyle/>
        <a:p>
          <a:r>
            <a:rPr lang="es-MX" b="1" dirty="0">
              <a:latin typeface="+mn-lt"/>
            </a:rPr>
            <a:t>Cambios repentinos </a:t>
          </a:r>
        </a:p>
      </dgm:t>
    </dgm:pt>
    <dgm:pt modelId="{0073793F-2BA1-4B27-A10D-70E0E2CF65AF}" type="parTrans" cxnId="{2B022D65-D2F5-4837-852B-3026D2A1A4F6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4B13740A-4481-4826-9F06-00026566BC8A}" type="sibTrans" cxnId="{2B022D65-D2F5-4837-852B-3026D2A1A4F6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AFA51738-87BC-4495-B8D6-79F0E6788D76}">
      <dgm:prSet phldrT="[Texto]"/>
      <dgm:spPr/>
      <dgm:t>
        <a:bodyPr/>
        <a:lstStyle/>
        <a:p>
          <a:r>
            <a:rPr lang="es-MX" dirty="0">
              <a:latin typeface="+mn-lt"/>
            </a:rPr>
            <a:t>Gestión de las finanzas</a:t>
          </a:r>
        </a:p>
      </dgm:t>
    </dgm:pt>
    <dgm:pt modelId="{2A602967-F19F-4447-8157-ACA16005FFE8}" type="parTrans" cxnId="{413B1227-C1C3-4FD8-862B-A429C5BA2CB0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89EB2253-857A-48EE-8BFB-7735510C476C}" type="sibTrans" cxnId="{413B1227-C1C3-4FD8-862B-A429C5BA2CB0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50040138-E0D5-44B4-BCA3-4986D8FC5B1B}">
      <dgm:prSet phldrT="[Texto]"/>
      <dgm:spPr/>
      <dgm:t>
        <a:bodyPr/>
        <a:lstStyle/>
        <a:p>
          <a:r>
            <a:rPr lang="es-MX" dirty="0">
              <a:latin typeface="+mn-lt"/>
            </a:rPr>
            <a:t>Tomar decisiones</a:t>
          </a:r>
        </a:p>
      </dgm:t>
    </dgm:pt>
    <dgm:pt modelId="{1DA4D771-9CF6-45A0-8DF3-67051445D1C4}" type="parTrans" cxnId="{12F97F2F-94A5-40AF-8DC2-6A7DA2F6FA5D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AD77F39B-BDD1-469C-A457-E5C651468AC2}" type="sibTrans" cxnId="{12F97F2F-94A5-40AF-8DC2-6A7DA2F6FA5D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0BD9D953-6441-41E8-9D76-BCF0D5891806}">
      <dgm:prSet phldrT="[Texto]"/>
      <dgm:spPr/>
      <dgm:t>
        <a:bodyPr/>
        <a:lstStyle/>
        <a:p>
          <a:r>
            <a:rPr lang="es-MX" dirty="0">
              <a:latin typeface="+mn-lt"/>
            </a:rPr>
            <a:t>Administrar los recursos</a:t>
          </a:r>
        </a:p>
      </dgm:t>
    </dgm:pt>
    <dgm:pt modelId="{4212C6BD-33BD-4E7E-9FDC-92570401CA8C}" type="parTrans" cxnId="{B9BC3B22-4868-4A90-AA03-69541C7EBD6E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F1AF662E-7944-4AA9-819D-372CEC0D8C9D}" type="sibTrans" cxnId="{B9BC3B22-4868-4A90-AA03-69541C7EBD6E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FC1A90A4-0548-4350-B59C-4A0A214B9155}">
      <dgm:prSet phldrT="[Texto]"/>
      <dgm:spPr/>
      <dgm:t>
        <a:bodyPr/>
        <a:lstStyle/>
        <a:p>
          <a:r>
            <a:rPr lang="es-MX" dirty="0">
              <a:latin typeface="+mn-lt"/>
            </a:rPr>
            <a:t>Acciones inmediatas</a:t>
          </a:r>
        </a:p>
      </dgm:t>
    </dgm:pt>
    <dgm:pt modelId="{B1AE6D24-AB6C-4F66-9651-44C0E1D2B8EF}" type="parTrans" cxnId="{D8661DC2-5497-4EC0-8E20-B1104C18CA76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880F20F3-EC89-43EE-994F-684789A5F47F}" type="sibTrans" cxnId="{D8661DC2-5497-4EC0-8E20-B1104C18CA76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B678466D-D1A8-4A4F-A51D-455984C0A35C}">
      <dgm:prSet phldrT="[Texto]"/>
      <dgm:spPr/>
      <dgm:t>
        <a:bodyPr/>
        <a:lstStyle/>
        <a:p>
          <a:r>
            <a:rPr lang="es-MX" dirty="0">
              <a:latin typeface="+mn-lt"/>
            </a:rPr>
            <a:t>Nuevas estrategias</a:t>
          </a:r>
        </a:p>
      </dgm:t>
    </dgm:pt>
    <dgm:pt modelId="{09400761-9E1A-4C1C-BA99-7F09C7B1FF78}" type="parTrans" cxnId="{438A18E5-609E-42EF-8FDE-3C36D9AB39F2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1F2DC15A-1B8E-4F2C-AFC5-3E178759CE8D}" type="sibTrans" cxnId="{438A18E5-609E-42EF-8FDE-3C36D9AB39F2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3E893E19-C2E5-4711-BAA7-F90A4999EBF9}">
      <dgm:prSet phldrT="[Texto]"/>
      <dgm:spPr/>
      <dgm:t>
        <a:bodyPr/>
        <a:lstStyle/>
        <a:p>
          <a:r>
            <a:rPr lang="es-MX" dirty="0">
              <a:latin typeface="+mn-lt"/>
            </a:rPr>
            <a:t>Adaptarse al cambio</a:t>
          </a:r>
        </a:p>
      </dgm:t>
    </dgm:pt>
    <dgm:pt modelId="{720424F3-885F-4CA2-A68E-150CE3099056}" type="parTrans" cxnId="{699AEA79-1681-499F-983E-1DE5FDD27810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6D9DB1EF-5E7B-4592-91AB-4EC979030615}" type="sibTrans" cxnId="{699AEA79-1681-499F-983E-1DE5FDD27810}">
      <dgm:prSet/>
      <dgm:spPr/>
      <dgm:t>
        <a:bodyPr/>
        <a:lstStyle/>
        <a:p>
          <a:endParaRPr lang="es-MX">
            <a:latin typeface="Arial Narrow" panose="020B0606020202030204" pitchFamily="34" charset="0"/>
          </a:endParaRPr>
        </a:p>
      </dgm:t>
    </dgm:pt>
    <dgm:pt modelId="{F66D76C3-590F-48EB-A619-1917DD81E465}" type="pres">
      <dgm:prSet presAssocID="{E405379F-9866-47BF-826F-DF452111C226}" presName="theList" presStyleCnt="0">
        <dgm:presLayoutVars>
          <dgm:dir/>
          <dgm:animLvl val="lvl"/>
          <dgm:resizeHandles val="exact"/>
        </dgm:presLayoutVars>
      </dgm:prSet>
      <dgm:spPr/>
    </dgm:pt>
    <dgm:pt modelId="{D9617EBC-3594-47BE-BE39-2D69DC7C151F}" type="pres">
      <dgm:prSet presAssocID="{99B8D764-9EC6-4811-9A91-E47B06F315ED}" presName="compNode" presStyleCnt="0"/>
      <dgm:spPr/>
    </dgm:pt>
    <dgm:pt modelId="{B0C00A65-B7ED-43EA-88CE-02EC1863CEA0}" type="pres">
      <dgm:prSet presAssocID="{99B8D764-9EC6-4811-9A91-E47B06F315ED}" presName="aNode" presStyleLbl="bgShp" presStyleIdx="0" presStyleCnt="2"/>
      <dgm:spPr/>
    </dgm:pt>
    <dgm:pt modelId="{C5B4FE14-B761-4DFD-AE0E-E4DBF9197904}" type="pres">
      <dgm:prSet presAssocID="{99B8D764-9EC6-4811-9A91-E47B06F315ED}" presName="textNode" presStyleLbl="bgShp" presStyleIdx="0" presStyleCnt="2"/>
      <dgm:spPr/>
    </dgm:pt>
    <dgm:pt modelId="{B7471608-0DEA-4CD1-8D25-59B1D0356176}" type="pres">
      <dgm:prSet presAssocID="{99B8D764-9EC6-4811-9A91-E47B06F315ED}" presName="compChildNode" presStyleCnt="0"/>
      <dgm:spPr/>
    </dgm:pt>
    <dgm:pt modelId="{6406DEE6-6E14-43F4-AFE3-DA1F370E66FA}" type="pres">
      <dgm:prSet presAssocID="{99B8D764-9EC6-4811-9A91-E47B06F315ED}" presName="theInnerList" presStyleCnt="0"/>
      <dgm:spPr/>
    </dgm:pt>
    <dgm:pt modelId="{C0568389-8F82-474A-8493-06F7AE98FA9B}" type="pres">
      <dgm:prSet presAssocID="{AFA51738-87BC-4495-B8D6-79F0E6788D76}" presName="childNode" presStyleLbl="node1" presStyleIdx="0" presStyleCnt="6">
        <dgm:presLayoutVars>
          <dgm:bulletEnabled val="1"/>
        </dgm:presLayoutVars>
      </dgm:prSet>
      <dgm:spPr/>
    </dgm:pt>
    <dgm:pt modelId="{4DE89DFE-940F-413A-9D06-B3C5AF34050D}" type="pres">
      <dgm:prSet presAssocID="{AFA51738-87BC-4495-B8D6-79F0E6788D76}" presName="aSpace2" presStyleCnt="0"/>
      <dgm:spPr/>
    </dgm:pt>
    <dgm:pt modelId="{82EF23B9-0393-43F9-A5E3-E7795390CA9F}" type="pres">
      <dgm:prSet presAssocID="{50040138-E0D5-44B4-BCA3-4986D8FC5B1B}" presName="childNode" presStyleLbl="node1" presStyleIdx="1" presStyleCnt="6">
        <dgm:presLayoutVars>
          <dgm:bulletEnabled val="1"/>
        </dgm:presLayoutVars>
      </dgm:prSet>
      <dgm:spPr/>
    </dgm:pt>
    <dgm:pt modelId="{62E8E586-2F3A-4D29-864D-D3A6CFF313E0}" type="pres">
      <dgm:prSet presAssocID="{50040138-E0D5-44B4-BCA3-4986D8FC5B1B}" presName="aSpace2" presStyleCnt="0"/>
      <dgm:spPr/>
    </dgm:pt>
    <dgm:pt modelId="{7771BBC1-6072-403E-9E20-C2C09C0EB71F}" type="pres">
      <dgm:prSet presAssocID="{0BD9D953-6441-41E8-9D76-BCF0D5891806}" presName="childNode" presStyleLbl="node1" presStyleIdx="2" presStyleCnt="6">
        <dgm:presLayoutVars>
          <dgm:bulletEnabled val="1"/>
        </dgm:presLayoutVars>
      </dgm:prSet>
      <dgm:spPr/>
    </dgm:pt>
    <dgm:pt modelId="{AA330844-B748-44A2-AECC-150153012C3E}" type="pres">
      <dgm:prSet presAssocID="{99B8D764-9EC6-4811-9A91-E47B06F315ED}" presName="aSpace" presStyleCnt="0"/>
      <dgm:spPr/>
    </dgm:pt>
    <dgm:pt modelId="{3947FC8F-F4FF-4068-80F5-39A2458ED501}" type="pres">
      <dgm:prSet presAssocID="{43BA4633-8A5A-4690-B7E6-D3037D2BD158}" presName="compNode" presStyleCnt="0"/>
      <dgm:spPr/>
    </dgm:pt>
    <dgm:pt modelId="{BCAA2539-0186-40DF-A957-DDC7014F9CE6}" type="pres">
      <dgm:prSet presAssocID="{43BA4633-8A5A-4690-B7E6-D3037D2BD158}" presName="aNode" presStyleLbl="bgShp" presStyleIdx="1" presStyleCnt="2"/>
      <dgm:spPr/>
    </dgm:pt>
    <dgm:pt modelId="{17282334-899A-4549-A8F6-C4847EE60D6F}" type="pres">
      <dgm:prSet presAssocID="{43BA4633-8A5A-4690-B7E6-D3037D2BD158}" presName="textNode" presStyleLbl="bgShp" presStyleIdx="1" presStyleCnt="2"/>
      <dgm:spPr/>
    </dgm:pt>
    <dgm:pt modelId="{20D6FA9D-50E7-4228-9A66-5B002131B58E}" type="pres">
      <dgm:prSet presAssocID="{43BA4633-8A5A-4690-B7E6-D3037D2BD158}" presName="compChildNode" presStyleCnt="0"/>
      <dgm:spPr/>
    </dgm:pt>
    <dgm:pt modelId="{DF46CB1E-5295-49AA-A414-3949F209E8EA}" type="pres">
      <dgm:prSet presAssocID="{43BA4633-8A5A-4690-B7E6-D3037D2BD158}" presName="theInnerList" presStyleCnt="0"/>
      <dgm:spPr/>
    </dgm:pt>
    <dgm:pt modelId="{F5F55551-D8AD-4BB7-8BF2-BBDD2CB42451}" type="pres">
      <dgm:prSet presAssocID="{3E893E19-C2E5-4711-BAA7-F90A4999EBF9}" presName="childNode" presStyleLbl="node1" presStyleIdx="3" presStyleCnt="6">
        <dgm:presLayoutVars>
          <dgm:bulletEnabled val="1"/>
        </dgm:presLayoutVars>
      </dgm:prSet>
      <dgm:spPr/>
    </dgm:pt>
    <dgm:pt modelId="{27605CCC-D192-4F54-A833-9CD2D6571A2F}" type="pres">
      <dgm:prSet presAssocID="{3E893E19-C2E5-4711-BAA7-F90A4999EBF9}" presName="aSpace2" presStyleCnt="0"/>
      <dgm:spPr/>
    </dgm:pt>
    <dgm:pt modelId="{70EFA857-AC27-4191-8C1A-3E50A44A6950}" type="pres">
      <dgm:prSet presAssocID="{FC1A90A4-0548-4350-B59C-4A0A214B9155}" presName="childNode" presStyleLbl="node1" presStyleIdx="4" presStyleCnt="6">
        <dgm:presLayoutVars>
          <dgm:bulletEnabled val="1"/>
        </dgm:presLayoutVars>
      </dgm:prSet>
      <dgm:spPr/>
    </dgm:pt>
    <dgm:pt modelId="{25E07193-F88F-4299-9561-C6A04589878E}" type="pres">
      <dgm:prSet presAssocID="{FC1A90A4-0548-4350-B59C-4A0A214B9155}" presName="aSpace2" presStyleCnt="0"/>
      <dgm:spPr/>
    </dgm:pt>
    <dgm:pt modelId="{0DEFDB56-074E-477B-8881-44A09A274E73}" type="pres">
      <dgm:prSet presAssocID="{B678466D-D1A8-4A4F-A51D-455984C0A35C}" presName="childNode" presStyleLbl="node1" presStyleIdx="5" presStyleCnt="6">
        <dgm:presLayoutVars>
          <dgm:bulletEnabled val="1"/>
        </dgm:presLayoutVars>
      </dgm:prSet>
      <dgm:spPr/>
    </dgm:pt>
  </dgm:ptLst>
  <dgm:cxnLst>
    <dgm:cxn modelId="{B9BC3B22-4868-4A90-AA03-69541C7EBD6E}" srcId="{99B8D764-9EC6-4811-9A91-E47B06F315ED}" destId="{0BD9D953-6441-41E8-9D76-BCF0D5891806}" srcOrd="2" destOrd="0" parTransId="{4212C6BD-33BD-4E7E-9FDC-92570401CA8C}" sibTransId="{F1AF662E-7944-4AA9-819D-372CEC0D8C9D}"/>
    <dgm:cxn modelId="{413B1227-C1C3-4FD8-862B-A429C5BA2CB0}" srcId="{99B8D764-9EC6-4811-9A91-E47B06F315ED}" destId="{AFA51738-87BC-4495-B8D6-79F0E6788D76}" srcOrd="0" destOrd="0" parTransId="{2A602967-F19F-4447-8157-ACA16005FFE8}" sibTransId="{89EB2253-857A-48EE-8BFB-7735510C476C}"/>
    <dgm:cxn modelId="{12F97F2F-94A5-40AF-8DC2-6A7DA2F6FA5D}" srcId="{99B8D764-9EC6-4811-9A91-E47B06F315ED}" destId="{50040138-E0D5-44B4-BCA3-4986D8FC5B1B}" srcOrd="1" destOrd="0" parTransId="{1DA4D771-9CF6-45A0-8DF3-67051445D1C4}" sibTransId="{AD77F39B-BDD1-469C-A457-E5C651468AC2}"/>
    <dgm:cxn modelId="{5C0FA135-9417-4D98-874C-FD143F9ACB01}" type="presOf" srcId="{FC1A90A4-0548-4350-B59C-4A0A214B9155}" destId="{70EFA857-AC27-4191-8C1A-3E50A44A6950}" srcOrd="0" destOrd="0" presId="urn:microsoft.com/office/officeart/2005/8/layout/lProcess2"/>
    <dgm:cxn modelId="{2B022D65-D2F5-4837-852B-3026D2A1A4F6}" srcId="{E405379F-9866-47BF-826F-DF452111C226}" destId="{43BA4633-8A5A-4690-B7E6-D3037D2BD158}" srcOrd="1" destOrd="0" parTransId="{0073793F-2BA1-4B27-A10D-70E0E2CF65AF}" sibTransId="{4B13740A-4481-4826-9F06-00026566BC8A}"/>
    <dgm:cxn modelId="{92E66C67-48AA-484F-857C-4FC128807C73}" srcId="{E405379F-9866-47BF-826F-DF452111C226}" destId="{99B8D764-9EC6-4811-9A91-E47B06F315ED}" srcOrd="0" destOrd="0" parTransId="{849A6A61-00D2-4B4B-BE8E-1C2AF3D3F0A3}" sibTransId="{D0C3ACEC-F25D-471A-B204-8356B8752DCF}"/>
    <dgm:cxn modelId="{E645B667-2D42-480C-8779-5BF58E37A05A}" type="presOf" srcId="{43BA4633-8A5A-4690-B7E6-D3037D2BD158}" destId="{BCAA2539-0186-40DF-A957-DDC7014F9CE6}" srcOrd="0" destOrd="0" presId="urn:microsoft.com/office/officeart/2005/8/layout/lProcess2"/>
    <dgm:cxn modelId="{699AEA79-1681-499F-983E-1DE5FDD27810}" srcId="{43BA4633-8A5A-4690-B7E6-D3037D2BD158}" destId="{3E893E19-C2E5-4711-BAA7-F90A4999EBF9}" srcOrd="0" destOrd="0" parTransId="{720424F3-885F-4CA2-A68E-150CE3099056}" sibTransId="{6D9DB1EF-5E7B-4592-91AB-4EC979030615}"/>
    <dgm:cxn modelId="{A9B6A68C-A0B5-4FB4-803D-D1BEB334FDA8}" type="presOf" srcId="{43BA4633-8A5A-4690-B7E6-D3037D2BD158}" destId="{17282334-899A-4549-A8F6-C4847EE60D6F}" srcOrd="1" destOrd="0" presId="urn:microsoft.com/office/officeart/2005/8/layout/lProcess2"/>
    <dgm:cxn modelId="{A52ADC9B-F956-4800-A5D2-119D70AA776E}" type="presOf" srcId="{3E893E19-C2E5-4711-BAA7-F90A4999EBF9}" destId="{F5F55551-D8AD-4BB7-8BF2-BBDD2CB42451}" srcOrd="0" destOrd="0" presId="urn:microsoft.com/office/officeart/2005/8/layout/lProcess2"/>
    <dgm:cxn modelId="{D8661DC2-5497-4EC0-8E20-B1104C18CA76}" srcId="{43BA4633-8A5A-4690-B7E6-D3037D2BD158}" destId="{FC1A90A4-0548-4350-B59C-4A0A214B9155}" srcOrd="1" destOrd="0" parTransId="{B1AE6D24-AB6C-4F66-9651-44C0E1D2B8EF}" sibTransId="{880F20F3-EC89-43EE-994F-684789A5F47F}"/>
    <dgm:cxn modelId="{7306DED4-884D-43ED-98E0-282CE61523C0}" type="presOf" srcId="{E405379F-9866-47BF-826F-DF452111C226}" destId="{F66D76C3-590F-48EB-A619-1917DD81E465}" srcOrd="0" destOrd="0" presId="urn:microsoft.com/office/officeart/2005/8/layout/lProcess2"/>
    <dgm:cxn modelId="{057523D7-7858-401E-A9AE-BF7979F0DFBA}" type="presOf" srcId="{AFA51738-87BC-4495-B8D6-79F0E6788D76}" destId="{C0568389-8F82-474A-8493-06F7AE98FA9B}" srcOrd="0" destOrd="0" presId="urn:microsoft.com/office/officeart/2005/8/layout/lProcess2"/>
    <dgm:cxn modelId="{3CD2D7D7-E641-48D8-B484-F3FCB9342EF9}" type="presOf" srcId="{B678466D-D1A8-4A4F-A51D-455984C0A35C}" destId="{0DEFDB56-074E-477B-8881-44A09A274E73}" srcOrd="0" destOrd="0" presId="urn:microsoft.com/office/officeart/2005/8/layout/lProcess2"/>
    <dgm:cxn modelId="{438A18E5-609E-42EF-8FDE-3C36D9AB39F2}" srcId="{43BA4633-8A5A-4690-B7E6-D3037D2BD158}" destId="{B678466D-D1A8-4A4F-A51D-455984C0A35C}" srcOrd="2" destOrd="0" parTransId="{09400761-9E1A-4C1C-BA99-7F09C7B1FF78}" sibTransId="{1F2DC15A-1B8E-4F2C-AFC5-3E178759CE8D}"/>
    <dgm:cxn modelId="{22C3A0E6-CA92-4FA3-B12C-D40E7C07D594}" type="presOf" srcId="{99B8D764-9EC6-4811-9A91-E47B06F315ED}" destId="{B0C00A65-B7ED-43EA-88CE-02EC1863CEA0}" srcOrd="0" destOrd="0" presId="urn:microsoft.com/office/officeart/2005/8/layout/lProcess2"/>
    <dgm:cxn modelId="{17A02CF7-B852-4DE9-92D3-6EDB9D6F6D5B}" type="presOf" srcId="{99B8D764-9EC6-4811-9A91-E47B06F315ED}" destId="{C5B4FE14-B761-4DFD-AE0E-E4DBF9197904}" srcOrd="1" destOrd="0" presId="urn:microsoft.com/office/officeart/2005/8/layout/lProcess2"/>
    <dgm:cxn modelId="{0AC439FB-BC8A-4789-8F53-AD22CBE807FD}" type="presOf" srcId="{50040138-E0D5-44B4-BCA3-4986D8FC5B1B}" destId="{82EF23B9-0393-43F9-A5E3-E7795390CA9F}" srcOrd="0" destOrd="0" presId="urn:microsoft.com/office/officeart/2005/8/layout/lProcess2"/>
    <dgm:cxn modelId="{08B029FC-CC99-42BC-BBC1-42B7739842EE}" type="presOf" srcId="{0BD9D953-6441-41E8-9D76-BCF0D5891806}" destId="{7771BBC1-6072-403E-9E20-C2C09C0EB71F}" srcOrd="0" destOrd="0" presId="urn:microsoft.com/office/officeart/2005/8/layout/lProcess2"/>
    <dgm:cxn modelId="{C6781B58-0CA8-41ED-83BE-B36F2FA5EBD1}" type="presParOf" srcId="{F66D76C3-590F-48EB-A619-1917DD81E465}" destId="{D9617EBC-3594-47BE-BE39-2D69DC7C151F}" srcOrd="0" destOrd="0" presId="urn:microsoft.com/office/officeart/2005/8/layout/lProcess2"/>
    <dgm:cxn modelId="{3E79AFD6-A1CB-40FB-A0AA-8320AA81D27B}" type="presParOf" srcId="{D9617EBC-3594-47BE-BE39-2D69DC7C151F}" destId="{B0C00A65-B7ED-43EA-88CE-02EC1863CEA0}" srcOrd="0" destOrd="0" presId="urn:microsoft.com/office/officeart/2005/8/layout/lProcess2"/>
    <dgm:cxn modelId="{26D5B347-233D-45E6-84ED-D89B7076F487}" type="presParOf" srcId="{D9617EBC-3594-47BE-BE39-2D69DC7C151F}" destId="{C5B4FE14-B761-4DFD-AE0E-E4DBF9197904}" srcOrd="1" destOrd="0" presId="urn:microsoft.com/office/officeart/2005/8/layout/lProcess2"/>
    <dgm:cxn modelId="{AA0638AB-03E2-43FF-B948-5192E3DBCA07}" type="presParOf" srcId="{D9617EBC-3594-47BE-BE39-2D69DC7C151F}" destId="{B7471608-0DEA-4CD1-8D25-59B1D0356176}" srcOrd="2" destOrd="0" presId="urn:microsoft.com/office/officeart/2005/8/layout/lProcess2"/>
    <dgm:cxn modelId="{DD7EC474-6E99-45F0-8639-1074E3936BAB}" type="presParOf" srcId="{B7471608-0DEA-4CD1-8D25-59B1D0356176}" destId="{6406DEE6-6E14-43F4-AFE3-DA1F370E66FA}" srcOrd="0" destOrd="0" presId="urn:microsoft.com/office/officeart/2005/8/layout/lProcess2"/>
    <dgm:cxn modelId="{BB83FB05-D2BA-483A-AB5F-1D5BD8017B14}" type="presParOf" srcId="{6406DEE6-6E14-43F4-AFE3-DA1F370E66FA}" destId="{C0568389-8F82-474A-8493-06F7AE98FA9B}" srcOrd="0" destOrd="0" presId="urn:microsoft.com/office/officeart/2005/8/layout/lProcess2"/>
    <dgm:cxn modelId="{6401C8FB-720F-4B3A-BBCA-816949092769}" type="presParOf" srcId="{6406DEE6-6E14-43F4-AFE3-DA1F370E66FA}" destId="{4DE89DFE-940F-413A-9D06-B3C5AF34050D}" srcOrd="1" destOrd="0" presId="urn:microsoft.com/office/officeart/2005/8/layout/lProcess2"/>
    <dgm:cxn modelId="{DAC77469-CE00-4B83-B15D-AA1B34D18767}" type="presParOf" srcId="{6406DEE6-6E14-43F4-AFE3-DA1F370E66FA}" destId="{82EF23B9-0393-43F9-A5E3-E7795390CA9F}" srcOrd="2" destOrd="0" presId="urn:microsoft.com/office/officeart/2005/8/layout/lProcess2"/>
    <dgm:cxn modelId="{8FD0C68F-CFB8-4FD1-9D16-71A61946BD37}" type="presParOf" srcId="{6406DEE6-6E14-43F4-AFE3-DA1F370E66FA}" destId="{62E8E586-2F3A-4D29-864D-D3A6CFF313E0}" srcOrd="3" destOrd="0" presId="urn:microsoft.com/office/officeart/2005/8/layout/lProcess2"/>
    <dgm:cxn modelId="{9645944A-F497-483D-86F3-8DD0A6AC1B0D}" type="presParOf" srcId="{6406DEE6-6E14-43F4-AFE3-DA1F370E66FA}" destId="{7771BBC1-6072-403E-9E20-C2C09C0EB71F}" srcOrd="4" destOrd="0" presId="urn:microsoft.com/office/officeart/2005/8/layout/lProcess2"/>
    <dgm:cxn modelId="{E221CAE6-0393-4F25-82A9-D2CC2A7A4532}" type="presParOf" srcId="{F66D76C3-590F-48EB-A619-1917DD81E465}" destId="{AA330844-B748-44A2-AECC-150153012C3E}" srcOrd="1" destOrd="0" presId="urn:microsoft.com/office/officeart/2005/8/layout/lProcess2"/>
    <dgm:cxn modelId="{4B6BF071-627B-44AF-A48E-C2B6F151DBEB}" type="presParOf" srcId="{F66D76C3-590F-48EB-A619-1917DD81E465}" destId="{3947FC8F-F4FF-4068-80F5-39A2458ED501}" srcOrd="2" destOrd="0" presId="urn:microsoft.com/office/officeart/2005/8/layout/lProcess2"/>
    <dgm:cxn modelId="{0ED56D9C-590B-4E12-8224-019320BEB96B}" type="presParOf" srcId="{3947FC8F-F4FF-4068-80F5-39A2458ED501}" destId="{BCAA2539-0186-40DF-A957-DDC7014F9CE6}" srcOrd="0" destOrd="0" presId="urn:microsoft.com/office/officeart/2005/8/layout/lProcess2"/>
    <dgm:cxn modelId="{500C785B-B0C4-4DE4-9D94-89302666927A}" type="presParOf" srcId="{3947FC8F-F4FF-4068-80F5-39A2458ED501}" destId="{17282334-899A-4549-A8F6-C4847EE60D6F}" srcOrd="1" destOrd="0" presId="urn:microsoft.com/office/officeart/2005/8/layout/lProcess2"/>
    <dgm:cxn modelId="{9C3C89C7-5FA5-499A-8038-FD5BD2BB3E32}" type="presParOf" srcId="{3947FC8F-F4FF-4068-80F5-39A2458ED501}" destId="{20D6FA9D-50E7-4228-9A66-5B002131B58E}" srcOrd="2" destOrd="0" presId="urn:microsoft.com/office/officeart/2005/8/layout/lProcess2"/>
    <dgm:cxn modelId="{1549C475-C0C7-4452-B608-F35CC6838A0D}" type="presParOf" srcId="{20D6FA9D-50E7-4228-9A66-5B002131B58E}" destId="{DF46CB1E-5295-49AA-A414-3949F209E8EA}" srcOrd="0" destOrd="0" presId="urn:microsoft.com/office/officeart/2005/8/layout/lProcess2"/>
    <dgm:cxn modelId="{9B96A68F-D375-4D1A-9FDC-9A522AA49948}" type="presParOf" srcId="{DF46CB1E-5295-49AA-A414-3949F209E8EA}" destId="{F5F55551-D8AD-4BB7-8BF2-BBDD2CB42451}" srcOrd="0" destOrd="0" presId="urn:microsoft.com/office/officeart/2005/8/layout/lProcess2"/>
    <dgm:cxn modelId="{40983381-FE77-47AE-AFE0-E758FC37987A}" type="presParOf" srcId="{DF46CB1E-5295-49AA-A414-3949F209E8EA}" destId="{27605CCC-D192-4F54-A833-9CD2D6571A2F}" srcOrd="1" destOrd="0" presId="urn:microsoft.com/office/officeart/2005/8/layout/lProcess2"/>
    <dgm:cxn modelId="{70F2CD4C-1ACD-4EEB-9A55-3F8F2CA5CE1D}" type="presParOf" srcId="{DF46CB1E-5295-49AA-A414-3949F209E8EA}" destId="{70EFA857-AC27-4191-8C1A-3E50A44A6950}" srcOrd="2" destOrd="0" presId="urn:microsoft.com/office/officeart/2005/8/layout/lProcess2"/>
    <dgm:cxn modelId="{38E96203-8327-4E92-837E-64D19ED23387}" type="presParOf" srcId="{DF46CB1E-5295-49AA-A414-3949F209E8EA}" destId="{25E07193-F88F-4299-9561-C6A04589878E}" srcOrd="3" destOrd="0" presId="urn:microsoft.com/office/officeart/2005/8/layout/lProcess2"/>
    <dgm:cxn modelId="{0534A843-2054-4900-A727-B0E3784BCD6B}" type="presParOf" srcId="{DF46CB1E-5295-49AA-A414-3949F209E8EA}" destId="{0DEFDB56-074E-477B-8881-44A09A274E73}" srcOrd="4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53BCB63-6AAE-4ACB-8C2A-B54D623ADFEE}" type="doc">
      <dgm:prSet loTypeId="urn:microsoft.com/office/officeart/2005/8/layout/cycle3" loCatId="cycle" qsTypeId="urn:microsoft.com/office/officeart/2005/8/quickstyle/simple3" qsCatId="simple" csTypeId="urn:microsoft.com/office/officeart/2005/8/colors/colorful3" csCatId="colorful" phldr="1"/>
      <dgm:spPr/>
      <dgm:t>
        <a:bodyPr/>
        <a:lstStyle/>
        <a:p>
          <a:endParaRPr lang="es-MX"/>
        </a:p>
      </dgm:t>
    </dgm:pt>
    <dgm:pt modelId="{2B181197-96BC-4105-B818-AFCA5DC2B798}">
      <dgm:prSet phldrT="[Texto]" custT="1"/>
      <dgm:spPr/>
      <dgm:t>
        <a:bodyPr/>
        <a:lstStyle/>
        <a:p>
          <a:r>
            <a:rPr lang="es-MX" sz="1800">
              <a:latin typeface="+mj-lt"/>
            </a:rPr>
            <a:t>Situación actual</a:t>
          </a:r>
          <a:endParaRPr lang="es-MX" sz="1800" dirty="0">
            <a:latin typeface="+mj-lt"/>
          </a:endParaRPr>
        </a:p>
      </dgm:t>
    </dgm:pt>
    <dgm:pt modelId="{5CC59180-619A-4C61-A68A-56B6FEE97AE9}" type="parTrans" cxnId="{5C489D71-67A5-4E29-9A28-46957CBD3239}">
      <dgm:prSet/>
      <dgm:spPr/>
      <dgm:t>
        <a:bodyPr/>
        <a:lstStyle/>
        <a:p>
          <a:endParaRPr lang="es-MX" sz="4400"/>
        </a:p>
      </dgm:t>
    </dgm:pt>
    <dgm:pt modelId="{72866584-61CD-4A3E-9C43-0400A4B27C31}" type="sibTrans" cxnId="{5C489D71-67A5-4E29-9A28-46957CBD3239}">
      <dgm:prSet/>
      <dgm:spPr/>
      <dgm:t>
        <a:bodyPr/>
        <a:lstStyle/>
        <a:p>
          <a:endParaRPr lang="es-MX" sz="4400"/>
        </a:p>
      </dgm:t>
    </dgm:pt>
    <dgm:pt modelId="{1C5B7E5B-F0EF-481A-A204-AC2B9AD59AE1}">
      <dgm:prSet phldrT="[Texto]" custT="1"/>
      <dgm:spPr/>
      <dgm:t>
        <a:bodyPr/>
        <a:lstStyle/>
        <a:p>
          <a:r>
            <a:rPr lang="es-MX" sz="1800">
              <a:latin typeface="+mj-lt"/>
            </a:rPr>
            <a:t>Metas financieras</a:t>
          </a:r>
          <a:endParaRPr lang="es-MX" sz="1800" dirty="0">
            <a:latin typeface="+mj-lt"/>
          </a:endParaRPr>
        </a:p>
      </dgm:t>
    </dgm:pt>
    <dgm:pt modelId="{05B6970F-1B6E-48AB-8F77-337CCAA78340}" type="parTrans" cxnId="{8F6F677F-BFEC-492E-A5F9-86A68690332D}">
      <dgm:prSet/>
      <dgm:spPr/>
      <dgm:t>
        <a:bodyPr/>
        <a:lstStyle/>
        <a:p>
          <a:endParaRPr lang="es-MX" sz="4400"/>
        </a:p>
      </dgm:t>
    </dgm:pt>
    <dgm:pt modelId="{D121A71D-B603-40B7-8985-3917FF949424}" type="sibTrans" cxnId="{8F6F677F-BFEC-492E-A5F9-86A68690332D}">
      <dgm:prSet/>
      <dgm:spPr/>
      <dgm:t>
        <a:bodyPr/>
        <a:lstStyle/>
        <a:p>
          <a:endParaRPr lang="es-MX" sz="4400"/>
        </a:p>
      </dgm:t>
    </dgm:pt>
    <dgm:pt modelId="{C2B13795-764D-4004-BEDC-D265F6C1D176}">
      <dgm:prSet phldrT="[Texto]" custT="1"/>
      <dgm:spPr/>
      <dgm:t>
        <a:bodyPr/>
        <a:lstStyle/>
        <a:p>
          <a:r>
            <a:rPr lang="es-MX" sz="1600">
              <a:latin typeface="+mj-lt"/>
            </a:rPr>
            <a:t>Presupuesto</a:t>
          </a:r>
          <a:endParaRPr lang="es-MX" sz="1600" dirty="0">
            <a:latin typeface="+mj-lt"/>
          </a:endParaRPr>
        </a:p>
      </dgm:t>
    </dgm:pt>
    <dgm:pt modelId="{88525B71-BB67-4D60-B54B-A6B3B023378F}" type="parTrans" cxnId="{CF63C92E-CBFF-499A-8C90-ED8D36F5E69D}">
      <dgm:prSet/>
      <dgm:spPr/>
      <dgm:t>
        <a:bodyPr/>
        <a:lstStyle/>
        <a:p>
          <a:endParaRPr lang="es-MX" sz="4400"/>
        </a:p>
      </dgm:t>
    </dgm:pt>
    <dgm:pt modelId="{46F631FB-EFFF-4340-8B83-CA015A4E4136}" type="sibTrans" cxnId="{CF63C92E-CBFF-499A-8C90-ED8D36F5E69D}">
      <dgm:prSet/>
      <dgm:spPr/>
      <dgm:t>
        <a:bodyPr/>
        <a:lstStyle/>
        <a:p>
          <a:endParaRPr lang="es-MX" sz="4400"/>
        </a:p>
      </dgm:t>
    </dgm:pt>
    <dgm:pt modelId="{1BA64AB0-BF97-4C4A-BA1A-25119BB60F4D}">
      <dgm:prSet phldrT="[Texto]" custT="1"/>
      <dgm:spPr/>
      <dgm:t>
        <a:bodyPr/>
        <a:lstStyle/>
        <a:p>
          <a:r>
            <a:rPr lang="es-MX" sz="1800">
              <a:latin typeface="+mj-lt"/>
            </a:rPr>
            <a:t>Plan de ahorro/inversión</a:t>
          </a:r>
          <a:endParaRPr lang="es-MX" sz="1800" dirty="0">
            <a:latin typeface="+mj-lt"/>
          </a:endParaRPr>
        </a:p>
      </dgm:t>
    </dgm:pt>
    <dgm:pt modelId="{AD15FEB2-E4F9-497A-A96C-E155F65B6B58}" type="parTrans" cxnId="{804AC208-19E4-4FFA-9557-5A2A81FAFAFB}">
      <dgm:prSet/>
      <dgm:spPr/>
      <dgm:t>
        <a:bodyPr/>
        <a:lstStyle/>
        <a:p>
          <a:endParaRPr lang="es-MX" sz="4400"/>
        </a:p>
      </dgm:t>
    </dgm:pt>
    <dgm:pt modelId="{18BE074E-9B44-4275-B978-0C466A1D1BB2}" type="sibTrans" cxnId="{804AC208-19E4-4FFA-9557-5A2A81FAFAFB}">
      <dgm:prSet/>
      <dgm:spPr/>
      <dgm:t>
        <a:bodyPr/>
        <a:lstStyle/>
        <a:p>
          <a:endParaRPr lang="es-MX" sz="4400"/>
        </a:p>
      </dgm:t>
    </dgm:pt>
    <dgm:pt modelId="{AFF60342-9A3F-4323-9CEF-D5BBF8F824D1}">
      <dgm:prSet phldrT="[Texto]" custT="1"/>
      <dgm:spPr/>
      <dgm:t>
        <a:bodyPr/>
        <a:lstStyle/>
        <a:p>
          <a:r>
            <a:rPr lang="es-MX" sz="1800">
              <a:latin typeface="+mj-lt"/>
            </a:rPr>
            <a:t>Controle, reevalúe y ajuste </a:t>
          </a:r>
          <a:endParaRPr lang="es-MX" sz="1800" dirty="0">
            <a:latin typeface="+mj-lt"/>
          </a:endParaRPr>
        </a:p>
      </dgm:t>
    </dgm:pt>
    <dgm:pt modelId="{B8B81159-3D54-45DA-A67C-1AD57E60968A}" type="parTrans" cxnId="{333C03C6-78EC-4606-9D6A-C7851561E9B1}">
      <dgm:prSet/>
      <dgm:spPr/>
      <dgm:t>
        <a:bodyPr/>
        <a:lstStyle/>
        <a:p>
          <a:endParaRPr lang="es-MX" sz="4400"/>
        </a:p>
      </dgm:t>
    </dgm:pt>
    <dgm:pt modelId="{80102A40-FA68-4FCC-9DDB-0D68A524F9D6}" type="sibTrans" cxnId="{333C03C6-78EC-4606-9D6A-C7851561E9B1}">
      <dgm:prSet/>
      <dgm:spPr/>
      <dgm:t>
        <a:bodyPr/>
        <a:lstStyle/>
        <a:p>
          <a:endParaRPr lang="es-MX" sz="4400"/>
        </a:p>
      </dgm:t>
    </dgm:pt>
    <dgm:pt modelId="{0D9898E3-C0F1-4447-AF76-0A52D8B9D1F2}" type="pres">
      <dgm:prSet presAssocID="{753BCB63-6AAE-4ACB-8C2A-B54D623ADFEE}" presName="Name0" presStyleCnt="0">
        <dgm:presLayoutVars>
          <dgm:dir/>
          <dgm:resizeHandles val="exact"/>
        </dgm:presLayoutVars>
      </dgm:prSet>
      <dgm:spPr/>
    </dgm:pt>
    <dgm:pt modelId="{665CB48D-5E11-4ECF-9D16-933FB36032C2}" type="pres">
      <dgm:prSet presAssocID="{753BCB63-6AAE-4ACB-8C2A-B54D623ADFEE}" presName="cycle" presStyleCnt="0"/>
      <dgm:spPr/>
    </dgm:pt>
    <dgm:pt modelId="{ACC8B0D0-84EF-4640-B239-77C65254E852}" type="pres">
      <dgm:prSet presAssocID="{2B181197-96BC-4105-B818-AFCA5DC2B798}" presName="nodeFirstNode" presStyleLbl="node1" presStyleIdx="0" presStyleCnt="5">
        <dgm:presLayoutVars>
          <dgm:bulletEnabled val="1"/>
        </dgm:presLayoutVars>
      </dgm:prSet>
      <dgm:spPr/>
    </dgm:pt>
    <dgm:pt modelId="{85B65E91-9FEF-458D-B10E-27C1CF0093CD}" type="pres">
      <dgm:prSet presAssocID="{72866584-61CD-4A3E-9C43-0400A4B27C31}" presName="sibTransFirstNode" presStyleLbl="bgShp" presStyleIdx="0" presStyleCnt="1"/>
      <dgm:spPr/>
    </dgm:pt>
    <dgm:pt modelId="{A6FE16F3-02A1-41F9-B408-82F94577E2B0}" type="pres">
      <dgm:prSet presAssocID="{1C5B7E5B-F0EF-481A-A204-AC2B9AD59AE1}" presName="nodeFollowingNodes" presStyleLbl="node1" presStyleIdx="1" presStyleCnt="5">
        <dgm:presLayoutVars>
          <dgm:bulletEnabled val="1"/>
        </dgm:presLayoutVars>
      </dgm:prSet>
      <dgm:spPr/>
    </dgm:pt>
    <dgm:pt modelId="{44717AD9-5D79-401F-A1A9-C9C2F4339A57}" type="pres">
      <dgm:prSet presAssocID="{C2B13795-764D-4004-BEDC-D265F6C1D176}" presName="nodeFollowingNodes" presStyleLbl="node1" presStyleIdx="2" presStyleCnt="5">
        <dgm:presLayoutVars>
          <dgm:bulletEnabled val="1"/>
        </dgm:presLayoutVars>
      </dgm:prSet>
      <dgm:spPr/>
    </dgm:pt>
    <dgm:pt modelId="{FE2BC7E4-92CD-4E29-AD31-DA7E3F3153A4}" type="pres">
      <dgm:prSet presAssocID="{1BA64AB0-BF97-4C4A-BA1A-25119BB60F4D}" presName="nodeFollowingNodes" presStyleLbl="node1" presStyleIdx="3" presStyleCnt="5">
        <dgm:presLayoutVars>
          <dgm:bulletEnabled val="1"/>
        </dgm:presLayoutVars>
      </dgm:prSet>
      <dgm:spPr/>
    </dgm:pt>
    <dgm:pt modelId="{F9C312B5-E50A-4BDC-992D-1CA666DBE669}" type="pres">
      <dgm:prSet presAssocID="{AFF60342-9A3F-4323-9CEF-D5BBF8F824D1}" presName="nodeFollowingNodes" presStyleLbl="node1" presStyleIdx="4" presStyleCnt="5">
        <dgm:presLayoutVars>
          <dgm:bulletEnabled val="1"/>
        </dgm:presLayoutVars>
      </dgm:prSet>
      <dgm:spPr/>
    </dgm:pt>
  </dgm:ptLst>
  <dgm:cxnLst>
    <dgm:cxn modelId="{804AC208-19E4-4FFA-9557-5A2A81FAFAFB}" srcId="{753BCB63-6AAE-4ACB-8C2A-B54D623ADFEE}" destId="{1BA64AB0-BF97-4C4A-BA1A-25119BB60F4D}" srcOrd="3" destOrd="0" parTransId="{AD15FEB2-E4F9-497A-A96C-E155F65B6B58}" sibTransId="{18BE074E-9B44-4275-B978-0C466A1D1BB2}"/>
    <dgm:cxn modelId="{8F2B9B20-F3F1-46EF-9A92-5BE9EDF8B3B4}" type="presOf" srcId="{AFF60342-9A3F-4323-9CEF-D5BBF8F824D1}" destId="{F9C312B5-E50A-4BDC-992D-1CA666DBE669}" srcOrd="0" destOrd="0" presId="urn:microsoft.com/office/officeart/2005/8/layout/cycle3"/>
    <dgm:cxn modelId="{CF63C92E-CBFF-499A-8C90-ED8D36F5E69D}" srcId="{753BCB63-6AAE-4ACB-8C2A-B54D623ADFEE}" destId="{C2B13795-764D-4004-BEDC-D265F6C1D176}" srcOrd="2" destOrd="0" parTransId="{88525B71-BB67-4D60-B54B-A6B3B023378F}" sibTransId="{46F631FB-EFFF-4340-8B83-CA015A4E4136}"/>
    <dgm:cxn modelId="{4B0BD949-3D17-49DE-973A-AAA8696E6E28}" type="presOf" srcId="{C2B13795-764D-4004-BEDC-D265F6C1D176}" destId="{44717AD9-5D79-401F-A1A9-C9C2F4339A57}" srcOrd="0" destOrd="0" presId="urn:microsoft.com/office/officeart/2005/8/layout/cycle3"/>
    <dgm:cxn modelId="{5C489D71-67A5-4E29-9A28-46957CBD3239}" srcId="{753BCB63-6AAE-4ACB-8C2A-B54D623ADFEE}" destId="{2B181197-96BC-4105-B818-AFCA5DC2B798}" srcOrd="0" destOrd="0" parTransId="{5CC59180-619A-4C61-A68A-56B6FEE97AE9}" sibTransId="{72866584-61CD-4A3E-9C43-0400A4B27C31}"/>
    <dgm:cxn modelId="{82709B7A-97B4-45E8-9523-F512ECBE22EA}" type="presOf" srcId="{753BCB63-6AAE-4ACB-8C2A-B54D623ADFEE}" destId="{0D9898E3-C0F1-4447-AF76-0A52D8B9D1F2}" srcOrd="0" destOrd="0" presId="urn:microsoft.com/office/officeart/2005/8/layout/cycle3"/>
    <dgm:cxn modelId="{8F6F677F-BFEC-492E-A5F9-86A68690332D}" srcId="{753BCB63-6AAE-4ACB-8C2A-B54D623ADFEE}" destId="{1C5B7E5B-F0EF-481A-A204-AC2B9AD59AE1}" srcOrd="1" destOrd="0" parTransId="{05B6970F-1B6E-48AB-8F77-337CCAA78340}" sibTransId="{D121A71D-B603-40B7-8985-3917FF949424}"/>
    <dgm:cxn modelId="{A56A90A7-BE2D-437F-A289-687C8169CA77}" type="presOf" srcId="{1C5B7E5B-F0EF-481A-A204-AC2B9AD59AE1}" destId="{A6FE16F3-02A1-41F9-B408-82F94577E2B0}" srcOrd="0" destOrd="0" presId="urn:microsoft.com/office/officeart/2005/8/layout/cycle3"/>
    <dgm:cxn modelId="{639D93C4-49A8-4B23-B358-C35F61573AED}" type="presOf" srcId="{2B181197-96BC-4105-B818-AFCA5DC2B798}" destId="{ACC8B0D0-84EF-4640-B239-77C65254E852}" srcOrd="0" destOrd="0" presId="urn:microsoft.com/office/officeart/2005/8/layout/cycle3"/>
    <dgm:cxn modelId="{333C03C6-78EC-4606-9D6A-C7851561E9B1}" srcId="{753BCB63-6AAE-4ACB-8C2A-B54D623ADFEE}" destId="{AFF60342-9A3F-4323-9CEF-D5BBF8F824D1}" srcOrd="4" destOrd="0" parTransId="{B8B81159-3D54-45DA-A67C-1AD57E60968A}" sibTransId="{80102A40-FA68-4FCC-9DDB-0D68A524F9D6}"/>
    <dgm:cxn modelId="{E18462C8-C0EB-4F9A-88A9-2D1F5C97A07B}" type="presOf" srcId="{1BA64AB0-BF97-4C4A-BA1A-25119BB60F4D}" destId="{FE2BC7E4-92CD-4E29-AD31-DA7E3F3153A4}" srcOrd="0" destOrd="0" presId="urn:microsoft.com/office/officeart/2005/8/layout/cycle3"/>
    <dgm:cxn modelId="{DCEC39D7-8019-4A85-BD1C-0219B099DA31}" type="presOf" srcId="{72866584-61CD-4A3E-9C43-0400A4B27C31}" destId="{85B65E91-9FEF-458D-B10E-27C1CF0093CD}" srcOrd="0" destOrd="0" presId="urn:microsoft.com/office/officeart/2005/8/layout/cycle3"/>
    <dgm:cxn modelId="{5E6D7554-781A-487E-9733-0B5F4A39F993}" type="presParOf" srcId="{0D9898E3-C0F1-4447-AF76-0A52D8B9D1F2}" destId="{665CB48D-5E11-4ECF-9D16-933FB36032C2}" srcOrd="0" destOrd="0" presId="urn:microsoft.com/office/officeart/2005/8/layout/cycle3"/>
    <dgm:cxn modelId="{915830B3-EA8F-4193-BEB6-FD9534F238F9}" type="presParOf" srcId="{665CB48D-5E11-4ECF-9D16-933FB36032C2}" destId="{ACC8B0D0-84EF-4640-B239-77C65254E852}" srcOrd="0" destOrd="0" presId="urn:microsoft.com/office/officeart/2005/8/layout/cycle3"/>
    <dgm:cxn modelId="{77FC36A7-BC73-46B3-9D73-E3A82075807A}" type="presParOf" srcId="{665CB48D-5E11-4ECF-9D16-933FB36032C2}" destId="{85B65E91-9FEF-458D-B10E-27C1CF0093CD}" srcOrd="1" destOrd="0" presId="urn:microsoft.com/office/officeart/2005/8/layout/cycle3"/>
    <dgm:cxn modelId="{2BC39581-6DDB-4BE1-9BBC-2DAADF1F2AEC}" type="presParOf" srcId="{665CB48D-5E11-4ECF-9D16-933FB36032C2}" destId="{A6FE16F3-02A1-41F9-B408-82F94577E2B0}" srcOrd="2" destOrd="0" presId="urn:microsoft.com/office/officeart/2005/8/layout/cycle3"/>
    <dgm:cxn modelId="{687FFA02-92D2-4676-A211-E1DC372C566F}" type="presParOf" srcId="{665CB48D-5E11-4ECF-9D16-933FB36032C2}" destId="{44717AD9-5D79-401F-A1A9-C9C2F4339A57}" srcOrd="3" destOrd="0" presId="urn:microsoft.com/office/officeart/2005/8/layout/cycle3"/>
    <dgm:cxn modelId="{B4339444-F46E-434E-A8E4-FB000622FB00}" type="presParOf" srcId="{665CB48D-5E11-4ECF-9D16-933FB36032C2}" destId="{FE2BC7E4-92CD-4E29-AD31-DA7E3F3153A4}" srcOrd="4" destOrd="0" presId="urn:microsoft.com/office/officeart/2005/8/layout/cycle3"/>
    <dgm:cxn modelId="{20BBE068-9E9D-4DD8-98EA-B42583C44A70}" type="presParOf" srcId="{665CB48D-5E11-4ECF-9D16-933FB36032C2}" destId="{F9C312B5-E50A-4BDC-992D-1CA666DBE669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4F3D9014-4339-424D-84AE-D91558219D31}" type="doc">
      <dgm:prSet loTypeId="urn:microsoft.com/office/officeart/2008/layout/HexagonCluster" loCatId="relationship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69130354-3F58-403B-9D63-8CE28F459211}">
      <dgm:prSet phldrT="[Texto]" custT="1"/>
      <dgm:spPr/>
      <dgm:t>
        <a:bodyPr/>
        <a:lstStyle/>
        <a:p>
          <a:r>
            <a:rPr lang="es-MX" sz="1400" b="1" dirty="0"/>
            <a:t>Elaborar un presupuesto </a:t>
          </a:r>
        </a:p>
      </dgm:t>
    </dgm:pt>
    <dgm:pt modelId="{CBBE6472-6C00-4158-B202-1C52E99F1785}" type="parTrans" cxnId="{BF53BFDA-106F-4622-8310-64CF3F4DE097}">
      <dgm:prSet/>
      <dgm:spPr/>
      <dgm:t>
        <a:bodyPr/>
        <a:lstStyle/>
        <a:p>
          <a:endParaRPr lang="es-MX" sz="3200" b="1"/>
        </a:p>
      </dgm:t>
    </dgm:pt>
    <dgm:pt modelId="{2CE3FB72-B0B8-41F0-981B-F4DABBE4B93A}" type="sibTrans" cxnId="{BF53BFDA-106F-4622-8310-64CF3F4DE097}">
      <dgm:prSet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 sz="3200" b="1"/>
        </a:p>
      </dgm:t>
      <dgm:extLst>
        <a:ext uri="{E40237B7-FDA0-4F09-8148-C483321AD2D9}">
          <dgm14:cNvPr xmlns:dgm14="http://schemas.microsoft.com/office/drawing/2010/diagram" id="0" name="" descr="Woman using smartphone at home"/>
        </a:ext>
      </dgm:extLst>
    </dgm:pt>
    <dgm:pt modelId="{801215AB-2A49-466B-ACE5-35AEA052069A}">
      <dgm:prSet phldrT="[Texto]" custT="1"/>
      <dgm:spPr/>
      <dgm:t>
        <a:bodyPr/>
        <a:lstStyle/>
        <a:p>
          <a:r>
            <a:rPr lang="es-MX" sz="1400" b="1" dirty="0"/>
            <a:t>Plantear metas financieras</a:t>
          </a:r>
        </a:p>
      </dgm:t>
    </dgm:pt>
    <dgm:pt modelId="{F5B156B1-B586-4F72-B764-3CE69491EF5C}" type="parTrans" cxnId="{371C3EB2-75EB-4517-9197-D22D684617FF}">
      <dgm:prSet/>
      <dgm:spPr/>
      <dgm:t>
        <a:bodyPr/>
        <a:lstStyle/>
        <a:p>
          <a:endParaRPr lang="es-MX" sz="3200" b="1"/>
        </a:p>
      </dgm:t>
    </dgm:pt>
    <dgm:pt modelId="{CFA2D7D9-2F1C-4165-9DF1-534770D65D78}" type="sibTrans" cxnId="{371C3EB2-75EB-4517-9197-D22D684617FF}">
      <dgm:prSet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</dgm:spPr>
      <dgm:t>
        <a:bodyPr/>
        <a:lstStyle/>
        <a:p>
          <a:endParaRPr lang="es-MX" sz="3200" b="1"/>
        </a:p>
      </dgm:t>
      <dgm:extLst>
        <a:ext uri="{E40237B7-FDA0-4F09-8148-C483321AD2D9}">
          <dgm14:cNvPr xmlns:dgm14="http://schemas.microsoft.com/office/drawing/2010/diagram" id="0" name="" descr="Businessperson on a computer"/>
        </a:ext>
      </dgm:extLst>
    </dgm:pt>
    <dgm:pt modelId="{0AD7E095-1E9E-4080-AE98-FC1D67E4A303}">
      <dgm:prSet phldrT="[Texto]" custT="1"/>
      <dgm:spPr/>
      <dgm:t>
        <a:bodyPr/>
        <a:lstStyle/>
        <a:p>
          <a:r>
            <a:rPr lang="es-MX" sz="1400" b="1" dirty="0"/>
            <a:t>Priorizar gastos</a:t>
          </a:r>
        </a:p>
      </dgm:t>
    </dgm:pt>
    <dgm:pt modelId="{70CF0249-3924-4B7B-BB58-7207AEACE373}" type="parTrans" cxnId="{4963AAA8-68FE-4EA0-A840-6DDE2F4A2A82}">
      <dgm:prSet/>
      <dgm:spPr/>
      <dgm:t>
        <a:bodyPr/>
        <a:lstStyle/>
        <a:p>
          <a:endParaRPr lang="es-MX" sz="3200" b="1"/>
        </a:p>
      </dgm:t>
    </dgm:pt>
    <dgm:pt modelId="{B1EE217C-E817-438D-98F0-D4EA19193F4E}" type="sibTrans" cxnId="{4963AAA8-68FE-4EA0-A840-6DDE2F4A2A82}">
      <dgm:prSet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</dgm:spPr>
      <dgm:t>
        <a:bodyPr/>
        <a:lstStyle/>
        <a:p>
          <a:endParaRPr lang="es-MX" sz="3200" b="1"/>
        </a:p>
      </dgm:t>
      <dgm:extLst>
        <a:ext uri="{E40237B7-FDA0-4F09-8148-C483321AD2D9}">
          <dgm14:cNvPr xmlns:dgm14="http://schemas.microsoft.com/office/drawing/2010/diagram" id="0" name="" descr="Three darts on bullseye"/>
        </a:ext>
      </dgm:extLst>
    </dgm:pt>
    <dgm:pt modelId="{422E4323-6AEC-4315-A351-6130949C94F5}">
      <dgm:prSet phldrT="[Texto]" custT="1"/>
      <dgm:spPr/>
      <dgm:t>
        <a:bodyPr/>
        <a:lstStyle/>
        <a:p>
          <a:r>
            <a:rPr lang="es-MX" sz="1400" b="1" dirty="0"/>
            <a:t>Monitorear indicadores</a:t>
          </a:r>
        </a:p>
      </dgm:t>
    </dgm:pt>
    <dgm:pt modelId="{6ECA0429-F0B9-40A7-B372-2E9D7557B37D}" type="parTrans" cxnId="{9010DC4B-7D4C-43F7-974A-B6AE3A0AE692}">
      <dgm:prSet/>
      <dgm:spPr/>
      <dgm:t>
        <a:bodyPr/>
        <a:lstStyle/>
        <a:p>
          <a:endParaRPr lang="es-MX" sz="3200" b="1"/>
        </a:p>
      </dgm:t>
    </dgm:pt>
    <dgm:pt modelId="{7671B556-9005-4A0E-A3C8-7FA5E3F535AC}" type="sibTrans" cxnId="{9010DC4B-7D4C-43F7-974A-B6AE3A0AE692}">
      <dgm:prSet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 sz="3200" b="1"/>
        </a:p>
      </dgm:t>
      <dgm:extLst>
        <a:ext uri="{E40237B7-FDA0-4F09-8148-C483321AD2D9}">
          <dgm14:cNvPr xmlns:dgm14="http://schemas.microsoft.com/office/drawing/2010/diagram" id="0" name="" descr="Pile of credit cards"/>
        </a:ext>
      </dgm:extLst>
    </dgm:pt>
    <dgm:pt modelId="{34852CE4-AF48-492C-ADAB-6E4672C5E151}">
      <dgm:prSet phldrT="[Texto]" custT="1"/>
      <dgm:spPr/>
      <dgm:t>
        <a:bodyPr/>
        <a:lstStyle/>
        <a:p>
          <a:r>
            <a:rPr lang="es-MX" sz="1400" b="1" dirty="0"/>
            <a:t>Endeudarse inteligentemente.</a:t>
          </a:r>
        </a:p>
      </dgm:t>
    </dgm:pt>
    <dgm:pt modelId="{95F318FF-D32F-4D14-8938-7F16E225565F}" type="parTrans" cxnId="{79FD7B96-B7DD-4A98-BD28-97D61AD11812}">
      <dgm:prSet/>
      <dgm:spPr/>
      <dgm:t>
        <a:bodyPr/>
        <a:lstStyle/>
        <a:p>
          <a:endParaRPr lang="es-MX" sz="3200" b="1"/>
        </a:p>
      </dgm:t>
    </dgm:pt>
    <dgm:pt modelId="{D27DD8DB-1758-46AA-8F9E-0DB321D67D70}" type="sibTrans" cxnId="{79FD7B96-B7DD-4A98-BD28-97D61AD11812}">
      <dgm:prSet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 sz="3200" b="1"/>
        </a:p>
      </dgm:t>
      <dgm:extLst>
        <a:ext uri="{E40237B7-FDA0-4F09-8148-C483321AD2D9}">
          <dgm14:cNvPr xmlns:dgm14="http://schemas.microsoft.com/office/drawing/2010/diagram" id="0" name="" descr="Keys to a home"/>
        </a:ext>
      </dgm:extLst>
    </dgm:pt>
    <dgm:pt modelId="{A5288658-B234-4975-A005-1A8D460A04BA}">
      <dgm:prSet phldrT="[Texto]" custT="1"/>
      <dgm:spPr/>
      <dgm:t>
        <a:bodyPr/>
        <a:lstStyle/>
        <a:p>
          <a:r>
            <a:rPr lang="es-MX" sz="1400" b="1" dirty="0"/>
            <a:t>La familia debe involucrarse</a:t>
          </a:r>
        </a:p>
      </dgm:t>
    </dgm:pt>
    <dgm:pt modelId="{A3883058-E596-4001-8144-C871352037B4}" type="parTrans" cxnId="{F191225D-39C5-475D-A926-94ECBA65A8F1}">
      <dgm:prSet/>
      <dgm:spPr/>
      <dgm:t>
        <a:bodyPr/>
        <a:lstStyle/>
        <a:p>
          <a:endParaRPr lang="es-MX" sz="3200" b="1"/>
        </a:p>
      </dgm:t>
    </dgm:pt>
    <dgm:pt modelId="{1491C77B-1087-4DE7-8CFB-166F781CE337}" type="sibTrans" cxnId="{F191225D-39C5-475D-A926-94ECBA65A8F1}">
      <dgm:prSet/>
      <dgm:spPr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es-MX" sz="3200" b="1"/>
        </a:p>
      </dgm:t>
      <dgm:extLst>
        <a:ext uri="{E40237B7-FDA0-4F09-8148-C483321AD2D9}">
          <dgm14:cNvPr xmlns:dgm14="http://schemas.microsoft.com/office/drawing/2010/diagram" id="0" name="" descr="Students playing at a schoolyard during the break time"/>
        </a:ext>
      </dgm:extLst>
    </dgm:pt>
    <dgm:pt modelId="{B8F2F503-69BA-4FEC-8478-5C0032C62B93}">
      <dgm:prSet phldrT="[Texto]" custT="1"/>
      <dgm:spPr/>
      <dgm:t>
        <a:bodyPr/>
        <a:lstStyle/>
        <a:p>
          <a:r>
            <a:rPr lang="es-EC" sz="1400" b="1" dirty="0"/>
            <a:t>Tome riesgos financieros</a:t>
          </a:r>
          <a:endParaRPr lang="es-MX" sz="1400" b="1" dirty="0"/>
        </a:p>
      </dgm:t>
    </dgm:pt>
    <dgm:pt modelId="{5BD39AF6-8B5D-47F5-866F-7A48AF089510}" type="parTrans" cxnId="{C5A9822A-96C3-470E-B5C4-E87BF62308A2}">
      <dgm:prSet/>
      <dgm:spPr/>
      <dgm:t>
        <a:bodyPr/>
        <a:lstStyle/>
        <a:p>
          <a:endParaRPr lang="es-MX" sz="3200" b="1"/>
        </a:p>
      </dgm:t>
    </dgm:pt>
    <dgm:pt modelId="{2D6D1932-6B31-4353-96E1-0185BC75F101}" type="sibTrans" cxnId="{C5A9822A-96C3-470E-B5C4-E87BF62308A2}">
      <dgm:prSet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</dgm:spPr>
      <dgm:t>
        <a:bodyPr/>
        <a:lstStyle/>
        <a:p>
          <a:endParaRPr lang="es-MX" sz="3200" b="1"/>
        </a:p>
      </dgm:t>
      <dgm:extLst>
        <a:ext uri="{E40237B7-FDA0-4F09-8148-C483321AD2D9}">
          <dgm14:cNvPr xmlns:dgm14="http://schemas.microsoft.com/office/drawing/2010/diagram" id="0" name="" descr="Business man walking a red tight rope"/>
        </a:ext>
      </dgm:extLst>
    </dgm:pt>
    <dgm:pt modelId="{F62F1E10-B037-4662-AFFC-360C219026EA}" type="pres">
      <dgm:prSet presAssocID="{4F3D9014-4339-424D-84AE-D91558219D31}" presName="Name0" presStyleCnt="0">
        <dgm:presLayoutVars>
          <dgm:chMax val="21"/>
          <dgm:chPref val="21"/>
        </dgm:presLayoutVars>
      </dgm:prSet>
      <dgm:spPr/>
    </dgm:pt>
    <dgm:pt modelId="{98ED9E64-38DB-40B2-B5CE-4B8912869D7F}" type="pres">
      <dgm:prSet presAssocID="{69130354-3F58-403B-9D63-8CE28F459211}" presName="text1" presStyleCnt="0"/>
      <dgm:spPr/>
    </dgm:pt>
    <dgm:pt modelId="{9A880592-1BAF-43E2-B74A-E8DF5A22EE69}" type="pres">
      <dgm:prSet presAssocID="{69130354-3F58-403B-9D63-8CE28F459211}" presName="textRepeatNode" presStyleLbl="alignNode1" presStyleIdx="0" presStyleCnt="7">
        <dgm:presLayoutVars>
          <dgm:chMax val="0"/>
          <dgm:chPref val="0"/>
          <dgm:bulletEnabled val="1"/>
        </dgm:presLayoutVars>
      </dgm:prSet>
      <dgm:spPr/>
    </dgm:pt>
    <dgm:pt modelId="{CF3079CB-2505-4CE0-9CDA-F3D779F763D1}" type="pres">
      <dgm:prSet presAssocID="{69130354-3F58-403B-9D63-8CE28F459211}" presName="textaccent1" presStyleCnt="0"/>
      <dgm:spPr/>
    </dgm:pt>
    <dgm:pt modelId="{A2D4AC9D-712C-4C20-B340-A534DE47DADC}" type="pres">
      <dgm:prSet presAssocID="{69130354-3F58-403B-9D63-8CE28F459211}" presName="accentRepeatNode" presStyleLbl="solidAlignAcc1" presStyleIdx="0" presStyleCnt="14"/>
      <dgm:spPr/>
    </dgm:pt>
    <dgm:pt modelId="{EFB63F80-75CE-411F-A48C-3798F8EFF2F5}" type="pres">
      <dgm:prSet presAssocID="{2CE3FB72-B0B8-41F0-981B-F4DABBE4B93A}" presName="image1" presStyleCnt="0"/>
      <dgm:spPr/>
    </dgm:pt>
    <dgm:pt modelId="{E0F580BE-1D4F-4360-8371-E65E3481F4F1}" type="pres">
      <dgm:prSet presAssocID="{2CE3FB72-B0B8-41F0-981B-F4DABBE4B93A}" presName="imageRepeatNode" presStyleLbl="alignAcc1" presStyleIdx="0" presStyleCnt="7"/>
      <dgm:spPr/>
    </dgm:pt>
    <dgm:pt modelId="{5599B0DB-B26D-4AF7-9107-E77E0DA6E8D5}" type="pres">
      <dgm:prSet presAssocID="{2CE3FB72-B0B8-41F0-981B-F4DABBE4B93A}" presName="imageaccent1" presStyleCnt="0"/>
      <dgm:spPr/>
    </dgm:pt>
    <dgm:pt modelId="{49A8BA39-26C7-4305-B198-39950FB31368}" type="pres">
      <dgm:prSet presAssocID="{2CE3FB72-B0B8-41F0-981B-F4DABBE4B93A}" presName="accentRepeatNode" presStyleLbl="solidAlignAcc1" presStyleIdx="1" presStyleCnt="14"/>
      <dgm:spPr/>
    </dgm:pt>
    <dgm:pt modelId="{7627DC68-1929-48E1-BE50-9EC3EF20C7B1}" type="pres">
      <dgm:prSet presAssocID="{801215AB-2A49-466B-ACE5-35AEA052069A}" presName="text2" presStyleCnt="0"/>
      <dgm:spPr/>
    </dgm:pt>
    <dgm:pt modelId="{F5E6FB45-A5FD-4924-B88D-FC6C929064DE}" type="pres">
      <dgm:prSet presAssocID="{801215AB-2A49-466B-ACE5-35AEA052069A}" presName="textRepeatNode" presStyleLbl="alignNode1" presStyleIdx="1" presStyleCnt="7">
        <dgm:presLayoutVars>
          <dgm:chMax val="0"/>
          <dgm:chPref val="0"/>
          <dgm:bulletEnabled val="1"/>
        </dgm:presLayoutVars>
      </dgm:prSet>
      <dgm:spPr/>
    </dgm:pt>
    <dgm:pt modelId="{AD2672E4-063B-4D10-BEA1-1F9F8A205F17}" type="pres">
      <dgm:prSet presAssocID="{801215AB-2A49-466B-ACE5-35AEA052069A}" presName="textaccent2" presStyleCnt="0"/>
      <dgm:spPr/>
    </dgm:pt>
    <dgm:pt modelId="{4B9B0B76-5DFC-4331-85A7-3878A88BD8B3}" type="pres">
      <dgm:prSet presAssocID="{801215AB-2A49-466B-ACE5-35AEA052069A}" presName="accentRepeatNode" presStyleLbl="solidAlignAcc1" presStyleIdx="2" presStyleCnt="14"/>
      <dgm:spPr/>
    </dgm:pt>
    <dgm:pt modelId="{9D89AD14-AB7F-4B73-A631-624B57CE8B6C}" type="pres">
      <dgm:prSet presAssocID="{CFA2D7D9-2F1C-4165-9DF1-534770D65D78}" presName="image2" presStyleCnt="0"/>
      <dgm:spPr/>
    </dgm:pt>
    <dgm:pt modelId="{0A2AE3A9-CF62-42B8-9F49-727F701E95B9}" type="pres">
      <dgm:prSet presAssocID="{CFA2D7D9-2F1C-4165-9DF1-534770D65D78}" presName="imageRepeatNode" presStyleLbl="alignAcc1" presStyleIdx="1" presStyleCnt="7"/>
      <dgm:spPr/>
    </dgm:pt>
    <dgm:pt modelId="{A4CA625B-A290-41F1-AA93-970046C6545F}" type="pres">
      <dgm:prSet presAssocID="{CFA2D7D9-2F1C-4165-9DF1-534770D65D78}" presName="imageaccent2" presStyleCnt="0"/>
      <dgm:spPr/>
    </dgm:pt>
    <dgm:pt modelId="{CB0466F8-FF33-4595-8783-B93B5DED9766}" type="pres">
      <dgm:prSet presAssocID="{CFA2D7D9-2F1C-4165-9DF1-534770D65D78}" presName="accentRepeatNode" presStyleLbl="solidAlignAcc1" presStyleIdx="3" presStyleCnt="14"/>
      <dgm:spPr/>
    </dgm:pt>
    <dgm:pt modelId="{88844A18-466C-4E05-994E-1C385C00E9AE}" type="pres">
      <dgm:prSet presAssocID="{0AD7E095-1E9E-4080-AE98-FC1D67E4A303}" presName="text3" presStyleCnt="0"/>
      <dgm:spPr/>
    </dgm:pt>
    <dgm:pt modelId="{8FC04F9A-E10A-4ABF-9222-718BEEB3C7FA}" type="pres">
      <dgm:prSet presAssocID="{0AD7E095-1E9E-4080-AE98-FC1D67E4A303}" presName="textRepeatNode" presStyleLbl="alignNode1" presStyleIdx="2" presStyleCnt="7">
        <dgm:presLayoutVars>
          <dgm:chMax val="0"/>
          <dgm:chPref val="0"/>
          <dgm:bulletEnabled val="1"/>
        </dgm:presLayoutVars>
      </dgm:prSet>
      <dgm:spPr/>
    </dgm:pt>
    <dgm:pt modelId="{A2E8643B-BB8E-457B-8CA2-7C8FEA07D23A}" type="pres">
      <dgm:prSet presAssocID="{0AD7E095-1E9E-4080-AE98-FC1D67E4A303}" presName="textaccent3" presStyleCnt="0"/>
      <dgm:spPr/>
    </dgm:pt>
    <dgm:pt modelId="{A9D93239-5ABA-4B6B-8835-777722249148}" type="pres">
      <dgm:prSet presAssocID="{0AD7E095-1E9E-4080-AE98-FC1D67E4A303}" presName="accentRepeatNode" presStyleLbl="solidAlignAcc1" presStyleIdx="4" presStyleCnt="14"/>
      <dgm:spPr/>
    </dgm:pt>
    <dgm:pt modelId="{D00E9B1D-643E-4533-888E-BB3FF955447C}" type="pres">
      <dgm:prSet presAssocID="{B1EE217C-E817-438D-98F0-D4EA19193F4E}" presName="image3" presStyleCnt="0"/>
      <dgm:spPr/>
    </dgm:pt>
    <dgm:pt modelId="{693E75A0-02B2-4A0E-9F03-5A35F9FEF85C}" type="pres">
      <dgm:prSet presAssocID="{B1EE217C-E817-438D-98F0-D4EA19193F4E}" presName="imageRepeatNode" presStyleLbl="alignAcc1" presStyleIdx="2" presStyleCnt="7"/>
      <dgm:spPr/>
    </dgm:pt>
    <dgm:pt modelId="{DFFFB789-27F0-41D6-A739-208B9DD3E964}" type="pres">
      <dgm:prSet presAssocID="{B1EE217C-E817-438D-98F0-D4EA19193F4E}" presName="imageaccent3" presStyleCnt="0"/>
      <dgm:spPr/>
    </dgm:pt>
    <dgm:pt modelId="{FDE90B95-8FAA-40A1-9B7E-1C778AEBC8C0}" type="pres">
      <dgm:prSet presAssocID="{B1EE217C-E817-438D-98F0-D4EA19193F4E}" presName="accentRepeatNode" presStyleLbl="solidAlignAcc1" presStyleIdx="5" presStyleCnt="14"/>
      <dgm:spPr/>
    </dgm:pt>
    <dgm:pt modelId="{E0675699-357B-48EC-8028-68D0CEA1C6AC}" type="pres">
      <dgm:prSet presAssocID="{422E4323-6AEC-4315-A351-6130949C94F5}" presName="text4" presStyleCnt="0"/>
      <dgm:spPr/>
    </dgm:pt>
    <dgm:pt modelId="{56661A2F-E342-4E7D-8C69-83354A5CDA87}" type="pres">
      <dgm:prSet presAssocID="{422E4323-6AEC-4315-A351-6130949C94F5}" presName="textRepeatNode" presStyleLbl="alignNode1" presStyleIdx="3" presStyleCnt="7">
        <dgm:presLayoutVars>
          <dgm:chMax val="0"/>
          <dgm:chPref val="0"/>
          <dgm:bulletEnabled val="1"/>
        </dgm:presLayoutVars>
      </dgm:prSet>
      <dgm:spPr/>
    </dgm:pt>
    <dgm:pt modelId="{C11B6773-D3A5-4F4D-8E5F-FCC13A23A1A7}" type="pres">
      <dgm:prSet presAssocID="{422E4323-6AEC-4315-A351-6130949C94F5}" presName="textaccent4" presStyleCnt="0"/>
      <dgm:spPr/>
    </dgm:pt>
    <dgm:pt modelId="{2D863E65-4779-4667-9D32-E9F19958438A}" type="pres">
      <dgm:prSet presAssocID="{422E4323-6AEC-4315-A351-6130949C94F5}" presName="accentRepeatNode" presStyleLbl="solidAlignAcc1" presStyleIdx="6" presStyleCnt="14"/>
      <dgm:spPr/>
    </dgm:pt>
    <dgm:pt modelId="{0A0ACE8A-434F-4AD1-8535-ADFA7D06ECF8}" type="pres">
      <dgm:prSet presAssocID="{7671B556-9005-4A0E-A3C8-7FA5E3F535AC}" presName="image4" presStyleCnt="0"/>
      <dgm:spPr/>
    </dgm:pt>
    <dgm:pt modelId="{EEBE7D57-CD6D-4B55-A6E6-9BFF8EC4E935}" type="pres">
      <dgm:prSet presAssocID="{7671B556-9005-4A0E-A3C8-7FA5E3F535AC}" presName="imageRepeatNode" presStyleLbl="alignAcc1" presStyleIdx="3" presStyleCnt="7"/>
      <dgm:spPr/>
    </dgm:pt>
    <dgm:pt modelId="{82B225E6-A048-49A2-8298-488CA9095F0C}" type="pres">
      <dgm:prSet presAssocID="{7671B556-9005-4A0E-A3C8-7FA5E3F535AC}" presName="imageaccent4" presStyleCnt="0"/>
      <dgm:spPr/>
    </dgm:pt>
    <dgm:pt modelId="{B73CF26B-61E0-4099-8080-2ED48CF7E0E6}" type="pres">
      <dgm:prSet presAssocID="{7671B556-9005-4A0E-A3C8-7FA5E3F535AC}" presName="accentRepeatNode" presStyleLbl="solidAlignAcc1" presStyleIdx="7" presStyleCnt="14"/>
      <dgm:spPr/>
    </dgm:pt>
    <dgm:pt modelId="{4C8961CF-6D47-4FE5-A01A-A862517B2D22}" type="pres">
      <dgm:prSet presAssocID="{34852CE4-AF48-492C-ADAB-6E4672C5E151}" presName="text5" presStyleCnt="0"/>
      <dgm:spPr/>
    </dgm:pt>
    <dgm:pt modelId="{31DF9D1C-FF7B-4AED-B319-15F63E159370}" type="pres">
      <dgm:prSet presAssocID="{34852CE4-AF48-492C-ADAB-6E4672C5E151}" presName="textRepeatNode" presStyleLbl="alignNode1" presStyleIdx="4" presStyleCnt="7">
        <dgm:presLayoutVars>
          <dgm:chMax val="0"/>
          <dgm:chPref val="0"/>
          <dgm:bulletEnabled val="1"/>
        </dgm:presLayoutVars>
      </dgm:prSet>
      <dgm:spPr/>
    </dgm:pt>
    <dgm:pt modelId="{E68234EA-43EE-4B15-8B5B-66ADA033CDE5}" type="pres">
      <dgm:prSet presAssocID="{34852CE4-AF48-492C-ADAB-6E4672C5E151}" presName="textaccent5" presStyleCnt="0"/>
      <dgm:spPr/>
    </dgm:pt>
    <dgm:pt modelId="{0C37E396-CF7D-4ED2-9445-127275293185}" type="pres">
      <dgm:prSet presAssocID="{34852CE4-AF48-492C-ADAB-6E4672C5E151}" presName="accentRepeatNode" presStyleLbl="solidAlignAcc1" presStyleIdx="8" presStyleCnt="14"/>
      <dgm:spPr/>
    </dgm:pt>
    <dgm:pt modelId="{EE149FF1-45A9-4A80-B77F-D13E07BD52FC}" type="pres">
      <dgm:prSet presAssocID="{D27DD8DB-1758-46AA-8F9E-0DB321D67D70}" presName="image5" presStyleCnt="0"/>
      <dgm:spPr/>
    </dgm:pt>
    <dgm:pt modelId="{22DB7F11-71FA-4887-8819-B7B5BB1B3021}" type="pres">
      <dgm:prSet presAssocID="{D27DD8DB-1758-46AA-8F9E-0DB321D67D70}" presName="imageRepeatNode" presStyleLbl="alignAcc1" presStyleIdx="4" presStyleCnt="7"/>
      <dgm:spPr/>
    </dgm:pt>
    <dgm:pt modelId="{ED0CDE13-A46C-4962-A2B7-F1B1D0E2432B}" type="pres">
      <dgm:prSet presAssocID="{D27DD8DB-1758-46AA-8F9E-0DB321D67D70}" presName="imageaccent5" presStyleCnt="0"/>
      <dgm:spPr/>
    </dgm:pt>
    <dgm:pt modelId="{A7E7E2D2-D409-4BC7-896E-52CF5BCB0CBA}" type="pres">
      <dgm:prSet presAssocID="{D27DD8DB-1758-46AA-8F9E-0DB321D67D70}" presName="accentRepeatNode" presStyleLbl="solidAlignAcc1" presStyleIdx="9" presStyleCnt="14"/>
      <dgm:spPr/>
    </dgm:pt>
    <dgm:pt modelId="{B284683B-4F8A-4AA7-B238-A060B4F572C0}" type="pres">
      <dgm:prSet presAssocID="{A5288658-B234-4975-A005-1A8D460A04BA}" presName="text6" presStyleCnt="0"/>
      <dgm:spPr/>
    </dgm:pt>
    <dgm:pt modelId="{A758AE6C-DCF7-4DA3-94A8-1D5F0807567C}" type="pres">
      <dgm:prSet presAssocID="{A5288658-B234-4975-A005-1A8D460A04BA}" presName="textRepeatNode" presStyleLbl="alignNode1" presStyleIdx="5" presStyleCnt="7">
        <dgm:presLayoutVars>
          <dgm:chMax val="0"/>
          <dgm:chPref val="0"/>
          <dgm:bulletEnabled val="1"/>
        </dgm:presLayoutVars>
      </dgm:prSet>
      <dgm:spPr/>
    </dgm:pt>
    <dgm:pt modelId="{FB474B2C-383E-449A-98F9-E9348C75AE19}" type="pres">
      <dgm:prSet presAssocID="{A5288658-B234-4975-A005-1A8D460A04BA}" presName="textaccent6" presStyleCnt="0"/>
      <dgm:spPr/>
    </dgm:pt>
    <dgm:pt modelId="{52001018-F293-49D6-A17A-77669BA9B422}" type="pres">
      <dgm:prSet presAssocID="{A5288658-B234-4975-A005-1A8D460A04BA}" presName="accentRepeatNode" presStyleLbl="solidAlignAcc1" presStyleIdx="10" presStyleCnt="14"/>
      <dgm:spPr/>
    </dgm:pt>
    <dgm:pt modelId="{1F56A216-090A-46CF-9857-C23131BE6BAB}" type="pres">
      <dgm:prSet presAssocID="{1491C77B-1087-4DE7-8CFB-166F781CE337}" presName="image6" presStyleCnt="0"/>
      <dgm:spPr/>
    </dgm:pt>
    <dgm:pt modelId="{A490E618-CB49-4489-89C3-6B93E1A4EFB5}" type="pres">
      <dgm:prSet presAssocID="{1491C77B-1087-4DE7-8CFB-166F781CE337}" presName="imageRepeatNode" presStyleLbl="alignAcc1" presStyleIdx="5" presStyleCnt="7"/>
      <dgm:spPr/>
    </dgm:pt>
    <dgm:pt modelId="{8F289E93-8EF5-409B-92F5-DA7819E55362}" type="pres">
      <dgm:prSet presAssocID="{1491C77B-1087-4DE7-8CFB-166F781CE337}" presName="imageaccent6" presStyleCnt="0"/>
      <dgm:spPr/>
    </dgm:pt>
    <dgm:pt modelId="{1B14ECF5-7918-44C6-9A30-5D7A380A03F8}" type="pres">
      <dgm:prSet presAssocID="{1491C77B-1087-4DE7-8CFB-166F781CE337}" presName="accentRepeatNode" presStyleLbl="solidAlignAcc1" presStyleIdx="11" presStyleCnt="14"/>
      <dgm:spPr/>
    </dgm:pt>
    <dgm:pt modelId="{166B2737-2C84-4956-8D80-4BB17591263C}" type="pres">
      <dgm:prSet presAssocID="{B8F2F503-69BA-4FEC-8478-5C0032C62B93}" presName="text7" presStyleCnt="0"/>
      <dgm:spPr/>
    </dgm:pt>
    <dgm:pt modelId="{F77F08CC-F6E4-4414-B225-FE609FA089F6}" type="pres">
      <dgm:prSet presAssocID="{B8F2F503-69BA-4FEC-8478-5C0032C62B93}" presName="textRepeatNode" presStyleLbl="alignNode1" presStyleIdx="6" presStyleCnt="7">
        <dgm:presLayoutVars>
          <dgm:chMax val="0"/>
          <dgm:chPref val="0"/>
          <dgm:bulletEnabled val="1"/>
        </dgm:presLayoutVars>
      </dgm:prSet>
      <dgm:spPr/>
    </dgm:pt>
    <dgm:pt modelId="{A10702AA-5EB1-44CC-88FE-B573188DF7A8}" type="pres">
      <dgm:prSet presAssocID="{B8F2F503-69BA-4FEC-8478-5C0032C62B93}" presName="textaccent7" presStyleCnt="0"/>
      <dgm:spPr/>
    </dgm:pt>
    <dgm:pt modelId="{3F049ACF-D77F-41FF-88A7-17BE08FE8FF9}" type="pres">
      <dgm:prSet presAssocID="{B8F2F503-69BA-4FEC-8478-5C0032C62B93}" presName="accentRepeatNode" presStyleLbl="solidAlignAcc1" presStyleIdx="12" presStyleCnt="14"/>
      <dgm:spPr/>
    </dgm:pt>
    <dgm:pt modelId="{D2558ED0-5556-4625-9D8C-B8CBE6DAFC62}" type="pres">
      <dgm:prSet presAssocID="{2D6D1932-6B31-4353-96E1-0185BC75F101}" presName="image7" presStyleCnt="0"/>
      <dgm:spPr/>
    </dgm:pt>
    <dgm:pt modelId="{CE957E87-CE81-4868-8F6F-4D74BD8555D5}" type="pres">
      <dgm:prSet presAssocID="{2D6D1932-6B31-4353-96E1-0185BC75F101}" presName="imageRepeatNode" presStyleLbl="alignAcc1" presStyleIdx="6" presStyleCnt="7"/>
      <dgm:spPr/>
    </dgm:pt>
    <dgm:pt modelId="{482D998F-1C35-4731-9894-F129541C143C}" type="pres">
      <dgm:prSet presAssocID="{2D6D1932-6B31-4353-96E1-0185BC75F101}" presName="imageaccent7" presStyleCnt="0"/>
      <dgm:spPr/>
    </dgm:pt>
    <dgm:pt modelId="{47A8D627-B420-412B-B3AC-01EEB9F9CB59}" type="pres">
      <dgm:prSet presAssocID="{2D6D1932-6B31-4353-96E1-0185BC75F101}" presName="accentRepeatNode" presStyleLbl="solidAlignAcc1" presStyleIdx="13" presStyleCnt="14"/>
      <dgm:spPr/>
    </dgm:pt>
  </dgm:ptLst>
  <dgm:cxnLst>
    <dgm:cxn modelId="{7FAC3012-3265-46EF-8649-6A7F0F5E1EB8}" type="presOf" srcId="{2CE3FB72-B0B8-41F0-981B-F4DABBE4B93A}" destId="{E0F580BE-1D4F-4360-8371-E65E3481F4F1}" srcOrd="0" destOrd="0" presId="urn:microsoft.com/office/officeart/2008/layout/HexagonCluster"/>
    <dgm:cxn modelId="{3EAD2A1D-5364-4F69-960B-210395AA54F4}" type="presOf" srcId="{1491C77B-1087-4DE7-8CFB-166F781CE337}" destId="{A490E618-CB49-4489-89C3-6B93E1A4EFB5}" srcOrd="0" destOrd="0" presId="urn:microsoft.com/office/officeart/2008/layout/HexagonCluster"/>
    <dgm:cxn modelId="{AA840F21-F704-4289-9306-337406E1A02B}" type="presOf" srcId="{4F3D9014-4339-424D-84AE-D91558219D31}" destId="{F62F1E10-B037-4662-AFFC-360C219026EA}" srcOrd="0" destOrd="0" presId="urn:microsoft.com/office/officeart/2008/layout/HexagonCluster"/>
    <dgm:cxn modelId="{C5A9822A-96C3-470E-B5C4-E87BF62308A2}" srcId="{4F3D9014-4339-424D-84AE-D91558219D31}" destId="{B8F2F503-69BA-4FEC-8478-5C0032C62B93}" srcOrd="6" destOrd="0" parTransId="{5BD39AF6-8B5D-47F5-866F-7A48AF089510}" sibTransId="{2D6D1932-6B31-4353-96E1-0185BC75F101}"/>
    <dgm:cxn modelId="{AF85C231-72FC-4277-A193-F2AA3F872F0D}" type="presOf" srcId="{422E4323-6AEC-4315-A351-6130949C94F5}" destId="{56661A2F-E342-4E7D-8C69-83354A5CDA87}" srcOrd="0" destOrd="0" presId="urn:microsoft.com/office/officeart/2008/layout/HexagonCluster"/>
    <dgm:cxn modelId="{FE144C3A-FEA6-462A-9D3A-30A31F84789D}" type="presOf" srcId="{2D6D1932-6B31-4353-96E1-0185BC75F101}" destId="{CE957E87-CE81-4868-8F6F-4D74BD8555D5}" srcOrd="0" destOrd="0" presId="urn:microsoft.com/office/officeart/2008/layout/HexagonCluster"/>
    <dgm:cxn modelId="{5487C93A-BA3E-4CAC-8FC6-59A0727785B9}" type="presOf" srcId="{34852CE4-AF48-492C-ADAB-6E4672C5E151}" destId="{31DF9D1C-FF7B-4AED-B319-15F63E159370}" srcOrd="0" destOrd="0" presId="urn:microsoft.com/office/officeart/2008/layout/HexagonCluster"/>
    <dgm:cxn modelId="{F191225D-39C5-475D-A926-94ECBA65A8F1}" srcId="{4F3D9014-4339-424D-84AE-D91558219D31}" destId="{A5288658-B234-4975-A005-1A8D460A04BA}" srcOrd="5" destOrd="0" parTransId="{A3883058-E596-4001-8144-C871352037B4}" sibTransId="{1491C77B-1087-4DE7-8CFB-166F781CE337}"/>
    <dgm:cxn modelId="{57C07461-37C9-49DF-957B-094AB2F67BBA}" type="presOf" srcId="{B1EE217C-E817-438D-98F0-D4EA19193F4E}" destId="{693E75A0-02B2-4A0E-9F03-5A35F9FEF85C}" srcOrd="0" destOrd="0" presId="urn:microsoft.com/office/officeart/2008/layout/HexagonCluster"/>
    <dgm:cxn modelId="{00E3B76A-FF3F-4D12-9935-780985EA9749}" type="presOf" srcId="{69130354-3F58-403B-9D63-8CE28F459211}" destId="{9A880592-1BAF-43E2-B74A-E8DF5A22EE69}" srcOrd="0" destOrd="0" presId="urn:microsoft.com/office/officeart/2008/layout/HexagonCluster"/>
    <dgm:cxn modelId="{9010DC4B-7D4C-43F7-974A-B6AE3A0AE692}" srcId="{4F3D9014-4339-424D-84AE-D91558219D31}" destId="{422E4323-6AEC-4315-A351-6130949C94F5}" srcOrd="3" destOrd="0" parTransId="{6ECA0429-F0B9-40A7-B372-2E9D7557B37D}" sibTransId="{7671B556-9005-4A0E-A3C8-7FA5E3F535AC}"/>
    <dgm:cxn modelId="{D93FA26D-AB09-417E-9EBD-DBD5A5DEE65D}" type="presOf" srcId="{0AD7E095-1E9E-4080-AE98-FC1D67E4A303}" destId="{8FC04F9A-E10A-4ABF-9222-718BEEB3C7FA}" srcOrd="0" destOrd="0" presId="urn:microsoft.com/office/officeart/2008/layout/HexagonCluster"/>
    <dgm:cxn modelId="{00E2E17E-4663-4AE4-8DFD-F68A4991A9F5}" type="presOf" srcId="{7671B556-9005-4A0E-A3C8-7FA5E3F535AC}" destId="{EEBE7D57-CD6D-4B55-A6E6-9BFF8EC4E935}" srcOrd="0" destOrd="0" presId="urn:microsoft.com/office/officeart/2008/layout/HexagonCluster"/>
    <dgm:cxn modelId="{79FD7B96-B7DD-4A98-BD28-97D61AD11812}" srcId="{4F3D9014-4339-424D-84AE-D91558219D31}" destId="{34852CE4-AF48-492C-ADAB-6E4672C5E151}" srcOrd="4" destOrd="0" parTransId="{95F318FF-D32F-4D14-8938-7F16E225565F}" sibTransId="{D27DD8DB-1758-46AA-8F9E-0DB321D67D70}"/>
    <dgm:cxn modelId="{4963AAA8-68FE-4EA0-A840-6DDE2F4A2A82}" srcId="{4F3D9014-4339-424D-84AE-D91558219D31}" destId="{0AD7E095-1E9E-4080-AE98-FC1D67E4A303}" srcOrd="2" destOrd="0" parTransId="{70CF0249-3924-4B7B-BB58-7207AEACE373}" sibTransId="{B1EE217C-E817-438D-98F0-D4EA19193F4E}"/>
    <dgm:cxn modelId="{7422B2AA-E839-4773-9DB7-B6E7EC63D2C8}" type="presOf" srcId="{D27DD8DB-1758-46AA-8F9E-0DB321D67D70}" destId="{22DB7F11-71FA-4887-8819-B7B5BB1B3021}" srcOrd="0" destOrd="0" presId="urn:microsoft.com/office/officeart/2008/layout/HexagonCluster"/>
    <dgm:cxn modelId="{371C3EB2-75EB-4517-9197-D22D684617FF}" srcId="{4F3D9014-4339-424D-84AE-D91558219D31}" destId="{801215AB-2A49-466B-ACE5-35AEA052069A}" srcOrd="1" destOrd="0" parTransId="{F5B156B1-B586-4F72-B764-3CE69491EF5C}" sibTransId="{CFA2D7D9-2F1C-4165-9DF1-534770D65D78}"/>
    <dgm:cxn modelId="{BF53BFDA-106F-4622-8310-64CF3F4DE097}" srcId="{4F3D9014-4339-424D-84AE-D91558219D31}" destId="{69130354-3F58-403B-9D63-8CE28F459211}" srcOrd="0" destOrd="0" parTransId="{CBBE6472-6C00-4158-B202-1C52E99F1785}" sibTransId="{2CE3FB72-B0B8-41F0-981B-F4DABBE4B93A}"/>
    <dgm:cxn modelId="{FD7B8DE5-AC98-4CB6-B16E-FA7B9809EFF5}" type="presOf" srcId="{A5288658-B234-4975-A005-1A8D460A04BA}" destId="{A758AE6C-DCF7-4DA3-94A8-1D5F0807567C}" srcOrd="0" destOrd="0" presId="urn:microsoft.com/office/officeart/2008/layout/HexagonCluster"/>
    <dgm:cxn modelId="{7C1C0BE6-1480-4A0F-8C24-04780125B252}" type="presOf" srcId="{B8F2F503-69BA-4FEC-8478-5C0032C62B93}" destId="{F77F08CC-F6E4-4414-B225-FE609FA089F6}" srcOrd="0" destOrd="0" presId="urn:microsoft.com/office/officeart/2008/layout/HexagonCluster"/>
    <dgm:cxn modelId="{115D47F3-35F8-483A-88D5-E115C79E5B0D}" type="presOf" srcId="{801215AB-2A49-466B-ACE5-35AEA052069A}" destId="{F5E6FB45-A5FD-4924-B88D-FC6C929064DE}" srcOrd="0" destOrd="0" presId="urn:microsoft.com/office/officeart/2008/layout/HexagonCluster"/>
    <dgm:cxn modelId="{192744F5-D10B-415D-A76E-EC86FEB951F1}" type="presOf" srcId="{CFA2D7D9-2F1C-4165-9DF1-534770D65D78}" destId="{0A2AE3A9-CF62-42B8-9F49-727F701E95B9}" srcOrd="0" destOrd="0" presId="urn:microsoft.com/office/officeart/2008/layout/HexagonCluster"/>
    <dgm:cxn modelId="{53AD5D77-A3CB-4C61-AD29-BC155089120C}" type="presParOf" srcId="{F62F1E10-B037-4662-AFFC-360C219026EA}" destId="{98ED9E64-38DB-40B2-B5CE-4B8912869D7F}" srcOrd="0" destOrd="0" presId="urn:microsoft.com/office/officeart/2008/layout/HexagonCluster"/>
    <dgm:cxn modelId="{7BA5E5B4-1B9A-4275-9C63-DB728144ECB0}" type="presParOf" srcId="{98ED9E64-38DB-40B2-B5CE-4B8912869D7F}" destId="{9A880592-1BAF-43E2-B74A-E8DF5A22EE69}" srcOrd="0" destOrd="0" presId="urn:microsoft.com/office/officeart/2008/layout/HexagonCluster"/>
    <dgm:cxn modelId="{3E25F1AE-F1CD-4B0B-84BB-0ADADDF2C8CB}" type="presParOf" srcId="{F62F1E10-B037-4662-AFFC-360C219026EA}" destId="{CF3079CB-2505-4CE0-9CDA-F3D779F763D1}" srcOrd="1" destOrd="0" presId="urn:microsoft.com/office/officeart/2008/layout/HexagonCluster"/>
    <dgm:cxn modelId="{52E26F75-2FBB-4CE4-A51A-8C1450DB673C}" type="presParOf" srcId="{CF3079CB-2505-4CE0-9CDA-F3D779F763D1}" destId="{A2D4AC9D-712C-4C20-B340-A534DE47DADC}" srcOrd="0" destOrd="0" presId="urn:microsoft.com/office/officeart/2008/layout/HexagonCluster"/>
    <dgm:cxn modelId="{10A433D9-AEEA-4E82-9888-012D3FD8CDA3}" type="presParOf" srcId="{F62F1E10-B037-4662-AFFC-360C219026EA}" destId="{EFB63F80-75CE-411F-A48C-3798F8EFF2F5}" srcOrd="2" destOrd="0" presId="urn:microsoft.com/office/officeart/2008/layout/HexagonCluster"/>
    <dgm:cxn modelId="{F7F70C8B-52FD-4A89-B320-65A55115E8C0}" type="presParOf" srcId="{EFB63F80-75CE-411F-A48C-3798F8EFF2F5}" destId="{E0F580BE-1D4F-4360-8371-E65E3481F4F1}" srcOrd="0" destOrd="0" presId="urn:microsoft.com/office/officeart/2008/layout/HexagonCluster"/>
    <dgm:cxn modelId="{4E514FD7-AB64-4959-8E44-51B095FF3556}" type="presParOf" srcId="{F62F1E10-B037-4662-AFFC-360C219026EA}" destId="{5599B0DB-B26D-4AF7-9107-E77E0DA6E8D5}" srcOrd="3" destOrd="0" presId="urn:microsoft.com/office/officeart/2008/layout/HexagonCluster"/>
    <dgm:cxn modelId="{264FFAB2-BA0D-4D43-B0E7-615A4EC127EA}" type="presParOf" srcId="{5599B0DB-B26D-4AF7-9107-E77E0DA6E8D5}" destId="{49A8BA39-26C7-4305-B198-39950FB31368}" srcOrd="0" destOrd="0" presId="urn:microsoft.com/office/officeart/2008/layout/HexagonCluster"/>
    <dgm:cxn modelId="{81B9CE37-9DAF-4C6F-89B8-9F4D0E3F9ADC}" type="presParOf" srcId="{F62F1E10-B037-4662-AFFC-360C219026EA}" destId="{7627DC68-1929-48E1-BE50-9EC3EF20C7B1}" srcOrd="4" destOrd="0" presId="urn:microsoft.com/office/officeart/2008/layout/HexagonCluster"/>
    <dgm:cxn modelId="{234F695A-CE9C-48CF-91A9-FBB15508B6A8}" type="presParOf" srcId="{7627DC68-1929-48E1-BE50-9EC3EF20C7B1}" destId="{F5E6FB45-A5FD-4924-B88D-FC6C929064DE}" srcOrd="0" destOrd="0" presId="urn:microsoft.com/office/officeart/2008/layout/HexagonCluster"/>
    <dgm:cxn modelId="{D0BBFA33-BEF9-4AEA-BBB0-79EE87856707}" type="presParOf" srcId="{F62F1E10-B037-4662-AFFC-360C219026EA}" destId="{AD2672E4-063B-4D10-BEA1-1F9F8A205F17}" srcOrd="5" destOrd="0" presId="urn:microsoft.com/office/officeart/2008/layout/HexagonCluster"/>
    <dgm:cxn modelId="{D98131E3-9F5E-4924-9B6C-63E0D8B58F32}" type="presParOf" srcId="{AD2672E4-063B-4D10-BEA1-1F9F8A205F17}" destId="{4B9B0B76-5DFC-4331-85A7-3878A88BD8B3}" srcOrd="0" destOrd="0" presId="urn:microsoft.com/office/officeart/2008/layout/HexagonCluster"/>
    <dgm:cxn modelId="{B128C5EC-9973-4F9D-B61D-5B186078469D}" type="presParOf" srcId="{F62F1E10-B037-4662-AFFC-360C219026EA}" destId="{9D89AD14-AB7F-4B73-A631-624B57CE8B6C}" srcOrd="6" destOrd="0" presId="urn:microsoft.com/office/officeart/2008/layout/HexagonCluster"/>
    <dgm:cxn modelId="{74E56BE8-A3DD-47D8-94B0-545A090DEA44}" type="presParOf" srcId="{9D89AD14-AB7F-4B73-A631-624B57CE8B6C}" destId="{0A2AE3A9-CF62-42B8-9F49-727F701E95B9}" srcOrd="0" destOrd="0" presId="urn:microsoft.com/office/officeart/2008/layout/HexagonCluster"/>
    <dgm:cxn modelId="{4BBD3BCA-3140-4426-BA0F-B8D05C284C0F}" type="presParOf" srcId="{F62F1E10-B037-4662-AFFC-360C219026EA}" destId="{A4CA625B-A290-41F1-AA93-970046C6545F}" srcOrd="7" destOrd="0" presId="urn:microsoft.com/office/officeart/2008/layout/HexagonCluster"/>
    <dgm:cxn modelId="{FC1FC536-CDBC-41AE-94BF-14FA02925CB7}" type="presParOf" srcId="{A4CA625B-A290-41F1-AA93-970046C6545F}" destId="{CB0466F8-FF33-4595-8783-B93B5DED9766}" srcOrd="0" destOrd="0" presId="urn:microsoft.com/office/officeart/2008/layout/HexagonCluster"/>
    <dgm:cxn modelId="{568362CB-33B0-4F85-B245-2373BEA9A1E5}" type="presParOf" srcId="{F62F1E10-B037-4662-AFFC-360C219026EA}" destId="{88844A18-466C-4E05-994E-1C385C00E9AE}" srcOrd="8" destOrd="0" presId="urn:microsoft.com/office/officeart/2008/layout/HexagonCluster"/>
    <dgm:cxn modelId="{701A71A6-5B59-44F0-8554-F5E4043731FB}" type="presParOf" srcId="{88844A18-466C-4E05-994E-1C385C00E9AE}" destId="{8FC04F9A-E10A-4ABF-9222-718BEEB3C7FA}" srcOrd="0" destOrd="0" presId="urn:microsoft.com/office/officeart/2008/layout/HexagonCluster"/>
    <dgm:cxn modelId="{7F894FBD-E0CA-4223-BC56-6EE0EBC9D148}" type="presParOf" srcId="{F62F1E10-B037-4662-AFFC-360C219026EA}" destId="{A2E8643B-BB8E-457B-8CA2-7C8FEA07D23A}" srcOrd="9" destOrd="0" presId="urn:microsoft.com/office/officeart/2008/layout/HexagonCluster"/>
    <dgm:cxn modelId="{F28F481A-BC0B-4618-B0E6-6270122F6102}" type="presParOf" srcId="{A2E8643B-BB8E-457B-8CA2-7C8FEA07D23A}" destId="{A9D93239-5ABA-4B6B-8835-777722249148}" srcOrd="0" destOrd="0" presId="urn:microsoft.com/office/officeart/2008/layout/HexagonCluster"/>
    <dgm:cxn modelId="{F614810A-020C-4283-B771-5BD4C8C0A1F3}" type="presParOf" srcId="{F62F1E10-B037-4662-AFFC-360C219026EA}" destId="{D00E9B1D-643E-4533-888E-BB3FF955447C}" srcOrd="10" destOrd="0" presId="urn:microsoft.com/office/officeart/2008/layout/HexagonCluster"/>
    <dgm:cxn modelId="{BF7A940B-3ED3-4767-9450-85789C196C86}" type="presParOf" srcId="{D00E9B1D-643E-4533-888E-BB3FF955447C}" destId="{693E75A0-02B2-4A0E-9F03-5A35F9FEF85C}" srcOrd="0" destOrd="0" presId="urn:microsoft.com/office/officeart/2008/layout/HexagonCluster"/>
    <dgm:cxn modelId="{DC5D5F48-1B47-441A-A223-B4A6B9C5E534}" type="presParOf" srcId="{F62F1E10-B037-4662-AFFC-360C219026EA}" destId="{DFFFB789-27F0-41D6-A739-208B9DD3E964}" srcOrd="11" destOrd="0" presId="urn:microsoft.com/office/officeart/2008/layout/HexagonCluster"/>
    <dgm:cxn modelId="{639A220B-6841-4498-9D42-F808E6537198}" type="presParOf" srcId="{DFFFB789-27F0-41D6-A739-208B9DD3E964}" destId="{FDE90B95-8FAA-40A1-9B7E-1C778AEBC8C0}" srcOrd="0" destOrd="0" presId="urn:microsoft.com/office/officeart/2008/layout/HexagonCluster"/>
    <dgm:cxn modelId="{6EC51BF0-DFC3-42F7-88B7-1BA60CB7993D}" type="presParOf" srcId="{F62F1E10-B037-4662-AFFC-360C219026EA}" destId="{E0675699-357B-48EC-8028-68D0CEA1C6AC}" srcOrd="12" destOrd="0" presId="urn:microsoft.com/office/officeart/2008/layout/HexagonCluster"/>
    <dgm:cxn modelId="{5B427DB3-4550-430E-9E61-45CB43983428}" type="presParOf" srcId="{E0675699-357B-48EC-8028-68D0CEA1C6AC}" destId="{56661A2F-E342-4E7D-8C69-83354A5CDA87}" srcOrd="0" destOrd="0" presId="urn:microsoft.com/office/officeart/2008/layout/HexagonCluster"/>
    <dgm:cxn modelId="{28BF76C8-5768-43B8-A9B7-9957BF5AC489}" type="presParOf" srcId="{F62F1E10-B037-4662-AFFC-360C219026EA}" destId="{C11B6773-D3A5-4F4D-8E5F-FCC13A23A1A7}" srcOrd="13" destOrd="0" presId="urn:microsoft.com/office/officeart/2008/layout/HexagonCluster"/>
    <dgm:cxn modelId="{9E8F1680-3AC4-4394-B3F8-8878D0797089}" type="presParOf" srcId="{C11B6773-D3A5-4F4D-8E5F-FCC13A23A1A7}" destId="{2D863E65-4779-4667-9D32-E9F19958438A}" srcOrd="0" destOrd="0" presId="urn:microsoft.com/office/officeart/2008/layout/HexagonCluster"/>
    <dgm:cxn modelId="{66F58CDA-00FE-4D26-8BA0-40A507847012}" type="presParOf" srcId="{F62F1E10-B037-4662-AFFC-360C219026EA}" destId="{0A0ACE8A-434F-4AD1-8535-ADFA7D06ECF8}" srcOrd="14" destOrd="0" presId="urn:microsoft.com/office/officeart/2008/layout/HexagonCluster"/>
    <dgm:cxn modelId="{774C0405-D5A0-4207-971F-3B32F47BAEC0}" type="presParOf" srcId="{0A0ACE8A-434F-4AD1-8535-ADFA7D06ECF8}" destId="{EEBE7D57-CD6D-4B55-A6E6-9BFF8EC4E935}" srcOrd="0" destOrd="0" presId="urn:microsoft.com/office/officeart/2008/layout/HexagonCluster"/>
    <dgm:cxn modelId="{14B17A79-1A9D-4B8F-9D45-9EAF95D1595D}" type="presParOf" srcId="{F62F1E10-B037-4662-AFFC-360C219026EA}" destId="{82B225E6-A048-49A2-8298-488CA9095F0C}" srcOrd="15" destOrd="0" presId="urn:microsoft.com/office/officeart/2008/layout/HexagonCluster"/>
    <dgm:cxn modelId="{B864F752-5C4A-4706-8A60-A60CF6947AEB}" type="presParOf" srcId="{82B225E6-A048-49A2-8298-488CA9095F0C}" destId="{B73CF26B-61E0-4099-8080-2ED48CF7E0E6}" srcOrd="0" destOrd="0" presId="urn:microsoft.com/office/officeart/2008/layout/HexagonCluster"/>
    <dgm:cxn modelId="{A770B401-9811-4717-94FB-5201F7AA3BB6}" type="presParOf" srcId="{F62F1E10-B037-4662-AFFC-360C219026EA}" destId="{4C8961CF-6D47-4FE5-A01A-A862517B2D22}" srcOrd="16" destOrd="0" presId="urn:microsoft.com/office/officeart/2008/layout/HexagonCluster"/>
    <dgm:cxn modelId="{47F2AF33-4FA6-4754-A21C-65D2AF259670}" type="presParOf" srcId="{4C8961CF-6D47-4FE5-A01A-A862517B2D22}" destId="{31DF9D1C-FF7B-4AED-B319-15F63E159370}" srcOrd="0" destOrd="0" presId="urn:microsoft.com/office/officeart/2008/layout/HexagonCluster"/>
    <dgm:cxn modelId="{98894909-11DA-49C1-9363-ACAF590EE3D1}" type="presParOf" srcId="{F62F1E10-B037-4662-AFFC-360C219026EA}" destId="{E68234EA-43EE-4B15-8B5B-66ADA033CDE5}" srcOrd="17" destOrd="0" presId="urn:microsoft.com/office/officeart/2008/layout/HexagonCluster"/>
    <dgm:cxn modelId="{A622B4E5-751C-43E5-AB46-9CCD005B3E8C}" type="presParOf" srcId="{E68234EA-43EE-4B15-8B5B-66ADA033CDE5}" destId="{0C37E396-CF7D-4ED2-9445-127275293185}" srcOrd="0" destOrd="0" presId="urn:microsoft.com/office/officeart/2008/layout/HexagonCluster"/>
    <dgm:cxn modelId="{0582E33D-AD43-4137-AC80-A7AD8EA5DC23}" type="presParOf" srcId="{F62F1E10-B037-4662-AFFC-360C219026EA}" destId="{EE149FF1-45A9-4A80-B77F-D13E07BD52FC}" srcOrd="18" destOrd="0" presId="urn:microsoft.com/office/officeart/2008/layout/HexagonCluster"/>
    <dgm:cxn modelId="{69E6459B-9DF4-43A3-B713-C544A86BD2B8}" type="presParOf" srcId="{EE149FF1-45A9-4A80-B77F-D13E07BD52FC}" destId="{22DB7F11-71FA-4887-8819-B7B5BB1B3021}" srcOrd="0" destOrd="0" presId="urn:microsoft.com/office/officeart/2008/layout/HexagonCluster"/>
    <dgm:cxn modelId="{6F650553-FE00-4A91-AF21-959D4983D921}" type="presParOf" srcId="{F62F1E10-B037-4662-AFFC-360C219026EA}" destId="{ED0CDE13-A46C-4962-A2B7-F1B1D0E2432B}" srcOrd="19" destOrd="0" presId="urn:microsoft.com/office/officeart/2008/layout/HexagonCluster"/>
    <dgm:cxn modelId="{C091EFD6-31E8-4993-B6C4-817776FDEFE0}" type="presParOf" srcId="{ED0CDE13-A46C-4962-A2B7-F1B1D0E2432B}" destId="{A7E7E2D2-D409-4BC7-896E-52CF5BCB0CBA}" srcOrd="0" destOrd="0" presId="urn:microsoft.com/office/officeart/2008/layout/HexagonCluster"/>
    <dgm:cxn modelId="{EA0BE5C5-7CD9-4723-A631-A0815A4F1587}" type="presParOf" srcId="{F62F1E10-B037-4662-AFFC-360C219026EA}" destId="{B284683B-4F8A-4AA7-B238-A060B4F572C0}" srcOrd="20" destOrd="0" presId="urn:microsoft.com/office/officeart/2008/layout/HexagonCluster"/>
    <dgm:cxn modelId="{7184EA35-4517-4546-9FE0-FFF16506CC3F}" type="presParOf" srcId="{B284683B-4F8A-4AA7-B238-A060B4F572C0}" destId="{A758AE6C-DCF7-4DA3-94A8-1D5F0807567C}" srcOrd="0" destOrd="0" presId="urn:microsoft.com/office/officeart/2008/layout/HexagonCluster"/>
    <dgm:cxn modelId="{81223441-89EA-4D55-A0CB-273EEBC33482}" type="presParOf" srcId="{F62F1E10-B037-4662-AFFC-360C219026EA}" destId="{FB474B2C-383E-449A-98F9-E9348C75AE19}" srcOrd="21" destOrd="0" presId="urn:microsoft.com/office/officeart/2008/layout/HexagonCluster"/>
    <dgm:cxn modelId="{FF9A7EC3-979B-4111-BC0C-EF834A4C388A}" type="presParOf" srcId="{FB474B2C-383E-449A-98F9-E9348C75AE19}" destId="{52001018-F293-49D6-A17A-77669BA9B422}" srcOrd="0" destOrd="0" presId="urn:microsoft.com/office/officeart/2008/layout/HexagonCluster"/>
    <dgm:cxn modelId="{EBB71541-098D-450F-8890-5F5C9428587D}" type="presParOf" srcId="{F62F1E10-B037-4662-AFFC-360C219026EA}" destId="{1F56A216-090A-46CF-9857-C23131BE6BAB}" srcOrd="22" destOrd="0" presId="urn:microsoft.com/office/officeart/2008/layout/HexagonCluster"/>
    <dgm:cxn modelId="{BB64F6DC-7DE3-490F-B202-EC294F5EB020}" type="presParOf" srcId="{1F56A216-090A-46CF-9857-C23131BE6BAB}" destId="{A490E618-CB49-4489-89C3-6B93E1A4EFB5}" srcOrd="0" destOrd="0" presId="urn:microsoft.com/office/officeart/2008/layout/HexagonCluster"/>
    <dgm:cxn modelId="{C3DDC427-76B5-43F3-A2D6-6D5E39192EC2}" type="presParOf" srcId="{F62F1E10-B037-4662-AFFC-360C219026EA}" destId="{8F289E93-8EF5-409B-92F5-DA7819E55362}" srcOrd="23" destOrd="0" presId="urn:microsoft.com/office/officeart/2008/layout/HexagonCluster"/>
    <dgm:cxn modelId="{B2E9A9EF-7B25-40C5-BD32-898100BAB85F}" type="presParOf" srcId="{8F289E93-8EF5-409B-92F5-DA7819E55362}" destId="{1B14ECF5-7918-44C6-9A30-5D7A380A03F8}" srcOrd="0" destOrd="0" presId="urn:microsoft.com/office/officeart/2008/layout/HexagonCluster"/>
    <dgm:cxn modelId="{E34AB381-6C96-42EF-A619-E574A36AFD7B}" type="presParOf" srcId="{F62F1E10-B037-4662-AFFC-360C219026EA}" destId="{166B2737-2C84-4956-8D80-4BB17591263C}" srcOrd="24" destOrd="0" presId="urn:microsoft.com/office/officeart/2008/layout/HexagonCluster"/>
    <dgm:cxn modelId="{66066FD1-03FD-479D-94D9-FE6472460A51}" type="presParOf" srcId="{166B2737-2C84-4956-8D80-4BB17591263C}" destId="{F77F08CC-F6E4-4414-B225-FE609FA089F6}" srcOrd="0" destOrd="0" presId="urn:microsoft.com/office/officeart/2008/layout/HexagonCluster"/>
    <dgm:cxn modelId="{1DC99748-E885-46EC-80A0-9C531D6E174D}" type="presParOf" srcId="{F62F1E10-B037-4662-AFFC-360C219026EA}" destId="{A10702AA-5EB1-44CC-88FE-B573188DF7A8}" srcOrd="25" destOrd="0" presId="urn:microsoft.com/office/officeart/2008/layout/HexagonCluster"/>
    <dgm:cxn modelId="{F3B03A4A-3D01-4EDC-B0EB-DB7A5ACF599F}" type="presParOf" srcId="{A10702AA-5EB1-44CC-88FE-B573188DF7A8}" destId="{3F049ACF-D77F-41FF-88A7-17BE08FE8FF9}" srcOrd="0" destOrd="0" presId="urn:microsoft.com/office/officeart/2008/layout/HexagonCluster"/>
    <dgm:cxn modelId="{5BCAE657-0C76-47AD-ABC8-1969A37BBCC8}" type="presParOf" srcId="{F62F1E10-B037-4662-AFFC-360C219026EA}" destId="{D2558ED0-5556-4625-9D8C-B8CBE6DAFC62}" srcOrd="26" destOrd="0" presId="urn:microsoft.com/office/officeart/2008/layout/HexagonCluster"/>
    <dgm:cxn modelId="{22F5C11B-B823-4754-9B39-E85DA7D6C041}" type="presParOf" srcId="{D2558ED0-5556-4625-9D8C-B8CBE6DAFC62}" destId="{CE957E87-CE81-4868-8F6F-4D74BD8555D5}" srcOrd="0" destOrd="0" presId="urn:microsoft.com/office/officeart/2008/layout/HexagonCluster"/>
    <dgm:cxn modelId="{4D68E369-7947-4223-82B1-3331A31E6A6B}" type="presParOf" srcId="{F62F1E10-B037-4662-AFFC-360C219026EA}" destId="{482D998F-1C35-4731-9894-F129541C143C}" srcOrd="27" destOrd="0" presId="urn:microsoft.com/office/officeart/2008/layout/HexagonCluster"/>
    <dgm:cxn modelId="{EFDC5E38-965E-4F5F-AD55-1B2B896E3FC8}" type="presParOf" srcId="{482D998F-1C35-4731-9894-F129541C143C}" destId="{47A8D627-B420-412B-B3AC-01EEB9F9CB59}" srcOrd="0" destOrd="0" presId="urn:microsoft.com/office/officeart/2008/layout/Hexagon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27A860-3E14-415C-9BEA-B020C38F4422}" type="doc">
      <dgm:prSet loTypeId="urn:microsoft.com/office/officeart/2005/8/layout/cycle2" loCatId="cycle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78840E11-33A5-4AC3-99A0-78CAD49AB45D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Bancos</a:t>
          </a:r>
          <a:endParaRPr lang="en-US" dirty="0">
            <a:solidFill>
              <a:schemeClr val="bg1"/>
            </a:solidFill>
          </a:endParaRPr>
        </a:p>
      </dgm:t>
    </dgm:pt>
    <dgm:pt modelId="{31097990-0790-4D6E-A866-ED1369288E2B}" type="parTrans" cxnId="{69769B4F-6BEC-4CBF-95A7-A9030A536EAC}">
      <dgm:prSet/>
      <dgm:spPr/>
      <dgm:t>
        <a:bodyPr/>
        <a:lstStyle/>
        <a:p>
          <a:endParaRPr lang="en-US"/>
        </a:p>
      </dgm:t>
    </dgm:pt>
    <dgm:pt modelId="{66BABCD6-F0E3-42E3-90DD-6ED83E75E81C}" type="sibTrans" cxnId="{69769B4F-6BEC-4CBF-95A7-A9030A536EAC}">
      <dgm:prSet/>
      <dgm:spPr/>
      <dgm:t>
        <a:bodyPr/>
        <a:lstStyle/>
        <a:p>
          <a:endParaRPr lang="en-US"/>
        </a:p>
      </dgm:t>
    </dgm:pt>
    <dgm:pt modelId="{7187E2EB-67F9-47E3-95DA-95236B45FC41}">
      <dgm:prSet phldrT="[Text]"/>
      <dgm:spPr/>
      <dgm:t>
        <a:bodyPr/>
        <a:lstStyle/>
        <a:p>
          <a:r>
            <a:rPr lang="en-US" dirty="0" err="1"/>
            <a:t>Préstamos</a:t>
          </a:r>
          <a:r>
            <a:rPr lang="en-US" dirty="0"/>
            <a:t> y </a:t>
          </a:r>
          <a:r>
            <a:rPr lang="en-US" dirty="0" err="1"/>
            <a:t>créditos</a:t>
          </a:r>
          <a:endParaRPr lang="en-US" dirty="0"/>
        </a:p>
      </dgm:t>
    </dgm:pt>
    <dgm:pt modelId="{47CF2190-C7B7-4C98-805C-03F63DDFCFEC}" type="parTrans" cxnId="{EC71E38F-479E-4F98-8FE2-4922D8E331A5}">
      <dgm:prSet/>
      <dgm:spPr/>
      <dgm:t>
        <a:bodyPr/>
        <a:lstStyle/>
        <a:p>
          <a:endParaRPr lang="en-US"/>
        </a:p>
      </dgm:t>
    </dgm:pt>
    <dgm:pt modelId="{80B10457-5118-45CC-B53B-75AD747EE5F3}" type="sibTrans" cxnId="{EC71E38F-479E-4F98-8FE2-4922D8E331A5}">
      <dgm:prSet/>
      <dgm:spPr/>
      <dgm:t>
        <a:bodyPr/>
        <a:lstStyle/>
        <a:p>
          <a:endParaRPr lang="en-US"/>
        </a:p>
      </dgm:t>
    </dgm:pt>
    <dgm:pt modelId="{7C9A2DE4-56C1-445A-85AE-D93DE76A38AA}">
      <dgm:prSet phldrT="[Text]"/>
      <dgm:spPr/>
      <dgm:t>
        <a:bodyPr/>
        <a:lstStyle/>
        <a:p>
          <a:r>
            <a:rPr lang="en-US" dirty="0" err="1"/>
            <a:t>Presupuestos</a:t>
          </a:r>
          <a:endParaRPr lang="en-US" dirty="0"/>
        </a:p>
      </dgm:t>
    </dgm:pt>
    <dgm:pt modelId="{01276DA1-DD06-4266-ADC9-24C47D313024}" type="parTrans" cxnId="{60EE15D2-B649-43CF-A731-F28FE8CB728C}">
      <dgm:prSet/>
      <dgm:spPr/>
      <dgm:t>
        <a:bodyPr/>
        <a:lstStyle/>
        <a:p>
          <a:endParaRPr lang="en-US"/>
        </a:p>
      </dgm:t>
    </dgm:pt>
    <dgm:pt modelId="{B783EB90-C7AF-4A1C-96DC-F006D27DDBAA}" type="sibTrans" cxnId="{60EE15D2-B649-43CF-A731-F28FE8CB728C}">
      <dgm:prSet/>
      <dgm:spPr/>
      <dgm:t>
        <a:bodyPr/>
        <a:lstStyle/>
        <a:p>
          <a:endParaRPr lang="en-US"/>
        </a:p>
      </dgm:t>
    </dgm:pt>
    <dgm:pt modelId="{24F20B6E-BA4C-4601-949D-16CF280F9D2A}">
      <dgm:prSet phldrT="[Text]"/>
      <dgm:spPr/>
      <dgm:t>
        <a:bodyPr/>
        <a:lstStyle/>
        <a:p>
          <a:r>
            <a:rPr lang="en-US" dirty="0" err="1"/>
            <a:t>Inversiones</a:t>
          </a:r>
          <a:endParaRPr lang="en-US" dirty="0"/>
        </a:p>
      </dgm:t>
    </dgm:pt>
    <dgm:pt modelId="{304D4ACC-7BA4-4DFF-AAF6-05E187DDC291}" type="parTrans" cxnId="{B2FF403A-DFDC-47E7-B51A-210E5B26A1C3}">
      <dgm:prSet/>
      <dgm:spPr/>
      <dgm:t>
        <a:bodyPr/>
        <a:lstStyle/>
        <a:p>
          <a:endParaRPr lang="en-US"/>
        </a:p>
      </dgm:t>
    </dgm:pt>
    <dgm:pt modelId="{65CE835E-C6CE-4677-BD58-4117ABD62781}" type="sibTrans" cxnId="{B2FF403A-DFDC-47E7-B51A-210E5B26A1C3}">
      <dgm:prSet/>
      <dgm:spPr/>
      <dgm:t>
        <a:bodyPr/>
        <a:lstStyle/>
        <a:p>
          <a:endParaRPr lang="en-US"/>
        </a:p>
      </dgm:t>
    </dgm:pt>
    <dgm:pt modelId="{10A017DE-A5A4-43BD-97A6-B07EEB4FC53A}">
      <dgm:prSet phldrT="[Text]"/>
      <dgm:spPr/>
      <dgm:t>
        <a:bodyPr/>
        <a:lstStyle/>
        <a:p>
          <a:r>
            <a:rPr lang="en-US" dirty="0" err="1">
              <a:solidFill>
                <a:schemeClr val="bg1"/>
              </a:solidFill>
            </a:rPr>
            <a:t>Planificación</a:t>
          </a:r>
          <a:endParaRPr lang="en-US" dirty="0">
            <a:solidFill>
              <a:schemeClr val="bg1"/>
            </a:solidFill>
          </a:endParaRPr>
        </a:p>
      </dgm:t>
    </dgm:pt>
    <dgm:pt modelId="{E1C59232-226C-4AAC-9293-6B5DDE5624D0}" type="parTrans" cxnId="{691F2F04-777B-46B8-8CE0-ED72BBEE70E7}">
      <dgm:prSet/>
      <dgm:spPr/>
      <dgm:t>
        <a:bodyPr/>
        <a:lstStyle/>
        <a:p>
          <a:endParaRPr lang="en-US"/>
        </a:p>
      </dgm:t>
    </dgm:pt>
    <dgm:pt modelId="{64FF04B6-41B3-4349-B7B2-4AAC8154FEB7}" type="sibTrans" cxnId="{691F2F04-777B-46B8-8CE0-ED72BBEE70E7}">
      <dgm:prSet/>
      <dgm:spPr/>
      <dgm:t>
        <a:bodyPr/>
        <a:lstStyle/>
        <a:p>
          <a:endParaRPr lang="en-US"/>
        </a:p>
      </dgm:t>
    </dgm:pt>
    <dgm:pt modelId="{AE119A86-0731-41D9-B56B-428ED88183C0}" type="pres">
      <dgm:prSet presAssocID="{7327A860-3E14-415C-9BEA-B020C38F4422}" presName="cycle" presStyleCnt="0">
        <dgm:presLayoutVars>
          <dgm:dir/>
          <dgm:resizeHandles val="exact"/>
        </dgm:presLayoutVars>
      </dgm:prSet>
      <dgm:spPr/>
    </dgm:pt>
    <dgm:pt modelId="{0AF00961-3724-4B9B-825A-87F7ED226BA8}" type="pres">
      <dgm:prSet presAssocID="{78840E11-33A5-4AC3-99A0-78CAD49AB45D}" presName="node" presStyleLbl="node1" presStyleIdx="0" presStyleCnt="5">
        <dgm:presLayoutVars>
          <dgm:bulletEnabled val="1"/>
        </dgm:presLayoutVars>
      </dgm:prSet>
      <dgm:spPr/>
    </dgm:pt>
    <dgm:pt modelId="{F31775B4-E38B-482B-B3FA-BF52CC58A0E8}" type="pres">
      <dgm:prSet presAssocID="{66BABCD6-F0E3-42E3-90DD-6ED83E75E81C}" presName="sibTrans" presStyleLbl="sibTrans2D1" presStyleIdx="0" presStyleCnt="5"/>
      <dgm:spPr/>
    </dgm:pt>
    <dgm:pt modelId="{E3E4D9C1-2FC5-49A4-8848-C91FD3FA6921}" type="pres">
      <dgm:prSet presAssocID="{66BABCD6-F0E3-42E3-90DD-6ED83E75E81C}" presName="connectorText" presStyleLbl="sibTrans2D1" presStyleIdx="0" presStyleCnt="5"/>
      <dgm:spPr/>
    </dgm:pt>
    <dgm:pt modelId="{3B0D2EA8-0D4D-4255-B26E-E2049CB51ED6}" type="pres">
      <dgm:prSet presAssocID="{7187E2EB-67F9-47E3-95DA-95236B45FC41}" presName="node" presStyleLbl="node1" presStyleIdx="1" presStyleCnt="5">
        <dgm:presLayoutVars>
          <dgm:bulletEnabled val="1"/>
        </dgm:presLayoutVars>
      </dgm:prSet>
      <dgm:spPr/>
    </dgm:pt>
    <dgm:pt modelId="{8381DB9B-4DA3-4D12-A59E-81DD0CDFF0EE}" type="pres">
      <dgm:prSet presAssocID="{80B10457-5118-45CC-B53B-75AD747EE5F3}" presName="sibTrans" presStyleLbl="sibTrans2D1" presStyleIdx="1" presStyleCnt="5"/>
      <dgm:spPr/>
    </dgm:pt>
    <dgm:pt modelId="{A9631175-F6F3-4243-972C-56B1C8CE77A9}" type="pres">
      <dgm:prSet presAssocID="{80B10457-5118-45CC-B53B-75AD747EE5F3}" presName="connectorText" presStyleLbl="sibTrans2D1" presStyleIdx="1" presStyleCnt="5"/>
      <dgm:spPr/>
    </dgm:pt>
    <dgm:pt modelId="{F3B5198A-2368-473E-BA32-AD588F053383}" type="pres">
      <dgm:prSet presAssocID="{7C9A2DE4-56C1-445A-85AE-D93DE76A38AA}" presName="node" presStyleLbl="node1" presStyleIdx="2" presStyleCnt="5">
        <dgm:presLayoutVars>
          <dgm:bulletEnabled val="1"/>
        </dgm:presLayoutVars>
      </dgm:prSet>
      <dgm:spPr/>
    </dgm:pt>
    <dgm:pt modelId="{2CEC25CF-E820-4BC5-BD69-55A80427EDB9}" type="pres">
      <dgm:prSet presAssocID="{B783EB90-C7AF-4A1C-96DC-F006D27DDBAA}" presName="sibTrans" presStyleLbl="sibTrans2D1" presStyleIdx="2" presStyleCnt="5"/>
      <dgm:spPr/>
    </dgm:pt>
    <dgm:pt modelId="{7F849439-4654-4FAB-979B-8943B4990628}" type="pres">
      <dgm:prSet presAssocID="{B783EB90-C7AF-4A1C-96DC-F006D27DDBAA}" presName="connectorText" presStyleLbl="sibTrans2D1" presStyleIdx="2" presStyleCnt="5"/>
      <dgm:spPr/>
    </dgm:pt>
    <dgm:pt modelId="{D3B350BD-5750-457F-9F19-B5858AFC6FE5}" type="pres">
      <dgm:prSet presAssocID="{24F20B6E-BA4C-4601-949D-16CF280F9D2A}" presName="node" presStyleLbl="node1" presStyleIdx="3" presStyleCnt="5">
        <dgm:presLayoutVars>
          <dgm:bulletEnabled val="1"/>
        </dgm:presLayoutVars>
      </dgm:prSet>
      <dgm:spPr/>
    </dgm:pt>
    <dgm:pt modelId="{72280D6F-1CD0-4E60-9C96-770A71568332}" type="pres">
      <dgm:prSet presAssocID="{65CE835E-C6CE-4677-BD58-4117ABD62781}" presName="sibTrans" presStyleLbl="sibTrans2D1" presStyleIdx="3" presStyleCnt="5"/>
      <dgm:spPr/>
    </dgm:pt>
    <dgm:pt modelId="{73A8D835-519A-433A-A1E2-6D719A4DCCA0}" type="pres">
      <dgm:prSet presAssocID="{65CE835E-C6CE-4677-BD58-4117ABD62781}" presName="connectorText" presStyleLbl="sibTrans2D1" presStyleIdx="3" presStyleCnt="5"/>
      <dgm:spPr/>
    </dgm:pt>
    <dgm:pt modelId="{1E52F47F-9CEC-4D6A-AFB9-A848FE94129C}" type="pres">
      <dgm:prSet presAssocID="{10A017DE-A5A4-43BD-97A6-B07EEB4FC53A}" presName="node" presStyleLbl="node1" presStyleIdx="4" presStyleCnt="5">
        <dgm:presLayoutVars>
          <dgm:bulletEnabled val="1"/>
        </dgm:presLayoutVars>
      </dgm:prSet>
      <dgm:spPr/>
    </dgm:pt>
    <dgm:pt modelId="{62F08C08-F6F7-48CE-98D7-526E3AB2A9C1}" type="pres">
      <dgm:prSet presAssocID="{64FF04B6-41B3-4349-B7B2-4AAC8154FEB7}" presName="sibTrans" presStyleLbl="sibTrans2D1" presStyleIdx="4" presStyleCnt="5"/>
      <dgm:spPr/>
    </dgm:pt>
    <dgm:pt modelId="{27ED1BD6-6D96-4251-AA6D-1C9BD4D42B20}" type="pres">
      <dgm:prSet presAssocID="{64FF04B6-41B3-4349-B7B2-4AAC8154FEB7}" presName="connectorText" presStyleLbl="sibTrans2D1" presStyleIdx="4" presStyleCnt="5"/>
      <dgm:spPr/>
    </dgm:pt>
  </dgm:ptLst>
  <dgm:cxnLst>
    <dgm:cxn modelId="{691F2F04-777B-46B8-8CE0-ED72BBEE70E7}" srcId="{7327A860-3E14-415C-9BEA-B020C38F4422}" destId="{10A017DE-A5A4-43BD-97A6-B07EEB4FC53A}" srcOrd="4" destOrd="0" parTransId="{E1C59232-226C-4AAC-9293-6B5DDE5624D0}" sibTransId="{64FF04B6-41B3-4349-B7B2-4AAC8154FEB7}"/>
    <dgm:cxn modelId="{EFE2D818-ED3B-4BC7-B0F3-4A0A9EE4FE89}" type="presOf" srcId="{B783EB90-C7AF-4A1C-96DC-F006D27DDBAA}" destId="{7F849439-4654-4FAB-979B-8943B4990628}" srcOrd="1" destOrd="0" presId="urn:microsoft.com/office/officeart/2005/8/layout/cycle2"/>
    <dgm:cxn modelId="{F777FD1B-2827-4D6B-A656-4E5726758E8B}" type="presOf" srcId="{66BABCD6-F0E3-42E3-90DD-6ED83E75E81C}" destId="{F31775B4-E38B-482B-B3FA-BF52CC58A0E8}" srcOrd="0" destOrd="0" presId="urn:microsoft.com/office/officeart/2005/8/layout/cycle2"/>
    <dgm:cxn modelId="{54C86D25-0E49-4974-A8D5-1FEA5A8A2609}" type="presOf" srcId="{66BABCD6-F0E3-42E3-90DD-6ED83E75E81C}" destId="{E3E4D9C1-2FC5-49A4-8848-C91FD3FA6921}" srcOrd="1" destOrd="0" presId="urn:microsoft.com/office/officeart/2005/8/layout/cycle2"/>
    <dgm:cxn modelId="{5170D927-22DE-4EC0-9C62-B373CB14A29E}" type="presOf" srcId="{B783EB90-C7AF-4A1C-96DC-F006D27DDBAA}" destId="{2CEC25CF-E820-4BC5-BD69-55A80427EDB9}" srcOrd="0" destOrd="0" presId="urn:microsoft.com/office/officeart/2005/8/layout/cycle2"/>
    <dgm:cxn modelId="{B2FF403A-DFDC-47E7-B51A-210E5B26A1C3}" srcId="{7327A860-3E14-415C-9BEA-B020C38F4422}" destId="{24F20B6E-BA4C-4601-949D-16CF280F9D2A}" srcOrd="3" destOrd="0" parTransId="{304D4ACC-7BA4-4DFF-AAF6-05E187DDC291}" sibTransId="{65CE835E-C6CE-4677-BD58-4117ABD62781}"/>
    <dgm:cxn modelId="{10B6794A-7BB1-43FD-B217-97032AA3D437}" type="presOf" srcId="{78840E11-33A5-4AC3-99A0-78CAD49AB45D}" destId="{0AF00961-3724-4B9B-825A-87F7ED226BA8}" srcOrd="0" destOrd="0" presId="urn:microsoft.com/office/officeart/2005/8/layout/cycle2"/>
    <dgm:cxn modelId="{4CA7C04C-3953-474A-91B3-5DB499602F8F}" type="presOf" srcId="{10A017DE-A5A4-43BD-97A6-B07EEB4FC53A}" destId="{1E52F47F-9CEC-4D6A-AFB9-A848FE94129C}" srcOrd="0" destOrd="0" presId="urn:microsoft.com/office/officeart/2005/8/layout/cycle2"/>
    <dgm:cxn modelId="{69769B4F-6BEC-4CBF-95A7-A9030A536EAC}" srcId="{7327A860-3E14-415C-9BEA-B020C38F4422}" destId="{78840E11-33A5-4AC3-99A0-78CAD49AB45D}" srcOrd="0" destOrd="0" parTransId="{31097990-0790-4D6E-A866-ED1369288E2B}" sibTransId="{66BABCD6-F0E3-42E3-90DD-6ED83E75E81C}"/>
    <dgm:cxn modelId="{BE114257-4091-4228-8597-13E2E7202090}" type="presOf" srcId="{65CE835E-C6CE-4677-BD58-4117ABD62781}" destId="{73A8D835-519A-433A-A1E2-6D719A4DCCA0}" srcOrd="1" destOrd="0" presId="urn:microsoft.com/office/officeart/2005/8/layout/cycle2"/>
    <dgm:cxn modelId="{02ECD95A-EEFC-417B-8CE1-E0248A5DE400}" type="presOf" srcId="{64FF04B6-41B3-4349-B7B2-4AAC8154FEB7}" destId="{62F08C08-F6F7-48CE-98D7-526E3AB2A9C1}" srcOrd="0" destOrd="0" presId="urn:microsoft.com/office/officeart/2005/8/layout/cycle2"/>
    <dgm:cxn modelId="{5E40837B-0252-4F6C-BC56-ECE1E657EBF3}" type="presOf" srcId="{7327A860-3E14-415C-9BEA-B020C38F4422}" destId="{AE119A86-0731-41D9-B56B-428ED88183C0}" srcOrd="0" destOrd="0" presId="urn:microsoft.com/office/officeart/2005/8/layout/cycle2"/>
    <dgm:cxn modelId="{299C9F8F-F67B-4EDA-9274-878FD2B3F4DC}" type="presOf" srcId="{80B10457-5118-45CC-B53B-75AD747EE5F3}" destId="{8381DB9B-4DA3-4D12-A59E-81DD0CDFF0EE}" srcOrd="0" destOrd="0" presId="urn:microsoft.com/office/officeart/2005/8/layout/cycle2"/>
    <dgm:cxn modelId="{EC71E38F-479E-4F98-8FE2-4922D8E331A5}" srcId="{7327A860-3E14-415C-9BEA-B020C38F4422}" destId="{7187E2EB-67F9-47E3-95DA-95236B45FC41}" srcOrd="1" destOrd="0" parTransId="{47CF2190-C7B7-4C98-805C-03F63DDFCFEC}" sibTransId="{80B10457-5118-45CC-B53B-75AD747EE5F3}"/>
    <dgm:cxn modelId="{526ACF9E-E199-457E-A6F6-71F6F94381A4}" type="presOf" srcId="{7187E2EB-67F9-47E3-95DA-95236B45FC41}" destId="{3B0D2EA8-0D4D-4255-B26E-E2049CB51ED6}" srcOrd="0" destOrd="0" presId="urn:microsoft.com/office/officeart/2005/8/layout/cycle2"/>
    <dgm:cxn modelId="{BFB14DC5-8D2E-4781-99A1-B7A46D8F2B62}" type="presOf" srcId="{7C9A2DE4-56C1-445A-85AE-D93DE76A38AA}" destId="{F3B5198A-2368-473E-BA32-AD588F053383}" srcOrd="0" destOrd="0" presId="urn:microsoft.com/office/officeart/2005/8/layout/cycle2"/>
    <dgm:cxn modelId="{46EC9EC6-069A-4E2F-884B-E3B5712C1E3A}" type="presOf" srcId="{65CE835E-C6CE-4677-BD58-4117ABD62781}" destId="{72280D6F-1CD0-4E60-9C96-770A71568332}" srcOrd="0" destOrd="0" presId="urn:microsoft.com/office/officeart/2005/8/layout/cycle2"/>
    <dgm:cxn modelId="{60EE15D2-B649-43CF-A731-F28FE8CB728C}" srcId="{7327A860-3E14-415C-9BEA-B020C38F4422}" destId="{7C9A2DE4-56C1-445A-85AE-D93DE76A38AA}" srcOrd="2" destOrd="0" parTransId="{01276DA1-DD06-4266-ADC9-24C47D313024}" sibTransId="{B783EB90-C7AF-4A1C-96DC-F006D27DDBAA}"/>
    <dgm:cxn modelId="{1C5D1FE1-B361-4A6F-9FA8-0687E23A2826}" type="presOf" srcId="{24F20B6E-BA4C-4601-949D-16CF280F9D2A}" destId="{D3B350BD-5750-457F-9F19-B5858AFC6FE5}" srcOrd="0" destOrd="0" presId="urn:microsoft.com/office/officeart/2005/8/layout/cycle2"/>
    <dgm:cxn modelId="{81D151EF-7FC8-4838-AF14-B48995B2F7AE}" type="presOf" srcId="{80B10457-5118-45CC-B53B-75AD747EE5F3}" destId="{A9631175-F6F3-4243-972C-56B1C8CE77A9}" srcOrd="1" destOrd="0" presId="urn:microsoft.com/office/officeart/2005/8/layout/cycle2"/>
    <dgm:cxn modelId="{D26AB1F2-CBA5-4C59-AAE4-C4A8EE8D879A}" type="presOf" srcId="{64FF04B6-41B3-4349-B7B2-4AAC8154FEB7}" destId="{27ED1BD6-6D96-4251-AA6D-1C9BD4D42B20}" srcOrd="1" destOrd="0" presId="urn:microsoft.com/office/officeart/2005/8/layout/cycle2"/>
    <dgm:cxn modelId="{A78C9E8C-4A8A-4EF2-BA38-349B921067F9}" type="presParOf" srcId="{AE119A86-0731-41D9-B56B-428ED88183C0}" destId="{0AF00961-3724-4B9B-825A-87F7ED226BA8}" srcOrd="0" destOrd="0" presId="urn:microsoft.com/office/officeart/2005/8/layout/cycle2"/>
    <dgm:cxn modelId="{F5ED256B-0479-498B-AF89-B63257629A94}" type="presParOf" srcId="{AE119A86-0731-41D9-B56B-428ED88183C0}" destId="{F31775B4-E38B-482B-B3FA-BF52CC58A0E8}" srcOrd="1" destOrd="0" presId="urn:microsoft.com/office/officeart/2005/8/layout/cycle2"/>
    <dgm:cxn modelId="{816BE477-1F48-4F76-B8B1-77072A5250FF}" type="presParOf" srcId="{F31775B4-E38B-482B-B3FA-BF52CC58A0E8}" destId="{E3E4D9C1-2FC5-49A4-8848-C91FD3FA6921}" srcOrd="0" destOrd="0" presId="urn:microsoft.com/office/officeart/2005/8/layout/cycle2"/>
    <dgm:cxn modelId="{4581B764-3D0E-4128-9525-14C14D40D114}" type="presParOf" srcId="{AE119A86-0731-41D9-B56B-428ED88183C0}" destId="{3B0D2EA8-0D4D-4255-B26E-E2049CB51ED6}" srcOrd="2" destOrd="0" presId="urn:microsoft.com/office/officeart/2005/8/layout/cycle2"/>
    <dgm:cxn modelId="{EFC86A7B-4A55-408B-9436-A756B4F3E072}" type="presParOf" srcId="{AE119A86-0731-41D9-B56B-428ED88183C0}" destId="{8381DB9B-4DA3-4D12-A59E-81DD0CDFF0EE}" srcOrd="3" destOrd="0" presId="urn:microsoft.com/office/officeart/2005/8/layout/cycle2"/>
    <dgm:cxn modelId="{93117A87-F315-43C0-8B9F-083524BAB279}" type="presParOf" srcId="{8381DB9B-4DA3-4D12-A59E-81DD0CDFF0EE}" destId="{A9631175-F6F3-4243-972C-56B1C8CE77A9}" srcOrd="0" destOrd="0" presId="urn:microsoft.com/office/officeart/2005/8/layout/cycle2"/>
    <dgm:cxn modelId="{DBDDFB81-D866-47E1-B3F3-D983F06DA9F5}" type="presParOf" srcId="{AE119A86-0731-41D9-B56B-428ED88183C0}" destId="{F3B5198A-2368-473E-BA32-AD588F053383}" srcOrd="4" destOrd="0" presId="urn:microsoft.com/office/officeart/2005/8/layout/cycle2"/>
    <dgm:cxn modelId="{DC047B9E-A73B-43DD-9376-0656252CB221}" type="presParOf" srcId="{AE119A86-0731-41D9-B56B-428ED88183C0}" destId="{2CEC25CF-E820-4BC5-BD69-55A80427EDB9}" srcOrd="5" destOrd="0" presId="urn:microsoft.com/office/officeart/2005/8/layout/cycle2"/>
    <dgm:cxn modelId="{5CE9DF45-FDA6-4EF1-8EC1-F95EEA91B02F}" type="presParOf" srcId="{2CEC25CF-E820-4BC5-BD69-55A80427EDB9}" destId="{7F849439-4654-4FAB-979B-8943B4990628}" srcOrd="0" destOrd="0" presId="urn:microsoft.com/office/officeart/2005/8/layout/cycle2"/>
    <dgm:cxn modelId="{59B8E4A8-A806-4D40-9F3D-C44BDF58608A}" type="presParOf" srcId="{AE119A86-0731-41D9-B56B-428ED88183C0}" destId="{D3B350BD-5750-457F-9F19-B5858AFC6FE5}" srcOrd="6" destOrd="0" presId="urn:microsoft.com/office/officeart/2005/8/layout/cycle2"/>
    <dgm:cxn modelId="{1DE43247-335B-418E-86E2-A8782D12B947}" type="presParOf" srcId="{AE119A86-0731-41D9-B56B-428ED88183C0}" destId="{72280D6F-1CD0-4E60-9C96-770A71568332}" srcOrd="7" destOrd="0" presId="urn:microsoft.com/office/officeart/2005/8/layout/cycle2"/>
    <dgm:cxn modelId="{AAB10CBF-D53D-48DB-A1FD-66E1A6014D5F}" type="presParOf" srcId="{72280D6F-1CD0-4E60-9C96-770A71568332}" destId="{73A8D835-519A-433A-A1E2-6D719A4DCCA0}" srcOrd="0" destOrd="0" presId="urn:microsoft.com/office/officeart/2005/8/layout/cycle2"/>
    <dgm:cxn modelId="{F5719370-1D0F-4EB5-B525-1E71F2321599}" type="presParOf" srcId="{AE119A86-0731-41D9-B56B-428ED88183C0}" destId="{1E52F47F-9CEC-4D6A-AFB9-A848FE94129C}" srcOrd="8" destOrd="0" presId="urn:microsoft.com/office/officeart/2005/8/layout/cycle2"/>
    <dgm:cxn modelId="{FB9E98C6-17C7-45A7-BEBF-AFAF1B34DFA2}" type="presParOf" srcId="{AE119A86-0731-41D9-B56B-428ED88183C0}" destId="{62F08C08-F6F7-48CE-98D7-526E3AB2A9C1}" srcOrd="9" destOrd="0" presId="urn:microsoft.com/office/officeart/2005/8/layout/cycle2"/>
    <dgm:cxn modelId="{A43D2CA2-0480-4C3C-928C-12E7C4FEA52C}" type="presParOf" srcId="{62F08C08-F6F7-48CE-98D7-526E3AB2A9C1}" destId="{27ED1BD6-6D96-4251-AA6D-1C9BD4D42B20}" srcOrd="0" destOrd="0" presId="urn:microsoft.com/office/officeart/2005/8/layout/cycle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53D2219-2259-4C9B-B3C0-E640EB4A6991}" type="doc">
      <dgm:prSet loTypeId="urn:microsoft.com/office/officeart/2005/8/layout/default" loCatId="list" qsTypeId="urn:microsoft.com/office/officeart/2005/8/quickstyle/simple2" qsCatId="simple" csTypeId="urn:microsoft.com/office/officeart/2005/8/colors/accent2_4" csCatId="accent2" phldr="1"/>
      <dgm:spPr/>
      <dgm:t>
        <a:bodyPr/>
        <a:lstStyle/>
        <a:p>
          <a:endParaRPr lang="es-MX"/>
        </a:p>
      </dgm:t>
    </dgm:pt>
    <dgm:pt modelId="{9DE65A84-2153-4E36-BAD4-54ADB90B0409}">
      <dgm:prSet phldrT="[Texto]"/>
      <dgm:spPr>
        <a:xfrm>
          <a:off x="1267" y="400378"/>
          <a:ext cx="1597536" cy="95852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>
              <a:latin typeface="Calibri" panose="020F0502020204030204"/>
              <a:ea typeface="+mn-ea"/>
              <a:cs typeface="+mn-cs"/>
            </a:rPr>
            <a:t>Cuentas de ahorro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3E3576D6-141F-4199-95FC-E7045992964E}" type="parTrans" cxnId="{75B1FDA1-94ED-4B6C-B39F-1F83A522E00B}">
      <dgm:prSet/>
      <dgm:spPr/>
      <dgm:t>
        <a:bodyPr/>
        <a:lstStyle/>
        <a:p>
          <a:endParaRPr lang="es-MX"/>
        </a:p>
      </dgm:t>
    </dgm:pt>
    <dgm:pt modelId="{8753531F-F38E-4301-A9D5-E765A7F8CF5A}" type="sibTrans" cxnId="{75B1FDA1-94ED-4B6C-B39F-1F83A522E00B}">
      <dgm:prSet/>
      <dgm:spPr/>
      <dgm:t>
        <a:bodyPr/>
        <a:lstStyle/>
        <a:p>
          <a:endParaRPr lang="es-MX"/>
        </a:p>
      </dgm:t>
    </dgm:pt>
    <dgm:pt modelId="{942860A5-7F8A-4B28-8CBC-21FBB965192F}">
      <dgm:prSet phldrT="[Texto]"/>
      <dgm:spPr>
        <a:xfrm>
          <a:off x="1758558" y="400378"/>
          <a:ext cx="1597536" cy="95852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>
              <a:latin typeface="Calibri" panose="020F0502020204030204"/>
              <a:ea typeface="+mn-ea"/>
              <a:cs typeface="+mn-cs"/>
            </a:rPr>
            <a:t>Tarjetas de crédito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E2DC6941-3741-46C2-AEF2-E009F67F59D7}" type="parTrans" cxnId="{E7CCAB3B-9889-4B6E-8904-2FE85E4FB01B}">
      <dgm:prSet/>
      <dgm:spPr/>
      <dgm:t>
        <a:bodyPr/>
        <a:lstStyle/>
        <a:p>
          <a:endParaRPr lang="es-MX"/>
        </a:p>
      </dgm:t>
    </dgm:pt>
    <dgm:pt modelId="{5E29962D-7FF5-4B87-BCFE-F3527DBF4544}" type="sibTrans" cxnId="{E7CCAB3B-9889-4B6E-8904-2FE85E4FB01B}">
      <dgm:prSet/>
      <dgm:spPr/>
      <dgm:t>
        <a:bodyPr/>
        <a:lstStyle/>
        <a:p>
          <a:endParaRPr lang="es-MX"/>
        </a:p>
      </dgm:t>
    </dgm:pt>
    <dgm:pt modelId="{A165C68C-AB8C-4411-94EB-631C970BF5CD}">
      <dgm:prSet phldrT="[Texto]"/>
      <dgm:spPr>
        <a:xfrm>
          <a:off x="3515849" y="400378"/>
          <a:ext cx="1597536" cy="95852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Créditos de consumo</a:t>
          </a:r>
        </a:p>
      </dgm:t>
    </dgm:pt>
    <dgm:pt modelId="{AE7AB1F9-FA02-4A60-9C97-5BDFC81D9C9A}" type="parTrans" cxnId="{A13D85DA-F83E-4E90-8429-0E095F851DD2}">
      <dgm:prSet/>
      <dgm:spPr/>
      <dgm:t>
        <a:bodyPr/>
        <a:lstStyle/>
        <a:p>
          <a:endParaRPr lang="es-MX"/>
        </a:p>
      </dgm:t>
    </dgm:pt>
    <dgm:pt modelId="{D355A964-80B8-44B0-8C86-96335132DC9B}" type="sibTrans" cxnId="{A13D85DA-F83E-4E90-8429-0E095F851DD2}">
      <dgm:prSet/>
      <dgm:spPr/>
      <dgm:t>
        <a:bodyPr/>
        <a:lstStyle/>
        <a:p>
          <a:endParaRPr lang="es-MX"/>
        </a:p>
      </dgm:t>
    </dgm:pt>
    <dgm:pt modelId="{2125097B-C4CB-4414-945F-3EDAEF58B1CB}">
      <dgm:prSet phldrT="[Texto]"/>
      <dgm:spPr>
        <a:xfrm>
          <a:off x="5273139" y="400378"/>
          <a:ext cx="1597536" cy="95852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Microcréditos </a:t>
          </a:r>
        </a:p>
      </dgm:t>
    </dgm:pt>
    <dgm:pt modelId="{BBF8E02A-50D5-424E-ACB0-19CAA843657B}" type="parTrans" cxnId="{FB556F87-77D4-4644-B78C-729F01A3ED12}">
      <dgm:prSet/>
      <dgm:spPr/>
      <dgm:t>
        <a:bodyPr/>
        <a:lstStyle/>
        <a:p>
          <a:endParaRPr lang="es-MX"/>
        </a:p>
      </dgm:t>
    </dgm:pt>
    <dgm:pt modelId="{7EF007BB-F903-48AB-AA9B-588546FE29EA}" type="sibTrans" cxnId="{FB556F87-77D4-4644-B78C-729F01A3ED12}">
      <dgm:prSet/>
      <dgm:spPr/>
      <dgm:t>
        <a:bodyPr/>
        <a:lstStyle/>
        <a:p>
          <a:endParaRPr lang="es-MX"/>
        </a:p>
      </dgm:t>
    </dgm:pt>
    <dgm:pt modelId="{E01F77D3-413D-4AB0-95E7-1D15D869E8B2}">
      <dgm:prSet phldrT="[Texto]"/>
      <dgm:spPr>
        <a:xfrm>
          <a:off x="7030430" y="400378"/>
          <a:ext cx="1597536" cy="95852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Préstamos hipotecarios </a:t>
          </a:r>
        </a:p>
      </dgm:t>
    </dgm:pt>
    <dgm:pt modelId="{4C35440F-163B-45E9-A481-41A27BB65686}" type="parTrans" cxnId="{1F299048-45F5-4D4D-A87A-3B50B3E74C3E}">
      <dgm:prSet/>
      <dgm:spPr/>
      <dgm:t>
        <a:bodyPr/>
        <a:lstStyle/>
        <a:p>
          <a:endParaRPr lang="es-MX"/>
        </a:p>
      </dgm:t>
    </dgm:pt>
    <dgm:pt modelId="{08F82B6F-71C3-4C20-A070-8C640FCAB5CB}" type="sibTrans" cxnId="{1F299048-45F5-4D4D-A87A-3B50B3E74C3E}">
      <dgm:prSet/>
      <dgm:spPr/>
      <dgm:t>
        <a:bodyPr/>
        <a:lstStyle/>
        <a:p>
          <a:endParaRPr lang="es-MX"/>
        </a:p>
      </dgm:t>
    </dgm:pt>
    <dgm:pt modelId="{BBAE9DC6-FE76-42D8-A2FF-AF4D889A132D}">
      <dgm:prSet phldrT="[Texto]"/>
      <dgm:spPr>
        <a:xfrm>
          <a:off x="8787721" y="400378"/>
          <a:ext cx="1597536" cy="958522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>
              <a:latin typeface="Calibri" panose="020F0502020204030204"/>
              <a:ea typeface="+mn-ea"/>
              <a:cs typeface="+mn-cs"/>
            </a:rPr>
            <a:t>Préstamos quirografarios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9932376A-D738-41C7-B520-04EA7F8ED438}" type="parTrans" cxnId="{284AAABA-B3D6-4F2A-BAF3-D4D9C7C4A490}">
      <dgm:prSet/>
      <dgm:spPr/>
      <dgm:t>
        <a:bodyPr/>
        <a:lstStyle/>
        <a:p>
          <a:endParaRPr lang="es-MX"/>
        </a:p>
      </dgm:t>
    </dgm:pt>
    <dgm:pt modelId="{DD18F272-7BC6-43FC-B5C8-93849E063E4E}" type="sibTrans" cxnId="{284AAABA-B3D6-4F2A-BAF3-D4D9C7C4A490}">
      <dgm:prSet/>
      <dgm:spPr/>
      <dgm:t>
        <a:bodyPr/>
        <a:lstStyle/>
        <a:p>
          <a:endParaRPr lang="es-MX"/>
        </a:p>
      </dgm:t>
    </dgm:pt>
    <dgm:pt modelId="{161621E4-9B31-4F61-805F-D2FF54674D68}" type="pres">
      <dgm:prSet presAssocID="{953D2219-2259-4C9B-B3C0-E640EB4A6991}" presName="diagram" presStyleCnt="0">
        <dgm:presLayoutVars>
          <dgm:dir/>
          <dgm:resizeHandles val="exact"/>
        </dgm:presLayoutVars>
      </dgm:prSet>
      <dgm:spPr/>
    </dgm:pt>
    <dgm:pt modelId="{B830BFE7-6275-4472-A310-61E2B67E70C3}" type="pres">
      <dgm:prSet presAssocID="{9DE65A84-2153-4E36-BAD4-54ADB90B0409}" presName="node" presStyleLbl="node1" presStyleIdx="0" presStyleCnt="6">
        <dgm:presLayoutVars>
          <dgm:bulletEnabled val="1"/>
        </dgm:presLayoutVars>
      </dgm:prSet>
      <dgm:spPr/>
    </dgm:pt>
    <dgm:pt modelId="{0DF4CDD2-BC15-43A4-ACB9-E3454CF85FD8}" type="pres">
      <dgm:prSet presAssocID="{8753531F-F38E-4301-A9D5-E765A7F8CF5A}" presName="sibTrans" presStyleCnt="0"/>
      <dgm:spPr/>
    </dgm:pt>
    <dgm:pt modelId="{BE32EA29-44CA-4956-BAEE-CEBB2A099F27}" type="pres">
      <dgm:prSet presAssocID="{942860A5-7F8A-4B28-8CBC-21FBB965192F}" presName="node" presStyleLbl="node1" presStyleIdx="1" presStyleCnt="6">
        <dgm:presLayoutVars>
          <dgm:bulletEnabled val="1"/>
        </dgm:presLayoutVars>
      </dgm:prSet>
      <dgm:spPr/>
    </dgm:pt>
    <dgm:pt modelId="{ED253901-4BC3-45C4-BAE7-0B6B7C35FA02}" type="pres">
      <dgm:prSet presAssocID="{5E29962D-7FF5-4B87-BCFE-F3527DBF4544}" presName="sibTrans" presStyleCnt="0"/>
      <dgm:spPr/>
    </dgm:pt>
    <dgm:pt modelId="{DBFDECE4-06E3-4135-AB99-E5979ACAD94A}" type="pres">
      <dgm:prSet presAssocID="{A165C68C-AB8C-4411-94EB-631C970BF5CD}" presName="node" presStyleLbl="node1" presStyleIdx="2" presStyleCnt="6">
        <dgm:presLayoutVars>
          <dgm:bulletEnabled val="1"/>
        </dgm:presLayoutVars>
      </dgm:prSet>
      <dgm:spPr/>
    </dgm:pt>
    <dgm:pt modelId="{03A2A046-DDD0-432A-8F97-4E7AFF9AAFE1}" type="pres">
      <dgm:prSet presAssocID="{D355A964-80B8-44B0-8C86-96335132DC9B}" presName="sibTrans" presStyleCnt="0"/>
      <dgm:spPr/>
    </dgm:pt>
    <dgm:pt modelId="{634E29C5-F447-4A3F-B4C2-5A62E52439B8}" type="pres">
      <dgm:prSet presAssocID="{2125097B-C4CB-4414-945F-3EDAEF58B1CB}" presName="node" presStyleLbl="node1" presStyleIdx="3" presStyleCnt="6">
        <dgm:presLayoutVars>
          <dgm:bulletEnabled val="1"/>
        </dgm:presLayoutVars>
      </dgm:prSet>
      <dgm:spPr/>
    </dgm:pt>
    <dgm:pt modelId="{0E6C3827-F1ED-4CCB-AEDB-7EBC6C109911}" type="pres">
      <dgm:prSet presAssocID="{7EF007BB-F903-48AB-AA9B-588546FE29EA}" presName="sibTrans" presStyleCnt="0"/>
      <dgm:spPr/>
    </dgm:pt>
    <dgm:pt modelId="{4D106836-7022-4B6A-A8AC-611C6AF03C5C}" type="pres">
      <dgm:prSet presAssocID="{E01F77D3-413D-4AB0-95E7-1D15D869E8B2}" presName="node" presStyleLbl="node1" presStyleIdx="4" presStyleCnt="6">
        <dgm:presLayoutVars>
          <dgm:bulletEnabled val="1"/>
        </dgm:presLayoutVars>
      </dgm:prSet>
      <dgm:spPr/>
    </dgm:pt>
    <dgm:pt modelId="{6D81B611-45E6-48FB-BE77-5A58562C4ABB}" type="pres">
      <dgm:prSet presAssocID="{08F82B6F-71C3-4C20-A070-8C640FCAB5CB}" presName="sibTrans" presStyleCnt="0"/>
      <dgm:spPr/>
    </dgm:pt>
    <dgm:pt modelId="{363489E5-51A9-4E6F-8B8D-8567A2287611}" type="pres">
      <dgm:prSet presAssocID="{BBAE9DC6-FE76-42D8-A2FF-AF4D889A132D}" presName="node" presStyleLbl="node1" presStyleIdx="5" presStyleCnt="6">
        <dgm:presLayoutVars>
          <dgm:bulletEnabled val="1"/>
        </dgm:presLayoutVars>
      </dgm:prSet>
      <dgm:spPr/>
    </dgm:pt>
  </dgm:ptLst>
  <dgm:cxnLst>
    <dgm:cxn modelId="{2A6CBD2D-458D-4F2F-86D1-F28A0E2DAD63}" type="presOf" srcId="{942860A5-7F8A-4B28-8CBC-21FBB965192F}" destId="{BE32EA29-44CA-4956-BAEE-CEBB2A099F27}" srcOrd="0" destOrd="0" presId="urn:microsoft.com/office/officeart/2005/8/layout/default"/>
    <dgm:cxn modelId="{E4E7B434-D3B5-46BD-A491-8DBED190D878}" type="presOf" srcId="{A165C68C-AB8C-4411-94EB-631C970BF5CD}" destId="{DBFDECE4-06E3-4135-AB99-E5979ACAD94A}" srcOrd="0" destOrd="0" presId="urn:microsoft.com/office/officeart/2005/8/layout/default"/>
    <dgm:cxn modelId="{E7CCAB3B-9889-4B6E-8904-2FE85E4FB01B}" srcId="{953D2219-2259-4C9B-B3C0-E640EB4A6991}" destId="{942860A5-7F8A-4B28-8CBC-21FBB965192F}" srcOrd="1" destOrd="0" parTransId="{E2DC6941-3741-46C2-AEF2-E009F67F59D7}" sibTransId="{5E29962D-7FF5-4B87-BCFE-F3527DBF4544}"/>
    <dgm:cxn modelId="{D9B99544-1726-4A09-AC31-9AECC4C76AE6}" type="presOf" srcId="{953D2219-2259-4C9B-B3C0-E640EB4A6991}" destId="{161621E4-9B31-4F61-805F-D2FF54674D68}" srcOrd="0" destOrd="0" presId="urn:microsoft.com/office/officeart/2005/8/layout/default"/>
    <dgm:cxn modelId="{1F299048-45F5-4D4D-A87A-3B50B3E74C3E}" srcId="{953D2219-2259-4C9B-B3C0-E640EB4A6991}" destId="{E01F77D3-413D-4AB0-95E7-1D15D869E8B2}" srcOrd="4" destOrd="0" parTransId="{4C35440F-163B-45E9-A481-41A27BB65686}" sibTransId="{08F82B6F-71C3-4C20-A070-8C640FCAB5CB}"/>
    <dgm:cxn modelId="{24752A54-5A98-46ED-AC22-08499C7BEAB5}" type="presOf" srcId="{9DE65A84-2153-4E36-BAD4-54ADB90B0409}" destId="{B830BFE7-6275-4472-A310-61E2B67E70C3}" srcOrd="0" destOrd="0" presId="urn:microsoft.com/office/officeart/2005/8/layout/default"/>
    <dgm:cxn modelId="{D9557B81-B468-4EAA-99DE-FD3BDC4F8D57}" type="presOf" srcId="{2125097B-C4CB-4414-945F-3EDAEF58B1CB}" destId="{634E29C5-F447-4A3F-B4C2-5A62E52439B8}" srcOrd="0" destOrd="0" presId="urn:microsoft.com/office/officeart/2005/8/layout/default"/>
    <dgm:cxn modelId="{FB556F87-77D4-4644-B78C-729F01A3ED12}" srcId="{953D2219-2259-4C9B-B3C0-E640EB4A6991}" destId="{2125097B-C4CB-4414-945F-3EDAEF58B1CB}" srcOrd="3" destOrd="0" parTransId="{BBF8E02A-50D5-424E-ACB0-19CAA843657B}" sibTransId="{7EF007BB-F903-48AB-AA9B-588546FE29EA}"/>
    <dgm:cxn modelId="{75B1FDA1-94ED-4B6C-B39F-1F83A522E00B}" srcId="{953D2219-2259-4C9B-B3C0-E640EB4A6991}" destId="{9DE65A84-2153-4E36-BAD4-54ADB90B0409}" srcOrd="0" destOrd="0" parTransId="{3E3576D6-141F-4199-95FC-E7045992964E}" sibTransId="{8753531F-F38E-4301-A9D5-E765A7F8CF5A}"/>
    <dgm:cxn modelId="{284AAABA-B3D6-4F2A-BAF3-D4D9C7C4A490}" srcId="{953D2219-2259-4C9B-B3C0-E640EB4A6991}" destId="{BBAE9DC6-FE76-42D8-A2FF-AF4D889A132D}" srcOrd="5" destOrd="0" parTransId="{9932376A-D738-41C7-B520-04EA7F8ED438}" sibTransId="{DD18F272-7BC6-43FC-B5C8-93849E063E4E}"/>
    <dgm:cxn modelId="{A13D85DA-F83E-4E90-8429-0E095F851DD2}" srcId="{953D2219-2259-4C9B-B3C0-E640EB4A6991}" destId="{A165C68C-AB8C-4411-94EB-631C970BF5CD}" srcOrd="2" destOrd="0" parTransId="{AE7AB1F9-FA02-4A60-9C97-5BDFC81D9C9A}" sibTransId="{D355A964-80B8-44B0-8C86-96335132DC9B}"/>
    <dgm:cxn modelId="{7EFF7CE5-72B0-4142-9FC1-C8DDBE146D82}" type="presOf" srcId="{E01F77D3-413D-4AB0-95E7-1D15D869E8B2}" destId="{4D106836-7022-4B6A-A8AC-611C6AF03C5C}" srcOrd="0" destOrd="0" presId="urn:microsoft.com/office/officeart/2005/8/layout/default"/>
    <dgm:cxn modelId="{2EB312F5-87C9-436E-9A30-A39F6C4484E5}" type="presOf" srcId="{BBAE9DC6-FE76-42D8-A2FF-AF4D889A132D}" destId="{363489E5-51A9-4E6F-8B8D-8567A2287611}" srcOrd="0" destOrd="0" presId="urn:microsoft.com/office/officeart/2005/8/layout/default"/>
    <dgm:cxn modelId="{F44DB85D-11A6-4EDB-A955-A93D3682A37A}" type="presParOf" srcId="{161621E4-9B31-4F61-805F-D2FF54674D68}" destId="{B830BFE7-6275-4472-A310-61E2B67E70C3}" srcOrd="0" destOrd="0" presId="urn:microsoft.com/office/officeart/2005/8/layout/default"/>
    <dgm:cxn modelId="{164AE2F3-B4A0-418A-8C48-C939981C0C77}" type="presParOf" srcId="{161621E4-9B31-4F61-805F-D2FF54674D68}" destId="{0DF4CDD2-BC15-43A4-ACB9-E3454CF85FD8}" srcOrd="1" destOrd="0" presId="urn:microsoft.com/office/officeart/2005/8/layout/default"/>
    <dgm:cxn modelId="{957FE8B8-3737-4CA0-85AD-D44E814A156C}" type="presParOf" srcId="{161621E4-9B31-4F61-805F-D2FF54674D68}" destId="{BE32EA29-44CA-4956-BAEE-CEBB2A099F27}" srcOrd="2" destOrd="0" presId="urn:microsoft.com/office/officeart/2005/8/layout/default"/>
    <dgm:cxn modelId="{B1D0419D-934E-48F7-9F2E-F04BD5F9CEC0}" type="presParOf" srcId="{161621E4-9B31-4F61-805F-D2FF54674D68}" destId="{ED253901-4BC3-45C4-BAE7-0B6B7C35FA02}" srcOrd="3" destOrd="0" presId="urn:microsoft.com/office/officeart/2005/8/layout/default"/>
    <dgm:cxn modelId="{962CBC04-60FE-4135-9A27-8E752A389D60}" type="presParOf" srcId="{161621E4-9B31-4F61-805F-D2FF54674D68}" destId="{DBFDECE4-06E3-4135-AB99-E5979ACAD94A}" srcOrd="4" destOrd="0" presId="urn:microsoft.com/office/officeart/2005/8/layout/default"/>
    <dgm:cxn modelId="{5230185C-CB68-47D0-A189-D57443C535AE}" type="presParOf" srcId="{161621E4-9B31-4F61-805F-D2FF54674D68}" destId="{03A2A046-DDD0-432A-8F97-4E7AFF9AAFE1}" srcOrd="5" destOrd="0" presId="urn:microsoft.com/office/officeart/2005/8/layout/default"/>
    <dgm:cxn modelId="{AABAB88B-C762-4909-BD11-BCE2E93577CE}" type="presParOf" srcId="{161621E4-9B31-4F61-805F-D2FF54674D68}" destId="{634E29C5-F447-4A3F-B4C2-5A62E52439B8}" srcOrd="6" destOrd="0" presId="urn:microsoft.com/office/officeart/2005/8/layout/default"/>
    <dgm:cxn modelId="{1635FF7C-5AB7-49C4-90EE-F2E0702E596C}" type="presParOf" srcId="{161621E4-9B31-4F61-805F-D2FF54674D68}" destId="{0E6C3827-F1ED-4CCB-AEDB-7EBC6C109911}" srcOrd="7" destOrd="0" presId="urn:microsoft.com/office/officeart/2005/8/layout/default"/>
    <dgm:cxn modelId="{6A9DD453-4120-4278-9DD0-92809D99D9F9}" type="presParOf" srcId="{161621E4-9B31-4F61-805F-D2FF54674D68}" destId="{4D106836-7022-4B6A-A8AC-611C6AF03C5C}" srcOrd="8" destOrd="0" presId="urn:microsoft.com/office/officeart/2005/8/layout/default"/>
    <dgm:cxn modelId="{AD8E4B31-5AFA-4126-947A-101233032A28}" type="presParOf" srcId="{161621E4-9B31-4F61-805F-D2FF54674D68}" destId="{6D81B611-45E6-48FB-BE77-5A58562C4ABB}" srcOrd="9" destOrd="0" presId="urn:microsoft.com/office/officeart/2005/8/layout/default"/>
    <dgm:cxn modelId="{327393F9-DDD9-463D-869D-6A54C911D13C}" type="presParOf" srcId="{161621E4-9B31-4F61-805F-D2FF54674D68}" destId="{363489E5-51A9-4E6F-8B8D-8567A2287611}" srcOrd="1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A92453E-AB4B-4F58-9099-6F150D9D64AE}" type="doc">
      <dgm:prSet loTypeId="urn:microsoft.com/office/officeart/2005/8/layout/hierarchy4" loCatId="hierarchy" qsTypeId="urn:microsoft.com/office/officeart/2005/8/quickstyle/simple3" qsCatId="simple" csTypeId="urn:microsoft.com/office/officeart/2005/8/colors/colorful4" csCatId="colorful" phldr="1"/>
      <dgm:spPr/>
      <dgm:t>
        <a:bodyPr/>
        <a:lstStyle/>
        <a:p>
          <a:endParaRPr lang="es-MX"/>
        </a:p>
      </dgm:t>
    </dgm:pt>
    <dgm:pt modelId="{8AA5E544-432F-4604-98EF-AE24367D29ED}">
      <dgm:prSet phldrT="[Texto]"/>
      <dgm:spPr/>
      <dgm:t>
        <a:bodyPr/>
        <a:lstStyle/>
        <a:p>
          <a:r>
            <a:rPr lang="es-MX" b="1" dirty="0"/>
            <a:t>Herramienta</a:t>
          </a:r>
          <a:r>
            <a:rPr lang="es-MX" b="0" dirty="0"/>
            <a:t> financiera para </a:t>
          </a:r>
          <a:r>
            <a:rPr lang="es-MX" b="1" dirty="0"/>
            <a:t>administrar</a:t>
          </a:r>
          <a:r>
            <a:rPr lang="es-MX" b="0" dirty="0"/>
            <a:t> las finanzas, </a:t>
          </a:r>
          <a:r>
            <a:rPr lang="es-MX" b="1" dirty="0"/>
            <a:t>planeando los ingresos y gastos </a:t>
          </a:r>
          <a:r>
            <a:rPr lang="es-MX" b="0" dirty="0"/>
            <a:t>para cumplir con objetivos como el </a:t>
          </a:r>
          <a:r>
            <a:rPr lang="es-MX" b="1" dirty="0"/>
            <a:t>ahorro e inversión </a:t>
          </a:r>
          <a:r>
            <a:rPr lang="es-MX" b="0" dirty="0"/>
            <a:t>en un período determinado. (</a:t>
          </a:r>
          <a:r>
            <a:rPr lang="es-MX" b="0" dirty="0" err="1"/>
            <a:t>Gleen</a:t>
          </a:r>
          <a:r>
            <a:rPr lang="es-MX" b="0" dirty="0"/>
            <a:t> Welsch, 2005)</a:t>
          </a:r>
        </a:p>
      </dgm:t>
    </dgm:pt>
    <dgm:pt modelId="{9BB28C0D-4DB5-49C7-B91B-921C8C7AD78D}" type="parTrans" cxnId="{E36D93EA-AF58-4D29-AEB8-0EF2D9CBECB5}">
      <dgm:prSet/>
      <dgm:spPr/>
      <dgm:t>
        <a:bodyPr/>
        <a:lstStyle/>
        <a:p>
          <a:endParaRPr lang="es-MX"/>
        </a:p>
      </dgm:t>
    </dgm:pt>
    <dgm:pt modelId="{0381C737-404C-4ADF-934E-CCE0B4743039}" type="sibTrans" cxnId="{E36D93EA-AF58-4D29-AEB8-0EF2D9CBECB5}">
      <dgm:prSet/>
      <dgm:spPr/>
      <dgm:t>
        <a:bodyPr/>
        <a:lstStyle/>
        <a:p>
          <a:endParaRPr lang="es-MX"/>
        </a:p>
      </dgm:t>
    </dgm:pt>
    <dgm:pt modelId="{8B88998F-2E98-44DB-A060-AA77CA469E6D}">
      <dgm:prSet phldrT="[Texto]"/>
      <dgm:spPr/>
      <dgm:t>
        <a:bodyPr/>
        <a:lstStyle/>
        <a:p>
          <a:r>
            <a:rPr lang="es-MX" dirty="0"/>
            <a:t>Clasificación</a:t>
          </a:r>
        </a:p>
      </dgm:t>
    </dgm:pt>
    <dgm:pt modelId="{93223A3A-69F4-48C6-A0B2-92FB5604D626}" type="parTrans" cxnId="{6DF708F3-B2AA-4A66-A0D8-5EFAFA13BC68}">
      <dgm:prSet/>
      <dgm:spPr/>
      <dgm:t>
        <a:bodyPr/>
        <a:lstStyle/>
        <a:p>
          <a:endParaRPr lang="es-MX"/>
        </a:p>
      </dgm:t>
    </dgm:pt>
    <dgm:pt modelId="{3561350B-59BE-412B-A68C-DA0D18F6B82D}" type="sibTrans" cxnId="{6DF708F3-B2AA-4A66-A0D8-5EFAFA13BC68}">
      <dgm:prSet/>
      <dgm:spPr/>
      <dgm:t>
        <a:bodyPr/>
        <a:lstStyle/>
        <a:p>
          <a:endParaRPr lang="es-MX"/>
        </a:p>
      </dgm:t>
    </dgm:pt>
    <dgm:pt modelId="{F76D9ACE-D89D-463B-B6C5-A29AA36D8A7E}">
      <dgm:prSet phldrT="[Texto]"/>
      <dgm:spPr/>
      <dgm:t>
        <a:bodyPr/>
        <a:lstStyle/>
        <a:p>
          <a:r>
            <a:rPr lang="es-MX"/>
            <a:t>Por su forma</a:t>
          </a:r>
          <a:endParaRPr lang="es-MX" dirty="0"/>
        </a:p>
      </dgm:t>
    </dgm:pt>
    <dgm:pt modelId="{FB9FE6AE-9C77-440E-81E5-A6A3F8C007D0}" type="parTrans" cxnId="{B9A3577C-66CC-4A3D-91AE-48A6039661E9}">
      <dgm:prSet/>
      <dgm:spPr/>
      <dgm:t>
        <a:bodyPr/>
        <a:lstStyle/>
        <a:p>
          <a:endParaRPr lang="es-MX"/>
        </a:p>
      </dgm:t>
    </dgm:pt>
    <dgm:pt modelId="{03D4F9FA-5F8C-4C10-A448-83F1D15F1D39}" type="sibTrans" cxnId="{B9A3577C-66CC-4A3D-91AE-48A6039661E9}">
      <dgm:prSet/>
      <dgm:spPr/>
      <dgm:t>
        <a:bodyPr/>
        <a:lstStyle/>
        <a:p>
          <a:endParaRPr lang="es-MX"/>
        </a:p>
      </dgm:t>
    </dgm:pt>
    <dgm:pt modelId="{76110339-1C66-49D3-B89E-38AF1171A638}">
      <dgm:prSet phldrT="[Texto]"/>
      <dgm:spPr/>
      <dgm:t>
        <a:bodyPr/>
        <a:lstStyle/>
        <a:p>
          <a:r>
            <a:rPr lang="es-MX"/>
            <a:t>Por su duración</a:t>
          </a:r>
          <a:endParaRPr lang="es-MX" dirty="0"/>
        </a:p>
      </dgm:t>
    </dgm:pt>
    <dgm:pt modelId="{76A37764-94BB-44DF-81CA-66962AADD988}" type="parTrans" cxnId="{A8BBE946-0B29-4DC2-A38D-B5C30D800154}">
      <dgm:prSet/>
      <dgm:spPr/>
      <dgm:t>
        <a:bodyPr/>
        <a:lstStyle/>
        <a:p>
          <a:endParaRPr lang="es-MX"/>
        </a:p>
      </dgm:t>
    </dgm:pt>
    <dgm:pt modelId="{6DB7F61F-A9E7-4817-9198-DB5002254F4C}" type="sibTrans" cxnId="{A8BBE946-0B29-4DC2-A38D-B5C30D800154}">
      <dgm:prSet/>
      <dgm:spPr/>
      <dgm:t>
        <a:bodyPr/>
        <a:lstStyle/>
        <a:p>
          <a:endParaRPr lang="es-MX"/>
        </a:p>
      </dgm:t>
    </dgm:pt>
    <dgm:pt modelId="{72F06258-BD41-4CCD-8061-9261B4974AF5}">
      <dgm:prSet phldrT="[Texto]"/>
      <dgm:spPr/>
      <dgm:t>
        <a:bodyPr/>
        <a:lstStyle/>
        <a:p>
          <a:r>
            <a:rPr lang="es-MX" dirty="0"/>
            <a:t>Elementos</a:t>
          </a:r>
        </a:p>
      </dgm:t>
    </dgm:pt>
    <dgm:pt modelId="{0F414887-8B7D-48FC-A404-3DD72888EF77}" type="parTrans" cxnId="{505B35A5-DB58-4B5D-8FE1-734C7F179EFF}">
      <dgm:prSet/>
      <dgm:spPr/>
      <dgm:t>
        <a:bodyPr/>
        <a:lstStyle/>
        <a:p>
          <a:endParaRPr lang="es-MX"/>
        </a:p>
      </dgm:t>
    </dgm:pt>
    <dgm:pt modelId="{DC1F2C8D-6B45-46AA-A599-B8678F3BE50B}" type="sibTrans" cxnId="{505B35A5-DB58-4B5D-8FE1-734C7F179EFF}">
      <dgm:prSet/>
      <dgm:spPr/>
      <dgm:t>
        <a:bodyPr/>
        <a:lstStyle/>
        <a:p>
          <a:endParaRPr lang="es-MX"/>
        </a:p>
      </dgm:t>
    </dgm:pt>
    <dgm:pt modelId="{BABAA706-7EDE-4354-95C3-27E3C7A15136}">
      <dgm:prSet phldrT="[Texto]"/>
      <dgm:spPr/>
      <dgm:t>
        <a:bodyPr/>
        <a:lstStyle/>
        <a:p>
          <a:r>
            <a:rPr lang="es-MX"/>
            <a:t>Ingresos</a:t>
          </a:r>
          <a:endParaRPr lang="es-MX" dirty="0"/>
        </a:p>
      </dgm:t>
    </dgm:pt>
    <dgm:pt modelId="{A65A48AE-9BCD-40C5-AD53-C38568B913D2}" type="parTrans" cxnId="{8DDFB47F-A4C4-48E8-BDB3-A3D193171E41}">
      <dgm:prSet/>
      <dgm:spPr/>
      <dgm:t>
        <a:bodyPr/>
        <a:lstStyle/>
        <a:p>
          <a:endParaRPr lang="es-MX"/>
        </a:p>
      </dgm:t>
    </dgm:pt>
    <dgm:pt modelId="{ED341FF5-BA8C-4C06-B5D7-F9798AC53BCC}" type="sibTrans" cxnId="{8DDFB47F-A4C4-48E8-BDB3-A3D193171E41}">
      <dgm:prSet/>
      <dgm:spPr/>
      <dgm:t>
        <a:bodyPr/>
        <a:lstStyle/>
        <a:p>
          <a:endParaRPr lang="es-MX"/>
        </a:p>
      </dgm:t>
    </dgm:pt>
    <dgm:pt modelId="{A756D9A5-7874-4343-9084-E171B7331409}">
      <dgm:prSet phldrT="[Texto]"/>
      <dgm:spPr/>
      <dgm:t>
        <a:bodyPr/>
        <a:lstStyle/>
        <a:p>
          <a:r>
            <a:rPr lang="es-MX"/>
            <a:t>Por su valuación</a:t>
          </a:r>
          <a:endParaRPr lang="es-MX" dirty="0"/>
        </a:p>
      </dgm:t>
    </dgm:pt>
    <dgm:pt modelId="{11B18DF9-0900-4E42-8D5C-C5DC84F7F81E}" type="parTrans" cxnId="{939A5656-BEDC-4967-94F5-6E6FAF45BF59}">
      <dgm:prSet/>
      <dgm:spPr/>
      <dgm:t>
        <a:bodyPr/>
        <a:lstStyle/>
        <a:p>
          <a:endParaRPr lang="es-MX"/>
        </a:p>
      </dgm:t>
    </dgm:pt>
    <dgm:pt modelId="{EF47E6C8-DA8A-46DE-AE0A-E9EC7BEE3ED8}" type="sibTrans" cxnId="{939A5656-BEDC-4967-94F5-6E6FAF45BF59}">
      <dgm:prSet/>
      <dgm:spPr/>
      <dgm:t>
        <a:bodyPr/>
        <a:lstStyle/>
        <a:p>
          <a:endParaRPr lang="es-MX"/>
        </a:p>
      </dgm:t>
    </dgm:pt>
    <dgm:pt modelId="{51ABB434-9A5C-4C8A-B56D-5886F2C94F5F}">
      <dgm:prSet phldrT="[Texto]"/>
      <dgm:spPr/>
      <dgm:t>
        <a:bodyPr/>
        <a:lstStyle/>
        <a:p>
          <a:r>
            <a:rPr lang="es-MX"/>
            <a:t>Egresos</a:t>
          </a:r>
          <a:endParaRPr lang="es-MX" dirty="0"/>
        </a:p>
      </dgm:t>
    </dgm:pt>
    <dgm:pt modelId="{530DE87D-0DF2-4EEC-8B72-360F55D28672}" type="parTrans" cxnId="{2E123CB6-519F-43BB-96E9-859DE013BB15}">
      <dgm:prSet/>
      <dgm:spPr/>
      <dgm:t>
        <a:bodyPr/>
        <a:lstStyle/>
        <a:p>
          <a:endParaRPr lang="es-MX"/>
        </a:p>
      </dgm:t>
    </dgm:pt>
    <dgm:pt modelId="{9996801C-F82C-4BB4-BA6A-E449269C4971}" type="sibTrans" cxnId="{2E123CB6-519F-43BB-96E9-859DE013BB15}">
      <dgm:prSet/>
      <dgm:spPr/>
      <dgm:t>
        <a:bodyPr/>
        <a:lstStyle/>
        <a:p>
          <a:endParaRPr lang="es-MX"/>
        </a:p>
      </dgm:t>
    </dgm:pt>
    <dgm:pt modelId="{6D590B65-FDD5-4525-820F-5087AD8372C6}">
      <dgm:prSet phldrT="[Texto]"/>
      <dgm:spPr/>
      <dgm:t>
        <a:bodyPr/>
        <a:lstStyle/>
        <a:p>
          <a:r>
            <a:rPr lang="es-MX"/>
            <a:t>Ahorro e inversión</a:t>
          </a:r>
          <a:endParaRPr lang="es-MX" dirty="0"/>
        </a:p>
      </dgm:t>
    </dgm:pt>
    <dgm:pt modelId="{C7A55C3C-93A2-413C-9B82-3E9F81AD3AD6}" type="parTrans" cxnId="{D0649784-D66D-42C3-9F8E-F5F5BF80DAA9}">
      <dgm:prSet/>
      <dgm:spPr/>
      <dgm:t>
        <a:bodyPr/>
        <a:lstStyle/>
        <a:p>
          <a:endParaRPr lang="es-MX"/>
        </a:p>
      </dgm:t>
    </dgm:pt>
    <dgm:pt modelId="{CF60B907-665B-4994-8882-B5654FF4A3A9}" type="sibTrans" cxnId="{D0649784-D66D-42C3-9F8E-F5F5BF80DAA9}">
      <dgm:prSet/>
      <dgm:spPr/>
      <dgm:t>
        <a:bodyPr/>
        <a:lstStyle/>
        <a:p>
          <a:endParaRPr lang="es-MX"/>
        </a:p>
      </dgm:t>
    </dgm:pt>
    <dgm:pt modelId="{EBC019B5-D9EE-433B-946B-CAF46DE06E9D}">
      <dgm:prSet phldrT="[Texto]"/>
      <dgm:spPr/>
      <dgm:t>
        <a:bodyPr/>
        <a:lstStyle/>
        <a:p>
          <a:r>
            <a:rPr lang="es-MX" dirty="0"/>
            <a:t>Resultados</a:t>
          </a:r>
        </a:p>
      </dgm:t>
    </dgm:pt>
    <dgm:pt modelId="{B985BD40-80E9-4ABE-8D4D-3FC5003AA608}" type="parTrans" cxnId="{746C6605-A0B3-4077-859A-E2E85AB6621E}">
      <dgm:prSet/>
      <dgm:spPr/>
      <dgm:t>
        <a:bodyPr/>
        <a:lstStyle/>
        <a:p>
          <a:endParaRPr lang="es-MX"/>
        </a:p>
      </dgm:t>
    </dgm:pt>
    <dgm:pt modelId="{6C9FD221-56A9-4C76-BD2E-394CE83787A3}" type="sibTrans" cxnId="{746C6605-A0B3-4077-859A-E2E85AB6621E}">
      <dgm:prSet/>
      <dgm:spPr/>
      <dgm:t>
        <a:bodyPr/>
        <a:lstStyle/>
        <a:p>
          <a:endParaRPr lang="es-MX"/>
        </a:p>
      </dgm:t>
    </dgm:pt>
    <dgm:pt modelId="{8A41EC00-819C-4C33-988E-8AE4C1E0276E}">
      <dgm:prSet phldrT="[Texto]"/>
      <dgm:spPr/>
      <dgm:t>
        <a:bodyPr/>
        <a:lstStyle/>
        <a:p>
          <a:r>
            <a:rPr lang="es-MX"/>
            <a:t>Superávit</a:t>
          </a:r>
          <a:endParaRPr lang="es-MX" dirty="0"/>
        </a:p>
      </dgm:t>
    </dgm:pt>
    <dgm:pt modelId="{34B7A03A-0D41-46AF-B60C-420E5C9D0C9A}" type="parTrans" cxnId="{AEFAA03F-205D-423D-A805-B6AD28B0034A}">
      <dgm:prSet/>
      <dgm:spPr/>
      <dgm:t>
        <a:bodyPr/>
        <a:lstStyle/>
        <a:p>
          <a:endParaRPr lang="es-MX"/>
        </a:p>
      </dgm:t>
    </dgm:pt>
    <dgm:pt modelId="{1A1EA2BD-8374-46F9-9606-1C40043DA9BC}" type="sibTrans" cxnId="{AEFAA03F-205D-423D-A805-B6AD28B0034A}">
      <dgm:prSet/>
      <dgm:spPr/>
      <dgm:t>
        <a:bodyPr/>
        <a:lstStyle/>
        <a:p>
          <a:endParaRPr lang="es-MX"/>
        </a:p>
      </dgm:t>
    </dgm:pt>
    <dgm:pt modelId="{C4CC992C-ADA7-48EA-8ED5-51BEDEB436EF}">
      <dgm:prSet phldrT="[Texto]"/>
      <dgm:spPr/>
      <dgm:t>
        <a:bodyPr/>
        <a:lstStyle/>
        <a:p>
          <a:r>
            <a:rPr lang="es-MX"/>
            <a:t>Equilibrado</a:t>
          </a:r>
          <a:endParaRPr lang="es-MX" dirty="0"/>
        </a:p>
      </dgm:t>
    </dgm:pt>
    <dgm:pt modelId="{1B88EFB3-EA39-49F6-BD04-ED43DED6BC8A}" type="parTrans" cxnId="{CA2AA2C5-83BB-443E-94AC-2F937A7320ED}">
      <dgm:prSet/>
      <dgm:spPr/>
      <dgm:t>
        <a:bodyPr/>
        <a:lstStyle/>
        <a:p>
          <a:endParaRPr lang="es-MX"/>
        </a:p>
      </dgm:t>
    </dgm:pt>
    <dgm:pt modelId="{28318CB8-98BD-4E4A-91DC-F398795524D7}" type="sibTrans" cxnId="{CA2AA2C5-83BB-443E-94AC-2F937A7320ED}">
      <dgm:prSet/>
      <dgm:spPr/>
      <dgm:t>
        <a:bodyPr/>
        <a:lstStyle/>
        <a:p>
          <a:endParaRPr lang="es-MX"/>
        </a:p>
      </dgm:t>
    </dgm:pt>
    <dgm:pt modelId="{4CDDF96C-23C5-49E8-ADC3-D6F311F1C3E0}">
      <dgm:prSet phldrT="[Texto]"/>
      <dgm:spPr/>
      <dgm:t>
        <a:bodyPr/>
        <a:lstStyle/>
        <a:p>
          <a:r>
            <a:rPr lang="es-MX"/>
            <a:t>Déficit</a:t>
          </a:r>
          <a:endParaRPr lang="es-MX" dirty="0"/>
        </a:p>
      </dgm:t>
    </dgm:pt>
    <dgm:pt modelId="{AFA04DAE-17A2-4332-8FBD-1E4DD14FBD62}" type="parTrans" cxnId="{6FFA5C06-28A0-439F-BBDA-9AF5177DE1A0}">
      <dgm:prSet/>
      <dgm:spPr/>
      <dgm:t>
        <a:bodyPr/>
        <a:lstStyle/>
        <a:p>
          <a:endParaRPr lang="es-MX"/>
        </a:p>
      </dgm:t>
    </dgm:pt>
    <dgm:pt modelId="{D8E01C2E-8D6A-4D26-91BD-7EB9C2053F96}" type="sibTrans" cxnId="{6FFA5C06-28A0-439F-BBDA-9AF5177DE1A0}">
      <dgm:prSet/>
      <dgm:spPr/>
      <dgm:t>
        <a:bodyPr/>
        <a:lstStyle/>
        <a:p>
          <a:endParaRPr lang="es-MX"/>
        </a:p>
      </dgm:t>
    </dgm:pt>
    <dgm:pt modelId="{BFD7E0B4-6924-4EDD-8B04-2F315FD57310}">
      <dgm:prSet phldrT="[Texto]"/>
      <dgm:spPr/>
      <dgm:t>
        <a:bodyPr/>
        <a:lstStyle/>
        <a:p>
          <a:r>
            <a:rPr lang="es-MX"/>
            <a:t>Flexibles</a:t>
          </a:r>
          <a:endParaRPr lang="es-MX" dirty="0"/>
        </a:p>
      </dgm:t>
    </dgm:pt>
    <dgm:pt modelId="{BEE90A12-E291-4487-8170-FADC024B2292}" type="parTrans" cxnId="{056EE166-5AA2-480B-A85A-D138FCB45A7F}">
      <dgm:prSet/>
      <dgm:spPr/>
      <dgm:t>
        <a:bodyPr/>
        <a:lstStyle/>
        <a:p>
          <a:endParaRPr lang="es-MX"/>
        </a:p>
      </dgm:t>
    </dgm:pt>
    <dgm:pt modelId="{C2E8AC6A-73B1-4251-9180-4C0379C98AB0}" type="sibTrans" cxnId="{056EE166-5AA2-480B-A85A-D138FCB45A7F}">
      <dgm:prSet/>
      <dgm:spPr/>
      <dgm:t>
        <a:bodyPr/>
        <a:lstStyle/>
        <a:p>
          <a:endParaRPr lang="es-MX"/>
        </a:p>
      </dgm:t>
    </dgm:pt>
    <dgm:pt modelId="{C3C7E900-B01E-4660-A50C-0BC6647A855D}">
      <dgm:prSet phldrT="[Texto]"/>
      <dgm:spPr/>
      <dgm:t>
        <a:bodyPr/>
        <a:lstStyle/>
        <a:p>
          <a:r>
            <a:rPr lang="es-MX"/>
            <a:t>Fijos</a:t>
          </a:r>
          <a:endParaRPr lang="es-MX" dirty="0"/>
        </a:p>
      </dgm:t>
    </dgm:pt>
    <dgm:pt modelId="{94908041-3FDA-465D-A5A9-4EF203D9F276}" type="parTrans" cxnId="{B624DE4C-2EA6-4D7A-ABA6-CD75E3825453}">
      <dgm:prSet/>
      <dgm:spPr/>
      <dgm:t>
        <a:bodyPr/>
        <a:lstStyle/>
        <a:p>
          <a:endParaRPr lang="es-MX"/>
        </a:p>
      </dgm:t>
    </dgm:pt>
    <dgm:pt modelId="{C5C82C8C-A94D-4DEE-A999-3CC4C40E4C08}" type="sibTrans" cxnId="{B624DE4C-2EA6-4D7A-ABA6-CD75E3825453}">
      <dgm:prSet/>
      <dgm:spPr/>
      <dgm:t>
        <a:bodyPr/>
        <a:lstStyle/>
        <a:p>
          <a:endParaRPr lang="es-MX"/>
        </a:p>
      </dgm:t>
    </dgm:pt>
    <dgm:pt modelId="{541A901A-77D9-4AD0-95FC-2CED329C9358}">
      <dgm:prSet phldrT="[Texto]"/>
      <dgm:spPr/>
      <dgm:t>
        <a:bodyPr/>
        <a:lstStyle/>
        <a:p>
          <a:r>
            <a:rPr lang="es-MX"/>
            <a:t>Corto plazo</a:t>
          </a:r>
          <a:endParaRPr lang="es-MX" dirty="0"/>
        </a:p>
      </dgm:t>
    </dgm:pt>
    <dgm:pt modelId="{392905BA-73B5-4E9D-9CCE-53B4DF016D8D}" type="parTrans" cxnId="{36E005E0-FE56-4A00-A1D1-C18BE415A5CD}">
      <dgm:prSet/>
      <dgm:spPr/>
      <dgm:t>
        <a:bodyPr/>
        <a:lstStyle/>
        <a:p>
          <a:endParaRPr lang="es-MX"/>
        </a:p>
      </dgm:t>
    </dgm:pt>
    <dgm:pt modelId="{5EB14C1C-81CC-431B-81AC-0B8637D91699}" type="sibTrans" cxnId="{36E005E0-FE56-4A00-A1D1-C18BE415A5CD}">
      <dgm:prSet/>
      <dgm:spPr/>
      <dgm:t>
        <a:bodyPr/>
        <a:lstStyle/>
        <a:p>
          <a:endParaRPr lang="es-MX"/>
        </a:p>
      </dgm:t>
    </dgm:pt>
    <dgm:pt modelId="{0839BC1F-D4F9-4B13-9645-5F6EBF82F7D3}">
      <dgm:prSet phldrT="[Texto]"/>
      <dgm:spPr/>
      <dgm:t>
        <a:bodyPr/>
        <a:lstStyle/>
        <a:p>
          <a:r>
            <a:rPr lang="es-MX"/>
            <a:t>Largo plazo</a:t>
          </a:r>
          <a:endParaRPr lang="es-MX" dirty="0"/>
        </a:p>
      </dgm:t>
    </dgm:pt>
    <dgm:pt modelId="{470CE857-F782-458D-B2D9-4C859B597015}" type="parTrans" cxnId="{1E3AFE8F-66C5-4124-934B-EFF2A742C1F3}">
      <dgm:prSet/>
      <dgm:spPr/>
      <dgm:t>
        <a:bodyPr/>
        <a:lstStyle/>
        <a:p>
          <a:endParaRPr lang="es-MX"/>
        </a:p>
      </dgm:t>
    </dgm:pt>
    <dgm:pt modelId="{6D19A883-1E86-4CC1-9F49-BA38C6CC406E}" type="sibTrans" cxnId="{1E3AFE8F-66C5-4124-934B-EFF2A742C1F3}">
      <dgm:prSet/>
      <dgm:spPr/>
      <dgm:t>
        <a:bodyPr/>
        <a:lstStyle/>
        <a:p>
          <a:endParaRPr lang="es-MX"/>
        </a:p>
      </dgm:t>
    </dgm:pt>
    <dgm:pt modelId="{D5F2CC8A-F07C-4788-872E-6BF306C36A4A}">
      <dgm:prSet phldrT="[Texto]"/>
      <dgm:spPr/>
      <dgm:t>
        <a:bodyPr/>
        <a:lstStyle/>
        <a:p>
          <a:r>
            <a:rPr lang="es-MX"/>
            <a:t>Estimado </a:t>
          </a:r>
          <a:endParaRPr lang="es-MX" dirty="0"/>
        </a:p>
      </dgm:t>
    </dgm:pt>
    <dgm:pt modelId="{F0657045-D503-43FE-ACCC-C29160B0403B}" type="parTrans" cxnId="{CF03B417-660E-4F58-A8D8-E9B106AB9C7D}">
      <dgm:prSet/>
      <dgm:spPr/>
      <dgm:t>
        <a:bodyPr/>
        <a:lstStyle/>
        <a:p>
          <a:endParaRPr lang="es-MX"/>
        </a:p>
      </dgm:t>
    </dgm:pt>
    <dgm:pt modelId="{7A105E79-6DB0-4E22-B67E-6757262FDF2E}" type="sibTrans" cxnId="{CF03B417-660E-4F58-A8D8-E9B106AB9C7D}">
      <dgm:prSet/>
      <dgm:spPr/>
      <dgm:t>
        <a:bodyPr/>
        <a:lstStyle/>
        <a:p>
          <a:endParaRPr lang="es-MX"/>
        </a:p>
      </dgm:t>
    </dgm:pt>
    <dgm:pt modelId="{2FD93633-7707-4AA7-A9D2-19654C99E08B}">
      <dgm:prSet phldrT="[Texto]"/>
      <dgm:spPr/>
      <dgm:t>
        <a:bodyPr/>
        <a:lstStyle/>
        <a:p>
          <a:r>
            <a:rPr lang="es-MX"/>
            <a:t>Estándar</a:t>
          </a:r>
          <a:endParaRPr lang="es-MX" dirty="0"/>
        </a:p>
      </dgm:t>
    </dgm:pt>
    <dgm:pt modelId="{DB15B315-CFAE-490A-A893-4BCFB19E9B54}" type="parTrans" cxnId="{762423B2-EB22-45C1-AACB-F3A299C693A0}">
      <dgm:prSet/>
      <dgm:spPr/>
      <dgm:t>
        <a:bodyPr/>
        <a:lstStyle/>
        <a:p>
          <a:endParaRPr lang="es-MX"/>
        </a:p>
      </dgm:t>
    </dgm:pt>
    <dgm:pt modelId="{E0BAC13A-998E-4117-8B98-01530EFDE3E4}" type="sibTrans" cxnId="{762423B2-EB22-45C1-AACB-F3A299C693A0}">
      <dgm:prSet/>
      <dgm:spPr/>
      <dgm:t>
        <a:bodyPr/>
        <a:lstStyle/>
        <a:p>
          <a:endParaRPr lang="es-MX"/>
        </a:p>
      </dgm:t>
    </dgm:pt>
    <dgm:pt modelId="{30232A98-980A-459A-9E1C-4139849506B9}">
      <dgm:prSet phldrT="[Texto]"/>
      <dgm:spPr/>
      <dgm:t>
        <a:bodyPr/>
        <a:lstStyle/>
        <a:p>
          <a:r>
            <a:rPr lang="es-MX"/>
            <a:t>+</a:t>
          </a:r>
          <a:endParaRPr lang="es-MX" dirty="0"/>
        </a:p>
      </dgm:t>
    </dgm:pt>
    <dgm:pt modelId="{332805B6-C68C-43CE-A7E2-C4C2949BC1D7}" type="parTrans" cxnId="{3010166D-A154-407C-A57C-CCB485DFAF4C}">
      <dgm:prSet/>
      <dgm:spPr/>
      <dgm:t>
        <a:bodyPr/>
        <a:lstStyle/>
        <a:p>
          <a:endParaRPr lang="es-MX"/>
        </a:p>
      </dgm:t>
    </dgm:pt>
    <dgm:pt modelId="{F2580E5C-346B-4825-8FD8-2EA24958940D}" type="sibTrans" cxnId="{3010166D-A154-407C-A57C-CCB485DFAF4C}">
      <dgm:prSet/>
      <dgm:spPr/>
      <dgm:t>
        <a:bodyPr/>
        <a:lstStyle/>
        <a:p>
          <a:endParaRPr lang="es-MX"/>
        </a:p>
      </dgm:t>
    </dgm:pt>
    <dgm:pt modelId="{47ECA709-2EB3-4594-9DA7-EB1A6830D726}">
      <dgm:prSet phldrT="[Texto]"/>
      <dgm:spPr/>
      <dgm:t>
        <a:bodyPr/>
        <a:lstStyle/>
        <a:p>
          <a:r>
            <a:rPr lang="es-MX"/>
            <a:t>=</a:t>
          </a:r>
          <a:endParaRPr lang="es-MX" dirty="0"/>
        </a:p>
      </dgm:t>
    </dgm:pt>
    <dgm:pt modelId="{25906046-71ED-4373-9AC4-444647E3E235}" type="parTrans" cxnId="{CBA0EF96-88DD-4041-8803-91E5D230F0B1}">
      <dgm:prSet/>
      <dgm:spPr/>
      <dgm:t>
        <a:bodyPr/>
        <a:lstStyle/>
        <a:p>
          <a:endParaRPr lang="es-MX"/>
        </a:p>
      </dgm:t>
    </dgm:pt>
    <dgm:pt modelId="{D018B857-D685-45D3-AAEE-F61E5E739D3D}" type="sibTrans" cxnId="{CBA0EF96-88DD-4041-8803-91E5D230F0B1}">
      <dgm:prSet/>
      <dgm:spPr/>
      <dgm:t>
        <a:bodyPr/>
        <a:lstStyle/>
        <a:p>
          <a:endParaRPr lang="es-MX"/>
        </a:p>
      </dgm:t>
    </dgm:pt>
    <dgm:pt modelId="{0EFE31CF-EB89-4A67-9E52-3A73D2AFE807}">
      <dgm:prSet phldrT="[Texto]"/>
      <dgm:spPr/>
      <dgm:t>
        <a:bodyPr/>
        <a:lstStyle/>
        <a:p>
          <a:r>
            <a:rPr lang="es-MX"/>
            <a:t>-</a:t>
          </a:r>
          <a:endParaRPr lang="es-MX" dirty="0"/>
        </a:p>
      </dgm:t>
    </dgm:pt>
    <dgm:pt modelId="{C2F8CB07-8FBD-4744-B650-05D251EAECC8}" type="parTrans" cxnId="{13B20C91-7CCA-4845-A4A0-A734165D6EEA}">
      <dgm:prSet/>
      <dgm:spPr/>
      <dgm:t>
        <a:bodyPr/>
        <a:lstStyle/>
        <a:p>
          <a:endParaRPr lang="es-MX"/>
        </a:p>
      </dgm:t>
    </dgm:pt>
    <dgm:pt modelId="{F6EC8AE4-9CC9-4868-94C2-D90A34F15C57}" type="sibTrans" cxnId="{13B20C91-7CCA-4845-A4A0-A734165D6EEA}">
      <dgm:prSet/>
      <dgm:spPr/>
      <dgm:t>
        <a:bodyPr/>
        <a:lstStyle/>
        <a:p>
          <a:endParaRPr lang="es-MX"/>
        </a:p>
      </dgm:t>
    </dgm:pt>
    <dgm:pt modelId="{9EB910F8-CA66-453B-B10D-86BFA91AE084}" type="pres">
      <dgm:prSet presAssocID="{9A92453E-AB4B-4F58-9099-6F150D9D64AE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38524D29-9D5C-4438-9AB6-51993C08FE57}" type="pres">
      <dgm:prSet presAssocID="{8AA5E544-432F-4604-98EF-AE24367D29ED}" presName="vertOne" presStyleCnt="0"/>
      <dgm:spPr/>
    </dgm:pt>
    <dgm:pt modelId="{AA719E5D-752C-4464-8538-62E12D891900}" type="pres">
      <dgm:prSet presAssocID="{8AA5E544-432F-4604-98EF-AE24367D29ED}" presName="txOne" presStyleLbl="node0" presStyleIdx="0" presStyleCnt="1">
        <dgm:presLayoutVars>
          <dgm:chPref val="3"/>
        </dgm:presLayoutVars>
      </dgm:prSet>
      <dgm:spPr/>
    </dgm:pt>
    <dgm:pt modelId="{FDE9BAC4-892C-4071-B472-0F875006C32B}" type="pres">
      <dgm:prSet presAssocID="{8AA5E544-432F-4604-98EF-AE24367D29ED}" presName="parTransOne" presStyleCnt="0"/>
      <dgm:spPr/>
    </dgm:pt>
    <dgm:pt modelId="{D2BA0197-7911-4BDA-BD3A-D65546ADF4F1}" type="pres">
      <dgm:prSet presAssocID="{8AA5E544-432F-4604-98EF-AE24367D29ED}" presName="horzOne" presStyleCnt="0"/>
      <dgm:spPr/>
    </dgm:pt>
    <dgm:pt modelId="{1807EAB2-7A31-489A-BB9C-2E3F555EDDC2}" type="pres">
      <dgm:prSet presAssocID="{8B88998F-2E98-44DB-A060-AA77CA469E6D}" presName="vertTwo" presStyleCnt="0"/>
      <dgm:spPr/>
    </dgm:pt>
    <dgm:pt modelId="{FB4F07AD-FBBB-408C-B998-C552DA7A1D11}" type="pres">
      <dgm:prSet presAssocID="{8B88998F-2E98-44DB-A060-AA77CA469E6D}" presName="txTwo" presStyleLbl="node2" presStyleIdx="0" presStyleCnt="3">
        <dgm:presLayoutVars>
          <dgm:chPref val="3"/>
        </dgm:presLayoutVars>
      </dgm:prSet>
      <dgm:spPr/>
    </dgm:pt>
    <dgm:pt modelId="{EBB62F6A-BE93-4DEC-B696-22639C2752C9}" type="pres">
      <dgm:prSet presAssocID="{8B88998F-2E98-44DB-A060-AA77CA469E6D}" presName="parTransTwo" presStyleCnt="0"/>
      <dgm:spPr/>
    </dgm:pt>
    <dgm:pt modelId="{44ACB5EB-5DC6-4B8B-A0CD-4586059D96E6}" type="pres">
      <dgm:prSet presAssocID="{8B88998F-2E98-44DB-A060-AA77CA469E6D}" presName="horzTwo" presStyleCnt="0"/>
      <dgm:spPr/>
    </dgm:pt>
    <dgm:pt modelId="{0922910F-9CA6-4748-89FE-99F6B3C04D3F}" type="pres">
      <dgm:prSet presAssocID="{F76D9ACE-D89D-463B-B6C5-A29AA36D8A7E}" presName="vertThree" presStyleCnt="0"/>
      <dgm:spPr/>
    </dgm:pt>
    <dgm:pt modelId="{A771DFB1-2C9D-43AB-9353-A404F5A1270A}" type="pres">
      <dgm:prSet presAssocID="{F76D9ACE-D89D-463B-B6C5-A29AA36D8A7E}" presName="txThree" presStyleLbl="node3" presStyleIdx="0" presStyleCnt="8">
        <dgm:presLayoutVars>
          <dgm:chPref val="3"/>
        </dgm:presLayoutVars>
      </dgm:prSet>
      <dgm:spPr/>
    </dgm:pt>
    <dgm:pt modelId="{19BD103F-AA13-45AA-B7FF-F70C4B05742E}" type="pres">
      <dgm:prSet presAssocID="{F76D9ACE-D89D-463B-B6C5-A29AA36D8A7E}" presName="parTransThree" presStyleCnt="0"/>
      <dgm:spPr/>
    </dgm:pt>
    <dgm:pt modelId="{A2E55153-76A0-43A2-8E0D-40CD54FA1A7F}" type="pres">
      <dgm:prSet presAssocID="{F76D9ACE-D89D-463B-B6C5-A29AA36D8A7E}" presName="horzThree" presStyleCnt="0"/>
      <dgm:spPr/>
    </dgm:pt>
    <dgm:pt modelId="{92F5DDBC-BE4A-4BC9-9A42-2EB9E7637D16}" type="pres">
      <dgm:prSet presAssocID="{BFD7E0B4-6924-4EDD-8B04-2F315FD57310}" presName="vertFour" presStyleCnt="0">
        <dgm:presLayoutVars>
          <dgm:chPref val="3"/>
        </dgm:presLayoutVars>
      </dgm:prSet>
      <dgm:spPr/>
    </dgm:pt>
    <dgm:pt modelId="{EC7FC08E-C5B1-47FF-821A-E73C001C7E74}" type="pres">
      <dgm:prSet presAssocID="{BFD7E0B4-6924-4EDD-8B04-2F315FD57310}" presName="txFour" presStyleLbl="node4" presStyleIdx="0" presStyleCnt="10">
        <dgm:presLayoutVars>
          <dgm:chPref val="3"/>
        </dgm:presLayoutVars>
      </dgm:prSet>
      <dgm:spPr/>
    </dgm:pt>
    <dgm:pt modelId="{DAC84A20-13C6-400D-ACEC-CBADB0909F66}" type="pres">
      <dgm:prSet presAssocID="{BFD7E0B4-6924-4EDD-8B04-2F315FD57310}" presName="horzFour" presStyleCnt="0"/>
      <dgm:spPr/>
    </dgm:pt>
    <dgm:pt modelId="{D38D28AC-6505-4F85-8C6A-1CC94ABA01A5}" type="pres">
      <dgm:prSet presAssocID="{C2E8AC6A-73B1-4251-9180-4C0379C98AB0}" presName="sibSpaceFour" presStyleCnt="0"/>
      <dgm:spPr/>
    </dgm:pt>
    <dgm:pt modelId="{16C3FA8E-D595-43BE-B2C2-8A40E3E9A9E9}" type="pres">
      <dgm:prSet presAssocID="{C3C7E900-B01E-4660-A50C-0BC6647A855D}" presName="vertFour" presStyleCnt="0">
        <dgm:presLayoutVars>
          <dgm:chPref val="3"/>
        </dgm:presLayoutVars>
      </dgm:prSet>
      <dgm:spPr/>
    </dgm:pt>
    <dgm:pt modelId="{8E6B22FC-7D93-460C-85FD-0243396F76A5}" type="pres">
      <dgm:prSet presAssocID="{C3C7E900-B01E-4660-A50C-0BC6647A855D}" presName="txFour" presStyleLbl="node4" presStyleIdx="1" presStyleCnt="10">
        <dgm:presLayoutVars>
          <dgm:chPref val="3"/>
        </dgm:presLayoutVars>
      </dgm:prSet>
      <dgm:spPr/>
    </dgm:pt>
    <dgm:pt modelId="{70F10A62-5DA1-4DE6-AE41-520326B9AF3D}" type="pres">
      <dgm:prSet presAssocID="{C3C7E900-B01E-4660-A50C-0BC6647A855D}" presName="horzFour" presStyleCnt="0"/>
      <dgm:spPr/>
    </dgm:pt>
    <dgm:pt modelId="{70420AF8-F8E3-4C70-8729-D19F7EF1FBBD}" type="pres">
      <dgm:prSet presAssocID="{03D4F9FA-5F8C-4C10-A448-83F1D15F1D39}" presName="sibSpaceThree" presStyleCnt="0"/>
      <dgm:spPr/>
    </dgm:pt>
    <dgm:pt modelId="{7C5D8E49-7AF7-4593-BA17-A49AFFBBAF9B}" type="pres">
      <dgm:prSet presAssocID="{76110339-1C66-49D3-B89E-38AF1171A638}" presName="vertThree" presStyleCnt="0"/>
      <dgm:spPr/>
    </dgm:pt>
    <dgm:pt modelId="{40933D5E-DE1C-48E6-86FC-C2846AAB9C43}" type="pres">
      <dgm:prSet presAssocID="{76110339-1C66-49D3-B89E-38AF1171A638}" presName="txThree" presStyleLbl="node3" presStyleIdx="1" presStyleCnt="8">
        <dgm:presLayoutVars>
          <dgm:chPref val="3"/>
        </dgm:presLayoutVars>
      </dgm:prSet>
      <dgm:spPr/>
    </dgm:pt>
    <dgm:pt modelId="{ED5EFCC7-FFA0-45AB-BC88-77A7F55B87FC}" type="pres">
      <dgm:prSet presAssocID="{76110339-1C66-49D3-B89E-38AF1171A638}" presName="parTransThree" presStyleCnt="0"/>
      <dgm:spPr/>
    </dgm:pt>
    <dgm:pt modelId="{2C3517A4-276E-46A3-B91F-5FCA9EA35A48}" type="pres">
      <dgm:prSet presAssocID="{76110339-1C66-49D3-B89E-38AF1171A638}" presName="horzThree" presStyleCnt="0"/>
      <dgm:spPr/>
    </dgm:pt>
    <dgm:pt modelId="{053F4EC5-1E98-47A0-A488-C3D36A941627}" type="pres">
      <dgm:prSet presAssocID="{541A901A-77D9-4AD0-95FC-2CED329C9358}" presName="vertFour" presStyleCnt="0">
        <dgm:presLayoutVars>
          <dgm:chPref val="3"/>
        </dgm:presLayoutVars>
      </dgm:prSet>
      <dgm:spPr/>
    </dgm:pt>
    <dgm:pt modelId="{2355F662-AFAB-4C15-80BC-E5B0B3F09690}" type="pres">
      <dgm:prSet presAssocID="{541A901A-77D9-4AD0-95FC-2CED329C9358}" presName="txFour" presStyleLbl="node4" presStyleIdx="2" presStyleCnt="10">
        <dgm:presLayoutVars>
          <dgm:chPref val="3"/>
        </dgm:presLayoutVars>
      </dgm:prSet>
      <dgm:spPr/>
    </dgm:pt>
    <dgm:pt modelId="{46A9409C-1327-48AB-8EEF-59705C27B13E}" type="pres">
      <dgm:prSet presAssocID="{541A901A-77D9-4AD0-95FC-2CED329C9358}" presName="horzFour" presStyleCnt="0"/>
      <dgm:spPr/>
    </dgm:pt>
    <dgm:pt modelId="{9EE289CE-06CD-4E62-A26F-6A5DEE1EA385}" type="pres">
      <dgm:prSet presAssocID="{5EB14C1C-81CC-431B-81AC-0B8637D91699}" presName="sibSpaceFour" presStyleCnt="0"/>
      <dgm:spPr/>
    </dgm:pt>
    <dgm:pt modelId="{9FA072FE-12C0-4803-AE19-4588DC962A9D}" type="pres">
      <dgm:prSet presAssocID="{0839BC1F-D4F9-4B13-9645-5F6EBF82F7D3}" presName="vertFour" presStyleCnt="0">
        <dgm:presLayoutVars>
          <dgm:chPref val="3"/>
        </dgm:presLayoutVars>
      </dgm:prSet>
      <dgm:spPr/>
    </dgm:pt>
    <dgm:pt modelId="{0E443332-A52D-49E2-BAD2-DDD0A3A7F1AF}" type="pres">
      <dgm:prSet presAssocID="{0839BC1F-D4F9-4B13-9645-5F6EBF82F7D3}" presName="txFour" presStyleLbl="node4" presStyleIdx="3" presStyleCnt="10">
        <dgm:presLayoutVars>
          <dgm:chPref val="3"/>
        </dgm:presLayoutVars>
      </dgm:prSet>
      <dgm:spPr/>
    </dgm:pt>
    <dgm:pt modelId="{C020CA33-E66B-479F-B34D-467FD306E09E}" type="pres">
      <dgm:prSet presAssocID="{0839BC1F-D4F9-4B13-9645-5F6EBF82F7D3}" presName="horzFour" presStyleCnt="0"/>
      <dgm:spPr/>
    </dgm:pt>
    <dgm:pt modelId="{7A10362E-F0FE-4CCD-A268-B3FFC89A7A5A}" type="pres">
      <dgm:prSet presAssocID="{6DB7F61F-A9E7-4817-9198-DB5002254F4C}" presName="sibSpaceThree" presStyleCnt="0"/>
      <dgm:spPr/>
    </dgm:pt>
    <dgm:pt modelId="{AC37D5E9-C5E5-429B-A255-B01E7687E4E2}" type="pres">
      <dgm:prSet presAssocID="{A756D9A5-7874-4343-9084-E171B7331409}" presName="vertThree" presStyleCnt="0"/>
      <dgm:spPr/>
    </dgm:pt>
    <dgm:pt modelId="{97A4F090-2676-49EE-B7CC-75ECF806CC0B}" type="pres">
      <dgm:prSet presAssocID="{A756D9A5-7874-4343-9084-E171B7331409}" presName="txThree" presStyleLbl="node3" presStyleIdx="2" presStyleCnt="8">
        <dgm:presLayoutVars>
          <dgm:chPref val="3"/>
        </dgm:presLayoutVars>
      </dgm:prSet>
      <dgm:spPr/>
    </dgm:pt>
    <dgm:pt modelId="{6D3B2B1B-109C-4D92-878B-ED93F874640B}" type="pres">
      <dgm:prSet presAssocID="{A756D9A5-7874-4343-9084-E171B7331409}" presName="parTransThree" presStyleCnt="0"/>
      <dgm:spPr/>
    </dgm:pt>
    <dgm:pt modelId="{F8A24EF0-D2FB-4796-81A6-9DB973F89E33}" type="pres">
      <dgm:prSet presAssocID="{A756D9A5-7874-4343-9084-E171B7331409}" presName="horzThree" presStyleCnt="0"/>
      <dgm:spPr/>
    </dgm:pt>
    <dgm:pt modelId="{7A8298F2-9A0D-4814-8617-4ECE434A5502}" type="pres">
      <dgm:prSet presAssocID="{D5F2CC8A-F07C-4788-872E-6BF306C36A4A}" presName="vertFour" presStyleCnt="0">
        <dgm:presLayoutVars>
          <dgm:chPref val="3"/>
        </dgm:presLayoutVars>
      </dgm:prSet>
      <dgm:spPr/>
    </dgm:pt>
    <dgm:pt modelId="{B2F07CB1-EDCB-4B36-8614-39206BA780D3}" type="pres">
      <dgm:prSet presAssocID="{D5F2CC8A-F07C-4788-872E-6BF306C36A4A}" presName="txFour" presStyleLbl="node4" presStyleIdx="4" presStyleCnt="10">
        <dgm:presLayoutVars>
          <dgm:chPref val="3"/>
        </dgm:presLayoutVars>
      </dgm:prSet>
      <dgm:spPr/>
    </dgm:pt>
    <dgm:pt modelId="{4965B665-585B-4B63-BED1-CD5D18239AE2}" type="pres">
      <dgm:prSet presAssocID="{D5F2CC8A-F07C-4788-872E-6BF306C36A4A}" presName="horzFour" presStyleCnt="0"/>
      <dgm:spPr/>
    </dgm:pt>
    <dgm:pt modelId="{FA2D3FF8-7B0C-4F14-AAB0-855583A721DE}" type="pres">
      <dgm:prSet presAssocID="{7A105E79-6DB0-4E22-B67E-6757262FDF2E}" presName="sibSpaceFour" presStyleCnt="0"/>
      <dgm:spPr/>
    </dgm:pt>
    <dgm:pt modelId="{0F4ABD2F-C436-4637-94B5-638A4C9C23CD}" type="pres">
      <dgm:prSet presAssocID="{2FD93633-7707-4AA7-A9D2-19654C99E08B}" presName="vertFour" presStyleCnt="0">
        <dgm:presLayoutVars>
          <dgm:chPref val="3"/>
        </dgm:presLayoutVars>
      </dgm:prSet>
      <dgm:spPr/>
    </dgm:pt>
    <dgm:pt modelId="{DEF68A45-DD24-4D27-AFD4-B688ABCC2010}" type="pres">
      <dgm:prSet presAssocID="{2FD93633-7707-4AA7-A9D2-19654C99E08B}" presName="txFour" presStyleLbl="node4" presStyleIdx="5" presStyleCnt="10">
        <dgm:presLayoutVars>
          <dgm:chPref val="3"/>
        </dgm:presLayoutVars>
      </dgm:prSet>
      <dgm:spPr/>
    </dgm:pt>
    <dgm:pt modelId="{D9176791-7160-461B-8ED4-5B385BB85C16}" type="pres">
      <dgm:prSet presAssocID="{2FD93633-7707-4AA7-A9D2-19654C99E08B}" presName="horzFour" presStyleCnt="0"/>
      <dgm:spPr/>
    </dgm:pt>
    <dgm:pt modelId="{CE2692A4-6954-4373-AA54-548B42614355}" type="pres">
      <dgm:prSet presAssocID="{3561350B-59BE-412B-A68C-DA0D18F6B82D}" presName="sibSpaceTwo" presStyleCnt="0"/>
      <dgm:spPr/>
    </dgm:pt>
    <dgm:pt modelId="{C0E5CC0B-1ACD-44F9-9C9E-14B7F97C9BB0}" type="pres">
      <dgm:prSet presAssocID="{72F06258-BD41-4CCD-8061-9261B4974AF5}" presName="vertTwo" presStyleCnt="0"/>
      <dgm:spPr/>
    </dgm:pt>
    <dgm:pt modelId="{E54530D2-85E1-43E0-B51F-2AD1CA023715}" type="pres">
      <dgm:prSet presAssocID="{72F06258-BD41-4CCD-8061-9261B4974AF5}" presName="txTwo" presStyleLbl="node2" presStyleIdx="1" presStyleCnt="3">
        <dgm:presLayoutVars>
          <dgm:chPref val="3"/>
        </dgm:presLayoutVars>
      </dgm:prSet>
      <dgm:spPr/>
    </dgm:pt>
    <dgm:pt modelId="{4F2CE950-E111-4A16-A030-45800581EBEE}" type="pres">
      <dgm:prSet presAssocID="{72F06258-BD41-4CCD-8061-9261B4974AF5}" presName="parTransTwo" presStyleCnt="0"/>
      <dgm:spPr/>
    </dgm:pt>
    <dgm:pt modelId="{CDF1C449-7E95-4269-9D20-AB7F65246E74}" type="pres">
      <dgm:prSet presAssocID="{72F06258-BD41-4CCD-8061-9261B4974AF5}" presName="horzTwo" presStyleCnt="0"/>
      <dgm:spPr/>
    </dgm:pt>
    <dgm:pt modelId="{5D7A7735-D3DF-4F90-B9B9-95C3B1522B4A}" type="pres">
      <dgm:prSet presAssocID="{BABAA706-7EDE-4354-95C3-27E3C7A15136}" presName="vertThree" presStyleCnt="0"/>
      <dgm:spPr/>
    </dgm:pt>
    <dgm:pt modelId="{C2C69209-2288-4316-ABD9-A71460C63ADE}" type="pres">
      <dgm:prSet presAssocID="{BABAA706-7EDE-4354-95C3-27E3C7A15136}" presName="txThree" presStyleLbl="node3" presStyleIdx="3" presStyleCnt="8">
        <dgm:presLayoutVars>
          <dgm:chPref val="3"/>
        </dgm:presLayoutVars>
      </dgm:prSet>
      <dgm:spPr/>
    </dgm:pt>
    <dgm:pt modelId="{3B0BF929-F29A-44F3-AEFA-F61D0043F2CA}" type="pres">
      <dgm:prSet presAssocID="{BABAA706-7EDE-4354-95C3-27E3C7A15136}" presName="horzThree" presStyleCnt="0"/>
      <dgm:spPr/>
    </dgm:pt>
    <dgm:pt modelId="{DEAE345D-1634-4758-9B6E-2EFDE747F0BA}" type="pres">
      <dgm:prSet presAssocID="{ED341FF5-BA8C-4C06-B5D7-F9798AC53BCC}" presName="sibSpaceThree" presStyleCnt="0"/>
      <dgm:spPr/>
    </dgm:pt>
    <dgm:pt modelId="{726F6961-445E-4C38-A3E7-AE912F3EE8C5}" type="pres">
      <dgm:prSet presAssocID="{51ABB434-9A5C-4C8A-B56D-5886F2C94F5F}" presName="vertThree" presStyleCnt="0"/>
      <dgm:spPr/>
    </dgm:pt>
    <dgm:pt modelId="{54A9BD5F-C983-45F5-8393-66EE706FB918}" type="pres">
      <dgm:prSet presAssocID="{51ABB434-9A5C-4C8A-B56D-5886F2C94F5F}" presName="txThree" presStyleLbl="node3" presStyleIdx="4" presStyleCnt="8">
        <dgm:presLayoutVars>
          <dgm:chPref val="3"/>
        </dgm:presLayoutVars>
      </dgm:prSet>
      <dgm:spPr/>
    </dgm:pt>
    <dgm:pt modelId="{FCD2F6E0-7509-4F7B-B692-CAA7C2C05478}" type="pres">
      <dgm:prSet presAssocID="{51ABB434-9A5C-4C8A-B56D-5886F2C94F5F}" presName="parTransThree" presStyleCnt="0"/>
      <dgm:spPr/>
    </dgm:pt>
    <dgm:pt modelId="{11B7D817-FCF4-46D0-88E4-753CA39DC9F3}" type="pres">
      <dgm:prSet presAssocID="{51ABB434-9A5C-4C8A-B56D-5886F2C94F5F}" presName="horzThree" presStyleCnt="0"/>
      <dgm:spPr/>
    </dgm:pt>
    <dgm:pt modelId="{7080A422-ACB4-4FC4-8B1A-073B229BE331}" type="pres">
      <dgm:prSet presAssocID="{6D590B65-FDD5-4525-820F-5087AD8372C6}" presName="vertFour" presStyleCnt="0">
        <dgm:presLayoutVars>
          <dgm:chPref val="3"/>
        </dgm:presLayoutVars>
      </dgm:prSet>
      <dgm:spPr/>
    </dgm:pt>
    <dgm:pt modelId="{1A425E03-DA47-417C-89B7-5CC963C94C92}" type="pres">
      <dgm:prSet presAssocID="{6D590B65-FDD5-4525-820F-5087AD8372C6}" presName="txFour" presStyleLbl="node4" presStyleIdx="6" presStyleCnt="10">
        <dgm:presLayoutVars>
          <dgm:chPref val="3"/>
        </dgm:presLayoutVars>
      </dgm:prSet>
      <dgm:spPr/>
    </dgm:pt>
    <dgm:pt modelId="{416D3726-99C6-4E58-942E-C5903CE80945}" type="pres">
      <dgm:prSet presAssocID="{6D590B65-FDD5-4525-820F-5087AD8372C6}" presName="horzFour" presStyleCnt="0"/>
      <dgm:spPr/>
    </dgm:pt>
    <dgm:pt modelId="{4B8D309F-C0D2-4FCD-9782-7FC6FC449FB6}" type="pres">
      <dgm:prSet presAssocID="{DC1F2C8D-6B45-46AA-A599-B8678F3BE50B}" presName="sibSpaceTwo" presStyleCnt="0"/>
      <dgm:spPr/>
    </dgm:pt>
    <dgm:pt modelId="{7214B086-3088-4BB0-902A-8CC7674C3742}" type="pres">
      <dgm:prSet presAssocID="{EBC019B5-D9EE-433B-946B-CAF46DE06E9D}" presName="vertTwo" presStyleCnt="0"/>
      <dgm:spPr/>
    </dgm:pt>
    <dgm:pt modelId="{56EAD751-95F4-43A4-AC61-E0DED38893C0}" type="pres">
      <dgm:prSet presAssocID="{EBC019B5-D9EE-433B-946B-CAF46DE06E9D}" presName="txTwo" presStyleLbl="node2" presStyleIdx="2" presStyleCnt="3">
        <dgm:presLayoutVars>
          <dgm:chPref val="3"/>
        </dgm:presLayoutVars>
      </dgm:prSet>
      <dgm:spPr/>
    </dgm:pt>
    <dgm:pt modelId="{56B3EB2F-25A0-4029-A034-D36745AA5E07}" type="pres">
      <dgm:prSet presAssocID="{EBC019B5-D9EE-433B-946B-CAF46DE06E9D}" presName="parTransTwo" presStyleCnt="0"/>
      <dgm:spPr/>
    </dgm:pt>
    <dgm:pt modelId="{6B3F4A8D-58BB-426D-8677-A8C7DFD259D7}" type="pres">
      <dgm:prSet presAssocID="{EBC019B5-D9EE-433B-946B-CAF46DE06E9D}" presName="horzTwo" presStyleCnt="0"/>
      <dgm:spPr/>
    </dgm:pt>
    <dgm:pt modelId="{5D7F68B4-FE6D-4676-BBA8-50A828E3F832}" type="pres">
      <dgm:prSet presAssocID="{8A41EC00-819C-4C33-988E-8AE4C1E0276E}" presName="vertThree" presStyleCnt="0"/>
      <dgm:spPr/>
    </dgm:pt>
    <dgm:pt modelId="{54991CD7-CBEC-41E3-BC4B-92114EAE6F2C}" type="pres">
      <dgm:prSet presAssocID="{8A41EC00-819C-4C33-988E-8AE4C1E0276E}" presName="txThree" presStyleLbl="node3" presStyleIdx="5" presStyleCnt="8">
        <dgm:presLayoutVars>
          <dgm:chPref val="3"/>
        </dgm:presLayoutVars>
      </dgm:prSet>
      <dgm:spPr/>
    </dgm:pt>
    <dgm:pt modelId="{D06B71B8-A654-47ED-91D4-DF1DB630DBCB}" type="pres">
      <dgm:prSet presAssocID="{8A41EC00-819C-4C33-988E-8AE4C1E0276E}" presName="parTransThree" presStyleCnt="0"/>
      <dgm:spPr/>
    </dgm:pt>
    <dgm:pt modelId="{BE1F8A8C-99A0-4375-AFA5-E418FF7DCA93}" type="pres">
      <dgm:prSet presAssocID="{8A41EC00-819C-4C33-988E-8AE4C1E0276E}" presName="horzThree" presStyleCnt="0"/>
      <dgm:spPr/>
    </dgm:pt>
    <dgm:pt modelId="{7CC03556-C362-4D70-B157-605309AD999A}" type="pres">
      <dgm:prSet presAssocID="{30232A98-980A-459A-9E1C-4139849506B9}" presName="vertFour" presStyleCnt="0">
        <dgm:presLayoutVars>
          <dgm:chPref val="3"/>
        </dgm:presLayoutVars>
      </dgm:prSet>
      <dgm:spPr/>
    </dgm:pt>
    <dgm:pt modelId="{AB21BDF2-DE10-4ECA-875B-A92B989E9EBC}" type="pres">
      <dgm:prSet presAssocID="{30232A98-980A-459A-9E1C-4139849506B9}" presName="txFour" presStyleLbl="node4" presStyleIdx="7" presStyleCnt="10">
        <dgm:presLayoutVars>
          <dgm:chPref val="3"/>
        </dgm:presLayoutVars>
      </dgm:prSet>
      <dgm:spPr/>
    </dgm:pt>
    <dgm:pt modelId="{E6F12676-D164-45E8-9A10-0D552B489483}" type="pres">
      <dgm:prSet presAssocID="{30232A98-980A-459A-9E1C-4139849506B9}" presName="horzFour" presStyleCnt="0"/>
      <dgm:spPr/>
    </dgm:pt>
    <dgm:pt modelId="{1F7A7E5E-63DD-4530-ABA0-1D6D8BFBE77B}" type="pres">
      <dgm:prSet presAssocID="{1A1EA2BD-8374-46F9-9606-1C40043DA9BC}" presName="sibSpaceThree" presStyleCnt="0"/>
      <dgm:spPr/>
    </dgm:pt>
    <dgm:pt modelId="{E348D6FB-BF2B-402A-9DA4-6B8898B7C4FB}" type="pres">
      <dgm:prSet presAssocID="{C4CC992C-ADA7-48EA-8ED5-51BEDEB436EF}" presName="vertThree" presStyleCnt="0"/>
      <dgm:spPr/>
    </dgm:pt>
    <dgm:pt modelId="{DF5E072D-A58B-44CF-BB24-A0588A9FBAEB}" type="pres">
      <dgm:prSet presAssocID="{C4CC992C-ADA7-48EA-8ED5-51BEDEB436EF}" presName="txThree" presStyleLbl="node3" presStyleIdx="6" presStyleCnt="8">
        <dgm:presLayoutVars>
          <dgm:chPref val="3"/>
        </dgm:presLayoutVars>
      </dgm:prSet>
      <dgm:spPr/>
    </dgm:pt>
    <dgm:pt modelId="{FE65E22D-211C-45CB-8E08-02C195E6AAA3}" type="pres">
      <dgm:prSet presAssocID="{C4CC992C-ADA7-48EA-8ED5-51BEDEB436EF}" presName="parTransThree" presStyleCnt="0"/>
      <dgm:spPr/>
    </dgm:pt>
    <dgm:pt modelId="{C7B04709-DBCA-41F9-976B-EF08CA043303}" type="pres">
      <dgm:prSet presAssocID="{C4CC992C-ADA7-48EA-8ED5-51BEDEB436EF}" presName="horzThree" presStyleCnt="0"/>
      <dgm:spPr/>
    </dgm:pt>
    <dgm:pt modelId="{1EAC1299-F769-4221-8EFE-89450FA71868}" type="pres">
      <dgm:prSet presAssocID="{47ECA709-2EB3-4594-9DA7-EB1A6830D726}" presName="vertFour" presStyleCnt="0">
        <dgm:presLayoutVars>
          <dgm:chPref val="3"/>
        </dgm:presLayoutVars>
      </dgm:prSet>
      <dgm:spPr/>
    </dgm:pt>
    <dgm:pt modelId="{3CDE1BAB-20E8-4CEA-86F8-7B94BF352910}" type="pres">
      <dgm:prSet presAssocID="{47ECA709-2EB3-4594-9DA7-EB1A6830D726}" presName="txFour" presStyleLbl="node4" presStyleIdx="8" presStyleCnt="10">
        <dgm:presLayoutVars>
          <dgm:chPref val="3"/>
        </dgm:presLayoutVars>
      </dgm:prSet>
      <dgm:spPr/>
    </dgm:pt>
    <dgm:pt modelId="{61F5855F-806A-49AE-9542-79A318C7D7BE}" type="pres">
      <dgm:prSet presAssocID="{47ECA709-2EB3-4594-9DA7-EB1A6830D726}" presName="horzFour" presStyleCnt="0"/>
      <dgm:spPr/>
    </dgm:pt>
    <dgm:pt modelId="{578A7E4F-C131-4566-B275-0F12C1DA3FEE}" type="pres">
      <dgm:prSet presAssocID="{28318CB8-98BD-4E4A-91DC-F398795524D7}" presName="sibSpaceThree" presStyleCnt="0"/>
      <dgm:spPr/>
    </dgm:pt>
    <dgm:pt modelId="{4DFF583D-1290-449F-857A-52F7088912A3}" type="pres">
      <dgm:prSet presAssocID="{4CDDF96C-23C5-49E8-ADC3-D6F311F1C3E0}" presName="vertThree" presStyleCnt="0"/>
      <dgm:spPr/>
    </dgm:pt>
    <dgm:pt modelId="{41F48FA5-584B-4815-9CD8-A76BA4BA40E9}" type="pres">
      <dgm:prSet presAssocID="{4CDDF96C-23C5-49E8-ADC3-D6F311F1C3E0}" presName="txThree" presStyleLbl="node3" presStyleIdx="7" presStyleCnt="8">
        <dgm:presLayoutVars>
          <dgm:chPref val="3"/>
        </dgm:presLayoutVars>
      </dgm:prSet>
      <dgm:spPr/>
    </dgm:pt>
    <dgm:pt modelId="{9A393AC4-AC4E-4FA7-97AA-21F1E46E5B5C}" type="pres">
      <dgm:prSet presAssocID="{4CDDF96C-23C5-49E8-ADC3-D6F311F1C3E0}" presName="parTransThree" presStyleCnt="0"/>
      <dgm:spPr/>
    </dgm:pt>
    <dgm:pt modelId="{AB0F4852-7BF5-42DE-8B42-81EFBB12F1CD}" type="pres">
      <dgm:prSet presAssocID="{4CDDF96C-23C5-49E8-ADC3-D6F311F1C3E0}" presName="horzThree" presStyleCnt="0"/>
      <dgm:spPr/>
    </dgm:pt>
    <dgm:pt modelId="{5F34BFB6-79AE-4444-B458-62DD923474A5}" type="pres">
      <dgm:prSet presAssocID="{0EFE31CF-EB89-4A67-9E52-3A73D2AFE807}" presName="vertFour" presStyleCnt="0">
        <dgm:presLayoutVars>
          <dgm:chPref val="3"/>
        </dgm:presLayoutVars>
      </dgm:prSet>
      <dgm:spPr/>
    </dgm:pt>
    <dgm:pt modelId="{1D2FD69E-9081-4F07-AD28-6C8A700720E1}" type="pres">
      <dgm:prSet presAssocID="{0EFE31CF-EB89-4A67-9E52-3A73D2AFE807}" presName="txFour" presStyleLbl="node4" presStyleIdx="9" presStyleCnt="10">
        <dgm:presLayoutVars>
          <dgm:chPref val="3"/>
        </dgm:presLayoutVars>
      </dgm:prSet>
      <dgm:spPr/>
    </dgm:pt>
    <dgm:pt modelId="{43ABCD8A-A314-4CD8-9203-0ABF656B366E}" type="pres">
      <dgm:prSet presAssocID="{0EFE31CF-EB89-4A67-9E52-3A73D2AFE807}" presName="horzFour" presStyleCnt="0"/>
      <dgm:spPr/>
    </dgm:pt>
  </dgm:ptLst>
  <dgm:cxnLst>
    <dgm:cxn modelId="{6E0C1A05-7498-4CC9-8883-8D6E72B9F54A}" type="presOf" srcId="{76110339-1C66-49D3-B89E-38AF1171A638}" destId="{40933D5E-DE1C-48E6-86FC-C2846AAB9C43}" srcOrd="0" destOrd="0" presId="urn:microsoft.com/office/officeart/2005/8/layout/hierarchy4"/>
    <dgm:cxn modelId="{746C6605-A0B3-4077-859A-E2E85AB6621E}" srcId="{8AA5E544-432F-4604-98EF-AE24367D29ED}" destId="{EBC019B5-D9EE-433B-946B-CAF46DE06E9D}" srcOrd="2" destOrd="0" parTransId="{B985BD40-80E9-4ABE-8D4D-3FC5003AA608}" sibTransId="{6C9FD221-56A9-4C76-BD2E-394CE83787A3}"/>
    <dgm:cxn modelId="{6FFA5C06-28A0-439F-BBDA-9AF5177DE1A0}" srcId="{EBC019B5-D9EE-433B-946B-CAF46DE06E9D}" destId="{4CDDF96C-23C5-49E8-ADC3-D6F311F1C3E0}" srcOrd="2" destOrd="0" parTransId="{AFA04DAE-17A2-4332-8FBD-1E4DD14FBD62}" sibTransId="{D8E01C2E-8D6A-4D26-91BD-7EB9C2053F96}"/>
    <dgm:cxn modelId="{CF03B417-660E-4F58-A8D8-E9B106AB9C7D}" srcId="{A756D9A5-7874-4343-9084-E171B7331409}" destId="{D5F2CC8A-F07C-4788-872E-6BF306C36A4A}" srcOrd="0" destOrd="0" parTransId="{F0657045-D503-43FE-ACCC-C29160B0403B}" sibTransId="{7A105E79-6DB0-4E22-B67E-6757262FDF2E}"/>
    <dgm:cxn modelId="{4C8D8019-E578-4D04-A7F1-0DD38457AAEE}" type="presOf" srcId="{8A41EC00-819C-4C33-988E-8AE4C1E0276E}" destId="{54991CD7-CBEC-41E3-BC4B-92114EAE6F2C}" srcOrd="0" destOrd="0" presId="urn:microsoft.com/office/officeart/2005/8/layout/hierarchy4"/>
    <dgm:cxn modelId="{8F2A141C-2AAE-4E38-A000-7FAF8F7A4626}" type="presOf" srcId="{D5F2CC8A-F07C-4788-872E-6BF306C36A4A}" destId="{B2F07CB1-EDCB-4B36-8614-39206BA780D3}" srcOrd="0" destOrd="0" presId="urn:microsoft.com/office/officeart/2005/8/layout/hierarchy4"/>
    <dgm:cxn modelId="{F2A12222-F370-4057-BFBC-537B761CAF76}" type="presOf" srcId="{EBC019B5-D9EE-433B-946B-CAF46DE06E9D}" destId="{56EAD751-95F4-43A4-AC61-E0DED38893C0}" srcOrd="0" destOrd="0" presId="urn:microsoft.com/office/officeart/2005/8/layout/hierarchy4"/>
    <dgm:cxn modelId="{F2869D23-8F63-494D-9299-09D3FC8BE5B0}" type="presOf" srcId="{541A901A-77D9-4AD0-95FC-2CED329C9358}" destId="{2355F662-AFAB-4C15-80BC-E5B0B3F09690}" srcOrd="0" destOrd="0" presId="urn:microsoft.com/office/officeart/2005/8/layout/hierarchy4"/>
    <dgm:cxn modelId="{F438BD25-A724-4F0B-A1EA-019AA58E07D1}" type="presOf" srcId="{A756D9A5-7874-4343-9084-E171B7331409}" destId="{97A4F090-2676-49EE-B7CC-75ECF806CC0B}" srcOrd="0" destOrd="0" presId="urn:microsoft.com/office/officeart/2005/8/layout/hierarchy4"/>
    <dgm:cxn modelId="{BCDA2F2B-A664-40A4-9C1E-AEABD42963F8}" type="presOf" srcId="{F76D9ACE-D89D-463B-B6C5-A29AA36D8A7E}" destId="{A771DFB1-2C9D-43AB-9353-A404F5A1270A}" srcOrd="0" destOrd="0" presId="urn:microsoft.com/office/officeart/2005/8/layout/hierarchy4"/>
    <dgm:cxn modelId="{AEFAA03F-205D-423D-A805-B6AD28B0034A}" srcId="{EBC019B5-D9EE-433B-946B-CAF46DE06E9D}" destId="{8A41EC00-819C-4C33-988E-8AE4C1E0276E}" srcOrd="0" destOrd="0" parTransId="{34B7A03A-0D41-46AF-B60C-420E5C9D0C9A}" sibTransId="{1A1EA2BD-8374-46F9-9606-1C40043DA9BC}"/>
    <dgm:cxn modelId="{111CF15F-1901-4693-AA78-A4EBD78D979C}" type="presOf" srcId="{47ECA709-2EB3-4594-9DA7-EB1A6830D726}" destId="{3CDE1BAB-20E8-4CEA-86F8-7B94BF352910}" srcOrd="0" destOrd="0" presId="urn:microsoft.com/office/officeart/2005/8/layout/hierarchy4"/>
    <dgm:cxn modelId="{1C472465-9100-4276-94F2-B3FD0B32644E}" type="presOf" srcId="{BFD7E0B4-6924-4EDD-8B04-2F315FD57310}" destId="{EC7FC08E-C5B1-47FF-821A-E73C001C7E74}" srcOrd="0" destOrd="0" presId="urn:microsoft.com/office/officeart/2005/8/layout/hierarchy4"/>
    <dgm:cxn modelId="{5B34EF65-E5CB-4C66-BF85-4B8866BA3F16}" type="presOf" srcId="{9A92453E-AB4B-4F58-9099-6F150D9D64AE}" destId="{9EB910F8-CA66-453B-B10D-86BFA91AE084}" srcOrd="0" destOrd="0" presId="urn:microsoft.com/office/officeart/2005/8/layout/hierarchy4"/>
    <dgm:cxn modelId="{056EE166-5AA2-480B-A85A-D138FCB45A7F}" srcId="{F76D9ACE-D89D-463B-B6C5-A29AA36D8A7E}" destId="{BFD7E0B4-6924-4EDD-8B04-2F315FD57310}" srcOrd="0" destOrd="0" parTransId="{BEE90A12-E291-4487-8170-FADC024B2292}" sibTransId="{C2E8AC6A-73B1-4251-9180-4C0379C98AB0}"/>
    <dgm:cxn modelId="{A8BBE946-0B29-4DC2-A38D-B5C30D800154}" srcId="{8B88998F-2E98-44DB-A060-AA77CA469E6D}" destId="{76110339-1C66-49D3-B89E-38AF1171A638}" srcOrd="1" destOrd="0" parTransId="{76A37764-94BB-44DF-81CA-66962AADD988}" sibTransId="{6DB7F61F-A9E7-4817-9198-DB5002254F4C}"/>
    <dgm:cxn modelId="{B624DE4C-2EA6-4D7A-ABA6-CD75E3825453}" srcId="{F76D9ACE-D89D-463B-B6C5-A29AA36D8A7E}" destId="{C3C7E900-B01E-4660-A50C-0BC6647A855D}" srcOrd="1" destOrd="0" parTransId="{94908041-3FDA-465D-A5A9-4EF203D9F276}" sibTransId="{C5C82C8C-A94D-4DEE-A999-3CC4C40E4C08}"/>
    <dgm:cxn modelId="{3010166D-A154-407C-A57C-CCB485DFAF4C}" srcId="{8A41EC00-819C-4C33-988E-8AE4C1E0276E}" destId="{30232A98-980A-459A-9E1C-4139849506B9}" srcOrd="0" destOrd="0" parTransId="{332805B6-C68C-43CE-A7E2-C4C2949BC1D7}" sibTransId="{F2580E5C-346B-4825-8FD8-2EA24958940D}"/>
    <dgm:cxn modelId="{DD61154E-F424-44D9-A5E8-5DA4DE1237F1}" type="presOf" srcId="{0839BC1F-D4F9-4B13-9645-5F6EBF82F7D3}" destId="{0E443332-A52D-49E2-BAD2-DDD0A3A7F1AF}" srcOrd="0" destOrd="0" presId="urn:microsoft.com/office/officeart/2005/8/layout/hierarchy4"/>
    <dgm:cxn modelId="{2BDCF174-8013-4558-B531-A89D858195E8}" type="presOf" srcId="{6D590B65-FDD5-4525-820F-5087AD8372C6}" destId="{1A425E03-DA47-417C-89B7-5CC963C94C92}" srcOrd="0" destOrd="0" presId="urn:microsoft.com/office/officeart/2005/8/layout/hierarchy4"/>
    <dgm:cxn modelId="{939A5656-BEDC-4967-94F5-6E6FAF45BF59}" srcId="{8B88998F-2E98-44DB-A060-AA77CA469E6D}" destId="{A756D9A5-7874-4343-9084-E171B7331409}" srcOrd="2" destOrd="0" parTransId="{11B18DF9-0900-4E42-8D5C-C5DC84F7F81E}" sibTransId="{EF47E6C8-DA8A-46DE-AE0A-E9EC7BEE3ED8}"/>
    <dgm:cxn modelId="{B9A3577C-66CC-4A3D-91AE-48A6039661E9}" srcId="{8B88998F-2E98-44DB-A060-AA77CA469E6D}" destId="{F76D9ACE-D89D-463B-B6C5-A29AA36D8A7E}" srcOrd="0" destOrd="0" parTransId="{FB9FE6AE-9C77-440E-81E5-A6A3F8C007D0}" sibTransId="{03D4F9FA-5F8C-4C10-A448-83F1D15F1D39}"/>
    <dgm:cxn modelId="{8DDFB47F-A4C4-48E8-BDB3-A3D193171E41}" srcId="{72F06258-BD41-4CCD-8061-9261B4974AF5}" destId="{BABAA706-7EDE-4354-95C3-27E3C7A15136}" srcOrd="0" destOrd="0" parTransId="{A65A48AE-9BCD-40C5-AD53-C38568B913D2}" sibTransId="{ED341FF5-BA8C-4C06-B5D7-F9798AC53BCC}"/>
    <dgm:cxn modelId="{D0649784-D66D-42C3-9F8E-F5F5BF80DAA9}" srcId="{51ABB434-9A5C-4C8A-B56D-5886F2C94F5F}" destId="{6D590B65-FDD5-4525-820F-5087AD8372C6}" srcOrd="0" destOrd="0" parTransId="{C7A55C3C-93A2-413C-9B82-3E9F81AD3AD6}" sibTransId="{CF60B907-665B-4994-8882-B5654FF4A3A9}"/>
    <dgm:cxn modelId="{56BFA085-21FD-4CC9-A883-A48AA12ABA4E}" type="presOf" srcId="{4CDDF96C-23C5-49E8-ADC3-D6F311F1C3E0}" destId="{41F48FA5-584B-4815-9CD8-A76BA4BA40E9}" srcOrd="0" destOrd="0" presId="urn:microsoft.com/office/officeart/2005/8/layout/hierarchy4"/>
    <dgm:cxn modelId="{33FC6D8A-7BB9-4956-B215-AF9F972E4FF6}" type="presOf" srcId="{8B88998F-2E98-44DB-A060-AA77CA469E6D}" destId="{FB4F07AD-FBBB-408C-B998-C552DA7A1D11}" srcOrd="0" destOrd="0" presId="urn:microsoft.com/office/officeart/2005/8/layout/hierarchy4"/>
    <dgm:cxn modelId="{1E3AFE8F-66C5-4124-934B-EFF2A742C1F3}" srcId="{76110339-1C66-49D3-B89E-38AF1171A638}" destId="{0839BC1F-D4F9-4B13-9645-5F6EBF82F7D3}" srcOrd="1" destOrd="0" parTransId="{470CE857-F782-458D-B2D9-4C859B597015}" sibTransId="{6D19A883-1E86-4CC1-9F49-BA38C6CC406E}"/>
    <dgm:cxn modelId="{13B20C91-7CCA-4845-A4A0-A734165D6EEA}" srcId="{4CDDF96C-23C5-49E8-ADC3-D6F311F1C3E0}" destId="{0EFE31CF-EB89-4A67-9E52-3A73D2AFE807}" srcOrd="0" destOrd="0" parTransId="{C2F8CB07-8FBD-4744-B650-05D251EAECC8}" sibTransId="{F6EC8AE4-9CC9-4868-94C2-D90A34F15C57}"/>
    <dgm:cxn modelId="{9652C894-2FB6-4B3F-8574-14486486134E}" type="presOf" srcId="{C3C7E900-B01E-4660-A50C-0BC6647A855D}" destId="{8E6B22FC-7D93-460C-85FD-0243396F76A5}" srcOrd="0" destOrd="0" presId="urn:microsoft.com/office/officeart/2005/8/layout/hierarchy4"/>
    <dgm:cxn modelId="{CBA0EF96-88DD-4041-8803-91E5D230F0B1}" srcId="{C4CC992C-ADA7-48EA-8ED5-51BEDEB436EF}" destId="{47ECA709-2EB3-4594-9DA7-EB1A6830D726}" srcOrd="0" destOrd="0" parTransId="{25906046-71ED-4373-9AC4-444647E3E235}" sibTransId="{D018B857-D685-45D3-AAEE-F61E5E739D3D}"/>
    <dgm:cxn modelId="{570952A0-D56D-4E7D-898E-2CF0E6EC8BDD}" type="presOf" srcId="{51ABB434-9A5C-4C8A-B56D-5886F2C94F5F}" destId="{54A9BD5F-C983-45F5-8393-66EE706FB918}" srcOrd="0" destOrd="0" presId="urn:microsoft.com/office/officeart/2005/8/layout/hierarchy4"/>
    <dgm:cxn modelId="{505B35A5-DB58-4B5D-8FE1-734C7F179EFF}" srcId="{8AA5E544-432F-4604-98EF-AE24367D29ED}" destId="{72F06258-BD41-4CCD-8061-9261B4974AF5}" srcOrd="1" destOrd="0" parTransId="{0F414887-8B7D-48FC-A404-3DD72888EF77}" sibTransId="{DC1F2C8D-6B45-46AA-A599-B8678F3BE50B}"/>
    <dgm:cxn modelId="{33AB46A8-6002-48B9-91C9-F6444EFCE0EE}" type="presOf" srcId="{30232A98-980A-459A-9E1C-4139849506B9}" destId="{AB21BDF2-DE10-4ECA-875B-A92B989E9EBC}" srcOrd="0" destOrd="0" presId="urn:microsoft.com/office/officeart/2005/8/layout/hierarchy4"/>
    <dgm:cxn modelId="{972BF1B0-1B50-46E4-9D80-673B438C20EC}" type="presOf" srcId="{2FD93633-7707-4AA7-A9D2-19654C99E08B}" destId="{DEF68A45-DD24-4D27-AFD4-B688ABCC2010}" srcOrd="0" destOrd="0" presId="urn:microsoft.com/office/officeart/2005/8/layout/hierarchy4"/>
    <dgm:cxn modelId="{762423B2-EB22-45C1-AACB-F3A299C693A0}" srcId="{A756D9A5-7874-4343-9084-E171B7331409}" destId="{2FD93633-7707-4AA7-A9D2-19654C99E08B}" srcOrd="1" destOrd="0" parTransId="{DB15B315-CFAE-490A-A893-4BCFB19E9B54}" sibTransId="{E0BAC13A-998E-4117-8B98-01530EFDE3E4}"/>
    <dgm:cxn modelId="{2E123CB6-519F-43BB-96E9-859DE013BB15}" srcId="{72F06258-BD41-4CCD-8061-9261B4974AF5}" destId="{51ABB434-9A5C-4C8A-B56D-5886F2C94F5F}" srcOrd="1" destOrd="0" parTransId="{530DE87D-0DF2-4EEC-8B72-360F55D28672}" sibTransId="{9996801C-F82C-4BB4-BA6A-E449269C4971}"/>
    <dgm:cxn modelId="{40BE4DB9-CA82-4926-B947-0DBBF67667F7}" type="presOf" srcId="{0EFE31CF-EB89-4A67-9E52-3A73D2AFE807}" destId="{1D2FD69E-9081-4F07-AD28-6C8A700720E1}" srcOrd="0" destOrd="0" presId="urn:microsoft.com/office/officeart/2005/8/layout/hierarchy4"/>
    <dgm:cxn modelId="{44CACCC0-2205-4CBD-9964-28927CD7702D}" type="presOf" srcId="{C4CC992C-ADA7-48EA-8ED5-51BEDEB436EF}" destId="{DF5E072D-A58B-44CF-BB24-A0588A9FBAEB}" srcOrd="0" destOrd="0" presId="urn:microsoft.com/office/officeart/2005/8/layout/hierarchy4"/>
    <dgm:cxn modelId="{CA2AA2C5-83BB-443E-94AC-2F937A7320ED}" srcId="{EBC019B5-D9EE-433B-946B-CAF46DE06E9D}" destId="{C4CC992C-ADA7-48EA-8ED5-51BEDEB436EF}" srcOrd="1" destOrd="0" parTransId="{1B88EFB3-EA39-49F6-BD04-ED43DED6BC8A}" sibTransId="{28318CB8-98BD-4E4A-91DC-F398795524D7}"/>
    <dgm:cxn modelId="{A76CD9D4-C341-4099-8A77-B4714CBD227C}" type="presOf" srcId="{BABAA706-7EDE-4354-95C3-27E3C7A15136}" destId="{C2C69209-2288-4316-ABD9-A71460C63ADE}" srcOrd="0" destOrd="0" presId="urn:microsoft.com/office/officeart/2005/8/layout/hierarchy4"/>
    <dgm:cxn modelId="{36E005E0-FE56-4A00-A1D1-C18BE415A5CD}" srcId="{76110339-1C66-49D3-B89E-38AF1171A638}" destId="{541A901A-77D9-4AD0-95FC-2CED329C9358}" srcOrd="0" destOrd="0" parTransId="{392905BA-73B5-4E9D-9CCE-53B4DF016D8D}" sibTransId="{5EB14C1C-81CC-431B-81AC-0B8637D91699}"/>
    <dgm:cxn modelId="{336698E6-4750-4482-872D-FC38A93C66A2}" type="presOf" srcId="{8AA5E544-432F-4604-98EF-AE24367D29ED}" destId="{AA719E5D-752C-4464-8538-62E12D891900}" srcOrd="0" destOrd="0" presId="urn:microsoft.com/office/officeart/2005/8/layout/hierarchy4"/>
    <dgm:cxn modelId="{E36D93EA-AF58-4D29-AEB8-0EF2D9CBECB5}" srcId="{9A92453E-AB4B-4F58-9099-6F150D9D64AE}" destId="{8AA5E544-432F-4604-98EF-AE24367D29ED}" srcOrd="0" destOrd="0" parTransId="{9BB28C0D-4DB5-49C7-B91B-921C8C7AD78D}" sibTransId="{0381C737-404C-4ADF-934E-CCE0B4743039}"/>
    <dgm:cxn modelId="{4135A9F1-CA3B-407D-99F5-2F83BC0C1BD9}" type="presOf" srcId="{72F06258-BD41-4CCD-8061-9261B4974AF5}" destId="{E54530D2-85E1-43E0-B51F-2AD1CA023715}" srcOrd="0" destOrd="0" presId="urn:microsoft.com/office/officeart/2005/8/layout/hierarchy4"/>
    <dgm:cxn modelId="{6DF708F3-B2AA-4A66-A0D8-5EFAFA13BC68}" srcId="{8AA5E544-432F-4604-98EF-AE24367D29ED}" destId="{8B88998F-2E98-44DB-A060-AA77CA469E6D}" srcOrd="0" destOrd="0" parTransId="{93223A3A-69F4-48C6-A0B2-92FB5604D626}" sibTransId="{3561350B-59BE-412B-A68C-DA0D18F6B82D}"/>
    <dgm:cxn modelId="{6FF43B25-B0FD-463E-A4FA-0420FBFA0F2B}" type="presParOf" srcId="{9EB910F8-CA66-453B-B10D-86BFA91AE084}" destId="{38524D29-9D5C-4438-9AB6-51993C08FE57}" srcOrd="0" destOrd="0" presId="urn:microsoft.com/office/officeart/2005/8/layout/hierarchy4"/>
    <dgm:cxn modelId="{AF2D1A8C-28DB-4C59-A285-C807A052A5A3}" type="presParOf" srcId="{38524D29-9D5C-4438-9AB6-51993C08FE57}" destId="{AA719E5D-752C-4464-8538-62E12D891900}" srcOrd="0" destOrd="0" presId="urn:microsoft.com/office/officeart/2005/8/layout/hierarchy4"/>
    <dgm:cxn modelId="{7077A3F6-B025-459A-A65C-B29BAC74AE82}" type="presParOf" srcId="{38524D29-9D5C-4438-9AB6-51993C08FE57}" destId="{FDE9BAC4-892C-4071-B472-0F875006C32B}" srcOrd="1" destOrd="0" presId="urn:microsoft.com/office/officeart/2005/8/layout/hierarchy4"/>
    <dgm:cxn modelId="{8E5F3FD0-0593-4CF6-BF81-6E729DDFC909}" type="presParOf" srcId="{38524D29-9D5C-4438-9AB6-51993C08FE57}" destId="{D2BA0197-7911-4BDA-BD3A-D65546ADF4F1}" srcOrd="2" destOrd="0" presId="urn:microsoft.com/office/officeart/2005/8/layout/hierarchy4"/>
    <dgm:cxn modelId="{35FEDD2F-0AA3-4C10-9251-B6FF1C5BB1D5}" type="presParOf" srcId="{D2BA0197-7911-4BDA-BD3A-D65546ADF4F1}" destId="{1807EAB2-7A31-489A-BB9C-2E3F555EDDC2}" srcOrd="0" destOrd="0" presId="urn:microsoft.com/office/officeart/2005/8/layout/hierarchy4"/>
    <dgm:cxn modelId="{53B7664F-36EC-4499-A71D-B83067F07BF8}" type="presParOf" srcId="{1807EAB2-7A31-489A-BB9C-2E3F555EDDC2}" destId="{FB4F07AD-FBBB-408C-B998-C552DA7A1D11}" srcOrd="0" destOrd="0" presId="urn:microsoft.com/office/officeart/2005/8/layout/hierarchy4"/>
    <dgm:cxn modelId="{2849A0EA-BD3C-4AB2-A2ED-4C7258337436}" type="presParOf" srcId="{1807EAB2-7A31-489A-BB9C-2E3F555EDDC2}" destId="{EBB62F6A-BE93-4DEC-B696-22639C2752C9}" srcOrd="1" destOrd="0" presId="urn:microsoft.com/office/officeart/2005/8/layout/hierarchy4"/>
    <dgm:cxn modelId="{B36234BC-620F-4FFF-A453-E9295AA0EFC5}" type="presParOf" srcId="{1807EAB2-7A31-489A-BB9C-2E3F555EDDC2}" destId="{44ACB5EB-5DC6-4B8B-A0CD-4586059D96E6}" srcOrd="2" destOrd="0" presId="urn:microsoft.com/office/officeart/2005/8/layout/hierarchy4"/>
    <dgm:cxn modelId="{67D7D01C-47D7-4A2E-ADE3-9019BC1B8639}" type="presParOf" srcId="{44ACB5EB-5DC6-4B8B-A0CD-4586059D96E6}" destId="{0922910F-9CA6-4748-89FE-99F6B3C04D3F}" srcOrd="0" destOrd="0" presId="urn:microsoft.com/office/officeart/2005/8/layout/hierarchy4"/>
    <dgm:cxn modelId="{C4DBE9E5-505F-496F-8328-F7C2450A4B93}" type="presParOf" srcId="{0922910F-9CA6-4748-89FE-99F6B3C04D3F}" destId="{A771DFB1-2C9D-43AB-9353-A404F5A1270A}" srcOrd="0" destOrd="0" presId="urn:microsoft.com/office/officeart/2005/8/layout/hierarchy4"/>
    <dgm:cxn modelId="{30A19CBD-2E55-4F8D-A914-D9C154EE6C02}" type="presParOf" srcId="{0922910F-9CA6-4748-89FE-99F6B3C04D3F}" destId="{19BD103F-AA13-45AA-B7FF-F70C4B05742E}" srcOrd="1" destOrd="0" presId="urn:microsoft.com/office/officeart/2005/8/layout/hierarchy4"/>
    <dgm:cxn modelId="{79D91763-53F0-4D21-AF83-E467594A77D4}" type="presParOf" srcId="{0922910F-9CA6-4748-89FE-99F6B3C04D3F}" destId="{A2E55153-76A0-43A2-8E0D-40CD54FA1A7F}" srcOrd="2" destOrd="0" presId="urn:microsoft.com/office/officeart/2005/8/layout/hierarchy4"/>
    <dgm:cxn modelId="{56D632BA-1013-49EC-9017-3E74A7196205}" type="presParOf" srcId="{A2E55153-76A0-43A2-8E0D-40CD54FA1A7F}" destId="{92F5DDBC-BE4A-4BC9-9A42-2EB9E7637D16}" srcOrd="0" destOrd="0" presId="urn:microsoft.com/office/officeart/2005/8/layout/hierarchy4"/>
    <dgm:cxn modelId="{A1C40975-3B83-47C8-BC46-991086DD1C33}" type="presParOf" srcId="{92F5DDBC-BE4A-4BC9-9A42-2EB9E7637D16}" destId="{EC7FC08E-C5B1-47FF-821A-E73C001C7E74}" srcOrd="0" destOrd="0" presId="urn:microsoft.com/office/officeart/2005/8/layout/hierarchy4"/>
    <dgm:cxn modelId="{D56E798A-CE5D-4C06-BB8C-81FB55DCE6C8}" type="presParOf" srcId="{92F5DDBC-BE4A-4BC9-9A42-2EB9E7637D16}" destId="{DAC84A20-13C6-400D-ACEC-CBADB0909F66}" srcOrd="1" destOrd="0" presId="urn:microsoft.com/office/officeart/2005/8/layout/hierarchy4"/>
    <dgm:cxn modelId="{D95B9681-27CA-4A42-9C9F-810AA04F0E7A}" type="presParOf" srcId="{A2E55153-76A0-43A2-8E0D-40CD54FA1A7F}" destId="{D38D28AC-6505-4F85-8C6A-1CC94ABA01A5}" srcOrd="1" destOrd="0" presId="urn:microsoft.com/office/officeart/2005/8/layout/hierarchy4"/>
    <dgm:cxn modelId="{190C3869-49F0-4316-8EA3-FE745DABDF73}" type="presParOf" srcId="{A2E55153-76A0-43A2-8E0D-40CD54FA1A7F}" destId="{16C3FA8E-D595-43BE-B2C2-8A40E3E9A9E9}" srcOrd="2" destOrd="0" presId="urn:microsoft.com/office/officeart/2005/8/layout/hierarchy4"/>
    <dgm:cxn modelId="{B47F63C4-9C57-4EBE-B8A5-678F659D91DD}" type="presParOf" srcId="{16C3FA8E-D595-43BE-B2C2-8A40E3E9A9E9}" destId="{8E6B22FC-7D93-460C-85FD-0243396F76A5}" srcOrd="0" destOrd="0" presId="urn:microsoft.com/office/officeart/2005/8/layout/hierarchy4"/>
    <dgm:cxn modelId="{3D59E190-4E35-416E-946B-7285B6CD2591}" type="presParOf" srcId="{16C3FA8E-D595-43BE-B2C2-8A40E3E9A9E9}" destId="{70F10A62-5DA1-4DE6-AE41-520326B9AF3D}" srcOrd="1" destOrd="0" presId="urn:microsoft.com/office/officeart/2005/8/layout/hierarchy4"/>
    <dgm:cxn modelId="{58466813-2A74-48DF-A5A8-24B826864C2B}" type="presParOf" srcId="{44ACB5EB-5DC6-4B8B-A0CD-4586059D96E6}" destId="{70420AF8-F8E3-4C70-8729-D19F7EF1FBBD}" srcOrd="1" destOrd="0" presId="urn:microsoft.com/office/officeart/2005/8/layout/hierarchy4"/>
    <dgm:cxn modelId="{8827F0AE-B9A4-43E9-97DA-85BDDB30F536}" type="presParOf" srcId="{44ACB5EB-5DC6-4B8B-A0CD-4586059D96E6}" destId="{7C5D8E49-7AF7-4593-BA17-A49AFFBBAF9B}" srcOrd="2" destOrd="0" presId="urn:microsoft.com/office/officeart/2005/8/layout/hierarchy4"/>
    <dgm:cxn modelId="{59249609-E883-4161-978B-EFE0D6ABD1E8}" type="presParOf" srcId="{7C5D8E49-7AF7-4593-BA17-A49AFFBBAF9B}" destId="{40933D5E-DE1C-48E6-86FC-C2846AAB9C43}" srcOrd="0" destOrd="0" presId="urn:microsoft.com/office/officeart/2005/8/layout/hierarchy4"/>
    <dgm:cxn modelId="{CF772CFD-C286-421A-93CA-E790B79B17AA}" type="presParOf" srcId="{7C5D8E49-7AF7-4593-BA17-A49AFFBBAF9B}" destId="{ED5EFCC7-FFA0-45AB-BC88-77A7F55B87FC}" srcOrd="1" destOrd="0" presId="urn:microsoft.com/office/officeart/2005/8/layout/hierarchy4"/>
    <dgm:cxn modelId="{7B771226-FD57-4EFD-BE02-498DC0A7A58C}" type="presParOf" srcId="{7C5D8E49-7AF7-4593-BA17-A49AFFBBAF9B}" destId="{2C3517A4-276E-46A3-B91F-5FCA9EA35A48}" srcOrd="2" destOrd="0" presId="urn:microsoft.com/office/officeart/2005/8/layout/hierarchy4"/>
    <dgm:cxn modelId="{5F6D5160-951C-4445-9CAC-9C6312D8292B}" type="presParOf" srcId="{2C3517A4-276E-46A3-B91F-5FCA9EA35A48}" destId="{053F4EC5-1E98-47A0-A488-C3D36A941627}" srcOrd="0" destOrd="0" presId="urn:microsoft.com/office/officeart/2005/8/layout/hierarchy4"/>
    <dgm:cxn modelId="{83A45CBC-6329-4682-8B0D-1B598F8A3F0F}" type="presParOf" srcId="{053F4EC5-1E98-47A0-A488-C3D36A941627}" destId="{2355F662-AFAB-4C15-80BC-E5B0B3F09690}" srcOrd="0" destOrd="0" presId="urn:microsoft.com/office/officeart/2005/8/layout/hierarchy4"/>
    <dgm:cxn modelId="{00E1E2AC-12A5-4AFC-98B3-61EDDA9E97B2}" type="presParOf" srcId="{053F4EC5-1E98-47A0-A488-C3D36A941627}" destId="{46A9409C-1327-48AB-8EEF-59705C27B13E}" srcOrd="1" destOrd="0" presId="urn:microsoft.com/office/officeart/2005/8/layout/hierarchy4"/>
    <dgm:cxn modelId="{F170A721-9735-40B2-AE4B-CFE2623209FF}" type="presParOf" srcId="{2C3517A4-276E-46A3-B91F-5FCA9EA35A48}" destId="{9EE289CE-06CD-4E62-A26F-6A5DEE1EA385}" srcOrd="1" destOrd="0" presId="urn:microsoft.com/office/officeart/2005/8/layout/hierarchy4"/>
    <dgm:cxn modelId="{ABE3CC13-9C86-4604-B373-804B41B9E300}" type="presParOf" srcId="{2C3517A4-276E-46A3-B91F-5FCA9EA35A48}" destId="{9FA072FE-12C0-4803-AE19-4588DC962A9D}" srcOrd="2" destOrd="0" presId="urn:microsoft.com/office/officeart/2005/8/layout/hierarchy4"/>
    <dgm:cxn modelId="{AF063EFC-1F05-4F08-9810-03C94388EC45}" type="presParOf" srcId="{9FA072FE-12C0-4803-AE19-4588DC962A9D}" destId="{0E443332-A52D-49E2-BAD2-DDD0A3A7F1AF}" srcOrd="0" destOrd="0" presId="urn:microsoft.com/office/officeart/2005/8/layout/hierarchy4"/>
    <dgm:cxn modelId="{3E3C80B0-1649-4A0E-9094-AF66FAE8C1FD}" type="presParOf" srcId="{9FA072FE-12C0-4803-AE19-4588DC962A9D}" destId="{C020CA33-E66B-479F-B34D-467FD306E09E}" srcOrd="1" destOrd="0" presId="urn:microsoft.com/office/officeart/2005/8/layout/hierarchy4"/>
    <dgm:cxn modelId="{8D5AF937-CBEF-4E05-A0AF-7E7E45CBD2FE}" type="presParOf" srcId="{44ACB5EB-5DC6-4B8B-A0CD-4586059D96E6}" destId="{7A10362E-F0FE-4CCD-A268-B3FFC89A7A5A}" srcOrd="3" destOrd="0" presId="urn:microsoft.com/office/officeart/2005/8/layout/hierarchy4"/>
    <dgm:cxn modelId="{ED922CD3-7ED9-43C9-9925-C794E1EF6AD2}" type="presParOf" srcId="{44ACB5EB-5DC6-4B8B-A0CD-4586059D96E6}" destId="{AC37D5E9-C5E5-429B-A255-B01E7687E4E2}" srcOrd="4" destOrd="0" presId="urn:microsoft.com/office/officeart/2005/8/layout/hierarchy4"/>
    <dgm:cxn modelId="{1EB92FFE-0137-4B5A-9491-8E4C622596E4}" type="presParOf" srcId="{AC37D5E9-C5E5-429B-A255-B01E7687E4E2}" destId="{97A4F090-2676-49EE-B7CC-75ECF806CC0B}" srcOrd="0" destOrd="0" presId="urn:microsoft.com/office/officeart/2005/8/layout/hierarchy4"/>
    <dgm:cxn modelId="{3D42B441-4531-47F6-8D56-284833127E26}" type="presParOf" srcId="{AC37D5E9-C5E5-429B-A255-B01E7687E4E2}" destId="{6D3B2B1B-109C-4D92-878B-ED93F874640B}" srcOrd="1" destOrd="0" presId="urn:microsoft.com/office/officeart/2005/8/layout/hierarchy4"/>
    <dgm:cxn modelId="{6E4AE286-F734-48AE-A5E8-9A6BB5938380}" type="presParOf" srcId="{AC37D5E9-C5E5-429B-A255-B01E7687E4E2}" destId="{F8A24EF0-D2FB-4796-81A6-9DB973F89E33}" srcOrd="2" destOrd="0" presId="urn:microsoft.com/office/officeart/2005/8/layout/hierarchy4"/>
    <dgm:cxn modelId="{19B08116-C0EC-48C3-8E33-2DD5821B111C}" type="presParOf" srcId="{F8A24EF0-D2FB-4796-81A6-9DB973F89E33}" destId="{7A8298F2-9A0D-4814-8617-4ECE434A5502}" srcOrd="0" destOrd="0" presId="urn:microsoft.com/office/officeart/2005/8/layout/hierarchy4"/>
    <dgm:cxn modelId="{5088D707-71BD-47DC-A0AC-FE62D7EAEE2F}" type="presParOf" srcId="{7A8298F2-9A0D-4814-8617-4ECE434A5502}" destId="{B2F07CB1-EDCB-4B36-8614-39206BA780D3}" srcOrd="0" destOrd="0" presId="urn:microsoft.com/office/officeart/2005/8/layout/hierarchy4"/>
    <dgm:cxn modelId="{BD9F8697-987B-4EF4-82DF-0A582B8599B3}" type="presParOf" srcId="{7A8298F2-9A0D-4814-8617-4ECE434A5502}" destId="{4965B665-585B-4B63-BED1-CD5D18239AE2}" srcOrd="1" destOrd="0" presId="urn:microsoft.com/office/officeart/2005/8/layout/hierarchy4"/>
    <dgm:cxn modelId="{695BA968-AF68-4F39-AFF0-7134F319D98E}" type="presParOf" srcId="{F8A24EF0-D2FB-4796-81A6-9DB973F89E33}" destId="{FA2D3FF8-7B0C-4F14-AAB0-855583A721DE}" srcOrd="1" destOrd="0" presId="urn:microsoft.com/office/officeart/2005/8/layout/hierarchy4"/>
    <dgm:cxn modelId="{B3202482-E162-42D2-AAF4-02380EE5CE0C}" type="presParOf" srcId="{F8A24EF0-D2FB-4796-81A6-9DB973F89E33}" destId="{0F4ABD2F-C436-4637-94B5-638A4C9C23CD}" srcOrd="2" destOrd="0" presId="urn:microsoft.com/office/officeart/2005/8/layout/hierarchy4"/>
    <dgm:cxn modelId="{B827097F-E0E3-4932-8222-E7FF437C06A8}" type="presParOf" srcId="{0F4ABD2F-C436-4637-94B5-638A4C9C23CD}" destId="{DEF68A45-DD24-4D27-AFD4-B688ABCC2010}" srcOrd="0" destOrd="0" presId="urn:microsoft.com/office/officeart/2005/8/layout/hierarchy4"/>
    <dgm:cxn modelId="{C5E9971D-23CF-4EE7-8933-224ADADDE0C2}" type="presParOf" srcId="{0F4ABD2F-C436-4637-94B5-638A4C9C23CD}" destId="{D9176791-7160-461B-8ED4-5B385BB85C16}" srcOrd="1" destOrd="0" presId="urn:microsoft.com/office/officeart/2005/8/layout/hierarchy4"/>
    <dgm:cxn modelId="{73B71275-712C-421F-AE1F-46154AACB474}" type="presParOf" srcId="{D2BA0197-7911-4BDA-BD3A-D65546ADF4F1}" destId="{CE2692A4-6954-4373-AA54-548B42614355}" srcOrd="1" destOrd="0" presId="urn:microsoft.com/office/officeart/2005/8/layout/hierarchy4"/>
    <dgm:cxn modelId="{BB07C043-3120-4CC8-B85F-83B7B7062247}" type="presParOf" srcId="{D2BA0197-7911-4BDA-BD3A-D65546ADF4F1}" destId="{C0E5CC0B-1ACD-44F9-9C9E-14B7F97C9BB0}" srcOrd="2" destOrd="0" presId="urn:microsoft.com/office/officeart/2005/8/layout/hierarchy4"/>
    <dgm:cxn modelId="{D593C2C4-2035-4212-B80D-D0A3B85AF95A}" type="presParOf" srcId="{C0E5CC0B-1ACD-44F9-9C9E-14B7F97C9BB0}" destId="{E54530D2-85E1-43E0-B51F-2AD1CA023715}" srcOrd="0" destOrd="0" presId="urn:microsoft.com/office/officeart/2005/8/layout/hierarchy4"/>
    <dgm:cxn modelId="{95BFD3FF-BCA2-4941-A14A-3434C8FA7A3B}" type="presParOf" srcId="{C0E5CC0B-1ACD-44F9-9C9E-14B7F97C9BB0}" destId="{4F2CE950-E111-4A16-A030-45800581EBEE}" srcOrd="1" destOrd="0" presId="urn:microsoft.com/office/officeart/2005/8/layout/hierarchy4"/>
    <dgm:cxn modelId="{408CCB3D-A4D0-4D01-945A-7BE6E3CA7FA9}" type="presParOf" srcId="{C0E5CC0B-1ACD-44F9-9C9E-14B7F97C9BB0}" destId="{CDF1C449-7E95-4269-9D20-AB7F65246E74}" srcOrd="2" destOrd="0" presId="urn:microsoft.com/office/officeart/2005/8/layout/hierarchy4"/>
    <dgm:cxn modelId="{47B7C63E-2A10-4C96-9FD9-5820026B77A5}" type="presParOf" srcId="{CDF1C449-7E95-4269-9D20-AB7F65246E74}" destId="{5D7A7735-D3DF-4F90-B9B9-95C3B1522B4A}" srcOrd="0" destOrd="0" presId="urn:microsoft.com/office/officeart/2005/8/layout/hierarchy4"/>
    <dgm:cxn modelId="{00BB4BB3-597A-4AD1-9352-D8D27679E7A1}" type="presParOf" srcId="{5D7A7735-D3DF-4F90-B9B9-95C3B1522B4A}" destId="{C2C69209-2288-4316-ABD9-A71460C63ADE}" srcOrd="0" destOrd="0" presId="urn:microsoft.com/office/officeart/2005/8/layout/hierarchy4"/>
    <dgm:cxn modelId="{D0153ED0-65B6-46EB-99FD-CF0F0C6B3DF2}" type="presParOf" srcId="{5D7A7735-D3DF-4F90-B9B9-95C3B1522B4A}" destId="{3B0BF929-F29A-44F3-AEFA-F61D0043F2CA}" srcOrd="1" destOrd="0" presId="urn:microsoft.com/office/officeart/2005/8/layout/hierarchy4"/>
    <dgm:cxn modelId="{5CA1ADEC-8DB5-4DFC-A28B-B3836EFA946C}" type="presParOf" srcId="{CDF1C449-7E95-4269-9D20-AB7F65246E74}" destId="{DEAE345D-1634-4758-9B6E-2EFDE747F0BA}" srcOrd="1" destOrd="0" presId="urn:microsoft.com/office/officeart/2005/8/layout/hierarchy4"/>
    <dgm:cxn modelId="{C5B5C1B0-46C2-460F-B68B-213156722C49}" type="presParOf" srcId="{CDF1C449-7E95-4269-9D20-AB7F65246E74}" destId="{726F6961-445E-4C38-A3E7-AE912F3EE8C5}" srcOrd="2" destOrd="0" presId="urn:microsoft.com/office/officeart/2005/8/layout/hierarchy4"/>
    <dgm:cxn modelId="{5F0DCBDB-7A49-439E-A1A6-62524DC4B369}" type="presParOf" srcId="{726F6961-445E-4C38-A3E7-AE912F3EE8C5}" destId="{54A9BD5F-C983-45F5-8393-66EE706FB918}" srcOrd="0" destOrd="0" presId="urn:microsoft.com/office/officeart/2005/8/layout/hierarchy4"/>
    <dgm:cxn modelId="{BB1FDC8D-323A-4559-8584-E6960D1ADD80}" type="presParOf" srcId="{726F6961-445E-4C38-A3E7-AE912F3EE8C5}" destId="{FCD2F6E0-7509-4F7B-B692-CAA7C2C05478}" srcOrd="1" destOrd="0" presId="urn:microsoft.com/office/officeart/2005/8/layout/hierarchy4"/>
    <dgm:cxn modelId="{A795D25C-7BAC-44A2-93A1-75E2C220C959}" type="presParOf" srcId="{726F6961-445E-4C38-A3E7-AE912F3EE8C5}" destId="{11B7D817-FCF4-46D0-88E4-753CA39DC9F3}" srcOrd="2" destOrd="0" presId="urn:microsoft.com/office/officeart/2005/8/layout/hierarchy4"/>
    <dgm:cxn modelId="{9D5E2D98-A5A6-4605-A0F2-F70A408CD0B5}" type="presParOf" srcId="{11B7D817-FCF4-46D0-88E4-753CA39DC9F3}" destId="{7080A422-ACB4-4FC4-8B1A-073B229BE331}" srcOrd="0" destOrd="0" presId="urn:microsoft.com/office/officeart/2005/8/layout/hierarchy4"/>
    <dgm:cxn modelId="{A645378C-A64E-4ABE-84CF-D3F74F3A2E92}" type="presParOf" srcId="{7080A422-ACB4-4FC4-8B1A-073B229BE331}" destId="{1A425E03-DA47-417C-89B7-5CC963C94C92}" srcOrd="0" destOrd="0" presId="urn:microsoft.com/office/officeart/2005/8/layout/hierarchy4"/>
    <dgm:cxn modelId="{F8EBC776-759F-40F4-BB1F-8CABB87E958F}" type="presParOf" srcId="{7080A422-ACB4-4FC4-8B1A-073B229BE331}" destId="{416D3726-99C6-4E58-942E-C5903CE80945}" srcOrd="1" destOrd="0" presId="urn:microsoft.com/office/officeart/2005/8/layout/hierarchy4"/>
    <dgm:cxn modelId="{B9D59179-E1FC-41EE-9362-CD271A961545}" type="presParOf" srcId="{D2BA0197-7911-4BDA-BD3A-D65546ADF4F1}" destId="{4B8D309F-C0D2-4FCD-9782-7FC6FC449FB6}" srcOrd="3" destOrd="0" presId="urn:microsoft.com/office/officeart/2005/8/layout/hierarchy4"/>
    <dgm:cxn modelId="{A66C7FF5-6CDF-45A0-BDC8-0939F1F24831}" type="presParOf" srcId="{D2BA0197-7911-4BDA-BD3A-D65546ADF4F1}" destId="{7214B086-3088-4BB0-902A-8CC7674C3742}" srcOrd="4" destOrd="0" presId="urn:microsoft.com/office/officeart/2005/8/layout/hierarchy4"/>
    <dgm:cxn modelId="{72C7345C-098F-44BC-9CD3-41A51CDAF7EF}" type="presParOf" srcId="{7214B086-3088-4BB0-902A-8CC7674C3742}" destId="{56EAD751-95F4-43A4-AC61-E0DED38893C0}" srcOrd="0" destOrd="0" presId="urn:microsoft.com/office/officeart/2005/8/layout/hierarchy4"/>
    <dgm:cxn modelId="{39F1531C-1AC5-4492-98BB-B903EDD0673C}" type="presParOf" srcId="{7214B086-3088-4BB0-902A-8CC7674C3742}" destId="{56B3EB2F-25A0-4029-A034-D36745AA5E07}" srcOrd="1" destOrd="0" presId="urn:microsoft.com/office/officeart/2005/8/layout/hierarchy4"/>
    <dgm:cxn modelId="{2B0A83DA-D099-4D7B-BFA8-777BB836BD26}" type="presParOf" srcId="{7214B086-3088-4BB0-902A-8CC7674C3742}" destId="{6B3F4A8D-58BB-426D-8677-A8C7DFD259D7}" srcOrd="2" destOrd="0" presId="urn:microsoft.com/office/officeart/2005/8/layout/hierarchy4"/>
    <dgm:cxn modelId="{75291B50-B689-44C9-A869-71211B5A6EBE}" type="presParOf" srcId="{6B3F4A8D-58BB-426D-8677-A8C7DFD259D7}" destId="{5D7F68B4-FE6D-4676-BBA8-50A828E3F832}" srcOrd="0" destOrd="0" presId="urn:microsoft.com/office/officeart/2005/8/layout/hierarchy4"/>
    <dgm:cxn modelId="{9BD59F7E-643B-43DB-98D4-3517A961DA86}" type="presParOf" srcId="{5D7F68B4-FE6D-4676-BBA8-50A828E3F832}" destId="{54991CD7-CBEC-41E3-BC4B-92114EAE6F2C}" srcOrd="0" destOrd="0" presId="urn:microsoft.com/office/officeart/2005/8/layout/hierarchy4"/>
    <dgm:cxn modelId="{5AE99350-5201-4FA0-A072-1DB0ACDF5931}" type="presParOf" srcId="{5D7F68B4-FE6D-4676-BBA8-50A828E3F832}" destId="{D06B71B8-A654-47ED-91D4-DF1DB630DBCB}" srcOrd="1" destOrd="0" presId="urn:microsoft.com/office/officeart/2005/8/layout/hierarchy4"/>
    <dgm:cxn modelId="{7F9F40B2-C4EE-46C6-8BB2-EBE3E5779FB3}" type="presParOf" srcId="{5D7F68B4-FE6D-4676-BBA8-50A828E3F832}" destId="{BE1F8A8C-99A0-4375-AFA5-E418FF7DCA93}" srcOrd="2" destOrd="0" presId="urn:microsoft.com/office/officeart/2005/8/layout/hierarchy4"/>
    <dgm:cxn modelId="{A4C1C8C7-62B0-4D2E-8588-2BE661A7EEF7}" type="presParOf" srcId="{BE1F8A8C-99A0-4375-AFA5-E418FF7DCA93}" destId="{7CC03556-C362-4D70-B157-605309AD999A}" srcOrd="0" destOrd="0" presId="urn:microsoft.com/office/officeart/2005/8/layout/hierarchy4"/>
    <dgm:cxn modelId="{1A66B11C-A838-47FF-8724-910A4FBD5C74}" type="presParOf" srcId="{7CC03556-C362-4D70-B157-605309AD999A}" destId="{AB21BDF2-DE10-4ECA-875B-A92B989E9EBC}" srcOrd="0" destOrd="0" presId="urn:microsoft.com/office/officeart/2005/8/layout/hierarchy4"/>
    <dgm:cxn modelId="{26A4FB8E-BCF2-4E53-AB55-B17271D1EF05}" type="presParOf" srcId="{7CC03556-C362-4D70-B157-605309AD999A}" destId="{E6F12676-D164-45E8-9A10-0D552B489483}" srcOrd="1" destOrd="0" presId="urn:microsoft.com/office/officeart/2005/8/layout/hierarchy4"/>
    <dgm:cxn modelId="{84D632C0-6DA7-4608-95EB-7E3972322B12}" type="presParOf" srcId="{6B3F4A8D-58BB-426D-8677-A8C7DFD259D7}" destId="{1F7A7E5E-63DD-4530-ABA0-1D6D8BFBE77B}" srcOrd="1" destOrd="0" presId="urn:microsoft.com/office/officeart/2005/8/layout/hierarchy4"/>
    <dgm:cxn modelId="{CF1BAD6B-23E7-4A77-8546-D86B9B64DFE6}" type="presParOf" srcId="{6B3F4A8D-58BB-426D-8677-A8C7DFD259D7}" destId="{E348D6FB-BF2B-402A-9DA4-6B8898B7C4FB}" srcOrd="2" destOrd="0" presId="urn:microsoft.com/office/officeart/2005/8/layout/hierarchy4"/>
    <dgm:cxn modelId="{659613E7-FB0F-409A-BBD3-53F678358E54}" type="presParOf" srcId="{E348D6FB-BF2B-402A-9DA4-6B8898B7C4FB}" destId="{DF5E072D-A58B-44CF-BB24-A0588A9FBAEB}" srcOrd="0" destOrd="0" presId="urn:microsoft.com/office/officeart/2005/8/layout/hierarchy4"/>
    <dgm:cxn modelId="{527AE81D-E669-4D8A-9B52-FF6C6810EFD6}" type="presParOf" srcId="{E348D6FB-BF2B-402A-9DA4-6B8898B7C4FB}" destId="{FE65E22D-211C-45CB-8E08-02C195E6AAA3}" srcOrd="1" destOrd="0" presId="urn:microsoft.com/office/officeart/2005/8/layout/hierarchy4"/>
    <dgm:cxn modelId="{62A4F2B8-BD0A-47C5-AD42-5EFA86020ACF}" type="presParOf" srcId="{E348D6FB-BF2B-402A-9DA4-6B8898B7C4FB}" destId="{C7B04709-DBCA-41F9-976B-EF08CA043303}" srcOrd="2" destOrd="0" presId="urn:microsoft.com/office/officeart/2005/8/layout/hierarchy4"/>
    <dgm:cxn modelId="{9141C7DF-67F0-4004-8A22-D831B600A265}" type="presParOf" srcId="{C7B04709-DBCA-41F9-976B-EF08CA043303}" destId="{1EAC1299-F769-4221-8EFE-89450FA71868}" srcOrd="0" destOrd="0" presId="urn:microsoft.com/office/officeart/2005/8/layout/hierarchy4"/>
    <dgm:cxn modelId="{EE12895C-26AD-414B-B177-D8AA2E888CA1}" type="presParOf" srcId="{1EAC1299-F769-4221-8EFE-89450FA71868}" destId="{3CDE1BAB-20E8-4CEA-86F8-7B94BF352910}" srcOrd="0" destOrd="0" presId="urn:microsoft.com/office/officeart/2005/8/layout/hierarchy4"/>
    <dgm:cxn modelId="{2AB47702-A31D-435B-88FF-F0042B5F8290}" type="presParOf" srcId="{1EAC1299-F769-4221-8EFE-89450FA71868}" destId="{61F5855F-806A-49AE-9542-79A318C7D7BE}" srcOrd="1" destOrd="0" presId="urn:microsoft.com/office/officeart/2005/8/layout/hierarchy4"/>
    <dgm:cxn modelId="{1AE1FBD6-4A69-45B2-AE6B-8326110E2B05}" type="presParOf" srcId="{6B3F4A8D-58BB-426D-8677-A8C7DFD259D7}" destId="{578A7E4F-C131-4566-B275-0F12C1DA3FEE}" srcOrd="3" destOrd="0" presId="urn:microsoft.com/office/officeart/2005/8/layout/hierarchy4"/>
    <dgm:cxn modelId="{3E68D263-67E3-4FFC-8B52-442ACD3D90BA}" type="presParOf" srcId="{6B3F4A8D-58BB-426D-8677-A8C7DFD259D7}" destId="{4DFF583D-1290-449F-857A-52F7088912A3}" srcOrd="4" destOrd="0" presId="urn:microsoft.com/office/officeart/2005/8/layout/hierarchy4"/>
    <dgm:cxn modelId="{916BE786-F7EC-49C1-A5F4-9193B745F83E}" type="presParOf" srcId="{4DFF583D-1290-449F-857A-52F7088912A3}" destId="{41F48FA5-584B-4815-9CD8-A76BA4BA40E9}" srcOrd="0" destOrd="0" presId="urn:microsoft.com/office/officeart/2005/8/layout/hierarchy4"/>
    <dgm:cxn modelId="{50D52312-ED3F-49B9-80C1-7EBD8EE78779}" type="presParOf" srcId="{4DFF583D-1290-449F-857A-52F7088912A3}" destId="{9A393AC4-AC4E-4FA7-97AA-21F1E46E5B5C}" srcOrd="1" destOrd="0" presId="urn:microsoft.com/office/officeart/2005/8/layout/hierarchy4"/>
    <dgm:cxn modelId="{EA1F6396-C244-468E-9690-F63286AF614F}" type="presParOf" srcId="{4DFF583D-1290-449F-857A-52F7088912A3}" destId="{AB0F4852-7BF5-42DE-8B42-81EFBB12F1CD}" srcOrd="2" destOrd="0" presId="urn:microsoft.com/office/officeart/2005/8/layout/hierarchy4"/>
    <dgm:cxn modelId="{5E96AD33-E14D-4810-AC47-5597CF8ECEB2}" type="presParOf" srcId="{AB0F4852-7BF5-42DE-8B42-81EFBB12F1CD}" destId="{5F34BFB6-79AE-4444-B458-62DD923474A5}" srcOrd="0" destOrd="0" presId="urn:microsoft.com/office/officeart/2005/8/layout/hierarchy4"/>
    <dgm:cxn modelId="{BB51BEC1-4A29-454D-B471-A56188C23F2F}" type="presParOf" srcId="{5F34BFB6-79AE-4444-B458-62DD923474A5}" destId="{1D2FD69E-9081-4F07-AD28-6C8A700720E1}" srcOrd="0" destOrd="0" presId="urn:microsoft.com/office/officeart/2005/8/layout/hierarchy4"/>
    <dgm:cxn modelId="{5D3F4425-0167-4FA9-97E2-A1B2D2B9D13D}" type="presParOf" srcId="{5F34BFB6-79AE-4444-B458-62DD923474A5}" destId="{43ABCD8A-A314-4CD8-9203-0ABF656B366E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174E2509-A24C-4A09-9862-856362F84795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2938983A-950B-4CC5-952B-30AAB1CF1B3A}">
      <dgm:prSet phldrT="[Texto]"/>
      <dgm:spPr/>
      <dgm:t>
        <a:bodyPr/>
        <a:lstStyle/>
        <a:p>
          <a:r>
            <a:rPr lang="es-MX" b="1" dirty="0"/>
            <a:t>Paso 1: </a:t>
          </a:r>
          <a:r>
            <a:rPr lang="es-MX" b="0" dirty="0"/>
            <a:t>d</a:t>
          </a:r>
          <a:r>
            <a:rPr lang="es-MX" dirty="0"/>
            <a:t>eterminar la posición financiera actual</a:t>
          </a:r>
        </a:p>
      </dgm:t>
    </dgm:pt>
    <dgm:pt modelId="{63D7E6C1-A1C2-40DA-BE22-139FD94B17D9}" type="parTrans" cxnId="{09E20A23-BFB5-483C-BF77-E00798E5B5C1}">
      <dgm:prSet/>
      <dgm:spPr/>
      <dgm:t>
        <a:bodyPr/>
        <a:lstStyle/>
        <a:p>
          <a:endParaRPr lang="es-MX"/>
        </a:p>
      </dgm:t>
    </dgm:pt>
    <dgm:pt modelId="{49578FF2-FE26-4963-B5AC-824A546454DB}" type="sibTrans" cxnId="{09E20A23-BFB5-483C-BF77-E00798E5B5C1}">
      <dgm:prSet/>
      <dgm:spPr/>
      <dgm:t>
        <a:bodyPr/>
        <a:lstStyle/>
        <a:p>
          <a:endParaRPr lang="es-MX"/>
        </a:p>
      </dgm:t>
    </dgm:pt>
    <dgm:pt modelId="{7BCCD6FA-0502-46DC-8B53-E4EE84D6663F}">
      <dgm:prSet phldrT="[Texto]"/>
      <dgm:spPr/>
      <dgm:t>
        <a:bodyPr/>
        <a:lstStyle/>
        <a:p>
          <a:r>
            <a:rPr lang="es-MX" b="1" dirty="0"/>
            <a:t>Paso 2: </a:t>
          </a:r>
          <a:r>
            <a:rPr lang="es-MX" dirty="0"/>
            <a:t>establecer metas</a:t>
          </a:r>
        </a:p>
      </dgm:t>
    </dgm:pt>
    <dgm:pt modelId="{199C0B88-C39D-45C0-A052-9E307D1F0D0A}" type="parTrans" cxnId="{BCBA2A71-19F6-40EB-9082-88DAF92D6063}">
      <dgm:prSet/>
      <dgm:spPr/>
      <dgm:t>
        <a:bodyPr/>
        <a:lstStyle/>
        <a:p>
          <a:endParaRPr lang="es-MX"/>
        </a:p>
      </dgm:t>
    </dgm:pt>
    <dgm:pt modelId="{CC849FE2-4596-4DE3-97C3-17BBDB535614}" type="sibTrans" cxnId="{BCBA2A71-19F6-40EB-9082-88DAF92D6063}">
      <dgm:prSet/>
      <dgm:spPr/>
      <dgm:t>
        <a:bodyPr/>
        <a:lstStyle/>
        <a:p>
          <a:endParaRPr lang="es-MX"/>
        </a:p>
      </dgm:t>
    </dgm:pt>
    <dgm:pt modelId="{A6B106BB-A104-4C02-81EB-E1EE8A429961}">
      <dgm:prSet phldrT="[Texto]"/>
      <dgm:spPr/>
      <dgm:t>
        <a:bodyPr/>
        <a:lstStyle/>
        <a:p>
          <a:r>
            <a:rPr lang="es-MX" b="1" dirty="0"/>
            <a:t>Paso 3: </a:t>
          </a:r>
          <a:r>
            <a:rPr lang="es-MX" dirty="0"/>
            <a:t>desarrollar un plan </a:t>
          </a:r>
        </a:p>
      </dgm:t>
    </dgm:pt>
    <dgm:pt modelId="{FD5CFC46-21B0-49E8-B24F-D3AC8FE88468}" type="parTrans" cxnId="{643016DF-ED8A-452B-90F9-3EC7781E363E}">
      <dgm:prSet/>
      <dgm:spPr/>
      <dgm:t>
        <a:bodyPr/>
        <a:lstStyle/>
        <a:p>
          <a:endParaRPr lang="es-MX"/>
        </a:p>
      </dgm:t>
    </dgm:pt>
    <dgm:pt modelId="{CD729B82-CEA7-4D01-B08C-2157067A9DD2}" type="sibTrans" cxnId="{643016DF-ED8A-452B-90F9-3EC7781E363E}">
      <dgm:prSet/>
      <dgm:spPr/>
      <dgm:t>
        <a:bodyPr/>
        <a:lstStyle/>
        <a:p>
          <a:endParaRPr lang="es-MX"/>
        </a:p>
      </dgm:t>
    </dgm:pt>
    <dgm:pt modelId="{2211FF1C-F1EB-49A4-8E66-5043429CD072}">
      <dgm:prSet phldrT="[Texto]"/>
      <dgm:spPr/>
      <dgm:t>
        <a:bodyPr/>
        <a:lstStyle/>
        <a:p>
          <a:r>
            <a:rPr lang="es-MX" b="1" dirty="0"/>
            <a:t>Paso 4: </a:t>
          </a:r>
          <a:r>
            <a:rPr lang="es-MX" dirty="0"/>
            <a:t>mantener registros simples</a:t>
          </a:r>
        </a:p>
      </dgm:t>
    </dgm:pt>
    <dgm:pt modelId="{9F142FF1-C924-4592-9DBC-4AA128BF0E6B}" type="parTrans" cxnId="{79E9DC01-B0D2-4633-9512-1812F6735E1E}">
      <dgm:prSet/>
      <dgm:spPr/>
      <dgm:t>
        <a:bodyPr/>
        <a:lstStyle/>
        <a:p>
          <a:endParaRPr lang="es-MX"/>
        </a:p>
      </dgm:t>
    </dgm:pt>
    <dgm:pt modelId="{B796ECED-8B0E-43AC-9EFA-02368614CB21}" type="sibTrans" cxnId="{79E9DC01-B0D2-4633-9512-1812F6735E1E}">
      <dgm:prSet/>
      <dgm:spPr/>
      <dgm:t>
        <a:bodyPr/>
        <a:lstStyle/>
        <a:p>
          <a:endParaRPr lang="es-MX"/>
        </a:p>
      </dgm:t>
    </dgm:pt>
    <dgm:pt modelId="{A8B4144E-E39D-4402-A045-F78AA2CE782A}">
      <dgm:prSet phldrT="[Texto]"/>
      <dgm:spPr/>
      <dgm:t>
        <a:bodyPr/>
        <a:lstStyle/>
        <a:p>
          <a:r>
            <a:rPr lang="es-MX" b="1" dirty="0"/>
            <a:t>Paso 5: </a:t>
          </a:r>
          <a:r>
            <a:rPr lang="es-MX" dirty="0"/>
            <a:t>crear un presupuesto</a:t>
          </a:r>
        </a:p>
      </dgm:t>
    </dgm:pt>
    <dgm:pt modelId="{E7BB3DA8-3D00-4B90-B293-15A633621C32}" type="parTrans" cxnId="{155B1CC4-9117-436C-900C-B08093E78262}">
      <dgm:prSet/>
      <dgm:spPr/>
      <dgm:t>
        <a:bodyPr/>
        <a:lstStyle/>
        <a:p>
          <a:endParaRPr lang="es-MX"/>
        </a:p>
      </dgm:t>
    </dgm:pt>
    <dgm:pt modelId="{DD43BE5E-4B55-48F4-951C-18067887BC8A}" type="sibTrans" cxnId="{155B1CC4-9117-436C-900C-B08093E78262}">
      <dgm:prSet/>
      <dgm:spPr/>
      <dgm:t>
        <a:bodyPr/>
        <a:lstStyle/>
        <a:p>
          <a:endParaRPr lang="es-MX"/>
        </a:p>
      </dgm:t>
    </dgm:pt>
    <dgm:pt modelId="{8C3A4B93-9E37-4D82-AF15-FBAF0634B3BD}">
      <dgm:prSet phldrT="[Texto]"/>
      <dgm:spPr/>
      <dgm:t>
        <a:bodyPr/>
        <a:lstStyle/>
        <a:p>
          <a:r>
            <a:rPr lang="es-MX" b="1" dirty="0"/>
            <a:t>Paso 6: </a:t>
          </a:r>
          <a:r>
            <a:rPr lang="es-MX" dirty="0"/>
            <a:t>revisar el progreso</a:t>
          </a:r>
        </a:p>
      </dgm:t>
    </dgm:pt>
    <dgm:pt modelId="{1789533F-BF47-4DD4-8CE3-4955489CB2D4}" type="parTrans" cxnId="{E8CB2528-B8C8-41AE-BC59-30EDE138128C}">
      <dgm:prSet/>
      <dgm:spPr/>
      <dgm:t>
        <a:bodyPr/>
        <a:lstStyle/>
        <a:p>
          <a:endParaRPr lang="es-MX"/>
        </a:p>
      </dgm:t>
    </dgm:pt>
    <dgm:pt modelId="{62B67D56-2F3B-4275-816D-2940C37DCD80}" type="sibTrans" cxnId="{E8CB2528-B8C8-41AE-BC59-30EDE138128C}">
      <dgm:prSet/>
      <dgm:spPr/>
      <dgm:t>
        <a:bodyPr/>
        <a:lstStyle/>
        <a:p>
          <a:endParaRPr lang="es-MX"/>
        </a:p>
      </dgm:t>
    </dgm:pt>
    <dgm:pt modelId="{E4E1EEAC-EF2B-4180-8888-F03B19EFAD13}" type="pres">
      <dgm:prSet presAssocID="{174E2509-A24C-4A09-9862-856362F84795}" presName="linearFlow" presStyleCnt="0">
        <dgm:presLayoutVars>
          <dgm:resizeHandles val="exact"/>
        </dgm:presLayoutVars>
      </dgm:prSet>
      <dgm:spPr/>
    </dgm:pt>
    <dgm:pt modelId="{DC6A6A73-75A1-45CA-9CFA-0E58504F4836}" type="pres">
      <dgm:prSet presAssocID="{2938983A-950B-4CC5-952B-30AAB1CF1B3A}" presName="node" presStyleLbl="node1" presStyleIdx="0" presStyleCnt="6" custScaleX="143303">
        <dgm:presLayoutVars>
          <dgm:bulletEnabled val="1"/>
        </dgm:presLayoutVars>
      </dgm:prSet>
      <dgm:spPr/>
    </dgm:pt>
    <dgm:pt modelId="{5EF53A87-AE00-4111-A56F-54394EE5E516}" type="pres">
      <dgm:prSet presAssocID="{49578FF2-FE26-4963-B5AC-824A546454DB}" presName="sibTrans" presStyleLbl="sibTrans2D1" presStyleIdx="0" presStyleCnt="5"/>
      <dgm:spPr/>
    </dgm:pt>
    <dgm:pt modelId="{B0D1B443-1642-4D2C-8B50-798E13B9023E}" type="pres">
      <dgm:prSet presAssocID="{49578FF2-FE26-4963-B5AC-824A546454DB}" presName="connectorText" presStyleLbl="sibTrans2D1" presStyleIdx="0" presStyleCnt="5"/>
      <dgm:spPr/>
    </dgm:pt>
    <dgm:pt modelId="{FEEDCF76-DC29-4DE4-A22B-7C809F2F5EB7}" type="pres">
      <dgm:prSet presAssocID="{7BCCD6FA-0502-46DC-8B53-E4EE84D6663F}" presName="node" presStyleLbl="node1" presStyleIdx="1" presStyleCnt="6" custScaleX="143303">
        <dgm:presLayoutVars>
          <dgm:bulletEnabled val="1"/>
        </dgm:presLayoutVars>
      </dgm:prSet>
      <dgm:spPr/>
    </dgm:pt>
    <dgm:pt modelId="{4EC79CCB-D7A1-4FF9-8262-EC116FC18C11}" type="pres">
      <dgm:prSet presAssocID="{CC849FE2-4596-4DE3-97C3-17BBDB535614}" presName="sibTrans" presStyleLbl="sibTrans2D1" presStyleIdx="1" presStyleCnt="5"/>
      <dgm:spPr/>
    </dgm:pt>
    <dgm:pt modelId="{178F5D44-7525-428F-B5CA-92DDB7AB3E01}" type="pres">
      <dgm:prSet presAssocID="{CC849FE2-4596-4DE3-97C3-17BBDB535614}" presName="connectorText" presStyleLbl="sibTrans2D1" presStyleIdx="1" presStyleCnt="5"/>
      <dgm:spPr/>
    </dgm:pt>
    <dgm:pt modelId="{149BCABD-36AF-4911-85D7-D823AA0B037C}" type="pres">
      <dgm:prSet presAssocID="{A6B106BB-A104-4C02-81EB-E1EE8A429961}" presName="node" presStyleLbl="node1" presStyleIdx="2" presStyleCnt="6" custScaleX="143303">
        <dgm:presLayoutVars>
          <dgm:bulletEnabled val="1"/>
        </dgm:presLayoutVars>
      </dgm:prSet>
      <dgm:spPr/>
    </dgm:pt>
    <dgm:pt modelId="{72773CBA-46B1-4F3B-B65A-6F929448D326}" type="pres">
      <dgm:prSet presAssocID="{CD729B82-CEA7-4D01-B08C-2157067A9DD2}" presName="sibTrans" presStyleLbl="sibTrans2D1" presStyleIdx="2" presStyleCnt="5"/>
      <dgm:spPr/>
    </dgm:pt>
    <dgm:pt modelId="{6A533A00-D9D7-47C3-9736-09C2F5851505}" type="pres">
      <dgm:prSet presAssocID="{CD729B82-CEA7-4D01-B08C-2157067A9DD2}" presName="connectorText" presStyleLbl="sibTrans2D1" presStyleIdx="2" presStyleCnt="5"/>
      <dgm:spPr/>
    </dgm:pt>
    <dgm:pt modelId="{E6D03215-8BF5-4319-A36D-291504C05F2A}" type="pres">
      <dgm:prSet presAssocID="{2211FF1C-F1EB-49A4-8E66-5043429CD072}" presName="node" presStyleLbl="node1" presStyleIdx="3" presStyleCnt="6" custScaleX="143303">
        <dgm:presLayoutVars>
          <dgm:bulletEnabled val="1"/>
        </dgm:presLayoutVars>
      </dgm:prSet>
      <dgm:spPr/>
    </dgm:pt>
    <dgm:pt modelId="{9557B973-B3C6-45B8-98B2-51E90990D4D1}" type="pres">
      <dgm:prSet presAssocID="{B796ECED-8B0E-43AC-9EFA-02368614CB21}" presName="sibTrans" presStyleLbl="sibTrans2D1" presStyleIdx="3" presStyleCnt="5"/>
      <dgm:spPr/>
    </dgm:pt>
    <dgm:pt modelId="{B8DF09B6-1EAD-4D01-85EC-CE510959D839}" type="pres">
      <dgm:prSet presAssocID="{B796ECED-8B0E-43AC-9EFA-02368614CB21}" presName="connectorText" presStyleLbl="sibTrans2D1" presStyleIdx="3" presStyleCnt="5"/>
      <dgm:spPr/>
    </dgm:pt>
    <dgm:pt modelId="{C705B78B-1EB2-4CE5-86FD-2F1F5682D9A2}" type="pres">
      <dgm:prSet presAssocID="{A8B4144E-E39D-4402-A045-F78AA2CE782A}" presName="node" presStyleLbl="node1" presStyleIdx="4" presStyleCnt="6" custScaleX="143303">
        <dgm:presLayoutVars>
          <dgm:bulletEnabled val="1"/>
        </dgm:presLayoutVars>
      </dgm:prSet>
      <dgm:spPr/>
    </dgm:pt>
    <dgm:pt modelId="{0601EF61-3628-45E0-9EAF-FB0BFA34F86C}" type="pres">
      <dgm:prSet presAssocID="{DD43BE5E-4B55-48F4-951C-18067887BC8A}" presName="sibTrans" presStyleLbl="sibTrans2D1" presStyleIdx="4" presStyleCnt="5"/>
      <dgm:spPr/>
    </dgm:pt>
    <dgm:pt modelId="{234239DC-9CBA-4DAA-9681-B0DE63C35F69}" type="pres">
      <dgm:prSet presAssocID="{DD43BE5E-4B55-48F4-951C-18067887BC8A}" presName="connectorText" presStyleLbl="sibTrans2D1" presStyleIdx="4" presStyleCnt="5"/>
      <dgm:spPr/>
    </dgm:pt>
    <dgm:pt modelId="{15C80B88-0C63-4F8A-BA66-1BCF6211A922}" type="pres">
      <dgm:prSet presAssocID="{8C3A4B93-9E37-4D82-AF15-FBAF0634B3BD}" presName="node" presStyleLbl="node1" presStyleIdx="5" presStyleCnt="6" custScaleX="143303">
        <dgm:presLayoutVars>
          <dgm:bulletEnabled val="1"/>
        </dgm:presLayoutVars>
      </dgm:prSet>
      <dgm:spPr/>
    </dgm:pt>
  </dgm:ptLst>
  <dgm:cxnLst>
    <dgm:cxn modelId="{FBCD8800-0D7A-4E37-9E58-D39DDA20D502}" type="presOf" srcId="{DD43BE5E-4B55-48F4-951C-18067887BC8A}" destId="{234239DC-9CBA-4DAA-9681-B0DE63C35F69}" srcOrd="1" destOrd="0" presId="urn:microsoft.com/office/officeart/2005/8/layout/process2"/>
    <dgm:cxn modelId="{79E9DC01-B0D2-4633-9512-1812F6735E1E}" srcId="{174E2509-A24C-4A09-9862-856362F84795}" destId="{2211FF1C-F1EB-49A4-8E66-5043429CD072}" srcOrd="3" destOrd="0" parTransId="{9F142FF1-C924-4592-9DBC-4AA128BF0E6B}" sibTransId="{B796ECED-8B0E-43AC-9EFA-02368614CB21}"/>
    <dgm:cxn modelId="{3B2A860C-AD70-4855-96B6-DE0141B2134E}" type="presOf" srcId="{8C3A4B93-9E37-4D82-AF15-FBAF0634B3BD}" destId="{15C80B88-0C63-4F8A-BA66-1BCF6211A922}" srcOrd="0" destOrd="0" presId="urn:microsoft.com/office/officeart/2005/8/layout/process2"/>
    <dgm:cxn modelId="{63B6B321-CFA5-49D6-9476-FFE97CF97B8E}" type="presOf" srcId="{2938983A-950B-4CC5-952B-30AAB1CF1B3A}" destId="{DC6A6A73-75A1-45CA-9CFA-0E58504F4836}" srcOrd="0" destOrd="0" presId="urn:microsoft.com/office/officeart/2005/8/layout/process2"/>
    <dgm:cxn modelId="{84689122-A0B6-4219-9782-24D77AC9310B}" type="presOf" srcId="{7BCCD6FA-0502-46DC-8B53-E4EE84D6663F}" destId="{FEEDCF76-DC29-4DE4-A22B-7C809F2F5EB7}" srcOrd="0" destOrd="0" presId="urn:microsoft.com/office/officeart/2005/8/layout/process2"/>
    <dgm:cxn modelId="{09E20A23-BFB5-483C-BF77-E00798E5B5C1}" srcId="{174E2509-A24C-4A09-9862-856362F84795}" destId="{2938983A-950B-4CC5-952B-30AAB1CF1B3A}" srcOrd="0" destOrd="0" parTransId="{63D7E6C1-A1C2-40DA-BE22-139FD94B17D9}" sibTransId="{49578FF2-FE26-4963-B5AC-824A546454DB}"/>
    <dgm:cxn modelId="{8ACD2625-A047-41A0-9DA0-6CB8C5D90372}" type="presOf" srcId="{CC849FE2-4596-4DE3-97C3-17BBDB535614}" destId="{178F5D44-7525-428F-B5CA-92DDB7AB3E01}" srcOrd="1" destOrd="0" presId="urn:microsoft.com/office/officeart/2005/8/layout/process2"/>
    <dgm:cxn modelId="{E8CB2528-B8C8-41AE-BC59-30EDE138128C}" srcId="{174E2509-A24C-4A09-9862-856362F84795}" destId="{8C3A4B93-9E37-4D82-AF15-FBAF0634B3BD}" srcOrd="5" destOrd="0" parTransId="{1789533F-BF47-4DD4-8CE3-4955489CB2D4}" sibTransId="{62B67D56-2F3B-4275-816D-2940C37DCD80}"/>
    <dgm:cxn modelId="{B158D034-FF10-47B4-9F04-B8D6FE676B7A}" type="presOf" srcId="{174E2509-A24C-4A09-9862-856362F84795}" destId="{E4E1EEAC-EF2B-4180-8888-F03B19EFAD13}" srcOrd="0" destOrd="0" presId="urn:microsoft.com/office/officeart/2005/8/layout/process2"/>
    <dgm:cxn modelId="{D58A9964-CE15-487B-A87D-FF758953AFF0}" type="presOf" srcId="{49578FF2-FE26-4963-B5AC-824A546454DB}" destId="{5EF53A87-AE00-4111-A56F-54394EE5E516}" srcOrd="0" destOrd="0" presId="urn:microsoft.com/office/officeart/2005/8/layout/process2"/>
    <dgm:cxn modelId="{8B930A6C-24E7-4306-B9ED-166BEC0B0857}" type="presOf" srcId="{DD43BE5E-4B55-48F4-951C-18067887BC8A}" destId="{0601EF61-3628-45E0-9EAF-FB0BFA34F86C}" srcOrd="0" destOrd="0" presId="urn:microsoft.com/office/officeart/2005/8/layout/process2"/>
    <dgm:cxn modelId="{BCBA2A71-19F6-40EB-9082-88DAF92D6063}" srcId="{174E2509-A24C-4A09-9862-856362F84795}" destId="{7BCCD6FA-0502-46DC-8B53-E4EE84D6663F}" srcOrd="1" destOrd="0" parTransId="{199C0B88-C39D-45C0-A052-9E307D1F0D0A}" sibTransId="{CC849FE2-4596-4DE3-97C3-17BBDB535614}"/>
    <dgm:cxn modelId="{1EC49A79-7931-42C7-B754-D62C6CDD2121}" type="presOf" srcId="{CC849FE2-4596-4DE3-97C3-17BBDB535614}" destId="{4EC79CCB-D7A1-4FF9-8262-EC116FC18C11}" srcOrd="0" destOrd="0" presId="urn:microsoft.com/office/officeart/2005/8/layout/process2"/>
    <dgm:cxn modelId="{51D13186-D6DC-400F-87C6-A3261738DF67}" type="presOf" srcId="{A6B106BB-A104-4C02-81EB-E1EE8A429961}" destId="{149BCABD-36AF-4911-85D7-D823AA0B037C}" srcOrd="0" destOrd="0" presId="urn:microsoft.com/office/officeart/2005/8/layout/process2"/>
    <dgm:cxn modelId="{0AAB2187-D490-49D4-98C0-6720D5F1884C}" type="presOf" srcId="{2211FF1C-F1EB-49A4-8E66-5043429CD072}" destId="{E6D03215-8BF5-4319-A36D-291504C05F2A}" srcOrd="0" destOrd="0" presId="urn:microsoft.com/office/officeart/2005/8/layout/process2"/>
    <dgm:cxn modelId="{83EA5187-BBBA-47A0-9DB5-D5C855D0D67C}" type="presOf" srcId="{A8B4144E-E39D-4402-A045-F78AA2CE782A}" destId="{C705B78B-1EB2-4CE5-86FD-2F1F5682D9A2}" srcOrd="0" destOrd="0" presId="urn:microsoft.com/office/officeart/2005/8/layout/process2"/>
    <dgm:cxn modelId="{2AB321A5-3734-4ED5-92E9-F9EB9E4C6FE2}" type="presOf" srcId="{B796ECED-8B0E-43AC-9EFA-02368614CB21}" destId="{B8DF09B6-1EAD-4D01-85EC-CE510959D839}" srcOrd="1" destOrd="0" presId="urn:microsoft.com/office/officeart/2005/8/layout/process2"/>
    <dgm:cxn modelId="{155B1CC4-9117-436C-900C-B08093E78262}" srcId="{174E2509-A24C-4A09-9862-856362F84795}" destId="{A8B4144E-E39D-4402-A045-F78AA2CE782A}" srcOrd="4" destOrd="0" parTransId="{E7BB3DA8-3D00-4B90-B293-15A633621C32}" sibTransId="{DD43BE5E-4B55-48F4-951C-18067887BC8A}"/>
    <dgm:cxn modelId="{518B2FCB-6084-402E-AC9D-7F7401598F80}" type="presOf" srcId="{B796ECED-8B0E-43AC-9EFA-02368614CB21}" destId="{9557B973-B3C6-45B8-98B2-51E90990D4D1}" srcOrd="0" destOrd="0" presId="urn:microsoft.com/office/officeart/2005/8/layout/process2"/>
    <dgm:cxn modelId="{4885E2CD-2E44-47BC-A894-35456037F7FE}" type="presOf" srcId="{49578FF2-FE26-4963-B5AC-824A546454DB}" destId="{B0D1B443-1642-4D2C-8B50-798E13B9023E}" srcOrd="1" destOrd="0" presId="urn:microsoft.com/office/officeart/2005/8/layout/process2"/>
    <dgm:cxn modelId="{520B31D4-FDFF-4051-8AFD-C70A52274FAF}" type="presOf" srcId="{CD729B82-CEA7-4D01-B08C-2157067A9DD2}" destId="{6A533A00-D9D7-47C3-9736-09C2F5851505}" srcOrd="1" destOrd="0" presId="urn:microsoft.com/office/officeart/2005/8/layout/process2"/>
    <dgm:cxn modelId="{643016DF-ED8A-452B-90F9-3EC7781E363E}" srcId="{174E2509-A24C-4A09-9862-856362F84795}" destId="{A6B106BB-A104-4C02-81EB-E1EE8A429961}" srcOrd="2" destOrd="0" parTransId="{FD5CFC46-21B0-49E8-B24F-D3AC8FE88468}" sibTransId="{CD729B82-CEA7-4D01-B08C-2157067A9DD2}"/>
    <dgm:cxn modelId="{18EFD6F9-D5FA-45E7-916C-BA769D98750E}" type="presOf" srcId="{CD729B82-CEA7-4D01-B08C-2157067A9DD2}" destId="{72773CBA-46B1-4F3B-B65A-6F929448D326}" srcOrd="0" destOrd="0" presId="urn:microsoft.com/office/officeart/2005/8/layout/process2"/>
    <dgm:cxn modelId="{DC3F5C33-1485-4C21-90D5-D492981139C3}" type="presParOf" srcId="{E4E1EEAC-EF2B-4180-8888-F03B19EFAD13}" destId="{DC6A6A73-75A1-45CA-9CFA-0E58504F4836}" srcOrd="0" destOrd="0" presId="urn:microsoft.com/office/officeart/2005/8/layout/process2"/>
    <dgm:cxn modelId="{7985F78D-325C-433B-B4F1-55603803D5B5}" type="presParOf" srcId="{E4E1EEAC-EF2B-4180-8888-F03B19EFAD13}" destId="{5EF53A87-AE00-4111-A56F-54394EE5E516}" srcOrd="1" destOrd="0" presId="urn:microsoft.com/office/officeart/2005/8/layout/process2"/>
    <dgm:cxn modelId="{BFDC9123-3DB2-424A-A33E-16BAA247DE2C}" type="presParOf" srcId="{5EF53A87-AE00-4111-A56F-54394EE5E516}" destId="{B0D1B443-1642-4D2C-8B50-798E13B9023E}" srcOrd="0" destOrd="0" presId="urn:microsoft.com/office/officeart/2005/8/layout/process2"/>
    <dgm:cxn modelId="{EDADC79C-CBC1-41F2-9F8D-795AD28674F5}" type="presParOf" srcId="{E4E1EEAC-EF2B-4180-8888-F03B19EFAD13}" destId="{FEEDCF76-DC29-4DE4-A22B-7C809F2F5EB7}" srcOrd="2" destOrd="0" presId="urn:microsoft.com/office/officeart/2005/8/layout/process2"/>
    <dgm:cxn modelId="{B2FB35D8-6803-4B5A-8CA2-C722022AE381}" type="presParOf" srcId="{E4E1EEAC-EF2B-4180-8888-F03B19EFAD13}" destId="{4EC79CCB-D7A1-4FF9-8262-EC116FC18C11}" srcOrd="3" destOrd="0" presId="urn:microsoft.com/office/officeart/2005/8/layout/process2"/>
    <dgm:cxn modelId="{76C144FA-AAD0-4FCA-9624-C1D88B38E659}" type="presParOf" srcId="{4EC79CCB-D7A1-4FF9-8262-EC116FC18C11}" destId="{178F5D44-7525-428F-B5CA-92DDB7AB3E01}" srcOrd="0" destOrd="0" presId="urn:microsoft.com/office/officeart/2005/8/layout/process2"/>
    <dgm:cxn modelId="{AB648908-426D-4878-8AB0-65575B091B86}" type="presParOf" srcId="{E4E1EEAC-EF2B-4180-8888-F03B19EFAD13}" destId="{149BCABD-36AF-4911-85D7-D823AA0B037C}" srcOrd="4" destOrd="0" presId="urn:microsoft.com/office/officeart/2005/8/layout/process2"/>
    <dgm:cxn modelId="{F2689903-7073-437B-AFD1-3AE57C94101E}" type="presParOf" srcId="{E4E1EEAC-EF2B-4180-8888-F03B19EFAD13}" destId="{72773CBA-46B1-4F3B-B65A-6F929448D326}" srcOrd="5" destOrd="0" presId="urn:microsoft.com/office/officeart/2005/8/layout/process2"/>
    <dgm:cxn modelId="{579726A6-DF6B-469C-83AF-EFF86DA53752}" type="presParOf" srcId="{72773CBA-46B1-4F3B-B65A-6F929448D326}" destId="{6A533A00-D9D7-47C3-9736-09C2F5851505}" srcOrd="0" destOrd="0" presId="urn:microsoft.com/office/officeart/2005/8/layout/process2"/>
    <dgm:cxn modelId="{EF6F613B-B964-41D8-971F-C81DB4323E04}" type="presParOf" srcId="{E4E1EEAC-EF2B-4180-8888-F03B19EFAD13}" destId="{E6D03215-8BF5-4319-A36D-291504C05F2A}" srcOrd="6" destOrd="0" presId="urn:microsoft.com/office/officeart/2005/8/layout/process2"/>
    <dgm:cxn modelId="{3F20CBAE-C09B-4C97-8B15-4FAB02EEDD8C}" type="presParOf" srcId="{E4E1EEAC-EF2B-4180-8888-F03B19EFAD13}" destId="{9557B973-B3C6-45B8-98B2-51E90990D4D1}" srcOrd="7" destOrd="0" presId="urn:microsoft.com/office/officeart/2005/8/layout/process2"/>
    <dgm:cxn modelId="{2D28257D-418B-444C-9B13-557C14F19079}" type="presParOf" srcId="{9557B973-B3C6-45B8-98B2-51E90990D4D1}" destId="{B8DF09B6-1EAD-4D01-85EC-CE510959D839}" srcOrd="0" destOrd="0" presId="urn:microsoft.com/office/officeart/2005/8/layout/process2"/>
    <dgm:cxn modelId="{113F2E15-7658-47CA-969A-9267A20D9019}" type="presParOf" srcId="{E4E1EEAC-EF2B-4180-8888-F03B19EFAD13}" destId="{C705B78B-1EB2-4CE5-86FD-2F1F5682D9A2}" srcOrd="8" destOrd="0" presId="urn:microsoft.com/office/officeart/2005/8/layout/process2"/>
    <dgm:cxn modelId="{F6C8FF1A-25F4-45BD-B881-89182CFAF0EF}" type="presParOf" srcId="{E4E1EEAC-EF2B-4180-8888-F03B19EFAD13}" destId="{0601EF61-3628-45E0-9EAF-FB0BFA34F86C}" srcOrd="9" destOrd="0" presId="urn:microsoft.com/office/officeart/2005/8/layout/process2"/>
    <dgm:cxn modelId="{E68F7571-F42D-4E51-9459-B57ED94E2E96}" type="presParOf" srcId="{0601EF61-3628-45E0-9EAF-FB0BFA34F86C}" destId="{234239DC-9CBA-4DAA-9681-B0DE63C35F69}" srcOrd="0" destOrd="0" presId="urn:microsoft.com/office/officeart/2005/8/layout/process2"/>
    <dgm:cxn modelId="{3046F76E-CB08-46AD-BA1B-5C00A5B31584}" type="presParOf" srcId="{E4E1EEAC-EF2B-4180-8888-F03B19EFAD13}" destId="{15C80B88-0C63-4F8A-BA66-1BCF6211A922}" srcOrd="1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4D8812FB-6CB4-4BFC-BE51-7201F316D1D6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2" csCatId="colorful" phldr="1"/>
      <dgm:spPr/>
    </dgm:pt>
    <dgm:pt modelId="{FD9FD55E-17D7-47CC-8E9A-987496E19F9B}">
      <dgm:prSet phldrT="[Texto]"/>
      <dgm:spPr>
        <a:xfrm>
          <a:off x="148268" y="1677181"/>
          <a:ext cx="2180231" cy="718485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Población</a:t>
          </a:r>
        </a:p>
      </dgm:t>
    </dgm:pt>
    <dgm:pt modelId="{73B44D0C-BE50-428B-848A-2AA5184D9651}" type="parTrans" cxnId="{7252F5E9-832D-4160-AC95-E73AF46B3111}">
      <dgm:prSet/>
      <dgm:spPr/>
      <dgm:t>
        <a:bodyPr/>
        <a:lstStyle/>
        <a:p>
          <a:endParaRPr lang="es-MX"/>
        </a:p>
      </dgm:t>
    </dgm:pt>
    <dgm:pt modelId="{A29492FD-25AB-4E63-B322-B88BE8D0E717}" type="sibTrans" cxnId="{7252F5E9-832D-4160-AC95-E73AF46B3111}">
      <dgm:prSet/>
      <dgm:spPr/>
      <dgm:t>
        <a:bodyPr/>
        <a:lstStyle/>
        <a:p>
          <a:endParaRPr lang="es-MX"/>
        </a:p>
      </dgm:t>
    </dgm:pt>
    <dgm:pt modelId="{D4CD3E04-46A3-4ACD-948C-022EDD2D634D}">
      <dgm:prSet phldrT="[Texto]"/>
      <dgm:spPr>
        <a:xfrm>
          <a:off x="6192875" y="1264762"/>
          <a:ext cx="2182850" cy="1527995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Instrumento</a:t>
          </a:r>
        </a:p>
      </dgm:t>
    </dgm:pt>
    <dgm:pt modelId="{B5B779F9-140F-4E4E-AF50-D045F7A84C93}" type="parTrans" cxnId="{A5F8F4AA-AB89-4677-B746-80008577BB1C}">
      <dgm:prSet/>
      <dgm:spPr/>
      <dgm:t>
        <a:bodyPr/>
        <a:lstStyle/>
        <a:p>
          <a:endParaRPr lang="es-MX"/>
        </a:p>
      </dgm:t>
    </dgm:pt>
    <dgm:pt modelId="{DB7E51E4-FC13-4190-A667-461F99EF5BAD}" type="sibTrans" cxnId="{A5F8F4AA-AB89-4677-B746-80008577BB1C}">
      <dgm:prSet/>
      <dgm:spPr/>
      <dgm:t>
        <a:bodyPr/>
        <a:lstStyle/>
        <a:p>
          <a:endParaRPr lang="es-MX"/>
        </a:p>
      </dgm:t>
    </dgm:pt>
    <dgm:pt modelId="{F02A9A0B-1491-434B-8194-45724B33F65D}">
      <dgm:prSet phldrT="[Texto]"/>
      <dgm:spPr>
        <a:xfrm>
          <a:off x="9339818" y="1155620"/>
          <a:ext cx="1855423" cy="1855423"/>
        </a:xfrm>
        <a:prstGeom prst="ellipse">
          <a:avLst/>
        </a:prstGeom>
      </dgm:spPr>
      <dgm:t>
        <a:bodyPr/>
        <a:lstStyle/>
        <a:p>
          <a:pPr>
            <a:buNone/>
          </a:pPr>
          <a:r>
            <a:rPr lang="es-MX">
              <a:latin typeface="Calibri" panose="020F0502020204030204"/>
              <a:ea typeface="+mn-ea"/>
              <a:cs typeface="+mn-cs"/>
            </a:rPr>
            <a:t>Validación</a:t>
          </a:r>
          <a:endParaRPr lang="es-MX" dirty="0">
            <a:latin typeface="Calibri" panose="020F0502020204030204"/>
            <a:ea typeface="+mn-ea"/>
            <a:cs typeface="+mn-cs"/>
          </a:endParaRPr>
        </a:p>
      </dgm:t>
    </dgm:pt>
    <dgm:pt modelId="{7A47D28C-8B33-4E60-AEC7-56281BE4BD39}" type="parTrans" cxnId="{64C98168-3234-4DE8-A02A-C314E745EED3}">
      <dgm:prSet/>
      <dgm:spPr/>
      <dgm:t>
        <a:bodyPr/>
        <a:lstStyle/>
        <a:p>
          <a:endParaRPr lang="es-MX"/>
        </a:p>
      </dgm:t>
    </dgm:pt>
    <dgm:pt modelId="{4F4E59C3-88C7-4A54-84E4-A42F22E294D3}" type="sibTrans" cxnId="{64C98168-3234-4DE8-A02A-C314E745EED3}">
      <dgm:prSet/>
      <dgm:spPr/>
      <dgm:t>
        <a:bodyPr/>
        <a:lstStyle/>
        <a:p>
          <a:endParaRPr lang="es-MX"/>
        </a:p>
      </dgm:t>
    </dgm:pt>
    <dgm:pt modelId="{2E207C9F-22B9-457F-9DB8-FA5A69D26054}">
      <dgm:prSet phldrT="[Texto]" custT="1"/>
      <dgm:spPr>
        <a:xfrm>
          <a:off x="148268" y="3192219"/>
          <a:ext cx="2180231" cy="1346091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s-MX" sz="1200">
              <a:latin typeface="Calibri" panose="020F0502020204030204"/>
              <a:ea typeface="+mn-ea"/>
              <a:cs typeface="+mn-cs"/>
            </a:rPr>
            <a:t>Trabajadores de las pequeñas empresas de la ciudad de Quito.</a:t>
          </a:r>
          <a:endParaRPr lang="es-MX" sz="1200" dirty="0">
            <a:latin typeface="Calibri" panose="020F0502020204030204"/>
            <a:ea typeface="+mn-ea"/>
            <a:cs typeface="+mn-cs"/>
          </a:endParaRPr>
        </a:p>
      </dgm:t>
    </dgm:pt>
    <dgm:pt modelId="{62DD85A8-FDEB-4139-9543-312C29158D1C}" type="parTrans" cxnId="{63B453FB-B381-4510-9DE6-2561F610DEC4}">
      <dgm:prSet/>
      <dgm:spPr/>
      <dgm:t>
        <a:bodyPr/>
        <a:lstStyle/>
        <a:p>
          <a:endParaRPr lang="es-MX"/>
        </a:p>
      </dgm:t>
    </dgm:pt>
    <dgm:pt modelId="{FA3A7218-3DA7-490A-8C96-D4359E5325A8}" type="sibTrans" cxnId="{63B453FB-B381-4510-9DE6-2561F610DEC4}">
      <dgm:prSet/>
      <dgm:spPr/>
      <dgm:t>
        <a:bodyPr/>
        <a:lstStyle/>
        <a:p>
          <a:endParaRPr lang="es-MX"/>
        </a:p>
      </dgm:t>
    </dgm:pt>
    <dgm:pt modelId="{8077BD3F-D0FE-42BA-9968-933B1C5E7C98}">
      <dgm:prSet custT="1"/>
      <dgm:spPr>
        <a:xfrm>
          <a:off x="148268" y="3192219"/>
          <a:ext cx="2180231" cy="1346091"/>
        </a:xfrm>
        <a:prstGeom prst="rect">
          <a:avLst/>
        </a:prstGeom>
      </dgm:spPr>
      <dgm:t>
        <a:bodyPr/>
        <a:lstStyle/>
        <a:p>
          <a:pPr>
            <a:buChar char="•"/>
          </a:pPr>
          <a:r>
            <a:rPr lang="es-EC" sz="1200" b="1">
              <a:latin typeface="Calibri" panose="020F0502020204030204"/>
              <a:ea typeface="+mn-ea"/>
              <a:cs typeface="+mn-cs"/>
            </a:rPr>
            <a:t>N= </a:t>
          </a:r>
          <a:r>
            <a:rPr lang="es-EC" sz="1200" b="0" i="1">
              <a:latin typeface="Calibri" panose="020F0502020204030204"/>
              <a:ea typeface="+mn-ea"/>
              <a:cs typeface="+mn-cs"/>
            </a:rPr>
            <a:t>446782 trabajadores </a:t>
          </a:r>
          <a:endParaRPr lang="es-MX" sz="1200" b="0" i="1" dirty="0">
            <a:latin typeface="Calibri" panose="020F0502020204030204"/>
            <a:ea typeface="+mn-ea"/>
            <a:cs typeface="+mn-cs"/>
          </a:endParaRPr>
        </a:p>
      </dgm:t>
    </dgm:pt>
    <dgm:pt modelId="{9592653B-DF0A-437F-8910-052F4C392D75}" type="parTrans" cxnId="{64B661FB-107C-43A8-8EF4-010F9EC5237D}">
      <dgm:prSet/>
      <dgm:spPr/>
      <dgm:t>
        <a:bodyPr/>
        <a:lstStyle/>
        <a:p>
          <a:endParaRPr lang="es-MX"/>
        </a:p>
      </dgm:t>
    </dgm:pt>
    <dgm:pt modelId="{F8CED891-9DCE-4E15-9ABC-470A59676402}" type="sibTrans" cxnId="{64B661FB-107C-43A8-8EF4-010F9EC5237D}">
      <dgm:prSet/>
      <dgm:spPr/>
      <dgm:t>
        <a:bodyPr/>
        <a:lstStyle/>
        <a:p>
          <a:endParaRPr lang="es-MX"/>
        </a:p>
      </dgm:t>
    </dgm:pt>
    <dgm:pt modelId="{65955F63-653B-40AF-84EF-80C8CEDF5861}">
      <dgm:prSet phldrT="[Texto]" custT="1"/>
      <dgm:spPr>
        <a:xfrm>
          <a:off x="6192875" y="3192219"/>
          <a:ext cx="2182850" cy="1346091"/>
        </a:xfrm>
        <a:prstGeom prst="rect">
          <a:avLst/>
        </a:prstGeom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es-MX" sz="2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Encuesta</a:t>
          </a:r>
          <a:r>
            <a:rPr lang="es-MX" sz="11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(Google </a:t>
          </a:r>
          <a:r>
            <a:rPr lang="es-MX" sz="11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forms</a:t>
          </a:r>
          <a:r>
            <a:rPr lang="es-MX" sz="11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)</a:t>
          </a:r>
          <a:endParaRPr lang="es-MX" sz="2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gm:t>
    </dgm:pt>
    <dgm:pt modelId="{A9C5904B-B0F2-4231-A059-6B22158AF168}" type="parTrans" cxnId="{49AE449B-70C6-4B5C-94E3-0C7D0161246D}">
      <dgm:prSet/>
      <dgm:spPr/>
      <dgm:t>
        <a:bodyPr/>
        <a:lstStyle/>
        <a:p>
          <a:endParaRPr lang="es-MX"/>
        </a:p>
      </dgm:t>
    </dgm:pt>
    <dgm:pt modelId="{CAE755B9-2A6D-4B52-B9D6-C61EA4EF42B1}" type="sibTrans" cxnId="{49AE449B-70C6-4B5C-94E3-0C7D0161246D}">
      <dgm:prSet/>
      <dgm:spPr/>
      <dgm:t>
        <a:bodyPr/>
        <a:lstStyle/>
        <a:p>
          <a:endParaRPr lang="es-MX"/>
        </a:p>
      </dgm:t>
    </dgm:pt>
    <dgm:pt modelId="{0F0A6F7A-D85A-4D17-AEA3-608E749BF05C}">
      <dgm:prSet phldrT="[Texto]" custT="1"/>
      <dgm:spPr>
        <a:xfrm>
          <a:off x="9176104" y="3192219"/>
          <a:ext cx="2182850" cy="1346091"/>
        </a:xfrm>
        <a:prstGeom prst="rect">
          <a:avLst/>
        </a:prstGeom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20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Expertos </a:t>
          </a:r>
        </a:p>
      </dgm:t>
    </dgm:pt>
    <dgm:pt modelId="{F65D24B3-A0AB-4D62-B15A-2036901E9EE9}" type="parTrans" cxnId="{8DAEB909-7B7F-401D-BC24-637DCCCE06E0}">
      <dgm:prSet/>
      <dgm:spPr/>
      <dgm:t>
        <a:bodyPr/>
        <a:lstStyle/>
        <a:p>
          <a:endParaRPr lang="es-MX"/>
        </a:p>
      </dgm:t>
    </dgm:pt>
    <dgm:pt modelId="{F8DAECC8-CF98-4B46-9FF0-C0960B073661}" type="sibTrans" cxnId="{8DAEB909-7B7F-401D-BC24-637DCCCE06E0}">
      <dgm:prSet/>
      <dgm:spPr/>
      <dgm:t>
        <a:bodyPr/>
        <a:lstStyle/>
        <a:p>
          <a:endParaRPr lang="es-MX"/>
        </a:p>
      </dgm:t>
    </dgm:pt>
    <dgm:pt modelId="{77C95BC5-EC33-44F1-B669-BF79B03D837F}">
      <dgm:prSet phldrT="[Texto]" custT="1"/>
      <dgm:spPr>
        <a:xfrm>
          <a:off x="9176104" y="3192219"/>
          <a:ext cx="2182850" cy="1346091"/>
        </a:xfrm>
        <a:prstGeom prst="rect">
          <a:avLst/>
        </a:prstGeom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s-MX" sz="20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Alfa de Cronbach</a:t>
          </a:r>
        </a:p>
      </dgm:t>
    </dgm:pt>
    <dgm:pt modelId="{22BA721D-AC17-43B8-A584-9136937F4F17}" type="parTrans" cxnId="{5CAB6347-5092-4170-9886-943D5AB09B0D}">
      <dgm:prSet/>
      <dgm:spPr/>
      <dgm:t>
        <a:bodyPr/>
        <a:lstStyle/>
        <a:p>
          <a:endParaRPr lang="es-MX"/>
        </a:p>
      </dgm:t>
    </dgm:pt>
    <dgm:pt modelId="{7365A397-14A2-4552-9442-FEB12EEFBB8A}" type="sibTrans" cxnId="{5CAB6347-5092-4170-9886-943D5AB09B0D}">
      <dgm:prSet/>
      <dgm:spPr/>
      <dgm:t>
        <a:bodyPr/>
        <a:lstStyle/>
        <a:p>
          <a:endParaRPr lang="es-MX"/>
        </a:p>
      </dgm:t>
    </dgm:pt>
    <dgm:pt modelId="{B93C3442-23DF-4D37-9D8B-CB1DE7267B78}">
      <dgm:prSet/>
      <dgm:spPr>
        <a:xfrm>
          <a:off x="3209646" y="1264762"/>
          <a:ext cx="2182850" cy="1527995"/>
        </a:xfrm>
        <a:prstGeom prst="rect">
          <a:avLst/>
        </a:prstGeom>
      </dgm:spPr>
      <dgm:t>
        <a:bodyPr/>
        <a:lstStyle/>
        <a:p>
          <a:pPr>
            <a:buNone/>
          </a:pPr>
          <a:r>
            <a:rPr lang="es-MX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Muestra</a:t>
          </a:r>
        </a:p>
      </dgm:t>
    </dgm:pt>
    <dgm:pt modelId="{878480B5-FBD9-487E-BFC8-DEE1B9E6A75E}" type="parTrans" cxnId="{B7948D38-5593-4BDA-A254-879D55068FD2}">
      <dgm:prSet/>
      <dgm:spPr/>
      <dgm:t>
        <a:bodyPr/>
        <a:lstStyle/>
        <a:p>
          <a:endParaRPr lang="es-MX"/>
        </a:p>
      </dgm:t>
    </dgm:pt>
    <dgm:pt modelId="{21766EF3-016C-4E53-A549-AE5204C6F3C5}" type="sibTrans" cxnId="{B7948D38-5593-4BDA-A254-879D55068FD2}">
      <dgm:prSet/>
      <dgm:spPr/>
      <dgm:t>
        <a:bodyPr/>
        <a:lstStyle/>
        <a:p>
          <a:endParaRPr lang="es-MX"/>
        </a:p>
      </dgm:t>
    </dgm:pt>
    <dgm:pt modelId="{D44AF22D-E1E9-47A1-A608-AFC24C0E6D9C}" type="pres">
      <dgm:prSet presAssocID="{4D8812FB-6CB4-4BFC-BE51-7201F316D1D6}" presName="Name0" presStyleCnt="0">
        <dgm:presLayoutVars>
          <dgm:dir/>
          <dgm:animOne val="branch"/>
          <dgm:animLvl val="lvl"/>
        </dgm:presLayoutVars>
      </dgm:prSet>
      <dgm:spPr/>
    </dgm:pt>
    <dgm:pt modelId="{F481FD43-0CAA-4E06-8AD1-226FA173E7A8}" type="pres">
      <dgm:prSet presAssocID="{FD9FD55E-17D7-47CC-8E9A-987496E19F9B}" presName="chaos" presStyleCnt="0"/>
      <dgm:spPr/>
    </dgm:pt>
    <dgm:pt modelId="{831BB965-FF9A-4F14-B9D2-44AA20624B6F}" type="pres">
      <dgm:prSet presAssocID="{FD9FD55E-17D7-47CC-8E9A-987496E19F9B}" presName="parTx1" presStyleLbl="revTx" presStyleIdx="0" presStyleCnt="6"/>
      <dgm:spPr/>
    </dgm:pt>
    <dgm:pt modelId="{8ED31F3D-3B47-452E-AE40-0DBB050522F1}" type="pres">
      <dgm:prSet presAssocID="{FD9FD55E-17D7-47CC-8E9A-987496E19F9B}" presName="desTx1" presStyleLbl="revTx" presStyleIdx="1" presStyleCnt="6">
        <dgm:presLayoutVars>
          <dgm:bulletEnabled val="1"/>
        </dgm:presLayoutVars>
      </dgm:prSet>
      <dgm:spPr/>
    </dgm:pt>
    <dgm:pt modelId="{BEF2D2B0-A088-4D05-B151-0FAAD08B6EFD}" type="pres">
      <dgm:prSet presAssocID="{FD9FD55E-17D7-47CC-8E9A-987496E19F9B}" presName="c1" presStyleLbl="node1" presStyleIdx="0" presStyleCnt="19"/>
      <dgm:spPr>
        <a:xfrm>
          <a:off x="145790" y="1458663"/>
          <a:ext cx="173427" cy="173427"/>
        </a:xfrm>
        <a:prstGeom prst="ellipse">
          <a:avLst/>
        </a:prstGeom>
      </dgm:spPr>
    </dgm:pt>
    <dgm:pt modelId="{FD6066D9-D580-465C-AC65-CD77DBD08220}" type="pres">
      <dgm:prSet presAssocID="{FD9FD55E-17D7-47CC-8E9A-987496E19F9B}" presName="c2" presStyleLbl="node1" presStyleIdx="1" presStyleCnt="19"/>
      <dgm:spPr>
        <a:xfrm>
          <a:off x="267190" y="1215864"/>
          <a:ext cx="173427" cy="173427"/>
        </a:xfrm>
        <a:prstGeom prst="ellipse">
          <a:avLst/>
        </a:prstGeom>
      </dgm:spPr>
    </dgm:pt>
    <dgm:pt modelId="{DB52D81A-8D1D-4905-B841-3A61909E0047}" type="pres">
      <dgm:prSet presAssocID="{FD9FD55E-17D7-47CC-8E9A-987496E19F9B}" presName="c3" presStyleLbl="node1" presStyleIdx="2" presStyleCnt="19"/>
      <dgm:spPr>
        <a:xfrm>
          <a:off x="558548" y="1264424"/>
          <a:ext cx="272528" cy="272528"/>
        </a:xfrm>
        <a:prstGeom prst="ellipse">
          <a:avLst/>
        </a:prstGeom>
      </dgm:spPr>
    </dgm:pt>
    <dgm:pt modelId="{002E3C6A-D56B-4336-879F-9D6FD57F648D}" type="pres">
      <dgm:prSet presAssocID="{FD9FD55E-17D7-47CC-8E9A-987496E19F9B}" presName="c4" presStyleLbl="node1" presStyleIdx="3" presStyleCnt="19"/>
      <dgm:spPr>
        <a:xfrm>
          <a:off x="801346" y="997346"/>
          <a:ext cx="173427" cy="173427"/>
        </a:xfrm>
        <a:prstGeom prst="ellipse">
          <a:avLst/>
        </a:prstGeom>
      </dgm:spPr>
    </dgm:pt>
    <dgm:pt modelId="{A61CAE8C-EF60-4CCF-B8C8-19D57721F2F6}" type="pres">
      <dgm:prSet presAssocID="{FD9FD55E-17D7-47CC-8E9A-987496E19F9B}" presName="c5" presStyleLbl="node1" presStyleIdx="4" presStyleCnt="19"/>
      <dgm:spPr>
        <a:xfrm>
          <a:off x="1116984" y="900226"/>
          <a:ext cx="173427" cy="173427"/>
        </a:xfrm>
        <a:prstGeom prst="ellipse">
          <a:avLst/>
        </a:prstGeom>
      </dgm:spPr>
    </dgm:pt>
    <dgm:pt modelId="{97D6D618-2559-458D-A552-CAB5E9E412CD}" type="pres">
      <dgm:prSet presAssocID="{FD9FD55E-17D7-47CC-8E9A-987496E19F9B}" presName="c6" presStyleLbl="node1" presStyleIdx="5" presStyleCnt="19"/>
      <dgm:spPr>
        <a:xfrm>
          <a:off x="1505462" y="1070185"/>
          <a:ext cx="173427" cy="173427"/>
        </a:xfrm>
        <a:prstGeom prst="ellipse">
          <a:avLst/>
        </a:prstGeom>
      </dgm:spPr>
    </dgm:pt>
    <dgm:pt modelId="{51AB627E-D643-4DB9-AE5D-FBC57D1006AA}" type="pres">
      <dgm:prSet presAssocID="{FD9FD55E-17D7-47CC-8E9A-987496E19F9B}" presName="c7" presStyleLbl="node1" presStyleIdx="6" presStyleCnt="19"/>
      <dgm:spPr>
        <a:xfrm>
          <a:off x="1748260" y="1191584"/>
          <a:ext cx="272528" cy="272528"/>
        </a:xfrm>
        <a:prstGeom prst="ellipse">
          <a:avLst/>
        </a:prstGeom>
      </dgm:spPr>
    </dgm:pt>
    <dgm:pt modelId="{E00380F3-47A7-4822-82BD-69915AF7258F}" type="pres">
      <dgm:prSet presAssocID="{FD9FD55E-17D7-47CC-8E9A-987496E19F9B}" presName="c8" presStyleLbl="node1" presStyleIdx="7" presStyleCnt="19"/>
      <dgm:spPr>
        <a:xfrm>
          <a:off x="2088178" y="1458663"/>
          <a:ext cx="173427" cy="173427"/>
        </a:xfrm>
        <a:prstGeom prst="ellipse">
          <a:avLst/>
        </a:prstGeom>
      </dgm:spPr>
    </dgm:pt>
    <dgm:pt modelId="{FF8D96D2-880A-4BC5-818A-29D9EE055BA7}" type="pres">
      <dgm:prSet presAssocID="{FD9FD55E-17D7-47CC-8E9A-987496E19F9B}" presName="c9" presStyleLbl="node1" presStyleIdx="8" presStyleCnt="19"/>
      <dgm:spPr>
        <a:xfrm>
          <a:off x="2233857" y="1725741"/>
          <a:ext cx="173427" cy="173427"/>
        </a:xfrm>
        <a:prstGeom prst="ellipse">
          <a:avLst/>
        </a:prstGeom>
      </dgm:spPr>
    </dgm:pt>
    <dgm:pt modelId="{371F5F00-13D5-495B-AD53-73397B87C55E}" type="pres">
      <dgm:prSet presAssocID="{FD9FD55E-17D7-47CC-8E9A-987496E19F9B}" presName="c10" presStyleLbl="node1" presStyleIdx="9" presStyleCnt="19"/>
      <dgm:spPr>
        <a:xfrm>
          <a:off x="971305" y="1215864"/>
          <a:ext cx="445956" cy="445956"/>
        </a:xfrm>
        <a:prstGeom prst="ellipse">
          <a:avLst/>
        </a:prstGeom>
      </dgm:spPr>
    </dgm:pt>
    <dgm:pt modelId="{C6C8B4B1-10FC-4D40-A33A-FAEF3D4702F5}" type="pres">
      <dgm:prSet presAssocID="{FD9FD55E-17D7-47CC-8E9A-987496E19F9B}" presName="c11" presStyleLbl="node1" presStyleIdx="10" presStyleCnt="19"/>
      <dgm:spPr>
        <a:xfrm>
          <a:off x="24391" y="2138499"/>
          <a:ext cx="173427" cy="173427"/>
        </a:xfrm>
        <a:prstGeom prst="ellipse">
          <a:avLst/>
        </a:prstGeom>
      </dgm:spPr>
    </dgm:pt>
    <dgm:pt modelId="{DAB3FC46-0578-4B1D-A6FA-F13C832E1AE5}" type="pres">
      <dgm:prSet presAssocID="{FD9FD55E-17D7-47CC-8E9A-987496E19F9B}" presName="c12" presStyleLbl="node1" presStyleIdx="11" presStyleCnt="19"/>
      <dgm:spPr>
        <a:xfrm>
          <a:off x="170070" y="2357017"/>
          <a:ext cx="272528" cy="272528"/>
        </a:xfrm>
        <a:prstGeom prst="ellipse">
          <a:avLst/>
        </a:prstGeom>
      </dgm:spPr>
    </dgm:pt>
    <dgm:pt modelId="{1B59D9C4-B9B2-4B38-BA98-D949BC77C5EB}" type="pres">
      <dgm:prSet presAssocID="{FD9FD55E-17D7-47CC-8E9A-987496E19F9B}" presName="c13" presStyleLbl="node1" presStyleIdx="12" presStyleCnt="19"/>
      <dgm:spPr>
        <a:xfrm>
          <a:off x="534268" y="2551256"/>
          <a:ext cx="396405" cy="396405"/>
        </a:xfrm>
        <a:prstGeom prst="ellipse">
          <a:avLst/>
        </a:prstGeom>
      </dgm:spPr>
    </dgm:pt>
    <dgm:pt modelId="{095241DD-3204-4850-B9A4-33D60F48CC15}" type="pres">
      <dgm:prSet presAssocID="{FD9FD55E-17D7-47CC-8E9A-987496E19F9B}" presName="c14" presStyleLbl="node1" presStyleIdx="13" presStyleCnt="19"/>
      <dgm:spPr>
        <a:xfrm>
          <a:off x="1044145" y="2866894"/>
          <a:ext cx="173427" cy="173427"/>
        </a:xfrm>
        <a:prstGeom prst="ellipse">
          <a:avLst/>
        </a:prstGeom>
      </dgm:spPr>
    </dgm:pt>
    <dgm:pt modelId="{80055688-0153-42DD-81A6-81297C1251B0}" type="pres">
      <dgm:prSet presAssocID="{FD9FD55E-17D7-47CC-8E9A-987496E19F9B}" presName="c15" presStyleLbl="node1" presStyleIdx="14" presStyleCnt="19"/>
      <dgm:spPr>
        <a:xfrm>
          <a:off x="1141264" y="2551256"/>
          <a:ext cx="272528" cy="272528"/>
        </a:xfrm>
        <a:prstGeom prst="ellipse">
          <a:avLst/>
        </a:prstGeom>
      </dgm:spPr>
    </dgm:pt>
    <dgm:pt modelId="{3DD0DC6A-6C8E-4C74-B9D3-5294E5D71F5C}" type="pres">
      <dgm:prSet presAssocID="{FD9FD55E-17D7-47CC-8E9A-987496E19F9B}" presName="c16" presStyleLbl="node1" presStyleIdx="15" presStyleCnt="19"/>
      <dgm:spPr>
        <a:xfrm>
          <a:off x="1384063" y="2891174"/>
          <a:ext cx="173427" cy="173427"/>
        </a:xfrm>
        <a:prstGeom prst="ellipse">
          <a:avLst/>
        </a:prstGeom>
      </dgm:spPr>
    </dgm:pt>
    <dgm:pt modelId="{1930C790-4386-4542-8C9B-92B3FE97F1F6}" type="pres">
      <dgm:prSet presAssocID="{FD9FD55E-17D7-47CC-8E9A-987496E19F9B}" presName="c17" presStyleLbl="node1" presStyleIdx="16" presStyleCnt="19"/>
      <dgm:spPr>
        <a:xfrm>
          <a:off x="1602581" y="2502696"/>
          <a:ext cx="396405" cy="396405"/>
        </a:xfrm>
        <a:prstGeom prst="ellipse">
          <a:avLst/>
        </a:prstGeom>
      </dgm:spPr>
    </dgm:pt>
    <dgm:pt modelId="{40D4FE3B-FDA6-4B5B-B4E8-C8188EED1DC8}" type="pres">
      <dgm:prSet presAssocID="{FD9FD55E-17D7-47CC-8E9A-987496E19F9B}" presName="c18" presStyleLbl="node1" presStyleIdx="17" presStyleCnt="19"/>
      <dgm:spPr>
        <a:xfrm>
          <a:off x="2136738" y="2405577"/>
          <a:ext cx="272528" cy="272528"/>
        </a:xfrm>
        <a:prstGeom prst="ellipse">
          <a:avLst/>
        </a:prstGeom>
      </dgm:spPr>
    </dgm:pt>
    <dgm:pt modelId="{480C1A2F-4A87-4F63-B184-C3107BDDA7DE}" type="pres">
      <dgm:prSet presAssocID="{A29492FD-25AB-4E63-B322-B88BE8D0E717}" presName="chevronComposite1" presStyleCnt="0"/>
      <dgm:spPr/>
    </dgm:pt>
    <dgm:pt modelId="{062CEA41-E23A-448C-A9E9-8DEEC4687776}" type="pres">
      <dgm:prSet presAssocID="{A29492FD-25AB-4E63-B322-B88BE8D0E717}" presName="chevron1" presStyleLbl="sibTrans2D1" presStyleIdx="0" presStyleCnt="3"/>
      <dgm:spPr>
        <a:xfrm>
          <a:off x="2409267" y="1264020"/>
          <a:ext cx="800378" cy="1528010"/>
        </a:xfrm>
        <a:prstGeom prst="chevron">
          <a:avLst>
            <a:gd name="adj" fmla="val 62310"/>
          </a:avLst>
        </a:prstGeom>
      </dgm:spPr>
    </dgm:pt>
    <dgm:pt modelId="{5C94A9E1-AD2B-44D6-A72C-5D096BEBC599}" type="pres">
      <dgm:prSet presAssocID="{A29492FD-25AB-4E63-B322-B88BE8D0E717}" presName="spChevron1" presStyleCnt="0"/>
      <dgm:spPr/>
    </dgm:pt>
    <dgm:pt modelId="{3EC2E492-C35F-4107-B153-4C71FD8771E5}" type="pres">
      <dgm:prSet presAssocID="{B93C3442-23DF-4D37-9D8B-CB1DE7267B78}" presName="middle" presStyleCnt="0"/>
      <dgm:spPr/>
    </dgm:pt>
    <dgm:pt modelId="{A524962D-09EC-42C6-A7FA-6B1A0C306B37}" type="pres">
      <dgm:prSet presAssocID="{B93C3442-23DF-4D37-9D8B-CB1DE7267B78}" presName="parTxMid" presStyleLbl="revTx" presStyleIdx="2" presStyleCnt="6"/>
      <dgm:spPr/>
    </dgm:pt>
    <dgm:pt modelId="{9C3562AE-03E4-47A2-85BF-BB413F4AC6CC}" type="pres">
      <dgm:prSet presAssocID="{B93C3442-23DF-4D37-9D8B-CB1DE7267B78}" presName="spMid" presStyleCnt="0"/>
      <dgm:spPr/>
    </dgm:pt>
    <dgm:pt modelId="{6E7F7B62-142D-4183-893F-C1E1CF5CC21F}" type="pres">
      <dgm:prSet presAssocID="{21766EF3-016C-4E53-A549-AE5204C6F3C5}" presName="chevronComposite1" presStyleCnt="0"/>
      <dgm:spPr/>
    </dgm:pt>
    <dgm:pt modelId="{DBA55037-12C8-43F1-806C-A9F3B27FEEF1}" type="pres">
      <dgm:prSet presAssocID="{21766EF3-016C-4E53-A549-AE5204C6F3C5}" presName="chevron1" presStyleLbl="sibTrans2D1" presStyleIdx="1" presStyleCnt="3"/>
      <dgm:spPr>
        <a:xfrm>
          <a:off x="5392496" y="1264020"/>
          <a:ext cx="800378" cy="1528010"/>
        </a:xfrm>
        <a:prstGeom prst="chevron">
          <a:avLst>
            <a:gd name="adj" fmla="val 62310"/>
          </a:avLst>
        </a:prstGeom>
      </dgm:spPr>
    </dgm:pt>
    <dgm:pt modelId="{3B3C2484-99AC-4F44-9523-0652021F59EE}" type="pres">
      <dgm:prSet presAssocID="{21766EF3-016C-4E53-A549-AE5204C6F3C5}" presName="spChevron1" presStyleCnt="0"/>
      <dgm:spPr/>
    </dgm:pt>
    <dgm:pt modelId="{B8E536EC-0CFF-4640-B908-AA38BC7C412C}" type="pres">
      <dgm:prSet presAssocID="{D4CD3E04-46A3-4ACD-948C-022EDD2D634D}" presName="middle" presStyleCnt="0"/>
      <dgm:spPr/>
    </dgm:pt>
    <dgm:pt modelId="{73CED2E0-4E88-4BAB-B65E-CB7B36A8DAFB}" type="pres">
      <dgm:prSet presAssocID="{D4CD3E04-46A3-4ACD-948C-022EDD2D634D}" presName="parTxMid" presStyleLbl="revTx" presStyleIdx="3" presStyleCnt="6"/>
      <dgm:spPr/>
    </dgm:pt>
    <dgm:pt modelId="{A4E34080-472A-4A6C-BFE7-9BE71AF6F2ED}" type="pres">
      <dgm:prSet presAssocID="{D4CD3E04-46A3-4ACD-948C-022EDD2D634D}" presName="desTxMid" presStyleLbl="revTx" presStyleIdx="4" presStyleCnt="6" custLinFactNeighborX="-1309" custLinFactNeighborY="-64392">
        <dgm:presLayoutVars>
          <dgm:bulletEnabled val="1"/>
        </dgm:presLayoutVars>
      </dgm:prSet>
      <dgm:spPr/>
    </dgm:pt>
    <dgm:pt modelId="{06392FA3-F739-47D6-9FC6-3776FDAD57F4}" type="pres">
      <dgm:prSet presAssocID="{D4CD3E04-46A3-4ACD-948C-022EDD2D634D}" presName="spMid" presStyleCnt="0"/>
      <dgm:spPr/>
    </dgm:pt>
    <dgm:pt modelId="{F213BA41-BFB9-477B-83DB-42A4123442CB}" type="pres">
      <dgm:prSet presAssocID="{DB7E51E4-FC13-4190-A667-461F99EF5BAD}" presName="chevronComposite1" presStyleCnt="0"/>
      <dgm:spPr/>
    </dgm:pt>
    <dgm:pt modelId="{2E41DA3E-B753-4DCD-B380-6551DD9B5A9D}" type="pres">
      <dgm:prSet presAssocID="{DB7E51E4-FC13-4190-A667-461F99EF5BAD}" presName="chevron1" presStyleLbl="sibTrans2D1" presStyleIdx="2" presStyleCnt="3"/>
      <dgm:spPr>
        <a:xfrm>
          <a:off x="8375726" y="1264020"/>
          <a:ext cx="800378" cy="1528010"/>
        </a:xfrm>
        <a:prstGeom prst="chevron">
          <a:avLst>
            <a:gd name="adj" fmla="val 62310"/>
          </a:avLst>
        </a:prstGeom>
      </dgm:spPr>
    </dgm:pt>
    <dgm:pt modelId="{1F09E73A-5CC8-4CD2-9849-4CB40E329348}" type="pres">
      <dgm:prSet presAssocID="{DB7E51E4-FC13-4190-A667-461F99EF5BAD}" presName="spChevron1" presStyleCnt="0"/>
      <dgm:spPr/>
    </dgm:pt>
    <dgm:pt modelId="{170342BC-CB15-421A-8586-CB7F124ABAA0}" type="pres">
      <dgm:prSet presAssocID="{F02A9A0B-1491-434B-8194-45724B33F65D}" presName="last" presStyleCnt="0"/>
      <dgm:spPr/>
    </dgm:pt>
    <dgm:pt modelId="{C6613363-7246-4685-80BD-FC2209B8080C}" type="pres">
      <dgm:prSet presAssocID="{F02A9A0B-1491-434B-8194-45724B33F65D}" presName="circleTx" presStyleLbl="node1" presStyleIdx="18" presStyleCnt="19"/>
      <dgm:spPr/>
    </dgm:pt>
    <dgm:pt modelId="{E6C87585-0D60-4AC0-98ED-E928F45AE553}" type="pres">
      <dgm:prSet presAssocID="{F02A9A0B-1491-434B-8194-45724B33F65D}" presName="desTxN" presStyleLbl="revTx" presStyleIdx="5" presStyleCnt="6">
        <dgm:presLayoutVars>
          <dgm:bulletEnabled val="1"/>
        </dgm:presLayoutVars>
      </dgm:prSet>
      <dgm:spPr/>
    </dgm:pt>
    <dgm:pt modelId="{AAE16AFD-C4D7-4312-BD19-F269236AE79E}" type="pres">
      <dgm:prSet presAssocID="{F02A9A0B-1491-434B-8194-45724B33F65D}" presName="spN" presStyleCnt="0"/>
      <dgm:spPr/>
    </dgm:pt>
  </dgm:ptLst>
  <dgm:cxnLst>
    <dgm:cxn modelId="{8DAEB909-7B7F-401D-BC24-637DCCCE06E0}" srcId="{F02A9A0B-1491-434B-8194-45724B33F65D}" destId="{0F0A6F7A-D85A-4D17-AEA3-608E749BF05C}" srcOrd="0" destOrd="0" parTransId="{F65D24B3-A0AB-4D62-B15A-2036901E9EE9}" sibTransId="{F8DAECC8-CF98-4B46-9FF0-C0960B073661}"/>
    <dgm:cxn modelId="{B7948D38-5593-4BDA-A254-879D55068FD2}" srcId="{4D8812FB-6CB4-4BFC-BE51-7201F316D1D6}" destId="{B93C3442-23DF-4D37-9D8B-CB1DE7267B78}" srcOrd="1" destOrd="0" parTransId="{878480B5-FBD9-487E-BFC8-DEE1B9E6A75E}" sibTransId="{21766EF3-016C-4E53-A549-AE5204C6F3C5}"/>
    <dgm:cxn modelId="{F9BE9E3F-CD65-42A9-8D54-D944B055B2EF}" type="presOf" srcId="{FD9FD55E-17D7-47CC-8E9A-987496E19F9B}" destId="{831BB965-FF9A-4F14-B9D2-44AA20624B6F}" srcOrd="0" destOrd="0" presId="urn:microsoft.com/office/officeart/2009/3/layout/RandomtoResultProcess"/>
    <dgm:cxn modelId="{1DB7FF41-6D34-49B1-A3B5-BBEDD0D0B2EF}" type="presOf" srcId="{65955F63-653B-40AF-84EF-80C8CEDF5861}" destId="{A4E34080-472A-4A6C-BFE7-9BE71AF6F2ED}" srcOrd="0" destOrd="0" presId="urn:microsoft.com/office/officeart/2009/3/layout/RandomtoResultProcess"/>
    <dgm:cxn modelId="{5CAB6347-5092-4170-9886-943D5AB09B0D}" srcId="{F02A9A0B-1491-434B-8194-45724B33F65D}" destId="{77C95BC5-EC33-44F1-B669-BF79B03D837F}" srcOrd="1" destOrd="0" parTransId="{22BA721D-AC17-43B8-A584-9136937F4F17}" sibTransId="{7365A397-14A2-4552-9442-FEB12EEFBB8A}"/>
    <dgm:cxn modelId="{64C98168-3234-4DE8-A02A-C314E745EED3}" srcId="{4D8812FB-6CB4-4BFC-BE51-7201F316D1D6}" destId="{F02A9A0B-1491-434B-8194-45724B33F65D}" srcOrd="3" destOrd="0" parTransId="{7A47D28C-8B33-4E60-AEC7-56281BE4BD39}" sibTransId="{4F4E59C3-88C7-4A54-84E4-A42F22E294D3}"/>
    <dgm:cxn modelId="{7635ED6B-3429-4531-A780-C61C623B0AAA}" type="presOf" srcId="{D4CD3E04-46A3-4ACD-948C-022EDD2D634D}" destId="{73CED2E0-4E88-4BAB-B65E-CB7B36A8DAFB}" srcOrd="0" destOrd="0" presId="urn:microsoft.com/office/officeart/2009/3/layout/RandomtoResultProcess"/>
    <dgm:cxn modelId="{438D0E78-8374-4E2D-A109-73D72887A1E8}" type="presOf" srcId="{8077BD3F-D0FE-42BA-9968-933B1C5E7C98}" destId="{8ED31F3D-3B47-452E-AE40-0DBB050522F1}" srcOrd="0" destOrd="1" presId="urn:microsoft.com/office/officeart/2009/3/layout/RandomtoResultProcess"/>
    <dgm:cxn modelId="{49AE449B-70C6-4B5C-94E3-0C7D0161246D}" srcId="{D4CD3E04-46A3-4ACD-948C-022EDD2D634D}" destId="{65955F63-653B-40AF-84EF-80C8CEDF5861}" srcOrd="0" destOrd="0" parTransId="{A9C5904B-B0F2-4231-A059-6B22158AF168}" sibTransId="{CAE755B9-2A6D-4B52-B9D6-C61EA4EF42B1}"/>
    <dgm:cxn modelId="{04EE8E9E-44E0-462F-A515-C9AD1362FF9F}" type="presOf" srcId="{F02A9A0B-1491-434B-8194-45724B33F65D}" destId="{C6613363-7246-4685-80BD-FC2209B8080C}" srcOrd="0" destOrd="0" presId="urn:microsoft.com/office/officeart/2009/3/layout/RandomtoResultProcess"/>
    <dgm:cxn modelId="{A5F8F4AA-AB89-4677-B746-80008577BB1C}" srcId="{4D8812FB-6CB4-4BFC-BE51-7201F316D1D6}" destId="{D4CD3E04-46A3-4ACD-948C-022EDD2D634D}" srcOrd="2" destOrd="0" parTransId="{B5B779F9-140F-4E4E-AF50-D045F7A84C93}" sibTransId="{DB7E51E4-FC13-4190-A667-461F99EF5BAD}"/>
    <dgm:cxn modelId="{3C293FC6-00C1-48BE-85CD-FD83F7637289}" type="presOf" srcId="{0F0A6F7A-D85A-4D17-AEA3-608E749BF05C}" destId="{E6C87585-0D60-4AC0-98ED-E928F45AE553}" srcOrd="0" destOrd="0" presId="urn:microsoft.com/office/officeart/2009/3/layout/RandomtoResultProcess"/>
    <dgm:cxn modelId="{51CB77D2-42F5-42E9-A899-2FC4016C1056}" type="presOf" srcId="{4D8812FB-6CB4-4BFC-BE51-7201F316D1D6}" destId="{D44AF22D-E1E9-47A1-A608-AFC24C0E6D9C}" srcOrd="0" destOrd="0" presId="urn:microsoft.com/office/officeart/2009/3/layout/RandomtoResultProcess"/>
    <dgm:cxn modelId="{A173A4D3-9D6F-43D3-879E-9FCCFE0035C9}" type="presOf" srcId="{2E207C9F-22B9-457F-9DB8-FA5A69D26054}" destId="{8ED31F3D-3B47-452E-AE40-0DBB050522F1}" srcOrd="0" destOrd="0" presId="urn:microsoft.com/office/officeart/2009/3/layout/RandomtoResultProcess"/>
    <dgm:cxn modelId="{6CAAC5DE-2FFC-4190-8412-D8A1C31FA563}" type="presOf" srcId="{B93C3442-23DF-4D37-9D8B-CB1DE7267B78}" destId="{A524962D-09EC-42C6-A7FA-6B1A0C306B37}" srcOrd="0" destOrd="0" presId="urn:microsoft.com/office/officeart/2009/3/layout/RandomtoResultProcess"/>
    <dgm:cxn modelId="{7252F5E9-832D-4160-AC95-E73AF46B3111}" srcId="{4D8812FB-6CB4-4BFC-BE51-7201F316D1D6}" destId="{FD9FD55E-17D7-47CC-8E9A-987496E19F9B}" srcOrd="0" destOrd="0" parTransId="{73B44D0C-BE50-428B-848A-2AA5184D9651}" sibTransId="{A29492FD-25AB-4E63-B322-B88BE8D0E717}"/>
    <dgm:cxn modelId="{D1EB93EE-F736-4C81-AA09-F9FA319247C6}" type="presOf" srcId="{77C95BC5-EC33-44F1-B669-BF79B03D837F}" destId="{E6C87585-0D60-4AC0-98ED-E928F45AE553}" srcOrd="0" destOrd="1" presId="urn:microsoft.com/office/officeart/2009/3/layout/RandomtoResultProcess"/>
    <dgm:cxn modelId="{64B661FB-107C-43A8-8EF4-010F9EC5237D}" srcId="{FD9FD55E-17D7-47CC-8E9A-987496E19F9B}" destId="{8077BD3F-D0FE-42BA-9968-933B1C5E7C98}" srcOrd="1" destOrd="0" parTransId="{9592653B-DF0A-437F-8910-052F4C392D75}" sibTransId="{F8CED891-9DCE-4E15-9ABC-470A59676402}"/>
    <dgm:cxn modelId="{63B453FB-B381-4510-9DE6-2561F610DEC4}" srcId="{FD9FD55E-17D7-47CC-8E9A-987496E19F9B}" destId="{2E207C9F-22B9-457F-9DB8-FA5A69D26054}" srcOrd="0" destOrd="0" parTransId="{62DD85A8-FDEB-4139-9543-312C29158D1C}" sibTransId="{FA3A7218-3DA7-490A-8C96-D4359E5325A8}"/>
    <dgm:cxn modelId="{D9FB7540-DE91-4336-BEB6-A4AAC0ED9A9C}" type="presParOf" srcId="{D44AF22D-E1E9-47A1-A608-AFC24C0E6D9C}" destId="{F481FD43-0CAA-4E06-8AD1-226FA173E7A8}" srcOrd="0" destOrd="0" presId="urn:microsoft.com/office/officeart/2009/3/layout/RandomtoResultProcess"/>
    <dgm:cxn modelId="{6D29F906-C52D-4E9B-92CD-83575D2CF59B}" type="presParOf" srcId="{F481FD43-0CAA-4E06-8AD1-226FA173E7A8}" destId="{831BB965-FF9A-4F14-B9D2-44AA20624B6F}" srcOrd="0" destOrd="0" presId="urn:microsoft.com/office/officeart/2009/3/layout/RandomtoResultProcess"/>
    <dgm:cxn modelId="{646C5425-ECAA-479D-8176-50BA33A124FB}" type="presParOf" srcId="{F481FD43-0CAA-4E06-8AD1-226FA173E7A8}" destId="{8ED31F3D-3B47-452E-AE40-0DBB050522F1}" srcOrd="1" destOrd="0" presId="urn:microsoft.com/office/officeart/2009/3/layout/RandomtoResultProcess"/>
    <dgm:cxn modelId="{C976DC49-DE7B-48A7-8DC9-0F5B917BAD61}" type="presParOf" srcId="{F481FD43-0CAA-4E06-8AD1-226FA173E7A8}" destId="{BEF2D2B0-A088-4D05-B151-0FAAD08B6EFD}" srcOrd="2" destOrd="0" presId="urn:microsoft.com/office/officeart/2009/3/layout/RandomtoResultProcess"/>
    <dgm:cxn modelId="{DF8F04A7-D4A0-433C-8239-685653B861DF}" type="presParOf" srcId="{F481FD43-0CAA-4E06-8AD1-226FA173E7A8}" destId="{FD6066D9-D580-465C-AC65-CD77DBD08220}" srcOrd="3" destOrd="0" presId="urn:microsoft.com/office/officeart/2009/3/layout/RandomtoResultProcess"/>
    <dgm:cxn modelId="{CBABB721-14E0-42D6-9B21-6BC1AEE03229}" type="presParOf" srcId="{F481FD43-0CAA-4E06-8AD1-226FA173E7A8}" destId="{DB52D81A-8D1D-4905-B841-3A61909E0047}" srcOrd="4" destOrd="0" presId="urn:microsoft.com/office/officeart/2009/3/layout/RandomtoResultProcess"/>
    <dgm:cxn modelId="{B216DA45-D7D5-405C-94DB-C1E89E858684}" type="presParOf" srcId="{F481FD43-0CAA-4E06-8AD1-226FA173E7A8}" destId="{002E3C6A-D56B-4336-879F-9D6FD57F648D}" srcOrd="5" destOrd="0" presId="urn:microsoft.com/office/officeart/2009/3/layout/RandomtoResultProcess"/>
    <dgm:cxn modelId="{8912963B-DDC6-4084-B13D-17772ACB5882}" type="presParOf" srcId="{F481FD43-0CAA-4E06-8AD1-226FA173E7A8}" destId="{A61CAE8C-EF60-4CCF-B8C8-19D57721F2F6}" srcOrd="6" destOrd="0" presId="urn:microsoft.com/office/officeart/2009/3/layout/RandomtoResultProcess"/>
    <dgm:cxn modelId="{01E4F55F-E0DF-4218-A440-51A27B7B66D6}" type="presParOf" srcId="{F481FD43-0CAA-4E06-8AD1-226FA173E7A8}" destId="{97D6D618-2559-458D-A552-CAB5E9E412CD}" srcOrd="7" destOrd="0" presId="urn:microsoft.com/office/officeart/2009/3/layout/RandomtoResultProcess"/>
    <dgm:cxn modelId="{B12EB261-441B-4B03-AF5B-03398DF838CF}" type="presParOf" srcId="{F481FD43-0CAA-4E06-8AD1-226FA173E7A8}" destId="{51AB627E-D643-4DB9-AE5D-FBC57D1006AA}" srcOrd="8" destOrd="0" presId="urn:microsoft.com/office/officeart/2009/3/layout/RandomtoResultProcess"/>
    <dgm:cxn modelId="{37852925-ED33-442D-BCB3-9EC832EF4DCC}" type="presParOf" srcId="{F481FD43-0CAA-4E06-8AD1-226FA173E7A8}" destId="{E00380F3-47A7-4822-82BD-69915AF7258F}" srcOrd="9" destOrd="0" presId="urn:microsoft.com/office/officeart/2009/3/layout/RandomtoResultProcess"/>
    <dgm:cxn modelId="{BE1E12C5-8C6E-42C1-9E7D-ECECAADB9C48}" type="presParOf" srcId="{F481FD43-0CAA-4E06-8AD1-226FA173E7A8}" destId="{FF8D96D2-880A-4BC5-818A-29D9EE055BA7}" srcOrd="10" destOrd="0" presId="urn:microsoft.com/office/officeart/2009/3/layout/RandomtoResultProcess"/>
    <dgm:cxn modelId="{B26D3C7C-6C87-4C4B-B853-9005BE5C5ECF}" type="presParOf" srcId="{F481FD43-0CAA-4E06-8AD1-226FA173E7A8}" destId="{371F5F00-13D5-495B-AD53-73397B87C55E}" srcOrd="11" destOrd="0" presId="urn:microsoft.com/office/officeart/2009/3/layout/RandomtoResultProcess"/>
    <dgm:cxn modelId="{0AF321EA-8DDE-4B7D-8051-08379EA3AD11}" type="presParOf" srcId="{F481FD43-0CAA-4E06-8AD1-226FA173E7A8}" destId="{C6C8B4B1-10FC-4D40-A33A-FAEF3D4702F5}" srcOrd="12" destOrd="0" presId="urn:microsoft.com/office/officeart/2009/3/layout/RandomtoResultProcess"/>
    <dgm:cxn modelId="{D9C67AE8-E1DD-435E-9D43-261F55F759D7}" type="presParOf" srcId="{F481FD43-0CAA-4E06-8AD1-226FA173E7A8}" destId="{DAB3FC46-0578-4B1D-A6FA-F13C832E1AE5}" srcOrd="13" destOrd="0" presId="urn:microsoft.com/office/officeart/2009/3/layout/RandomtoResultProcess"/>
    <dgm:cxn modelId="{3700F9C1-65F0-4358-8E8D-A91157341F5D}" type="presParOf" srcId="{F481FD43-0CAA-4E06-8AD1-226FA173E7A8}" destId="{1B59D9C4-B9B2-4B38-BA98-D949BC77C5EB}" srcOrd="14" destOrd="0" presId="urn:microsoft.com/office/officeart/2009/3/layout/RandomtoResultProcess"/>
    <dgm:cxn modelId="{EFD2AC57-F758-4DF4-9433-E1EFC89F468F}" type="presParOf" srcId="{F481FD43-0CAA-4E06-8AD1-226FA173E7A8}" destId="{095241DD-3204-4850-B9A4-33D60F48CC15}" srcOrd="15" destOrd="0" presId="urn:microsoft.com/office/officeart/2009/3/layout/RandomtoResultProcess"/>
    <dgm:cxn modelId="{04048AEA-DD9E-4248-B38C-3A42ED3CD86C}" type="presParOf" srcId="{F481FD43-0CAA-4E06-8AD1-226FA173E7A8}" destId="{80055688-0153-42DD-81A6-81297C1251B0}" srcOrd="16" destOrd="0" presId="urn:microsoft.com/office/officeart/2009/3/layout/RandomtoResultProcess"/>
    <dgm:cxn modelId="{7E2F3123-8E21-47CC-AB57-F449B4178882}" type="presParOf" srcId="{F481FD43-0CAA-4E06-8AD1-226FA173E7A8}" destId="{3DD0DC6A-6C8E-4C74-B9D3-5294E5D71F5C}" srcOrd="17" destOrd="0" presId="urn:microsoft.com/office/officeart/2009/3/layout/RandomtoResultProcess"/>
    <dgm:cxn modelId="{67095032-E252-4608-80D6-3D702B139AD0}" type="presParOf" srcId="{F481FD43-0CAA-4E06-8AD1-226FA173E7A8}" destId="{1930C790-4386-4542-8C9B-92B3FE97F1F6}" srcOrd="18" destOrd="0" presId="urn:microsoft.com/office/officeart/2009/3/layout/RandomtoResultProcess"/>
    <dgm:cxn modelId="{0B3AD963-F669-4564-9531-1A912AE6E8D3}" type="presParOf" srcId="{F481FD43-0CAA-4E06-8AD1-226FA173E7A8}" destId="{40D4FE3B-FDA6-4B5B-B4E8-C8188EED1DC8}" srcOrd="19" destOrd="0" presId="urn:microsoft.com/office/officeart/2009/3/layout/RandomtoResultProcess"/>
    <dgm:cxn modelId="{2EFB0DC7-C08F-4EA9-B2E4-6DAC34551049}" type="presParOf" srcId="{D44AF22D-E1E9-47A1-A608-AFC24C0E6D9C}" destId="{480C1A2F-4A87-4F63-B184-C3107BDDA7DE}" srcOrd="1" destOrd="0" presId="urn:microsoft.com/office/officeart/2009/3/layout/RandomtoResultProcess"/>
    <dgm:cxn modelId="{B03F1D84-36FF-4C98-AB32-60ABF0FC0C7C}" type="presParOf" srcId="{480C1A2F-4A87-4F63-B184-C3107BDDA7DE}" destId="{062CEA41-E23A-448C-A9E9-8DEEC4687776}" srcOrd="0" destOrd="0" presId="urn:microsoft.com/office/officeart/2009/3/layout/RandomtoResultProcess"/>
    <dgm:cxn modelId="{CEC7C2CB-E894-47F9-9917-A0938C2FABD0}" type="presParOf" srcId="{480C1A2F-4A87-4F63-B184-C3107BDDA7DE}" destId="{5C94A9E1-AD2B-44D6-A72C-5D096BEBC599}" srcOrd="1" destOrd="0" presId="urn:microsoft.com/office/officeart/2009/3/layout/RandomtoResultProcess"/>
    <dgm:cxn modelId="{D26B588C-29F4-455B-86B1-51098CF503A6}" type="presParOf" srcId="{D44AF22D-E1E9-47A1-A608-AFC24C0E6D9C}" destId="{3EC2E492-C35F-4107-B153-4C71FD8771E5}" srcOrd="2" destOrd="0" presId="urn:microsoft.com/office/officeart/2009/3/layout/RandomtoResultProcess"/>
    <dgm:cxn modelId="{A2041533-C444-47BB-B2A7-CB60AAD51EF0}" type="presParOf" srcId="{3EC2E492-C35F-4107-B153-4C71FD8771E5}" destId="{A524962D-09EC-42C6-A7FA-6B1A0C306B37}" srcOrd="0" destOrd="0" presId="urn:microsoft.com/office/officeart/2009/3/layout/RandomtoResultProcess"/>
    <dgm:cxn modelId="{7C159295-C8BB-43A2-9A89-07BDD0B79393}" type="presParOf" srcId="{3EC2E492-C35F-4107-B153-4C71FD8771E5}" destId="{9C3562AE-03E4-47A2-85BF-BB413F4AC6CC}" srcOrd="1" destOrd="0" presId="urn:microsoft.com/office/officeart/2009/3/layout/RandomtoResultProcess"/>
    <dgm:cxn modelId="{46D9BF20-0C23-4B99-A208-7AFE0E0CE1E1}" type="presParOf" srcId="{D44AF22D-E1E9-47A1-A608-AFC24C0E6D9C}" destId="{6E7F7B62-142D-4183-893F-C1E1CF5CC21F}" srcOrd="3" destOrd="0" presId="urn:microsoft.com/office/officeart/2009/3/layout/RandomtoResultProcess"/>
    <dgm:cxn modelId="{DD1F6A37-0C91-4245-AC2E-4DFCA9ADDF4B}" type="presParOf" srcId="{6E7F7B62-142D-4183-893F-C1E1CF5CC21F}" destId="{DBA55037-12C8-43F1-806C-A9F3B27FEEF1}" srcOrd="0" destOrd="0" presId="urn:microsoft.com/office/officeart/2009/3/layout/RandomtoResultProcess"/>
    <dgm:cxn modelId="{8F04BFD7-300E-417B-A667-06745C1A32FD}" type="presParOf" srcId="{6E7F7B62-142D-4183-893F-C1E1CF5CC21F}" destId="{3B3C2484-99AC-4F44-9523-0652021F59EE}" srcOrd="1" destOrd="0" presId="urn:microsoft.com/office/officeart/2009/3/layout/RandomtoResultProcess"/>
    <dgm:cxn modelId="{15F4F5E5-B70F-4BF5-8479-639F64924987}" type="presParOf" srcId="{D44AF22D-E1E9-47A1-A608-AFC24C0E6D9C}" destId="{B8E536EC-0CFF-4640-B908-AA38BC7C412C}" srcOrd="4" destOrd="0" presId="urn:microsoft.com/office/officeart/2009/3/layout/RandomtoResultProcess"/>
    <dgm:cxn modelId="{4D9FCCAF-C6F1-4289-AE22-9560B542B164}" type="presParOf" srcId="{B8E536EC-0CFF-4640-B908-AA38BC7C412C}" destId="{73CED2E0-4E88-4BAB-B65E-CB7B36A8DAFB}" srcOrd="0" destOrd="0" presId="urn:microsoft.com/office/officeart/2009/3/layout/RandomtoResultProcess"/>
    <dgm:cxn modelId="{493C9E96-5F7E-4F7F-90B8-39FBDA4F3407}" type="presParOf" srcId="{B8E536EC-0CFF-4640-B908-AA38BC7C412C}" destId="{A4E34080-472A-4A6C-BFE7-9BE71AF6F2ED}" srcOrd="1" destOrd="0" presId="urn:microsoft.com/office/officeart/2009/3/layout/RandomtoResultProcess"/>
    <dgm:cxn modelId="{C00C19D9-8951-4F82-8E89-04C118396843}" type="presParOf" srcId="{B8E536EC-0CFF-4640-B908-AA38BC7C412C}" destId="{06392FA3-F739-47D6-9FC6-3776FDAD57F4}" srcOrd="2" destOrd="0" presId="urn:microsoft.com/office/officeart/2009/3/layout/RandomtoResultProcess"/>
    <dgm:cxn modelId="{398C4E7F-212B-4915-8BD3-EC6449549232}" type="presParOf" srcId="{D44AF22D-E1E9-47A1-A608-AFC24C0E6D9C}" destId="{F213BA41-BFB9-477B-83DB-42A4123442CB}" srcOrd="5" destOrd="0" presId="urn:microsoft.com/office/officeart/2009/3/layout/RandomtoResultProcess"/>
    <dgm:cxn modelId="{EA893180-8973-46A4-BF58-6A1963E24A72}" type="presParOf" srcId="{F213BA41-BFB9-477B-83DB-42A4123442CB}" destId="{2E41DA3E-B753-4DCD-B380-6551DD9B5A9D}" srcOrd="0" destOrd="0" presId="urn:microsoft.com/office/officeart/2009/3/layout/RandomtoResultProcess"/>
    <dgm:cxn modelId="{A0D83C51-0A5D-4475-80BA-FEDC8B057563}" type="presParOf" srcId="{F213BA41-BFB9-477B-83DB-42A4123442CB}" destId="{1F09E73A-5CC8-4CD2-9849-4CB40E329348}" srcOrd="1" destOrd="0" presId="urn:microsoft.com/office/officeart/2009/3/layout/RandomtoResultProcess"/>
    <dgm:cxn modelId="{A5C2B94C-1529-48E4-9742-69AE4E011354}" type="presParOf" srcId="{D44AF22D-E1E9-47A1-A608-AFC24C0E6D9C}" destId="{170342BC-CB15-421A-8586-CB7F124ABAA0}" srcOrd="6" destOrd="0" presId="urn:microsoft.com/office/officeart/2009/3/layout/RandomtoResultProcess"/>
    <dgm:cxn modelId="{C681CB13-3E2B-4A4A-84B1-93ED3081EE7E}" type="presParOf" srcId="{170342BC-CB15-421A-8586-CB7F124ABAA0}" destId="{C6613363-7246-4685-80BD-FC2209B8080C}" srcOrd="0" destOrd="0" presId="urn:microsoft.com/office/officeart/2009/3/layout/RandomtoResultProcess"/>
    <dgm:cxn modelId="{FA7A7F0F-D93D-4B14-9F1A-2DD824DFAD11}" type="presParOf" srcId="{170342BC-CB15-421A-8586-CB7F124ABAA0}" destId="{E6C87585-0D60-4AC0-98ED-E928F45AE553}" srcOrd="1" destOrd="0" presId="urn:microsoft.com/office/officeart/2009/3/layout/RandomtoResultProcess"/>
    <dgm:cxn modelId="{5F449A43-9041-474F-A42C-2FDDA0D3F9B3}" type="presParOf" srcId="{170342BC-CB15-421A-8586-CB7F124ABAA0}" destId="{AAE16AFD-C4D7-4312-BD19-F269236AE79E}" srcOrd="2" destOrd="0" presId="urn:microsoft.com/office/officeart/2009/3/layout/RandomtoResultProcess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53D8A0D-C6D1-4775-AB6E-9C5F98499541}" type="doc">
      <dgm:prSet loTypeId="urn:microsoft.com/office/officeart/2005/8/layout/process1" loCatId="process" qsTypeId="urn:microsoft.com/office/officeart/2005/8/quickstyle/simple1" qsCatId="simple" csTypeId="urn:microsoft.com/office/officeart/2005/8/colors/accent2_1" csCatId="accent2" phldr="1"/>
      <dgm:spPr/>
    </dgm:pt>
    <dgm:pt modelId="{3F8F3455-6D13-4695-9B66-731BAFC7F5D8}">
      <dgm:prSet phldrT="[Texto]"/>
      <dgm:spPr/>
      <dgm:t>
        <a:bodyPr/>
        <a:lstStyle/>
        <a:p>
          <a:r>
            <a:rPr lang="es-MX" dirty="0"/>
            <a:t>Presentación </a:t>
          </a:r>
        </a:p>
      </dgm:t>
    </dgm:pt>
    <dgm:pt modelId="{D8CE44CC-08E2-4C77-BEFC-73B9E2A1B10F}" type="parTrans" cxnId="{D285E83B-DF79-4D94-A0AB-B0931BB9A5F8}">
      <dgm:prSet/>
      <dgm:spPr/>
      <dgm:t>
        <a:bodyPr/>
        <a:lstStyle/>
        <a:p>
          <a:endParaRPr lang="es-MX"/>
        </a:p>
      </dgm:t>
    </dgm:pt>
    <dgm:pt modelId="{31C59559-180C-4219-90EF-2661AF1933A4}" type="sibTrans" cxnId="{D285E83B-DF79-4D94-A0AB-B0931BB9A5F8}">
      <dgm:prSet/>
      <dgm:spPr/>
      <dgm:t>
        <a:bodyPr/>
        <a:lstStyle/>
        <a:p>
          <a:endParaRPr lang="es-MX"/>
        </a:p>
      </dgm:t>
    </dgm:pt>
    <dgm:pt modelId="{525D5DD8-2BEC-418B-AE76-B05A646210D9}">
      <dgm:prSet phldrT="[Texto]"/>
      <dgm:spPr/>
      <dgm:t>
        <a:bodyPr/>
        <a:lstStyle/>
        <a:p>
          <a:r>
            <a:rPr lang="es-MX" dirty="0"/>
            <a:t>índice</a:t>
          </a:r>
        </a:p>
      </dgm:t>
    </dgm:pt>
    <dgm:pt modelId="{32F19F33-742B-41E6-A054-C3B041CC182A}" type="parTrans" cxnId="{43C04391-48D8-4223-9BD8-A4615D74BA10}">
      <dgm:prSet/>
      <dgm:spPr/>
      <dgm:t>
        <a:bodyPr/>
        <a:lstStyle/>
        <a:p>
          <a:endParaRPr lang="es-MX"/>
        </a:p>
      </dgm:t>
    </dgm:pt>
    <dgm:pt modelId="{E6337B5B-0D35-488B-8E09-D6DEBCCA33C6}" type="sibTrans" cxnId="{43C04391-48D8-4223-9BD8-A4615D74BA10}">
      <dgm:prSet/>
      <dgm:spPr/>
      <dgm:t>
        <a:bodyPr/>
        <a:lstStyle/>
        <a:p>
          <a:endParaRPr lang="es-MX"/>
        </a:p>
      </dgm:t>
    </dgm:pt>
    <dgm:pt modelId="{2A9AA1A6-8792-45CF-A8A7-DE908AD21B6C}">
      <dgm:prSet phldrT="[Texto]"/>
      <dgm:spPr/>
      <dgm:t>
        <a:bodyPr/>
        <a:lstStyle/>
        <a:p>
          <a:r>
            <a:rPr lang="es-MX" dirty="0"/>
            <a:t>Glosario</a:t>
          </a:r>
        </a:p>
      </dgm:t>
    </dgm:pt>
    <dgm:pt modelId="{1B98724C-3C4F-4C81-BEC4-E0A9A0D034EB}" type="parTrans" cxnId="{DDCD3305-53D8-4EE0-8DB9-3723A09203CB}">
      <dgm:prSet/>
      <dgm:spPr/>
      <dgm:t>
        <a:bodyPr/>
        <a:lstStyle/>
        <a:p>
          <a:endParaRPr lang="es-MX"/>
        </a:p>
      </dgm:t>
    </dgm:pt>
    <dgm:pt modelId="{A0B1F87D-B930-41CF-B462-1A55202B2674}" type="sibTrans" cxnId="{DDCD3305-53D8-4EE0-8DB9-3723A09203CB}">
      <dgm:prSet/>
      <dgm:spPr/>
      <dgm:t>
        <a:bodyPr/>
        <a:lstStyle/>
        <a:p>
          <a:endParaRPr lang="es-MX"/>
        </a:p>
      </dgm:t>
    </dgm:pt>
    <dgm:pt modelId="{E790DFA8-D8EE-41BD-BA64-3E640A0C404B}" type="pres">
      <dgm:prSet presAssocID="{A53D8A0D-C6D1-4775-AB6E-9C5F98499541}" presName="Name0" presStyleCnt="0">
        <dgm:presLayoutVars>
          <dgm:dir/>
          <dgm:resizeHandles val="exact"/>
        </dgm:presLayoutVars>
      </dgm:prSet>
      <dgm:spPr/>
    </dgm:pt>
    <dgm:pt modelId="{8D41BD02-0B17-4B07-B6FE-59DE6BCBAA09}" type="pres">
      <dgm:prSet presAssocID="{3F8F3455-6D13-4695-9B66-731BAFC7F5D8}" presName="node" presStyleLbl="node1" presStyleIdx="0" presStyleCnt="3">
        <dgm:presLayoutVars>
          <dgm:bulletEnabled val="1"/>
        </dgm:presLayoutVars>
      </dgm:prSet>
      <dgm:spPr/>
    </dgm:pt>
    <dgm:pt modelId="{7FB15E68-6AD0-45D2-AFF3-2338FC821A1A}" type="pres">
      <dgm:prSet presAssocID="{31C59559-180C-4219-90EF-2661AF1933A4}" presName="sibTrans" presStyleLbl="sibTrans2D1" presStyleIdx="0" presStyleCnt="2"/>
      <dgm:spPr/>
    </dgm:pt>
    <dgm:pt modelId="{8D961502-E22A-4AB1-8C66-882DD49334D8}" type="pres">
      <dgm:prSet presAssocID="{31C59559-180C-4219-90EF-2661AF1933A4}" presName="connectorText" presStyleLbl="sibTrans2D1" presStyleIdx="0" presStyleCnt="2"/>
      <dgm:spPr/>
    </dgm:pt>
    <dgm:pt modelId="{66A95C73-F2AA-48F6-B75B-4BEC09A3F881}" type="pres">
      <dgm:prSet presAssocID="{525D5DD8-2BEC-418B-AE76-B05A646210D9}" presName="node" presStyleLbl="node1" presStyleIdx="1" presStyleCnt="3">
        <dgm:presLayoutVars>
          <dgm:bulletEnabled val="1"/>
        </dgm:presLayoutVars>
      </dgm:prSet>
      <dgm:spPr/>
    </dgm:pt>
    <dgm:pt modelId="{5809CCD5-7366-4EF5-B1DE-7805E6589557}" type="pres">
      <dgm:prSet presAssocID="{E6337B5B-0D35-488B-8E09-D6DEBCCA33C6}" presName="sibTrans" presStyleLbl="sibTrans2D1" presStyleIdx="1" presStyleCnt="2"/>
      <dgm:spPr/>
    </dgm:pt>
    <dgm:pt modelId="{9E809097-3470-470D-8E20-2451F18A158D}" type="pres">
      <dgm:prSet presAssocID="{E6337B5B-0D35-488B-8E09-D6DEBCCA33C6}" presName="connectorText" presStyleLbl="sibTrans2D1" presStyleIdx="1" presStyleCnt="2"/>
      <dgm:spPr/>
    </dgm:pt>
    <dgm:pt modelId="{974E227F-E31E-4F36-B7AB-2B4C66E52089}" type="pres">
      <dgm:prSet presAssocID="{2A9AA1A6-8792-45CF-A8A7-DE908AD21B6C}" presName="node" presStyleLbl="node1" presStyleIdx="2" presStyleCnt="3">
        <dgm:presLayoutVars>
          <dgm:bulletEnabled val="1"/>
        </dgm:presLayoutVars>
      </dgm:prSet>
      <dgm:spPr/>
    </dgm:pt>
  </dgm:ptLst>
  <dgm:cxnLst>
    <dgm:cxn modelId="{DDCD3305-53D8-4EE0-8DB9-3723A09203CB}" srcId="{A53D8A0D-C6D1-4775-AB6E-9C5F98499541}" destId="{2A9AA1A6-8792-45CF-A8A7-DE908AD21B6C}" srcOrd="2" destOrd="0" parTransId="{1B98724C-3C4F-4C81-BEC4-E0A9A0D034EB}" sibTransId="{A0B1F87D-B930-41CF-B462-1A55202B2674}"/>
    <dgm:cxn modelId="{27F3DC20-995A-4F18-8A6E-E3A53BE738C5}" type="presOf" srcId="{31C59559-180C-4219-90EF-2661AF1933A4}" destId="{8D961502-E22A-4AB1-8C66-882DD49334D8}" srcOrd="1" destOrd="0" presId="urn:microsoft.com/office/officeart/2005/8/layout/process1"/>
    <dgm:cxn modelId="{E0481C27-C426-470A-A3FD-8B94D8B9659C}" type="presOf" srcId="{2A9AA1A6-8792-45CF-A8A7-DE908AD21B6C}" destId="{974E227F-E31E-4F36-B7AB-2B4C66E52089}" srcOrd="0" destOrd="0" presId="urn:microsoft.com/office/officeart/2005/8/layout/process1"/>
    <dgm:cxn modelId="{D285E83B-DF79-4D94-A0AB-B0931BB9A5F8}" srcId="{A53D8A0D-C6D1-4775-AB6E-9C5F98499541}" destId="{3F8F3455-6D13-4695-9B66-731BAFC7F5D8}" srcOrd="0" destOrd="0" parTransId="{D8CE44CC-08E2-4C77-BEFC-73B9E2A1B10F}" sibTransId="{31C59559-180C-4219-90EF-2661AF1933A4}"/>
    <dgm:cxn modelId="{B30E1B3F-32ED-47AB-830A-C0415213B627}" type="presOf" srcId="{3F8F3455-6D13-4695-9B66-731BAFC7F5D8}" destId="{8D41BD02-0B17-4B07-B6FE-59DE6BCBAA09}" srcOrd="0" destOrd="0" presId="urn:microsoft.com/office/officeart/2005/8/layout/process1"/>
    <dgm:cxn modelId="{8E410067-F474-4B8E-9FC7-F9B6CAB17B0B}" type="presOf" srcId="{E6337B5B-0D35-488B-8E09-D6DEBCCA33C6}" destId="{9E809097-3470-470D-8E20-2451F18A158D}" srcOrd="1" destOrd="0" presId="urn:microsoft.com/office/officeart/2005/8/layout/process1"/>
    <dgm:cxn modelId="{DDA8584F-F106-477A-B201-940F77091C3D}" type="presOf" srcId="{31C59559-180C-4219-90EF-2661AF1933A4}" destId="{7FB15E68-6AD0-45D2-AFF3-2338FC821A1A}" srcOrd="0" destOrd="0" presId="urn:microsoft.com/office/officeart/2005/8/layout/process1"/>
    <dgm:cxn modelId="{43C04391-48D8-4223-9BD8-A4615D74BA10}" srcId="{A53D8A0D-C6D1-4775-AB6E-9C5F98499541}" destId="{525D5DD8-2BEC-418B-AE76-B05A646210D9}" srcOrd="1" destOrd="0" parTransId="{32F19F33-742B-41E6-A054-C3B041CC182A}" sibTransId="{E6337B5B-0D35-488B-8E09-D6DEBCCA33C6}"/>
    <dgm:cxn modelId="{1709849E-3405-4B54-9743-73DF4F9E5A5A}" type="presOf" srcId="{E6337B5B-0D35-488B-8E09-D6DEBCCA33C6}" destId="{5809CCD5-7366-4EF5-B1DE-7805E6589557}" srcOrd="0" destOrd="0" presId="urn:microsoft.com/office/officeart/2005/8/layout/process1"/>
    <dgm:cxn modelId="{966F3BEC-B756-49FC-A631-1E8221B90EF6}" type="presOf" srcId="{525D5DD8-2BEC-418B-AE76-B05A646210D9}" destId="{66A95C73-F2AA-48F6-B75B-4BEC09A3F881}" srcOrd="0" destOrd="0" presId="urn:microsoft.com/office/officeart/2005/8/layout/process1"/>
    <dgm:cxn modelId="{473579F5-021E-4483-95AF-0E4463C2A056}" type="presOf" srcId="{A53D8A0D-C6D1-4775-AB6E-9C5F98499541}" destId="{E790DFA8-D8EE-41BD-BA64-3E640A0C404B}" srcOrd="0" destOrd="0" presId="urn:microsoft.com/office/officeart/2005/8/layout/process1"/>
    <dgm:cxn modelId="{0C8A5AC0-3C43-48E0-9B76-7340AF74424A}" type="presParOf" srcId="{E790DFA8-D8EE-41BD-BA64-3E640A0C404B}" destId="{8D41BD02-0B17-4B07-B6FE-59DE6BCBAA09}" srcOrd="0" destOrd="0" presId="urn:microsoft.com/office/officeart/2005/8/layout/process1"/>
    <dgm:cxn modelId="{BD67A1FF-92EA-460C-98DB-2DF913B0ACA6}" type="presParOf" srcId="{E790DFA8-D8EE-41BD-BA64-3E640A0C404B}" destId="{7FB15E68-6AD0-45D2-AFF3-2338FC821A1A}" srcOrd="1" destOrd="0" presId="urn:microsoft.com/office/officeart/2005/8/layout/process1"/>
    <dgm:cxn modelId="{CCB69007-82AC-4010-A1A2-422B00D03D5E}" type="presParOf" srcId="{7FB15E68-6AD0-45D2-AFF3-2338FC821A1A}" destId="{8D961502-E22A-4AB1-8C66-882DD49334D8}" srcOrd="0" destOrd="0" presId="urn:microsoft.com/office/officeart/2005/8/layout/process1"/>
    <dgm:cxn modelId="{9B250F56-C668-4A75-AFAE-3EFB8E37F56B}" type="presParOf" srcId="{E790DFA8-D8EE-41BD-BA64-3E640A0C404B}" destId="{66A95C73-F2AA-48F6-B75B-4BEC09A3F881}" srcOrd="2" destOrd="0" presId="urn:microsoft.com/office/officeart/2005/8/layout/process1"/>
    <dgm:cxn modelId="{66B53505-4AB9-45E2-BBBE-E2C87C6CFF03}" type="presParOf" srcId="{E790DFA8-D8EE-41BD-BA64-3E640A0C404B}" destId="{5809CCD5-7366-4EF5-B1DE-7805E6589557}" srcOrd="3" destOrd="0" presId="urn:microsoft.com/office/officeart/2005/8/layout/process1"/>
    <dgm:cxn modelId="{BB5A1BCE-DFF3-41FD-B7C4-7E67A4750FB6}" type="presParOf" srcId="{5809CCD5-7366-4EF5-B1DE-7805E6589557}" destId="{9E809097-3470-470D-8E20-2451F18A158D}" srcOrd="0" destOrd="0" presId="urn:microsoft.com/office/officeart/2005/8/layout/process1"/>
    <dgm:cxn modelId="{CD3CA9C8-6E81-4BA1-AF38-4F0D8AB25852}" type="presParOf" srcId="{E790DFA8-D8EE-41BD-BA64-3E640A0C404B}" destId="{974E227F-E31E-4F36-B7AB-2B4C66E52089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CBABC2E-5DDE-484F-973C-8FC984108FBD}" type="doc">
      <dgm:prSet loTypeId="urn:microsoft.com/office/officeart/2005/8/layout/StepDownProcess" loCatId="process" qsTypeId="urn:microsoft.com/office/officeart/2005/8/quickstyle/simple5" qsCatId="simple" csTypeId="urn:microsoft.com/office/officeart/2005/8/colors/accent6_1" csCatId="accent6" phldr="1"/>
      <dgm:spPr/>
      <dgm:t>
        <a:bodyPr/>
        <a:lstStyle/>
        <a:p>
          <a:endParaRPr lang="es-MX"/>
        </a:p>
      </dgm:t>
    </dgm:pt>
    <dgm:pt modelId="{BB843518-2F9E-4F24-A1E1-534202EEC088}">
      <dgm:prSet phldrT="[Texto]"/>
      <dgm:spPr/>
      <dgm:t>
        <a:bodyPr/>
        <a:lstStyle/>
        <a:p>
          <a:r>
            <a:rPr lang="es-MX" dirty="0">
              <a:solidFill>
                <a:schemeClr val="bg1">
                  <a:lumMod val="75000"/>
                  <a:lumOff val="25000"/>
                </a:schemeClr>
              </a:solidFill>
            </a:rPr>
            <a:t>Corto plazo</a:t>
          </a:r>
        </a:p>
      </dgm:t>
    </dgm:pt>
    <dgm:pt modelId="{770FEEFD-DFF1-41C0-B299-09341CE1FE76}" type="parTrans" cxnId="{39D00C55-2AFC-4729-B4FA-C4FED938163D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29171855-FBE4-46D5-BE49-484DFD079220}" type="sibTrans" cxnId="{39D00C55-2AFC-4729-B4FA-C4FED938163D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1D461154-C631-4DA7-8B80-F859F0B23B26}">
      <dgm:prSet phldrT="[Texto]"/>
      <dgm:spPr/>
      <dgm:t>
        <a:bodyPr/>
        <a:lstStyle/>
        <a:p>
          <a:r>
            <a:rPr lang="es-MX" dirty="0">
              <a:solidFill>
                <a:schemeClr val="accent6">
                  <a:lumMod val="50000"/>
                </a:schemeClr>
              </a:solidFill>
            </a:rPr>
            <a:t>No mayor a un año.</a:t>
          </a:r>
        </a:p>
      </dgm:t>
    </dgm:pt>
    <dgm:pt modelId="{54963337-B8D5-4C9D-BB2A-EB1D02F667F0}" type="parTrans" cxnId="{AE17E61A-CBA2-4C32-BBEF-DCC4CFBF7D90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17F61BD7-0CEB-4964-82D6-DDDF0ACE8C11}" type="sibTrans" cxnId="{AE17E61A-CBA2-4C32-BBEF-DCC4CFBF7D90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D2A1F2F6-37F9-4388-8188-7F0A9CC6A5BE}">
      <dgm:prSet phldrT="[Texto]"/>
      <dgm:spPr/>
      <dgm:t>
        <a:bodyPr/>
        <a:lstStyle/>
        <a:p>
          <a:r>
            <a:rPr lang="es-MX" dirty="0">
              <a:solidFill>
                <a:schemeClr val="bg1">
                  <a:lumMod val="75000"/>
                  <a:lumOff val="25000"/>
                </a:schemeClr>
              </a:solidFill>
            </a:rPr>
            <a:t>Mediano plazo</a:t>
          </a:r>
        </a:p>
      </dgm:t>
    </dgm:pt>
    <dgm:pt modelId="{A0A0AAFC-873B-416A-B788-3554B0266E27}" type="parTrans" cxnId="{9D101268-7D42-46E7-BE9A-B932CE0E4985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EC90324B-F36E-43CA-B358-572B245E6ED9}" type="sibTrans" cxnId="{9D101268-7D42-46E7-BE9A-B932CE0E4985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91790E1B-F3F1-468B-9751-EA75E5964C7D}">
      <dgm:prSet phldrT="[Texto]"/>
      <dgm:spPr/>
      <dgm:t>
        <a:bodyPr/>
        <a:lstStyle/>
        <a:p>
          <a:r>
            <a:rPr lang="es-MX" dirty="0">
              <a:solidFill>
                <a:schemeClr val="accent6">
                  <a:lumMod val="50000"/>
                </a:schemeClr>
              </a:solidFill>
            </a:rPr>
            <a:t>De uno a tres años. </a:t>
          </a:r>
        </a:p>
      </dgm:t>
    </dgm:pt>
    <dgm:pt modelId="{DA5DC8D1-979B-481B-9219-C4D59B19CA63}" type="parTrans" cxnId="{2119334C-A4D4-4BEE-96ED-96B32244A1CD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098D6E62-7A02-4146-82FB-69149CE8A2DC}" type="sibTrans" cxnId="{2119334C-A4D4-4BEE-96ED-96B32244A1CD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173D9CA1-F7F3-40D0-917A-F33E801DF6F3}">
      <dgm:prSet phldrT="[Texto]"/>
      <dgm:spPr/>
      <dgm:t>
        <a:bodyPr/>
        <a:lstStyle/>
        <a:p>
          <a:r>
            <a:rPr lang="es-MX" dirty="0">
              <a:solidFill>
                <a:schemeClr val="bg1">
                  <a:lumMod val="75000"/>
                  <a:lumOff val="25000"/>
                </a:schemeClr>
              </a:solidFill>
            </a:rPr>
            <a:t>Largo plazo</a:t>
          </a:r>
        </a:p>
      </dgm:t>
    </dgm:pt>
    <dgm:pt modelId="{CECDBC19-DBDC-4491-931F-7A9A986C6657}" type="parTrans" cxnId="{5DC21A90-F5C8-43EC-BEA2-4CA1D8E113A6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B1B6EF18-0BF5-4F8E-AF6F-F816D9EB114E}" type="sibTrans" cxnId="{5DC21A90-F5C8-43EC-BEA2-4CA1D8E113A6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DDE7477B-0ED9-41A9-AEF6-990A266277CA}">
      <dgm:prSet phldrT="[Texto]" custT="1"/>
      <dgm:spPr/>
      <dgm:t>
        <a:bodyPr/>
        <a:lstStyle/>
        <a:p>
          <a:r>
            <a:rPr lang="es-MX" sz="1200" dirty="0">
              <a:solidFill>
                <a:schemeClr val="accent6">
                  <a:lumMod val="50000"/>
                </a:schemeClr>
              </a:solidFill>
            </a:rPr>
            <a:t>Tres años en adelante.</a:t>
          </a:r>
        </a:p>
      </dgm:t>
    </dgm:pt>
    <dgm:pt modelId="{29316572-5C8D-44C9-82A0-DA173FFC935D}" type="parTrans" cxnId="{AD1E61A1-F31A-4D1A-894F-CD9007A79E9F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090E24E8-3F50-47EB-896B-71F0442310DB}" type="sibTrans" cxnId="{AD1E61A1-F31A-4D1A-894F-CD9007A79E9F}">
      <dgm:prSet/>
      <dgm:spPr/>
      <dgm:t>
        <a:bodyPr/>
        <a:lstStyle/>
        <a:p>
          <a:endParaRPr lang="es-MX">
            <a:solidFill>
              <a:schemeClr val="accent6">
                <a:lumMod val="50000"/>
              </a:schemeClr>
            </a:solidFill>
          </a:endParaRPr>
        </a:p>
      </dgm:t>
    </dgm:pt>
    <dgm:pt modelId="{430D05BA-B15F-4F9E-AAFB-15FF050E7AA6}" type="pres">
      <dgm:prSet presAssocID="{3CBABC2E-5DDE-484F-973C-8FC984108FBD}" presName="rootnode" presStyleCnt="0">
        <dgm:presLayoutVars>
          <dgm:chMax/>
          <dgm:chPref/>
          <dgm:dir/>
          <dgm:animLvl val="lvl"/>
        </dgm:presLayoutVars>
      </dgm:prSet>
      <dgm:spPr/>
    </dgm:pt>
    <dgm:pt modelId="{25274AE6-A119-4FD0-ADD2-4D1E07F4FB6B}" type="pres">
      <dgm:prSet presAssocID="{BB843518-2F9E-4F24-A1E1-534202EEC088}" presName="composite" presStyleCnt="0"/>
      <dgm:spPr/>
    </dgm:pt>
    <dgm:pt modelId="{FE694E94-A662-47AC-B6AF-63BD9A024308}" type="pres">
      <dgm:prSet presAssocID="{BB843518-2F9E-4F24-A1E1-534202EEC088}" presName="bentUpArrow1" presStyleLbl="alignImgPlace1" presStyleIdx="0" presStyleCnt="2"/>
      <dgm:spPr/>
    </dgm:pt>
    <dgm:pt modelId="{9284E8EF-7BFA-4AA7-9998-199A1B48E054}" type="pres">
      <dgm:prSet presAssocID="{BB843518-2F9E-4F24-A1E1-534202EEC088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</dgm:pt>
    <dgm:pt modelId="{17C2D177-0DC9-49D9-A527-540F08E44B6D}" type="pres">
      <dgm:prSet presAssocID="{BB843518-2F9E-4F24-A1E1-534202EEC088}" presName="ChildText" presStyleLbl="revTx" presStyleIdx="0" presStyleCnt="3" custScaleX="248318" custLinFactNeighborX="91344" custLinFactNeighborY="-8855">
        <dgm:presLayoutVars>
          <dgm:chMax val="0"/>
          <dgm:chPref val="0"/>
          <dgm:bulletEnabled val="1"/>
        </dgm:presLayoutVars>
      </dgm:prSet>
      <dgm:spPr/>
    </dgm:pt>
    <dgm:pt modelId="{79F10A52-71A6-4856-B4E4-BB20D5012BD4}" type="pres">
      <dgm:prSet presAssocID="{29171855-FBE4-46D5-BE49-484DFD079220}" presName="sibTrans" presStyleCnt="0"/>
      <dgm:spPr/>
    </dgm:pt>
    <dgm:pt modelId="{983F65B2-A1A8-4560-B3F3-276082E9A888}" type="pres">
      <dgm:prSet presAssocID="{D2A1F2F6-37F9-4388-8188-7F0A9CC6A5BE}" presName="composite" presStyleCnt="0"/>
      <dgm:spPr/>
    </dgm:pt>
    <dgm:pt modelId="{6CB70BF9-A6CA-405B-BCDE-486BFCAC47AF}" type="pres">
      <dgm:prSet presAssocID="{D2A1F2F6-37F9-4388-8188-7F0A9CC6A5BE}" presName="bentUpArrow1" presStyleLbl="alignImgPlace1" presStyleIdx="1" presStyleCnt="2"/>
      <dgm:spPr/>
    </dgm:pt>
    <dgm:pt modelId="{2A07B507-02BA-4EE8-8E4F-DA726E2463E4}" type="pres">
      <dgm:prSet presAssocID="{D2A1F2F6-37F9-4388-8188-7F0A9CC6A5BE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</dgm:pt>
    <dgm:pt modelId="{CDE15F71-5AED-4FB1-8796-64CFDFDA4547}" type="pres">
      <dgm:prSet presAssocID="{D2A1F2F6-37F9-4388-8188-7F0A9CC6A5BE}" presName="ChildText" presStyleLbl="revTx" presStyleIdx="1" presStyleCnt="3" custScaleX="254633" custLinFactNeighborX="97167" custLinFactNeighborY="-7216">
        <dgm:presLayoutVars>
          <dgm:chMax val="0"/>
          <dgm:chPref val="0"/>
          <dgm:bulletEnabled val="1"/>
        </dgm:presLayoutVars>
      </dgm:prSet>
      <dgm:spPr/>
    </dgm:pt>
    <dgm:pt modelId="{5AA1BC10-12AF-4F0F-A4C4-4F2015344E50}" type="pres">
      <dgm:prSet presAssocID="{EC90324B-F36E-43CA-B358-572B245E6ED9}" presName="sibTrans" presStyleCnt="0"/>
      <dgm:spPr/>
    </dgm:pt>
    <dgm:pt modelId="{2B5D0749-857C-45C5-9F73-730B4F5AE88D}" type="pres">
      <dgm:prSet presAssocID="{173D9CA1-F7F3-40D0-917A-F33E801DF6F3}" presName="composite" presStyleCnt="0"/>
      <dgm:spPr/>
    </dgm:pt>
    <dgm:pt modelId="{D5C5DD81-8EC7-4429-A41D-FF4EF20DB887}" type="pres">
      <dgm:prSet presAssocID="{173D9CA1-F7F3-40D0-917A-F33E801DF6F3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</dgm:pt>
    <dgm:pt modelId="{CBB0BE3B-E836-4CAE-A73A-070B2EB11E07}" type="pres">
      <dgm:prSet presAssocID="{173D9CA1-F7F3-40D0-917A-F33E801DF6F3}" presName="FinalChildText" presStyleLbl="revTx" presStyleIdx="2" presStyleCnt="3" custScaleX="239180" custLinFactNeighborX="88770" custLinFactNeighborY="-1654">
        <dgm:presLayoutVars>
          <dgm:chMax val="0"/>
          <dgm:chPref val="0"/>
          <dgm:bulletEnabled val="1"/>
        </dgm:presLayoutVars>
      </dgm:prSet>
      <dgm:spPr/>
    </dgm:pt>
  </dgm:ptLst>
  <dgm:cxnLst>
    <dgm:cxn modelId="{AC52670E-FFDB-4215-88AD-B24224803831}" type="presOf" srcId="{173D9CA1-F7F3-40D0-917A-F33E801DF6F3}" destId="{D5C5DD81-8EC7-4429-A41D-FF4EF20DB887}" srcOrd="0" destOrd="0" presId="urn:microsoft.com/office/officeart/2005/8/layout/StepDownProcess"/>
    <dgm:cxn modelId="{7DFBA50E-376C-4C9E-9BBD-D4C428735466}" type="presOf" srcId="{DDE7477B-0ED9-41A9-AEF6-990A266277CA}" destId="{CBB0BE3B-E836-4CAE-A73A-070B2EB11E07}" srcOrd="0" destOrd="0" presId="urn:microsoft.com/office/officeart/2005/8/layout/StepDownProcess"/>
    <dgm:cxn modelId="{8A086016-8B4C-4038-B8BD-2B2C07705190}" type="presOf" srcId="{D2A1F2F6-37F9-4388-8188-7F0A9CC6A5BE}" destId="{2A07B507-02BA-4EE8-8E4F-DA726E2463E4}" srcOrd="0" destOrd="0" presId="urn:microsoft.com/office/officeart/2005/8/layout/StepDownProcess"/>
    <dgm:cxn modelId="{AE17E61A-CBA2-4C32-BBEF-DCC4CFBF7D90}" srcId="{BB843518-2F9E-4F24-A1E1-534202EEC088}" destId="{1D461154-C631-4DA7-8B80-F859F0B23B26}" srcOrd="0" destOrd="0" parTransId="{54963337-B8D5-4C9D-BB2A-EB1D02F667F0}" sibTransId="{17F61BD7-0CEB-4964-82D6-DDDF0ACE8C11}"/>
    <dgm:cxn modelId="{22D5361C-3A80-47C1-BC1E-446862B95B41}" type="presOf" srcId="{BB843518-2F9E-4F24-A1E1-534202EEC088}" destId="{9284E8EF-7BFA-4AA7-9998-199A1B48E054}" srcOrd="0" destOrd="0" presId="urn:microsoft.com/office/officeart/2005/8/layout/StepDownProcess"/>
    <dgm:cxn modelId="{9D101268-7D42-46E7-BE9A-B932CE0E4985}" srcId="{3CBABC2E-5DDE-484F-973C-8FC984108FBD}" destId="{D2A1F2F6-37F9-4388-8188-7F0A9CC6A5BE}" srcOrd="1" destOrd="0" parTransId="{A0A0AAFC-873B-416A-B788-3554B0266E27}" sibTransId="{EC90324B-F36E-43CA-B358-572B245E6ED9}"/>
    <dgm:cxn modelId="{2119334C-A4D4-4BEE-96ED-96B32244A1CD}" srcId="{D2A1F2F6-37F9-4388-8188-7F0A9CC6A5BE}" destId="{91790E1B-F3F1-468B-9751-EA75E5964C7D}" srcOrd="0" destOrd="0" parTransId="{DA5DC8D1-979B-481B-9219-C4D59B19CA63}" sibTransId="{098D6E62-7A02-4146-82FB-69149CE8A2DC}"/>
    <dgm:cxn modelId="{39D00C55-2AFC-4729-B4FA-C4FED938163D}" srcId="{3CBABC2E-5DDE-484F-973C-8FC984108FBD}" destId="{BB843518-2F9E-4F24-A1E1-534202EEC088}" srcOrd="0" destOrd="0" parTransId="{770FEEFD-DFF1-41C0-B299-09341CE1FE76}" sibTransId="{29171855-FBE4-46D5-BE49-484DFD079220}"/>
    <dgm:cxn modelId="{5DC21A90-F5C8-43EC-BEA2-4CA1D8E113A6}" srcId="{3CBABC2E-5DDE-484F-973C-8FC984108FBD}" destId="{173D9CA1-F7F3-40D0-917A-F33E801DF6F3}" srcOrd="2" destOrd="0" parTransId="{CECDBC19-DBDC-4491-931F-7A9A986C6657}" sibTransId="{B1B6EF18-0BF5-4F8E-AF6F-F816D9EB114E}"/>
    <dgm:cxn modelId="{4E3C0FA1-42B0-4C81-9344-A885F81E0FFF}" type="presOf" srcId="{1D461154-C631-4DA7-8B80-F859F0B23B26}" destId="{17C2D177-0DC9-49D9-A527-540F08E44B6D}" srcOrd="0" destOrd="0" presId="urn:microsoft.com/office/officeart/2005/8/layout/StepDownProcess"/>
    <dgm:cxn modelId="{AD1E61A1-F31A-4D1A-894F-CD9007A79E9F}" srcId="{173D9CA1-F7F3-40D0-917A-F33E801DF6F3}" destId="{DDE7477B-0ED9-41A9-AEF6-990A266277CA}" srcOrd="0" destOrd="0" parTransId="{29316572-5C8D-44C9-82A0-DA173FFC935D}" sibTransId="{090E24E8-3F50-47EB-896B-71F0442310DB}"/>
    <dgm:cxn modelId="{1ACE54CD-5E57-45B0-A643-F3ABEAC7BFC9}" type="presOf" srcId="{3CBABC2E-5DDE-484F-973C-8FC984108FBD}" destId="{430D05BA-B15F-4F9E-AAFB-15FF050E7AA6}" srcOrd="0" destOrd="0" presId="urn:microsoft.com/office/officeart/2005/8/layout/StepDownProcess"/>
    <dgm:cxn modelId="{AA6DC8E3-7861-4323-94FD-F336A2194CAE}" type="presOf" srcId="{91790E1B-F3F1-468B-9751-EA75E5964C7D}" destId="{CDE15F71-5AED-4FB1-8796-64CFDFDA4547}" srcOrd="0" destOrd="0" presId="urn:microsoft.com/office/officeart/2005/8/layout/StepDownProcess"/>
    <dgm:cxn modelId="{E2EFABD8-B774-4D2C-A6EF-E068BE198F2A}" type="presParOf" srcId="{430D05BA-B15F-4F9E-AAFB-15FF050E7AA6}" destId="{25274AE6-A119-4FD0-ADD2-4D1E07F4FB6B}" srcOrd="0" destOrd="0" presId="urn:microsoft.com/office/officeart/2005/8/layout/StepDownProcess"/>
    <dgm:cxn modelId="{1FDD82F2-A7F6-4BB8-9A65-16FB9CCB3EC8}" type="presParOf" srcId="{25274AE6-A119-4FD0-ADD2-4D1E07F4FB6B}" destId="{FE694E94-A662-47AC-B6AF-63BD9A024308}" srcOrd="0" destOrd="0" presId="urn:microsoft.com/office/officeart/2005/8/layout/StepDownProcess"/>
    <dgm:cxn modelId="{40D6687C-9768-48C9-8080-5BA6CA772E6E}" type="presParOf" srcId="{25274AE6-A119-4FD0-ADD2-4D1E07F4FB6B}" destId="{9284E8EF-7BFA-4AA7-9998-199A1B48E054}" srcOrd="1" destOrd="0" presId="urn:microsoft.com/office/officeart/2005/8/layout/StepDownProcess"/>
    <dgm:cxn modelId="{FC334CC4-F3EB-4B47-845C-C98EF0577FA3}" type="presParOf" srcId="{25274AE6-A119-4FD0-ADD2-4D1E07F4FB6B}" destId="{17C2D177-0DC9-49D9-A527-540F08E44B6D}" srcOrd="2" destOrd="0" presId="urn:microsoft.com/office/officeart/2005/8/layout/StepDownProcess"/>
    <dgm:cxn modelId="{B8373CB5-8CEA-4428-AF79-28F06123E8E9}" type="presParOf" srcId="{430D05BA-B15F-4F9E-AAFB-15FF050E7AA6}" destId="{79F10A52-71A6-4856-B4E4-BB20D5012BD4}" srcOrd="1" destOrd="0" presId="urn:microsoft.com/office/officeart/2005/8/layout/StepDownProcess"/>
    <dgm:cxn modelId="{347BE98F-149B-48AE-AAC6-58535E217CA5}" type="presParOf" srcId="{430D05BA-B15F-4F9E-AAFB-15FF050E7AA6}" destId="{983F65B2-A1A8-4560-B3F3-276082E9A888}" srcOrd="2" destOrd="0" presId="urn:microsoft.com/office/officeart/2005/8/layout/StepDownProcess"/>
    <dgm:cxn modelId="{C9EE9BE5-0CE5-4248-819D-9A033EFB3A48}" type="presParOf" srcId="{983F65B2-A1A8-4560-B3F3-276082E9A888}" destId="{6CB70BF9-A6CA-405B-BCDE-486BFCAC47AF}" srcOrd="0" destOrd="0" presId="urn:microsoft.com/office/officeart/2005/8/layout/StepDownProcess"/>
    <dgm:cxn modelId="{0620E52B-14E5-4D0E-A89E-B77DA6CDF2BE}" type="presParOf" srcId="{983F65B2-A1A8-4560-B3F3-276082E9A888}" destId="{2A07B507-02BA-4EE8-8E4F-DA726E2463E4}" srcOrd="1" destOrd="0" presId="urn:microsoft.com/office/officeart/2005/8/layout/StepDownProcess"/>
    <dgm:cxn modelId="{0FF35562-1642-4E50-9A11-0574472BEE08}" type="presParOf" srcId="{983F65B2-A1A8-4560-B3F3-276082E9A888}" destId="{CDE15F71-5AED-4FB1-8796-64CFDFDA4547}" srcOrd="2" destOrd="0" presId="urn:microsoft.com/office/officeart/2005/8/layout/StepDownProcess"/>
    <dgm:cxn modelId="{7204F736-B1BF-4793-BD3D-3D09DD212224}" type="presParOf" srcId="{430D05BA-B15F-4F9E-AAFB-15FF050E7AA6}" destId="{5AA1BC10-12AF-4F0F-A4C4-4F2015344E50}" srcOrd="3" destOrd="0" presId="urn:microsoft.com/office/officeart/2005/8/layout/StepDownProcess"/>
    <dgm:cxn modelId="{256A10CF-DA66-4AFC-ADA9-DF07985F88EB}" type="presParOf" srcId="{430D05BA-B15F-4F9E-AAFB-15FF050E7AA6}" destId="{2B5D0749-857C-45C5-9F73-730B4F5AE88D}" srcOrd="4" destOrd="0" presId="urn:microsoft.com/office/officeart/2005/8/layout/StepDownProcess"/>
    <dgm:cxn modelId="{CEA2DAFF-8F1B-4FD0-8F97-B0F925FFF2E1}" type="presParOf" srcId="{2B5D0749-857C-45C5-9F73-730B4F5AE88D}" destId="{D5C5DD81-8EC7-4429-A41D-FF4EF20DB887}" srcOrd="0" destOrd="0" presId="urn:microsoft.com/office/officeart/2005/8/layout/StepDownProcess"/>
    <dgm:cxn modelId="{803F9ED8-B73E-4517-9FA5-E1A615E72384}" type="presParOf" srcId="{2B5D0749-857C-45C5-9F73-730B4F5AE88D}" destId="{CBB0BE3B-E836-4CAE-A73A-070B2EB11E0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E2B1D40-5EE6-411B-A938-A8CD351315BF}" type="doc">
      <dgm:prSet loTypeId="urn:microsoft.com/office/officeart/2005/8/layout/arrow2" loCatId="process" qsTypeId="urn:microsoft.com/office/officeart/2005/8/quickstyle/simple1" qsCatId="simple" csTypeId="urn:microsoft.com/office/officeart/2005/8/colors/accent3_2" csCatId="accent3" phldr="1"/>
      <dgm:spPr/>
    </dgm:pt>
    <dgm:pt modelId="{B663A7B3-D3C9-4372-A705-9EAD7F3DE0A5}">
      <dgm:prSet phldrT="[Texto]" custT="1"/>
      <dgm:spPr/>
      <dgm:t>
        <a:bodyPr/>
        <a:lstStyle/>
        <a:p>
          <a:r>
            <a:rPr lang="es-MX" sz="1800" dirty="0">
              <a:solidFill>
                <a:schemeClr val="bg1"/>
              </a:solidFill>
            </a:rPr>
            <a:t>Cuentas de ahorro</a:t>
          </a:r>
        </a:p>
      </dgm:t>
    </dgm:pt>
    <dgm:pt modelId="{27772034-EF0A-4A16-AD22-3C9E15F8C779}" type="parTrans" cxnId="{E293A12E-3D92-4CAC-8DD1-DCC72D307F9D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5E32E299-D991-4126-8ABB-468CA1ABD45A}" type="sibTrans" cxnId="{E293A12E-3D92-4CAC-8DD1-DCC72D307F9D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32137429-FBCB-41EB-99B6-8FF06C238F6F}">
      <dgm:prSet phldrT="[Texto]" custT="1"/>
      <dgm:spPr/>
      <dgm:t>
        <a:bodyPr/>
        <a:lstStyle/>
        <a:p>
          <a:r>
            <a:rPr lang="es-MX" sz="1800" dirty="0">
              <a:solidFill>
                <a:schemeClr val="bg1"/>
              </a:solidFill>
            </a:rPr>
            <a:t>Títulos de deuda pública</a:t>
          </a:r>
        </a:p>
      </dgm:t>
    </dgm:pt>
    <dgm:pt modelId="{41FC88A7-6B98-4A4B-95C9-84958D416D4F}" type="parTrans" cxnId="{64F0BDB4-3087-4A34-8003-D26064559150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008C1F76-6D00-4012-94EF-7D9F8E2B955A}" type="sibTrans" cxnId="{64F0BDB4-3087-4A34-8003-D26064559150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59EA7234-58E2-4FD2-B2E3-DB16D4B268FE}">
      <dgm:prSet phldrT="[Texto]" custT="1"/>
      <dgm:spPr/>
      <dgm:t>
        <a:bodyPr/>
        <a:lstStyle/>
        <a:p>
          <a:r>
            <a:rPr lang="es-MX" sz="1800" dirty="0">
              <a:solidFill>
                <a:schemeClr val="bg1"/>
              </a:solidFill>
            </a:rPr>
            <a:t>Fondos de inversión</a:t>
          </a:r>
        </a:p>
      </dgm:t>
    </dgm:pt>
    <dgm:pt modelId="{12A61FA7-F593-41F3-B501-A09B2D21A1AE}" type="parTrans" cxnId="{AA802C69-D128-4DD5-9DCC-ECE79F03DD98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FA2F4AC7-9572-4DB0-B3EC-9BAE8AF514BA}" type="sibTrans" cxnId="{AA802C69-D128-4DD5-9DCC-ECE79F03DD98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2D70E36D-ABE1-4AD6-8A1A-E3A990CEB11E}">
      <dgm:prSet phldrT="[Texto]" custT="1"/>
      <dgm:spPr/>
      <dgm:t>
        <a:bodyPr/>
        <a:lstStyle/>
        <a:p>
          <a:r>
            <a:rPr lang="es-MX" sz="1800" dirty="0">
              <a:solidFill>
                <a:schemeClr val="bg1"/>
              </a:solidFill>
            </a:rPr>
            <a:t>Bróker de inversión </a:t>
          </a:r>
        </a:p>
      </dgm:t>
    </dgm:pt>
    <dgm:pt modelId="{6D04EF28-EE82-466E-83AF-6EDC58C146DA}" type="parTrans" cxnId="{94114F03-8E2E-47B6-BADA-11A70370A444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F0B55EF8-5C16-4B99-9591-EB8303F516CB}" type="sibTrans" cxnId="{94114F03-8E2E-47B6-BADA-11A70370A444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21AF1467-D85F-47E5-BCC4-A3277AB97717}">
      <dgm:prSet phldrT="[Texto]" custT="1"/>
      <dgm:spPr/>
      <dgm:t>
        <a:bodyPr/>
        <a:lstStyle/>
        <a:p>
          <a:r>
            <a:rPr lang="es-MX" sz="1800" dirty="0">
              <a:solidFill>
                <a:schemeClr val="bg1"/>
              </a:solidFill>
            </a:rPr>
            <a:t>Bolsas de valores</a:t>
          </a:r>
        </a:p>
      </dgm:t>
    </dgm:pt>
    <dgm:pt modelId="{23106F9A-92CC-498F-8EA6-EA614297F074}" type="parTrans" cxnId="{9C2DBF7B-F797-45E8-8B3C-1BC6CB2F0F78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E74120DD-D1E5-44DB-8875-AEE57A0ACB82}" type="sibTrans" cxnId="{9C2DBF7B-F797-45E8-8B3C-1BC6CB2F0F78}">
      <dgm:prSet/>
      <dgm:spPr/>
      <dgm:t>
        <a:bodyPr/>
        <a:lstStyle/>
        <a:p>
          <a:endParaRPr lang="es-MX" sz="2400">
            <a:solidFill>
              <a:schemeClr val="bg1"/>
            </a:solidFill>
          </a:endParaRPr>
        </a:p>
      </dgm:t>
    </dgm:pt>
    <dgm:pt modelId="{CAB0996B-B921-4B23-A873-DB15EAB0008B}" type="pres">
      <dgm:prSet presAssocID="{6E2B1D40-5EE6-411B-A938-A8CD351315BF}" presName="arrowDiagram" presStyleCnt="0">
        <dgm:presLayoutVars>
          <dgm:chMax val="5"/>
          <dgm:dir/>
          <dgm:resizeHandles val="exact"/>
        </dgm:presLayoutVars>
      </dgm:prSet>
      <dgm:spPr/>
    </dgm:pt>
    <dgm:pt modelId="{FC3D6D86-8F43-47DC-B8BA-D99C57E653C2}" type="pres">
      <dgm:prSet presAssocID="{6E2B1D40-5EE6-411B-A938-A8CD351315BF}" presName="arrow" presStyleLbl="bgShp" presStyleIdx="0" presStyleCnt="1"/>
      <dgm:spPr>
        <a:gradFill flip="none" rotWithShape="1">
          <a:gsLst>
            <a:gs pos="70000">
              <a:schemeClr val="accent5">
                <a:lumMod val="75000"/>
              </a:schemeClr>
            </a:gs>
            <a:gs pos="44000">
              <a:srgbClr val="92D050"/>
            </a:gs>
            <a:gs pos="53000">
              <a:srgbClr val="FFFF00"/>
            </a:gs>
            <a:gs pos="20000">
              <a:schemeClr val="tx2"/>
            </a:gs>
          </a:gsLst>
          <a:lin ang="18900000" scaled="1"/>
          <a:tileRect/>
        </a:gradFill>
      </dgm:spPr>
    </dgm:pt>
    <dgm:pt modelId="{EC054DBF-B53A-4A59-92E2-E75E5F4FADA5}" type="pres">
      <dgm:prSet presAssocID="{6E2B1D40-5EE6-411B-A938-A8CD351315BF}" presName="arrowDiagram5" presStyleCnt="0"/>
      <dgm:spPr/>
    </dgm:pt>
    <dgm:pt modelId="{2F8E1023-0D48-4E2F-83F4-27D2587C13E8}" type="pres">
      <dgm:prSet presAssocID="{B663A7B3-D3C9-4372-A705-9EAD7F3DE0A5}" presName="bullet5a" presStyleLbl="node1" presStyleIdx="0" presStyleCnt="5"/>
      <dgm:spPr>
        <a:solidFill>
          <a:schemeClr val="tx1"/>
        </a:solidFill>
      </dgm:spPr>
    </dgm:pt>
    <dgm:pt modelId="{CF0C015F-D984-4600-879D-B5D81ECAF1EB}" type="pres">
      <dgm:prSet presAssocID="{B663A7B3-D3C9-4372-A705-9EAD7F3DE0A5}" presName="textBox5a" presStyleLbl="revTx" presStyleIdx="0" presStyleCnt="5">
        <dgm:presLayoutVars>
          <dgm:bulletEnabled val="1"/>
        </dgm:presLayoutVars>
      </dgm:prSet>
      <dgm:spPr/>
    </dgm:pt>
    <dgm:pt modelId="{C1EE2FCB-EB05-401A-A40F-D29BF999246A}" type="pres">
      <dgm:prSet presAssocID="{32137429-FBCB-41EB-99B6-8FF06C238F6F}" presName="bullet5b" presStyleLbl="node1" presStyleIdx="1" presStyleCnt="5"/>
      <dgm:spPr>
        <a:solidFill>
          <a:schemeClr val="tx1"/>
        </a:solidFill>
      </dgm:spPr>
    </dgm:pt>
    <dgm:pt modelId="{43058D43-BD0E-453B-AEB7-C0CA2DA5BBEB}" type="pres">
      <dgm:prSet presAssocID="{32137429-FBCB-41EB-99B6-8FF06C238F6F}" presName="textBox5b" presStyleLbl="revTx" presStyleIdx="1" presStyleCnt="5">
        <dgm:presLayoutVars>
          <dgm:bulletEnabled val="1"/>
        </dgm:presLayoutVars>
      </dgm:prSet>
      <dgm:spPr/>
    </dgm:pt>
    <dgm:pt modelId="{9B64EFBA-A9B8-4E73-AED0-CF83F6A6BA4F}" type="pres">
      <dgm:prSet presAssocID="{59EA7234-58E2-4FD2-B2E3-DB16D4B268FE}" presName="bullet5c" presStyleLbl="node1" presStyleIdx="2" presStyleCnt="5"/>
      <dgm:spPr>
        <a:solidFill>
          <a:schemeClr val="tx1"/>
        </a:solidFill>
      </dgm:spPr>
    </dgm:pt>
    <dgm:pt modelId="{76618D38-DC52-4061-8C4D-EA7538B51EC4}" type="pres">
      <dgm:prSet presAssocID="{59EA7234-58E2-4FD2-B2E3-DB16D4B268FE}" presName="textBox5c" presStyleLbl="revTx" presStyleIdx="2" presStyleCnt="5">
        <dgm:presLayoutVars>
          <dgm:bulletEnabled val="1"/>
        </dgm:presLayoutVars>
      </dgm:prSet>
      <dgm:spPr/>
    </dgm:pt>
    <dgm:pt modelId="{500FD513-5F34-4D7C-A226-DCD94D0C50D5}" type="pres">
      <dgm:prSet presAssocID="{2D70E36D-ABE1-4AD6-8A1A-E3A990CEB11E}" presName="bullet5d" presStyleLbl="node1" presStyleIdx="3" presStyleCnt="5"/>
      <dgm:spPr>
        <a:solidFill>
          <a:schemeClr val="tx1"/>
        </a:solidFill>
      </dgm:spPr>
    </dgm:pt>
    <dgm:pt modelId="{4BC74E71-73EF-442D-BD90-F3BCE8B3E389}" type="pres">
      <dgm:prSet presAssocID="{2D70E36D-ABE1-4AD6-8A1A-E3A990CEB11E}" presName="textBox5d" presStyleLbl="revTx" presStyleIdx="3" presStyleCnt="5">
        <dgm:presLayoutVars>
          <dgm:bulletEnabled val="1"/>
        </dgm:presLayoutVars>
      </dgm:prSet>
      <dgm:spPr/>
    </dgm:pt>
    <dgm:pt modelId="{3D36C8F4-1E87-4EE7-BB61-F94F8DC4F66F}" type="pres">
      <dgm:prSet presAssocID="{21AF1467-D85F-47E5-BCC4-A3277AB97717}" presName="bullet5e" presStyleLbl="node1" presStyleIdx="4" presStyleCnt="5"/>
      <dgm:spPr>
        <a:solidFill>
          <a:schemeClr val="tx1"/>
        </a:solidFill>
      </dgm:spPr>
    </dgm:pt>
    <dgm:pt modelId="{FC13F382-16DB-4A2B-90A6-67C8BE12BBBB}" type="pres">
      <dgm:prSet presAssocID="{21AF1467-D85F-47E5-BCC4-A3277AB97717}" presName="textBox5e" presStyleLbl="revTx" presStyleIdx="4" presStyleCnt="5">
        <dgm:presLayoutVars>
          <dgm:bulletEnabled val="1"/>
        </dgm:presLayoutVars>
      </dgm:prSet>
      <dgm:spPr/>
    </dgm:pt>
  </dgm:ptLst>
  <dgm:cxnLst>
    <dgm:cxn modelId="{94114F03-8E2E-47B6-BADA-11A70370A444}" srcId="{6E2B1D40-5EE6-411B-A938-A8CD351315BF}" destId="{2D70E36D-ABE1-4AD6-8A1A-E3A990CEB11E}" srcOrd="3" destOrd="0" parTransId="{6D04EF28-EE82-466E-83AF-6EDC58C146DA}" sibTransId="{F0B55EF8-5C16-4B99-9591-EB8303F516CB}"/>
    <dgm:cxn modelId="{59A8BA21-B0BE-4BA0-9B3F-2403F7356657}" type="presOf" srcId="{21AF1467-D85F-47E5-BCC4-A3277AB97717}" destId="{FC13F382-16DB-4A2B-90A6-67C8BE12BBBB}" srcOrd="0" destOrd="0" presId="urn:microsoft.com/office/officeart/2005/8/layout/arrow2"/>
    <dgm:cxn modelId="{C471FA22-657D-42DE-BA87-BB7365BDEA22}" type="presOf" srcId="{32137429-FBCB-41EB-99B6-8FF06C238F6F}" destId="{43058D43-BD0E-453B-AEB7-C0CA2DA5BBEB}" srcOrd="0" destOrd="0" presId="urn:microsoft.com/office/officeart/2005/8/layout/arrow2"/>
    <dgm:cxn modelId="{E293A12E-3D92-4CAC-8DD1-DCC72D307F9D}" srcId="{6E2B1D40-5EE6-411B-A938-A8CD351315BF}" destId="{B663A7B3-D3C9-4372-A705-9EAD7F3DE0A5}" srcOrd="0" destOrd="0" parTransId="{27772034-EF0A-4A16-AD22-3C9E15F8C779}" sibTransId="{5E32E299-D991-4126-8ABB-468CA1ABD45A}"/>
    <dgm:cxn modelId="{FC19DF40-4E90-41B9-B9B2-B9B56BAB1D78}" type="presOf" srcId="{2D70E36D-ABE1-4AD6-8A1A-E3A990CEB11E}" destId="{4BC74E71-73EF-442D-BD90-F3BCE8B3E389}" srcOrd="0" destOrd="0" presId="urn:microsoft.com/office/officeart/2005/8/layout/arrow2"/>
    <dgm:cxn modelId="{06908965-C776-48D9-A230-0647A74FB8FA}" type="presOf" srcId="{59EA7234-58E2-4FD2-B2E3-DB16D4B268FE}" destId="{76618D38-DC52-4061-8C4D-EA7538B51EC4}" srcOrd="0" destOrd="0" presId="urn:microsoft.com/office/officeart/2005/8/layout/arrow2"/>
    <dgm:cxn modelId="{AA802C69-D128-4DD5-9DCC-ECE79F03DD98}" srcId="{6E2B1D40-5EE6-411B-A938-A8CD351315BF}" destId="{59EA7234-58E2-4FD2-B2E3-DB16D4B268FE}" srcOrd="2" destOrd="0" parTransId="{12A61FA7-F593-41F3-B501-A09B2D21A1AE}" sibTransId="{FA2F4AC7-9572-4DB0-B3EC-9BAE8AF514BA}"/>
    <dgm:cxn modelId="{9C2DBF7B-F797-45E8-8B3C-1BC6CB2F0F78}" srcId="{6E2B1D40-5EE6-411B-A938-A8CD351315BF}" destId="{21AF1467-D85F-47E5-BCC4-A3277AB97717}" srcOrd="4" destOrd="0" parTransId="{23106F9A-92CC-498F-8EA6-EA614297F074}" sibTransId="{E74120DD-D1E5-44DB-8875-AEE57A0ACB82}"/>
    <dgm:cxn modelId="{9A245CB2-5C9C-4345-88D9-33C995C919A6}" type="presOf" srcId="{6E2B1D40-5EE6-411B-A938-A8CD351315BF}" destId="{CAB0996B-B921-4B23-A873-DB15EAB0008B}" srcOrd="0" destOrd="0" presId="urn:microsoft.com/office/officeart/2005/8/layout/arrow2"/>
    <dgm:cxn modelId="{64F0BDB4-3087-4A34-8003-D26064559150}" srcId="{6E2B1D40-5EE6-411B-A938-A8CD351315BF}" destId="{32137429-FBCB-41EB-99B6-8FF06C238F6F}" srcOrd="1" destOrd="0" parTransId="{41FC88A7-6B98-4A4B-95C9-84958D416D4F}" sibTransId="{008C1F76-6D00-4012-94EF-7D9F8E2B955A}"/>
    <dgm:cxn modelId="{5503C0F4-2E9D-454D-BB76-6B841E937D0B}" type="presOf" srcId="{B663A7B3-D3C9-4372-A705-9EAD7F3DE0A5}" destId="{CF0C015F-D984-4600-879D-B5D81ECAF1EB}" srcOrd="0" destOrd="0" presId="urn:microsoft.com/office/officeart/2005/8/layout/arrow2"/>
    <dgm:cxn modelId="{5B3E0821-C3E2-4E8D-BAD8-7596C03F9A3F}" type="presParOf" srcId="{CAB0996B-B921-4B23-A873-DB15EAB0008B}" destId="{FC3D6D86-8F43-47DC-B8BA-D99C57E653C2}" srcOrd="0" destOrd="0" presId="urn:microsoft.com/office/officeart/2005/8/layout/arrow2"/>
    <dgm:cxn modelId="{FDC82D0C-3E95-4E9F-BBB1-39A1462C0DE5}" type="presParOf" srcId="{CAB0996B-B921-4B23-A873-DB15EAB0008B}" destId="{EC054DBF-B53A-4A59-92E2-E75E5F4FADA5}" srcOrd="1" destOrd="0" presId="urn:microsoft.com/office/officeart/2005/8/layout/arrow2"/>
    <dgm:cxn modelId="{59624967-4BFB-4C1B-9B5D-9041228FB8FE}" type="presParOf" srcId="{EC054DBF-B53A-4A59-92E2-E75E5F4FADA5}" destId="{2F8E1023-0D48-4E2F-83F4-27D2587C13E8}" srcOrd="0" destOrd="0" presId="urn:microsoft.com/office/officeart/2005/8/layout/arrow2"/>
    <dgm:cxn modelId="{BF7ED3D8-B3AD-4AFF-ACD6-2103240909D3}" type="presParOf" srcId="{EC054DBF-B53A-4A59-92E2-E75E5F4FADA5}" destId="{CF0C015F-D984-4600-879D-B5D81ECAF1EB}" srcOrd="1" destOrd="0" presId="urn:microsoft.com/office/officeart/2005/8/layout/arrow2"/>
    <dgm:cxn modelId="{1E9518A4-F202-46F5-BF68-1204DE21564E}" type="presParOf" srcId="{EC054DBF-B53A-4A59-92E2-E75E5F4FADA5}" destId="{C1EE2FCB-EB05-401A-A40F-D29BF999246A}" srcOrd="2" destOrd="0" presId="urn:microsoft.com/office/officeart/2005/8/layout/arrow2"/>
    <dgm:cxn modelId="{DCD8CABC-52DA-46F9-8381-ED4864BA6C74}" type="presParOf" srcId="{EC054DBF-B53A-4A59-92E2-E75E5F4FADA5}" destId="{43058D43-BD0E-453B-AEB7-C0CA2DA5BBEB}" srcOrd="3" destOrd="0" presId="urn:microsoft.com/office/officeart/2005/8/layout/arrow2"/>
    <dgm:cxn modelId="{74F2C0B7-B3D7-4E6C-85F9-22A13D8E5A55}" type="presParOf" srcId="{EC054DBF-B53A-4A59-92E2-E75E5F4FADA5}" destId="{9B64EFBA-A9B8-4E73-AED0-CF83F6A6BA4F}" srcOrd="4" destOrd="0" presId="urn:microsoft.com/office/officeart/2005/8/layout/arrow2"/>
    <dgm:cxn modelId="{2F395CB7-4F50-406F-8F27-4F7FDF8D0EC8}" type="presParOf" srcId="{EC054DBF-B53A-4A59-92E2-E75E5F4FADA5}" destId="{76618D38-DC52-4061-8C4D-EA7538B51EC4}" srcOrd="5" destOrd="0" presId="urn:microsoft.com/office/officeart/2005/8/layout/arrow2"/>
    <dgm:cxn modelId="{7675E966-9988-4969-BFE4-1AE5BDB8746D}" type="presParOf" srcId="{EC054DBF-B53A-4A59-92E2-E75E5F4FADA5}" destId="{500FD513-5F34-4D7C-A226-DCD94D0C50D5}" srcOrd="6" destOrd="0" presId="urn:microsoft.com/office/officeart/2005/8/layout/arrow2"/>
    <dgm:cxn modelId="{AA046E44-C9FD-4D5C-9872-613465744475}" type="presParOf" srcId="{EC054DBF-B53A-4A59-92E2-E75E5F4FADA5}" destId="{4BC74E71-73EF-442D-BD90-F3BCE8B3E389}" srcOrd="7" destOrd="0" presId="urn:microsoft.com/office/officeart/2005/8/layout/arrow2"/>
    <dgm:cxn modelId="{20581088-5790-4F4D-8BF0-88B926E14075}" type="presParOf" srcId="{EC054DBF-B53A-4A59-92E2-E75E5F4FADA5}" destId="{3D36C8F4-1E87-4EE7-BB61-F94F8DC4F66F}" srcOrd="8" destOrd="0" presId="urn:microsoft.com/office/officeart/2005/8/layout/arrow2"/>
    <dgm:cxn modelId="{DBE75055-7207-42ED-9CF2-5A3DCB0AA41A}" type="presParOf" srcId="{EC054DBF-B53A-4A59-92E2-E75E5F4FADA5}" destId="{FC13F382-16DB-4A2B-90A6-67C8BE12BBBB}" srcOrd="9" destOrd="0" presId="urn:microsoft.com/office/officeart/2005/8/layout/arrow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C00A65-B7ED-43EA-88CE-02EC1863CEA0}">
      <dsp:nvSpPr>
        <dsp:cNvPr id="0" name=""/>
        <dsp:cNvSpPr/>
      </dsp:nvSpPr>
      <dsp:spPr>
        <a:xfrm>
          <a:off x="2162" y="0"/>
          <a:ext cx="2079916" cy="171572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+mn-lt"/>
            </a:rPr>
            <a:t>Instrumentos complejos</a:t>
          </a:r>
        </a:p>
      </dsp:txBody>
      <dsp:txXfrm>
        <a:off x="2162" y="0"/>
        <a:ext cx="2079916" cy="514718"/>
      </dsp:txXfrm>
    </dsp:sp>
    <dsp:sp modelId="{C0568389-8F82-474A-8493-06F7AE98FA9B}">
      <dsp:nvSpPr>
        <dsp:cNvPr id="0" name=""/>
        <dsp:cNvSpPr/>
      </dsp:nvSpPr>
      <dsp:spPr>
        <a:xfrm>
          <a:off x="210153" y="514864"/>
          <a:ext cx="1663933" cy="337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+mn-lt"/>
            </a:rPr>
            <a:t>Gestión de las finanzas</a:t>
          </a:r>
        </a:p>
      </dsp:txBody>
      <dsp:txXfrm>
        <a:off x="220025" y="524736"/>
        <a:ext cx="1644189" cy="317327"/>
      </dsp:txXfrm>
    </dsp:sp>
    <dsp:sp modelId="{82EF23B9-0393-43F9-A5E3-E7795390CA9F}">
      <dsp:nvSpPr>
        <dsp:cNvPr id="0" name=""/>
        <dsp:cNvSpPr/>
      </dsp:nvSpPr>
      <dsp:spPr>
        <a:xfrm>
          <a:off x="210153" y="903793"/>
          <a:ext cx="1663933" cy="337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+mn-lt"/>
            </a:rPr>
            <a:t>Tomar decisiones</a:t>
          </a:r>
        </a:p>
      </dsp:txBody>
      <dsp:txXfrm>
        <a:off x="220025" y="913665"/>
        <a:ext cx="1644189" cy="317327"/>
      </dsp:txXfrm>
    </dsp:sp>
    <dsp:sp modelId="{7771BBC1-6072-403E-9E20-C2C09C0EB71F}">
      <dsp:nvSpPr>
        <dsp:cNvPr id="0" name=""/>
        <dsp:cNvSpPr/>
      </dsp:nvSpPr>
      <dsp:spPr>
        <a:xfrm>
          <a:off x="210153" y="1292722"/>
          <a:ext cx="1663933" cy="337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+mn-lt"/>
            </a:rPr>
            <a:t>Administrar los recursos</a:t>
          </a:r>
        </a:p>
      </dsp:txBody>
      <dsp:txXfrm>
        <a:off x="220025" y="1302594"/>
        <a:ext cx="1644189" cy="317327"/>
      </dsp:txXfrm>
    </dsp:sp>
    <dsp:sp modelId="{BCAA2539-0186-40DF-A957-DDC7014F9CE6}">
      <dsp:nvSpPr>
        <dsp:cNvPr id="0" name=""/>
        <dsp:cNvSpPr/>
      </dsp:nvSpPr>
      <dsp:spPr>
        <a:xfrm>
          <a:off x="2238072" y="0"/>
          <a:ext cx="2079916" cy="1715727"/>
        </a:xfrm>
        <a:prstGeom prst="roundRect">
          <a:avLst>
            <a:gd name="adj" fmla="val 10000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>
              <a:latin typeface="+mn-lt"/>
            </a:rPr>
            <a:t>Cambios repentinos </a:t>
          </a:r>
        </a:p>
      </dsp:txBody>
      <dsp:txXfrm>
        <a:off x="2238072" y="0"/>
        <a:ext cx="2079916" cy="514718"/>
      </dsp:txXfrm>
    </dsp:sp>
    <dsp:sp modelId="{F5F55551-D8AD-4BB7-8BF2-BBDD2CB42451}">
      <dsp:nvSpPr>
        <dsp:cNvPr id="0" name=""/>
        <dsp:cNvSpPr/>
      </dsp:nvSpPr>
      <dsp:spPr>
        <a:xfrm>
          <a:off x="2446064" y="514864"/>
          <a:ext cx="1663933" cy="337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+mn-lt"/>
            </a:rPr>
            <a:t>Adaptarse al cambio</a:t>
          </a:r>
        </a:p>
      </dsp:txBody>
      <dsp:txXfrm>
        <a:off x="2455936" y="524736"/>
        <a:ext cx="1644189" cy="317327"/>
      </dsp:txXfrm>
    </dsp:sp>
    <dsp:sp modelId="{70EFA857-AC27-4191-8C1A-3E50A44A6950}">
      <dsp:nvSpPr>
        <dsp:cNvPr id="0" name=""/>
        <dsp:cNvSpPr/>
      </dsp:nvSpPr>
      <dsp:spPr>
        <a:xfrm>
          <a:off x="2446064" y="903793"/>
          <a:ext cx="1663933" cy="337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+mn-lt"/>
            </a:rPr>
            <a:t>Acciones inmediatas</a:t>
          </a:r>
        </a:p>
      </dsp:txBody>
      <dsp:txXfrm>
        <a:off x="2455936" y="913665"/>
        <a:ext cx="1644189" cy="317327"/>
      </dsp:txXfrm>
    </dsp:sp>
    <dsp:sp modelId="{0DEFDB56-074E-477B-8881-44A09A274E73}">
      <dsp:nvSpPr>
        <dsp:cNvPr id="0" name=""/>
        <dsp:cNvSpPr/>
      </dsp:nvSpPr>
      <dsp:spPr>
        <a:xfrm>
          <a:off x="2446064" y="1292722"/>
          <a:ext cx="1663933" cy="33707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30480" tIns="22860" rIns="30480" bIns="2286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 dirty="0">
              <a:latin typeface="+mn-lt"/>
            </a:rPr>
            <a:t>Nuevas estrategias</a:t>
          </a:r>
        </a:p>
      </dsp:txBody>
      <dsp:txXfrm>
        <a:off x="2455936" y="1302594"/>
        <a:ext cx="1644189" cy="31732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B65E91-9FEF-458D-B10E-27C1CF0093CD}">
      <dsp:nvSpPr>
        <dsp:cNvPr id="0" name=""/>
        <dsp:cNvSpPr/>
      </dsp:nvSpPr>
      <dsp:spPr>
        <a:xfrm>
          <a:off x="848212" y="-28784"/>
          <a:ext cx="5085374" cy="5085374"/>
        </a:xfrm>
        <a:prstGeom prst="circularArrow">
          <a:avLst>
            <a:gd name="adj1" fmla="val 5544"/>
            <a:gd name="adj2" fmla="val 330680"/>
            <a:gd name="adj3" fmla="val 13798822"/>
            <a:gd name="adj4" fmla="val 17372045"/>
            <a:gd name="adj5" fmla="val 575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ACC8B0D0-84EF-4640-B239-77C65254E852}">
      <dsp:nvSpPr>
        <dsp:cNvPr id="0" name=""/>
        <dsp:cNvSpPr/>
      </dsp:nvSpPr>
      <dsp:spPr>
        <a:xfrm>
          <a:off x="2212032" y="1746"/>
          <a:ext cx="2357735" cy="117886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+mj-lt"/>
            </a:rPr>
            <a:t>Situación actual</a:t>
          </a:r>
          <a:endParaRPr lang="es-MX" sz="1800" kern="1200" dirty="0">
            <a:latin typeface="+mj-lt"/>
          </a:endParaRPr>
        </a:p>
      </dsp:txBody>
      <dsp:txXfrm>
        <a:off x="2269580" y="59294"/>
        <a:ext cx="2242639" cy="1063771"/>
      </dsp:txXfrm>
    </dsp:sp>
    <dsp:sp modelId="{A6FE16F3-02A1-41F9-B408-82F94577E2B0}">
      <dsp:nvSpPr>
        <dsp:cNvPr id="0" name=""/>
        <dsp:cNvSpPr/>
      </dsp:nvSpPr>
      <dsp:spPr>
        <a:xfrm>
          <a:off x="4274496" y="1500214"/>
          <a:ext cx="2357735" cy="1178867"/>
        </a:xfrm>
        <a:prstGeom prst="roundRect">
          <a:avLst/>
        </a:prstGeom>
        <a:gradFill rotWithShape="0">
          <a:gsLst>
            <a:gs pos="0">
              <a:schemeClr val="accent3">
                <a:hueOff val="2125512"/>
                <a:satOff val="-2082"/>
                <a:lumOff val="1373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2125512"/>
                <a:satOff val="-2082"/>
                <a:lumOff val="1373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2125512"/>
                <a:satOff val="-2082"/>
                <a:lumOff val="1373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+mj-lt"/>
            </a:rPr>
            <a:t>Metas financieras</a:t>
          </a:r>
          <a:endParaRPr lang="es-MX" sz="1800" kern="1200" dirty="0">
            <a:latin typeface="+mj-lt"/>
          </a:endParaRPr>
        </a:p>
      </dsp:txBody>
      <dsp:txXfrm>
        <a:off x="4332044" y="1557762"/>
        <a:ext cx="2242639" cy="1063771"/>
      </dsp:txXfrm>
    </dsp:sp>
    <dsp:sp modelId="{44717AD9-5D79-401F-A1A9-C9C2F4339A57}">
      <dsp:nvSpPr>
        <dsp:cNvPr id="0" name=""/>
        <dsp:cNvSpPr/>
      </dsp:nvSpPr>
      <dsp:spPr>
        <a:xfrm>
          <a:off x="3486705" y="3924786"/>
          <a:ext cx="2357735" cy="1178867"/>
        </a:xfrm>
        <a:prstGeom prst="roundRect">
          <a:avLst/>
        </a:prstGeom>
        <a:gradFill rotWithShape="0">
          <a:gsLst>
            <a:gs pos="0">
              <a:schemeClr val="accent3">
                <a:hueOff val="4251024"/>
                <a:satOff val="-4164"/>
                <a:lumOff val="2745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4251024"/>
                <a:satOff val="-4164"/>
                <a:lumOff val="2745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4251024"/>
                <a:satOff val="-4164"/>
                <a:lumOff val="2745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>
              <a:latin typeface="+mj-lt"/>
            </a:rPr>
            <a:t>Presupuesto</a:t>
          </a:r>
          <a:endParaRPr lang="es-MX" sz="1600" kern="1200" dirty="0">
            <a:latin typeface="+mj-lt"/>
          </a:endParaRPr>
        </a:p>
      </dsp:txBody>
      <dsp:txXfrm>
        <a:off x="3544253" y="3982334"/>
        <a:ext cx="2242639" cy="1063771"/>
      </dsp:txXfrm>
    </dsp:sp>
    <dsp:sp modelId="{FE2BC7E4-92CD-4E29-AD31-DA7E3F3153A4}">
      <dsp:nvSpPr>
        <dsp:cNvPr id="0" name=""/>
        <dsp:cNvSpPr/>
      </dsp:nvSpPr>
      <dsp:spPr>
        <a:xfrm>
          <a:off x="937359" y="3924786"/>
          <a:ext cx="2357735" cy="1178867"/>
        </a:xfrm>
        <a:prstGeom prst="roundRect">
          <a:avLst/>
        </a:prstGeom>
        <a:gradFill rotWithShape="0">
          <a:gsLst>
            <a:gs pos="0">
              <a:schemeClr val="accent3">
                <a:hueOff val="6376535"/>
                <a:satOff val="-6246"/>
                <a:lumOff val="4118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6376535"/>
                <a:satOff val="-6246"/>
                <a:lumOff val="4118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6376535"/>
                <a:satOff val="-6246"/>
                <a:lumOff val="4118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+mj-lt"/>
            </a:rPr>
            <a:t>Plan de ahorro/inversión</a:t>
          </a:r>
          <a:endParaRPr lang="es-MX" sz="1800" kern="1200" dirty="0">
            <a:latin typeface="+mj-lt"/>
          </a:endParaRPr>
        </a:p>
      </dsp:txBody>
      <dsp:txXfrm>
        <a:off x="994907" y="3982334"/>
        <a:ext cx="2242639" cy="1063771"/>
      </dsp:txXfrm>
    </dsp:sp>
    <dsp:sp modelId="{F9C312B5-E50A-4BDC-992D-1CA666DBE669}">
      <dsp:nvSpPr>
        <dsp:cNvPr id="0" name=""/>
        <dsp:cNvSpPr/>
      </dsp:nvSpPr>
      <dsp:spPr>
        <a:xfrm>
          <a:off x="149568" y="1500214"/>
          <a:ext cx="2357735" cy="1178867"/>
        </a:xfrm>
        <a:prstGeom prst="roundRect">
          <a:avLst/>
        </a:prstGeom>
        <a:gradFill rotWithShape="0">
          <a:gsLst>
            <a:gs pos="0">
              <a:schemeClr val="accent3">
                <a:hueOff val="8502047"/>
                <a:satOff val="-8328"/>
                <a:lumOff val="549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8502047"/>
                <a:satOff val="-8328"/>
                <a:lumOff val="549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8502047"/>
                <a:satOff val="-8328"/>
                <a:lumOff val="549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>
              <a:latin typeface="+mj-lt"/>
            </a:rPr>
            <a:t>Controle, reevalúe y ajuste </a:t>
          </a:r>
          <a:endParaRPr lang="es-MX" sz="1800" kern="1200" dirty="0">
            <a:latin typeface="+mj-lt"/>
          </a:endParaRPr>
        </a:p>
      </dsp:txBody>
      <dsp:txXfrm>
        <a:off x="207116" y="1557762"/>
        <a:ext cx="2242639" cy="10637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A880592-1BAF-43E2-B74A-E8DF5A22EE69}">
      <dsp:nvSpPr>
        <dsp:cNvPr id="0" name=""/>
        <dsp:cNvSpPr/>
      </dsp:nvSpPr>
      <dsp:spPr>
        <a:xfrm>
          <a:off x="1354214" y="2287476"/>
          <a:ext cx="1573659" cy="13512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Elaborar un presupuesto </a:t>
          </a:r>
        </a:p>
      </dsp:txBody>
      <dsp:txXfrm>
        <a:off x="1597957" y="2496772"/>
        <a:ext cx="1086173" cy="932669"/>
      </dsp:txXfrm>
    </dsp:sp>
    <dsp:sp modelId="{A2D4AC9D-712C-4C20-B340-A534DE47DADC}">
      <dsp:nvSpPr>
        <dsp:cNvPr id="0" name=""/>
        <dsp:cNvSpPr/>
      </dsp:nvSpPr>
      <dsp:spPr>
        <a:xfrm>
          <a:off x="1391762" y="2891546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0F580BE-1D4F-4360-8371-E65E3481F4F1}">
      <dsp:nvSpPr>
        <dsp:cNvPr id="0" name=""/>
        <dsp:cNvSpPr/>
      </dsp:nvSpPr>
      <dsp:spPr>
        <a:xfrm>
          <a:off x="0" y="1540284"/>
          <a:ext cx="1573659" cy="13512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9A8BA39-26C7-4305-B198-39950FB31368}">
      <dsp:nvSpPr>
        <dsp:cNvPr id="0" name=""/>
        <dsp:cNvSpPr/>
      </dsp:nvSpPr>
      <dsp:spPr>
        <a:xfrm>
          <a:off x="1078031" y="2712260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5E6FB45-A5FD-4924-B88D-FC6C929064DE}">
      <dsp:nvSpPr>
        <dsp:cNvPr id="0" name=""/>
        <dsp:cNvSpPr/>
      </dsp:nvSpPr>
      <dsp:spPr>
        <a:xfrm>
          <a:off x="2708429" y="1536209"/>
          <a:ext cx="1573659" cy="13512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Plantear metas financieras</a:t>
          </a:r>
        </a:p>
      </dsp:txBody>
      <dsp:txXfrm>
        <a:off x="2952172" y="1745505"/>
        <a:ext cx="1086173" cy="932669"/>
      </dsp:txXfrm>
    </dsp:sp>
    <dsp:sp modelId="{4B9B0B76-5DFC-4331-85A7-3878A88BD8B3}">
      <dsp:nvSpPr>
        <dsp:cNvPr id="0" name=""/>
        <dsp:cNvSpPr/>
      </dsp:nvSpPr>
      <dsp:spPr>
        <a:xfrm>
          <a:off x="3791468" y="2705130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0A2AE3A9-CF62-42B8-9F49-727F701E95B9}">
      <dsp:nvSpPr>
        <dsp:cNvPr id="0" name=""/>
        <dsp:cNvSpPr/>
      </dsp:nvSpPr>
      <dsp:spPr>
        <a:xfrm>
          <a:off x="4061810" y="2284420"/>
          <a:ext cx="1573659" cy="13512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6000" r="-26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B0466F8-FF33-4595-8783-B93B5DED9766}">
      <dsp:nvSpPr>
        <dsp:cNvPr id="0" name=""/>
        <dsp:cNvSpPr/>
      </dsp:nvSpPr>
      <dsp:spPr>
        <a:xfrm>
          <a:off x="4100192" y="2885943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8FC04F9A-E10A-4ABF-9222-718BEEB3C7FA}">
      <dsp:nvSpPr>
        <dsp:cNvPr id="0" name=""/>
        <dsp:cNvSpPr/>
      </dsp:nvSpPr>
      <dsp:spPr>
        <a:xfrm>
          <a:off x="1354214" y="793601"/>
          <a:ext cx="1573659" cy="13512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Priorizar gastos</a:t>
          </a:r>
        </a:p>
      </dsp:txBody>
      <dsp:txXfrm>
        <a:off x="1597957" y="1002897"/>
        <a:ext cx="1086173" cy="932669"/>
      </dsp:txXfrm>
    </dsp:sp>
    <dsp:sp modelId="{A9D93239-5ABA-4B6B-8835-777722249148}">
      <dsp:nvSpPr>
        <dsp:cNvPr id="0" name=""/>
        <dsp:cNvSpPr/>
      </dsp:nvSpPr>
      <dsp:spPr>
        <a:xfrm>
          <a:off x="2425571" y="811937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693E75A0-02B2-4A0E-9F03-5A35F9FEF85C}">
      <dsp:nvSpPr>
        <dsp:cNvPr id="0" name=""/>
        <dsp:cNvSpPr/>
      </dsp:nvSpPr>
      <dsp:spPr>
        <a:xfrm>
          <a:off x="2708429" y="42334"/>
          <a:ext cx="1573659" cy="13512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5000" r="-15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E90B95-8FAA-40A1-9B7E-1C778AEBC8C0}">
      <dsp:nvSpPr>
        <dsp:cNvPr id="0" name=""/>
        <dsp:cNvSpPr/>
      </dsp:nvSpPr>
      <dsp:spPr>
        <a:xfrm>
          <a:off x="2752652" y="640801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56661A2F-E342-4E7D-8C69-83354A5CDA87}">
      <dsp:nvSpPr>
        <dsp:cNvPr id="0" name=""/>
        <dsp:cNvSpPr/>
      </dsp:nvSpPr>
      <dsp:spPr>
        <a:xfrm>
          <a:off x="4061810" y="790545"/>
          <a:ext cx="1573659" cy="13512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Monitorear indicadores</a:t>
          </a:r>
        </a:p>
      </dsp:txBody>
      <dsp:txXfrm>
        <a:off x="4305553" y="999841"/>
        <a:ext cx="1086173" cy="932669"/>
      </dsp:txXfrm>
    </dsp:sp>
    <dsp:sp modelId="{2D863E65-4779-4667-9D32-E9F19958438A}">
      <dsp:nvSpPr>
        <dsp:cNvPr id="0" name=""/>
        <dsp:cNvSpPr/>
      </dsp:nvSpPr>
      <dsp:spPr>
        <a:xfrm>
          <a:off x="5423535" y="1389521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EEBE7D57-CD6D-4B55-A6E6-9BFF8EC4E935}">
      <dsp:nvSpPr>
        <dsp:cNvPr id="0" name=""/>
        <dsp:cNvSpPr/>
      </dsp:nvSpPr>
      <dsp:spPr>
        <a:xfrm>
          <a:off x="5416025" y="1550471"/>
          <a:ext cx="1573659" cy="13512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B73CF26B-61E0-4099-8080-2ED48CF7E0E6}">
      <dsp:nvSpPr>
        <dsp:cNvPr id="0" name=""/>
        <dsp:cNvSpPr/>
      </dsp:nvSpPr>
      <dsp:spPr>
        <a:xfrm>
          <a:off x="5723081" y="1574409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31DF9D1C-FF7B-4AED-B319-15F63E159370}">
      <dsp:nvSpPr>
        <dsp:cNvPr id="0" name=""/>
        <dsp:cNvSpPr/>
      </dsp:nvSpPr>
      <dsp:spPr>
        <a:xfrm>
          <a:off x="5416025" y="56596"/>
          <a:ext cx="1573659" cy="13512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Endeudarse inteligentemente.</a:t>
          </a:r>
        </a:p>
      </dsp:txBody>
      <dsp:txXfrm>
        <a:off x="5659768" y="265892"/>
        <a:ext cx="1086173" cy="932669"/>
      </dsp:txXfrm>
    </dsp:sp>
    <dsp:sp modelId="{0C37E396-CF7D-4ED2-9445-127275293185}">
      <dsp:nvSpPr>
        <dsp:cNvPr id="0" name=""/>
        <dsp:cNvSpPr/>
      </dsp:nvSpPr>
      <dsp:spPr>
        <a:xfrm>
          <a:off x="6777749" y="662193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2DB7F11-71FA-4887-8819-B7B5BB1B3021}">
      <dsp:nvSpPr>
        <dsp:cNvPr id="0" name=""/>
        <dsp:cNvSpPr/>
      </dsp:nvSpPr>
      <dsp:spPr>
        <a:xfrm>
          <a:off x="6770240" y="810409"/>
          <a:ext cx="1573659" cy="13512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7E7E2D2-D409-4BC7-896E-52CF5BCB0CBA}">
      <dsp:nvSpPr>
        <dsp:cNvPr id="0" name=""/>
        <dsp:cNvSpPr/>
      </dsp:nvSpPr>
      <dsp:spPr>
        <a:xfrm>
          <a:off x="7083971" y="840460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758AE6C-DCF7-4DA3-94A8-1D5F0807567C}">
      <dsp:nvSpPr>
        <dsp:cNvPr id="0" name=""/>
        <dsp:cNvSpPr/>
      </dsp:nvSpPr>
      <dsp:spPr>
        <a:xfrm>
          <a:off x="6770240" y="2301737"/>
          <a:ext cx="1573659" cy="13512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400" b="1" kern="1200" dirty="0"/>
            <a:t>La familia debe involucrarse</a:t>
          </a:r>
        </a:p>
      </dsp:txBody>
      <dsp:txXfrm>
        <a:off x="7013983" y="2511033"/>
        <a:ext cx="1086173" cy="932669"/>
      </dsp:txXfrm>
    </dsp:sp>
    <dsp:sp modelId="{52001018-F293-49D6-A17A-77669BA9B422}">
      <dsp:nvSpPr>
        <dsp:cNvPr id="0" name=""/>
        <dsp:cNvSpPr/>
      </dsp:nvSpPr>
      <dsp:spPr>
        <a:xfrm>
          <a:off x="7082302" y="3485428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A490E618-CB49-4489-89C3-6B93E1A4EFB5}">
      <dsp:nvSpPr>
        <dsp:cNvPr id="0" name=""/>
        <dsp:cNvSpPr/>
      </dsp:nvSpPr>
      <dsp:spPr>
        <a:xfrm>
          <a:off x="5416025" y="3041799"/>
          <a:ext cx="1573659" cy="13512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B14ECF5-7918-44C6-9A30-5D7A380A03F8}">
      <dsp:nvSpPr>
        <dsp:cNvPr id="0" name=""/>
        <dsp:cNvSpPr/>
      </dsp:nvSpPr>
      <dsp:spPr>
        <a:xfrm>
          <a:off x="6790265" y="3634663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F77F08CC-F6E4-4414-B225-FE609FA089F6}">
      <dsp:nvSpPr>
        <dsp:cNvPr id="0" name=""/>
        <dsp:cNvSpPr/>
      </dsp:nvSpPr>
      <dsp:spPr>
        <a:xfrm>
          <a:off x="2706761" y="3033140"/>
          <a:ext cx="1573659" cy="1351261"/>
        </a:xfrm>
        <a:prstGeom prst="hexagon">
          <a:avLst>
            <a:gd name="adj" fmla="val 25000"/>
            <a:gd name="vf" fmla="val 1154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17780" rIns="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/>
            <a:t>Tome riesgos financieros</a:t>
          </a:r>
          <a:endParaRPr lang="es-MX" sz="1400" b="1" kern="1200" dirty="0"/>
        </a:p>
      </dsp:txBody>
      <dsp:txXfrm>
        <a:off x="2950504" y="3242436"/>
        <a:ext cx="1086173" cy="932669"/>
      </dsp:txXfrm>
    </dsp:sp>
    <dsp:sp modelId="{3F049ACF-D77F-41FF-88A7-17BE08FE8FF9}">
      <dsp:nvSpPr>
        <dsp:cNvPr id="0" name=""/>
        <dsp:cNvSpPr/>
      </dsp:nvSpPr>
      <dsp:spPr>
        <a:xfrm>
          <a:off x="2751818" y="3632116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CE957E87-CE81-4868-8F6F-4D74BD8555D5}">
      <dsp:nvSpPr>
        <dsp:cNvPr id="0" name=""/>
        <dsp:cNvSpPr/>
      </dsp:nvSpPr>
      <dsp:spPr>
        <a:xfrm>
          <a:off x="1353380" y="3784407"/>
          <a:ext cx="1573659" cy="1351261"/>
        </a:xfrm>
        <a:prstGeom prst="hexagon">
          <a:avLst>
            <a:gd name="adj" fmla="val 25000"/>
            <a:gd name="vf" fmla="val 115470"/>
          </a:avLst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1000" r="-21000"/>
          </a:stretch>
        </a:blip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7A8D627-B420-412B-B3AC-01EEB9F9CB59}">
      <dsp:nvSpPr>
        <dsp:cNvPr id="0" name=""/>
        <dsp:cNvSpPr/>
      </dsp:nvSpPr>
      <dsp:spPr>
        <a:xfrm>
          <a:off x="2423902" y="3803252"/>
          <a:ext cx="183565" cy="158402"/>
        </a:xfrm>
        <a:prstGeom prst="hexagon">
          <a:avLst>
            <a:gd name="adj" fmla="val 25000"/>
            <a:gd name="vf" fmla="val 11547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AF00961-3724-4B9B-825A-87F7ED226BA8}">
      <dsp:nvSpPr>
        <dsp:cNvPr id="0" name=""/>
        <dsp:cNvSpPr/>
      </dsp:nvSpPr>
      <dsp:spPr>
        <a:xfrm>
          <a:off x="1503999" y="178776"/>
          <a:ext cx="1237611" cy="1237611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solidFill>
                <a:schemeClr val="bg1"/>
              </a:solidFill>
            </a:rPr>
            <a:t>Bancos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685243" y="360020"/>
        <a:ext cx="875123" cy="875123"/>
      </dsp:txXfrm>
    </dsp:sp>
    <dsp:sp modelId="{F31775B4-E38B-482B-B3FA-BF52CC58A0E8}">
      <dsp:nvSpPr>
        <dsp:cNvPr id="0" name=""/>
        <dsp:cNvSpPr/>
      </dsp:nvSpPr>
      <dsp:spPr>
        <a:xfrm rot="2160000">
          <a:off x="2702500" y="1129429"/>
          <a:ext cx="329013" cy="41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2711925" y="1183960"/>
        <a:ext cx="230309" cy="250616"/>
      </dsp:txXfrm>
    </dsp:sp>
    <dsp:sp modelId="{3B0D2EA8-0D4D-4255-B26E-E2049CB51ED6}">
      <dsp:nvSpPr>
        <dsp:cNvPr id="0" name=""/>
        <dsp:cNvSpPr/>
      </dsp:nvSpPr>
      <dsp:spPr>
        <a:xfrm>
          <a:off x="3007470" y="1271112"/>
          <a:ext cx="1237611" cy="1237611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Préstamos</a:t>
          </a:r>
          <a:r>
            <a:rPr lang="en-US" sz="1100" kern="1200" dirty="0"/>
            <a:t> y </a:t>
          </a:r>
          <a:r>
            <a:rPr lang="en-US" sz="1100" kern="1200" dirty="0" err="1"/>
            <a:t>créditos</a:t>
          </a:r>
          <a:endParaRPr lang="en-US" sz="1100" kern="1200" dirty="0"/>
        </a:p>
      </dsp:txBody>
      <dsp:txXfrm>
        <a:off x="3188714" y="1452356"/>
        <a:ext cx="875123" cy="875123"/>
      </dsp:txXfrm>
    </dsp:sp>
    <dsp:sp modelId="{8381DB9B-4DA3-4D12-A59E-81DD0CDFF0EE}">
      <dsp:nvSpPr>
        <dsp:cNvPr id="0" name=""/>
        <dsp:cNvSpPr/>
      </dsp:nvSpPr>
      <dsp:spPr>
        <a:xfrm rot="6480000">
          <a:off x="3177509" y="2555933"/>
          <a:ext cx="329013" cy="41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3242112" y="2592535"/>
        <a:ext cx="230309" cy="250616"/>
      </dsp:txXfrm>
    </dsp:sp>
    <dsp:sp modelId="{F3B5198A-2368-473E-BA32-AD588F053383}">
      <dsp:nvSpPr>
        <dsp:cNvPr id="0" name=""/>
        <dsp:cNvSpPr/>
      </dsp:nvSpPr>
      <dsp:spPr>
        <a:xfrm>
          <a:off x="2433195" y="3038548"/>
          <a:ext cx="1237611" cy="1237611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Presupuestos</a:t>
          </a:r>
          <a:endParaRPr lang="en-US" sz="1100" kern="1200" dirty="0"/>
        </a:p>
      </dsp:txBody>
      <dsp:txXfrm>
        <a:off x="2614439" y="3219792"/>
        <a:ext cx="875123" cy="875123"/>
      </dsp:txXfrm>
    </dsp:sp>
    <dsp:sp modelId="{2CEC25CF-E820-4BC5-BD69-55A80427EDB9}">
      <dsp:nvSpPr>
        <dsp:cNvPr id="0" name=""/>
        <dsp:cNvSpPr/>
      </dsp:nvSpPr>
      <dsp:spPr>
        <a:xfrm rot="10800000">
          <a:off x="1967609" y="3448507"/>
          <a:ext cx="329013" cy="41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2066313" y="3532046"/>
        <a:ext cx="230309" cy="250616"/>
      </dsp:txXfrm>
    </dsp:sp>
    <dsp:sp modelId="{D3B350BD-5750-457F-9F19-B5858AFC6FE5}">
      <dsp:nvSpPr>
        <dsp:cNvPr id="0" name=""/>
        <dsp:cNvSpPr/>
      </dsp:nvSpPr>
      <dsp:spPr>
        <a:xfrm>
          <a:off x="574802" y="3038548"/>
          <a:ext cx="1237611" cy="1237611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Inversiones</a:t>
          </a:r>
          <a:endParaRPr lang="en-US" sz="1100" kern="1200" dirty="0"/>
        </a:p>
      </dsp:txBody>
      <dsp:txXfrm>
        <a:off x="756046" y="3219792"/>
        <a:ext cx="875123" cy="875123"/>
      </dsp:txXfrm>
    </dsp:sp>
    <dsp:sp modelId="{72280D6F-1CD0-4E60-9C96-770A71568332}">
      <dsp:nvSpPr>
        <dsp:cNvPr id="0" name=""/>
        <dsp:cNvSpPr/>
      </dsp:nvSpPr>
      <dsp:spPr>
        <a:xfrm rot="15120000">
          <a:off x="744841" y="2573645"/>
          <a:ext cx="329013" cy="41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 rot="10800000">
        <a:off x="809444" y="2704121"/>
        <a:ext cx="230309" cy="250616"/>
      </dsp:txXfrm>
    </dsp:sp>
    <dsp:sp modelId="{1E52F47F-9CEC-4D6A-AFB9-A848FE94129C}">
      <dsp:nvSpPr>
        <dsp:cNvPr id="0" name=""/>
        <dsp:cNvSpPr/>
      </dsp:nvSpPr>
      <dsp:spPr>
        <a:xfrm>
          <a:off x="527" y="1271112"/>
          <a:ext cx="1237611" cy="1237611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>
              <a:solidFill>
                <a:schemeClr val="bg1"/>
              </a:solidFill>
            </a:rPr>
            <a:t>Planificación</a:t>
          </a:r>
          <a:endParaRPr lang="en-US" sz="1100" kern="1200" dirty="0">
            <a:solidFill>
              <a:schemeClr val="bg1"/>
            </a:solidFill>
          </a:endParaRPr>
        </a:p>
      </dsp:txBody>
      <dsp:txXfrm>
        <a:off x="181771" y="1452356"/>
        <a:ext cx="875123" cy="875123"/>
      </dsp:txXfrm>
    </dsp:sp>
    <dsp:sp modelId="{62F08C08-F6F7-48CE-98D7-526E3AB2A9C1}">
      <dsp:nvSpPr>
        <dsp:cNvPr id="0" name=""/>
        <dsp:cNvSpPr/>
      </dsp:nvSpPr>
      <dsp:spPr>
        <a:xfrm rot="19440000">
          <a:off x="1199029" y="1140376"/>
          <a:ext cx="329013" cy="417694"/>
        </a:xfrm>
        <a:prstGeom prst="righ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900" kern="1200"/>
        </a:p>
      </dsp:txBody>
      <dsp:txXfrm>
        <a:off x="1208454" y="1252923"/>
        <a:ext cx="230309" cy="25061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830BFE7-6275-4472-A310-61E2B67E70C3}">
      <dsp:nvSpPr>
        <dsp:cNvPr id="0" name=""/>
        <dsp:cNvSpPr/>
      </dsp:nvSpPr>
      <dsp:spPr>
        <a:xfrm>
          <a:off x="1267" y="400378"/>
          <a:ext cx="1597536" cy="958522"/>
        </a:xfrm>
        <a:prstGeom prst="rect">
          <a:avLst/>
        </a:prstGeom>
        <a:solidFill>
          <a:schemeClr val="accent2">
            <a:shade val="5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latin typeface="Calibri" panose="020F0502020204030204"/>
              <a:ea typeface="+mn-ea"/>
              <a:cs typeface="+mn-cs"/>
            </a:rPr>
            <a:t>Cuentas de ahorro</a:t>
          </a:r>
          <a:endParaRPr lang="es-MX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1267" y="400378"/>
        <a:ext cx="1597536" cy="958522"/>
      </dsp:txXfrm>
    </dsp:sp>
    <dsp:sp modelId="{BE32EA29-44CA-4956-BAEE-CEBB2A099F27}">
      <dsp:nvSpPr>
        <dsp:cNvPr id="0" name=""/>
        <dsp:cNvSpPr/>
      </dsp:nvSpPr>
      <dsp:spPr>
        <a:xfrm>
          <a:off x="1758558" y="400378"/>
          <a:ext cx="1597536" cy="958522"/>
        </a:xfrm>
        <a:prstGeom prst="rect">
          <a:avLst/>
        </a:prstGeom>
        <a:solidFill>
          <a:schemeClr val="accent2">
            <a:shade val="50000"/>
            <a:hueOff val="-54426"/>
            <a:satOff val="17794"/>
            <a:lumOff val="120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latin typeface="Calibri" panose="020F0502020204030204"/>
              <a:ea typeface="+mn-ea"/>
              <a:cs typeface="+mn-cs"/>
            </a:rPr>
            <a:t>Tarjetas de crédito</a:t>
          </a:r>
          <a:endParaRPr lang="es-MX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1758558" y="400378"/>
        <a:ext cx="1597536" cy="958522"/>
      </dsp:txXfrm>
    </dsp:sp>
    <dsp:sp modelId="{DBFDECE4-06E3-4135-AB99-E5979ACAD94A}">
      <dsp:nvSpPr>
        <dsp:cNvPr id="0" name=""/>
        <dsp:cNvSpPr/>
      </dsp:nvSpPr>
      <dsp:spPr>
        <a:xfrm>
          <a:off x="3515849" y="400378"/>
          <a:ext cx="1597536" cy="958522"/>
        </a:xfrm>
        <a:prstGeom prst="rect">
          <a:avLst/>
        </a:prstGeom>
        <a:solidFill>
          <a:schemeClr val="accent2">
            <a:shade val="50000"/>
            <a:hueOff val="-108851"/>
            <a:satOff val="35587"/>
            <a:lumOff val="241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Créditos de consumo</a:t>
          </a:r>
        </a:p>
      </dsp:txBody>
      <dsp:txXfrm>
        <a:off x="3515849" y="400378"/>
        <a:ext cx="1597536" cy="958522"/>
      </dsp:txXfrm>
    </dsp:sp>
    <dsp:sp modelId="{634E29C5-F447-4A3F-B4C2-5A62E52439B8}">
      <dsp:nvSpPr>
        <dsp:cNvPr id="0" name=""/>
        <dsp:cNvSpPr/>
      </dsp:nvSpPr>
      <dsp:spPr>
        <a:xfrm>
          <a:off x="5273139" y="400378"/>
          <a:ext cx="1597536" cy="958522"/>
        </a:xfrm>
        <a:prstGeom prst="rect">
          <a:avLst/>
        </a:prstGeom>
        <a:solidFill>
          <a:schemeClr val="accent2">
            <a:shade val="50000"/>
            <a:hueOff val="-163277"/>
            <a:satOff val="53381"/>
            <a:lumOff val="3620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Microcréditos </a:t>
          </a:r>
        </a:p>
      </dsp:txBody>
      <dsp:txXfrm>
        <a:off x="5273139" y="400378"/>
        <a:ext cx="1597536" cy="958522"/>
      </dsp:txXfrm>
    </dsp:sp>
    <dsp:sp modelId="{4D106836-7022-4B6A-A8AC-611C6AF03C5C}">
      <dsp:nvSpPr>
        <dsp:cNvPr id="0" name=""/>
        <dsp:cNvSpPr/>
      </dsp:nvSpPr>
      <dsp:spPr>
        <a:xfrm>
          <a:off x="7030430" y="400378"/>
          <a:ext cx="1597536" cy="958522"/>
        </a:xfrm>
        <a:prstGeom prst="rect">
          <a:avLst/>
        </a:prstGeom>
        <a:solidFill>
          <a:schemeClr val="accent2">
            <a:shade val="50000"/>
            <a:hueOff val="-108851"/>
            <a:satOff val="35587"/>
            <a:lumOff val="24139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Préstamos hipotecarios </a:t>
          </a:r>
        </a:p>
      </dsp:txBody>
      <dsp:txXfrm>
        <a:off x="7030430" y="400378"/>
        <a:ext cx="1597536" cy="958522"/>
      </dsp:txXfrm>
    </dsp:sp>
    <dsp:sp modelId="{363489E5-51A9-4E6F-8B8D-8567A2287611}">
      <dsp:nvSpPr>
        <dsp:cNvPr id="0" name=""/>
        <dsp:cNvSpPr/>
      </dsp:nvSpPr>
      <dsp:spPr>
        <a:xfrm>
          <a:off x="8787721" y="400378"/>
          <a:ext cx="1597536" cy="958522"/>
        </a:xfrm>
        <a:prstGeom prst="rect">
          <a:avLst/>
        </a:prstGeom>
        <a:solidFill>
          <a:schemeClr val="accent2">
            <a:shade val="50000"/>
            <a:hueOff val="-54426"/>
            <a:satOff val="17794"/>
            <a:lumOff val="1207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>
              <a:latin typeface="Calibri" panose="020F0502020204030204"/>
              <a:ea typeface="+mn-ea"/>
              <a:cs typeface="+mn-cs"/>
            </a:rPr>
            <a:t>Préstamos quirografarios</a:t>
          </a:r>
          <a:endParaRPr lang="es-MX" sz="2000" kern="1200" dirty="0">
            <a:latin typeface="Calibri" panose="020F0502020204030204"/>
            <a:ea typeface="+mn-ea"/>
            <a:cs typeface="+mn-cs"/>
          </a:endParaRPr>
        </a:p>
      </dsp:txBody>
      <dsp:txXfrm>
        <a:off x="8787721" y="400378"/>
        <a:ext cx="1597536" cy="95852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A719E5D-752C-4464-8538-62E12D891900}">
      <dsp:nvSpPr>
        <dsp:cNvPr id="0" name=""/>
        <dsp:cNvSpPr/>
      </dsp:nvSpPr>
      <dsp:spPr>
        <a:xfrm>
          <a:off x="156" y="1503"/>
          <a:ext cx="10515286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b="1" kern="1200" dirty="0"/>
            <a:t>Herramienta</a:t>
          </a:r>
          <a:r>
            <a:rPr lang="es-MX" sz="1900" b="0" kern="1200" dirty="0"/>
            <a:t> financiera para </a:t>
          </a:r>
          <a:r>
            <a:rPr lang="es-MX" sz="1900" b="1" kern="1200" dirty="0"/>
            <a:t>administrar</a:t>
          </a:r>
          <a:r>
            <a:rPr lang="es-MX" sz="1900" b="0" kern="1200" dirty="0"/>
            <a:t> las finanzas, </a:t>
          </a:r>
          <a:r>
            <a:rPr lang="es-MX" sz="1900" b="1" kern="1200" dirty="0"/>
            <a:t>planeando los ingresos y gastos </a:t>
          </a:r>
          <a:r>
            <a:rPr lang="es-MX" sz="1900" b="0" kern="1200" dirty="0"/>
            <a:t>para cumplir con objetivos como el </a:t>
          </a:r>
          <a:r>
            <a:rPr lang="es-MX" sz="1900" b="1" kern="1200" dirty="0"/>
            <a:t>ahorro e inversión </a:t>
          </a:r>
          <a:r>
            <a:rPr lang="es-MX" sz="1900" b="0" kern="1200" dirty="0"/>
            <a:t>en un período determinado. (</a:t>
          </a:r>
          <a:r>
            <a:rPr lang="es-MX" sz="1900" b="0" kern="1200" dirty="0" err="1"/>
            <a:t>Gleen</a:t>
          </a:r>
          <a:r>
            <a:rPr lang="es-MX" sz="1900" b="0" kern="1200" dirty="0"/>
            <a:t> Welsch, 2005)</a:t>
          </a:r>
        </a:p>
      </dsp:txBody>
      <dsp:txXfrm>
        <a:off x="29062" y="30409"/>
        <a:ext cx="10457474" cy="929100"/>
      </dsp:txXfrm>
    </dsp:sp>
    <dsp:sp modelId="{FB4F07AD-FBBB-408C-B998-C552DA7A1D11}">
      <dsp:nvSpPr>
        <dsp:cNvPr id="0" name=""/>
        <dsp:cNvSpPr/>
      </dsp:nvSpPr>
      <dsp:spPr>
        <a:xfrm>
          <a:off x="156" y="1121976"/>
          <a:ext cx="5649634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Clasificación</a:t>
          </a:r>
        </a:p>
      </dsp:txBody>
      <dsp:txXfrm>
        <a:off x="29062" y="1150882"/>
        <a:ext cx="5591822" cy="929100"/>
      </dsp:txXfrm>
    </dsp:sp>
    <dsp:sp modelId="{A771DFB1-2C9D-43AB-9353-A404F5A1270A}">
      <dsp:nvSpPr>
        <dsp:cNvPr id="0" name=""/>
        <dsp:cNvSpPr/>
      </dsp:nvSpPr>
      <dsp:spPr>
        <a:xfrm>
          <a:off x="156" y="2242449"/>
          <a:ext cx="1857477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Por su forma</a:t>
          </a:r>
          <a:endParaRPr lang="es-MX" sz="1200" kern="1200" dirty="0"/>
        </a:p>
      </dsp:txBody>
      <dsp:txXfrm>
        <a:off x="29062" y="2271355"/>
        <a:ext cx="1799665" cy="929100"/>
      </dsp:txXfrm>
    </dsp:sp>
    <dsp:sp modelId="{EC7FC08E-C5B1-47FF-821A-E73C001C7E74}">
      <dsp:nvSpPr>
        <dsp:cNvPr id="0" name=""/>
        <dsp:cNvSpPr/>
      </dsp:nvSpPr>
      <dsp:spPr>
        <a:xfrm>
          <a:off x="156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Flexibles</a:t>
          </a:r>
          <a:endParaRPr lang="es-MX" sz="1200" kern="1200" dirty="0"/>
        </a:p>
      </dsp:txBody>
      <dsp:txXfrm>
        <a:off x="27075" y="3389841"/>
        <a:ext cx="865250" cy="933074"/>
      </dsp:txXfrm>
    </dsp:sp>
    <dsp:sp modelId="{8E6B22FC-7D93-460C-85FD-0243396F76A5}">
      <dsp:nvSpPr>
        <dsp:cNvPr id="0" name=""/>
        <dsp:cNvSpPr/>
      </dsp:nvSpPr>
      <dsp:spPr>
        <a:xfrm>
          <a:off x="938545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Fijos</a:t>
          </a:r>
          <a:endParaRPr lang="es-MX" sz="1200" kern="1200" dirty="0"/>
        </a:p>
      </dsp:txBody>
      <dsp:txXfrm>
        <a:off x="965464" y="3389841"/>
        <a:ext cx="865250" cy="933074"/>
      </dsp:txXfrm>
    </dsp:sp>
    <dsp:sp modelId="{40933D5E-DE1C-48E6-86FC-C2846AAB9C43}">
      <dsp:nvSpPr>
        <dsp:cNvPr id="0" name=""/>
        <dsp:cNvSpPr/>
      </dsp:nvSpPr>
      <dsp:spPr>
        <a:xfrm>
          <a:off x="1896235" y="2242449"/>
          <a:ext cx="1857477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Por su duración</a:t>
          </a:r>
          <a:endParaRPr lang="es-MX" sz="1200" kern="1200" dirty="0"/>
        </a:p>
      </dsp:txBody>
      <dsp:txXfrm>
        <a:off x="1925141" y="2271355"/>
        <a:ext cx="1799665" cy="929100"/>
      </dsp:txXfrm>
    </dsp:sp>
    <dsp:sp modelId="{2355F662-AFAB-4C15-80BC-E5B0B3F09690}">
      <dsp:nvSpPr>
        <dsp:cNvPr id="0" name=""/>
        <dsp:cNvSpPr/>
      </dsp:nvSpPr>
      <dsp:spPr>
        <a:xfrm>
          <a:off x="1896235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Corto plazo</a:t>
          </a:r>
          <a:endParaRPr lang="es-MX" sz="1200" kern="1200" dirty="0"/>
        </a:p>
      </dsp:txBody>
      <dsp:txXfrm>
        <a:off x="1923154" y="3389841"/>
        <a:ext cx="865250" cy="933074"/>
      </dsp:txXfrm>
    </dsp:sp>
    <dsp:sp modelId="{0E443332-A52D-49E2-BAD2-DDD0A3A7F1AF}">
      <dsp:nvSpPr>
        <dsp:cNvPr id="0" name=""/>
        <dsp:cNvSpPr/>
      </dsp:nvSpPr>
      <dsp:spPr>
        <a:xfrm>
          <a:off x="2834624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Largo plazo</a:t>
          </a:r>
          <a:endParaRPr lang="es-MX" sz="1200" kern="1200" dirty="0"/>
        </a:p>
      </dsp:txBody>
      <dsp:txXfrm>
        <a:off x="2861543" y="3389841"/>
        <a:ext cx="865250" cy="933074"/>
      </dsp:txXfrm>
    </dsp:sp>
    <dsp:sp modelId="{97A4F090-2676-49EE-B7CC-75ECF806CC0B}">
      <dsp:nvSpPr>
        <dsp:cNvPr id="0" name=""/>
        <dsp:cNvSpPr/>
      </dsp:nvSpPr>
      <dsp:spPr>
        <a:xfrm>
          <a:off x="3792314" y="2242449"/>
          <a:ext cx="1857477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Por su valuación</a:t>
          </a:r>
          <a:endParaRPr lang="es-MX" sz="1200" kern="1200" dirty="0"/>
        </a:p>
      </dsp:txBody>
      <dsp:txXfrm>
        <a:off x="3821220" y="2271355"/>
        <a:ext cx="1799665" cy="929100"/>
      </dsp:txXfrm>
    </dsp:sp>
    <dsp:sp modelId="{B2F07CB1-EDCB-4B36-8614-39206BA780D3}">
      <dsp:nvSpPr>
        <dsp:cNvPr id="0" name=""/>
        <dsp:cNvSpPr/>
      </dsp:nvSpPr>
      <dsp:spPr>
        <a:xfrm>
          <a:off x="3792314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Estimado </a:t>
          </a:r>
          <a:endParaRPr lang="es-MX" sz="1200" kern="1200" dirty="0"/>
        </a:p>
      </dsp:txBody>
      <dsp:txXfrm>
        <a:off x="3819233" y="3389841"/>
        <a:ext cx="865250" cy="933074"/>
      </dsp:txXfrm>
    </dsp:sp>
    <dsp:sp modelId="{DEF68A45-DD24-4D27-AFD4-B688ABCC2010}">
      <dsp:nvSpPr>
        <dsp:cNvPr id="0" name=""/>
        <dsp:cNvSpPr/>
      </dsp:nvSpPr>
      <dsp:spPr>
        <a:xfrm>
          <a:off x="4730702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Estándar</a:t>
          </a:r>
          <a:endParaRPr lang="es-MX" sz="1200" kern="1200" dirty="0"/>
        </a:p>
      </dsp:txBody>
      <dsp:txXfrm>
        <a:off x="4757621" y="3389841"/>
        <a:ext cx="865250" cy="933074"/>
      </dsp:txXfrm>
    </dsp:sp>
    <dsp:sp modelId="{E54530D2-85E1-43E0-B51F-2AD1CA023715}">
      <dsp:nvSpPr>
        <dsp:cNvPr id="0" name=""/>
        <dsp:cNvSpPr/>
      </dsp:nvSpPr>
      <dsp:spPr>
        <a:xfrm>
          <a:off x="5726994" y="1121976"/>
          <a:ext cx="1876777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Elementos</a:t>
          </a:r>
        </a:p>
      </dsp:txBody>
      <dsp:txXfrm>
        <a:off x="5755900" y="1150882"/>
        <a:ext cx="1818965" cy="929100"/>
      </dsp:txXfrm>
    </dsp:sp>
    <dsp:sp modelId="{C2C69209-2288-4316-ABD9-A71460C63ADE}">
      <dsp:nvSpPr>
        <dsp:cNvPr id="0" name=""/>
        <dsp:cNvSpPr/>
      </dsp:nvSpPr>
      <dsp:spPr>
        <a:xfrm>
          <a:off x="5726994" y="2242449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Ingresos</a:t>
          </a:r>
          <a:endParaRPr lang="es-MX" sz="1200" kern="1200" dirty="0"/>
        </a:p>
      </dsp:txBody>
      <dsp:txXfrm>
        <a:off x="5753913" y="2269368"/>
        <a:ext cx="865250" cy="933074"/>
      </dsp:txXfrm>
    </dsp:sp>
    <dsp:sp modelId="{54A9BD5F-C983-45F5-8393-66EE706FB918}">
      <dsp:nvSpPr>
        <dsp:cNvPr id="0" name=""/>
        <dsp:cNvSpPr/>
      </dsp:nvSpPr>
      <dsp:spPr>
        <a:xfrm>
          <a:off x="6684684" y="2242449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Egresos</a:t>
          </a:r>
          <a:endParaRPr lang="es-MX" sz="1200" kern="1200" dirty="0"/>
        </a:p>
      </dsp:txBody>
      <dsp:txXfrm>
        <a:off x="6711603" y="2269368"/>
        <a:ext cx="865250" cy="933074"/>
      </dsp:txXfrm>
    </dsp:sp>
    <dsp:sp modelId="{1A425E03-DA47-417C-89B7-5CC963C94C92}">
      <dsp:nvSpPr>
        <dsp:cNvPr id="0" name=""/>
        <dsp:cNvSpPr/>
      </dsp:nvSpPr>
      <dsp:spPr>
        <a:xfrm>
          <a:off x="6684684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Ahorro e inversión</a:t>
          </a:r>
          <a:endParaRPr lang="es-MX" sz="1200" kern="1200" dirty="0"/>
        </a:p>
      </dsp:txBody>
      <dsp:txXfrm>
        <a:off x="6711603" y="3389841"/>
        <a:ext cx="865250" cy="933074"/>
      </dsp:txXfrm>
    </dsp:sp>
    <dsp:sp modelId="{56EAD751-95F4-43A4-AC61-E0DED38893C0}">
      <dsp:nvSpPr>
        <dsp:cNvPr id="0" name=""/>
        <dsp:cNvSpPr/>
      </dsp:nvSpPr>
      <dsp:spPr>
        <a:xfrm>
          <a:off x="7680975" y="1121976"/>
          <a:ext cx="2834467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900" kern="1200" dirty="0"/>
            <a:t>Resultados</a:t>
          </a:r>
        </a:p>
      </dsp:txBody>
      <dsp:txXfrm>
        <a:off x="7709881" y="1150882"/>
        <a:ext cx="2776655" cy="929100"/>
      </dsp:txXfrm>
    </dsp:sp>
    <dsp:sp modelId="{54991CD7-CBEC-41E3-BC4B-92114EAE6F2C}">
      <dsp:nvSpPr>
        <dsp:cNvPr id="0" name=""/>
        <dsp:cNvSpPr/>
      </dsp:nvSpPr>
      <dsp:spPr>
        <a:xfrm>
          <a:off x="7680975" y="2242449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Superávit</a:t>
          </a:r>
          <a:endParaRPr lang="es-MX" sz="1200" kern="1200" dirty="0"/>
        </a:p>
      </dsp:txBody>
      <dsp:txXfrm>
        <a:off x="7707894" y="2269368"/>
        <a:ext cx="865250" cy="933074"/>
      </dsp:txXfrm>
    </dsp:sp>
    <dsp:sp modelId="{AB21BDF2-DE10-4ECA-875B-A92B989E9EBC}">
      <dsp:nvSpPr>
        <dsp:cNvPr id="0" name=""/>
        <dsp:cNvSpPr/>
      </dsp:nvSpPr>
      <dsp:spPr>
        <a:xfrm>
          <a:off x="7680975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+</a:t>
          </a:r>
          <a:endParaRPr lang="es-MX" sz="1200" kern="1200" dirty="0"/>
        </a:p>
      </dsp:txBody>
      <dsp:txXfrm>
        <a:off x="7707894" y="3389841"/>
        <a:ext cx="865250" cy="933074"/>
      </dsp:txXfrm>
    </dsp:sp>
    <dsp:sp modelId="{DF5E072D-A58B-44CF-BB24-A0588A9FBAEB}">
      <dsp:nvSpPr>
        <dsp:cNvPr id="0" name=""/>
        <dsp:cNvSpPr/>
      </dsp:nvSpPr>
      <dsp:spPr>
        <a:xfrm>
          <a:off x="8638665" y="2242449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Equilibrado</a:t>
          </a:r>
          <a:endParaRPr lang="es-MX" sz="1200" kern="1200" dirty="0"/>
        </a:p>
      </dsp:txBody>
      <dsp:txXfrm>
        <a:off x="8665584" y="2269368"/>
        <a:ext cx="865250" cy="933074"/>
      </dsp:txXfrm>
    </dsp:sp>
    <dsp:sp modelId="{3CDE1BAB-20E8-4CEA-86F8-7B94BF352910}">
      <dsp:nvSpPr>
        <dsp:cNvPr id="0" name=""/>
        <dsp:cNvSpPr/>
      </dsp:nvSpPr>
      <dsp:spPr>
        <a:xfrm>
          <a:off x="8638665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=</a:t>
          </a:r>
          <a:endParaRPr lang="es-MX" sz="1200" kern="1200" dirty="0"/>
        </a:p>
      </dsp:txBody>
      <dsp:txXfrm>
        <a:off x="8665584" y="3389841"/>
        <a:ext cx="865250" cy="933074"/>
      </dsp:txXfrm>
    </dsp:sp>
    <dsp:sp modelId="{41F48FA5-584B-4815-9CD8-A76BA4BA40E9}">
      <dsp:nvSpPr>
        <dsp:cNvPr id="0" name=""/>
        <dsp:cNvSpPr/>
      </dsp:nvSpPr>
      <dsp:spPr>
        <a:xfrm>
          <a:off x="9596355" y="2242449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Déficit</a:t>
          </a:r>
          <a:endParaRPr lang="es-MX" sz="1200" kern="1200" dirty="0"/>
        </a:p>
      </dsp:txBody>
      <dsp:txXfrm>
        <a:off x="9623274" y="2269368"/>
        <a:ext cx="865250" cy="933074"/>
      </dsp:txXfrm>
    </dsp:sp>
    <dsp:sp modelId="{1D2FD69E-9081-4F07-AD28-6C8A700720E1}">
      <dsp:nvSpPr>
        <dsp:cNvPr id="0" name=""/>
        <dsp:cNvSpPr/>
      </dsp:nvSpPr>
      <dsp:spPr>
        <a:xfrm>
          <a:off x="9596355" y="3362922"/>
          <a:ext cx="919088" cy="986912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200" kern="1200"/>
            <a:t>-</a:t>
          </a:r>
          <a:endParaRPr lang="es-MX" sz="1200" kern="1200" dirty="0"/>
        </a:p>
      </dsp:txBody>
      <dsp:txXfrm>
        <a:off x="9623274" y="3389841"/>
        <a:ext cx="865250" cy="93307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C6A6A73-75A1-45CA-9CFA-0E58504F4836}">
      <dsp:nvSpPr>
        <dsp:cNvPr id="0" name=""/>
        <dsp:cNvSpPr/>
      </dsp:nvSpPr>
      <dsp:spPr>
        <a:xfrm>
          <a:off x="1016631" y="1981"/>
          <a:ext cx="3365453" cy="587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Paso 1: </a:t>
          </a:r>
          <a:r>
            <a:rPr lang="es-MX" sz="1500" b="0" kern="1200" dirty="0"/>
            <a:t>d</a:t>
          </a:r>
          <a:r>
            <a:rPr lang="es-MX" sz="1500" kern="1200" dirty="0"/>
            <a:t>eterminar la posición financiera actual</a:t>
          </a:r>
        </a:p>
      </dsp:txBody>
      <dsp:txXfrm>
        <a:off x="1033827" y="19177"/>
        <a:ext cx="3331061" cy="552729"/>
      </dsp:txXfrm>
    </dsp:sp>
    <dsp:sp modelId="{5EF53A87-AE00-4111-A56F-54394EE5E516}">
      <dsp:nvSpPr>
        <dsp:cNvPr id="0" name=""/>
        <dsp:cNvSpPr/>
      </dsp:nvSpPr>
      <dsp:spPr>
        <a:xfrm rot="5400000">
          <a:off x="2589273" y="603781"/>
          <a:ext cx="220170" cy="26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2620098" y="625798"/>
        <a:ext cx="158522" cy="154119"/>
      </dsp:txXfrm>
    </dsp:sp>
    <dsp:sp modelId="{FEEDCF76-DC29-4DE4-A22B-7C809F2F5EB7}">
      <dsp:nvSpPr>
        <dsp:cNvPr id="0" name=""/>
        <dsp:cNvSpPr/>
      </dsp:nvSpPr>
      <dsp:spPr>
        <a:xfrm>
          <a:off x="1016631" y="882664"/>
          <a:ext cx="3365453" cy="587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Paso 2: </a:t>
          </a:r>
          <a:r>
            <a:rPr lang="es-MX" sz="1500" kern="1200" dirty="0"/>
            <a:t>establecer metas</a:t>
          </a:r>
        </a:p>
      </dsp:txBody>
      <dsp:txXfrm>
        <a:off x="1033827" y="899860"/>
        <a:ext cx="3331061" cy="552729"/>
      </dsp:txXfrm>
    </dsp:sp>
    <dsp:sp modelId="{4EC79CCB-D7A1-4FF9-8262-EC116FC18C11}">
      <dsp:nvSpPr>
        <dsp:cNvPr id="0" name=""/>
        <dsp:cNvSpPr/>
      </dsp:nvSpPr>
      <dsp:spPr>
        <a:xfrm rot="5400000">
          <a:off x="2589273" y="1484464"/>
          <a:ext cx="220170" cy="26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2620098" y="1506481"/>
        <a:ext cx="158522" cy="154119"/>
      </dsp:txXfrm>
    </dsp:sp>
    <dsp:sp modelId="{149BCABD-36AF-4911-85D7-D823AA0B037C}">
      <dsp:nvSpPr>
        <dsp:cNvPr id="0" name=""/>
        <dsp:cNvSpPr/>
      </dsp:nvSpPr>
      <dsp:spPr>
        <a:xfrm>
          <a:off x="1016631" y="1763347"/>
          <a:ext cx="3365453" cy="587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Paso 3: </a:t>
          </a:r>
          <a:r>
            <a:rPr lang="es-MX" sz="1500" kern="1200" dirty="0"/>
            <a:t>desarrollar un plan </a:t>
          </a:r>
        </a:p>
      </dsp:txBody>
      <dsp:txXfrm>
        <a:off x="1033827" y="1780543"/>
        <a:ext cx="3331061" cy="552729"/>
      </dsp:txXfrm>
    </dsp:sp>
    <dsp:sp modelId="{72773CBA-46B1-4F3B-B65A-6F929448D326}">
      <dsp:nvSpPr>
        <dsp:cNvPr id="0" name=""/>
        <dsp:cNvSpPr/>
      </dsp:nvSpPr>
      <dsp:spPr>
        <a:xfrm rot="5400000">
          <a:off x="2589273" y="2365147"/>
          <a:ext cx="220170" cy="26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2620098" y="2387164"/>
        <a:ext cx="158522" cy="154119"/>
      </dsp:txXfrm>
    </dsp:sp>
    <dsp:sp modelId="{E6D03215-8BF5-4319-A36D-291504C05F2A}">
      <dsp:nvSpPr>
        <dsp:cNvPr id="0" name=""/>
        <dsp:cNvSpPr/>
      </dsp:nvSpPr>
      <dsp:spPr>
        <a:xfrm>
          <a:off x="1016631" y="2644029"/>
          <a:ext cx="3365453" cy="587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Paso 4: </a:t>
          </a:r>
          <a:r>
            <a:rPr lang="es-MX" sz="1500" kern="1200" dirty="0"/>
            <a:t>mantener registros simples</a:t>
          </a:r>
        </a:p>
      </dsp:txBody>
      <dsp:txXfrm>
        <a:off x="1033827" y="2661225"/>
        <a:ext cx="3331061" cy="552729"/>
      </dsp:txXfrm>
    </dsp:sp>
    <dsp:sp modelId="{9557B973-B3C6-45B8-98B2-51E90990D4D1}">
      <dsp:nvSpPr>
        <dsp:cNvPr id="0" name=""/>
        <dsp:cNvSpPr/>
      </dsp:nvSpPr>
      <dsp:spPr>
        <a:xfrm rot="5400000">
          <a:off x="2589273" y="3245829"/>
          <a:ext cx="220170" cy="26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2620098" y="3267846"/>
        <a:ext cx="158522" cy="154119"/>
      </dsp:txXfrm>
    </dsp:sp>
    <dsp:sp modelId="{C705B78B-1EB2-4CE5-86FD-2F1F5682D9A2}">
      <dsp:nvSpPr>
        <dsp:cNvPr id="0" name=""/>
        <dsp:cNvSpPr/>
      </dsp:nvSpPr>
      <dsp:spPr>
        <a:xfrm>
          <a:off x="1016631" y="3524712"/>
          <a:ext cx="3365453" cy="587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Paso 5: </a:t>
          </a:r>
          <a:r>
            <a:rPr lang="es-MX" sz="1500" kern="1200" dirty="0"/>
            <a:t>crear un presupuesto</a:t>
          </a:r>
        </a:p>
      </dsp:txBody>
      <dsp:txXfrm>
        <a:off x="1033827" y="3541908"/>
        <a:ext cx="3331061" cy="552729"/>
      </dsp:txXfrm>
    </dsp:sp>
    <dsp:sp modelId="{0601EF61-3628-45E0-9EAF-FB0BFA34F86C}">
      <dsp:nvSpPr>
        <dsp:cNvPr id="0" name=""/>
        <dsp:cNvSpPr/>
      </dsp:nvSpPr>
      <dsp:spPr>
        <a:xfrm rot="5400000">
          <a:off x="2589273" y="4126512"/>
          <a:ext cx="220170" cy="264204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100" kern="1200"/>
        </a:p>
      </dsp:txBody>
      <dsp:txXfrm rot="-5400000">
        <a:off x="2620098" y="4148529"/>
        <a:ext cx="158522" cy="154119"/>
      </dsp:txXfrm>
    </dsp:sp>
    <dsp:sp modelId="{15C80B88-0C63-4F8A-BA66-1BCF6211A922}">
      <dsp:nvSpPr>
        <dsp:cNvPr id="0" name=""/>
        <dsp:cNvSpPr/>
      </dsp:nvSpPr>
      <dsp:spPr>
        <a:xfrm>
          <a:off x="1016631" y="4405395"/>
          <a:ext cx="3365453" cy="58712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500" b="1" kern="1200" dirty="0"/>
            <a:t>Paso 6: </a:t>
          </a:r>
          <a:r>
            <a:rPr lang="es-MX" sz="1500" kern="1200" dirty="0"/>
            <a:t>revisar el progreso</a:t>
          </a:r>
        </a:p>
      </dsp:txBody>
      <dsp:txXfrm>
        <a:off x="1033827" y="4422591"/>
        <a:ext cx="3331061" cy="55272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31BB965-FF9A-4F14-B9D2-44AA20624B6F}">
      <dsp:nvSpPr>
        <dsp:cNvPr id="0" name=""/>
        <dsp:cNvSpPr/>
      </dsp:nvSpPr>
      <dsp:spPr>
        <a:xfrm>
          <a:off x="148268" y="1677181"/>
          <a:ext cx="2180231" cy="7184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Población</a:t>
          </a:r>
        </a:p>
      </dsp:txBody>
      <dsp:txXfrm>
        <a:off x="148268" y="1677181"/>
        <a:ext cx="2180231" cy="718485"/>
      </dsp:txXfrm>
    </dsp:sp>
    <dsp:sp modelId="{8ED31F3D-3B47-452E-AE40-0DBB050522F1}">
      <dsp:nvSpPr>
        <dsp:cNvPr id="0" name=""/>
        <dsp:cNvSpPr/>
      </dsp:nvSpPr>
      <dsp:spPr>
        <a:xfrm>
          <a:off x="148268" y="3192219"/>
          <a:ext cx="2180231" cy="134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>
              <a:latin typeface="Calibri" panose="020F0502020204030204"/>
              <a:ea typeface="+mn-ea"/>
              <a:cs typeface="+mn-cs"/>
            </a:rPr>
            <a:t>Trabajadores de las pequeñas empresas de la ciudad de Quito.</a:t>
          </a:r>
          <a:endParaRPr lang="es-MX" sz="1200" kern="1200" dirty="0">
            <a:latin typeface="Calibri" panose="020F0502020204030204"/>
            <a:ea typeface="+mn-ea"/>
            <a:cs typeface="+mn-cs"/>
          </a:endParaRPr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C" sz="1200" b="1" kern="1200">
              <a:latin typeface="Calibri" panose="020F0502020204030204"/>
              <a:ea typeface="+mn-ea"/>
              <a:cs typeface="+mn-cs"/>
            </a:rPr>
            <a:t>N= </a:t>
          </a:r>
          <a:r>
            <a:rPr lang="es-EC" sz="1200" b="0" i="1" kern="1200">
              <a:latin typeface="Calibri" panose="020F0502020204030204"/>
              <a:ea typeface="+mn-ea"/>
              <a:cs typeface="+mn-cs"/>
            </a:rPr>
            <a:t>446782 trabajadores </a:t>
          </a:r>
          <a:endParaRPr lang="es-MX" sz="1200" b="0" i="1" kern="1200" dirty="0">
            <a:latin typeface="Calibri" panose="020F0502020204030204"/>
            <a:ea typeface="+mn-ea"/>
            <a:cs typeface="+mn-cs"/>
          </a:endParaRPr>
        </a:p>
      </dsp:txBody>
      <dsp:txXfrm>
        <a:off x="148268" y="3192219"/>
        <a:ext cx="2180231" cy="1346091"/>
      </dsp:txXfrm>
    </dsp:sp>
    <dsp:sp modelId="{BEF2D2B0-A088-4D05-B151-0FAAD08B6EFD}">
      <dsp:nvSpPr>
        <dsp:cNvPr id="0" name=""/>
        <dsp:cNvSpPr/>
      </dsp:nvSpPr>
      <dsp:spPr>
        <a:xfrm>
          <a:off x="145790" y="1458663"/>
          <a:ext cx="173427" cy="17342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6066D9-D580-465C-AC65-CD77DBD08220}">
      <dsp:nvSpPr>
        <dsp:cNvPr id="0" name=""/>
        <dsp:cNvSpPr/>
      </dsp:nvSpPr>
      <dsp:spPr>
        <a:xfrm>
          <a:off x="267190" y="1215864"/>
          <a:ext cx="173427" cy="173427"/>
        </a:xfrm>
        <a:prstGeom prst="ellipse">
          <a:avLst/>
        </a:prstGeom>
        <a:solidFill>
          <a:schemeClr val="accent2">
            <a:hueOff val="469682"/>
            <a:satOff val="-2935"/>
            <a:lumOff val="-166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2D81A-8D1D-4905-B841-3A61909E0047}">
      <dsp:nvSpPr>
        <dsp:cNvPr id="0" name=""/>
        <dsp:cNvSpPr/>
      </dsp:nvSpPr>
      <dsp:spPr>
        <a:xfrm>
          <a:off x="558548" y="1264424"/>
          <a:ext cx="272528" cy="272528"/>
        </a:xfrm>
        <a:prstGeom prst="ellipse">
          <a:avLst/>
        </a:prstGeom>
        <a:solidFill>
          <a:schemeClr val="accent2">
            <a:hueOff val="939363"/>
            <a:satOff val="-5870"/>
            <a:lumOff val="-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02E3C6A-D56B-4336-879F-9D6FD57F648D}">
      <dsp:nvSpPr>
        <dsp:cNvPr id="0" name=""/>
        <dsp:cNvSpPr/>
      </dsp:nvSpPr>
      <dsp:spPr>
        <a:xfrm>
          <a:off x="801346" y="997346"/>
          <a:ext cx="173427" cy="173427"/>
        </a:xfrm>
        <a:prstGeom prst="ellipse">
          <a:avLst/>
        </a:prstGeom>
        <a:solidFill>
          <a:schemeClr val="accent2">
            <a:hueOff val="1409045"/>
            <a:satOff val="-8805"/>
            <a:lumOff val="-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1CAE8C-EF60-4CCF-B8C8-19D57721F2F6}">
      <dsp:nvSpPr>
        <dsp:cNvPr id="0" name=""/>
        <dsp:cNvSpPr/>
      </dsp:nvSpPr>
      <dsp:spPr>
        <a:xfrm>
          <a:off x="1116984" y="900226"/>
          <a:ext cx="173427" cy="173427"/>
        </a:xfrm>
        <a:prstGeom prst="ellipse">
          <a:avLst/>
        </a:prstGeom>
        <a:solidFill>
          <a:schemeClr val="accent2">
            <a:hueOff val="1878727"/>
            <a:satOff val="-11741"/>
            <a:lumOff val="-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7D6D618-2559-458D-A552-CAB5E9E412CD}">
      <dsp:nvSpPr>
        <dsp:cNvPr id="0" name=""/>
        <dsp:cNvSpPr/>
      </dsp:nvSpPr>
      <dsp:spPr>
        <a:xfrm>
          <a:off x="1505462" y="1070185"/>
          <a:ext cx="173427" cy="173427"/>
        </a:xfrm>
        <a:prstGeom prst="ellipse">
          <a:avLst/>
        </a:prstGeom>
        <a:solidFill>
          <a:schemeClr val="accent2">
            <a:hueOff val="2348409"/>
            <a:satOff val="-14676"/>
            <a:lumOff val="-8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AB627E-D643-4DB9-AE5D-FBC57D1006AA}">
      <dsp:nvSpPr>
        <dsp:cNvPr id="0" name=""/>
        <dsp:cNvSpPr/>
      </dsp:nvSpPr>
      <dsp:spPr>
        <a:xfrm>
          <a:off x="1748260" y="1191584"/>
          <a:ext cx="272528" cy="272528"/>
        </a:xfrm>
        <a:prstGeom prst="ellipse">
          <a:avLst/>
        </a:prstGeom>
        <a:solidFill>
          <a:schemeClr val="accent2">
            <a:hueOff val="2818091"/>
            <a:satOff val="-17611"/>
            <a:lumOff val="-10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0380F3-47A7-4822-82BD-69915AF7258F}">
      <dsp:nvSpPr>
        <dsp:cNvPr id="0" name=""/>
        <dsp:cNvSpPr/>
      </dsp:nvSpPr>
      <dsp:spPr>
        <a:xfrm>
          <a:off x="2088178" y="1458663"/>
          <a:ext cx="173427" cy="173427"/>
        </a:xfrm>
        <a:prstGeom prst="ellipse">
          <a:avLst/>
        </a:prstGeom>
        <a:solidFill>
          <a:schemeClr val="accent2">
            <a:hueOff val="3287772"/>
            <a:satOff val="-20546"/>
            <a:lumOff val="-11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8D96D2-880A-4BC5-818A-29D9EE055BA7}">
      <dsp:nvSpPr>
        <dsp:cNvPr id="0" name=""/>
        <dsp:cNvSpPr/>
      </dsp:nvSpPr>
      <dsp:spPr>
        <a:xfrm>
          <a:off x="2233857" y="1725741"/>
          <a:ext cx="173427" cy="173427"/>
        </a:xfrm>
        <a:prstGeom prst="ellipse">
          <a:avLst/>
        </a:prstGeom>
        <a:solidFill>
          <a:schemeClr val="accent2">
            <a:hueOff val="3757454"/>
            <a:satOff val="-23481"/>
            <a:lumOff val="-1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71F5F00-13D5-495B-AD53-73397B87C55E}">
      <dsp:nvSpPr>
        <dsp:cNvPr id="0" name=""/>
        <dsp:cNvSpPr/>
      </dsp:nvSpPr>
      <dsp:spPr>
        <a:xfrm>
          <a:off x="971305" y="1215864"/>
          <a:ext cx="445956" cy="445956"/>
        </a:xfrm>
        <a:prstGeom prst="ellipse">
          <a:avLst/>
        </a:prstGeom>
        <a:solidFill>
          <a:schemeClr val="accent2">
            <a:hueOff val="4227136"/>
            <a:satOff val="-26416"/>
            <a:lumOff val="-1500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C8B4B1-10FC-4D40-A33A-FAEF3D4702F5}">
      <dsp:nvSpPr>
        <dsp:cNvPr id="0" name=""/>
        <dsp:cNvSpPr/>
      </dsp:nvSpPr>
      <dsp:spPr>
        <a:xfrm>
          <a:off x="24391" y="2138499"/>
          <a:ext cx="173427" cy="173427"/>
        </a:xfrm>
        <a:prstGeom prst="ellipse">
          <a:avLst/>
        </a:prstGeom>
        <a:solidFill>
          <a:schemeClr val="accent2">
            <a:hueOff val="4696818"/>
            <a:satOff val="-29352"/>
            <a:lumOff val="-1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B3FC46-0578-4B1D-A6FA-F13C832E1AE5}">
      <dsp:nvSpPr>
        <dsp:cNvPr id="0" name=""/>
        <dsp:cNvSpPr/>
      </dsp:nvSpPr>
      <dsp:spPr>
        <a:xfrm>
          <a:off x="170070" y="2357017"/>
          <a:ext cx="272528" cy="272528"/>
        </a:xfrm>
        <a:prstGeom prst="ellipse">
          <a:avLst/>
        </a:prstGeom>
        <a:solidFill>
          <a:schemeClr val="accent2">
            <a:hueOff val="5166499"/>
            <a:satOff val="-32287"/>
            <a:lumOff val="-18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59D9C4-B9B2-4B38-BA98-D949BC77C5EB}">
      <dsp:nvSpPr>
        <dsp:cNvPr id="0" name=""/>
        <dsp:cNvSpPr/>
      </dsp:nvSpPr>
      <dsp:spPr>
        <a:xfrm>
          <a:off x="534268" y="2551256"/>
          <a:ext cx="396405" cy="396405"/>
        </a:xfrm>
        <a:prstGeom prst="ellipse">
          <a:avLst/>
        </a:prstGeom>
        <a:solidFill>
          <a:schemeClr val="accent2">
            <a:hueOff val="5636181"/>
            <a:satOff val="-35222"/>
            <a:lumOff val="-1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95241DD-3204-4850-B9A4-33D60F48CC15}">
      <dsp:nvSpPr>
        <dsp:cNvPr id="0" name=""/>
        <dsp:cNvSpPr/>
      </dsp:nvSpPr>
      <dsp:spPr>
        <a:xfrm>
          <a:off x="1044145" y="2866894"/>
          <a:ext cx="173427" cy="173427"/>
        </a:xfrm>
        <a:prstGeom prst="ellipse">
          <a:avLst/>
        </a:prstGeom>
        <a:solidFill>
          <a:schemeClr val="accent2">
            <a:hueOff val="6105863"/>
            <a:satOff val="-38157"/>
            <a:lumOff val="-21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0055688-0153-42DD-81A6-81297C1251B0}">
      <dsp:nvSpPr>
        <dsp:cNvPr id="0" name=""/>
        <dsp:cNvSpPr/>
      </dsp:nvSpPr>
      <dsp:spPr>
        <a:xfrm>
          <a:off x="1141264" y="2551256"/>
          <a:ext cx="272528" cy="272528"/>
        </a:xfrm>
        <a:prstGeom prst="ellipse">
          <a:avLst/>
        </a:prstGeom>
        <a:solidFill>
          <a:schemeClr val="accent2">
            <a:hueOff val="6575544"/>
            <a:satOff val="-41092"/>
            <a:lumOff val="-2333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D0DC6A-6C8E-4C74-B9D3-5294E5D71F5C}">
      <dsp:nvSpPr>
        <dsp:cNvPr id="0" name=""/>
        <dsp:cNvSpPr/>
      </dsp:nvSpPr>
      <dsp:spPr>
        <a:xfrm>
          <a:off x="1384063" y="2891174"/>
          <a:ext cx="173427" cy="173427"/>
        </a:xfrm>
        <a:prstGeom prst="ellipse">
          <a:avLst/>
        </a:prstGeom>
        <a:solidFill>
          <a:schemeClr val="accent2">
            <a:hueOff val="7045226"/>
            <a:satOff val="-44027"/>
            <a:lumOff val="-24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30C790-4386-4542-8C9B-92B3FE97F1F6}">
      <dsp:nvSpPr>
        <dsp:cNvPr id="0" name=""/>
        <dsp:cNvSpPr/>
      </dsp:nvSpPr>
      <dsp:spPr>
        <a:xfrm>
          <a:off x="1602581" y="2502696"/>
          <a:ext cx="396405" cy="396405"/>
        </a:xfrm>
        <a:prstGeom prst="ellipse">
          <a:avLst/>
        </a:prstGeom>
        <a:solidFill>
          <a:schemeClr val="accent2">
            <a:hueOff val="7514908"/>
            <a:satOff val="-46963"/>
            <a:lumOff val="-2666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D4FE3B-FDA6-4B5B-B4E8-C8188EED1DC8}">
      <dsp:nvSpPr>
        <dsp:cNvPr id="0" name=""/>
        <dsp:cNvSpPr/>
      </dsp:nvSpPr>
      <dsp:spPr>
        <a:xfrm>
          <a:off x="2136738" y="2405577"/>
          <a:ext cx="272528" cy="272528"/>
        </a:xfrm>
        <a:prstGeom prst="ellipse">
          <a:avLst/>
        </a:prstGeom>
        <a:solidFill>
          <a:schemeClr val="accent2">
            <a:hueOff val="7984590"/>
            <a:satOff val="-49898"/>
            <a:lumOff val="-2833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2CEA41-E23A-448C-A9E9-8DEEC4687776}">
      <dsp:nvSpPr>
        <dsp:cNvPr id="0" name=""/>
        <dsp:cNvSpPr/>
      </dsp:nvSpPr>
      <dsp:spPr>
        <a:xfrm>
          <a:off x="2409267" y="1264020"/>
          <a:ext cx="800378" cy="1528010"/>
        </a:xfrm>
        <a:prstGeom prst="chevron">
          <a:avLst>
            <a:gd name="adj" fmla="val 623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24962D-09EC-42C6-A7FA-6B1A0C306B37}">
      <dsp:nvSpPr>
        <dsp:cNvPr id="0" name=""/>
        <dsp:cNvSpPr/>
      </dsp:nvSpPr>
      <dsp:spPr>
        <a:xfrm>
          <a:off x="3209646" y="1264762"/>
          <a:ext cx="2182850" cy="15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Muestra</a:t>
          </a:r>
        </a:p>
      </dsp:txBody>
      <dsp:txXfrm>
        <a:off x="3209646" y="1264762"/>
        <a:ext cx="2182850" cy="1527995"/>
      </dsp:txXfrm>
    </dsp:sp>
    <dsp:sp modelId="{DBA55037-12C8-43F1-806C-A9F3B27FEEF1}">
      <dsp:nvSpPr>
        <dsp:cNvPr id="0" name=""/>
        <dsp:cNvSpPr/>
      </dsp:nvSpPr>
      <dsp:spPr>
        <a:xfrm>
          <a:off x="5392496" y="1264020"/>
          <a:ext cx="800378" cy="1528010"/>
        </a:xfrm>
        <a:prstGeom prst="chevron">
          <a:avLst>
            <a:gd name="adj" fmla="val 62310"/>
          </a:avLst>
        </a:prstGeom>
        <a:solidFill>
          <a:schemeClr val="accent2">
            <a:hueOff val="4227136"/>
            <a:satOff val="-26416"/>
            <a:lumOff val="-1500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3CED2E0-4E88-4BAB-B65E-CB7B36A8DAFB}">
      <dsp:nvSpPr>
        <dsp:cNvPr id="0" name=""/>
        <dsp:cNvSpPr/>
      </dsp:nvSpPr>
      <dsp:spPr>
        <a:xfrm>
          <a:off x="6192875" y="1264762"/>
          <a:ext cx="2182850" cy="152799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Instrumento</a:t>
          </a:r>
        </a:p>
      </dsp:txBody>
      <dsp:txXfrm>
        <a:off x="6192875" y="1264762"/>
        <a:ext cx="2182850" cy="1527995"/>
      </dsp:txXfrm>
    </dsp:sp>
    <dsp:sp modelId="{A4E34080-472A-4A6C-BFE7-9BE71AF6F2ED}">
      <dsp:nvSpPr>
        <dsp:cNvPr id="0" name=""/>
        <dsp:cNvSpPr/>
      </dsp:nvSpPr>
      <dsp:spPr>
        <a:xfrm>
          <a:off x="6164301" y="2325444"/>
          <a:ext cx="2182850" cy="134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s-MX" sz="22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Encuesta</a:t>
          </a:r>
          <a:r>
            <a:rPr lang="es-MX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 (Google </a:t>
          </a:r>
          <a:r>
            <a:rPr lang="es-MX" sz="1100" kern="1200" dirty="0" err="1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forms</a:t>
          </a:r>
          <a:r>
            <a:rPr lang="es-MX" sz="11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)</a:t>
          </a:r>
          <a:endParaRPr lang="es-MX" sz="2200" kern="1200" dirty="0">
            <a:solidFill>
              <a:schemeClr val="bg1"/>
            </a:solidFill>
            <a:latin typeface="Calibri" panose="020F0502020204030204"/>
            <a:ea typeface="+mn-ea"/>
            <a:cs typeface="+mn-cs"/>
          </a:endParaRPr>
        </a:p>
      </dsp:txBody>
      <dsp:txXfrm>
        <a:off x="6164301" y="2325444"/>
        <a:ext cx="2182850" cy="1346091"/>
      </dsp:txXfrm>
    </dsp:sp>
    <dsp:sp modelId="{2E41DA3E-B753-4DCD-B380-6551DD9B5A9D}">
      <dsp:nvSpPr>
        <dsp:cNvPr id="0" name=""/>
        <dsp:cNvSpPr/>
      </dsp:nvSpPr>
      <dsp:spPr>
        <a:xfrm>
          <a:off x="8375726" y="1264020"/>
          <a:ext cx="800378" cy="1528010"/>
        </a:xfrm>
        <a:prstGeom prst="chevron">
          <a:avLst>
            <a:gd name="adj" fmla="val 62310"/>
          </a:avLst>
        </a:prstGeom>
        <a:solidFill>
          <a:schemeClr val="accent2">
            <a:hueOff val="8454272"/>
            <a:satOff val="-52833"/>
            <a:lumOff val="-29999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13363-7246-4685-80BD-FC2209B8080C}">
      <dsp:nvSpPr>
        <dsp:cNvPr id="0" name=""/>
        <dsp:cNvSpPr/>
      </dsp:nvSpPr>
      <dsp:spPr>
        <a:xfrm>
          <a:off x="9339818" y="1155620"/>
          <a:ext cx="1855423" cy="1855423"/>
        </a:xfrm>
        <a:prstGeom prst="ellipse">
          <a:avLst/>
        </a:prstGeom>
        <a:solidFill>
          <a:schemeClr val="accent2">
            <a:hueOff val="8454272"/>
            <a:satOff val="-52833"/>
            <a:lumOff val="-2999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kern="1200">
              <a:latin typeface="Calibri" panose="020F0502020204030204"/>
              <a:ea typeface="+mn-ea"/>
              <a:cs typeface="+mn-cs"/>
            </a:rPr>
            <a:t>Validación</a:t>
          </a:r>
          <a:endParaRPr lang="es-MX" sz="2400" kern="1200" dirty="0">
            <a:latin typeface="Calibri" panose="020F0502020204030204"/>
            <a:ea typeface="+mn-ea"/>
            <a:cs typeface="+mn-cs"/>
          </a:endParaRPr>
        </a:p>
      </dsp:txBody>
      <dsp:txXfrm>
        <a:off x="9611538" y="1427340"/>
        <a:ext cx="1311983" cy="1311983"/>
      </dsp:txXfrm>
    </dsp:sp>
    <dsp:sp modelId="{E6C87585-0D60-4AC0-98ED-E928F45AE553}">
      <dsp:nvSpPr>
        <dsp:cNvPr id="0" name=""/>
        <dsp:cNvSpPr/>
      </dsp:nvSpPr>
      <dsp:spPr>
        <a:xfrm>
          <a:off x="9176104" y="3192219"/>
          <a:ext cx="2182850" cy="134609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Expertos 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"/>
          </a:pPr>
          <a:r>
            <a:rPr lang="es-MX" sz="2000" kern="1200" dirty="0">
              <a:solidFill>
                <a:schemeClr val="bg1"/>
              </a:solidFill>
              <a:latin typeface="Calibri" panose="020F0502020204030204"/>
              <a:ea typeface="+mn-ea"/>
              <a:cs typeface="+mn-cs"/>
            </a:rPr>
            <a:t>Alfa de Cronbach</a:t>
          </a:r>
        </a:p>
      </dsp:txBody>
      <dsp:txXfrm>
        <a:off x="9176104" y="3192219"/>
        <a:ext cx="2182850" cy="134609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41BD02-0B17-4B07-B6FE-59DE6BCBAA09}">
      <dsp:nvSpPr>
        <dsp:cNvPr id="0" name=""/>
        <dsp:cNvSpPr/>
      </dsp:nvSpPr>
      <dsp:spPr>
        <a:xfrm>
          <a:off x="4574" y="320631"/>
          <a:ext cx="1367179" cy="820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Presentación </a:t>
          </a:r>
        </a:p>
      </dsp:txBody>
      <dsp:txXfrm>
        <a:off x="28600" y="344657"/>
        <a:ext cx="1319127" cy="772255"/>
      </dsp:txXfrm>
    </dsp:sp>
    <dsp:sp modelId="{7FB15E68-6AD0-45D2-AFF3-2338FC821A1A}">
      <dsp:nvSpPr>
        <dsp:cNvPr id="0" name=""/>
        <dsp:cNvSpPr/>
      </dsp:nvSpPr>
      <dsp:spPr>
        <a:xfrm>
          <a:off x="1508472" y="561255"/>
          <a:ext cx="289842" cy="339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1508472" y="629067"/>
        <a:ext cx="202889" cy="203436"/>
      </dsp:txXfrm>
    </dsp:sp>
    <dsp:sp modelId="{66A95C73-F2AA-48F6-B75B-4BEC09A3F881}">
      <dsp:nvSpPr>
        <dsp:cNvPr id="0" name=""/>
        <dsp:cNvSpPr/>
      </dsp:nvSpPr>
      <dsp:spPr>
        <a:xfrm>
          <a:off x="1918626" y="320631"/>
          <a:ext cx="1367179" cy="820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índice</a:t>
          </a:r>
        </a:p>
      </dsp:txBody>
      <dsp:txXfrm>
        <a:off x="1942652" y="344657"/>
        <a:ext cx="1319127" cy="772255"/>
      </dsp:txXfrm>
    </dsp:sp>
    <dsp:sp modelId="{5809CCD5-7366-4EF5-B1DE-7805E6589557}">
      <dsp:nvSpPr>
        <dsp:cNvPr id="0" name=""/>
        <dsp:cNvSpPr/>
      </dsp:nvSpPr>
      <dsp:spPr>
        <a:xfrm>
          <a:off x="3422523" y="561255"/>
          <a:ext cx="289842" cy="339060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300" kern="1200"/>
        </a:p>
      </dsp:txBody>
      <dsp:txXfrm>
        <a:off x="3422523" y="629067"/>
        <a:ext cx="202889" cy="203436"/>
      </dsp:txXfrm>
    </dsp:sp>
    <dsp:sp modelId="{974E227F-E31E-4F36-B7AB-2B4C66E52089}">
      <dsp:nvSpPr>
        <dsp:cNvPr id="0" name=""/>
        <dsp:cNvSpPr/>
      </dsp:nvSpPr>
      <dsp:spPr>
        <a:xfrm>
          <a:off x="3832677" y="320631"/>
          <a:ext cx="1367179" cy="82030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/>
            <a:t>Glosario</a:t>
          </a:r>
        </a:p>
      </dsp:txBody>
      <dsp:txXfrm>
        <a:off x="3856703" y="344657"/>
        <a:ext cx="1319127" cy="77225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94E94-A662-47AC-B6AF-63BD9A024308}">
      <dsp:nvSpPr>
        <dsp:cNvPr id="0" name=""/>
        <dsp:cNvSpPr/>
      </dsp:nvSpPr>
      <dsp:spPr>
        <a:xfrm rot="5400000">
          <a:off x="1876127" y="698274"/>
          <a:ext cx="617563" cy="7030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9284E8EF-7BFA-4AA7-9998-199A1B48E054}">
      <dsp:nvSpPr>
        <dsp:cNvPr id="0" name=""/>
        <dsp:cNvSpPr/>
      </dsp:nvSpPr>
      <dsp:spPr>
        <a:xfrm>
          <a:off x="1712510" y="13692"/>
          <a:ext cx="1039614" cy="7276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bg1">
                  <a:lumMod val="75000"/>
                  <a:lumOff val="25000"/>
                </a:schemeClr>
              </a:solidFill>
            </a:rPr>
            <a:t>Corto plazo</a:t>
          </a:r>
        </a:p>
      </dsp:txBody>
      <dsp:txXfrm>
        <a:off x="1748040" y="49222"/>
        <a:ext cx="968554" cy="656636"/>
      </dsp:txXfrm>
    </dsp:sp>
    <dsp:sp modelId="{17C2D177-0DC9-49D9-A527-540F08E44B6D}">
      <dsp:nvSpPr>
        <dsp:cNvPr id="0" name=""/>
        <dsp:cNvSpPr/>
      </dsp:nvSpPr>
      <dsp:spPr>
        <a:xfrm>
          <a:off x="2882063" y="31014"/>
          <a:ext cx="1877572" cy="58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>
              <a:solidFill>
                <a:schemeClr val="accent6">
                  <a:lumMod val="50000"/>
                </a:schemeClr>
              </a:solidFill>
            </a:rPr>
            <a:t>No mayor a un año.</a:t>
          </a:r>
        </a:p>
      </dsp:txBody>
      <dsp:txXfrm>
        <a:off x="2882063" y="31014"/>
        <a:ext cx="1877572" cy="588156"/>
      </dsp:txXfrm>
    </dsp:sp>
    <dsp:sp modelId="{6CB70BF9-A6CA-405B-BCDE-486BFCAC47AF}">
      <dsp:nvSpPr>
        <dsp:cNvPr id="0" name=""/>
        <dsp:cNvSpPr/>
      </dsp:nvSpPr>
      <dsp:spPr>
        <a:xfrm rot="5400000">
          <a:off x="3007227" y="1515717"/>
          <a:ext cx="617563" cy="703074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6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3">
          <a:scrgbClr r="0" g="0" b="0"/>
        </a:effectRef>
        <a:fontRef idx="minor"/>
      </dsp:style>
    </dsp:sp>
    <dsp:sp modelId="{2A07B507-02BA-4EE8-8E4F-DA726E2463E4}">
      <dsp:nvSpPr>
        <dsp:cNvPr id="0" name=""/>
        <dsp:cNvSpPr/>
      </dsp:nvSpPr>
      <dsp:spPr>
        <a:xfrm>
          <a:off x="2843610" y="831135"/>
          <a:ext cx="1039614" cy="7276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bg1">
                  <a:lumMod val="75000"/>
                  <a:lumOff val="25000"/>
                </a:schemeClr>
              </a:solidFill>
            </a:rPr>
            <a:t>Mediano plazo</a:t>
          </a:r>
        </a:p>
      </dsp:txBody>
      <dsp:txXfrm>
        <a:off x="2879140" y="866665"/>
        <a:ext cx="968554" cy="656636"/>
      </dsp:txXfrm>
    </dsp:sp>
    <dsp:sp modelId="{CDE15F71-5AED-4FB1-8796-64CFDFDA4547}">
      <dsp:nvSpPr>
        <dsp:cNvPr id="0" name=""/>
        <dsp:cNvSpPr/>
      </dsp:nvSpPr>
      <dsp:spPr>
        <a:xfrm>
          <a:off x="4033317" y="858096"/>
          <a:ext cx="1925321" cy="58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300" kern="1200" dirty="0">
              <a:solidFill>
                <a:schemeClr val="accent6">
                  <a:lumMod val="50000"/>
                </a:schemeClr>
              </a:solidFill>
            </a:rPr>
            <a:t>De uno a tres años. </a:t>
          </a:r>
        </a:p>
      </dsp:txBody>
      <dsp:txXfrm>
        <a:off x="4033317" y="858096"/>
        <a:ext cx="1925321" cy="588156"/>
      </dsp:txXfrm>
    </dsp:sp>
    <dsp:sp modelId="{D5C5DD81-8EC7-4429-A41D-FF4EF20DB887}">
      <dsp:nvSpPr>
        <dsp:cNvPr id="0" name=""/>
        <dsp:cNvSpPr/>
      </dsp:nvSpPr>
      <dsp:spPr>
        <a:xfrm>
          <a:off x="3974710" y="1648578"/>
          <a:ext cx="1039614" cy="727696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l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700" kern="1200" dirty="0">
              <a:solidFill>
                <a:schemeClr val="bg1">
                  <a:lumMod val="75000"/>
                  <a:lumOff val="25000"/>
                </a:schemeClr>
              </a:solidFill>
            </a:rPr>
            <a:t>Largo plazo</a:t>
          </a:r>
        </a:p>
      </dsp:txBody>
      <dsp:txXfrm>
        <a:off x="4010240" y="1684108"/>
        <a:ext cx="968554" cy="656636"/>
      </dsp:txXfrm>
    </dsp:sp>
    <dsp:sp modelId="{CBB0BE3B-E836-4CAE-A73A-070B2EB11E07}">
      <dsp:nvSpPr>
        <dsp:cNvPr id="0" name=""/>
        <dsp:cNvSpPr/>
      </dsp:nvSpPr>
      <dsp:spPr>
        <a:xfrm>
          <a:off x="5159348" y="1708253"/>
          <a:ext cx="1808479" cy="5881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MX" sz="1200" kern="1200" dirty="0">
              <a:solidFill>
                <a:schemeClr val="accent6">
                  <a:lumMod val="50000"/>
                </a:schemeClr>
              </a:solidFill>
            </a:rPr>
            <a:t>Tres años en adelante.</a:t>
          </a:r>
        </a:p>
      </dsp:txBody>
      <dsp:txXfrm>
        <a:off x="5159348" y="1708253"/>
        <a:ext cx="1808479" cy="5881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3D6D86-8F43-47DC-B8BA-D99C57E653C2}">
      <dsp:nvSpPr>
        <dsp:cNvPr id="0" name=""/>
        <dsp:cNvSpPr/>
      </dsp:nvSpPr>
      <dsp:spPr>
        <a:xfrm>
          <a:off x="0" y="85084"/>
          <a:ext cx="5523989" cy="3452493"/>
        </a:xfrm>
        <a:prstGeom prst="swooshArrow">
          <a:avLst>
            <a:gd name="adj1" fmla="val 25000"/>
            <a:gd name="adj2" fmla="val 25000"/>
          </a:avLst>
        </a:prstGeom>
        <a:gradFill flip="none" rotWithShape="1">
          <a:gsLst>
            <a:gs pos="70000">
              <a:schemeClr val="accent5">
                <a:lumMod val="75000"/>
              </a:schemeClr>
            </a:gs>
            <a:gs pos="44000">
              <a:srgbClr val="92D050"/>
            </a:gs>
            <a:gs pos="53000">
              <a:srgbClr val="FFFF00"/>
            </a:gs>
            <a:gs pos="20000">
              <a:schemeClr val="tx2"/>
            </a:gs>
          </a:gsLst>
          <a:lin ang="18900000" scaled="1"/>
          <a:tileRect/>
        </a:gra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F8E1023-0D48-4E2F-83F4-27D2587C13E8}">
      <dsp:nvSpPr>
        <dsp:cNvPr id="0" name=""/>
        <dsp:cNvSpPr/>
      </dsp:nvSpPr>
      <dsp:spPr>
        <a:xfrm>
          <a:off x="544113" y="2652358"/>
          <a:ext cx="127051" cy="127051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0C015F-D984-4600-879D-B5D81ECAF1EB}">
      <dsp:nvSpPr>
        <dsp:cNvPr id="0" name=""/>
        <dsp:cNvSpPr/>
      </dsp:nvSpPr>
      <dsp:spPr>
        <a:xfrm>
          <a:off x="607638" y="2715884"/>
          <a:ext cx="723642" cy="8216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7322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1"/>
              </a:solidFill>
            </a:rPr>
            <a:t>Cuentas de ahorro</a:t>
          </a:r>
        </a:p>
      </dsp:txBody>
      <dsp:txXfrm>
        <a:off x="607638" y="2715884"/>
        <a:ext cx="723642" cy="821693"/>
      </dsp:txXfrm>
    </dsp:sp>
    <dsp:sp modelId="{C1EE2FCB-EB05-401A-A40F-D29BF999246A}">
      <dsp:nvSpPr>
        <dsp:cNvPr id="0" name=""/>
        <dsp:cNvSpPr/>
      </dsp:nvSpPr>
      <dsp:spPr>
        <a:xfrm>
          <a:off x="1231849" y="1991551"/>
          <a:ext cx="198863" cy="198863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058D43-BD0E-453B-AEB7-C0CA2DA5BBEB}">
      <dsp:nvSpPr>
        <dsp:cNvPr id="0" name=""/>
        <dsp:cNvSpPr/>
      </dsp:nvSpPr>
      <dsp:spPr>
        <a:xfrm>
          <a:off x="1331281" y="2090982"/>
          <a:ext cx="916982" cy="144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5374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1"/>
              </a:solidFill>
            </a:rPr>
            <a:t>Títulos de deuda pública</a:t>
          </a:r>
        </a:p>
      </dsp:txBody>
      <dsp:txXfrm>
        <a:off x="1331281" y="2090982"/>
        <a:ext cx="916982" cy="1446594"/>
      </dsp:txXfrm>
    </dsp:sp>
    <dsp:sp modelId="{9B64EFBA-A9B8-4E73-AED0-CF83F6A6BA4F}">
      <dsp:nvSpPr>
        <dsp:cNvPr id="0" name=""/>
        <dsp:cNvSpPr/>
      </dsp:nvSpPr>
      <dsp:spPr>
        <a:xfrm>
          <a:off x="2115688" y="1464700"/>
          <a:ext cx="265151" cy="265151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618D38-DC52-4061-8C4D-EA7538B51EC4}">
      <dsp:nvSpPr>
        <dsp:cNvPr id="0" name=""/>
        <dsp:cNvSpPr/>
      </dsp:nvSpPr>
      <dsp:spPr>
        <a:xfrm>
          <a:off x="2248263" y="1597276"/>
          <a:ext cx="1066130" cy="19403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0498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1"/>
              </a:solidFill>
            </a:rPr>
            <a:t>Fondos de inversión</a:t>
          </a:r>
        </a:p>
      </dsp:txBody>
      <dsp:txXfrm>
        <a:off x="2248263" y="1597276"/>
        <a:ext cx="1066130" cy="1940301"/>
      </dsp:txXfrm>
    </dsp:sp>
    <dsp:sp modelId="{500FD513-5F34-4D7C-A226-DCD94D0C50D5}">
      <dsp:nvSpPr>
        <dsp:cNvPr id="0" name=""/>
        <dsp:cNvSpPr/>
      </dsp:nvSpPr>
      <dsp:spPr>
        <a:xfrm>
          <a:off x="3143150" y="1053163"/>
          <a:ext cx="342487" cy="342487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C74E71-73EF-442D-BD90-F3BCE8B3E389}">
      <dsp:nvSpPr>
        <dsp:cNvPr id="0" name=""/>
        <dsp:cNvSpPr/>
      </dsp:nvSpPr>
      <dsp:spPr>
        <a:xfrm>
          <a:off x="3314394" y="1224407"/>
          <a:ext cx="1104798" cy="23131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147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1"/>
              </a:solidFill>
            </a:rPr>
            <a:t>Bróker de inversión </a:t>
          </a:r>
        </a:p>
      </dsp:txBody>
      <dsp:txXfrm>
        <a:off x="3314394" y="1224407"/>
        <a:ext cx="1104798" cy="2313170"/>
      </dsp:txXfrm>
    </dsp:sp>
    <dsp:sp modelId="{3D36C8F4-1E87-4EE7-BB61-F94F8DC4F66F}">
      <dsp:nvSpPr>
        <dsp:cNvPr id="0" name=""/>
        <dsp:cNvSpPr/>
      </dsp:nvSpPr>
      <dsp:spPr>
        <a:xfrm>
          <a:off x="4200994" y="778344"/>
          <a:ext cx="436395" cy="436395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C13F382-16DB-4A2B-90A6-67C8BE12BBBB}">
      <dsp:nvSpPr>
        <dsp:cNvPr id="0" name=""/>
        <dsp:cNvSpPr/>
      </dsp:nvSpPr>
      <dsp:spPr>
        <a:xfrm>
          <a:off x="4419192" y="996542"/>
          <a:ext cx="1104798" cy="25410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1237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800" kern="1200" dirty="0">
              <a:solidFill>
                <a:schemeClr val="bg1"/>
              </a:solidFill>
            </a:rPr>
            <a:t>Bolsas de valores</a:t>
          </a:r>
        </a:p>
      </dsp:txBody>
      <dsp:txXfrm>
        <a:off x="4419192" y="996542"/>
        <a:ext cx="1104798" cy="25410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8/layout/HexagonCluster">
  <dgm:title val=""/>
  <dgm:desc val=""/>
  <dgm:catLst>
    <dgm:cat type="picture" pri="21000"/>
    <dgm:cat type="relationship" pri="3200"/>
    <dgm:cat type="pictureconvert" pri="21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clrData>
  <dgm:layoutNode name="Name0">
    <dgm:varLst>
      <dgm:chMax val="21"/>
      <dgm:chPref val="21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1.3871"/>
        </dgm:alg>
        <dgm:constrLst>
          <dgm:constr type="primFontSz" for="des" ptType="node" op="equ" val="65"/>
          <dgm:constr type="l" for="ch" forName="text1" refType="w" fact="0.4525"/>
          <dgm:constr type="t" for="ch" forName="text1" refType="h" fact="0.346"/>
          <dgm:constr type="w" for="ch" forName="text1" refType="w" fact="0.5475"/>
          <dgm:constr type="h" for="ch" forName="text1" refType="h" fact="0.654"/>
          <dgm:constr type="l" for="ch" forName="textaccent1" refType="w" fact="0.4652"/>
          <dgm:constr type="t" for="ch" forName="textaccent1" refType="h" fact="0.6348"/>
          <dgm:constr type="w" for="ch" forName="textaccent1" refType="w" fact="0.0639"/>
          <dgm:constr type="h" for="ch" forName="textaccent1" refType="h" fact="0.0765"/>
          <dgm:constr type="l" for="ch" forName="image1" refType="w" fact="0"/>
          <dgm:constr type="t" for="ch" forName="image1" refType="h" fact="0"/>
          <dgm:constr type="w" for="ch" forName="image1" refType="w" fact="0.5468"/>
          <dgm:constr type="h" for="ch" forName="image1" refType="h" fact="0.6538"/>
          <dgm:constr type="l" for="ch" forName="imageaccent1" refType="w" fact="0.3702"/>
          <dgm:constr type="t" for="ch" forName="imageaccent1" refType="h" fact="0.5633"/>
          <dgm:constr type="w" for="ch" forName="imageaccent1" refType="w" fact="0.0639"/>
          <dgm:constr type="h" for="ch" forName="imageaccent1" refType="h" fact="0.0765"/>
        </dgm:constrLst>
      </dgm:if>
      <dgm:if name="Name3" axis="ch" ptType="node" func="cnt" op="equ" val="2">
        <dgm:alg type="composite">
          <dgm:param type="ar" val="2.6443"/>
        </dgm:alg>
        <dgm:constrLst>
          <dgm:constr type="primFontSz" for="des" ptType="node" op="equ" val="65"/>
          <dgm:constr type="l" for="ch" forName="text1" refType="w" fact="0.2383"/>
          <dgm:constr type="t" for="ch" forName="text1" refType="h" fact="0.3501"/>
          <dgm:constr type="w" for="ch" forName="text1" refType="w" fact="0.285"/>
          <dgm:constr type="h" for="ch" forName="text1" refType="h" fact="0.6499"/>
          <dgm:constr type="l" for="ch" forName="textaccent1" refType="w" fact="0.2472"/>
          <dgm:constr type="t" for="ch" forName="textaccent1" refType="h" fact="0.6371"/>
          <dgm:constr type="w" for="ch" forName="textaccent1" refType="w" fact="0.0333"/>
          <dgm:constr type="h" for="ch" forName="textaccent1" refType="h" fact="0.076"/>
          <dgm:constr type="l" for="ch" forName="image1" refType="w" fact="0"/>
          <dgm:constr type="t" for="ch" forName="image1" refType="h" fact="0"/>
          <dgm:constr type="w" for="ch" forName="image1" refType="w" fact="0.285"/>
          <dgm:constr type="h" for="ch" forName="image1" refType="h" fact="0.6499"/>
          <dgm:constr type="l" for="ch" forName="imageaccent1" refType="w" fact="0.1942"/>
          <dgm:constr type="t" for="ch" forName="imageaccent1" refType="h" fact="0.5602"/>
          <dgm:constr type="w" for="ch" forName="imageaccent1" refType="w" fact="0.0333"/>
          <dgm:constr type="h" for="ch" forName="imageaccent1" refType="h" fact="0.076"/>
          <dgm:constr type="l" for="ch" forName="text2" refType="w" fact="0.4767"/>
          <dgm:constr type="t" for="ch" forName="text2" refType="h" fact="0"/>
          <dgm:constr type="w" for="ch" forName="text2" refType="w" fact="0.285"/>
          <dgm:constr type="h" for="ch" forName="text2" refType="h" fact="0.6499"/>
          <dgm:constr type="l" for="ch" forName="textaccent2" refType="w" fact="0.6709"/>
          <dgm:constr type="t" for="ch" forName="textaccent2" refType="h" fact="0.5602"/>
          <dgm:constr type="w" for="ch" forName="textaccent2" refType="w" fact="0.0333"/>
          <dgm:constr type="h" for="ch" forName="textaccent2" refType="h" fact="0.076"/>
          <dgm:constr type="l" for="ch" forName="image2" refType="w" fact="0.715"/>
          <dgm:constr type="t" for="ch" forName="image2" refType="h" fact="0.3501"/>
          <dgm:constr type="w" for="ch" forName="image2" refType="w" fact="0.285"/>
          <dgm:constr type="h" for="ch" forName="image2" refType="h" fact="0.6499"/>
          <dgm:constr type="l" for="ch" forName="imageaccent2" refType="w" fact="0.7239"/>
          <dgm:constr type="t" for="ch" forName="imageaccent2" refType="h" fact="0.6371"/>
          <dgm:constr type="w" for="ch" forName="imageaccent2" refType="w" fact="0.0333"/>
          <dgm:constr type="h" for="ch" forName="imageaccent2" refType="h" fact="0.076"/>
        </dgm:constrLst>
      </dgm:if>
      <dgm:if name="Name4" axis="ch" ptType="node" func="cnt" op="equ" val="3">
        <dgm:alg type="composite">
          <dgm:param type="ar" val="1.5623"/>
        </dgm:alg>
        <dgm:constrLst>
          <dgm:constr type="primFontSz" for="des" ptType="node" op="equ" val="65"/>
          <dgm:constr type="l" for="ch" forName="text1" refType="w" fact="0.2402"/>
          <dgm:constr type="t" for="ch" forName="text1" refType="h" fact="0.6215"/>
          <dgm:constr type="w" for="ch" forName="text1" refType="w" fact="0.281"/>
          <dgm:constr type="h" for="ch" forName="text1" refType="h" fact="0.3785"/>
          <dgm:constr type="l" for="ch" forName="textaccent1" refType="w" fact="0.2475"/>
          <dgm:constr type="t" for="ch" forName="textaccent1" refType="h" fact="0.7886"/>
          <dgm:constr type="w" for="ch" forName="textaccent1" refType="w" fact="0.0329"/>
          <dgm:constr type="h" for="ch" forName="textaccent1" refType="h" fact="0.0443"/>
          <dgm:constr type="l" for="ch" forName="image1" refType="w" fact="0"/>
          <dgm:constr type="t" for="ch" forName="image1" refType="h" fact="0.4182"/>
          <dgm:constr type="w" for="ch" forName="image1" refType="w" fact="0.281"/>
          <dgm:constr type="h" for="ch" forName="image1" refType="h" fact="0.3785"/>
          <dgm:constr type="l" for="ch" forName="imageaccent1" refType="w" fact="0.1913"/>
          <dgm:constr type="t" for="ch" forName="imageaccent1" refType="h" fact="0.7467"/>
          <dgm:constr type="w" for="ch" forName="imageaccent1" refType="w" fact="0.0329"/>
          <dgm:constr type="h" for="ch" forName="imageaccent1" refType="h" fact="0.0443"/>
          <dgm:constr type="l" for="ch" forName="text2" refType="w" fact="0.4796"/>
          <dgm:constr type="t" for="ch" forName="text2" refType="h" fact="0.4137"/>
          <dgm:constr type="w" for="ch" forName="text2" refType="w" fact="0.281"/>
          <dgm:constr type="h" for="ch" forName="text2" refType="h" fact="0.3785"/>
          <dgm:constr type="l" for="ch" forName="textaccent2" refType="w" fact="0.6717"/>
          <dgm:constr type="t" for="ch" forName="textaccent2" refType="h" fact="0.7418"/>
          <dgm:constr type="w" for="ch" forName="textaccent2" refType="w" fact="0.0329"/>
          <dgm:constr type="h" for="ch" forName="textaccent2" refType="h" fact="0.0443"/>
          <dgm:constr type="l" for="ch" forName="image2" refType="w" fact="0.719"/>
          <dgm:constr type="t" for="ch" forName="image2" refType="h" fact="0.6215"/>
          <dgm:constr type="w" for="ch" forName="image2" refType="w" fact="0.281"/>
          <dgm:constr type="h" for="ch" forName="image2" refType="h" fact="0.3785"/>
          <dgm:constr type="l" for="ch" forName="imageaccent2" refType="w" fact="0.7263"/>
          <dgm:constr type="t" for="ch" forName="imageaccent2" refType="h" fact="0.7886"/>
          <dgm:constr type="w" for="ch" forName="imageaccent2" refType="w" fact="0.0329"/>
          <dgm:constr type="h" for="ch" forName="imageaccent2" refType="h" fact="0.0443"/>
          <dgm:constr type="l" for="ch" forName="text3" refType="w" fact="0.2402"/>
          <dgm:constr type="t" for="ch" forName="text3" refType="h" fact="0.2068"/>
          <dgm:constr type="w" for="ch" forName="text3" refType="w" fact="0.281"/>
          <dgm:constr type="h" for="ch" forName="text3" refType="h" fact="0.3785"/>
          <dgm:constr type="l" for="ch" forName="textaccent3" refType="w" fact="0.4307"/>
          <dgm:constr type="t" for="ch" forName="textaccent3" refType="h" fact="0.215"/>
          <dgm:constr type="w" for="ch" forName="textaccent3" refType="w" fact="0.0329"/>
          <dgm:constr type="h" for="ch" forName="textaccent3" refType="h" fact="0.0443"/>
          <dgm:constr type="l" for="ch" forName="image3" refType="w" fact="0.4796"/>
          <dgm:constr type="t" for="ch" forName="image3" refType="h" fact="0"/>
          <dgm:constr type="w" for="ch" forName="image3" refType="w" fact="0.281"/>
          <dgm:constr type="h" for="ch" forName="image3" refType="h" fact="0.3785"/>
          <dgm:constr type="l" for="ch" forName="imageaccent3" refType="w" fact="0.4879"/>
          <dgm:constr type="t" for="ch" forName="imageaccent3" refType="h" fact="0.1662"/>
          <dgm:constr type="w" for="ch" forName="imageaccent3" refType="w" fact="0.0329"/>
          <dgm:constr type="h" for="ch" forName="imageaccent3" refType="h" fact="0.0443"/>
        </dgm:constrLst>
      </dgm:if>
      <dgm:if name="Name5" axis="ch" ptType="node" func="cnt" op="equ" val="4">
        <dgm:alg type="composite">
          <dgm:param type="ar" val="1.943"/>
        </dgm:alg>
        <dgm:constrLst>
          <dgm:constr type="primFontSz" for="des" ptType="node" op="equ" val="65"/>
          <dgm:constr type="l" for="ch" forName="image2" refType="w" fact="0.5787"/>
          <dgm:constr type="t" for="ch" forName="image2" refType="h" fact="0.6208"/>
          <dgm:constr type="w" for="ch" forName="image2" refType="w" fact="0.227"/>
          <dgm:constr type="h" for="ch" forName="image2" refType="h" fact="0.3786"/>
          <dgm:constr type="l" for="ch" forName="text4" refType="w" fact="0.5787"/>
          <dgm:constr type="t" for="ch" forName="text4" refType="h" fact="0.2081"/>
          <dgm:constr type="w" for="ch" forName="text4" refType="w" fact="0.227"/>
          <dgm:constr type="h" for="ch" forName="text4" refType="h" fact="0.3786"/>
          <dgm:constr type="l" for="ch" forName="text2" refType="w" fact="0.3852"/>
          <dgm:constr type="t" for="ch" forName="text2" refType="h" fact="0.4127"/>
          <dgm:constr type="w" for="ch" forName="text2" refType="w" fact="0.227"/>
          <dgm:constr type="h" for="ch" forName="text2" refType="h" fact="0.3786"/>
          <dgm:constr type="l" for="ch" forName="image3" refType="w" fact="0.3852"/>
          <dgm:constr type="t" for="ch" forName="image3" refType="h" fact="0"/>
          <dgm:constr type="w" for="ch" forName="image3" refType="w" fact="0.227"/>
          <dgm:constr type="h" for="ch" forName="image3" refType="h" fact="0.3786"/>
          <dgm:constr type="l" for="ch" forName="text1" refType="w" fact="0.1927"/>
          <dgm:constr type="t" for="ch" forName="text1" refType="h" fact="0.6214"/>
          <dgm:constr type="w" for="ch" forName="text1" refType="w" fact="0.227"/>
          <dgm:constr type="h" for="ch" forName="text1" refType="h" fact="0.3786"/>
          <dgm:constr type="l" for="ch" forName="textaccent1" refType="w" fact="0.1998"/>
          <dgm:constr type="t" for="ch" forName="textaccent1" refType="h" fact="0.7887"/>
          <dgm:constr type="w" for="ch" forName="textaccent1" refType="w" fact="0.0265"/>
          <dgm:constr type="h" for="ch" forName="textaccent1" refType="h" fact="0.0444"/>
          <dgm:constr type="l" for="ch" forName="image1" refType="w" fact="0"/>
          <dgm:constr type="t" for="ch" forName="image1" refType="h" fact="0.4156"/>
          <dgm:constr type="w" for="ch" forName="image1" refType="w" fact="0.227"/>
          <dgm:constr type="h" for="ch" forName="image1" refType="h" fact="0.3786"/>
          <dgm:constr type="l" for="ch" forName="imageaccent1" refType="w" fact="0.1537"/>
          <dgm:constr type="t" for="ch" forName="imageaccent1" refType="h" fact="0.7417"/>
          <dgm:constr type="w" for="ch" forName="imageaccent1" refType="w" fact="0.0265"/>
          <dgm:constr type="h" for="ch" forName="imageaccent1" refType="h" fact="0.0444"/>
          <dgm:constr type="l" for="ch" forName="textaccent2" refType="w" fact="0.5407"/>
          <dgm:constr type="t" for="ch" forName="textaccent2" refType="h" fact="0.7384"/>
          <dgm:constr type="w" for="ch" forName="textaccent2" refType="w" fact="0.0265"/>
          <dgm:constr type="h" for="ch" forName="textaccent2" refType="h" fact="0.0444"/>
          <dgm:constr type="l" for="ch" forName="imageaccent2" refType="w" fact="0.5839"/>
          <dgm:constr type="t" for="ch" forName="imageaccent2" refType="h" fact="0.7904"/>
          <dgm:constr type="w" for="ch" forName="imageaccent2" refType="w" fact="0.0265"/>
          <dgm:constr type="h" for="ch" forName="imageaccent2" refType="h" fact="0.0444"/>
          <dgm:constr type="l" for="ch" forName="text3" refType="w" fact="0.1927"/>
          <dgm:constr type="t" for="ch" forName="text3" refType="h" fact="0.2087"/>
          <dgm:constr type="w" for="ch" forName="text3" refType="w" fact="0.227"/>
          <dgm:constr type="h" for="ch" forName="text3" refType="h" fact="0.3786"/>
          <dgm:constr type="l" for="ch" forName="textaccent3" refType="w" fact="0.3472"/>
          <dgm:constr type="t" for="ch" forName="textaccent3" refType="h" fact="0.2165"/>
          <dgm:constr type="w" for="ch" forName="textaccent3" refType="w" fact="0.0265"/>
          <dgm:constr type="h" for="ch" forName="textaccent3" refType="h" fact="0.0444"/>
          <dgm:constr type="l" for="ch" forName="imageaccent3" refType="w" fact="0.3904"/>
          <dgm:constr type="t" for="ch" forName="imageaccent3" refType="h" fact="0.1678"/>
          <dgm:constr type="w" for="ch" forName="imageaccent3" refType="w" fact="0.0265"/>
          <dgm:constr type="h" for="ch" forName="imageaccent3" refType="h" fact="0.0444"/>
          <dgm:constr type="l" for="ch" forName="textaccent4" refType="w" fact="0.7739"/>
          <dgm:constr type="t" for="ch" forName="textaccent4" refType="h" fact="0.3752"/>
          <dgm:constr type="w" for="ch" forName="textaccent4" refType="w" fact="0.0265"/>
          <dgm:constr type="h" for="ch" forName="textaccent4" refType="h" fact="0.0444"/>
          <dgm:constr type="l" for="ch" forName="image4" refType="w" fact="0.773"/>
          <dgm:constr type="t" for="ch" forName="image4" refType="h" fact="0.4162"/>
          <dgm:constr type="w" for="ch" forName="image4" refType="w" fact="0.227"/>
          <dgm:constr type="h" for="ch" forName="image4" refType="h" fact="0.3786"/>
          <dgm:constr type="l" for="ch" forName="imageaccent4" refType="w" fact="0.8188"/>
          <dgm:constr type="t" for="ch" forName="imageaccent4" refType="h" fact="0.4229"/>
          <dgm:constr type="w" for="ch" forName="imageaccent4" refType="w" fact="0.0265"/>
          <dgm:constr type="h" for="ch" forName="imageaccent4" refType="h" fact="0.0444"/>
        </dgm:constrLst>
      </dgm:if>
      <dgm:if name="Name6" axis="ch" ptType="node" func="cnt" op="equ" val="5">
        <dgm:alg type="composite">
          <dgm:param type="ar" val="2.3203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4193"/>
          <dgm:constr type="w" for="ch" forName="image4" refType="w" fact="0.1886"/>
          <dgm:constr type="h" for="ch" forName="image4" refType="h" fact="0.3757"/>
          <dgm:constr type="l" for="ch" forName="text5" refType="w" fact="0.6491"/>
          <dgm:constr type="t" for="ch" forName="text5" refType="h" fact="0.004"/>
          <dgm:constr type="w" for="ch" forName="text5" refType="w" fact="0.1886"/>
          <dgm:constr type="h" for="ch" forName="text5" refType="h" fact="0.3757"/>
          <dgm:constr type="l" for="ch" forName="image5" refType="w" fact="0.8114"/>
          <dgm:constr type="t" for="ch" forName="image5" refType="h" fact="0.2136"/>
          <dgm:constr type="w" for="ch" forName="image5" refType="w" fact="0.1886"/>
          <dgm:constr type="h" for="ch" forName="image5" refType="h" fact="0.3757"/>
          <dgm:constr type="l" for="ch" forName="image2" refType="w" fact="0.4868"/>
          <dgm:constr type="t" for="ch" forName="image2" refType="h" fact="0.6235"/>
          <dgm:constr type="w" for="ch" forName="image2" refType="w" fact="0.1886"/>
          <dgm:constr type="h" for="ch" forName="image2" refType="h" fact="0.3757"/>
          <dgm:constr type="l" for="ch" forName="text4" refType="w" fact="0.4868"/>
          <dgm:constr type="t" for="ch" forName="text4" refType="h" fact="0.2081"/>
          <dgm:constr type="w" for="ch" forName="text4" refType="w" fact="0.1886"/>
          <dgm:constr type="h" for="ch" forName="text4" refType="h" fact="0.3757"/>
          <dgm:constr type="l" for="ch" forName="text2" refType="w" fact="0.3246"/>
          <dgm:constr type="t" for="ch" forName="text2" refType="h" fact="0.4154"/>
          <dgm:constr type="w" for="ch" forName="text2" refType="w" fact="0.1886"/>
          <dgm:constr type="h" for="ch" forName="text2" refType="h" fact="0.3757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757"/>
          <dgm:constr type="l" for="ch" forName="text1" refType="w" fact="0.1623"/>
          <dgm:constr type="t" for="ch" forName="text1" refType="h" fact="0.6243"/>
          <dgm:constr type="w" for="ch" forName="text1" refType="w" fact="0.1886"/>
          <dgm:constr type="h" for="ch" forName="text1" refType="h" fact="0.3757"/>
          <dgm:constr type="l" for="ch" forName="text3" refType="w" fact="0.1623"/>
          <dgm:constr type="t" for="ch" forName="text3" refType="h" fact="0.2089"/>
          <dgm:constr type="w" for="ch" forName="text3" refType="w" fact="0.1886"/>
          <dgm:constr type="h" for="ch" forName="text3" refType="h" fact="0.3757"/>
          <dgm:constr type="l" for="ch" forName="textaccent1" refType="w" fact="0.1668"/>
          <dgm:constr type="t" for="ch" forName="textaccent1" refType="h" fact="0.7923"/>
          <dgm:constr type="w" for="ch" forName="textaccent1" refType="w" fact="0.022"/>
          <dgm:constr type="h" for="ch" forName="textaccent1" refType="h" fact="0.044"/>
          <dgm:constr type="l" for="ch" forName="image1" refType="w" fact="0"/>
          <dgm:constr type="t" for="ch" forName="image1" refType="h" fact="0.4166"/>
          <dgm:constr type="w" for="ch" forName="image1" refType="w" fact="0.1886"/>
          <dgm:constr type="h" for="ch" forName="image1" refType="h" fact="0.3757"/>
          <dgm:constr type="l" for="ch" forName="imageaccent1" refType="w" fact="0.1292"/>
          <dgm:constr type="t" for="ch" forName="imageaccent1" refType="h" fact="0.7424"/>
          <dgm:constr type="w" for="ch" forName="imageaccent1" refType="w" fact="0.022"/>
          <dgm:constr type="h" for="ch" forName="imageaccent1" refType="h" fact="0.044"/>
          <dgm:constr type="l" for="ch" forName="textaccent2" refType="w" fact="0.4544"/>
          <dgm:constr type="t" for="ch" forName="textaccent2" refType="h" fact="0.7404"/>
          <dgm:constr type="w" for="ch" forName="textaccent2" refType="w" fact="0.022"/>
          <dgm:constr type="h" for="ch" forName="textaccent2" refType="h" fact="0.044"/>
          <dgm:constr type="l" for="ch" forName="imageaccent2" refType="w" fact="0.4914"/>
          <dgm:constr type="t" for="ch" forName="imageaccent2" refType="h" fact="0.7907"/>
          <dgm:constr type="w" for="ch" forName="imageaccent2" refType="w" fact="0.022"/>
          <dgm:constr type="h" for="ch" forName="imageaccent2" refType="h" fact="0.044"/>
          <dgm:constr type="l" for="ch" forName="textaccent3" refType="w" fact="0.2915"/>
          <dgm:constr type="t" for="ch" forName="textaccent3" refType="h" fact="0.216"/>
          <dgm:constr type="w" for="ch" forName="textaccent3" refType="w" fact="0.022"/>
          <dgm:constr type="h" for="ch" forName="textaccent3" refType="h" fact="0.044"/>
          <dgm:constr type="l" for="ch" forName="imageaccent3" refType="w" fact="0.3299"/>
          <dgm:constr type="t" for="ch" forName="imageaccent3" refType="h" fact="0.1665"/>
          <dgm:constr type="w" for="ch" forName="imageaccent3" refType="w" fact="0.022"/>
          <dgm:constr type="h" for="ch" forName="imageaccent3" refType="h" fact="0.044"/>
          <dgm:constr type="l" for="ch" forName="textaccent4" refType="w" fact="0.65"/>
          <dgm:constr type="t" for="ch" forName="textaccent4" refType="h" fact="0.3746"/>
          <dgm:constr type="w" for="ch" forName="textaccent4" refType="w" fact="0.022"/>
          <dgm:constr type="h" for="ch" forName="textaccent4" refType="h" fact="0.044"/>
          <dgm:constr type="l" for="ch" forName="imageaccent4" refType="w" fact="0.6859"/>
          <dgm:constr type="t" for="ch" forName="imageaccent4" refType="h" fact="0.4261"/>
          <dgm:constr type="w" for="ch" forName="imageaccent4" refType="w" fact="0.022"/>
          <dgm:constr type="h" for="ch" forName="imageaccent4" refType="h" fact="0.044"/>
          <dgm:constr type="l" for="ch" forName="textaccent5" refType="w" fact="0.8123"/>
          <dgm:constr type="t" for="ch" forName="textaccent5" refType="h" fact="0.1724"/>
          <dgm:constr type="w" for="ch" forName="textaccent5" refType="w" fact="0.022"/>
          <dgm:constr type="h" for="ch" forName="textaccent5" refType="h" fact="0.044"/>
          <dgm:constr type="l" for="ch" forName="imageaccent5" refType="w" fact="0.849"/>
          <dgm:constr type="t" for="ch" forName="imageaccent5" refType="h" fact="0.222"/>
          <dgm:constr type="w" for="ch" forName="imageaccent5" refType="w" fact="0.022"/>
          <dgm:constr type="h" for="ch" forName="imageaccent5" refType="h" fact="0.044"/>
        </dgm:constrLst>
      </dgm:if>
      <dgm:if name="Name7" axis="ch" ptType="node" func="cnt" op="equ" val="6">
        <dgm:alg type="composite">
          <dgm:param type="ar" val="1.9179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3466"/>
          <dgm:constr type="w" for="ch" forName="image4" refType="w" fact="0.1886"/>
          <dgm:constr type="h" for="ch" forName="image4" refType="h" fact="0.3106"/>
          <dgm:constr type="l" for="ch" forName="text5" refType="w" fact="0.6491"/>
          <dgm:constr type="t" for="ch" forName="text5" refType="h" fact="0.0033"/>
          <dgm:constr type="w" for="ch" forName="text5" refType="w" fact="0.1886"/>
          <dgm:constr type="h" for="ch" forName="text5" refType="h" fact="0.3106"/>
          <dgm:constr type="l" for="ch" forName="image5" refType="w" fact="0.8114"/>
          <dgm:constr type="t" for="ch" forName="image5" refType="h" fact="0.1766"/>
          <dgm:constr type="w" for="ch" forName="image5" refType="w" fact="0.1886"/>
          <dgm:constr type="h" for="ch" forName="image5" refType="h" fact="0.3106"/>
          <dgm:constr type="l" for="ch" forName="image2" refType="w" fact="0.4868"/>
          <dgm:constr type="t" for="ch" forName="image2" refType="h" fact="0.5154"/>
          <dgm:constr type="w" for="ch" forName="image2" refType="w" fact="0.1886"/>
          <dgm:constr type="h" for="ch" forName="image2" refType="h" fact="0.3106"/>
          <dgm:constr type="l" for="ch" forName="text4" refType="w" fact="0.4868"/>
          <dgm:constr type="t" for="ch" forName="text4" refType="h" fact="0.172"/>
          <dgm:constr type="w" for="ch" forName="text4" refType="w" fact="0.1886"/>
          <dgm:constr type="h" for="ch" forName="text4" refType="h" fact="0.3106"/>
          <dgm:constr type="l" for="ch" forName="text2" refType="w" fact="0.3246"/>
          <dgm:constr type="t" for="ch" forName="text2" refType="h" fact="0.3434"/>
          <dgm:constr type="w" for="ch" forName="text2" refType="w" fact="0.1886"/>
          <dgm:constr type="h" for="ch" forName="text2" refType="h" fact="0.3106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3106"/>
          <dgm:constr type="l" for="ch" forName="text1" refType="w" fact="0.1623"/>
          <dgm:constr type="t" for="ch" forName="text1" refType="h" fact="0.516"/>
          <dgm:constr type="w" for="ch" forName="text1" refType="w" fact="0.1886"/>
          <dgm:constr type="h" for="ch" forName="text1" refType="h" fact="0.3106"/>
          <dgm:constr type="l" for="ch" forName="text3" refType="w" fact="0.1623"/>
          <dgm:constr type="t" for="ch" forName="text3" refType="h" fact="0.1727"/>
          <dgm:constr type="w" for="ch" forName="text3" refType="w" fact="0.1886"/>
          <dgm:constr type="h" for="ch" forName="text3" refType="h" fact="0.3106"/>
          <dgm:constr type="l" for="ch" forName="textaccent1" refType="w" fact="0.1668"/>
          <dgm:constr type="t" for="ch" forName="textaccent1" refType="h" fact="0.6549"/>
          <dgm:constr type="w" for="ch" forName="textaccent1" refType="w" fact="0.022"/>
          <dgm:constr type="h" for="ch" forName="textaccent1" refType="h" fact="0.0364"/>
          <dgm:constr type="l" for="ch" forName="image1" refType="w" fact="0"/>
          <dgm:constr type="t" for="ch" forName="image1" refType="h" fact="0.3443"/>
          <dgm:constr type="w" for="ch" forName="image1" refType="w" fact="0.1886"/>
          <dgm:constr type="h" for="ch" forName="image1" refType="h" fact="0.3106"/>
          <dgm:constr type="l" for="ch" forName="imageaccent1" refType="w" fact="0.1292"/>
          <dgm:constr type="t" for="ch" forName="imageaccent1" refType="h" fact="0.6137"/>
          <dgm:constr type="w" for="ch" forName="imageaccent1" refType="w" fact="0.022"/>
          <dgm:constr type="h" for="ch" forName="imageaccent1" refType="h" fact="0.0364"/>
          <dgm:constr type="l" for="ch" forName="textaccent2" refType="w" fact="0.4544"/>
          <dgm:constr type="t" for="ch" forName="textaccent2" refType="h" fact="0.612"/>
          <dgm:constr type="w" for="ch" forName="textaccent2" refType="w" fact="0.022"/>
          <dgm:constr type="h" for="ch" forName="textaccent2" refType="h" fact="0.0364"/>
          <dgm:constr type="l" for="ch" forName="imageaccent2" refType="w" fact="0.4914"/>
          <dgm:constr type="t" for="ch" forName="imageaccent2" refType="h" fact="0.6536"/>
          <dgm:constr type="w" for="ch" forName="imageaccent2" refType="w" fact="0.022"/>
          <dgm:constr type="h" for="ch" forName="imageaccent2" refType="h" fact="0.0364"/>
          <dgm:constr type="l" for="ch" forName="textaccent3" refType="w" fact="0.2915"/>
          <dgm:constr type="t" for="ch" forName="textaccent3" refType="h" fact="0.1786"/>
          <dgm:constr type="w" for="ch" forName="textaccent3" refType="w" fact="0.022"/>
          <dgm:constr type="h" for="ch" forName="textaccent3" refType="h" fact="0.0364"/>
          <dgm:constr type="l" for="ch" forName="imageaccent3" refType="w" fact="0.3299"/>
          <dgm:constr type="t" for="ch" forName="imageaccent3" refType="h" fact="0.1376"/>
          <dgm:constr type="w" for="ch" forName="imageaccent3" refType="w" fact="0.022"/>
          <dgm:constr type="h" for="ch" forName="imageaccent3" refType="h" fact="0.0364"/>
          <dgm:constr type="l" for="ch" forName="textaccent4" refType="w" fact="0.65"/>
          <dgm:constr type="t" for="ch" forName="textaccent4" refType="h" fact="0.3096"/>
          <dgm:constr type="w" for="ch" forName="textaccent4" refType="w" fact="0.022"/>
          <dgm:constr type="h" for="ch" forName="textaccent4" refType="h" fact="0.0364"/>
          <dgm:constr type="l" for="ch" forName="imageaccent4" refType="w" fact="0.6859"/>
          <dgm:constr type="t" for="ch" forName="imageaccent4" refType="h" fact="0.3522"/>
          <dgm:constr type="w" for="ch" forName="imageaccent4" refType="w" fact="0.022"/>
          <dgm:constr type="h" for="ch" forName="imageaccent4" refType="h" fact="0.0364"/>
          <dgm:constr type="l" for="ch" forName="textaccent5" refType="w" fact="0.8123"/>
          <dgm:constr type="t" for="ch" forName="textaccent5" refType="h" fact="0.1425"/>
          <dgm:constr type="w" for="ch" forName="textaccent5" refType="w" fact="0.022"/>
          <dgm:constr type="h" for="ch" forName="textaccent5" refType="h" fact="0.0364"/>
          <dgm:constr type="l" for="ch" forName="imageaccent5" refType="w" fact="0.849"/>
          <dgm:constr type="t" for="ch" forName="imageaccent5" refType="h" fact="0.1835"/>
          <dgm:constr type="w" for="ch" forName="imageaccent5" refType="w" fact="0.022"/>
          <dgm:constr type="h" for="ch" forName="imageaccent5" refType="h" fact="0.0364"/>
          <dgm:constr type="l" for="ch" forName="image6" refType="w" fact="0.6491"/>
          <dgm:constr type="t" for="ch" forName="image6" refType="h" fact="0.6894"/>
          <dgm:constr type="w" for="ch" forName="image6" refType="w" fact="0.1886"/>
          <dgm:constr type="h" for="ch" forName="image6" refType="h" fact="0.3106"/>
          <dgm:constr type="l" for="ch" forName="text6" refType="w" fact="0.8114"/>
          <dgm:constr type="t" for="ch" forName="text6" refType="h" fact="0.5194"/>
          <dgm:constr type="w" for="ch" forName="text6" refType="w" fact="0.1886"/>
          <dgm:constr type="h" for="ch" forName="text6" refType="h" fact="0.3106"/>
          <dgm:constr type="l" for="ch" forName="imageaccent6" refType="w" fact="0.8138"/>
          <dgm:constr type="t" for="ch" forName="imageaccent6" refType="h" fact="0.8257"/>
          <dgm:constr type="w" for="ch" forName="imageaccent6" refType="w" fact="0.022"/>
          <dgm:constr type="h" for="ch" forName="imageaccent6" refType="h" fact="0.0364"/>
          <dgm:constr type="l" for="ch" forName="textaccent6" refType="w" fact="0.8488"/>
          <dgm:constr type="t" for="ch" forName="textaccent6" refType="h" fact="0.7914"/>
          <dgm:constr type="w" for="ch" forName="textaccent6" refType="w" fact="0.022"/>
          <dgm:constr type="h" for="ch" forName="textaccent6" refType="h" fact="0.0364"/>
        </dgm:constrLst>
      </dgm:if>
      <dgm:if name="Name8" axis="ch" ptType="node" func="cnt" op="equ" val="7">
        <dgm:alg type="composite">
          <dgm:param type="ar" val="1.6382"/>
        </dgm:alg>
        <dgm:constrLst>
          <dgm:constr type="primFontSz" for="des" ptType="node" op="equ" val="65"/>
          <dgm:constr type="l" for="ch" forName="image4" refType="w" fact="0.6491"/>
          <dgm:constr type="t" for="ch" forName="image4" refType="h" fact="0.2961"/>
          <dgm:constr type="w" for="ch" forName="image4" refType="w" fact="0.1886"/>
          <dgm:constr type="h" for="ch" forName="image4" refType="h" fact="0.2653"/>
          <dgm:constr type="l" for="ch" forName="text5" refType="w" fact="0.6491"/>
          <dgm:constr type="t" for="ch" forName="text5" refType="h" fact="0.0028"/>
          <dgm:constr type="w" for="ch" forName="text5" refType="w" fact="0.1886"/>
          <dgm:constr type="h" for="ch" forName="text5" refType="h" fact="0.2653"/>
          <dgm:constr type="l" for="ch" forName="image5" refType="w" fact="0.8114"/>
          <dgm:constr type="t" for="ch" forName="image5" refType="h" fact="0.1508"/>
          <dgm:constr type="w" for="ch" forName="image5" refType="w" fact="0.1886"/>
          <dgm:constr type="h" for="ch" forName="image5" refType="h" fact="0.2653"/>
          <dgm:constr type="l" for="ch" forName="image2" refType="w" fact="0.4868"/>
          <dgm:constr type="t" for="ch" forName="image2" refType="h" fact="0.4402"/>
          <dgm:constr type="w" for="ch" forName="image2" refType="w" fact="0.1886"/>
          <dgm:constr type="h" for="ch" forName="image2" refType="h" fact="0.2653"/>
          <dgm:constr type="l" for="ch" forName="text4" refType="w" fact="0.4868"/>
          <dgm:constr type="t" for="ch" forName="text4" refType="h" fact="0.1469"/>
          <dgm:constr type="w" for="ch" forName="text4" refType="w" fact="0.1886"/>
          <dgm:constr type="h" for="ch" forName="text4" refType="h" fact="0.2653"/>
          <dgm:constr type="l" for="ch" forName="text2" refType="w" fact="0.3246"/>
          <dgm:constr type="t" for="ch" forName="text2" refType="h" fact="0.2933"/>
          <dgm:constr type="w" for="ch" forName="text2" refType="w" fact="0.1886"/>
          <dgm:constr type="h" for="ch" forName="text2" refType="h" fact="0.2653"/>
          <dgm:constr type="l" for="ch" forName="image3" refType="w" fact="0.3246"/>
          <dgm:constr type="t" for="ch" forName="image3" refType="h" fact="0"/>
          <dgm:constr type="w" for="ch" forName="image3" refType="w" fact="0.1886"/>
          <dgm:constr type="h" for="ch" forName="image3" refType="h" fact="0.2653"/>
          <dgm:constr type="l" for="ch" forName="text1" refType="w" fact="0.1623"/>
          <dgm:constr type="t" for="ch" forName="text1" refType="h" fact="0.4408"/>
          <dgm:constr type="w" for="ch" forName="text1" refType="w" fact="0.1886"/>
          <dgm:constr type="h" for="ch" forName="text1" refType="h" fact="0.2653"/>
          <dgm:constr type="l" for="ch" forName="text3" refType="w" fact="0.1623"/>
          <dgm:constr type="t" for="ch" forName="text3" refType="h" fact="0.1475"/>
          <dgm:constr type="w" for="ch" forName="text3" refType="w" fact="0.1886"/>
          <dgm:constr type="h" for="ch" forName="text3" refType="h" fact="0.2653"/>
          <dgm:constr type="l" for="ch" forName="textaccent1" refType="w" fact="0.1668"/>
          <dgm:constr type="t" for="ch" forName="textaccent1" refType="h" fact="0.5594"/>
          <dgm:constr type="w" for="ch" forName="textaccent1" refType="w" fact="0.022"/>
          <dgm:constr type="h" for="ch" forName="textaccent1" refType="h" fact="0.0311"/>
          <dgm:constr type="l" for="ch" forName="image1" refType="w" fact="0"/>
          <dgm:constr type="t" for="ch" forName="image1" refType="h" fact="0.2941"/>
          <dgm:constr type="w" for="ch" forName="image1" refType="w" fact="0.1886"/>
          <dgm:constr type="h" for="ch" forName="image1" refType="h" fact="0.2653"/>
          <dgm:constr type="l" for="ch" forName="imageaccent1" refType="w" fact="0.1292"/>
          <dgm:constr type="t" for="ch" forName="imageaccent1" refType="h" fact="0.5242"/>
          <dgm:constr type="w" for="ch" forName="imageaccent1" refType="w" fact="0.022"/>
          <dgm:constr type="h" for="ch" forName="imageaccent1" refType="h" fact="0.0311"/>
          <dgm:constr type="l" for="ch" forName="textaccent2" refType="w" fact="0.4544"/>
          <dgm:constr type="t" for="ch" forName="textaccent2" refType="h" fact="0.5228"/>
          <dgm:constr type="w" for="ch" forName="textaccent2" refType="w" fact="0.022"/>
          <dgm:constr type="h" for="ch" forName="textaccent2" refType="h" fact="0.0311"/>
          <dgm:constr type="l" for="ch" forName="imageaccent2" refType="w" fact="0.4914"/>
          <dgm:constr type="t" for="ch" forName="imageaccent2" refType="h" fact="0.5583"/>
          <dgm:constr type="w" for="ch" forName="imageaccent2" refType="w" fact="0.022"/>
          <dgm:constr type="h" for="ch" forName="imageaccent2" refType="h" fact="0.0311"/>
          <dgm:constr type="l" for="ch" forName="textaccent3" refType="w" fact="0.2907"/>
          <dgm:constr type="t" for="ch" forName="textaccent3" refType="h" fact="0.1511"/>
          <dgm:constr type="w" for="ch" forName="textaccent3" refType="w" fact="0.022"/>
          <dgm:constr type="h" for="ch" forName="textaccent3" refType="h" fact="0.0311"/>
          <dgm:constr type="l" for="ch" forName="imageaccent3" refType="w" fact="0.3299"/>
          <dgm:constr type="t" for="ch" forName="imageaccent3" refType="h" fact="0.1175"/>
          <dgm:constr type="w" for="ch" forName="imageaccent3" refType="w" fact="0.022"/>
          <dgm:constr type="h" for="ch" forName="imageaccent3" refType="h" fact="0.0311"/>
          <dgm:constr type="l" for="ch" forName="textaccent4" refType="w" fact="0.65"/>
          <dgm:constr type="t" for="ch" forName="textaccent4" refType="h" fact="0.2645"/>
          <dgm:constr type="w" for="ch" forName="textaccent4" refType="w" fact="0.022"/>
          <dgm:constr type="h" for="ch" forName="textaccent4" refType="h" fact="0.0311"/>
          <dgm:constr type="l" for="ch" forName="imageaccent4" refType="w" fact="0.6859"/>
          <dgm:constr type="t" for="ch" forName="imageaccent4" refType="h" fact="0.3008"/>
          <dgm:constr type="w" for="ch" forName="imageaccent4" refType="w" fact="0.022"/>
          <dgm:constr type="h" for="ch" forName="imageaccent4" refType="h" fact="0.0311"/>
          <dgm:constr type="l" for="ch" forName="textaccent5" refType="w" fact="0.8123"/>
          <dgm:constr type="t" for="ch" forName="textaccent5" refType="h" fact="0.1217"/>
          <dgm:constr type="w" for="ch" forName="textaccent5" refType="w" fact="0.022"/>
          <dgm:constr type="h" for="ch" forName="textaccent5" refType="h" fact="0.0311"/>
          <dgm:constr type="l" for="ch" forName="imageaccent5" refType="w" fact="0.849"/>
          <dgm:constr type="t" for="ch" forName="imageaccent5" refType="h" fact="0.1567"/>
          <dgm:constr type="w" for="ch" forName="imageaccent5" refType="w" fact="0.022"/>
          <dgm:constr type="h" for="ch" forName="imageaccent5" refType="h" fact="0.0311"/>
          <dgm:constr type="l" for="ch" forName="image6" refType="w" fact="0.6491"/>
          <dgm:constr type="t" for="ch" forName="image6" refType="h" fact="0.5889"/>
          <dgm:constr type="w" for="ch" forName="image6" refType="w" fact="0.1886"/>
          <dgm:constr type="h" for="ch" forName="image6" refType="h" fact="0.2653"/>
          <dgm:constr type="l" for="ch" forName="text6" refType="w" fact="0.8114"/>
          <dgm:constr type="t" for="ch" forName="text6" refType="h" fact="0.4436"/>
          <dgm:constr type="w" for="ch" forName="text6" refType="w" fact="0.1886"/>
          <dgm:constr type="h" for="ch" forName="text6" refType="h" fact="0.2653"/>
          <dgm:constr type="l" for="ch" forName="imageaccent6" refType="w" fact="0.8138"/>
          <dgm:constr type="t" for="ch" forName="imageaccent6" refType="h" fact="0.7053"/>
          <dgm:constr type="w" for="ch" forName="imageaccent6" refType="w" fact="0.022"/>
          <dgm:constr type="h" for="ch" forName="imageaccent6" refType="h" fact="0.0311"/>
          <dgm:constr type="l" for="ch" forName="textaccent6" refType="w" fact="0.8488"/>
          <dgm:constr type="t" for="ch" forName="textaccent6" refType="h" fact="0.676"/>
          <dgm:constr type="w" for="ch" forName="textaccent6" refType="w" fact="0.022"/>
          <dgm:constr type="h" for="ch" forName="textaccent6" refType="h" fact="0.0311"/>
          <dgm:constr type="l" for="ch" forName="text7" refType="w" fact="0.3244"/>
          <dgm:constr type="t" for="ch" forName="text7" refType="h" fact="0.5872"/>
          <dgm:constr type="w" for="ch" forName="text7" refType="w" fact="0.1886"/>
          <dgm:constr type="h" for="ch" forName="text7" refType="h" fact="0.2653"/>
          <dgm:constr type="l" for="ch" forName="image7" refType="w" fact="0.1622"/>
          <dgm:constr type="t" for="ch" forName="image7" refType="h" fact="0.7347"/>
          <dgm:constr type="w" for="ch" forName="image7" refType="w" fact="0.1886"/>
          <dgm:constr type="h" for="ch" forName="image7" refType="h" fact="0.2653"/>
          <dgm:constr type="l" for="ch" forName="imageaccent7" refType="w" fact="0.2905"/>
          <dgm:constr type="t" for="ch" forName="imageaccent7" refType="h" fact="0.7384"/>
          <dgm:constr type="w" for="ch" forName="imageaccent7" refType="w" fact="0.022"/>
          <dgm:constr type="h" for="ch" forName="imageaccent7" refType="h" fact="0.0311"/>
          <dgm:constr type="l" for="ch" forName="textaccent7" refType="w" fact="0.3298"/>
          <dgm:constr type="t" for="ch" forName="textaccent7" refType="h" fact="0.7048"/>
          <dgm:constr type="w" for="ch" forName="textaccent7" refType="w" fact="0.022"/>
          <dgm:constr type="h" for="ch" forName="textaccent7" refType="h" fact="0.0311"/>
        </dgm:constrLst>
      </dgm:if>
      <dgm:if name="Name9" axis="ch" ptType="node" func="cnt" op="equ" val="8">
        <dgm:alg type="composite">
          <dgm:param type="ar" val="1.8974"/>
        </dgm:alg>
        <dgm:constrLst>
          <dgm:constr type="primFontSz" for="des" ptType="node" op="equ" val="65"/>
          <dgm:constr type="l" for="ch" forName="image4" refType="w" fact="0.5589"/>
          <dgm:constr type="t" for="ch" forName="image4" refType="h" fact="0.2952"/>
          <dgm:constr type="w" for="ch" forName="image4" refType="w" fact="0.1624"/>
          <dgm:constr type="h" for="ch" forName="image4" refType="h" fact="0.2645"/>
          <dgm:constr type="l" for="ch" forName="text5" refType="w" fact="0.5589"/>
          <dgm:constr type="t" for="ch" forName="text5" refType="h" fact="0.0028"/>
          <dgm:constr type="w" for="ch" forName="text5" refType="w" fact="0.1624"/>
          <dgm:constr type="h" for="ch" forName="text5" refType="h" fact="0.2645"/>
          <dgm:constr type="l" for="ch" forName="image5" refType="w" fact="0.6986"/>
          <dgm:constr type="t" for="ch" forName="image5" refType="h" fact="0.1504"/>
          <dgm:constr type="w" for="ch" forName="image5" refType="w" fact="0.1624"/>
          <dgm:constr type="h" for="ch" forName="image5" refType="h" fact="0.2645"/>
          <dgm:constr type="l" for="ch" forName="image2" refType="w" fact="0.4192"/>
          <dgm:constr type="t" for="ch" forName="image2" refType="h" fact="0.439"/>
          <dgm:constr type="w" for="ch" forName="image2" refType="w" fact="0.1624"/>
          <dgm:constr type="h" for="ch" forName="image2" refType="h" fact="0.2645"/>
          <dgm:constr type="l" for="ch" forName="text4" refType="w" fact="0.4192"/>
          <dgm:constr type="t" for="ch" forName="text4" refType="h" fact="0.1465"/>
          <dgm:constr type="w" for="ch" forName="text4" refType="w" fact="0.1624"/>
          <dgm:constr type="h" for="ch" forName="text4" refType="h" fact="0.2645"/>
          <dgm:constr type="l" for="ch" forName="text2" refType="w" fact="0.2794"/>
          <dgm:constr type="t" for="ch" forName="text2" refType="h" fact="0.2925"/>
          <dgm:constr type="w" for="ch" forName="text2" refType="w" fact="0.1624"/>
          <dgm:constr type="h" for="ch" forName="text2" refType="h" fact="0.2645"/>
          <dgm:constr type="l" for="ch" forName="image3" refType="w" fact="0.2794"/>
          <dgm:constr type="t" for="ch" forName="image3" refType="h" fact="0"/>
          <dgm:constr type="w" for="ch" forName="image3" refType="w" fact="0.1624"/>
          <dgm:constr type="h" for="ch" forName="image3" refType="h" fact="0.2645"/>
          <dgm:constr type="l" for="ch" forName="text1" refType="w" fact="0.1397"/>
          <dgm:constr type="t" for="ch" forName="text1" refType="h" fact="0.4395"/>
          <dgm:constr type="w" for="ch" forName="text1" refType="w" fact="0.1624"/>
          <dgm:constr type="h" for="ch" forName="text1" refType="h" fact="0.2645"/>
          <dgm:constr type="l" for="ch" forName="text3" refType="w" fact="0.1397"/>
          <dgm:constr type="t" for="ch" forName="text3" refType="h" fact="0.1471"/>
          <dgm:constr type="w" for="ch" forName="text3" refType="w" fact="0.1624"/>
          <dgm:constr type="h" for="ch" forName="text3" refType="h" fact="0.2645"/>
          <dgm:constr type="l" for="ch" forName="textaccent1" refType="w" fact="0.1436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4"/>
          <dgm:constr type="h" for="ch" forName="image1" refType="h" fact="0.2645"/>
          <dgm:constr type="l" for="ch" forName="imageaccent1" refType="w" fact="0.1112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2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31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2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41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6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5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93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1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9"/>
          <dgm:constr type="t" for="ch" forName="image6" refType="h" fact="0.5872"/>
          <dgm:constr type="w" for="ch" forName="image6" refType="w" fact="0.1624"/>
          <dgm:constr type="h" for="ch" forName="image6" refType="h" fact="0.2645"/>
          <dgm:constr type="l" for="ch" forName="text6" refType="w" fact="0.6986"/>
          <dgm:constr type="t" for="ch" forName="text6" refType="h" fact="0.4424"/>
          <dgm:constr type="w" for="ch" forName="text6" refType="w" fact="0.1624"/>
          <dgm:constr type="h" for="ch" forName="text6" refType="h" fact="0.2645"/>
          <dgm:constr type="l" for="ch" forName="imageaccent6" refType="w" fact="0.7007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8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3"/>
          <dgm:constr type="t" for="ch" forName="text7" refType="h" fact="0.5856"/>
          <dgm:constr type="w" for="ch" forName="text7" refType="w" fact="0.1624"/>
          <dgm:constr type="h" for="ch" forName="text7" refType="h" fact="0.2645"/>
          <dgm:constr type="l" for="ch" forName="image7" refType="w" fact="0.1396"/>
          <dgm:constr type="t" for="ch" forName="image7" refType="h" fact="0.7326"/>
          <dgm:constr type="w" for="ch" forName="image7" refType="w" fact="0.1624"/>
          <dgm:constr type="h" for="ch" forName="image7" refType="h" fact="0.2645"/>
          <dgm:constr type="l" for="ch" forName="imageaccent7" refType="w" fact="0.2501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4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9"/>
          <dgm:constr type="t" for="ch" forName="image8" refType="h" fact="0.7355"/>
          <dgm:constr type="w" for="ch" forName="image8" refType="w" fact="0.1624"/>
          <dgm:constr type="h" for="ch" forName="image8" refType="h" fact="0.2645"/>
          <dgm:constr type="l" for="ch" forName="text8" refType="w" fact="0.8376"/>
          <dgm:constr type="t" for="ch" forName="text8" refType="h" fact="0.5906"/>
          <dgm:constr type="w" for="ch" forName="text8" refType="w" fact="0.1624"/>
          <dgm:constr type="h" for="ch" forName="text8" refType="h" fact="0.2645"/>
          <dgm:constr type="l" for="ch" forName="imageaccent8" refType="w" fact="0.8397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8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</dgm:constrLst>
      </dgm:if>
      <dgm:if name="Name10" axis="ch" ptType="node" func="cnt" op="equ" val="9">
        <dgm:alg type="composite">
          <dgm:param type="ar" val="1.8986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952"/>
          <dgm:constr type="w" for="ch" forName="image4" refType="w" fact="0.1623"/>
          <dgm:constr type="h" for="ch" forName="image4" refType="h" fact="0.2645"/>
          <dgm:constr type="l" for="ch" forName="text5" refType="w" fact="0.5585"/>
          <dgm:constr type="t" for="ch" forName="text5" refType="h" fact="0.0028"/>
          <dgm:constr type="w" for="ch" forName="text5" refType="w" fact="0.1623"/>
          <dgm:constr type="h" for="ch" forName="text5" refType="h" fact="0.2645"/>
          <dgm:constr type="l" for="ch" forName="image5" refType="w" fact="0.6982"/>
          <dgm:constr type="t" for="ch" forName="image5" refType="h" fact="0.1504"/>
          <dgm:constr type="w" for="ch" forName="image5" refType="w" fact="0.1623"/>
          <dgm:constr type="h" for="ch" forName="image5" refType="h" fact="0.2645"/>
          <dgm:constr type="l" for="ch" forName="image2" refType="w" fact="0.4189"/>
          <dgm:constr type="t" for="ch" forName="image2" refType="h" fact="0.439"/>
          <dgm:constr type="w" for="ch" forName="image2" refType="w" fact="0.1623"/>
          <dgm:constr type="h" for="ch" forName="image2" refType="h" fact="0.2645"/>
          <dgm:constr type="l" for="ch" forName="text4" refType="w" fact="0.4189"/>
          <dgm:constr type="t" for="ch" forName="text4" refType="h" fact="0.1465"/>
          <dgm:constr type="w" for="ch" forName="text4" refType="w" fact="0.1623"/>
          <dgm:constr type="h" for="ch" forName="text4" refType="h" fact="0.2645"/>
          <dgm:constr type="l" for="ch" forName="text2" refType="w" fact="0.2793"/>
          <dgm:constr type="t" for="ch" forName="text2" refType="h" fact="0.2925"/>
          <dgm:constr type="w" for="ch" forName="text2" refType="w" fact="0.1623"/>
          <dgm:constr type="h" for="ch" forName="text2" refType="h" fact="0.2645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645"/>
          <dgm:constr type="l" for="ch" forName="text1" refType="w" fact="0.1396"/>
          <dgm:constr type="t" for="ch" forName="text1" refType="h" fact="0.4395"/>
          <dgm:constr type="w" for="ch" forName="text1" refType="w" fact="0.1623"/>
          <dgm:constr type="h" for="ch" forName="text1" refType="h" fact="0.2645"/>
          <dgm:constr type="l" for="ch" forName="text3" refType="w" fact="0.1396"/>
          <dgm:constr type="t" for="ch" forName="text3" refType="h" fact="0.1471"/>
          <dgm:constr type="w" for="ch" forName="text3" refType="w" fact="0.1623"/>
          <dgm:constr type="h" for="ch" forName="text3" refType="h" fact="0.2645"/>
          <dgm:constr type="l" for="ch" forName="textaccent1" refType="w" fact="0.1435"/>
          <dgm:constr type="t" for="ch" forName="textaccent1" refType="h" fact="0.5578"/>
          <dgm:constr type="w" for="ch" forName="textaccent1" refType="w" fact="0.0189"/>
          <dgm:constr type="h" for="ch" forName="textaccent1" refType="h" fact="0.031"/>
          <dgm:constr type="l" for="ch" forName="image1" refType="w" fact="0"/>
          <dgm:constr type="t" for="ch" forName="image1" refType="h" fact="0.2933"/>
          <dgm:constr type="w" for="ch" forName="image1" refType="w" fact="0.1623"/>
          <dgm:constr type="h" for="ch" forName="image1" refType="h" fact="0.2645"/>
          <dgm:constr type="l" for="ch" forName="imageaccent1" refType="w" fact="0.1111"/>
          <dgm:constr type="t" for="ch" forName="imageaccent1" refType="h" fact="0.5227"/>
          <dgm:constr type="w" for="ch" forName="imageaccent1" refType="w" fact="0.0189"/>
          <dgm:constr type="h" for="ch" forName="imageaccent1" refType="h" fact="0.031"/>
          <dgm:constr type="l" for="ch" forName="textaccent2" refType="w" fact="0.391"/>
          <dgm:constr type="t" for="ch" forName="textaccent2" refType="h" fact="0.5213"/>
          <dgm:constr type="w" for="ch" forName="textaccent2" refType="w" fact="0.0189"/>
          <dgm:constr type="h" for="ch" forName="textaccent2" refType="h" fact="0.031"/>
          <dgm:constr type="l" for="ch" forName="imageaccent2" refType="w" fact="0.4228"/>
          <dgm:constr type="t" for="ch" forName="imageaccent2" refType="h" fact="0.5567"/>
          <dgm:constr type="w" for="ch" forName="imageaccent2" refType="w" fact="0.0189"/>
          <dgm:constr type="h" for="ch" forName="imageaccent2" refType="h" fact="0.031"/>
          <dgm:constr type="l" for="ch" forName="textaccent3" refType="w" fact="0.2501"/>
          <dgm:constr type="t" for="ch" forName="textaccent3" refType="h" fact="0.1507"/>
          <dgm:constr type="w" for="ch" forName="textaccent3" refType="w" fact="0.0189"/>
          <dgm:constr type="h" for="ch" forName="textaccent3" refType="h" fact="0.031"/>
          <dgm:constr type="l" for="ch" forName="imageaccent3" refType="w" fact="0.2839"/>
          <dgm:constr type="t" for="ch" forName="imageaccent3" refType="h" fact="0.1172"/>
          <dgm:constr type="w" for="ch" forName="imageaccent3" refType="w" fact="0.0189"/>
          <dgm:constr type="h" for="ch" forName="imageaccent3" refType="h" fact="0.031"/>
          <dgm:constr type="l" for="ch" forName="textaccent4" refType="w" fact="0.5593"/>
          <dgm:constr type="t" for="ch" forName="textaccent4" refType="h" fact="0.2637"/>
          <dgm:constr type="w" for="ch" forName="textaccent4" refType="w" fact="0.0189"/>
          <dgm:constr type="h" for="ch" forName="textaccent4" refType="h" fact="0.031"/>
          <dgm:constr type="l" for="ch" forName="imageaccent4" refType="w" fact="0.5901"/>
          <dgm:constr type="t" for="ch" forName="imageaccent4" refType="h" fact="0.3"/>
          <dgm:constr type="w" for="ch" forName="imageaccent4" refType="w" fact="0.0189"/>
          <dgm:constr type="h" for="ch" forName="imageaccent4" refType="h" fact="0.031"/>
          <dgm:constr type="l" for="ch" forName="textaccent5" refType="w" fact="0.6989"/>
          <dgm:constr type="t" for="ch" forName="textaccent5" refType="h" fact="0.1214"/>
          <dgm:constr type="w" for="ch" forName="textaccent5" refType="w" fact="0.0189"/>
          <dgm:constr type="h" for="ch" forName="textaccent5" refType="h" fact="0.031"/>
          <dgm:constr type="l" for="ch" forName="imageaccent5" refType="w" fact="0.7305"/>
          <dgm:constr type="t" for="ch" forName="imageaccent5" refType="h" fact="0.1563"/>
          <dgm:constr type="w" for="ch" forName="imageaccent5" refType="w" fact="0.0189"/>
          <dgm:constr type="h" for="ch" forName="imageaccent5" refType="h" fact="0.031"/>
          <dgm:constr type="l" for="ch" forName="image6" refType="w" fact="0.5585"/>
          <dgm:constr type="t" for="ch" forName="image6" refType="h" fact="0.5872"/>
          <dgm:constr type="w" for="ch" forName="image6" refType="w" fact="0.1623"/>
          <dgm:constr type="h" for="ch" forName="image6" refType="h" fact="0.2645"/>
          <dgm:constr type="l" for="ch" forName="text6" refType="w" fact="0.6982"/>
          <dgm:constr type="t" for="ch" forName="text6" refType="h" fact="0.4424"/>
          <dgm:constr type="w" for="ch" forName="text6" refType="w" fact="0.1623"/>
          <dgm:constr type="h" for="ch" forName="text6" refType="h" fact="0.2645"/>
          <dgm:constr type="l" for="ch" forName="imageaccent6" refType="w" fact="0.7002"/>
          <dgm:constr type="t" for="ch" forName="imageaccent6" refType="h" fact="0.7033"/>
          <dgm:constr type="w" for="ch" forName="imageaccent6" refType="w" fact="0.0189"/>
          <dgm:constr type="h" for="ch" forName="imageaccent6" refType="h" fact="0.031"/>
          <dgm:constr type="l" for="ch" forName="textaccent6" refType="w" fact="0.7303"/>
          <dgm:constr type="t" for="ch" forName="textaccent6" refType="h" fact="0.6741"/>
          <dgm:constr type="w" for="ch" forName="textaccent6" refType="w" fact="0.0189"/>
          <dgm:constr type="h" for="ch" forName="textaccent6" refType="h" fact="0.031"/>
          <dgm:constr type="l" for="ch" forName="text7" refType="w" fact="0.2792"/>
          <dgm:constr type="t" for="ch" forName="text7" refType="h" fact="0.5856"/>
          <dgm:constr type="w" for="ch" forName="text7" refType="w" fact="0.1623"/>
          <dgm:constr type="h" for="ch" forName="text7" refType="h" fact="0.2645"/>
          <dgm:constr type="l" for="ch" forName="image7" refType="w" fact="0.1395"/>
          <dgm:constr type="t" for="ch" forName="image7" refType="h" fact="0.7326"/>
          <dgm:constr type="w" for="ch" forName="image7" refType="w" fact="0.1623"/>
          <dgm:constr type="h" for="ch" forName="image7" refType="h" fact="0.2645"/>
          <dgm:constr type="l" for="ch" forName="imageaccent7" refType="w" fact="0.25"/>
          <dgm:constr type="t" for="ch" forName="imageaccent7" refType="h" fact="0.7363"/>
          <dgm:constr type="w" for="ch" forName="imageaccent7" refType="w" fact="0.0189"/>
          <dgm:constr type="h" for="ch" forName="imageaccent7" refType="h" fact="0.031"/>
          <dgm:constr type="l" for="ch" forName="textaccent7" refType="w" fact="0.2838"/>
          <dgm:constr type="t" for="ch" forName="textaccent7" refType="h" fact="0.7028"/>
          <dgm:constr type="w" for="ch" forName="textaccent7" refType="w" fact="0.0189"/>
          <dgm:constr type="h" for="ch" forName="textaccent7" refType="h" fact="0.031"/>
          <dgm:constr type="l" for="ch" forName="image8" refType="w" fact="0.6975"/>
          <dgm:constr type="t" for="ch" forName="image8" refType="h" fact="0.7355"/>
          <dgm:constr type="w" for="ch" forName="image8" refType="w" fact="0.1623"/>
          <dgm:constr type="h" for="ch" forName="image8" refType="h" fact="0.2645"/>
          <dgm:constr type="l" for="ch" forName="text8" refType="w" fact="0.8371"/>
          <dgm:constr type="t" for="ch" forName="text8" refType="h" fact="0.5906"/>
          <dgm:constr type="w" for="ch" forName="text8" refType="w" fact="0.1623"/>
          <dgm:constr type="h" for="ch" forName="text8" refType="h" fact="0.2645"/>
          <dgm:constr type="l" for="ch" forName="imageaccent8" refType="w" fact="0.8392"/>
          <dgm:constr type="t" for="ch" forName="imageaccent8" refType="h" fact="0.8516"/>
          <dgm:constr type="w" for="ch" forName="imageaccent8" refType="w" fact="0.0189"/>
          <dgm:constr type="h" for="ch" forName="imageaccent8" refType="h" fact="0.031"/>
          <dgm:constr type="l" for="ch" forName="textaccent8" refType="w" fact="0.8693"/>
          <dgm:constr type="t" for="ch" forName="textaccent8" refType="h" fact="0.8223"/>
          <dgm:constr type="w" for="ch" forName="textaccent8" refType="w" fact="0.0189"/>
          <dgm:constr type="h" for="ch" forName="textaccent8" refType="h" fact="0.031"/>
          <dgm:constr type="l" for="ch" forName="text9" refType="w" fact="0.8377"/>
          <dgm:constr type="t" for="ch" forName="text9" refType="h" fact="0.0057"/>
          <dgm:constr type="w" for="ch" forName="text9" refType="w" fact="0.1623"/>
          <dgm:constr type="h" for="ch" forName="text9" refType="h" fact="0.2645"/>
          <dgm:constr type="l" for="ch" forName="textaccent9" refType="w" fact="0.95"/>
          <dgm:constr type="t" for="ch" forName="textaccent9" refType="h" fact="0.2383"/>
          <dgm:constr type="w" for="ch" forName="textaccent9" refType="w" fact="0.0189"/>
          <dgm:constr type="h" for="ch" forName="textaccent9" refType="h" fact="0.031"/>
          <dgm:constr type="l" for="ch" forName="image9" refType="w" fact="0.8377"/>
          <dgm:constr type="t" for="ch" forName="image9" refType="h" fact="0.2977"/>
          <dgm:constr type="w" for="ch" forName="image9" refType="w" fact="0.1623"/>
          <dgm:constr type="h" for="ch" forName="image9" refType="h" fact="0.2645"/>
          <dgm:constr type="l" for="ch" forName="imageaccent9" refType="w" fact="0.95"/>
          <dgm:constr type="t" for="ch" forName="imageaccent9" refType="h" fact="0.2993"/>
          <dgm:constr type="w" for="ch" forName="imageaccent9" refType="w" fact="0.0189"/>
          <dgm:constr type="h" for="ch" forName="imageaccent9" refType="h" fact="0.031"/>
        </dgm:constrLst>
      </dgm:if>
      <dgm:if name="Name11" axis="ch" ptType="node" func="cnt" op="equ" val="10">
        <dgm:alg type="composite">
          <dgm:param type="ar" val="1.6608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583"/>
          <dgm:constr type="w" for="ch" forName="image4" refType="w" fact="0.1623"/>
          <dgm:constr type="h" for="ch" forName="image4" refType="h" fact="0.2314"/>
          <dgm:constr type="l" for="ch" forName="text5" refType="w" fact="0.5585"/>
          <dgm:constr type="t" for="ch" forName="text5" refType="h" fact="0.0024"/>
          <dgm:constr type="w" for="ch" forName="text5" refType="w" fact="0.1623"/>
          <dgm:constr type="h" for="ch" forName="text5" refType="h" fact="0.2314"/>
          <dgm:constr type="l" for="ch" forName="image5" refType="w" fact="0.6982"/>
          <dgm:constr type="t" for="ch" forName="image5" refType="h" fact="0.1316"/>
          <dgm:constr type="w" for="ch" forName="image5" refType="w" fact="0.1623"/>
          <dgm:constr type="h" for="ch" forName="image5" refType="h" fact="0.2314"/>
          <dgm:constr type="l" for="ch" forName="image2" refType="w" fact="0.4189"/>
          <dgm:constr type="t" for="ch" forName="image2" refType="h" fact="0.384"/>
          <dgm:constr type="w" for="ch" forName="image2" refType="w" fact="0.1623"/>
          <dgm:constr type="h" for="ch" forName="image2" refType="h" fact="0.2314"/>
          <dgm:constr type="l" for="ch" forName="text4" refType="w" fact="0.4189"/>
          <dgm:constr type="t" for="ch" forName="text4" refType="h" fact="0.1282"/>
          <dgm:constr type="w" for="ch" forName="text4" refType="w" fact="0.1623"/>
          <dgm:constr type="h" for="ch" forName="text4" refType="h" fact="0.2314"/>
          <dgm:constr type="l" for="ch" forName="text2" refType="w" fact="0.2793"/>
          <dgm:constr type="t" for="ch" forName="text2" refType="h" fact="0.2558"/>
          <dgm:constr type="w" for="ch" forName="text2" refType="w" fact="0.1623"/>
          <dgm:constr type="h" for="ch" forName="text2" refType="h" fact="0.2314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314"/>
          <dgm:constr type="l" for="ch" forName="text1" refType="w" fact="0.1396"/>
          <dgm:constr type="t" for="ch" forName="text1" refType="h" fact="0.3845"/>
          <dgm:constr type="w" for="ch" forName="text1" refType="w" fact="0.1623"/>
          <dgm:constr type="h" for="ch" forName="text1" refType="h" fact="0.2314"/>
          <dgm:constr type="l" for="ch" forName="text3" refType="w" fact="0.1396"/>
          <dgm:constr type="t" for="ch" forName="text3" refType="h" fact="0.1286"/>
          <dgm:constr type="w" for="ch" forName="text3" refType="w" fact="0.1623"/>
          <dgm:constr type="h" for="ch" forName="text3" refType="h" fact="0.2314"/>
          <dgm:constr type="l" for="ch" forName="textaccent1" refType="w" fact="0.1435"/>
          <dgm:constr type="t" for="ch" forName="textaccent1" refType="h" fact="0.488"/>
          <dgm:constr type="w" for="ch" forName="textaccent1" refType="w" fact="0.0189"/>
          <dgm:constr type="h" for="ch" forName="textaccent1" refType="h" fact="0.0271"/>
          <dgm:constr type="l" for="ch" forName="image1" refType="w" fact="0"/>
          <dgm:constr type="t" for="ch" forName="image1" refType="h" fact="0.2566"/>
          <dgm:constr type="w" for="ch" forName="image1" refType="w" fact="0.1623"/>
          <dgm:constr type="h" for="ch" forName="image1" refType="h" fact="0.2314"/>
          <dgm:constr type="l" for="ch" forName="imageaccent1" refType="w" fact="0.1111"/>
          <dgm:constr type="t" for="ch" forName="imageaccent1" refType="h" fact="0.4572"/>
          <dgm:constr type="w" for="ch" forName="imageaccent1" refType="w" fact="0.0189"/>
          <dgm:constr type="h" for="ch" forName="imageaccent1" refType="h" fact="0.0271"/>
          <dgm:constr type="l" for="ch" forName="textaccent2" refType="w" fact="0.391"/>
          <dgm:constr type="t" for="ch" forName="textaccent2" refType="h" fact="0.456"/>
          <dgm:constr type="w" for="ch" forName="textaccent2" refType="w" fact="0.0189"/>
          <dgm:constr type="h" for="ch" forName="textaccent2" refType="h" fact="0.0271"/>
          <dgm:constr type="l" for="ch" forName="imageaccent2" refType="w" fact="0.4228"/>
          <dgm:constr type="t" for="ch" forName="imageaccent2" refType="h" fact="0.487"/>
          <dgm:constr type="w" for="ch" forName="imageaccent2" refType="w" fact="0.0189"/>
          <dgm:constr type="h" for="ch" forName="imageaccent2" refType="h" fact="0.0271"/>
          <dgm:constr type="l" for="ch" forName="textaccent3" refType="w" fact="0.2501"/>
          <dgm:constr type="t" for="ch" forName="textaccent3" refType="h" fact="0.1318"/>
          <dgm:constr type="w" for="ch" forName="textaccent3" refType="w" fact="0.0189"/>
          <dgm:constr type="h" for="ch" forName="textaccent3" refType="h" fact="0.0271"/>
          <dgm:constr type="l" for="ch" forName="imageaccent3" refType="w" fact="0.2839"/>
          <dgm:constr type="t" for="ch" forName="imageaccent3" refType="h" fact="0.1025"/>
          <dgm:constr type="w" for="ch" forName="imageaccent3" refType="w" fact="0.0189"/>
          <dgm:constr type="h" for="ch" forName="imageaccent3" refType="h" fact="0.0271"/>
          <dgm:constr type="l" for="ch" forName="textaccent4" refType="w" fact="0.5593"/>
          <dgm:constr type="t" for="ch" forName="textaccent4" refType="h" fact="0.2307"/>
          <dgm:constr type="w" for="ch" forName="textaccent4" refType="w" fact="0.0189"/>
          <dgm:constr type="h" for="ch" forName="textaccent4" refType="h" fact="0.0271"/>
          <dgm:constr type="l" for="ch" forName="imageaccent4" refType="w" fact="0.5901"/>
          <dgm:constr type="t" for="ch" forName="imageaccent4" refType="h" fact="0.2624"/>
          <dgm:constr type="w" for="ch" forName="imageaccent4" refType="w" fact="0.0189"/>
          <dgm:constr type="h" for="ch" forName="imageaccent4" refType="h" fact="0.0271"/>
          <dgm:constr type="l" for="ch" forName="textaccent5" refType="w" fact="0.6989"/>
          <dgm:constr type="t" for="ch" forName="textaccent5" refType="h" fact="0.1062"/>
          <dgm:constr type="w" for="ch" forName="textaccent5" refType="w" fact="0.0189"/>
          <dgm:constr type="h" for="ch" forName="textaccent5" refType="h" fact="0.0271"/>
          <dgm:constr type="l" for="ch" forName="imageaccent5" refType="w" fact="0.7305"/>
          <dgm:constr type="t" for="ch" forName="imageaccent5" refType="h" fact="0.1367"/>
          <dgm:constr type="w" for="ch" forName="imageaccent5" refType="w" fact="0.0189"/>
          <dgm:constr type="h" for="ch" forName="imageaccent5" refType="h" fact="0.0271"/>
          <dgm:constr type="l" for="ch" forName="image6" refType="w" fact="0.5585"/>
          <dgm:constr type="t" for="ch" forName="image6" refType="h" fact="0.5137"/>
          <dgm:constr type="w" for="ch" forName="image6" refType="w" fact="0.1623"/>
          <dgm:constr type="h" for="ch" forName="image6" refType="h" fact="0.2314"/>
          <dgm:constr type="l" for="ch" forName="text6" refType="w" fact="0.6982"/>
          <dgm:constr type="t" for="ch" forName="text6" refType="h" fact="0.387"/>
          <dgm:constr type="w" for="ch" forName="text6" refType="w" fact="0.1623"/>
          <dgm:constr type="h" for="ch" forName="text6" refType="h" fact="0.2314"/>
          <dgm:constr type="l" for="ch" forName="imageaccent6" refType="w" fact="0.7002"/>
          <dgm:constr type="t" for="ch" forName="imageaccent6" refType="h" fact="0.6152"/>
          <dgm:constr type="w" for="ch" forName="imageaccent6" refType="w" fact="0.0189"/>
          <dgm:constr type="h" for="ch" forName="imageaccent6" refType="h" fact="0.0271"/>
          <dgm:constr type="l" for="ch" forName="textaccent6" refType="w" fact="0.7303"/>
          <dgm:constr type="t" for="ch" forName="textaccent6" refType="h" fact="0.5897"/>
          <dgm:constr type="w" for="ch" forName="textaccent6" refType="w" fact="0.0189"/>
          <dgm:constr type="h" for="ch" forName="textaccent6" refType="h" fact="0.0271"/>
          <dgm:constr type="l" for="ch" forName="text7" refType="w" fact="0.2792"/>
          <dgm:constr type="t" for="ch" forName="text7" refType="h" fact="0.5122"/>
          <dgm:constr type="w" for="ch" forName="text7" refType="w" fact="0.1623"/>
          <dgm:constr type="h" for="ch" forName="text7" refType="h" fact="0.2314"/>
          <dgm:constr type="l" for="ch" forName="image7" refType="w" fact="0.1395"/>
          <dgm:constr type="t" for="ch" forName="image7" refType="h" fact="0.6409"/>
          <dgm:constr type="w" for="ch" forName="image7" refType="w" fact="0.1623"/>
          <dgm:constr type="h" for="ch" forName="image7" refType="h" fact="0.2314"/>
          <dgm:constr type="l" for="ch" forName="imageaccent7" refType="w" fact="0.25"/>
          <dgm:constr type="t" for="ch" forName="imageaccent7" refType="h" fact="0.6441"/>
          <dgm:constr type="w" for="ch" forName="imageaccent7" refType="w" fact="0.0189"/>
          <dgm:constr type="h" for="ch" forName="imageaccent7" refType="h" fact="0.0271"/>
          <dgm:constr type="l" for="ch" forName="textaccent7" refType="w" fact="0.2838"/>
          <dgm:constr type="t" for="ch" forName="textaccent7" refType="h" fact="0.6148"/>
          <dgm:constr type="w" for="ch" forName="textaccent7" refType="w" fact="0.0189"/>
          <dgm:constr type="h" for="ch" forName="textaccent7" refType="h" fact="0.0271"/>
          <dgm:constr type="l" for="ch" forName="image8" refType="w" fact="0.6975"/>
          <dgm:constr type="t" for="ch" forName="image8" refType="h" fact="0.6433"/>
          <dgm:constr type="w" for="ch" forName="image8" refType="w" fact="0.1623"/>
          <dgm:constr type="h" for="ch" forName="image8" refType="h" fact="0.2314"/>
          <dgm:constr type="l" for="ch" forName="text8" refType="w" fact="0.8371"/>
          <dgm:constr type="t" for="ch" forName="text8" refType="h" fact="0.5167"/>
          <dgm:constr type="w" for="ch" forName="text8" refType="w" fact="0.1623"/>
          <dgm:constr type="h" for="ch" forName="text8" refType="h" fact="0.2314"/>
          <dgm:constr type="l" for="ch" forName="imageaccent8" refType="w" fact="0.8392"/>
          <dgm:constr type="t" for="ch" forName="imageaccent8" refType="h" fact="0.7449"/>
          <dgm:constr type="w" for="ch" forName="imageaccent8" refType="w" fact="0.0189"/>
          <dgm:constr type="h" for="ch" forName="imageaccent8" refType="h" fact="0.0271"/>
          <dgm:constr type="l" for="ch" forName="textaccent8" refType="w" fact="0.8693"/>
          <dgm:constr type="t" for="ch" forName="textaccent8" refType="h" fact="0.7194"/>
          <dgm:constr type="w" for="ch" forName="textaccent8" refType="w" fact="0.0189"/>
          <dgm:constr type="h" for="ch" forName="textaccent8" refType="h" fact="0.0271"/>
          <dgm:constr type="l" for="ch" forName="text9" refType="w" fact="0.8377"/>
          <dgm:constr type="t" for="ch" forName="text9" refType="h" fact="0.005"/>
          <dgm:constr type="w" for="ch" forName="text9" refType="w" fact="0.1623"/>
          <dgm:constr type="h" for="ch" forName="text9" refType="h" fact="0.2314"/>
          <dgm:constr type="l" for="ch" forName="textaccent9" refType="w" fact="0.95"/>
          <dgm:constr type="t" for="ch" forName="textaccent9" refType="h" fact="0.2084"/>
          <dgm:constr type="w" for="ch" forName="textaccent9" refType="w" fact="0.0189"/>
          <dgm:constr type="h" for="ch" forName="textaccent9" refType="h" fact="0.0271"/>
          <dgm:constr type="l" for="ch" forName="image9" refType="w" fact="0.8377"/>
          <dgm:constr type="t" for="ch" forName="image9" refType="h" fact="0.2604"/>
          <dgm:constr type="w" for="ch" forName="image9" refType="w" fact="0.1623"/>
          <dgm:constr type="h" for="ch" forName="image9" refType="h" fact="0.2314"/>
          <dgm:constr type="l" for="ch" forName="imageaccent9" refType="w" fact="0.95"/>
          <dgm:constr type="t" for="ch" forName="imageaccent9" refType="h" fact="0.2618"/>
          <dgm:constr type="w" for="ch" forName="imageaccent9" refType="w" fact="0.0189"/>
          <dgm:constr type="h" for="ch" forName="imageaccent9" refType="h" fact="0.0271"/>
          <dgm:constr type="l" for="ch" forName="image10" refType="w" fact="0.2786"/>
          <dgm:constr type="t" for="ch" forName="image10" refType="h" fact="0.7686"/>
          <dgm:constr type="w" for="ch" forName="image10" refType="w" fact="0.1623"/>
          <dgm:constr type="h" for="ch" forName="image10" refType="h" fact="0.2314"/>
          <dgm:constr type="l" for="ch" forName="text10" refType="w" fact="0.4183"/>
          <dgm:constr type="t" for="ch" forName="text10" refType="h" fact="0.6419"/>
          <dgm:constr type="w" for="ch" forName="text10" refType="w" fact="0.1623"/>
          <dgm:constr type="h" for="ch" forName="text10" refType="h" fact="0.2314"/>
          <dgm:constr type="l" for="ch" forName="imageaccent10" refType="w" fact="0.4203"/>
          <dgm:constr type="t" for="ch" forName="imageaccent10" refType="h" fact="0.8701"/>
          <dgm:constr type="w" for="ch" forName="imageaccent10" refType="w" fact="0.0189"/>
          <dgm:constr type="h" for="ch" forName="imageaccent10" refType="h" fact="0.0271"/>
          <dgm:constr type="l" for="ch" forName="textaccent10" refType="w" fact="0.4504"/>
          <dgm:constr type="t" for="ch" forName="textaccent10" refType="h" fact="0.8446"/>
          <dgm:constr type="w" for="ch" forName="textaccent10" refType="w" fact="0.0189"/>
          <dgm:constr type="h" for="ch" forName="textaccent10" refType="h" fact="0.0271"/>
        </dgm:constrLst>
      </dgm:if>
      <dgm:if name="Name12" axis="ch" ptType="node" func="cnt" op="equ" val="11">
        <dgm:alg type="composite">
          <dgm:param type="ar" val="1.4704"/>
        </dgm:alg>
        <dgm:constrLst>
          <dgm:constr type="primFontSz" for="des" ptType="node" op="equ" val="65"/>
          <dgm:constr type="l" for="ch" forName="image4" refType="w" fact="0.5585"/>
          <dgm:constr type="t" for="ch" forName="image4" refType="h" fact="0.2287"/>
          <dgm:constr type="w" for="ch" forName="image4" refType="w" fact="0.1623"/>
          <dgm:constr type="h" for="ch" forName="image4" refType="h" fact="0.2049"/>
          <dgm:constr type="l" for="ch" forName="text5" refType="w" fact="0.5585"/>
          <dgm:constr type="t" for="ch" forName="text5" refType="h" fact="0.0022"/>
          <dgm:constr type="w" for="ch" forName="text5" refType="w" fact="0.1623"/>
          <dgm:constr type="h" for="ch" forName="text5" refType="h" fact="0.2049"/>
          <dgm:constr type="l" for="ch" forName="image5" refType="w" fact="0.6982"/>
          <dgm:constr type="t" for="ch" forName="image5" refType="h" fact="0.1165"/>
          <dgm:constr type="w" for="ch" forName="image5" refType="w" fact="0.1623"/>
          <dgm:constr type="h" for="ch" forName="image5" refType="h" fact="0.2049"/>
          <dgm:constr type="l" for="ch" forName="image2" refType="w" fact="0.4189"/>
          <dgm:constr type="t" for="ch" forName="image2" refType="h" fact="0.34"/>
          <dgm:constr type="w" for="ch" forName="image2" refType="w" fact="0.1623"/>
          <dgm:constr type="h" for="ch" forName="image2" refType="h" fact="0.2049"/>
          <dgm:constr type="l" for="ch" forName="text4" refType="w" fact="0.4189"/>
          <dgm:constr type="t" for="ch" forName="text4" refType="h" fact="0.1135"/>
          <dgm:constr type="w" for="ch" forName="text4" refType="w" fact="0.1623"/>
          <dgm:constr type="h" for="ch" forName="text4" refType="h" fact="0.2049"/>
          <dgm:constr type="l" for="ch" forName="text2" refType="w" fact="0.2793"/>
          <dgm:constr type="t" for="ch" forName="text2" refType="h" fact="0.2265"/>
          <dgm:constr type="w" for="ch" forName="text2" refType="w" fact="0.1623"/>
          <dgm:constr type="h" for="ch" forName="text2" refType="h" fact="0.2049"/>
          <dgm:constr type="l" for="ch" forName="image3" refType="w" fact="0.2793"/>
          <dgm:constr type="t" for="ch" forName="image3" refType="h" fact="0"/>
          <dgm:constr type="w" for="ch" forName="image3" refType="w" fact="0.1623"/>
          <dgm:constr type="h" for="ch" forName="image3" refType="h" fact="0.2049"/>
          <dgm:constr type="l" for="ch" forName="text1" refType="w" fact="0.1396"/>
          <dgm:constr type="t" for="ch" forName="text1" refType="h" fact="0.3404"/>
          <dgm:constr type="w" for="ch" forName="text1" refType="w" fact="0.1623"/>
          <dgm:constr type="h" for="ch" forName="text1" refType="h" fact="0.2049"/>
          <dgm:constr type="l" for="ch" forName="text3" refType="w" fact="0.1396"/>
          <dgm:constr type="t" for="ch" forName="text3" refType="h" fact="0.1139"/>
          <dgm:constr type="w" for="ch" forName="text3" refType="w" fact="0.1623"/>
          <dgm:constr type="h" for="ch" forName="text3" refType="h" fact="0.2049"/>
          <dgm:constr type="l" for="ch" forName="textaccent1" refType="w" fact="0.1435"/>
          <dgm:constr type="t" for="ch" forName="textaccent1" refType="h" fact="0.432"/>
          <dgm:constr type="w" for="ch" forName="textaccent1" refType="w" fact="0.0189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623"/>
          <dgm:constr type="h" for="ch" forName="image1" refType="h" fact="0.2049"/>
          <dgm:constr type="l" for="ch" forName="imageaccent1" refType="w" fact="0.1111"/>
          <dgm:constr type="t" for="ch" forName="imageaccent1" refType="h" fact="0.4048"/>
          <dgm:constr type="w" for="ch" forName="imageaccent1" refType="w" fact="0.0189"/>
          <dgm:constr type="h" for="ch" forName="imageaccent1" refType="h" fact="0.024"/>
          <dgm:constr type="l" for="ch" forName="textaccent2" refType="w" fact="0.391"/>
          <dgm:constr type="t" for="ch" forName="textaccent2" refType="h" fact="0.4038"/>
          <dgm:constr type="w" for="ch" forName="textaccent2" refType="w" fact="0.0189"/>
          <dgm:constr type="h" for="ch" forName="textaccent2" refType="h" fact="0.024"/>
          <dgm:constr type="l" for="ch" forName="imageaccent2" refType="w" fact="0.4228"/>
          <dgm:constr type="t" for="ch" forName="imageaccent2" refType="h" fact="0.4312"/>
          <dgm:constr type="w" for="ch" forName="imageaccent2" refType="w" fact="0.0189"/>
          <dgm:constr type="h" for="ch" forName="imageaccent2" refType="h" fact="0.024"/>
          <dgm:constr type="l" for="ch" forName="textaccent3" refType="w" fact="0.2501"/>
          <dgm:constr type="t" for="ch" forName="textaccent3" refType="h" fact="0.1167"/>
          <dgm:constr type="w" for="ch" forName="textaccent3" refType="w" fact="0.0189"/>
          <dgm:constr type="h" for="ch" forName="textaccent3" refType="h" fact="0.024"/>
          <dgm:constr type="l" for="ch" forName="imageaccent3" refType="w" fact="0.2839"/>
          <dgm:constr type="t" for="ch" forName="imageaccent3" refType="h" fact="0.0908"/>
          <dgm:constr type="w" for="ch" forName="imageaccent3" refType="w" fact="0.0189"/>
          <dgm:constr type="h" for="ch" forName="imageaccent3" refType="h" fact="0.024"/>
          <dgm:constr type="l" for="ch" forName="textaccent4" refType="w" fact="0.5593"/>
          <dgm:constr type="t" for="ch" forName="textaccent4" refType="h" fact="0.2042"/>
          <dgm:constr type="w" for="ch" forName="textaccent4" refType="w" fact="0.0189"/>
          <dgm:constr type="h" for="ch" forName="textaccent4" refType="h" fact="0.024"/>
          <dgm:constr type="l" for="ch" forName="imageaccent4" refType="w" fact="0.5901"/>
          <dgm:constr type="t" for="ch" forName="imageaccent4" refType="h" fact="0.2323"/>
          <dgm:constr type="w" for="ch" forName="imageaccent4" refType="w" fact="0.0189"/>
          <dgm:constr type="h" for="ch" forName="imageaccent4" refType="h" fact="0.024"/>
          <dgm:constr type="l" for="ch" forName="textaccent5" refType="w" fact="0.6989"/>
          <dgm:constr type="t" for="ch" forName="textaccent5" refType="h" fact="0.094"/>
          <dgm:constr type="w" for="ch" forName="textaccent5" refType="w" fact="0.0189"/>
          <dgm:constr type="h" for="ch" forName="textaccent5" refType="h" fact="0.024"/>
          <dgm:constr type="l" for="ch" forName="imageaccent5" refType="w" fact="0.7305"/>
          <dgm:constr type="t" for="ch" forName="imageaccent5" refType="h" fact="0.121"/>
          <dgm:constr type="w" for="ch" forName="imageaccent5" refType="w" fact="0.0189"/>
          <dgm:constr type="h" for="ch" forName="imageaccent5" refType="h" fact="0.024"/>
          <dgm:constr type="l" for="ch" forName="image6" refType="w" fact="0.5585"/>
          <dgm:constr type="t" for="ch" forName="image6" refType="h" fact="0.4548"/>
          <dgm:constr type="w" for="ch" forName="image6" refType="w" fact="0.1623"/>
          <dgm:constr type="h" for="ch" forName="image6" refType="h" fact="0.2049"/>
          <dgm:constr type="l" for="ch" forName="text6" refType="w" fact="0.6982"/>
          <dgm:constr type="t" for="ch" forName="text6" refType="h" fact="0.3426"/>
          <dgm:constr type="w" for="ch" forName="text6" refType="w" fact="0.1623"/>
          <dgm:constr type="h" for="ch" forName="text6" refType="h" fact="0.2049"/>
          <dgm:constr type="l" for="ch" forName="imageaccent6" refType="w" fact="0.7002"/>
          <dgm:constr type="t" for="ch" forName="imageaccent6" refType="h" fact="0.5447"/>
          <dgm:constr type="w" for="ch" forName="imageaccent6" refType="w" fact="0.0189"/>
          <dgm:constr type="h" for="ch" forName="imageaccent6" refType="h" fact="0.024"/>
          <dgm:constr type="l" for="ch" forName="textaccent6" refType="w" fact="0.7303"/>
          <dgm:constr type="t" for="ch" forName="textaccent6" refType="h" fact="0.5221"/>
          <dgm:constr type="w" for="ch" forName="textaccent6" refType="w" fact="0.0189"/>
          <dgm:constr type="h" for="ch" forName="textaccent6" refType="h" fact="0.024"/>
          <dgm:constr type="l" for="ch" forName="text7" refType="w" fact="0.2792"/>
          <dgm:constr type="t" for="ch" forName="text7" refType="h" fact="0.4535"/>
          <dgm:constr type="w" for="ch" forName="text7" refType="w" fact="0.1623"/>
          <dgm:constr type="h" for="ch" forName="text7" refType="h" fact="0.2049"/>
          <dgm:constr type="l" for="ch" forName="image7" refType="w" fact="0.1395"/>
          <dgm:constr type="t" for="ch" forName="image7" refType="h" fact="0.5674"/>
          <dgm:constr type="w" for="ch" forName="image7" refType="w" fact="0.1623"/>
          <dgm:constr type="h" for="ch" forName="image7" refType="h" fact="0.2049"/>
          <dgm:constr type="l" for="ch" forName="imageaccent7" refType="w" fact="0.25"/>
          <dgm:constr type="t" for="ch" forName="imageaccent7" refType="h" fact="0.5703"/>
          <dgm:constr type="w" for="ch" forName="imageaccent7" refType="w" fact="0.0189"/>
          <dgm:constr type="h" for="ch" forName="imageaccent7" refType="h" fact="0.024"/>
          <dgm:constr type="l" for="ch" forName="textaccent7" refType="w" fact="0.2838"/>
          <dgm:constr type="t" for="ch" forName="textaccent7" refType="h" fact="0.5443"/>
          <dgm:constr type="w" for="ch" forName="textaccent7" refType="w" fact="0.0189"/>
          <dgm:constr type="h" for="ch" forName="textaccent7" refType="h" fact="0.024"/>
          <dgm:constr type="l" for="ch" forName="image8" refType="w" fact="0.6975"/>
          <dgm:constr type="t" for="ch" forName="image8" refType="h" fact="0.5696"/>
          <dgm:constr type="w" for="ch" forName="image8" refType="w" fact="0.1623"/>
          <dgm:constr type="h" for="ch" forName="image8" refType="h" fact="0.2049"/>
          <dgm:constr type="l" for="ch" forName="text8" refType="w" fact="0.8371"/>
          <dgm:constr type="t" for="ch" forName="text8" refType="h" fact="0.4574"/>
          <dgm:constr type="w" for="ch" forName="text8" refType="w" fact="0.1623"/>
          <dgm:constr type="h" for="ch" forName="text8" refType="h" fact="0.2049"/>
          <dgm:constr type="l" for="ch" forName="imageaccent8" refType="w" fact="0.8392"/>
          <dgm:constr type="t" for="ch" forName="imageaccent8" refType="h" fact="0.6595"/>
          <dgm:constr type="w" for="ch" forName="imageaccent8" refType="w" fact="0.0189"/>
          <dgm:constr type="h" for="ch" forName="imageaccent8" refType="h" fact="0.024"/>
          <dgm:constr type="l" for="ch" forName="textaccent8" refType="w" fact="0.8693"/>
          <dgm:constr type="t" for="ch" forName="textaccent8" refType="h" fact="0.6369"/>
          <dgm:constr type="w" for="ch" forName="textaccent8" refType="w" fact="0.0189"/>
          <dgm:constr type="h" for="ch" forName="textaccent8" refType="h" fact="0.024"/>
          <dgm:constr type="l" for="ch" forName="text9" refType="w" fact="0.8377"/>
          <dgm:constr type="t" for="ch" forName="text9" refType="h" fact="0.0044"/>
          <dgm:constr type="w" for="ch" forName="text9" refType="w" fact="0.1623"/>
          <dgm:constr type="h" for="ch" forName="text9" refType="h" fact="0.2049"/>
          <dgm:constr type="l" for="ch" forName="textaccent9" refType="w" fact="0.95"/>
          <dgm:constr type="t" for="ch" forName="textaccent9" refType="h" fact="0.1846"/>
          <dgm:constr type="w" for="ch" forName="textaccent9" refType="w" fact="0.0189"/>
          <dgm:constr type="h" for="ch" forName="textaccent9" refType="h" fact="0.024"/>
          <dgm:constr type="l" for="ch" forName="image9" refType="w" fact="0.8377"/>
          <dgm:constr type="t" for="ch" forName="image9" refType="h" fact="0.2306"/>
          <dgm:constr type="w" for="ch" forName="image9" refType="w" fact="0.1623"/>
          <dgm:constr type="h" for="ch" forName="image9" refType="h" fact="0.2049"/>
          <dgm:constr type="l" for="ch" forName="imageaccent9" refType="w" fact="0.95"/>
          <dgm:constr type="t" for="ch" forName="imageaccent9" refType="h" fact="0.2318"/>
          <dgm:constr type="w" for="ch" forName="imageaccent9" refType="w" fact="0.0189"/>
          <dgm:constr type="h" for="ch" forName="imageaccent9" refType="h" fact="0.024"/>
          <dgm:constr type="l" for="ch" forName="image10" refType="w" fact="0.2786"/>
          <dgm:constr type="t" for="ch" forName="image10" refType="h" fact="0.6805"/>
          <dgm:constr type="w" for="ch" forName="image10" refType="w" fact="0.1623"/>
          <dgm:constr type="h" for="ch" forName="image10" refType="h" fact="0.2049"/>
          <dgm:constr type="l" for="ch" forName="text10" refType="w" fact="0.4183"/>
          <dgm:constr type="t" for="ch" forName="text10" refType="h" fact="0.5683"/>
          <dgm:constr type="w" for="ch" forName="text10" refType="w" fact="0.1623"/>
          <dgm:constr type="h" for="ch" forName="text10" refType="h" fact="0.2049"/>
          <dgm:constr type="l" for="ch" forName="imageaccent10" refType="w" fact="0.4203"/>
          <dgm:constr type="t" for="ch" forName="imageaccent10" refType="h" fact="0.7704"/>
          <dgm:constr type="w" for="ch" forName="imageaccent10" refType="w" fact="0.0189"/>
          <dgm:constr type="h" for="ch" forName="imageaccent10" refType="h" fact="0.024"/>
          <dgm:constr type="l" for="ch" forName="textaccent10" refType="w" fact="0.4504"/>
          <dgm:constr type="t" for="ch" forName="textaccent10" refType="h" fact="0.7478"/>
          <dgm:constr type="w" for="ch" forName="textaccent10" refType="w" fact="0.0189"/>
          <dgm:constr type="h" for="ch" forName="textaccent10" refType="h" fact="0.024"/>
          <dgm:constr type="l" for="ch" forName="text11" refType="w" fact="0.6971"/>
          <dgm:constr type="t" for="ch" forName="text11" refType="h" fact="0.7951"/>
          <dgm:constr type="w" for="ch" forName="text11" refType="w" fact="0.1623"/>
          <dgm:constr type="h" for="ch" forName="text11" refType="h" fact="0.2049"/>
          <dgm:constr type="l" for="ch" forName="image11" refType="w" fact="0.5575"/>
          <dgm:constr type="t" for="ch" forName="image11" refType="h" fact="0.6816"/>
          <dgm:constr type="w" for="ch" forName="image11" refType="w" fact="0.1623"/>
          <dgm:constr type="h" for="ch" forName="image11" refType="h" fact="0.2049"/>
          <dgm:constr type="l" for="ch" forName="imageaccent11" refType="w" fact="0.6692"/>
          <dgm:constr type="t" for="ch" forName="imageaccent11" refType="h" fact="0.8589"/>
          <dgm:constr type="w" for="ch" forName="imageaccent11" refType="w" fact="0.0189"/>
          <dgm:constr type="h" for="ch" forName="imageaccent11" refType="h" fact="0.024"/>
          <dgm:constr type="l" for="ch" forName="textaccent11" refType="w" fact="0.701"/>
          <dgm:constr type="t" for="ch" forName="textaccent11" refType="h" fact="0.8863"/>
          <dgm:constr type="w" for="ch" forName="textaccent11" refType="w" fact="0.0189"/>
          <dgm:constr type="h" for="ch" forName="textaccent11" refType="h" fact="0.024"/>
        </dgm:constrLst>
      </dgm:if>
      <dgm:else name="Name13">
        <dgm:alg type="composite">
          <dgm:param type="ar" val="1.675"/>
        </dgm:alg>
        <dgm:constrLst>
          <dgm:constr type="primFontSz" for="des" ptType="node" op="equ" val="65"/>
          <dgm:constr type="l" for="ch" forName="image4" refType="w" fact="0.4903"/>
          <dgm:constr type="t" for="ch" forName="image4" refType="h" fact="0.2287"/>
          <dgm:constr type="w" for="ch" forName="image4" refType="w" fact="0.1425"/>
          <dgm:constr type="h" for="ch" forName="image4" refType="h" fact="0.2049"/>
          <dgm:constr type="l" for="ch" forName="text5" refType="w" fact="0.4903"/>
          <dgm:constr type="t" for="ch" forName="text5" refType="h" fact="0.0022"/>
          <dgm:constr type="w" for="ch" forName="text5" refType="w" fact="0.1425"/>
          <dgm:constr type="h" for="ch" forName="text5" refType="h" fact="0.2049"/>
          <dgm:constr type="l" for="ch" forName="image5" refType="w" fact="0.6129"/>
          <dgm:constr type="t" for="ch" forName="image5" refType="h" fact="0.1165"/>
          <dgm:constr type="w" for="ch" forName="image5" refType="w" fact="0.1425"/>
          <dgm:constr type="h" for="ch" forName="image5" refType="h" fact="0.2049"/>
          <dgm:constr type="l" for="ch" forName="image2" refType="w" fact="0.3677"/>
          <dgm:constr type="t" for="ch" forName="image2" refType="h" fact="0.34"/>
          <dgm:constr type="w" for="ch" forName="image2" refType="w" fact="0.1425"/>
          <dgm:constr type="h" for="ch" forName="image2" refType="h" fact="0.2049"/>
          <dgm:constr type="l" for="ch" forName="text4" refType="w" fact="0.3677"/>
          <dgm:constr type="t" for="ch" forName="text4" refType="h" fact="0.1135"/>
          <dgm:constr type="w" for="ch" forName="text4" refType="w" fact="0.1425"/>
          <dgm:constr type="h" for="ch" forName="text4" refType="h" fact="0.2049"/>
          <dgm:constr type="l" for="ch" forName="text2" refType="w" fact="0.2452"/>
          <dgm:constr type="t" for="ch" forName="text2" refType="h" fact="0.2265"/>
          <dgm:constr type="w" for="ch" forName="text2" refType="w" fact="0.1425"/>
          <dgm:constr type="h" for="ch" forName="text2" refType="h" fact="0.2049"/>
          <dgm:constr type="l" for="ch" forName="image3" refType="w" fact="0.2452"/>
          <dgm:constr type="t" for="ch" forName="image3" refType="h" fact="0"/>
          <dgm:constr type="w" for="ch" forName="image3" refType="w" fact="0.1425"/>
          <dgm:constr type="h" for="ch" forName="image3" refType="h" fact="0.2049"/>
          <dgm:constr type="l" for="ch" forName="text1" refType="w" fact="0.1226"/>
          <dgm:constr type="t" for="ch" forName="text1" refType="h" fact="0.3404"/>
          <dgm:constr type="w" for="ch" forName="text1" refType="w" fact="0.1425"/>
          <dgm:constr type="h" for="ch" forName="text1" refType="h" fact="0.2049"/>
          <dgm:constr type="l" for="ch" forName="text3" refType="w" fact="0.1226"/>
          <dgm:constr type="t" for="ch" forName="text3" refType="h" fact="0.1139"/>
          <dgm:constr type="w" for="ch" forName="text3" refType="w" fact="0.1425"/>
          <dgm:constr type="h" for="ch" forName="text3" refType="h" fact="0.2049"/>
          <dgm:constr type="l" for="ch" forName="textaccent1" refType="w" fact="0.126"/>
          <dgm:constr type="t" for="ch" forName="textaccent1" refType="h" fact="0.432"/>
          <dgm:constr type="w" for="ch" forName="textaccent1" refType="w" fact="0.0166"/>
          <dgm:constr type="h" for="ch" forName="textaccent1" refType="h" fact="0.024"/>
          <dgm:constr type="l" for="ch" forName="image1" refType="w" fact="0"/>
          <dgm:constr type="t" for="ch" forName="image1" refType="h" fact="0.2272"/>
          <dgm:constr type="w" for="ch" forName="image1" refType="w" fact="0.1425"/>
          <dgm:constr type="h" for="ch" forName="image1" refType="h" fact="0.2049"/>
          <dgm:constr type="l" for="ch" forName="imageaccent1" refType="w" fact="0.0976"/>
          <dgm:constr type="t" for="ch" forName="imageaccent1" refType="h" fact="0.4048"/>
          <dgm:constr type="w" for="ch" forName="imageaccent1" refType="w" fact="0.0166"/>
          <dgm:constr type="h" for="ch" forName="imageaccent1" refType="h" fact="0.024"/>
          <dgm:constr type="l" for="ch" forName="textaccent2" refType="w" fact="0.3432"/>
          <dgm:constr type="t" for="ch" forName="textaccent2" refType="h" fact="0.4038"/>
          <dgm:constr type="w" for="ch" forName="textaccent2" refType="w" fact="0.0166"/>
          <dgm:constr type="h" for="ch" forName="textaccent2" refType="h" fact="0.024"/>
          <dgm:constr type="l" for="ch" forName="imageaccent2" refType="w" fact="0.3712"/>
          <dgm:constr type="t" for="ch" forName="imageaccent2" refType="h" fact="0.4312"/>
          <dgm:constr type="w" for="ch" forName="imageaccent2" refType="w" fact="0.0166"/>
          <dgm:constr type="h" for="ch" forName="imageaccent2" refType="h" fact="0.024"/>
          <dgm:constr type="l" for="ch" forName="textaccent3" refType="w" fact="0.2196"/>
          <dgm:constr type="t" for="ch" forName="textaccent3" refType="h" fact="0.1167"/>
          <dgm:constr type="w" for="ch" forName="textaccent3" refType="w" fact="0.0166"/>
          <dgm:constr type="h" for="ch" forName="textaccent3" refType="h" fact="0.024"/>
          <dgm:constr type="l" for="ch" forName="imageaccent3" refType="w" fact="0.2492"/>
          <dgm:constr type="t" for="ch" forName="imageaccent3" refType="h" fact="0.0908"/>
          <dgm:constr type="w" for="ch" forName="imageaccent3" refType="w" fact="0.0166"/>
          <dgm:constr type="h" for="ch" forName="imageaccent3" refType="h" fact="0.024"/>
          <dgm:constr type="l" for="ch" forName="textaccent4" refType="w" fact="0.491"/>
          <dgm:constr type="t" for="ch" forName="textaccent4" refType="h" fact="0.2042"/>
          <dgm:constr type="w" for="ch" forName="textaccent4" refType="w" fact="0.0166"/>
          <dgm:constr type="h" for="ch" forName="textaccent4" refType="h" fact="0.024"/>
          <dgm:constr type="l" for="ch" forName="imageaccent4" refType="w" fact="0.5181"/>
          <dgm:constr type="t" for="ch" forName="imageaccent4" refType="h" fact="0.2323"/>
          <dgm:constr type="w" for="ch" forName="imageaccent4" refType="w" fact="0.0166"/>
          <dgm:constr type="h" for="ch" forName="imageaccent4" refType="h" fact="0.024"/>
          <dgm:constr type="l" for="ch" forName="textaccent5" refType="w" fact="0.6136"/>
          <dgm:constr type="t" for="ch" forName="textaccent5" refType="h" fact="0.094"/>
          <dgm:constr type="w" for="ch" forName="textaccent5" refType="w" fact="0.0166"/>
          <dgm:constr type="h" for="ch" forName="textaccent5" refType="h" fact="0.024"/>
          <dgm:constr type="l" for="ch" forName="imageaccent5" refType="w" fact="0.6413"/>
          <dgm:constr type="t" for="ch" forName="imageaccent5" refType="h" fact="0.121"/>
          <dgm:constr type="w" for="ch" forName="imageaccent5" refType="w" fact="0.0166"/>
          <dgm:constr type="h" for="ch" forName="imageaccent5" refType="h" fact="0.024"/>
          <dgm:constr type="l" for="ch" forName="image6" refType="w" fact="0.4903"/>
          <dgm:constr type="t" for="ch" forName="image6" refType="h" fact="0.4548"/>
          <dgm:constr type="w" for="ch" forName="image6" refType="w" fact="0.1425"/>
          <dgm:constr type="h" for="ch" forName="image6" refType="h" fact="0.2049"/>
          <dgm:constr type="l" for="ch" forName="text6" refType="w" fact="0.6129"/>
          <dgm:constr type="t" for="ch" forName="text6" refType="h" fact="0.3426"/>
          <dgm:constr type="w" for="ch" forName="text6" refType="w" fact="0.1425"/>
          <dgm:constr type="h" for="ch" forName="text6" refType="h" fact="0.2049"/>
          <dgm:constr type="l" for="ch" forName="imageaccent6" refType="w" fact="0.6147"/>
          <dgm:constr type="t" for="ch" forName="imageaccent6" refType="h" fact="0.5447"/>
          <dgm:constr type="w" for="ch" forName="imageaccent6" refType="w" fact="0.0166"/>
          <dgm:constr type="h" for="ch" forName="imageaccent6" refType="h" fact="0.024"/>
          <dgm:constr type="l" for="ch" forName="textaccent6" refType="w" fact="0.6411"/>
          <dgm:constr type="t" for="ch" forName="textaccent6" refType="h" fact="0.5221"/>
          <dgm:constr type="w" for="ch" forName="textaccent6" refType="w" fact="0.0166"/>
          <dgm:constr type="h" for="ch" forName="textaccent6" refType="h" fact="0.024"/>
          <dgm:constr type="l" for="ch" forName="text7" refType="w" fact="0.2451"/>
          <dgm:constr type="t" for="ch" forName="text7" refType="h" fact="0.4535"/>
          <dgm:constr type="w" for="ch" forName="text7" refType="w" fact="0.1425"/>
          <dgm:constr type="h" for="ch" forName="text7" refType="h" fact="0.2049"/>
          <dgm:constr type="l" for="ch" forName="image7" refType="w" fact="0.1225"/>
          <dgm:constr type="t" for="ch" forName="image7" refType="h" fact="0.5674"/>
          <dgm:constr type="w" for="ch" forName="image7" refType="w" fact="0.1425"/>
          <dgm:constr type="h" for="ch" forName="image7" refType="h" fact="0.2049"/>
          <dgm:constr type="l" for="ch" forName="imageaccent7" refType="w" fact="0.2195"/>
          <dgm:constr type="t" for="ch" forName="imageaccent7" refType="h" fact="0.5703"/>
          <dgm:constr type="w" for="ch" forName="imageaccent7" refType="w" fact="0.0166"/>
          <dgm:constr type="h" for="ch" forName="imageaccent7" refType="h" fact="0.024"/>
          <dgm:constr type="l" for="ch" forName="textaccent7" refType="w" fact="0.2491"/>
          <dgm:constr type="t" for="ch" forName="textaccent7" refType="h" fact="0.5443"/>
          <dgm:constr type="w" for="ch" forName="textaccent7" refType="w" fact="0.0166"/>
          <dgm:constr type="h" for="ch" forName="textaccent7" refType="h" fact="0.024"/>
          <dgm:constr type="l" for="ch" forName="image8" refType="w" fact="0.6123"/>
          <dgm:constr type="t" for="ch" forName="image8" refType="h" fact="0.5696"/>
          <dgm:constr type="w" for="ch" forName="image8" refType="w" fact="0.1425"/>
          <dgm:constr type="h" for="ch" forName="image8" refType="h" fact="0.2049"/>
          <dgm:constr type="l" for="ch" forName="text8" refType="w" fact="0.7349"/>
          <dgm:constr type="t" for="ch" forName="text8" refType="h" fact="0.4574"/>
          <dgm:constr type="w" for="ch" forName="text8" refType="w" fact="0.1425"/>
          <dgm:constr type="h" for="ch" forName="text8" refType="h" fact="0.2049"/>
          <dgm:constr type="l" for="ch" forName="imageaccent8" refType="w" fact="0.7367"/>
          <dgm:constr type="t" for="ch" forName="imageaccent8" refType="h" fact="0.6595"/>
          <dgm:constr type="w" for="ch" forName="imageaccent8" refType="w" fact="0.0166"/>
          <dgm:constr type="h" for="ch" forName="imageaccent8" refType="h" fact="0.024"/>
          <dgm:constr type="l" for="ch" forName="textaccent8" refType="w" fact="0.7631"/>
          <dgm:constr type="t" for="ch" forName="textaccent8" refType="h" fact="0.6369"/>
          <dgm:constr type="w" for="ch" forName="textaccent8" refType="w" fact="0.0166"/>
          <dgm:constr type="h" for="ch" forName="textaccent8" refType="h" fact="0.024"/>
          <dgm:constr type="l" for="ch" forName="text9" refType="w" fact="0.7354"/>
          <dgm:constr type="t" for="ch" forName="text9" refType="h" fact="0.0044"/>
          <dgm:constr type="w" for="ch" forName="text9" refType="w" fact="0.1425"/>
          <dgm:constr type="h" for="ch" forName="text9" refType="h" fact="0.2049"/>
          <dgm:constr type="l" for="ch" forName="textaccent9" refType="w" fact="0.8339"/>
          <dgm:constr type="t" for="ch" forName="textaccent9" refType="h" fact="0.1846"/>
          <dgm:constr type="w" for="ch" forName="textaccent9" refType="w" fact="0.0166"/>
          <dgm:constr type="h" for="ch" forName="textaccent9" refType="h" fact="0.024"/>
          <dgm:constr type="l" for="ch" forName="image9" refType="w" fact="0.7354"/>
          <dgm:constr type="t" for="ch" forName="image9" refType="h" fact="0.2306"/>
          <dgm:constr type="w" for="ch" forName="image9" refType="w" fact="0.1425"/>
          <dgm:constr type="h" for="ch" forName="image9" refType="h" fact="0.2049"/>
          <dgm:constr type="l" for="ch" forName="imageaccent9" refType="w" fact="0.8339"/>
          <dgm:constr type="t" for="ch" forName="imageaccent9" refType="h" fact="0.2318"/>
          <dgm:constr type="w" for="ch" forName="imageaccent9" refType="w" fact="0.0166"/>
          <dgm:constr type="h" for="ch" forName="imageaccent9" refType="h" fact="0.024"/>
          <dgm:constr type="l" for="ch" forName="image10" refType="w" fact="0.2446"/>
          <dgm:constr type="t" for="ch" forName="image10" refType="h" fact="0.6805"/>
          <dgm:constr type="w" for="ch" forName="image10" refType="w" fact="0.1425"/>
          <dgm:constr type="h" for="ch" forName="image10" refType="h" fact="0.2049"/>
          <dgm:constr type="l" for="ch" forName="text10" refType="w" fact="0.3672"/>
          <dgm:constr type="t" for="ch" forName="text10" refType="h" fact="0.5683"/>
          <dgm:constr type="w" for="ch" forName="text10" refType="w" fact="0.1425"/>
          <dgm:constr type="h" for="ch" forName="text10" refType="h" fact="0.2049"/>
          <dgm:constr type="l" for="ch" forName="imageaccent10" refType="w" fact="0.369"/>
          <dgm:constr type="t" for="ch" forName="imageaccent10" refType="h" fact="0.7704"/>
          <dgm:constr type="w" for="ch" forName="imageaccent10" refType="w" fact="0.0166"/>
          <dgm:constr type="h" for="ch" forName="imageaccent10" refType="h" fact="0.024"/>
          <dgm:constr type="l" for="ch" forName="textaccent10" refType="w" fact="0.3954"/>
          <dgm:constr type="t" for="ch" forName="textaccent10" refType="h" fact="0.7478"/>
          <dgm:constr type="w" for="ch" forName="textaccent10" refType="w" fact="0.0166"/>
          <dgm:constr type="h" for="ch" forName="textaccent10" refType="h" fact="0.024"/>
          <dgm:constr type="l" for="ch" forName="text11" refType="w" fact="0.612"/>
          <dgm:constr type="t" for="ch" forName="text11" refType="h" fact="0.7951"/>
          <dgm:constr type="w" for="ch" forName="text11" refType="w" fact="0.1425"/>
          <dgm:constr type="h" for="ch" forName="text11" refType="h" fact="0.2049"/>
          <dgm:constr type="l" for="ch" forName="image11" refType="w" fact="0.4894"/>
          <dgm:constr type="t" for="ch" forName="image11" refType="h" fact="0.6816"/>
          <dgm:constr type="w" for="ch" forName="image11" refType="w" fact="0.1425"/>
          <dgm:constr type="h" for="ch" forName="image11" refType="h" fact="0.2049"/>
          <dgm:constr type="l" for="ch" forName="imageaccent11" refType="w" fact="0.5874"/>
          <dgm:constr type="t" for="ch" forName="imageaccent11" refType="h" fact="0.8589"/>
          <dgm:constr type="w" for="ch" forName="imageaccent11" refType="w" fact="0.0166"/>
          <dgm:constr type="h" for="ch" forName="imageaccent11" refType="h" fact="0.024"/>
          <dgm:constr type="l" for="ch" forName="textaccent11" refType="w" fact="0.6154"/>
          <dgm:constr type="t" for="ch" forName="textaccent11" refType="h" fact="0.8863"/>
          <dgm:constr type="w" for="ch" forName="textaccent11" refType="w" fact="0.0166"/>
          <dgm:constr type="h" for="ch" forName="textaccent11" refType="h" fact="0.024"/>
          <dgm:constr type="l" for="ch" forName="text12" refType="w" fact="0.735"/>
          <dgm:constr type="t" for="ch" forName="text12" refType="h" fact="0.684"/>
          <dgm:constr type="w" for="ch" forName="text12" refType="w" fact="0.1425"/>
          <dgm:constr type="h" for="ch" forName="text12" refType="h" fact="0.2049"/>
          <dgm:constr type="l" for="ch" forName="image12" refType="w" fact="0.8575"/>
          <dgm:constr type="t" for="ch" forName="image12" refType="h" fact="0.5718"/>
          <dgm:constr type="w" for="ch" forName="image12" refType="w" fact="0.1425"/>
          <dgm:constr type="h" for="ch" forName="image12" refType="h" fact="0.2049"/>
          <dgm:constr type="l" for="ch" forName="textaccent12" refType="w" fact="0.8594"/>
          <dgm:constr type="t" for="ch" forName="textaccent12" refType="h" fact="0.7739"/>
          <dgm:constr type="w" for="ch" forName="textaccent12" refType="w" fact="0.0166"/>
          <dgm:constr type="h" for="ch" forName="textaccent12" refType="h" fact="0.024"/>
          <dgm:constr type="l" for="ch" forName="imageaccent12" refType="w" fact="0.8858"/>
          <dgm:constr type="t" for="ch" forName="imageaccent12" refType="h" fact="0.7513"/>
          <dgm:constr type="w" for="ch" forName="imageaccent12" refType="w" fact="0.0166"/>
          <dgm:constr type="h" for="ch" forName="imageaccent12" refType="h" fact="0.024"/>
        </dgm:constrLst>
      </dgm:else>
    </dgm:choose>
    <dgm:forEach name="wrapper" axis="self" ptType="parTrans">
      <dgm:forEach name="wrapper2" axis="self" ptType="sibTrans" st="2">
        <dgm:forEach name="textRepeat" axis="self">
          <dgm:layoutNode name="textRepeatNode" styleLbl="alignNode1">
            <dgm:varLst>
              <dgm:chMax val="0"/>
              <dgm:chPref val="0"/>
              <dgm:bulletEnabled val="1"/>
            </dgm:varLst>
            <dgm:alg type="tx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.1"/>
              <dgm:constr type="bMarg" refType="primFontSz" fact="0.1"/>
            </dgm:constrLst>
            <dgm:ruleLst>
              <dgm:rule type="primFontSz" val="5" fact="NaN" max="NaN"/>
            </dgm:ruleLst>
          </dgm:layoutNode>
        </dgm:forEach>
        <dgm:forEach name="accentRepeat" axis="self">
          <dgm:layoutNode name="accentRepeatNode" styleLbl="solidAlignAcc1">
            <dgm:alg type="sp"/>
            <dgm:shape xmlns:r="http://schemas.openxmlformats.org/officeDocument/2006/relationships" type="hexagon" r:blip="">
              <dgm:adjLst>
                <dgm:adj idx="1" val="0.25"/>
                <dgm:adj idx="2" val="1.1547"/>
              </dgm:adjLst>
            </dgm:shape>
            <dgm:presOf/>
          </dgm:layoutNode>
        </dgm:forEach>
        <dgm:forEach name="imageRepeat" axis="self">
          <dgm:layoutNode name="imageRepeatNode" styleLbl="alignAcc1">
            <dgm:alg type="sp"/>
            <dgm:shape xmlns:r="http://schemas.openxmlformats.org/officeDocument/2006/relationships" type="hexagon" r:blip="" blipPhldr="1">
              <dgm:adjLst>
                <dgm:adj idx="1" val="0.25"/>
                <dgm:adj idx="2" val="1.1547"/>
              </dgm:adjLst>
            </dgm:shape>
            <dgm:presOf axis="self"/>
          </dgm:layoutNode>
        </dgm:forEach>
      </dgm:forEach>
    </dgm:forEach>
    <dgm:forEach name="Name14" axis="ch" ptType="node" cnt="1">
      <dgm:layoutNode name="text1">
        <dgm:alg type="sp"/>
        <dgm:shape xmlns:r="http://schemas.openxmlformats.org/officeDocument/2006/relationships" r:blip="">
          <dgm:adjLst/>
        </dgm:shape>
        <dgm:presOf/>
        <dgm:constrLst/>
        <dgm:forEach name="Name15" ref="textRepeat"/>
      </dgm:layoutNode>
      <dgm:layoutNode name="textaccent1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"/>
      </dgm:layoutNode>
    </dgm:forEach>
    <dgm:forEach name="Name17" axis="ch" ptType="sibTrans" hideLastTrans="0" cnt="1">
      <dgm:layoutNode name="image1">
        <dgm:alg type="sp"/>
        <dgm:shape xmlns:r="http://schemas.openxmlformats.org/officeDocument/2006/relationships" r:blip="">
          <dgm:adjLst/>
        </dgm:shape>
        <dgm:presOf/>
        <dgm:constrLst/>
        <dgm:forEach name="Name18" ref="imageRepeat"/>
      </dgm:layoutNode>
      <dgm:layoutNode name="imageaccent1">
        <dgm:alg type="sp"/>
        <dgm:shape xmlns:r="http://schemas.openxmlformats.org/officeDocument/2006/relationships" r:blip="">
          <dgm:adjLst/>
        </dgm:shape>
        <dgm:presOf/>
        <dgm:constrLst/>
        <dgm:forEach name="Name19" ref="accentRepeat"/>
      </dgm:layoutNode>
    </dgm:forEach>
    <dgm:forEach name="Name20" axis="ch" ptType="node" st="2" cnt="1">
      <dgm:layoutNode name="text2">
        <dgm:alg type="sp"/>
        <dgm:shape xmlns:r="http://schemas.openxmlformats.org/officeDocument/2006/relationships" r:blip="">
          <dgm:adjLst/>
        </dgm:shape>
        <dgm:presOf/>
        <dgm:constrLst/>
        <dgm:forEach name="Name21" ref="textRepeat"/>
      </dgm:layoutNode>
      <dgm:layoutNode name="textaccent2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"/>
      </dgm:layoutNode>
    </dgm:forEach>
    <dgm:forEach name="Name23" axis="ch" ptType="sibTrans" hideLastTrans="0" st="2" cnt="1">
      <dgm:layoutNode name="image2">
        <dgm:alg type="sp"/>
        <dgm:shape xmlns:r="http://schemas.openxmlformats.org/officeDocument/2006/relationships" r:blip="">
          <dgm:adjLst/>
        </dgm:shape>
        <dgm:presOf/>
        <dgm:constrLst/>
        <dgm:forEach name="Name24" ref="imageRepeat"/>
      </dgm:layoutNode>
      <dgm:layoutNode name="imageaccent2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"/>
      </dgm:layoutNode>
    </dgm:forEach>
    <dgm:forEach name="Name26" axis="ch" ptType="node" st="3" cnt="1">
      <dgm:layoutNode name="text3">
        <dgm:alg type="sp"/>
        <dgm:shape xmlns:r="http://schemas.openxmlformats.org/officeDocument/2006/relationships" r:blip="">
          <dgm:adjLst/>
        </dgm:shape>
        <dgm:presOf/>
        <dgm:constrLst/>
        <dgm:forEach name="Name27" ref="textRepeat"/>
      </dgm:layoutNode>
      <dgm:layoutNode name="textaccent3">
        <dgm:alg type="sp"/>
        <dgm:shape xmlns:r="http://schemas.openxmlformats.org/officeDocument/2006/relationships" r:blip="">
          <dgm:adjLst/>
        </dgm:shape>
        <dgm:presOf/>
        <dgm:constrLst/>
        <dgm:forEach name="Name28" ref="accentRepeat"/>
      </dgm:layoutNode>
    </dgm:forEach>
    <dgm:forEach name="Name29" axis="ch" ptType="sibTrans" hideLastTrans="0" st="3" cnt="1">
      <dgm:layoutNode name="image3">
        <dgm:alg type="sp"/>
        <dgm:shape xmlns:r="http://schemas.openxmlformats.org/officeDocument/2006/relationships" r:blip="">
          <dgm:adjLst/>
        </dgm:shape>
        <dgm:presOf/>
        <dgm:constrLst/>
        <dgm:forEach name="Name30" ref="imageRepeat"/>
      </dgm:layoutNode>
      <dgm:layoutNode name="imageaccent3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4" cnt="1">
      <dgm:layoutNode name="text4">
        <dgm:alg type="sp"/>
        <dgm:shape xmlns:r="http://schemas.openxmlformats.org/officeDocument/2006/relationships" r:blip="">
          <dgm:adjLst/>
        </dgm:shape>
        <dgm:presOf/>
        <dgm:constrLst/>
        <dgm:forEach name="Name33" ref="textRepeat"/>
      </dgm:layoutNode>
      <dgm:layoutNode name="textaccent4">
        <dgm:alg type="sp"/>
        <dgm:shape xmlns:r="http://schemas.openxmlformats.org/officeDocument/2006/relationships" r:blip="">
          <dgm:adjLst/>
        </dgm:shape>
        <dgm:presOf/>
        <dgm:constrLst/>
        <dgm:forEach name="Name34" ref="accentRepeat"/>
      </dgm:layoutNode>
    </dgm:forEach>
    <dgm:forEach name="Name35" axis="ch" ptType="sibTrans" hideLastTrans="0" st="4" cnt="1">
      <dgm:layoutNode name="image4">
        <dgm:alg type="sp"/>
        <dgm:shape xmlns:r="http://schemas.openxmlformats.org/officeDocument/2006/relationships" r:blip="">
          <dgm:adjLst/>
        </dgm:shape>
        <dgm:presOf/>
        <dgm:constrLst/>
        <dgm:forEach name="Name36" ref="imageRepeat"/>
      </dgm:layoutNode>
      <dgm:layoutNode name="imageaccent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text5">
        <dgm:alg type="sp"/>
        <dgm:shape xmlns:r="http://schemas.openxmlformats.org/officeDocument/2006/relationships" r:blip="">
          <dgm:adjLst/>
        </dgm:shape>
        <dgm:presOf/>
        <dgm:constrLst/>
        <dgm:forEach name="Name39" ref="textRepeat"/>
      </dgm:layoutNode>
      <dgm:layoutNode name="textaccent5">
        <dgm:alg type="sp"/>
        <dgm:shape xmlns:r="http://schemas.openxmlformats.org/officeDocument/2006/relationships" r:blip="">
          <dgm:adjLst/>
        </dgm:shape>
        <dgm:presOf/>
        <dgm:constrLst/>
        <dgm:forEach name="Name40" ref="accentRepeat"/>
      </dgm:layoutNode>
    </dgm:forEach>
    <dgm:forEach name="Name41" axis="ch" ptType="sibTrans" hideLastTrans="0" st="5" cnt="1">
      <dgm:layoutNode name="image5">
        <dgm:alg type="sp"/>
        <dgm:shape xmlns:r="http://schemas.openxmlformats.org/officeDocument/2006/relationships" r:blip="">
          <dgm:adjLst/>
        </dgm:shape>
        <dgm:presOf/>
        <dgm:constrLst/>
        <dgm:forEach name="Name42" ref="imageRepeat"/>
      </dgm:layoutNode>
      <dgm:layoutNode name="imageaccent5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  <dgm:forEach name="Name44" axis="ch" ptType="node" st="6" cnt="1">
      <dgm:layoutNode name="text6">
        <dgm:alg type="sp"/>
        <dgm:shape xmlns:r="http://schemas.openxmlformats.org/officeDocument/2006/relationships" r:blip="">
          <dgm:adjLst/>
        </dgm:shape>
        <dgm:presOf/>
        <dgm:constrLst/>
        <dgm:forEach name="Name45" ref="textRepeat"/>
      </dgm:layoutNode>
      <dgm:layoutNode name="textaccent6">
        <dgm:alg type="sp"/>
        <dgm:shape xmlns:r="http://schemas.openxmlformats.org/officeDocument/2006/relationships" r:blip="">
          <dgm:adjLst/>
        </dgm:shape>
        <dgm:presOf/>
        <dgm:constrLst/>
        <dgm:forEach name="Name46" ref="accentRepeat"/>
      </dgm:layoutNode>
    </dgm:forEach>
    <dgm:forEach name="Name47" axis="ch" ptType="sibTrans" hideLastTrans="0" st="6" cnt="1">
      <dgm:layoutNode name="image6">
        <dgm:alg type="sp"/>
        <dgm:shape xmlns:r="http://schemas.openxmlformats.org/officeDocument/2006/relationships" r:blip="">
          <dgm:adjLst/>
        </dgm:shape>
        <dgm:presOf/>
        <dgm:constrLst/>
        <dgm:forEach name="Name48" ref="imageRepeat"/>
      </dgm:layoutNode>
      <dgm:layoutNode name="imageaccent6">
        <dgm:alg type="sp"/>
        <dgm:shape xmlns:r="http://schemas.openxmlformats.org/officeDocument/2006/relationships" r:blip="">
          <dgm:adjLst/>
        </dgm:shape>
        <dgm:presOf/>
        <dgm:constrLst/>
        <dgm:forEach name="Name49" ref="accentRepeat"/>
      </dgm:layoutNode>
    </dgm:forEach>
    <dgm:forEach name="Name50" axis="ch" ptType="node" st="7" cnt="1">
      <dgm:layoutNode name="text7">
        <dgm:alg type="sp"/>
        <dgm:shape xmlns:r="http://schemas.openxmlformats.org/officeDocument/2006/relationships" r:blip="">
          <dgm:adjLst/>
        </dgm:shape>
        <dgm:presOf/>
        <dgm:constrLst/>
        <dgm:forEach name="Name51" ref="textRepeat"/>
      </dgm:layoutNode>
      <dgm:layoutNode name="textaccent7">
        <dgm:alg type="sp"/>
        <dgm:shape xmlns:r="http://schemas.openxmlformats.org/officeDocument/2006/relationships" r:blip="">
          <dgm:adjLst/>
        </dgm:shape>
        <dgm:presOf/>
        <dgm:constrLst/>
        <dgm:forEach name="Name52" ref="accentRepeat"/>
      </dgm:layoutNode>
    </dgm:forEach>
    <dgm:forEach name="Name53" axis="ch" ptType="sibTrans" hideLastTrans="0" st="7" cnt="1">
      <dgm:layoutNode name="image7">
        <dgm:alg type="sp"/>
        <dgm:shape xmlns:r="http://schemas.openxmlformats.org/officeDocument/2006/relationships" r:blip="">
          <dgm:adjLst/>
        </dgm:shape>
        <dgm:presOf/>
        <dgm:constrLst/>
        <dgm:forEach name="Name54" ref="imageRepeat"/>
      </dgm:layoutNode>
      <dgm:layoutNode name="imageaccent7">
        <dgm:alg type="sp"/>
        <dgm:shape xmlns:r="http://schemas.openxmlformats.org/officeDocument/2006/relationships" r:blip="">
          <dgm:adjLst/>
        </dgm:shape>
        <dgm:presOf/>
        <dgm:constrLst/>
        <dgm:forEach name="Name55" ref="accentRepeat"/>
      </dgm:layoutNode>
    </dgm:forEach>
    <dgm:forEach name="Name56" axis="ch" ptType="node" st="8" cnt="1">
      <dgm:layoutNode name="text8">
        <dgm:alg type="sp"/>
        <dgm:shape xmlns:r="http://schemas.openxmlformats.org/officeDocument/2006/relationships" r:blip="">
          <dgm:adjLst/>
        </dgm:shape>
        <dgm:presOf/>
        <dgm:constrLst/>
        <dgm:forEach name="Name57" ref="textRepeat"/>
      </dgm:layoutNode>
      <dgm:layoutNode name="textaccent8">
        <dgm:alg type="sp"/>
        <dgm:shape xmlns:r="http://schemas.openxmlformats.org/officeDocument/2006/relationships" r:blip="">
          <dgm:adjLst/>
        </dgm:shape>
        <dgm:presOf/>
        <dgm:constrLst/>
        <dgm:forEach name="Name58" ref="accentRepeat"/>
      </dgm:layoutNode>
    </dgm:forEach>
    <dgm:forEach name="Name59" axis="ch" ptType="sibTrans" hideLastTrans="0" st="8" cnt="1">
      <dgm:layoutNode name="image8">
        <dgm:alg type="sp"/>
        <dgm:shape xmlns:r="http://schemas.openxmlformats.org/officeDocument/2006/relationships" r:blip="">
          <dgm:adjLst/>
        </dgm:shape>
        <dgm:presOf/>
        <dgm:constrLst/>
        <dgm:forEach name="Name60" ref="imageRepeat"/>
      </dgm:layoutNode>
      <dgm:layoutNode name="imageaccent8">
        <dgm:alg type="sp"/>
        <dgm:shape xmlns:r="http://schemas.openxmlformats.org/officeDocument/2006/relationships" r:blip="">
          <dgm:adjLst/>
        </dgm:shape>
        <dgm:presOf/>
        <dgm:constrLst/>
        <dgm:forEach name="Name61" ref="accentRepeat"/>
      </dgm:layoutNode>
    </dgm:forEach>
    <dgm:forEach name="Name62" axis="ch" ptType="node" st="9" cnt="1">
      <dgm:layoutNode name="text9">
        <dgm:alg type="sp"/>
        <dgm:shape xmlns:r="http://schemas.openxmlformats.org/officeDocument/2006/relationships" r:blip="">
          <dgm:adjLst/>
        </dgm:shape>
        <dgm:presOf/>
        <dgm:constrLst/>
        <dgm:forEach name="Name63" ref="textRepeat"/>
      </dgm:layoutNode>
      <dgm:layoutNode name="textaccent9">
        <dgm:alg type="sp"/>
        <dgm:shape xmlns:r="http://schemas.openxmlformats.org/officeDocument/2006/relationships" r:blip="">
          <dgm:adjLst/>
        </dgm:shape>
        <dgm:presOf/>
        <dgm:constrLst/>
        <dgm:forEach name="Name64" ref="accentRepeat"/>
      </dgm:layoutNode>
    </dgm:forEach>
    <dgm:forEach name="Name65" axis="ch" ptType="sibTrans" hideLastTrans="0" st="9" cnt="1">
      <dgm:layoutNode name="image9">
        <dgm:alg type="sp"/>
        <dgm:shape xmlns:r="http://schemas.openxmlformats.org/officeDocument/2006/relationships" r:blip="">
          <dgm:adjLst/>
        </dgm:shape>
        <dgm:presOf/>
        <dgm:constrLst/>
        <dgm:forEach name="Name66" ref="imageRepeat"/>
      </dgm:layoutNode>
      <dgm:layoutNode name="imageaccent9">
        <dgm:alg type="sp"/>
        <dgm:shape xmlns:r="http://schemas.openxmlformats.org/officeDocument/2006/relationships" r:blip="">
          <dgm:adjLst/>
        </dgm:shape>
        <dgm:presOf/>
        <dgm:constrLst/>
        <dgm:forEach name="Name67" ref="accentRepeat"/>
      </dgm:layoutNode>
    </dgm:forEach>
    <dgm:forEach name="Name68" axis="ch" ptType="node" st="10" cnt="1">
      <dgm:layoutNode name="text10">
        <dgm:alg type="sp"/>
        <dgm:shape xmlns:r="http://schemas.openxmlformats.org/officeDocument/2006/relationships" r:blip="">
          <dgm:adjLst/>
        </dgm:shape>
        <dgm:presOf/>
        <dgm:constrLst/>
        <dgm:forEach name="Name69" ref="textRepeat"/>
      </dgm:layoutNode>
      <dgm:layoutNode name="textaccent10">
        <dgm:alg type="sp"/>
        <dgm:shape xmlns:r="http://schemas.openxmlformats.org/officeDocument/2006/relationships" r:blip="">
          <dgm:adjLst/>
        </dgm:shape>
        <dgm:presOf/>
        <dgm:constrLst/>
        <dgm:forEach name="Name70" ref="accentRepeat"/>
      </dgm:layoutNode>
    </dgm:forEach>
    <dgm:forEach name="Name71" axis="ch" ptType="sibTrans" hideLastTrans="0" st="10" cnt="1">
      <dgm:layoutNode name="image10">
        <dgm:alg type="sp"/>
        <dgm:shape xmlns:r="http://schemas.openxmlformats.org/officeDocument/2006/relationships" r:blip="">
          <dgm:adjLst/>
        </dgm:shape>
        <dgm:presOf/>
        <dgm:constrLst/>
        <dgm:forEach name="Name72" ref="imageRepeat"/>
      </dgm:layoutNode>
      <dgm:layoutNode name="imageaccent10">
        <dgm:alg type="sp"/>
        <dgm:shape xmlns:r="http://schemas.openxmlformats.org/officeDocument/2006/relationships" r:blip="">
          <dgm:adjLst/>
        </dgm:shape>
        <dgm:presOf/>
        <dgm:constrLst/>
        <dgm:forEach name="Name73" ref="accentRepeat"/>
      </dgm:layoutNode>
    </dgm:forEach>
    <dgm:forEach name="Name74" axis="ch" ptType="node" st="11" cnt="1">
      <dgm:layoutNode name="text11">
        <dgm:alg type="sp"/>
        <dgm:shape xmlns:r="http://schemas.openxmlformats.org/officeDocument/2006/relationships" r:blip="">
          <dgm:adjLst/>
        </dgm:shape>
        <dgm:presOf/>
        <dgm:constrLst/>
        <dgm:forEach name="Name75" ref="textRepeat"/>
      </dgm:layoutNode>
      <dgm:layoutNode name="textaccent1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</dgm:forEach>
    <dgm:forEach name="Name77" axis="ch" ptType="sibTrans" hideLastTrans="0" st="11" cnt="1">
      <dgm:layoutNode name="image11">
        <dgm:alg type="sp"/>
        <dgm:shape xmlns:r="http://schemas.openxmlformats.org/officeDocument/2006/relationships" r:blip="">
          <dgm:adjLst/>
        </dgm:shape>
        <dgm:presOf/>
        <dgm:constrLst/>
        <dgm:forEach name="Name78" ref="imageRepeat"/>
      </dgm:layoutNode>
      <dgm:layoutNode name="imageaccent11">
        <dgm:alg type="sp"/>
        <dgm:shape xmlns:r="http://schemas.openxmlformats.org/officeDocument/2006/relationships" r:blip="">
          <dgm:adjLst/>
        </dgm:shape>
        <dgm:presOf/>
        <dgm:constrLst/>
        <dgm:forEach name="Name79" ref="accentRepeat"/>
      </dgm:layoutNode>
    </dgm:forEach>
    <dgm:forEach name="Name80" axis="ch" ptType="node" st="12" cnt="1">
      <dgm:layoutNode name="text12">
        <dgm:alg type="sp"/>
        <dgm:shape xmlns:r="http://schemas.openxmlformats.org/officeDocument/2006/relationships" r:blip="">
          <dgm:adjLst/>
        </dgm:shape>
        <dgm:presOf/>
        <dgm:constrLst/>
        <dgm:forEach name="Name81" ref="textRepeat"/>
      </dgm:layoutNode>
      <dgm:layoutNode name="textaccent12">
        <dgm:alg type="sp"/>
        <dgm:shape xmlns:r="http://schemas.openxmlformats.org/officeDocument/2006/relationships" r:blip="">
          <dgm:adjLst/>
        </dgm:shape>
        <dgm:presOf/>
        <dgm:constrLst/>
        <dgm:forEach name="Name82" ref="accentRepeat"/>
      </dgm:layoutNode>
    </dgm:forEach>
    <dgm:forEach name="Name83" axis="ch" ptType="sibTrans" hideLastTrans="0" st="12" cnt="1">
      <dgm:layoutNode name="image12">
        <dgm:alg type="sp"/>
        <dgm:shape xmlns:r="http://schemas.openxmlformats.org/officeDocument/2006/relationships" r:blip="">
          <dgm:adjLst/>
        </dgm:shape>
        <dgm:presOf/>
        <dgm:constrLst/>
        <dgm:forEach name="Name84" ref="imageRepeat"/>
      </dgm:layoutNode>
      <dgm:layoutNode name="imageaccent12">
        <dgm:alg type="sp"/>
        <dgm:shape xmlns:r="http://schemas.openxmlformats.org/officeDocument/2006/relationships" r:blip="">
          <dgm:adjLst/>
        </dgm:shape>
        <dgm:presOf/>
        <dgm:constrLst/>
        <dgm:forEach name="Name85" ref="accentRepeat"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95B66E5-15AA-4745-8A67-3CE257BEE3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C844A45-21B3-834A-A491-E4E4B9DC117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039FDB-18A0-074D-8BA3-A4C3DE896AF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6D13E5-4CEC-3A4A-8E5D-AFCEE7512EEC}" type="slidenum"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32284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E7A52F-9D89-7442-A8E9-48D1527B5F6B}" type="datetimeFigureOut">
              <a:rPr lang="en-US" smtClean="0"/>
              <a:t>4/14/2021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9C7E07-3C67-C64C-8DA0-0404F6303970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25283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0190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597782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6562235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219075" y="4400550"/>
            <a:ext cx="6286500" cy="4743450"/>
          </a:xfrm>
        </p:spPr>
        <p:txBody>
          <a:bodyPr/>
          <a:lstStyle/>
          <a:p>
            <a:pPr lvl="0"/>
            <a:endParaRPr lang="es-MX" sz="1100" b="1" dirty="0"/>
          </a:p>
          <a:p>
            <a:pPr lvl="0"/>
            <a:endParaRPr lang="es-MX" sz="110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09812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35286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132727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599516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685800" y="1162050"/>
            <a:ext cx="5486400" cy="30861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625473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6658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00125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76435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439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95140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56565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384365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9554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894297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688801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86323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297724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448785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215987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218248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1490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162308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24415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414300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41041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836603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685800" y="4411567"/>
            <a:ext cx="5486400" cy="3600450"/>
          </a:xfrm>
        </p:spPr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45577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83842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>
          <a:xfrm>
            <a:off x="161925" y="4400550"/>
            <a:ext cx="6448425" cy="4562475"/>
          </a:xfrm>
        </p:spPr>
        <p:txBody>
          <a:bodyPr/>
          <a:lstStyle/>
          <a:p>
            <a:endParaRPr lang="es-EC" sz="1050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81105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9C7E07-3C67-C64C-8DA0-0404F6303970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0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6987D-0137-DE42-B76B-FF621E808D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>
            <a:lvl1pPr algn="l">
              <a:defRPr sz="6000" b="1" i="0" spc="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26C18C3-ED25-DD4B-BA72-24932D54DE37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1" y="758752"/>
            <a:ext cx="6099248" cy="6099248"/>
            <a:chOff x="0" y="12289"/>
            <a:chExt cx="3550" cy="3551"/>
          </a:xfrm>
        </p:grpSpPr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C07CC263-2515-F147-8CC5-F8E9FF9FA8E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43B40037-7481-524B-8685-404D965690F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7B759713-8408-EE47-9394-3DA6F5E4B62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276A9CD7-E675-3048-86D3-3546A2F6B45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953337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8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69706A2-3726-FE4E-B923-E75D48597816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71085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>
            <a:extLst>
              <a:ext uri="{FF2B5EF4-FFF2-40B4-BE49-F238E27FC236}">
                <a16:creationId xmlns:a16="http://schemas.microsoft.com/office/drawing/2014/main" id="{BDEF3328-825B-3946-8472-DB93D6A32867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4E4E09DF-AF21-0E4A-9838-14DFBFFED7D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653F54AE-9BC1-3A45-A129-4028EADE4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254F6D22-4944-974A-999E-F9E22F15952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64023" y="2300984"/>
            <a:ext cx="4827178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3A0EE708-F36B-444B-9A8B-D48D69535E45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362700" y="2300984"/>
            <a:ext cx="4764829" cy="404216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0" indent="0">
              <a:buNone/>
              <a:defRPr sz="18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799146"/>
            <a:ext cx="482717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Content Placeholder 3">
            <a:extLst>
              <a:ext uri="{FF2B5EF4-FFF2-40B4-BE49-F238E27FC236}">
                <a16:creationId xmlns:a16="http://schemas.microsoft.com/office/drawing/2014/main" id="{E40D4044-0F7B-0647-BAB5-16B23EBD9ECD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799146"/>
            <a:ext cx="4756241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ED51C063-0222-064B-8A2E-485FE9EAC10D}"/>
              </a:ext>
            </a:extLst>
          </p:cNvPr>
          <p:cNvCxnSpPr>
            <a:cxnSpLocks/>
          </p:cNvCxnSpPr>
          <p:nvPr userDrawn="1"/>
        </p:nvCxnSpPr>
        <p:spPr>
          <a:xfrm>
            <a:off x="63627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14D182-A7DD-4F7B-B207-262854316EDA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0B29252-5D0B-4B9D-9FBD-8EC0929FE096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B4FEF6-E217-4110-BBF5-C4B77ADC845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504253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>
            <a:extLst>
              <a:ext uri="{FF2B5EF4-FFF2-40B4-BE49-F238E27FC236}">
                <a16:creationId xmlns:a16="http://schemas.microsoft.com/office/drawing/2014/main" id="{868B08E5-2F7C-7749-8BDF-386EAF974BB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38" name="Freeform 37">
              <a:extLst>
                <a:ext uri="{FF2B5EF4-FFF2-40B4-BE49-F238E27FC236}">
                  <a16:creationId xmlns:a16="http://schemas.microsoft.com/office/drawing/2014/main" id="{F3E300C0-0B72-9048-9E16-2166E1A88FE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9" name="Freeform 38">
              <a:extLst>
                <a:ext uri="{FF2B5EF4-FFF2-40B4-BE49-F238E27FC236}">
                  <a16:creationId xmlns:a16="http://schemas.microsoft.com/office/drawing/2014/main" id="{E4AA520D-9D51-3A42-B9B1-DF72169BC8DB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D5F2735E-137C-DB47-AEF0-EFC871A32373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6147D10-E7D7-8F40-AF69-7263987293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52500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7" name="Content Placeholder 3">
            <a:extLst>
              <a:ext uri="{FF2B5EF4-FFF2-40B4-BE49-F238E27FC236}">
                <a16:creationId xmlns:a16="http://schemas.microsoft.com/office/drawing/2014/main" id="{E81957B7-CEA6-A446-A203-471CF9A57F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52500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id="{057DFE0A-61D9-1B48-8196-EA94D04685DD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4569372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1" name="Content Placeholder 3">
            <a:extLst>
              <a:ext uri="{FF2B5EF4-FFF2-40B4-BE49-F238E27FC236}">
                <a16:creationId xmlns:a16="http://schemas.microsoft.com/office/drawing/2014/main" id="{C946754A-F105-644E-99A4-DC80B9944243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4569372" y="2799146"/>
            <a:ext cx="3050628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">
            <a:extLst>
              <a:ext uri="{FF2B5EF4-FFF2-40B4-BE49-F238E27FC236}">
                <a16:creationId xmlns:a16="http://schemas.microsoft.com/office/drawing/2014/main" id="{368648FC-FC9A-5645-8F0C-390FFFAE180D}"/>
              </a:ext>
            </a:extLst>
          </p:cNvPr>
          <p:cNvSpPr>
            <a:spLocks noGrp="1"/>
          </p:cNvSpPr>
          <p:nvPr>
            <p:ph type="body" idx="12"/>
          </p:nvPr>
        </p:nvSpPr>
        <p:spPr>
          <a:xfrm>
            <a:off x="8187017" y="2300156"/>
            <a:ext cx="3036477" cy="404216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>
            <a:lvl1pPr marL="0" indent="0">
              <a:buNone/>
              <a:defRPr lang="en-US" sz="1800" spc="0" baseline="0" dirty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id="{BBB849DC-B114-D145-9879-4FE0688BF57E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87017" y="2799146"/>
            <a:ext cx="3036477" cy="1942138"/>
          </a:xfrm>
          <a:prstGeom prst="rect">
            <a:avLst/>
          </a:prstGeom>
        </p:spPr>
        <p:txBody>
          <a:bodyPr lIns="0" tIns="0" rIns="0" bIns="0" anchor="t" anchorCtr="0">
            <a:normAutofit/>
          </a:bodyPr>
          <a:lstStyle>
            <a:lvl1pPr marL="285750" indent="-285750">
              <a:lnSpc>
                <a:spcPct val="100000"/>
              </a:lnSpc>
              <a:buFont typeface="Wingdings" pitchFamily="2" charset="2"/>
              <a:buChar char="§"/>
              <a:defRPr sz="1600">
                <a:latin typeface="+mn-lt"/>
              </a:defRPr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9F0C4CE5-5F02-B143-8FD1-1B235D270DAC}"/>
              </a:ext>
            </a:extLst>
          </p:cNvPr>
          <p:cNvCxnSpPr>
            <a:cxnSpLocks/>
          </p:cNvCxnSpPr>
          <p:nvPr userDrawn="1"/>
        </p:nvCxnSpPr>
        <p:spPr>
          <a:xfrm>
            <a:off x="4569372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289A8C14-DB28-F34E-8098-168D4C75AF23}"/>
              </a:ext>
            </a:extLst>
          </p:cNvPr>
          <p:cNvCxnSpPr>
            <a:cxnSpLocks/>
          </p:cNvCxnSpPr>
          <p:nvPr userDrawn="1"/>
        </p:nvCxnSpPr>
        <p:spPr>
          <a:xfrm>
            <a:off x="8187017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0FA07F3-F8E4-4505-85EC-22734AC6879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5165D22-FEF5-4F30-8822-5D2378806A9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40F86B-3DA3-4708-AAF5-387BA115C41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2279487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52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4800" userDrawn="1">
          <p15:clr>
            <a:srgbClr val="FBAE40"/>
          </p15:clr>
        </p15:guide>
        <p15:guide id="11" pos="2880" userDrawn="1">
          <p15:clr>
            <a:srgbClr val="FBAE40"/>
          </p15:clr>
        </p15:guide>
        <p15:guide id="12" orient="horz" pos="1752" userDrawn="1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467E05B6-B7CB-1E4F-96BA-4B8CFE8B63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51DEB652-BD6A-BD41-B85E-704D2C41A1C4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A8C895-11B9-EA40-B0F8-0F4FE98815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C47A1EE0-4011-3749-B01C-FC489EEDF880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7EED68A-6660-2643-BBFB-B6AB92A7C227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ECF9FB8-F6C7-C54D-99F4-11FDF26D7F92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6C7C62D-7D3B-934C-AFF9-0F10E727B42E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F85D552-3AFC-4D21-A944-9D41E128A96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BE8C2EDB-9C70-49A2-865C-E5CD77D3E741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3655" y="3841846"/>
            <a:ext cx="4838700" cy="636754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3">
            <a:extLst>
              <a:ext uri="{FF2B5EF4-FFF2-40B4-BE49-F238E27FC236}">
                <a16:creationId xmlns:a16="http://schemas.microsoft.com/office/drawing/2014/main" id="{EE50320A-D017-45C6-9986-94BC43911E9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3655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673EB498-F5D2-4E15-990A-2AFA4A377CB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952500" y="5017901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1F528150-326B-4BB3-AC38-7FC805DB6BA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952500" y="4646997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20EBEFF7-AECA-409B-9ACC-A63A168283B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6399647" y="2656904"/>
            <a:ext cx="4838700" cy="574318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3">
            <a:extLst>
              <a:ext uri="{FF2B5EF4-FFF2-40B4-BE49-F238E27FC236}">
                <a16:creationId xmlns:a16="http://schemas.microsoft.com/office/drawing/2014/main" id="{29E4D063-8666-4D7A-B8C8-2B9383F798E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>
          <a:xfrm>
            <a:off x="6399647" y="2286000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717B7CD-A4F9-444E-82B9-8914CB5748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399647" y="3841846"/>
            <a:ext cx="4838700" cy="908340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+mn-lt"/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3">
            <a:extLst>
              <a:ext uri="{FF2B5EF4-FFF2-40B4-BE49-F238E27FC236}">
                <a16:creationId xmlns:a16="http://schemas.microsoft.com/office/drawing/2014/main" id="{2CF285B7-A950-4326-A4D5-F5D542D2D65B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6399647" y="3470942"/>
            <a:ext cx="4838700" cy="315915"/>
          </a:xfrm>
        </p:spPr>
        <p:txBody>
          <a:bodyPr>
            <a:noAutofit/>
          </a:bodyPr>
          <a:lstStyle>
            <a:lvl1pPr>
              <a:buNone/>
              <a:defRPr sz="1800" b="0" spc="0" baseline="0">
                <a:solidFill>
                  <a:schemeClr val="tx2"/>
                </a:solidFill>
                <a:latin typeface="+mj-lt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C45E38A-5516-4C3E-88FC-0DCBD876054B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4225273-038D-4F51-A093-83D80104F21A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F24E14-E0E0-44FA-A4AA-FA63A858730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601358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304">
          <p15:clr>
            <a:srgbClr val="FBAE40"/>
          </p15:clr>
        </p15:guide>
        <p15:guide id="4" pos="5736">
          <p15:clr>
            <a:srgbClr val="FBAE40"/>
          </p15:clr>
        </p15:guide>
        <p15:guide id="5" pos="1944">
          <p15:clr>
            <a:srgbClr val="FBAE40"/>
          </p15:clr>
        </p15:guide>
        <p15:guide id="6" pos="4008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440">
          <p15:clr>
            <a:srgbClr val="FBAE40"/>
          </p15:clr>
        </p15:guide>
        <p15:guide id="9" orient="horz" pos="552">
          <p15:clr>
            <a:srgbClr val="FBAE40"/>
          </p15:clr>
        </p15:guide>
        <p15:guide id="10" pos="5352">
          <p15:clr>
            <a:srgbClr val="FBAE40"/>
          </p15:clr>
        </p15:guide>
        <p15:guide id="11" pos="3648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ank You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29">
            <a:extLst>
              <a:ext uri="{FF2B5EF4-FFF2-40B4-BE49-F238E27FC236}">
                <a16:creationId xmlns:a16="http://schemas.microsoft.com/office/drawing/2014/main" id="{BB778BC5-5409-574B-96E2-B45CDD940DF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896100" y="5102063"/>
            <a:ext cx="4914900" cy="588795"/>
          </a:xfrm>
        </p:spPr>
        <p:txBody>
          <a:bodyPr lIns="0" tIns="0" rIns="0" bIns="0" anchor="b">
            <a:noAutofit/>
          </a:bodyPr>
          <a:lstStyle>
            <a:lvl1pPr marL="0" indent="0">
              <a:buNone/>
              <a:defRPr sz="1600" b="0" i="0">
                <a:solidFill>
                  <a:schemeClr val="tx2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32916F3A-28FA-9A4B-A780-0D687D9328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07623" y="3591098"/>
            <a:ext cx="4903377" cy="1057791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26" name="Title 1">
            <a:extLst>
              <a:ext uri="{FF2B5EF4-FFF2-40B4-BE49-F238E27FC236}">
                <a16:creationId xmlns:a16="http://schemas.microsoft.com/office/drawing/2014/main" id="{E29321F6-59C5-6E4C-A846-6AD00848A4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07623" y="2173658"/>
            <a:ext cx="49033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AB5C3BF3-A164-DD48-BD02-4587489DA105}"/>
              </a:ext>
            </a:extLst>
          </p:cNvPr>
          <p:cNvCxnSpPr>
            <a:cxnSpLocks/>
          </p:cNvCxnSpPr>
          <p:nvPr userDrawn="1"/>
        </p:nvCxnSpPr>
        <p:spPr>
          <a:xfrm>
            <a:off x="6896100" y="3233703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Picture Placeholder 2">
            <a:extLst>
              <a:ext uri="{FF2B5EF4-FFF2-40B4-BE49-F238E27FC236}">
                <a16:creationId xmlns:a16="http://schemas.microsoft.com/office/drawing/2014/main" id="{F8C225AD-C009-894E-8AFA-C94EAA06509C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6096000" cy="6858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FEF81ED-50DF-3946-87D9-407C13C3CE9F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8870040" y="0"/>
            <a:ext cx="3325208" cy="3325208"/>
            <a:chOff x="0" y="12289"/>
            <a:chExt cx="3550" cy="3551"/>
          </a:xfrm>
        </p:grpSpPr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4B6857A0-601C-9C40-ADB4-7927C7A4ECA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31562ACC-ECB3-4841-A52C-00DAFF438EBF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Freeform 32">
              <a:extLst>
                <a:ext uri="{FF2B5EF4-FFF2-40B4-BE49-F238E27FC236}">
                  <a16:creationId xmlns:a16="http://schemas.microsoft.com/office/drawing/2014/main" id="{77C317B8-91B4-7040-AB8C-CE822CA28AA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9991307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806C6F65-35CD-D64B-992A-0C1C1E00384D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7" name="AutoShape 24">
              <a:extLst>
                <a:ext uri="{FF2B5EF4-FFF2-40B4-BE49-F238E27FC236}">
                  <a16:creationId xmlns:a16="http://schemas.microsoft.com/office/drawing/2014/main" id="{CFD467E2-FF13-7E4F-BEF9-EA1A17665B2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8" name="Freeform 7">
              <a:extLst>
                <a:ext uri="{FF2B5EF4-FFF2-40B4-BE49-F238E27FC236}">
                  <a16:creationId xmlns:a16="http://schemas.microsoft.com/office/drawing/2014/main" id="{CA85A327-3157-B442-993A-6900F7124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9A459CB4-74AF-0544-AB1E-7CC6D10F84EB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0" name="Freeform 9">
              <a:extLst>
                <a:ext uri="{FF2B5EF4-FFF2-40B4-BE49-F238E27FC236}">
                  <a16:creationId xmlns:a16="http://schemas.microsoft.com/office/drawing/2014/main" id="{95A20BFD-9142-D64A-A78A-61B75FCA0D76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B80736DF-C890-DB47-AEAA-D3D92505E632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2" name="Title 1">
            <a:extLst>
              <a:ext uri="{FF2B5EF4-FFF2-40B4-BE49-F238E27FC236}">
                <a16:creationId xmlns:a16="http://schemas.microsoft.com/office/drawing/2014/main" id="{39F93F26-ED5C-E74E-BFBD-E3054DC1B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 spc="50" baseline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F0FD074-81E2-0D4E-8446-C5B415B238A0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4655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 Placeholder 29">
            <a:extLst>
              <a:ext uri="{FF2B5EF4-FFF2-40B4-BE49-F238E27FC236}">
                <a16:creationId xmlns:a16="http://schemas.microsoft.com/office/drawing/2014/main" id="{58AAB058-5FFC-9E4E-AD2E-FB1B4EE5102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52500" y="2818296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29">
            <a:extLst>
              <a:ext uri="{FF2B5EF4-FFF2-40B4-BE49-F238E27FC236}">
                <a16:creationId xmlns:a16="http://schemas.microsoft.com/office/drawing/2014/main" id="{18ABDA74-C3EC-274D-BE87-AC5B825A2A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A3DDE02E-BC75-2645-8725-CA2CFD327A3C}"/>
              </a:ext>
            </a:extLst>
          </p:cNvPr>
          <p:cNvCxnSpPr>
            <a:cxnSpLocks/>
          </p:cNvCxnSpPr>
          <p:nvPr userDrawn="1"/>
        </p:nvCxnSpPr>
        <p:spPr>
          <a:xfrm>
            <a:off x="3663043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 Placeholder 29">
            <a:extLst>
              <a:ext uri="{FF2B5EF4-FFF2-40B4-BE49-F238E27FC236}">
                <a16:creationId xmlns:a16="http://schemas.microsoft.com/office/drawing/2014/main" id="{3ABA9FD1-9B74-F14F-81EF-7B3407196B03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2818296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0E9E9D03-0186-5B4C-A73F-95ADCD08A4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E01EE6FD-FABB-AD48-92DA-19805B502918}"/>
              </a:ext>
            </a:extLst>
          </p:cNvPr>
          <p:cNvCxnSpPr>
            <a:cxnSpLocks/>
          </p:cNvCxnSpPr>
          <p:nvPr userDrawn="1"/>
        </p:nvCxnSpPr>
        <p:spPr>
          <a:xfrm>
            <a:off x="952500" y="4248119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 Placeholder 29">
            <a:extLst>
              <a:ext uri="{FF2B5EF4-FFF2-40B4-BE49-F238E27FC236}">
                <a16:creationId xmlns:a16="http://schemas.microsoft.com/office/drawing/2014/main" id="{F953BCFF-5CB8-784F-ACC1-A14670E62196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52500" y="513129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29">
            <a:extLst>
              <a:ext uri="{FF2B5EF4-FFF2-40B4-BE49-F238E27FC236}">
                <a16:creationId xmlns:a16="http://schemas.microsoft.com/office/drawing/2014/main" id="{97DCC038-CDD3-1D48-B8BA-2617616935C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93BB36CC-7349-334D-A028-58D01025E726}"/>
              </a:ext>
            </a:extLst>
          </p:cNvPr>
          <p:cNvCxnSpPr>
            <a:cxnSpLocks/>
          </p:cNvCxnSpPr>
          <p:nvPr userDrawn="1"/>
        </p:nvCxnSpPr>
        <p:spPr>
          <a:xfrm>
            <a:off x="3663043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4" name="Text Placeholder 29">
            <a:extLst>
              <a:ext uri="{FF2B5EF4-FFF2-40B4-BE49-F238E27FC236}">
                <a16:creationId xmlns:a16="http://schemas.microsoft.com/office/drawing/2014/main" id="{C20DFC6E-CE65-E94B-921D-38F386E173F2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63042" y="513129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29">
            <a:extLst>
              <a:ext uri="{FF2B5EF4-FFF2-40B4-BE49-F238E27FC236}">
                <a16:creationId xmlns:a16="http://schemas.microsoft.com/office/drawing/2014/main" id="{773FBF72-A3D8-2F4E-BAD2-2755F0BE4A47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402C0D4-D9C4-F547-B996-38177302A3DC}"/>
              </a:ext>
            </a:extLst>
          </p:cNvPr>
          <p:cNvCxnSpPr>
            <a:cxnSpLocks/>
          </p:cNvCxnSpPr>
          <p:nvPr userDrawn="1"/>
        </p:nvCxnSpPr>
        <p:spPr>
          <a:xfrm>
            <a:off x="6367055" y="4252111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 Placeholder 29">
            <a:extLst>
              <a:ext uri="{FF2B5EF4-FFF2-40B4-BE49-F238E27FC236}">
                <a16:creationId xmlns:a16="http://schemas.microsoft.com/office/drawing/2014/main" id="{9B18A1DC-4A61-514B-9F70-1DCC893EBB17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>
          <a:xfrm>
            <a:off x="6367054" y="513129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29">
            <a:extLst>
              <a:ext uri="{FF2B5EF4-FFF2-40B4-BE49-F238E27FC236}">
                <a16:creationId xmlns:a16="http://schemas.microsoft.com/office/drawing/2014/main" id="{DD138509-2AA1-D540-90D6-288474956619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054" y="4522803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spcBef>
                <a:spcPts val="400"/>
              </a:spcBef>
              <a:buNone/>
              <a:defRPr sz="1800" b="0" i="0">
                <a:solidFill>
                  <a:schemeClr val="tx2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2655503-4608-4F79-A5D4-B2F67958F263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DAFA395-FE4C-4A99-A74E-57757D8473E1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0A6A117-A0E8-43E1-9120-CE3B8B97667F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093066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C82066DD-D313-D148-89C7-338EB873A730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5BBD7C7-99D1-E841-A081-6912D1F2B85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27A14EE-CB79-754A-8B19-EB9874B3158E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35B38B80-C3D3-4C47-B468-C41A8FF36F2A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14" name="Picture Placeholder 2">
            <a:extLst>
              <a:ext uri="{FF2B5EF4-FFF2-40B4-BE49-F238E27FC236}">
                <a16:creationId xmlns:a16="http://schemas.microsoft.com/office/drawing/2014/main" id="{F0C4E8C2-3240-594A-9D5E-1BCD1AF44C5E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22543"/>
            <a:ext cx="6096000" cy="6903086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D23F761-57FC-3649-AE84-0C3EF95EF561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Text Placeholder 29">
            <a:extLst>
              <a:ext uri="{FF2B5EF4-FFF2-40B4-BE49-F238E27FC236}">
                <a16:creationId xmlns:a16="http://schemas.microsoft.com/office/drawing/2014/main" id="{E66F2BC9-2F8A-1543-9AFD-9BAB0E75B3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499" y="2289363"/>
            <a:ext cx="4572001" cy="2795232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00000"/>
              </a:lnSpc>
              <a:buNone/>
              <a:defRPr sz="16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A64E0B3-57C5-4DAF-8531-F39610E77C09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7E0EC46-C626-4D58-AB64-0B3B850D1482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F25D00C-8F5C-4528-87FA-F9431D96755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737695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6" pos="3480" userDrawn="1">
          <p15:clr>
            <a:srgbClr val="FBAE40"/>
          </p15:clr>
        </p15:guide>
        <p15:guide id="7" orient="horz" pos="1440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50E2385F-F6FA-D345-AF77-A9EE8E49310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1998" cy="685800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8" name="Title 1">
            <a:extLst>
              <a:ext uri="{FF2B5EF4-FFF2-40B4-BE49-F238E27FC236}">
                <a16:creationId xmlns:a16="http://schemas.microsoft.com/office/drawing/2014/main" id="{8D492973-78E3-D34E-835E-CF2D45170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93943" y="3045437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100" b="1" i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4BE3A3D6-A0AD-C84D-8B2A-743F5F95432E}"/>
              </a:ext>
            </a:extLst>
          </p:cNvPr>
          <p:cNvCxnSpPr>
            <a:cxnSpLocks/>
          </p:cNvCxnSpPr>
          <p:nvPr userDrawn="1"/>
        </p:nvCxnSpPr>
        <p:spPr>
          <a:xfrm>
            <a:off x="7154721" y="4003877"/>
            <a:ext cx="2133600" cy="3992"/>
          </a:xfrm>
          <a:prstGeom prst="line">
            <a:avLst/>
          </a:prstGeom>
          <a:ln w="101600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F4CB38BE-0FF2-694C-AA3C-D73DBF7C332C}"/>
              </a:ext>
            </a:extLst>
          </p:cNvPr>
          <p:cNvGrpSpPr>
            <a:grpSpLocks/>
          </p:cNvGrpSpPr>
          <p:nvPr userDrawn="1"/>
        </p:nvGrpSpPr>
        <p:grpSpPr bwMode="auto">
          <a:xfrm rot="10800000">
            <a:off x="9509760" y="-3"/>
            <a:ext cx="2682238" cy="2682238"/>
            <a:chOff x="0" y="12289"/>
            <a:chExt cx="3550" cy="3551"/>
          </a:xfrm>
          <a:solidFill>
            <a:schemeClr val="tx1"/>
          </a:solidFill>
        </p:grpSpPr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F0257420-2EA0-6348-8B9E-1414F5297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4" name="Freeform 23">
              <a:extLst>
                <a:ext uri="{FF2B5EF4-FFF2-40B4-BE49-F238E27FC236}">
                  <a16:creationId xmlns:a16="http://schemas.microsoft.com/office/drawing/2014/main" id="{7FE65C23-C0EF-BB41-884A-01C2A7356159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F73F5EB6-53C7-D44C-9003-FB5A81F9890D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5788918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7104">
          <p15:clr>
            <a:srgbClr val="FBAE40"/>
          </p15:clr>
        </p15:guide>
        <p15:guide id="3" pos="4344" userDrawn="1">
          <p15:clr>
            <a:srgbClr val="FBAE40"/>
          </p15:clr>
        </p15:guide>
        <p15:guide id="4" pos="4560" userDrawn="1">
          <p15:clr>
            <a:srgbClr val="FBAE40"/>
          </p15:clr>
        </p15:guide>
        <p15:guide id="8" orient="horz" pos="1848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hart Placeholder 5">
            <a:extLst>
              <a:ext uri="{FF2B5EF4-FFF2-40B4-BE49-F238E27FC236}">
                <a16:creationId xmlns:a16="http://schemas.microsoft.com/office/drawing/2014/main" id="{75992517-0394-6B43-B15D-2A86A34512F3}"/>
              </a:ext>
            </a:extLst>
          </p:cNvPr>
          <p:cNvSpPr>
            <a:spLocks noGrp="1"/>
          </p:cNvSpPr>
          <p:nvPr>
            <p:ph type="chart" sz="quarter" idx="10"/>
          </p:nvPr>
        </p:nvSpPr>
        <p:spPr>
          <a:xfrm>
            <a:off x="952500" y="1939108"/>
            <a:ext cx="10352810" cy="411070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chart</a:t>
            </a:r>
            <a:endParaRPr lang="en-US" dirty="0"/>
          </a:p>
        </p:txBody>
      </p:sp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71012B1-809A-45CE-9FED-46D08DC8C42B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FB6FA27-6601-4107-A3C9-808CB4430246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19432A-F8B5-4A96-AEE6-2E159658D5DD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0658628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1392" userDrawn="1">
          <p15:clr>
            <a:srgbClr val="FBAE40"/>
          </p15:clr>
        </p15:guide>
        <p15:guide id="10" orient="horz" pos="552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109B023A-F28F-184D-BA48-3F1C0502AE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Table Placeholder 2">
            <a:extLst>
              <a:ext uri="{FF2B5EF4-FFF2-40B4-BE49-F238E27FC236}">
                <a16:creationId xmlns:a16="http://schemas.microsoft.com/office/drawing/2014/main" id="{1506B022-475A-6647-98FF-D5C319A0C7C4}"/>
              </a:ext>
            </a:extLst>
          </p:cNvPr>
          <p:cNvSpPr>
            <a:spLocks noGrp="1"/>
          </p:cNvSpPr>
          <p:nvPr>
            <p:ph type="tbl" sz="quarter" idx="10"/>
          </p:nvPr>
        </p:nvSpPr>
        <p:spPr>
          <a:xfrm>
            <a:off x="952500" y="2209800"/>
            <a:ext cx="10287000" cy="2593109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B2411D2-78FE-46C1-9EA9-C6A882903B53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4DAF8F-82DB-4DBE-9041-71217A4516CB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2F761B-6706-439D-9C75-43E751AB195C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013107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>
          <p15:clr>
            <a:srgbClr val="FBAE40"/>
          </p15:clr>
        </p15:guide>
        <p15:guide id="3" pos="2880">
          <p15:clr>
            <a:srgbClr val="FBAE40"/>
          </p15:clr>
        </p15:guide>
        <p15:guide id="4" pos="5160">
          <p15:clr>
            <a:srgbClr val="FBAE40"/>
          </p15:clr>
        </p15:guide>
        <p15:guide id="5" pos="2520">
          <p15:clr>
            <a:srgbClr val="FBAE40"/>
          </p15:clr>
        </p15:guide>
        <p15:guide id="6" pos="4800">
          <p15:clr>
            <a:srgbClr val="FBAE40"/>
          </p15:clr>
        </p15:guide>
        <p15:guide id="7" orient="horz" pos="1224">
          <p15:clr>
            <a:srgbClr val="FBAE40"/>
          </p15:clr>
        </p15:guide>
        <p15:guide id="8" orient="horz" pos="1392">
          <p15:clr>
            <a:srgbClr val="FBAE40"/>
          </p15:clr>
        </p15:guide>
        <p15:guide id="10" orient="horz" pos="552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>
            <a:extLst>
              <a:ext uri="{FF2B5EF4-FFF2-40B4-BE49-F238E27FC236}">
                <a16:creationId xmlns:a16="http://schemas.microsoft.com/office/drawing/2014/main" id="{A5C37098-CEB2-1E45-989B-3DD92F3B1A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2476500"/>
            <a:ext cx="7132320" cy="3289971"/>
          </a:xfrm>
          <a:prstGeom prst="rect">
            <a:avLst/>
          </a:prstGeom>
          <a:ln>
            <a:noFill/>
          </a:ln>
        </p:spPr>
        <p:txBody>
          <a:bodyPr lIns="0" tIns="0" rIns="0" bIns="0" anchor="t" anchorCtr="0">
            <a:normAutofit/>
          </a:bodyPr>
          <a:lstStyle>
            <a:lvl1pPr>
              <a:lnSpc>
                <a:spcPct val="100000"/>
              </a:lnSpc>
              <a:defRPr sz="2800" b="0" i="0">
                <a:solidFill>
                  <a:schemeClr val="bg1"/>
                </a:solidFill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902327D-DBD4-7A4E-ABF2-A946A559A8AD}"/>
              </a:ext>
            </a:extLst>
          </p:cNvPr>
          <p:cNvSpPr txBox="1"/>
          <p:nvPr userDrawn="1"/>
        </p:nvSpPr>
        <p:spPr>
          <a:xfrm>
            <a:off x="699948" y="548291"/>
            <a:ext cx="158937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0" b="1" dirty="0">
                <a:solidFill>
                  <a:schemeClr val="bg1"/>
                </a:solidFill>
              </a:rPr>
              <a:t>“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ACB4ADD-D9F4-984E-B29D-A2CF6D19E810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19" name="AutoShape 24">
              <a:extLst>
                <a:ext uri="{FF2B5EF4-FFF2-40B4-BE49-F238E27FC236}">
                  <a16:creationId xmlns:a16="http://schemas.microsoft.com/office/drawing/2014/main" id="{5017C477-A988-7041-8A67-3D8294D6AD7C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206D7F37-5DD1-A24E-9CCA-84B2A168554D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1" name="Freeform 20">
              <a:extLst>
                <a:ext uri="{FF2B5EF4-FFF2-40B4-BE49-F238E27FC236}">
                  <a16:creationId xmlns:a16="http://schemas.microsoft.com/office/drawing/2014/main" id="{A6E321C8-096C-1B41-B14F-4CA7AE04B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2" name="Freeform 21">
              <a:extLst>
                <a:ext uri="{FF2B5EF4-FFF2-40B4-BE49-F238E27FC236}">
                  <a16:creationId xmlns:a16="http://schemas.microsoft.com/office/drawing/2014/main" id="{32B3FDD4-EB13-F44F-99D0-BFAB06F00B3A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3" name="Freeform 22">
              <a:extLst>
                <a:ext uri="{FF2B5EF4-FFF2-40B4-BE49-F238E27FC236}">
                  <a16:creationId xmlns:a16="http://schemas.microsoft.com/office/drawing/2014/main" id="{A20BCBD2-A735-0C43-8C55-B384372AC62C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669A90A7-BF26-684E-8C8B-638053DA1234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5" name="Freeform 24">
              <a:extLst>
                <a:ext uri="{FF2B5EF4-FFF2-40B4-BE49-F238E27FC236}">
                  <a16:creationId xmlns:a16="http://schemas.microsoft.com/office/drawing/2014/main" id="{861D8E86-886A-8744-BC4C-FE82B02438F1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2D967470-E96E-8843-AAD2-E0C8B8077934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C8A27D09-765D-3949-BCCA-238C3514D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447829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560">
          <p15:clr>
            <a:srgbClr val="FBAE40"/>
          </p15:clr>
        </p15:guide>
        <p15:guide id="8" orient="horz" pos="1752" userDrawn="1">
          <p15:clr>
            <a:srgbClr val="FBAE40"/>
          </p15:clr>
        </p15:guide>
        <p15:guide id="9" orient="horz" pos="1248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A7D9F21A-75CF-6045-8FA1-C4F4E21B699C}"/>
              </a:ext>
            </a:extLst>
          </p:cNvPr>
          <p:cNvGrpSpPr>
            <a:grpSpLocks/>
          </p:cNvGrpSpPr>
          <p:nvPr userDrawn="1"/>
        </p:nvGrpSpPr>
        <p:grpSpPr bwMode="auto">
          <a:xfrm rot="16200000" flipV="1">
            <a:off x="0" y="3900132"/>
            <a:ext cx="2959226" cy="2959226"/>
            <a:chOff x="0" y="12289"/>
            <a:chExt cx="3550" cy="3551"/>
          </a:xfrm>
        </p:grpSpPr>
        <p:sp>
          <p:nvSpPr>
            <p:cNvPr id="26" name="Freeform 25">
              <a:extLst>
                <a:ext uri="{FF2B5EF4-FFF2-40B4-BE49-F238E27FC236}">
                  <a16:creationId xmlns:a16="http://schemas.microsoft.com/office/drawing/2014/main" id="{AEA7E377-BB07-FA43-B532-10A92EE03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2289"/>
              <a:ext cx="1789" cy="2386"/>
            </a:xfrm>
            <a:custGeom>
              <a:avLst/>
              <a:gdLst>
                <a:gd name="T0" fmla="*/ 0 w 1789"/>
                <a:gd name="T1" fmla="+- 0 12290 12290"/>
                <a:gd name="T2" fmla="*/ 12290 h 2386"/>
                <a:gd name="T3" fmla="*/ 0 w 1789"/>
                <a:gd name="T4" fmla="+- 0 13484 12290"/>
                <a:gd name="T5" fmla="*/ 13484 h 2386"/>
                <a:gd name="T6" fmla="*/ 1192 w 1789"/>
                <a:gd name="T7" fmla="+- 0 14676 12290"/>
                <a:gd name="T8" fmla="*/ 14676 h 2386"/>
                <a:gd name="T9" fmla="*/ 1789 w 1789"/>
                <a:gd name="T10" fmla="+- 0 14079 12290"/>
                <a:gd name="T11" fmla="*/ 14079 h 2386"/>
                <a:gd name="T12" fmla="*/ 0 w 1789"/>
                <a:gd name="T13" fmla="+- 0 12290 12290"/>
                <a:gd name="T14" fmla="*/ 12290 h 2386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  <a:cxn ang="0">
                  <a:pos x="T12" y="T14"/>
                </a:cxn>
              </a:cxnLst>
              <a:rect l="0" t="0" r="r" b="b"/>
              <a:pathLst>
                <a:path w="1789" h="2386">
                  <a:moveTo>
                    <a:pt x="0" y="0"/>
                  </a:moveTo>
                  <a:lnTo>
                    <a:pt x="0" y="1194"/>
                  </a:lnTo>
                  <a:lnTo>
                    <a:pt x="1192" y="2386"/>
                  </a:lnTo>
                  <a:lnTo>
                    <a:pt x="1789" y="178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7" name="Freeform 26">
              <a:extLst>
                <a:ext uri="{FF2B5EF4-FFF2-40B4-BE49-F238E27FC236}">
                  <a16:creationId xmlns:a16="http://schemas.microsoft.com/office/drawing/2014/main" id="{F18DE645-B3D5-2F4E-AAD6-002FEF13A310}"/>
                </a:ext>
              </a:extLst>
            </p:cNvPr>
            <p:cNvSpPr>
              <a:spLocks/>
            </p:cNvSpPr>
            <p:nvPr/>
          </p:nvSpPr>
          <p:spPr bwMode="auto">
            <a:xfrm>
              <a:off x="0" y="14678"/>
              <a:ext cx="1162" cy="1162"/>
            </a:xfrm>
            <a:custGeom>
              <a:avLst/>
              <a:gdLst>
                <a:gd name="T0" fmla="*/ 0 w 1162"/>
                <a:gd name="T1" fmla="+- 0 14679 14679"/>
                <a:gd name="T2" fmla="*/ 14679 h 1162"/>
                <a:gd name="T3" fmla="*/ 0 w 1162"/>
                <a:gd name="T4" fmla="+- 0 15840 14679"/>
                <a:gd name="T5" fmla="*/ 15840 h 1162"/>
                <a:gd name="T6" fmla="*/ 1161 w 1162"/>
                <a:gd name="T7" fmla="+- 0 15840 14679"/>
                <a:gd name="T8" fmla="*/ 15840 h 1162"/>
                <a:gd name="T9" fmla="*/ 0 w 1162"/>
                <a:gd name="T10" fmla="+- 0 14679 14679"/>
                <a:gd name="T11" fmla="*/ 14679 h 1162"/>
              </a:gdLst>
              <a:ahLst/>
              <a:cxnLst>
                <a:cxn ang="0">
                  <a:pos x="T0" y="T2"/>
                </a:cxn>
                <a:cxn ang="0">
                  <a:pos x="T3" y="T5"/>
                </a:cxn>
                <a:cxn ang="0">
                  <a:pos x="T6" y="T8"/>
                </a:cxn>
                <a:cxn ang="0">
                  <a:pos x="T9" y="T11"/>
                </a:cxn>
              </a:cxnLst>
              <a:rect l="0" t="0" r="r" b="b"/>
              <a:pathLst>
                <a:path w="1162" h="1162">
                  <a:moveTo>
                    <a:pt x="0" y="0"/>
                  </a:moveTo>
                  <a:lnTo>
                    <a:pt x="0" y="1161"/>
                  </a:lnTo>
                  <a:lnTo>
                    <a:pt x="1161" y="11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6" name="Freeform 35">
              <a:extLst>
                <a:ext uri="{FF2B5EF4-FFF2-40B4-BE49-F238E27FC236}">
                  <a16:creationId xmlns:a16="http://schemas.microsoft.com/office/drawing/2014/main" id="{B90F6499-BA50-2340-A026-32C79B6BFAF4}"/>
                </a:ext>
              </a:extLst>
            </p:cNvPr>
            <p:cNvSpPr>
              <a:spLocks/>
            </p:cNvSpPr>
            <p:nvPr/>
          </p:nvSpPr>
          <p:spPr bwMode="auto">
            <a:xfrm>
              <a:off x="1221" y="14675"/>
              <a:ext cx="2329" cy="1165"/>
            </a:xfrm>
            <a:custGeom>
              <a:avLst/>
              <a:gdLst>
                <a:gd name="T0" fmla="+- 0 3550 1221"/>
                <a:gd name="T1" fmla="*/ T0 w 2329"/>
                <a:gd name="T2" fmla="+- 0 15840 14676"/>
                <a:gd name="T3" fmla="*/ 15840 h 1165"/>
                <a:gd name="T4" fmla="+- 0 2386 1221"/>
                <a:gd name="T5" fmla="*/ T4 w 2329"/>
                <a:gd name="T6" fmla="+- 0 14676 14676"/>
                <a:gd name="T7" fmla="*/ 14676 h 1165"/>
                <a:gd name="T8" fmla="+- 0 1221 1221"/>
                <a:gd name="T9" fmla="*/ T8 w 2329"/>
                <a:gd name="T10" fmla="+- 0 15840 14676"/>
                <a:gd name="T11" fmla="*/ 15840 h 1165"/>
                <a:gd name="T12" fmla="+- 0 3550 1221"/>
                <a:gd name="T13" fmla="*/ T12 w 2329"/>
                <a:gd name="T14" fmla="+- 0 15840 14676"/>
                <a:gd name="T15" fmla="*/ 15840 h 1165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</a:cxnLst>
              <a:rect l="0" t="0" r="r" b="b"/>
              <a:pathLst>
                <a:path w="2329" h="1165">
                  <a:moveTo>
                    <a:pt x="2329" y="1164"/>
                  </a:moveTo>
                  <a:lnTo>
                    <a:pt x="1165" y="0"/>
                  </a:lnTo>
                  <a:lnTo>
                    <a:pt x="0" y="1164"/>
                  </a:lnTo>
                  <a:lnTo>
                    <a:pt x="2329" y="1164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8" name="Picture Placeholder 25">
            <a:extLst>
              <a:ext uri="{FF2B5EF4-FFF2-40B4-BE49-F238E27FC236}">
                <a16:creationId xmlns:a16="http://schemas.microsoft.com/office/drawing/2014/main" id="{2274C164-503B-E746-A155-849A9BC2406E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54268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itle 1">
            <a:extLst>
              <a:ext uri="{FF2B5EF4-FFF2-40B4-BE49-F238E27FC236}">
                <a16:creationId xmlns:a16="http://schemas.microsoft.com/office/drawing/2014/main" id="{E2F20AFE-B282-5146-B0D6-F2FC1B6D3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2" y="879063"/>
            <a:ext cx="75322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F777D2F0-DE3F-8343-B97A-E7FA440532FD}"/>
              </a:ext>
            </a:extLst>
          </p:cNvPr>
          <p:cNvCxnSpPr>
            <a:cxnSpLocks/>
          </p:cNvCxnSpPr>
          <p:nvPr userDrawn="1"/>
        </p:nvCxnSpPr>
        <p:spPr>
          <a:xfrm>
            <a:off x="952500" y="1939108"/>
            <a:ext cx="2133600" cy="0"/>
          </a:xfrm>
          <a:prstGeom prst="line">
            <a:avLst/>
          </a:prstGeom>
          <a:ln w="1016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Picture Placeholder 25">
            <a:extLst>
              <a:ext uri="{FF2B5EF4-FFF2-40B4-BE49-F238E27FC236}">
                <a16:creationId xmlns:a16="http://schemas.microsoft.com/office/drawing/2014/main" id="{AF1B5ED8-33F6-FB44-AA92-F0D227BB310C}"/>
              </a:ext>
            </a:extLst>
          </p:cNvPr>
          <p:cNvSpPr>
            <a:spLocks noGrp="1"/>
          </p:cNvSpPr>
          <p:nvPr>
            <p:ph type="pic" sz="quarter" idx="24"/>
          </p:nvPr>
        </p:nvSpPr>
        <p:spPr>
          <a:xfrm>
            <a:off x="3658280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2" name="Text Placeholder 29">
            <a:extLst>
              <a:ext uri="{FF2B5EF4-FFF2-40B4-BE49-F238E27FC236}">
                <a16:creationId xmlns:a16="http://schemas.microsoft.com/office/drawing/2014/main" id="{0D824BDD-2D23-C943-8FE9-60B7B23B5E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5393169"/>
            <a:ext cx="2133600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3" name="Text Placeholder 29">
            <a:extLst>
              <a:ext uri="{FF2B5EF4-FFF2-40B4-BE49-F238E27FC236}">
                <a16:creationId xmlns:a16="http://schemas.microsoft.com/office/drawing/2014/main" id="{2F3D441E-DFB1-084B-8192-C6CBECCA40B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52500" y="4986745"/>
            <a:ext cx="2133600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4" name="Text Placeholder 29">
            <a:extLst>
              <a:ext uri="{FF2B5EF4-FFF2-40B4-BE49-F238E27FC236}">
                <a16:creationId xmlns:a16="http://schemas.microsoft.com/office/drawing/2014/main" id="{25797825-E7AE-2C41-A965-E6F0D70D974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663042" y="5393169"/>
            <a:ext cx="2128157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5" name="Text Placeholder 29">
            <a:extLst>
              <a:ext uri="{FF2B5EF4-FFF2-40B4-BE49-F238E27FC236}">
                <a16:creationId xmlns:a16="http://schemas.microsoft.com/office/drawing/2014/main" id="{63C1927C-E23B-204E-9F3A-2A67D2BF702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3663042" y="4986745"/>
            <a:ext cx="2128157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6" name="Text Placeholder 29">
            <a:extLst>
              <a:ext uri="{FF2B5EF4-FFF2-40B4-BE49-F238E27FC236}">
                <a16:creationId xmlns:a16="http://schemas.microsoft.com/office/drawing/2014/main" id="{EC81F0F5-C204-7248-A336-A655814A8A3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3670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7" name="Text Placeholder 29">
            <a:extLst>
              <a:ext uri="{FF2B5EF4-FFF2-40B4-BE49-F238E27FC236}">
                <a16:creationId xmlns:a16="http://schemas.microsoft.com/office/drawing/2014/main" id="{C9FEF82E-4E9C-8343-9D36-C4A00D7137CC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63670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8" name="Text Placeholder 29">
            <a:extLst>
              <a:ext uri="{FF2B5EF4-FFF2-40B4-BE49-F238E27FC236}">
                <a16:creationId xmlns:a16="http://schemas.microsoft.com/office/drawing/2014/main" id="{F8AF6664-A005-7A42-9AEF-C5AA5603E49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9110254" y="5393169"/>
            <a:ext cx="2129245" cy="369332"/>
          </a:xfrm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9" name="Text Placeholder 29">
            <a:extLst>
              <a:ext uri="{FF2B5EF4-FFF2-40B4-BE49-F238E27FC236}">
                <a16:creationId xmlns:a16="http://schemas.microsoft.com/office/drawing/2014/main" id="{5F6C1E52-E2B6-5F45-A863-5BB35ABAFCD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9110254" y="4986745"/>
            <a:ext cx="2129245" cy="205837"/>
          </a:xfrm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FD0B2D5-B3C2-D847-A220-86CB6A37E418}"/>
              </a:ext>
            </a:extLst>
          </p:cNvPr>
          <p:cNvGrpSpPr/>
          <p:nvPr userDrawn="1"/>
        </p:nvGrpSpPr>
        <p:grpSpPr>
          <a:xfrm>
            <a:off x="6362700" y="0"/>
            <a:ext cx="5829298" cy="3235602"/>
            <a:chOff x="5612972" y="1"/>
            <a:chExt cx="6615961" cy="3672246"/>
          </a:xfrm>
        </p:grpSpPr>
        <p:sp>
          <p:nvSpPr>
            <p:cNvPr id="28" name="AutoShape 24">
              <a:extLst>
                <a:ext uri="{FF2B5EF4-FFF2-40B4-BE49-F238E27FC236}">
                  <a16:creationId xmlns:a16="http://schemas.microsoft.com/office/drawing/2014/main" id="{A7FD25A4-760F-814C-915F-DD6E89CA3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2972" y="1"/>
              <a:ext cx="4408998" cy="3672246"/>
            </a:xfrm>
            <a:custGeom>
              <a:avLst/>
              <a:gdLst>
                <a:gd name="T0" fmla="+- 0 8372 6586"/>
                <a:gd name="T1" fmla="*/ T0 w 3578"/>
                <a:gd name="T2" fmla="*/ 591 h 2980"/>
                <a:gd name="T3" fmla="+- 0 7780 6586"/>
                <a:gd name="T4" fmla="*/ T3 w 3578"/>
                <a:gd name="T5" fmla="*/ 0 h 2980"/>
                <a:gd name="T6" fmla="+- 0 6586 6586"/>
                <a:gd name="T7" fmla="*/ T6 w 3578"/>
                <a:gd name="T8" fmla="*/ 0 h 2980"/>
                <a:gd name="T9" fmla="+- 0 7774 6586"/>
                <a:gd name="T10" fmla="*/ T9 w 3578"/>
                <a:gd name="T11" fmla="*/ 1188 h 2980"/>
                <a:gd name="T12" fmla="+- 0 8372 6586"/>
                <a:gd name="T13" fmla="*/ T12 w 3578"/>
                <a:gd name="T14" fmla="*/ 591 h 2980"/>
                <a:gd name="T15" fmla="+- 0 10163 6586"/>
                <a:gd name="T16" fmla="*/ T15 w 3578"/>
                <a:gd name="T17" fmla="*/ 2383 h 2980"/>
                <a:gd name="T18" fmla="+- 0 9566 6586"/>
                <a:gd name="T19" fmla="*/ T18 w 3578"/>
                <a:gd name="T20" fmla="*/ 1786 h 2980"/>
                <a:gd name="T21" fmla="+- 0 8969 6586"/>
                <a:gd name="T22" fmla="*/ T21 w 3578"/>
                <a:gd name="T23" fmla="*/ 2383 h 2980"/>
                <a:gd name="T24" fmla="+- 0 9566 6586"/>
                <a:gd name="T25" fmla="*/ T24 w 3578"/>
                <a:gd name="T26" fmla="*/ 2980 h 2980"/>
                <a:gd name="T27" fmla="+- 0 10163 6586"/>
                <a:gd name="T28" fmla="*/ T27 w 3578"/>
                <a:gd name="T29" fmla="*/ 2383 h 298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  <a:cxn ang="0">
                  <a:pos x="T13" y="T14"/>
                </a:cxn>
                <a:cxn ang="0">
                  <a:pos x="T16" y="T17"/>
                </a:cxn>
                <a:cxn ang="0">
                  <a:pos x="T19" y="T20"/>
                </a:cxn>
                <a:cxn ang="0">
                  <a:pos x="T22" y="T23"/>
                </a:cxn>
                <a:cxn ang="0">
                  <a:pos x="T25" y="T26"/>
                </a:cxn>
                <a:cxn ang="0">
                  <a:pos x="T28" y="T29"/>
                </a:cxn>
              </a:cxnLst>
              <a:rect l="0" t="0" r="r" b="b"/>
              <a:pathLst>
                <a:path w="3578" h="2980">
                  <a:moveTo>
                    <a:pt x="1786" y="591"/>
                  </a:moveTo>
                  <a:lnTo>
                    <a:pt x="1194" y="0"/>
                  </a:lnTo>
                  <a:lnTo>
                    <a:pt x="0" y="0"/>
                  </a:lnTo>
                  <a:lnTo>
                    <a:pt x="1188" y="1188"/>
                  </a:lnTo>
                  <a:lnTo>
                    <a:pt x="1786" y="591"/>
                  </a:lnTo>
                  <a:moveTo>
                    <a:pt x="3577" y="2383"/>
                  </a:moveTo>
                  <a:lnTo>
                    <a:pt x="2980" y="1786"/>
                  </a:lnTo>
                  <a:lnTo>
                    <a:pt x="2383" y="2383"/>
                  </a:lnTo>
                  <a:lnTo>
                    <a:pt x="2980" y="2980"/>
                  </a:lnTo>
                  <a:lnTo>
                    <a:pt x="3577" y="2383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29" name="Freeform 28">
              <a:extLst>
                <a:ext uri="{FF2B5EF4-FFF2-40B4-BE49-F238E27FC236}">
                  <a16:creationId xmlns:a16="http://schemas.microsoft.com/office/drawing/2014/main" id="{A0CC8369-E81F-D447-87D8-1AF0C58EAC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341233" y="1463970"/>
              <a:ext cx="2208196" cy="2208277"/>
            </a:xfrm>
            <a:custGeom>
              <a:avLst/>
              <a:gdLst>
                <a:gd name="T0" fmla="+- 0 7774 7177"/>
                <a:gd name="T1" fmla="*/ T0 w 1792"/>
                <a:gd name="T2" fmla="+- 0 1188 1188"/>
                <a:gd name="T3" fmla="*/ 1188 h 1792"/>
                <a:gd name="T4" fmla="+- 0 7177 7177"/>
                <a:gd name="T5" fmla="*/ T4 w 1792"/>
                <a:gd name="T6" fmla="+- 0 1786 1188"/>
                <a:gd name="T7" fmla="*/ 1786 h 1792"/>
                <a:gd name="T8" fmla="+- 0 8372 7177"/>
                <a:gd name="T9" fmla="*/ T8 w 1792"/>
                <a:gd name="T10" fmla="+- 0 2980 1188"/>
                <a:gd name="T11" fmla="*/ 2980 h 1792"/>
                <a:gd name="T12" fmla="+- 0 8969 7177"/>
                <a:gd name="T13" fmla="*/ T12 w 1792"/>
                <a:gd name="T14" fmla="+- 0 2383 1188"/>
                <a:gd name="T15" fmla="*/ 2383 h 1792"/>
                <a:gd name="T16" fmla="+- 0 7774 7177"/>
                <a:gd name="T17" fmla="*/ T16 w 1792"/>
                <a:gd name="T18" fmla="+- 0 1188 1188"/>
                <a:gd name="T19" fmla="*/ 1188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7" y="0"/>
                  </a:moveTo>
                  <a:lnTo>
                    <a:pt x="0" y="598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7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0" name="Freeform 29">
              <a:extLst>
                <a:ext uri="{FF2B5EF4-FFF2-40B4-BE49-F238E27FC236}">
                  <a16:creationId xmlns:a16="http://schemas.microsoft.com/office/drawing/2014/main" id="{C41CA81E-EF54-D048-8775-CD4AB37A7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8555590" y="1"/>
              <a:ext cx="1457754" cy="729520"/>
            </a:xfrm>
            <a:custGeom>
              <a:avLst/>
              <a:gdLst>
                <a:gd name="T0" fmla="+- 0 10158 8975"/>
                <a:gd name="T1" fmla="*/ T0 w 1183"/>
                <a:gd name="T2" fmla="*/ 0 h 592"/>
                <a:gd name="T3" fmla="+- 0 8975 8975"/>
                <a:gd name="T4" fmla="*/ T3 w 1183"/>
                <a:gd name="T5" fmla="*/ 0 h 592"/>
                <a:gd name="T6" fmla="+- 0 9566 8975"/>
                <a:gd name="T7" fmla="*/ T6 w 1183"/>
                <a:gd name="T8" fmla="*/ 591 h 592"/>
                <a:gd name="T9" fmla="+- 0 10158 8975"/>
                <a:gd name="T10" fmla="*/ T9 w 1183"/>
                <a:gd name="T11" fmla="*/ 0 h 592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1183" h="592">
                  <a:moveTo>
                    <a:pt x="1183" y="0"/>
                  </a:moveTo>
                  <a:lnTo>
                    <a:pt x="0" y="0"/>
                  </a:lnTo>
                  <a:lnTo>
                    <a:pt x="591" y="591"/>
                  </a:lnTo>
                  <a:lnTo>
                    <a:pt x="118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1" name="Freeform 30">
              <a:extLst>
                <a:ext uri="{FF2B5EF4-FFF2-40B4-BE49-F238E27FC236}">
                  <a16:creationId xmlns:a16="http://schemas.microsoft.com/office/drawing/2014/main" id="{D95A4B85-923E-B641-B239-2A1999AB294B}"/>
                </a:ext>
              </a:extLst>
            </p:cNvPr>
            <p:cNvSpPr>
              <a:spLocks/>
            </p:cNvSpPr>
            <p:nvPr/>
          </p:nvSpPr>
          <p:spPr bwMode="auto">
            <a:xfrm>
              <a:off x="7076887" y="728289"/>
              <a:ext cx="2208196" cy="2208277"/>
            </a:xfrm>
            <a:custGeom>
              <a:avLst/>
              <a:gdLst>
                <a:gd name="T0" fmla="+- 0 8372 7774"/>
                <a:gd name="T1" fmla="*/ T0 w 1792"/>
                <a:gd name="T2" fmla="+- 0 591 591"/>
                <a:gd name="T3" fmla="*/ 591 h 1792"/>
                <a:gd name="T4" fmla="+- 0 7774 7774"/>
                <a:gd name="T5" fmla="*/ T4 w 1792"/>
                <a:gd name="T6" fmla="+- 0 1188 591"/>
                <a:gd name="T7" fmla="*/ 1188 h 1792"/>
                <a:gd name="T8" fmla="+- 0 8969 7774"/>
                <a:gd name="T9" fmla="*/ T8 w 1792"/>
                <a:gd name="T10" fmla="+- 0 2383 591"/>
                <a:gd name="T11" fmla="*/ 2383 h 1792"/>
                <a:gd name="T12" fmla="+- 0 9566 7774"/>
                <a:gd name="T13" fmla="*/ T12 w 1792"/>
                <a:gd name="T14" fmla="+- 0 1786 591"/>
                <a:gd name="T15" fmla="*/ 1786 h 1792"/>
                <a:gd name="T16" fmla="+- 0 8372 7774"/>
                <a:gd name="T17" fmla="*/ T16 w 1792"/>
                <a:gd name="T18" fmla="+- 0 591 591"/>
                <a:gd name="T19" fmla="*/ 591 h 1792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1792" h="1792">
                  <a:moveTo>
                    <a:pt x="598" y="0"/>
                  </a:moveTo>
                  <a:lnTo>
                    <a:pt x="0" y="597"/>
                  </a:lnTo>
                  <a:lnTo>
                    <a:pt x="1195" y="1792"/>
                  </a:lnTo>
                  <a:lnTo>
                    <a:pt x="1792" y="1195"/>
                  </a:lnTo>
                  <a:lnTo>
                    <a:pt x="598" y="0"/>
                  </a:ln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  <p:sp>
          <p:nvSpPr>
            <p:cNvPr id="32" name="Freeform 31">
              <a:extLst>
                <a:ext uri="{FF2B5EF4-FFF2-40B4-BE49-F238E27FC236}">
                  <a16:creationId xmlns:a16="http://schemas.microsoft.com/office/drawing/2014/main" id="{501386DC-76EB-F34E-AD0E-22957D3B38D5}"/>
                </a:ext>
              </a:extLst>
            </p:cNvPr>
            <p:cNvSpPr>
              <a:spLocks/>
            </p:cNvSpPr>
            <p:nvPr/>
          </p:nvSpPr>
          <p:spPr bwMode="auto">
            <a:xfrm>
              <a:off x="9285083" y="728289"/>
              <a:ext cx="2943850" cy="2943958"/>
            </a:xfrm>
            <a:custGeom>
              <a:avLst/>
              <a:gdLst>
                <a:gd name="T0" fmla="+- 0 11955 9566"/>
                <a:gd name="T1" fmla="*/ T0 w 2389"/>
                <a:gd name="T2" fmla="+- 0 1786 591"/>
                <a:gd name="T3" fmla="*/ 1786 h 2389"/>
                <a:gd name="T4" fmla="+- 0 10760 9566"/>
                <a:gd name="T5" fmla="*/ T4 w 2389"/>
                <a:gd name="T6" fmla="+- 0 591 591"/>
                <a:gd name="T7" fmla="*/ 591 h 2389"/>
                <a:gd name="T8" fmla="+- 0 9566 9566"/>
                <a:gd name="T9" fmla="*/ T8 w 2389"/>
                <a:gd name="T10" fmla="+- 0 1786 591"/>
                <a:gd name="T11" fmla="*/ 1786 h 2389"/>
                <a:gd name="T12" fmla="+- 0 10760 9566"/>
                <a:gd name="T13" fmla="*/ T12 w 2389"/>
                <a:gd name="T14" fmla="+- 0 2980 591"/>
                <a:gd name="T15" fmla="*/ 2980 h 2389"/>
                <a:gd name="T16" fmla="+- 0 11955 9566"/>
                <a:gd name="T17" fmla="*/ T16 w 2389"/>
                <a:gd name="T18" fmla="+- 0 1786 591"/>
                <a:gd name="T19" fmla="*/ 1786 h 2389"/>
              </a:gdLst>
              <a:ahLst/>
              <a:cxnLst>
                <a:cxn ang="0">
                  <a:pos x="T1" y="T3"/>
                </a:cxn>
                <a:cxn ang="0">
                  <a:pos x="T5" y="T7"/>
                </a:cxn>
                <a:cxn ang="0">
                  <a:pos x="T9" y="T11"/>
                </a:cxn>
                <a:cxn ang="0">
                  <a:pos x="T13" y="T15"/>
                </a:cxn>
                <a:cxn ang="0">
                  <a:pos x="T17" y="T19"/>
                </a:cxn>
              </a:cxnLst>
              <a:rect l="0" t="0" r="r" b="b"/>
              <a:pathLst>
                <a:path w="2389" h="2389">
                  <a:moveTo>
                    <a:pt x="2389" y="1195"/>
                  </a:moveTo>
                  <a:lnTo>
                    <a:pt x="1194" y="0"/>
                  </a:lnTo>
                  <a:lnTo>
                    <a:pt x="0" y="1195"/>
                  </a:lnTo>
                  <a:lnTo>
                    <a:pt x="1194" y="2389"/>
                  </a:lnTo>
                  <a:lnTo>
                    <a:pt x="2389" y="1195"/>
                  </a:lnTo>
                </a:path>
              </a:pathLst>
            </a:custGeom>
            <a:solidFill>
              <a:schemeClr val="accent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66" name="Picture Placeholder 25">
            <a:extLst>
              <a:ext uri="{FF2B5EF4-FFF2-40B4-BE49-F238E27FC236}">
                <a16:creationId xmlns:a16="http://schemas.microsoft.com/office/drawing/2014/main" id="{2D21D633-C51E-E94E-BAE3-96F52F76E496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6362292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9" name="Picture Placeholder 25">
            <a:extLst>
              <a:ext uri="{FF2B5EF4-FFF2-40B4-BE49-F238E27FC236}">
                <a16:creationId xmlns:a16="http://schemas.microsoft.com/office/drawing/2014/main" id="{639EFA5A-9C69-DF4D-81B7-FA1F8CCCF934}"/>
              </a:ext>
            </a:extLst>
          </p:cNvPr>
          <p:cNvSpPr>
            <a:spLocks noGrp="1"/>
          </p:cNvSpPr>
          <p:nvPr>
            <p:ph type="pic" sz="quarter" idx="30"/>
          </p:nvPr>
        </p:nvSpPr>
        <p:spPr>
          <a:xfrm>
            <a:off x="9112023" y="2572883"/>
            <a:ext cx="2118245" cy="2037217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D89364-B1CB-4E72-A6BB-95A34B50661C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E09328F-B310-4BF3-883E-BA9A39676AF2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4192EF2-9336-43EF-A365-1F54000F7DE9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9636246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304" userDrawn="1">
          <p15:clr>
            <a:srgbClr val="FBAE40"/>
          </p15:clr>
        </p15:guide>
        <p15:guide id="4" pos="4008" userDrawn="1">
          <p15:clr>
            <a:srgbClr val="FBAE40"/>
          </p15:clr>
        </p15:guide>
        <p15:guide id="5" pos="1944" userDrawn="1">
          <p15:clr>
            <a:srgbClr val="FBAE40"/>
          </p15:clr>
        </p15:guide>
        <p15:guide id="6" pos="3648" userDrawn="1">
          <p15:clr>
            <a:srgbClr val="FBAE40"/>
          </p15:clr>
        </p15:guide>
        <p15:guide id="7" orient="horz" pos="1392" userDrawn="1">
          <p15:clr>
            <a:srgbClr val="FBAE40"/>
          </p15:clr>
        </p15:guide>
        <p15:guide id="8" orient="horz" pos="552" userDrawn="1">
          <p15:clr>
            <a:srgbClr val="FBAE40"/>
          </p15:clr>
        </p15:guide>
        <p15:guide id="9" orient="horz" pos="1224" userDrawn="1">
          <p15:clr>
            <a:srgbClr val="FBAE40"/>
          </p15:clr>
        </p15:guide>
        <p15:guide id="10" pos="5352" userDrawn="1">
          <p15:clr>
            <a:srgbClr val="FBAE40"/>
          </p15:clr>
        </p15:guide>
        <p15:guide id="11" pos="5736" userDrawn="1">
          <p15:clr>
            <a:srgbClr val="FBAE40"/>
          </p15:clr>
        </p15:guide>
        <p15:guide id="12" orient="horz" pos="2904" userDrawn="1">
          <p15:clr>
            <a:srgbClr val="FBAE40"/>
          </p15:clr>
        </p15:guide>
        <p15:guide id="13" orient="horz" pos="160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040046AF-E5BF-854D-9986-7C3019770FE7}"/>
              </a:ext>
            </a:extLst>
          </p:cNvPr>
          <p:cNvCxnSpPr>
            <a:cxnSpLocks/>
          </p:cNvCxnSpPr>
          <p:nvPr userDrawn="1"/>
        </p:nvCxnSpPr>
        <p:spPr>
          <a:xfrm flipH="1">
            <a:off x="1045959" y="2213783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76CA14A6-0144-BC49-A8D4-C979D13258C0}"/>
              </a:ext>
            </a:extLst>
          </p:cNvPr>
          <p:cNvCxnSpPr>
            <a:cxnSpLocks/>
          </p:cNvCxnSpPr>
          <p:nvPr userDrawn="1"/>
        </p:nvCxnSpPr>
        <p:spPr>
          <a:xfrm flipH="1">
            <a:off x="6180493" y="2213783"/>
            <a:ext cx="11102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FA582FC2-A135-5743-B9C0-6AC7225B42E1}"/>
              </a:ext>
            </a:extLst>
          </p:cNvPr>
          <p:cNvCxnSpPr>
            <a:cxnSpLocks/>
          </p:cNvCxnSpPr>
          <p:nvPr userDrawn="1"/>
        </p:nvCxnSpPr>
        <p:spPr>
          <a:xfrm flipH="1">
            <a:off x="8745623" y="3904712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77C43222-5868-0247-838F-58F4F6C8EE75}"/>
              </a:ext>
            </a:extLst>
          </p:cNvPr>
          <p:cNvCxnSpPr>
            <a:cxnSpLocks/>
          </p:cNvCxnSpPr>
          <p:nvPr userDrawn="1"/>
        </p:nvCxnSpPr>
        <p:spPr>
          <a:xfrm flipH="1">
            <a:off x="3611089" y="3895941"/>
            <a:ext cx="2136" cy="1828800"/>
          </a:xfrm>
          <a:prstGeom prst="line">
            <a:avLst/>
          </a:prstGeom>
          <a:ln w="165100">
            <a:solidFill>
              <a:schemeClr val="accent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>
            <a:extLst>
              <a:ext uri="{FF2B5EF4-FFF2-40B4-BE49-F238E27FC236}">
                <a16:creationId xmlns:a16="http://schemas.microsoft.com/office/drawing/2014/main" id="{46EEE005-F78A-9D4F-B159-964376C387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lIns="0" tIns="0" rIns="0" bIns="0" anchor="b" anchorCtr="0">
            <a:normAutofit/>
          </a:bodyPr>
          <a:lstStyle>
            <a:lvl1pPr>
              <a:defRPr sz="44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6" name="Text Placeholder 29">
            <a:extLst>
              <a:ext uri="{FF2B5EF4-FFF2-40B4-BE49-F238E27FC236}">
                <a16:creationId xmlns:a16="http://schemas.microsoft.com/office/drawing/2014/main" id="{FC61536F-8EA7-5A48-AF76-8B0E251BD8C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296955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7" name="Text Placeholder 29">
            <a:extLst>
              <a:ext uri="{FF2B5EF4-FFF2-40B4-BE49-F238E27FC236}">
                <a16:creationId xmlns:a16="http://schemas.microsoft.com/office/drawing/2014/main" id="{64FFD994-BD97-ED49-8607-286ECBB1CD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1296955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2" name="Text Placeholder 29">
            <a:extLst>
              <a:ext uri="{FF2B5EF4-FFF2-40B4-BE49-F238E27FC236}">
                <a16:creationId xmlns:a16="http://schemas.microsoft.com/office/drawing/2014/main" id="{D1ADE805-BFBC-ED47-B9CB-6CB2FF02E868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3897799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3" name="Text Placeholder 29">
            <a:extLst>
              <a:ext uri="{FF2B5EF4-FFF2-40B4-BE49-F238E27FC236}">
                <a16:creationId xmlns:a16="http://schemas.microsoft.com/office/drawing/2014/main" id="{334A3589-641F-F547-891B-149579153B7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3897799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6" name="Text Placeholder 29">
            <a:extLst>
              <a:ext uri="{FF2B5EF4-FFF2-40B4-BE49-F238E27FC236}">
                <a16:creationId xmlns:a16="http://schemas.microsoft.com/office/drawing/2014/main" id="{A63F8454-D12E-A641-ABD0-8977D3F5EC05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9001711" y="5087328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7" name="Text Placeholder 29">
            <a:extLst>
              <a:ext uri="{FF2B5EF4-FFF2-40B4-BE49-F238E27FC236}">
                <a16:creationId xmlns:a16="http://schemas.microsoft.com/office/drawing/2014/main" id="{F35AA15D-DBAD-9840-8764-A5B6D486A234}"/>
              </a:ext>
            </a:extLst>
          </p:cNvPr>
          <p:cNvSpPr>
            <a:spLocks noGrp="1"/>
          </p:cNvSpPr>
          <p:nvPr>
            <p:ph type="body" sz="quarter" idx="33"/>
          </p:nvPr>
        </p:nvSpPr>
        <p:spPr>
          <a:xfrm>
            <a:off x="9001711" y="4701908"/>
            <a:ext cx="2133600" cy="205837"/>
          </a:xfrm>
          <a:ln>
            <a:noFill/>
          </a:ln>
        </p:spPr>
        <p:txBody>
          <a:bodyPr vert="horz" lIns="0" tIns="0" rIns="0" bIns="0" rtlCol="0">
            <a:noAutofit/>
          </a:bodyPr>
          <a:lstStyle>
            <a:lvl1pPr marL="0" indent="0">
              <a:spcBef>
                <a:spcPts val="400"/>
              </a:spcBef>
              <a:buNone/>
              <a:defRPr lang="en-US" sz="1800" spc="0" baseline="0" dirty="0"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marL="0" lvl="0" indent="0">
              <a:spcBef>
                <a:spcPts val="40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108" name="Text Placeholder 29">
            <a:extLst>
              <a:ext uri="{FF2B5EF4-FFF2-40B4-BE49-F238E27FC236}">
                <a16:creationId xmlns:a16="http://schemas.microsoft.com/office/drawing/2014/main" id="{8357CA0F-1A55-B145-8305-562F0DF22543}"/>
              </a:ext>
            </a:extLst>
          </p:cNvPr>
          <p:cNvSpPr>
            <a:spLocks noGrp="1"/>
          </p:cNvSpPr>
          <p:nvPr>
            <p:ph type="body" sz="quarter" idx="34"/>
          </p:nvPr>
        </p:nvSpPr>
        <p:spPr>
          <a:xfrm>
            <a:off x="6438143" y="2934856"/>
            <a:ext cx="2133600" cy="369332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buNone/>
              <a:defRPr sz="1400" b="0" i="0">
                <a:solidFill>
                  <a:schemeClr val="bg1"/>
                </a:solidFill>
                <a:latin typeface="+mn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9" name="Text Placeholder 29">
            <a:extLst>
              <a:ext uri="{FF2B5EF4-FFF2-40B4-BE49-F238E27FC236}">
                <a16:creationId xmlns:a16="http://schemas.microsoft.com/office/drawing/2014/main" id="{D6C49F6F-AF28-8942-8442-8F54A1DC388B}"/>
              </a:ext>
            </a:extLst>
          </p:cNvPr>
          <p:cNvSpPr>
            <a:spLocks noGrp="1"/>
          </p:cNvSpPr>
          <p:nvPr>
            <p:ph type="body" sz="quarter" idx="35"/>
          </p:nvPr>
        </p:nvSpPr>
        <p:spPr>
          <a:xfrm>
            <a:off x="6438143" y="2568686"/>
            <a:ext cx="2133600" cy="205837"/>
          </a:xfrm>
          <a:ln>
            <a:noFill/>
          </a:ln>
        </p:spPr>
        <p:txBody>
          <a:bodyPr lIns="0" tIns="0" rIns="0" bIns="0">
            <a:noAutofit/>
          </a:bodyPr>
          <a:lstStyle>
            <a:lvl1pPr marL="0" indent="0">
              <a:spcBef>
                <a:spcPts val="400"/>
              </a:spcBef>
              <a:buNone/>
              <a:defRPr sz="1800" b="0" i="0" spc="0" baseline="0">
                <a:solidFill>
                  <a:schemeClr val="bg1"/>
                </a:solidFill>
                <a:latin typeface="+mj-lt"/>
              </a:defRPr>
            </a:lvl1pPr>
            <a:lvl2pPr>
              <a:defRPr sz="4000"/>
            </a:lvl2pPr>
            <a:lvl3pPr>
              <a:defRPr sz="4000"/>
            </a:lvl3pPr>
            <a:lvl4pPr>
              <a:defRPr sz="4000"/>
            </a:lvl4pPr>
            <a:lvl5pPr>
              <a:defRPr sz="40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CE2724A-BCA1-604F-9D18-BF05746408C2}"/>
              </a:ext>
            </a:extLst>
          </p:cNvPr>
          <p:cNvCxnSpPr/>
          <p:nvPr userDrawn="1"/>
        </p:nvCxnSpPr>
        <p:spPr>
          <a:xfrm>
            <a:off x="967689" y="3968780"/>
            <a:ext cx="10275477" cy="0"/>
          </a:xfrm>
          <a:prstGeom prst="line">
            <a:avLst/>
          </a:prstGeom>
          <a:ln w="16510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ectangle 43">
            <a:extLst>
              <a:ext uri="{FF2B5EF4-FFF2-40B4-BE49-F238E27FC236}">
                <a16:creationId xmlns:a16="http://schemas.microsoft.com/office/drawing/2014/main" id="{4923D7D1-A9CC-C34C-86FF-43B5C8978712}"/>
              </a:ext>
            </a:extLst>
          </p:cNvPr>
          <p:cNvSpPr/>
          <p:nvPr userDrawn="1"/>
        </p:nvSpPr>
        <p:spPr>
          <a:xfrm>
            <a:off x="964323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119FF13-13AB-3448-B24E-58E18B3CE2B6}"/>
              </a:ext>
            </a:extLst>
          </p:cNvPr>
          <p:cNvSpPr/>
          <p:nvPr userDrawn="1"/>
        </p:nvSpPr>
        <p:spPr>
          <a:xfrm>
            <a:off x="3531590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2F8F982-870E-AE44-B0D3-B3313BC48DB7}"/>
              </a:ext>
            </a:extLst>
          </p:cNvPr>
          <p:cNvSpPr/>
          <p:nvPr userDrawn="1"/>
        </p:nvSpPr>
        <p:spPr>
          <a:xfrm>
            <a:off x="6098857" y="3883241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549A137-DB5E-9C40-8C0A-ED607212022C}"/>
              </a:ext>
            </a:extLst>
          </p:cNvPr>
          <p:cNvSpPr/>
          <p:nvPr userDrawn="1"/>
        </p:nvSpPr>
        <p:spPr>
          <a:xfrm>
            <a:off x="8666124" y="3892012"/>
            <a:ext cx="163271" cy="16327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1DC2552-C347-4C3D-8C92-4A6981227C0E}"/>
              </a:ext>
            </a:extLst>
          </p:cNvPr>
          <p:cNvSpPr>
            <a:spLocks noGrp="1"/>
          </p:cNvSpPr>
          <p:nvPr>
            <p:ph type="dt" sz="half" idx="36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5B7C35C-F3E4-4522-8711-16E4F9052C2C}"/>
              </a:ext>
            </a:extLst>
          </p:cNvPr>
          <p:cNvSpPr>
            <a:spLocks noGrp="1"/>
          </p:cNvSpPr>
          <p:nvPr>
            <p:ph type="ftr" sz="quarter" idx="37"/>
          </p:nvPr>
        </p:nvSpPr>
        <p:spPr/>
        <p:txBody>
          <a:bodyPr/>
          <a:lstStyle/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4D6BAD-56F4-42F1-A2B3-FDB73364FD40}"/>
              </a:ext>
            </a:extLst>
          </p:cNvPr>
          <p:cNvSpPr>
            <a:spLocks noGrp="1"/>
          </p:cNvSpPr>
          <p:nvPr>
            <p:ph type="sldNum" sz="quarter" idx="38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8615523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>
    <p:ext uri="{DCECCB84-F9BA-43D5-87BE-67443E8EF086}">
      <p15:sldGuideLst xmlns:p15="http://schemas.microsoft.com/office/powerpoint/2012/main">
        <p15:guide id="1" pos="600">
          <p15:clr>
            <a:srgbClr val="FBAE40"/>
          </p15:clr>
        </p15:guide>
        <p15:guide id="2" pos="7080" userDrawn="1">
          <p15:clr>
            <a:srgbClr val="FBAE40"/>
          </p15:clr>
        </p15:guide>
        <p15:guide id="3" pos="2880" userDrawn="1">
          <p15:clr>
            <a:srgbClr val="FBAE40"/>
          </p15:clr>
        </p15:guide>
        <p15:guide id="4" pos="5160" userDrawn="1">
          <p15:clr>
            <a:srgbClr val="FBAE40"/>
          </p15:clr>
        </p15:guide>
        <p15:guide id="5" pos="2520" userDrawn="1">
          <p15:clr>
            <a:srgbClr val="FBAE40"/>
          </p15:clr>
        </p15:guide>
        <p15:guide id="6" pos="4800" userDrawn="1">
          <p15:clr>
            <a:srgbClr val="FBAE40"/>
          </p15:clr>
        </p15:guide>
        <p15:guide id="7" orient="horz" pos="1224" userDrawn="1">
          <p15:clr>
            <a:srgbClr val="FBAE40"/>
          </p15:clr>
        </p15:guide>
        <p15:guide id="8" orient="horz" pos="3768" userDrawn="1">
          <p15:clr>
            <a:srgbClr val="FBAE40"/>
          </p15:clr>
        </p15:guide>
        <p15:guide id="9" orient="horz" pos="552" userDrawn="1">
          <p15:clr>
            <a:srgbClr val="FBAE40"/>
          </p15:clr>
        </p15:guide>
        <p15:guide id="10" orient="horz" pos="1512" userDrawn="1">
          <p15:clr>
            <a:srgbClr val="FBAE40"/>
          </p15:clr>
        </p15:guide>
        <p15:guide id="11" orient="horz" pos="2832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ED84C6-50E6-6C43-8031-AFF6268E0C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1550" y="1825625"/>
            <a:ext cx="1038225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Title Placeholder 11">
            <a:extLst>
              <a:ext uri="{FF2B5EF4-FFF2-40B4-BE49-F238E27FC236}">
                <a16:creationId xmlns:a16="http://schemas.microsoft.com/office/drawing/2014/main" id="{D41FC0AE-253D-D242-9C88-017078F8A2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52500" y="365125"/>
            <a:ext cx="104013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0" name="Date Placeholder 3">
            <a:extLst>
              <a:ext uri="{FF2B5EF4-FFF2-40B4-BE49-F238E27FC236}">
                <a16:creationId xmlns:a16="http://schemas.microsoft.com/office/drawing/2014/main" id="{EF47083A-6D76-4B4D-87CA-E08E212F78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992120" y="6332220"/>
            <a:ext cx="131318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31" name="Footer Placeholder 4">
            <a:extLst>
              <a:ext uri="{FF2B5EF4-FFF2-40B4-BE49-F238E27FC236}">
                <a16:creationId xmlns:a16="http://schemas.microsoft.com/office/drawing/2014/main" id="{C9955F1C-C0B1-BA44-8905-6991FA0D1E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94790" y="6332220"/>
            <a:ext cx="149733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US"/>
              <a:t>Annual Review</a:t>
            </a:r>
            <a:endParaRPr lang="en-US" b="0" dirty="0"/>
          </a:p>
        </p:txBody>
      </p:sp>
      <p:sp>
        <p:nvSpPr>
          <p:cNvPr id="32" name="Slide Number Placeholder 5">
            <a:extLst>
              <a:ext uri="{FF2B5EF4-FFF2-40B4-BE49-F238E27FC236}">
                <a16:creationId xmlns:a16="http://schemas.microsoft.com/office/drawing/2014/main" id="{C8ADA0DF-3751-9A48-8A21-59F01C782D7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71550" y="6332220"/>
            <a:ext cx="523240" cy="24765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 b="0" i="0">
                <a:solidFill>
                  <a:schemeClr val="bg1"/>
                </a:solidFill>
                <a:latin typeface="+mn-lt"/>
              </a:defRPr>
            </a:lvl1pPr>
          </a:lstStyle>
          <a:p>
            <a:fld id="{294A09A9-5501-47C1-A89A-A340965A2BE2}" type="slidenum">
              <a:rPr lang="en-US" smtClean="0"/>
              <a:pPr/>
              <a:t>‹Nº›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158922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93" r:id="rId2"/>
    <p:sldLayoutId id="2147483671" r:id="rId3"/>
    <p:sldLayoutId id="2147483672" r:id="rId4"/>
    <p:sldLayoutId id="2147483673" r:id="rId5"/>
    <p:sldLayoutId id="2147483684" r:id="rId6"/>
    <p:sldLayoutId id="2147483675" r:id="rId7"/>
    <p:sldLayoutId id="2147483676" r:id="rId8"/>
    <p:sldLayoutId id="2147483677" r:id="rId9"/>
    <p:sldLayoutId id="2147483685" r:id="rId10"/>
    <p:sldLayoutId id="2147483688" r:id="rId11"/>
    <p:sldLayoutId id="2147483692" r:id="rId12"/>
    <p:sldLayoutId id="214748368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 spc="100" baseline="0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b="0" i="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b="0" i="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b="0" i="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b="0" i="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  <p15:guide id="3" pos="240">
          <p15:clr>
            <a:srgbClr val="547EBF"/>
          </p15:clr>
        </p15:guide>
        <p15:guide id="4" orient="horz" pos="240">
          <p15:clr>
            <a:srgbClr val="547EBF"/>
          </p15:clr>
        </p15:guide>
        <p15:guide id="5" pos="7440">
          <p15:clr>
            <a:srgbClr val="547EBF"/>
          </p15:clr>
        </p15:guide>
        <p15:guide id="6" orient="horz" pos="4080">
          <p15:clr>
            <a:srgbClr val="547EBF"/>
          </p15:clr>
        </p15:guide>
        <p15:guide id="7" pos="600" userDrawn="1">
          <p15:clr>
            <a:srgbClr val="547EBF"/>
          </p15:clr>
        </p15:guide>
        <p15:guide id="8" pos="3720">
          <p15:clr>
            <a:srgbClr val="547EBF"/>
          </p15:clr>
        </p15:guide>
        <p15:guide id="9" pos="2112">
          <p15:clr>
            <a:srgbClr val="547EBF"/>
          </p15:clr>
        </p15:guide>
        <p15:guide id="10" pos="1848">
          <p15:clr>
            <a:srgbClr val="547EBF"/>
          </p15:clr>
        </p15:guide>
        <p15:guide id="11" pos="5568">
          <p15:clr>
            <a:srgbClr val="547EBF"/>
          </p15:clr>
        </p15:guide>
        <p15:guide id="12" pos="5832">
          <p15:clr>
            <a:srgbClr val="547EBF"/>
          </p15:clr>
        </p15:guide>
        <p15:guide id="13" pos="4968">
          <p15:clr>
            <a:srgbClr val="9FCC3B"/>
          </p15:clr>
        </p15:guide>
        <p15:guide id="14" pos="5208">
          <p15:clr>
            <a:srgbClr val="9FCC3B"/>
          </p15:clr>
        </p15:guide>
        <p15:guide id="15" pos="2712">
          <p15:clr>
            <a:srgbClr val="9FCC3B"/>
          </p15:clr>
        </p15:guide>
        <p15:guide id="16" pos="2472">
          <p15:clr>
            <a:srgbClr val="9FCC3B"/>
          </p15:clr>
        </p15:guide>
        <p15:guide id="17" pos="39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10" Type="http://schemas.openxmlformats.org/officeDocument/2006/relationships/image" Target="../media/image9.emf"/><Relationship Id="rId4" Type="http://schemas.openxmlformats.org/officeDocument/2006/relationships/diagramLayout" Target="../diagrams/layout6.xml"/><Relationship Id="rId9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emf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7.emf"/><Relationship Id="rId5" Type="http://schemas.openxmlformats.org/officeDocument/2006/relationships/image" Target="../media/image26.emf"/><Relationship Id="rId4" Type="http://schemas.openxmlformats.org/officeDocument/2006/relationships/image" Target="../media/image25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emf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30.emf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0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2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67054" y="2116182"/>
            <a:ext cx="5491571" cy="1514019"/>
          </a:xfrm>
        </p:spPr>
        <p:txBody>
          <a:bodyPr/>
          <a:lstStyle/>
          <a:p>
            <a:r>
              <a:rPr lang="es-EC" sz="3600" dirty="0"/>
              <a:t>Guía</a:t>
            </a:r>
            <a:r>
              <a:rPr lang="es-EC" sz="3600" b="0" dirty="0">
                <a:latin typeface="+mn-lt"/>
              </a:rPr>
              <a:t> de gestión de las </a:t>
            </a:r>
            <a:r>
              <a:rPr lang="es-EC" sz="3600" dirty="0"/>
              <a:t>finanzas personales </a:t>
            </a:r>
            <a:r>
              <a:rPr lang="es-EC" sz="3600" b="0" dirty="0">
                <a:latin typeface="+mn-lt"/>
              </a:rPr>
              <a:t>para trabajadores de pequeñas empresas familiares en la ciudad de Quito.</a:t>
            </a:r>
            <a:endParaRPr lang="en-US" sz="3600" b="0" dirty="0">
              <a:latin typeface="+mn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8E61D8-31A3-2D45-8E25-CBE846E26E1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367055" y="4549553"/>
            <a:ext cx="5491570" cy="1596270"/>
          </a:xfrm>
        </p:spPr>
        <p:txBody>
          <a:bodyPr/>
          <a:lstStyle/>
          <a:p>
            <a:r>
              <a:rPr lang="en-US" dirty="0">
                <a:latin typeface="+mj-lt"/>
              </a:rPr>
              <a:t>ESPE</a:t>
            </a:r>
            <a:r>
              <a:rPr lang="en-US" dirty="0"/>
              <a:t> – Carrera de </a:t>
            </a:r>
            <a:r>
              <a:rPr lang="en-US" dirty="0" err="1"/>
              <a:t>Finanzas</a:t>
            </a:r>
            <a:r>
              <a:rPr lang="en-US" dirty="0"/>
              <a:t> y </a:t>
            </a:r>
            <a:r>
              <a:rPr lang="en-US" dirty="0" err="1"/>
              <a:t>Auditoría</a:t>
            </a:r>
            <a:r>
              <a:rPr lang="en-US" dirty="0"/>
              <a:t>.</a:t>
            </a:r>
          </a:p>
          <a:p>
            <a:r>
              <a:rPr lang="en-US" b="1" dirty="0"/>
              <a:t>Camila Abad Jiménez.</a:t>
            </a:r>
          </a:p>
          <a:p>
            <a:r>
              <a:rPr lang="en-US" dirty="0" err="1"/>
              <a:t>Trabajo</a:t>
            </a:r>
            <a:r>
              <a:rPr lang="en-US" dirty="0"/>
              <a:t> de </a:t>
            </a:r>
            <a:r>
              <a:rPr lang="en-US" dirty="0" err="1"/>
              <a:t>titulación</a:t>
            </a:r>
            <a:r>
              <a:rPr lang="en-US" dirty="0"/>
              <a:t> </a:t>
            </a:r>
            <a:r>
              <a:rPr lang="es-EC" dirty="0"/>
              <a:t>previo al título de Licenciada en Finanzas, Contadora Pública – Auditora</a:t>
            </a:r>
            <a:endParaRPr lang="es-MX" dirty="0"/>
          </a:p>
          <a:p>
            <a:r>
              <a:rPr lang="en-US" sz="1400" dirty="0"/>
              <a:t>Abril, 2021</a:t>
            </a:r>
          </a:p>
        </p:txBody>
      </p:sp>
      <p:pic>
        <p:nvPicPr>
          <p:cNvPr id="1026" name="Picture 2" descr="Repositorio de la Universidad de Fuerzas Armadas ESPE: Entrar">
            <a:extLst>
              <a:ext uri="{FF2B5EF4-FFF2-40B4-BE49-F238E27FC236}">
                <a16:creationId xmlns:a16="http://schemas.microsoft.com/office/drawing/2014/main" id="{3114F5FD-2538-408A-A23F-DA1CB1B31D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176" y="274759"/>
            <a:ext cx="992188" cy="824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09507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81654" cy="610863"/>
          </a:xfrm>
        </p:spPr>
        <p:txBody>
          <a:bodyPr/>
          <a:lstStyle/>
          <a:p>
            <a:r>
              <a:rPr lang="en-US" dirty="0" err="1">
                <a:solidFill>
                  <a:schemeClr val="tx1">
                    <a:lumMod val="75000"/>
                  </a:schemeClr>
                </a:solidFill>
              </a:rPr>
              <a:t>Teorías</a:t>
            </a:r>
            <a:r>
              <a:rPr lang="en-US" dirty="0"/>
              <a:t> </a:t>
            </a:r>
            <a:r>
              <a:rPr lang="en-US" dirty="0">
                <a:solidFill>
                  <a:schemeClr val="tx1">
                    <a:lumMod val="75000"/>
                  </a:schemeClr>
                </a:solidFill>
              </a:rPr>
              <a:t>y </a:t>
            </a:r>
            <a:r>
              <a:rPr lang="en-US" dirty="0" err="1"/>
              <a:t>conceptos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/>
          </a:p>
        </p:txBody>
      </p:sp>
      <p:sp>
        <p:nvSpPr>
          <p:cNvPr id="11" name="Footer Placeholder 4">
            <a:extLst>
              <a:ext uri="{FF2B5EF4-FFF2-40B4-BE49-F238E27FC236}">
                <a16:creationId xmlns:a16="http://schemas.microsoft.com/office/drawing/2014/main" id="{B52FD1F2-164C-4FDD-A2A3-7A179DA6FA2C}"/>
              </a:ext>
            </a:extLst>
          </p:cNvPr>
          <p:cNvSpPr txBox="1">
            <a:spLocks/>
          </p:cNvSpPr>
          <p:nvPr/>
        </p:nvSpPr>
        <p:spPr>
          <a:xfrm>
            <a:off x="964023" y="2068785"/>
            <a:ext cx="2423114" cy="4141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B050"/>
                </a:solidFill>
              </a:rPr>
              <a:t>Finanzas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personales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D3F1E35-DDA5-45BE-AF85-D5E4E4EE58DF}"/>
              </a:ext>
            </a:extLst>
          </p:cNvPr>
          <p:cNvSpPr txBox="1"/>
          <p:nvPr/>
        </p:nvSpPr>
        <p:spPr>
          <a:xfrm>
            <a:off x="964023" y="2701513"/>
            <a:ext cx="5686159" cy="22806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“es el </a:t>
            </a: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estudio</a:t>
            </a: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y </a:t>
            </a: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aplicación de herramientas</a:t>
            </a: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financieras para </a:t>
            </a: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planear, tomar decisiones, organizar </a:t>
            </a: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y acumular la riqueza, con el propósito de </a:t>
            </a: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alcanzar objetivos financieros</a:t>
            </a:r>
            <a:r>
              <a:rPr kumimoji="0" lang="es-EC" sz="2800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es-EC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</a:t>
            </a:r>
            <a:r>
              <a:rPr kumimoji="0" lang="es-EC" b="0" i="0" u="none" strike="noStrike" kern="1200" cap="none" spc="0" normalizeH="0" baseline="0" noProof="0" dirty="0" err="1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Remund</a:t>
            </a:r>
            <a:r>
              <a:rPr kumimoji="0" lang="es-EC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2010</a:t>
            </a:r>
            <a:r>
              <a:rPr kumimoji="0" lang="es-MX" b="0" i="0" u="none" strike="noStrike" kern="1200" cap="none" spc="0" normalizeH="0" baseline="0" noProof="0" dirty="0">
                <a:ln>
                  <a:noFill/>
                </a:ln>
                <a:solidFill>
                  <a:prstClr val="white">
                    <a:lumMod val="6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  <a:endParaRPr kumimoji="0" lang="es-MX" sz="2800" b="0" i="0" u="none" strike="noStrike" kern="1200" cap="none" spc="0" normalizeH="0" baseline="0" noProof="0" dirty="0">
              <a:ln>
                <a:noFill/>
              </a:ln>
              <a:solidFill>
                <a:prstClr val="white">
                  <a:lumMod val="6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A604D37-10D8-4CF1-8922-AD7E436814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29157950"/>
              </p:ext>
            </p:extLst>
          </p:nvPr>
        </p:nvGraphicFramePr>
        <p:xfrm>
          <a:off x="7296150" y="1387063"/>
          <a:ext cx="4245610" cy="44549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578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5" grpId="0"/>
      <p:bldGraphic spid="7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7728DC-195E-4A4E-AEBA-5E0D1DB03B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/>
              <a:t>Bancos</a:t>
            </a:r>
            <a:r>
              <a:rPr lang="en-US" dirty="0"/>
              <a:t> y </a:t>
            </a:r>
            <a:r>
              <a:rPr lang="en-US" dirty="0" err="1"/>
              <a:t>préstamos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15D178C-3CB9-4AEA-9B03-380F247814F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59C5731-5B9F-41F9-81B7-DB6355AFC006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0E1076-2F72-43BE-8BEC-9E27608D5FBF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s-ES" sz="1800" dirty="0"/>
              <a:t>Los bancos son instituciones financieras que captan recursos del público con el objetivo de realizar operaciones de crédito e inversión. </a:t>
            </a:r>
          </a:p>
          <a:p>
            <a:pPr marL="0" indent="0" algn="r">
              <a:buNone/>
            </a:pPr>
            <a:r>
              <a:rPr lang="es-MX" sz="1400" i="1" dirty="0"/>
              <a:t>Ley Orgánica de Instituciones del Sistema Financiero, art. 2.</a:t>
            </a:r>
            <a:endParaRPr lang="en-US" sz="1400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E0F103-29BD-4C5E-B571-E237802E8E2D}"/>
              </a:ext>
            </a:extLst>
          </p:cNvPr>
          <p:cNvSpPr>
            <a:spLocks noGrp="1"/>
          </p:cNvSpPr>
          <p:nvPr>
            <p:ph sz="half" idx="13"/>
          </p:nvPr>
        </p:nvSpPr>
        <p:spPr/>
        <p:txBody>
          <a:bodyPr/>
          <a:lstStyle/>
          <a:p>
            <a:r>
              <a:rPr lang="es-ES" sz="1800" dirty="0"/>
              <a:t>Préstamos: cesión de una cantidad de dinero, con el compromiso de ser devuelto en un período determinado y con intereses. </a:t>
            </a:r>
          </a:p>
          <a:p>
            <a:pPr marL="0" indent="0" algn="r">
              <a:buNone/>
            </a:pPr>
            <a:r>
              <a:rPr lang="es-MX" sz="1400" i="1" dirty="0" err="1"/>
              <a:t>Aibar</a:t>
            </a:r>
            <a:r>
              <a:rPr lang="es-MX" sz="1400" i="1" dirty="0"/>
              <a:t> O. (2013)</a:t>
            </a:r>
            <a:endParaRPr lang="es-ES" sz="1400" i="1" dirty="0"/>
          </a:p>
          <a:p>
            <a:endParaRPr lang="en-US" dirty="0"/>
          </a:p>
        </p:txBody>
      </p:sp>
      <p:graphicFrame>
        <p:nvGraphicFramePr>
          <p:cNvPr id="8" name="Diagrama 4">
            <a:extLst>
              <a:ext uri="{FF2B5EF4-FFF2-40B4-BE49-F238E27FC236}">
                <a16:creationId xmlns:a16="http://schemas.microsoft.com/office/drawing/2014/main" id="{44B5BAFC-2CF5-4330-B664-F4CB6633F4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0333518"/>
              </p:ext>
            </p:extLst>
          </p:nvPr>
        </p:nvGraphicFramePr>
        <p:xfrm>
          <a:off x="838201" y="4379054"/>
          <a:ext cx="10386526" cy="17592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060358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30BFE7-6275-4472-A310-61E2B67E70C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E32EA29-44CA-4956-BAEE-CEBB2A099F2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BFDECE4-06E3-4135-AB99-E5979ACAD94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34E29C5-F447-4A3F-B4C2-5A62E52439B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D106836-7022-4B6A-A8AC-611C6AF03C5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63489E5-51A9-4E6F-8B8D-8567A22876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6" grpId="0" build="p"/>
      <p:bldGraphic spid="8" grpId="0">
        <p:bldSub>
          <a:bldDgm bld="one"/>
        </p:bldSub>
      </p:bldGraphic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9E549F-71FF-4554-9C7A-A8FB501B6A37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r>
              <a:rPr lang="en-US" dirty="0"/>
              <a:t>Abril 05, 2021</a:t>
            </a:r>
            <a:endParaRPr lang="en-US" dirty="0">
              <a:latin typeface="+mn-lt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3F7FD0E-4898-47E0-BBA5-DFA7241D681F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80AE4A4-78E6-4AC9-AB64-9EF5C6223737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12</a:t>
            </a:fld>
            <a:endParaRPr lang="en-US" dirty="0">
              <a:latin typeface="+mn-lt"/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292C0146-7A01-485E-BE4F-20585A2628C1}"/>
              </a:ext>
            </a:extLst>
          </p:cNvPr>
          <p:cNvSpPr txBox="1">
            <a:spLocks/>
          </p:cNvSpPr>
          <p:nvPr/>
        </p:nvSpPr>
        <p:spPr>
          <a:xfrm>
            <a:off x="964023" y="879063"/>
            <a:ext cx="4941477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Presupuestos</a:t>
            </a:r>
            <a:endParaRPr lang="en-US" dirty="0"/>
          </a:p>
        </p:txBody>
      </p:sp>
      <p:graphicFrame>
        <p:nvGraphicFramePr>
          <p:cNvPr id="34" name="Marcador de contenido 6">
            <a:extLst>
              <a:ext uri="{FF2B5EF4-FFF2-40B4-BE49-F238E27FC236}">
                <a16:creationId xmlns:a16="http://schemas.microsoft.com/office/drawing/2014/main" id="{89A2F0E9-FF08-4190-8648-32F59F6E0CD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1430567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1625446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A719E5D-752C-4464-8538-62E12D8919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FB4F07AD-FBBB-408C-B998-C552DA7A1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771DFB1-2C9D-43AB-9353-A404F5A127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EC7FC08E-C5B1-47FF-821A-E73C001C7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8E6B22FC-7D93-460C-85FD-0243396F76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40933D5E-DE1C-48E6-86FC-C2846AAB9C4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2355F662-AFAB-4C15-80BC-E5B0B3F096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0E443332-A52D-49E2-BAD2-DDD0A3A7F1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97A4F090-2676-49EE-B7CC-75ECF806CC0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B2F07CB1-EDCB-4B36-8614-39206BA780D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EF68A45-DD24-4D27-AFD4-B688ABCC20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E54530D2-85E1-43E0-B51F-2AD1CA0237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C2C69209-2288-4316-ABD9-A71460C63AD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54A9BD5F-C983-45F5-8393-66EE706FB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1A425E03-DA47-417C-89B7-5CC963C94C9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56EAD751-95F4-43A4-AC61-E0DED38893C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54991CD7-CBEC-41E3-BC4B-92114EAE6F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AB21BDF2-DE10-4ECA-875B-A92B989E9EB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DF5E072D-A58B-44CF-BB24-A0588A9FBA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3CDE1BAB-20E8-4CEA-86F8-7B94BF35291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41F48FA5-584B-4815-9CD8-A76BA4BA40E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graphicEl>
                                              <a:dgm id="{1D2FD69E-9081-4F07-AD28-6C8A700720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4" grpId="0">
        <p:bldSub>
          <a:bldDgm bld="one"/>
        </p:bldSub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97EEE9-E94A-4BE9-BCE2-90B5FCDC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Planeación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	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6DF7A-0BD9-42A0-8C98-0B82AB594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60600"/>
            <a:ext cx="5594350" cy="3501901"/>
          </a:xfrm>
        </p:spPr>
        <p:txBody>
          <a:bodyPr/>
          <a:lstStyle/>
          <a:p>
            <a:r>
              <a:rPr lang="es-ES" sz="3200" dirty="0"/>
              <a:t>A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</a:rPr>
              <a:t>ctividades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</a:rPr>
              <a:t> 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</a:rPr>
              <a:t>que permiten a las familias tomar 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</a:rPr>
              <a:t>buenas decisiones</a:t>
            </a:r>
            <a:r>
              <a:rPr lang="es-ES" sz="3200" dirty="0">
                <a:solidFill>
                  <a:schemeClr val="bg2">
                    <a:lumMod val="10000"/>
                  </a:schemeClr>
                </a:solidFill>
              </a:rPr>
              <a:t> 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</a:rPr>
              <a:t>a lo largo de su 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</a:rPr>
              <a:t>ciclo de vida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</a:rPr>
              <a:t>, definir </a:t>
            </a:r>
            <a:r>
              <a:rPr lang="es-ES" sz="3200" b="1" dirty="0">
                <a:solidFill>
                  <a:schemeClr val="tx1">
                    <a:lumMod val="50000"/>
                  </a:schemeClr>
                </a:solidFill>
              </a:rPr>
              <a:t>objetivos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</a:rPr>
              <a:t> financieros y desarrollar 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</a:rPr>
              <a:t>estrategias</a:t>
            </a:r>
            <a:r>
              <a:rPr lang="es-ES" sz="3200" dirty="0">
                <a:solidFill>
                  <a:schemeClr val="tx1">
                    <a:lumMod val="50000"/>
                  </a:schemeClr>
                </a:solidFill>
              </a:rPr>
              <a:t> para afrontar presentes y futuras </a:t>
            </a:r>
            <a:r>
              <a:rPr lang="es-ES" sz="3200" b="1" dirty="0">
                <a:solidFill>
                  <a:schemeClr val="bg2">
                    <a:lumMod val="10000"/>
                  </a:schemeClr>
                </a:solidFill>
              </a:rPr>
              <a:t>necesidades</a:t>
            </a:r>
            <a:r>
              <a:rPr lang="es-ES" sz="3200" dirty="0">
                <a:solidFill>
                  <a:schemeClr val="bg2">
                    <a:lumMod val="10000"/>
                  </a:schemeClr>
                </a:solidFill>
              </a:rPr>
              <a:t>. </a:t>
            </a:r>
          </a:p>
          <a:p>
            <a:endParaRPr lang="en-US" sz="3200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49E1D08-0AC5-4961-9C7C-AB0BD803B03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073D0D2-D5FE-476B-8087-57E2CB41171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3EEF3F2-1B81-46DE-9F77-DED5CDF4F73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13</a:t>
            </a:fld>
            <a:endParaRPr lang="en-US" dirty="0">
              <a:latin typeface="+mn-lt"/>
            </a:endParaRPr>
          </a:p>
        </p:txBody>
      </p:sp>
      <p:sp>
        <p:nvSpPr>
          <p:cNvPr id="19" name="Rectángulo 14">
            <a:extLst>
              <a:ext uri="{FF2B5EF4-FFF2-40B4-BE49-F238E27FC236}">
                <a16:creationId xmlns:a16="http://schemas.microsoft.com/office/drawing/2014/main" id="{381AC438-B972-426E-8E77-836FC10B59A6}"/>
              </a:ext>
            </a:extLst>
          </p:cNvPr>
          <p:cNvSpPr/>
          <p:nvPr/>
        </p:nvSpPr>
        <p:spPr>
          <a:xfrm>
            <a:off x="7334654" y="6269746"/>
            <a:ext cx="3885795" cy="3797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es-EC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Nota. La figura representa el proceso de planeación financiera establecido por </a:t>
            </a:r>
            <a:r>
              <a:rPr lang="es-EC" sz="9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Nissenbaum</a:t>
            </a:r>
            <a:r>
              <a:rPr lang="es-EC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900" i="1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Raasch</a:t>
            </a:r>
            <a:r>
              <a:rPr lang="es-EC" sz="900" i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Ratner, (2004)</a:t>
            </a:r>
            <a:endParaRPr lang="es-MX" sz="900" i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208CB50-3C3C-40B6-9C40-722CA296E96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8071473"/>
              </p:ext>
            </p:extLst>
          </p:nvPr>
        </p:nvGraphicFramePr>
        <p:xfrm>
          <a:off x="6546848" y="879063"/>
          <a:ext cx="5398717" cy="49944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71991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Graphic spid="2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FE97EEE9-E94A-4BE9-BCE2-90B5FCDC79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Educación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	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66DF7A-0BD9-42A0-8C98-0B82AB594B4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52500" y="2260600"/>
            <a:ext cx="5594350" cy="3501901"/>
          </a:xfrm>
        </p:spPr>
        <p:txBody>
          <a:bodyPr/>
          <a:lstStyle/>
          <a:p>
            <a:r>
              <a:rPr lang="es-MX" sz="2800" dirty="0">
                <a:solidFill>
                  <a:schemeClr val="tx1">
                    <a:lumMod val="65000"/>
                  </a:schemeClr>
                </a:solidFill>
              </a:rPr>
              <a:t>Comprensión de productos financieros, </a:t>
            </a:r>
            <a:r>
              <a:rPr lang="es-MX" sz="2800" b="1" dirty="0">
                <a:solidFill>
                  <a:srgbClr val="0070C0"/>
                </a:solidFill>
              </a:rPr>
              <a:t>conceptos</a:t>
            </a:r>
            <a:r>
              <a:rPr lang="es-MX" sz="2800" dirty="0"/>
              <a:t>, </a:t>
            </a:r>
            <a:r>
              <a:rPr lang="es-MX" sz="2800" dirty="0">
                <a:solidFill>
                  <a:schemeClr val="tx1">
                    <a:lumMod val="65000"/>
                  </a:schemeClr>
                </a:solidFill>
              </a:rPr>
              <a:t>beneficios a través de la </a:t>
            </a:r>
            <a:r>
              <a:rPr lang="es-MX" sz="2800" b="1" dirty="0">
                <a:solidFill>
                  <a:srgbClr val="0070C0"/>
                </a:solidFill>
              </a:rPr>
              <a:t>información</a:t>
            </a:r>
            <a:r>
              <a:rPr lang="es-MX" sz="2800" b="1" dirty="0"/>
              <a:t> </a:t>
            </a:r>
            <a:r>
              <a:rPr lang="es-MX" sz="2800" dirty="0">
                <a:solidFill>
                  <a:schemeClr val="tx1">
                    <a:lumMod val="65000"/>
                  </a:schemeClr>
                </a:solidFill>
              </a:rPr>
              <a:t>para identificar los </a:t>
            </a:r>
            <a:r>
              <a:rPr lang="es-MX" sz="2800" dirty="0">
                <a:solidFill>
                  <a:srgbClr val="0070C0"/>
                </a:solidFill>
              </a:rPr>
              <a:t>riesgos</a:t>
            </a:r>
            <a:r>
              <a:rPr lang="es-MX" sz="2800" dirty="0"/>
              <a:t> </a:t>
            </a:r>
            <a:r>
              <a:rPr lang="es-MX" sz="2800" dirty="0">
                <a:solidFill>
                  <a:schemeClr val="tx1">
                    <a:lumMod val="65000"/>
                  </a:schemeClr>
                </a:solidFill>
              </a:rPr>
              <a:t>y</a:t>
            </a:r>
            <a:r>
              <a:rPr lang="es-MX" sz="2800" dirty="0"/>
              <a:t> </a:t>
            </a:r>
            <a:r>
              <a:rPr lang="es-MX" sz="2800" dirty="0">
                <a:solidFill>
                  <a:srgbClr val="0070C0"/>
                </a:solidFill>
              </a:rPr>
              <a:t>oportunidades</a:t>
            </a:r>
            <a:r>
              <a:rPr lang="es-MX" sz="2800" dirty="0"/>
              <a:t> </a:t>
            </a:r>
            <a:r>
              <a:rPr lang="es-MX" sz="2800" dirty="0">
                <a:solidFill>
                  <a:schemeClr val="tx1">
                    <a:lumMod val="65000"/>
                  </a:schemeClr>
                </a:solidFill>
              </a:rPr>
              <a:t>de los </a:t>
            </a:r>
            <a:r>
              <a:rPr lang="es-MX" sz="2800" b="1" dirty="0">
                <a:solidFill>
                  <a:schemeClr val="tx1">
                    <a:lumMod val="65000"/>
                  </a:schemeClr>
                </a:solidFill>
              </a:rPr>
              <a:t>instrumentos</a:t>
            </a:r>
            <a:r>
              <a:rPr lang="es-MX" sz="2800" dirty="0">
                <a:solidFill>
                  <a:schemeClr val="tx1">
                    <a:lumMod val="65000"/>
                  </a:schemeClr>
                </a:solidFill>
              </a:rPr>
              <a:t> financieros. </a:t>
            </a:r>
            <a:r>
              <a:rPr lang="es-MX" sz="2800" dirty="0"/>
              <a:t>OCDE, (2013)</a:t>
            </a:r>
          </a:p>
          <a:p>
            <a:endParaRPr lang="en-US" dirty="0"/>
          </a:p>
        </p:txBody>
      </p:sp>
      <p:sp>
        <p:nvSpPr>
          <p:cNvPr id="15" name="Date Placeholder 14">
            <a:extLst>
              <a:ext uri="{FF2B5EF4-FFF2-40B4-BE49-F238E27FC236}">
                <a16:creationId xmlns:a16="http://schemas.microsoft.com/office/drawing/2014/main" id="{349E1D08-0AC5-4961-9C7C-AB0BD803B039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6" name="Footer Placeholder 15">
            <a:extLst>
              <a:ext uri="{FF2B5EF4-FFF2-40B4-BE49-F238E27FC236}">
                <a16:creationId xmlns:a16="http://schemas.microsoft.com/office/drawing/2014/main" id="{9073D0D2-D5FE-476B-8087-57E2CB41171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7" name="Slide Number Placeholder 16">
            <a:extLst>
              <a:ext uri="{FF2B5EF4-FFF2-40B4-BE49-F238E27FC236}">
                <a16:creationId xmlns:a16="http://schemas.microsoft.com/office/drawing/2014/main" id="{73EEF3F2-1B81-46DE-9F77-DED5CDF4F73C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14</a:t>
            </a:fld>
            <a:endParaRPr lang="en-US" dirty="0">
              <a:latin typeface="+mn-lt"/>
            </a:endParaRPr>
          </a:p>
        </p:txBody>
      </p:sp>
      <p:sp>
        <p:nvSpPr>
          <p:cNvPr id="19" name="Rectángulo 14">
            <a:extLst>
              <a:ext uri="{FF2B5EF4-FFF2-40B4-BE49-F238E27FC236}">
                <a16:creationId xmlns:a16="http://schemas.microsoft.com/office/drawing/2014/main" id="{381AC438-B972-426E-8E77-836FC10B59A6}"/>
              </a:ext>
            </a:extLst>
          </p:cNvPr>
          <p:cNvSpPr/>
          <p:nvPr/>
        </p:nvSpPr>
        <p:spPr>
          <a:xfrm>
            <a:off x="5404368" y="6269746"/>
            <a:ext cx="5816082" cy="2329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06000"/>
              </a:lnSpc>
              <a:spcAft>
                <a:spcPts val="800"/>
              </a:spcAft>
            </a:pPr>
            <a:r>
              <a:rPr lang="es-EC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Nota. La figura representa el proceso de planeación financiera establecido por </a:t>
            </a:r>
            <a:r>
              <a:rPr lang="es-EC" sz="9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Nissenbaum</a:t>
            </a:r>
            <a:r>
              <a:rPr lang="es-EC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s-EC" sz="900" dirty="0" err="1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Raasch</a:t>
            </a:r>
            <a:r>
              <a:rPr lang="es-EC" sz="9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Ratner, (2004)</a:t>
            </a:r>
            <a:endParaRPr lang="es-MX" sz="9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a 10">
                <a:extLst>
                  <a:ext uri="{FF2B5EF4-FFF2-40B4-BE49-F238E27FC236}">
                    <a16:creationId xmlns:a16="http://schemas.microsoft.com/office/drawing/2014/main" id="{4C5C2B60-9FA6-478E-AA30-973B7CF181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5809159"/>
                  </p:ext>
                </p:extLst>
              </p:nvPr>
            </p:nvGraphicFramePr>
            <p:xfrm>
              <a:off x="6646312" y="1489926"/>
              <a:ext cx="5181600" cy="4304792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173937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s-MX" dirty="0">
                              <a:solidFill>
                                <a:srgbClr val="0070C0"/>
                              </a:solidFill>
                            </a:rPr>
                            <a:t>INDICADORES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766746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s-MX" dirty="0">
                              <a:solidFill>
                                <a:srgbClr val="0070C0"/>
                              </a:solidFill>
                            </a:rPr>
                            <a:t>LIQUIDEZ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57534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just">
                            <a:lnSpc>
                              <a:spcPct val="200000"/>
                            </a:lnSpc>
                            <a:spcBef>
                              <a:spcPts val="600"/>
                            </a:spcBef>
                            <a:spcAft>
                              <a:spcPts val="60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s-MX" sz="1600" spc="25" smtClean="0">
                                    <a:effectLst/>
                                    <a:latin typeface="Cambria Math" panose="02040503050406030204" pitchFamily="18" charset="0"/>
                                  </a:rPr>
                                  <m:t>𝐿</m:t>
                                </m:r>
                                <m:r>
                                  <a:rPr lang="es-EC" sz="1600" spc="25">
                                    <a:effectLst/>
                                    <a:latin typeface="Cambria Math" panose="02040503050406030204" pitchFamily="18" charset="0"/>
                                  </a:rPr>
                                  <m:t>𝑖𝑞𝑢𝑖𝑑𝑒𝑧</m:t>
                                </m:r>
                                <m:r>
                                  <a:rPr lang="es-EC" sz="1600" spc="25">
                                    <a:effectLst/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s-MX" sz="1100" i="1" spc="25">
                                        <a:effectLst/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s-EC" sz="1600" spc="25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𝐴𝑐𝑡𝑖𝑣𝑜</m:t>
                                    </m:r>
                                    <m:r>
                                      <a:rPr lang="es-EC" sz="1600" spc="25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600" spc="25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𝑐𝑜𝑟𝑟𝑖𝑒𝑛𝑡𝑒</m:t>
                                    </m:r>
                                  </m:num>
                                  <m:den>
                                    <m:r>
                                      <a:rPr lang="es-EC" sz="1600" spc="25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𝑃𝑎𝑠𝑖𝑣𝑜</m:t>
                                    </m:r>
                                    <m:r>
                                      <a:rPr lang="es-EC" sz="1600" spc="25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es-EC" sz="1600" spc="25">
                                        <a:effectLst/>
                                        <a:latin typeface="Cambria Math" panose="02040503050406030204" pitchFamily="18" charset="0"/>
                                      </a:rPr>
                                      <m:t>𝑐𝑜𝑟𝑟𝑖𝑒𝑛𝑡𝑒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s-MX" sz="1100" b="0" dirty="0">
                            <a:effectLst/>
                            <a:latin typeface="Calibri" panose="020F0502020204030204" pitchFamily="34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74159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s-MX" dirty="0">
                              <a:solidFill>
                                <a:srgbClr val="0070C0"/>
                              </a:solidFill>
                            </a:rPr>
                            <a:t>SOLVENCIA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67915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s-MX" dirty="0"/>
                        </a:p>
                        <a:p>
                          <a:endParaRPr lang="es-MX" dirty="0"/>
                        </a:p>
                        <a:p>
                          <a:endParaRPr lang="es-MX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870644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s-MX" dirty="0">
                              <a:solidFill>
                                <a:srgbClr val="0070C0"/>
                              </a:solidFill>
                            </a:rPr>
                            <a:t>ENDEUDAMIENTO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292492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s-MX" dirty="0"/>
                        </a:p>
                        <a:p>
                          <a:endParaRPr lang="es-MX" dirty="0"/>
                        </a:p>
                        <a:p>
                          <a:endParaRPr lang="es-MX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29236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a 10">
                <a:extLst>
                  <a:ext uri="{FF2B5EF4-FFF2-40B4-BE49-F238E27FC236}">
                    <a16:creationId xmlns:a16="http://schemas.microsoft.com/office/drawing/2014/main" id="{4C5C2B60-9FA6-478E-AA30-973B7CF18191}"/>
                  </a:ext>
                </a:extLst>
              </p:cNvPr>
              <p:cNvGraphicFramePr>
                <a:graphicFrameLocks/>
              </p:cNvGraphicFramePr>
              <p:nvPr>
                <p:extLst>
                  <p:ext uri="{D42A27DB-BD31-4B8C-83A1-F6EECF244321}">
                    <p14:modId xmlns:p14="http://schemas.microsoft.com/office/powerpoint/2010/main" val="1615809159"/>
                  </p:ext>
                </p:extLst>
              </p:nvPr>
            </p:nvGraphicFramePr>
            <p:xfrm>
              <a:off x="6646312" y="1489926"/>
              <a:ext cx="5181600" cy="4304792"/>
            </p:xfrm>
            <a:graphic>
              <a:graphicData uri="http://schemas.openxmlformats.org/drawingml/2006/table">
                <a:tbl>
                  <a:tblPr firstRow="1" bandRow="1">
                    <a:tableStyleId>{3C2FFA5D-87B4-456A-9821-1D502468CF0F}</a:tableStyleId>
                  </a:tblPr>
                  <a:tblGrid>
                    <a:gridCol w="5181600">
                      <a:extLst>
                        <a:ext uri="{9D8B030D-6E8A-4147-A177-3AD203B41FA5}">
                          <a16:colId xmlns:a16="http://schemas.microsoft.com/office/drawing/2014/main" val="17393719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b="1" kern="1200">
                              <a:solidFill>
                                <a:schemeClr val="lt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pPr algn="ctr"/>
                          <a:r>
                            <a:rPr lang="es-MX" dirty="0">
                              <a:solidFill>
                                <a:srgbClr val="0070C0"/>
                              </a:solidFill>
                            </a:rPr>
                            <a:t>INDICADORES</a:t>
                          </a:r>
                        </a:p>
                      </a:txBody>
                      <a:tcPr>
                        <a:solidFill>
                          <a:schemeClr val="accent2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66766746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s-MX" dirty="0">
                              <a:solidFill>
                                <a:srgbClr val="0070C0"/>
                              </a:solidFill>
                            </a:rPr>
                            <a:t>LIQUIDEZ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15575341"/>
                      </a:ext>
                    </a:extLst>
                  </a:tr>
                  <a:tr h="992632">
                    <a:tc>
                      <a:txBody>
                        <a:bodyPr/>
                        <a:lstStyle/>
                        <a:p>
                          <a:endParaRPr lang="es-MX"/>
                        </a:p>
                      </a:txBody>
                      <a:tcPr marL="68580" marR="68580" marT="0" marB="0">
                        <a:blipFill>
                          <a:blip r:embed="rId3"/>
                          <a:stretch>
                            <a:fillRect l="-118" t="-77914" r="-118" b="-25950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186741591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s-MX" dirty="0">
                              <a:solidFill>
                                <a:srgbClr val="0070C0"/>
                              </a:solidFill>
                            </a:rPr>
                            <a:t>SOLVENCIA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0367915"/>
                      </a:ext>
                    </a:extLst>
                  </a:tr>
                  <a:tr h="9144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s-MX" dirty="0"/>
                        </a:p>
                        <a:p>
                          <a:endParaRPr lang="es-MX" dirty="0"/>
                        </a:p>
                        <a:p>
                          <a:endParaRPr lang="es-MX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75870644"/>
                      </a:ext>
                    </a:extLst>
                  </a:tr>
                  <a:tr h="37084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r>
                            <a:rPr lang="es-MX" dirty="0">
                              <a:solidFill>
                                <a:srgbClr val="0070C0"/>
                              </a:solidFill>
                            </a:rPr>
                            <a:t>ENDEUDAMIENTO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235292492"/>
                      </a:ext>
                    </a:extLst>
                  </a:tr>
                  <a:tr h="914400">
                    <a:tc>
                      <a:txBody>
                        <a:bodyPr/>
                        <a:lstStyle>
                          <a:lvl1pPr marL="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1pPr>
                          <a:lvl2pPr marL="457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2pPr>
                          <a:lvl3pPr marL="914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3pPr>
                          <a:lvl4pPr marL="1371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4pPr>
                          <a:lvl5pPr marL="18288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5pPr>
                          <a:lvl6pPr marL="22860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6pPr>
                          <a:lvl7pPr marL="27432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7pPr>
                          <a:lvl8pPr marL="32004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8pPr>
                          <a:lvl9pPr marL="3657600" algn="l" defTabSz="914400" rtl="0" eaLnBrk="1" latinLnBrk="0" hangingPunct="1">
                            <a:defRPr sz="1800" kern="1200">
                              <a:solidFill>
                                <a:schemeClr val="dk1"/>
                              </a:solidFill>
                              <a:latin typeface="Calibri" panose="020F0502020204030204"/>
                            </a:defRPr>
                          </a:lvl9pPr>
                        </a:lstStyle>
                        <a:p>
                          <a:endParaRPr lang="es-MX" dirty="0"/>
                        </a:p>
                        <a:p>
                          <a:endParaRPr lang="es-MX" dirty="0"/>
                        </a:p>
                        <a:p>
                          <a:endParaRPr lang="es-MX" dirty="0"/>
                        </a:p>
                      </a:txBody>
                      <a:tcPr>
                        <a:solidFill>
                          <a:schemeClr val="tx1"/>
                        </a:solidFill>
                      </a:tcPr>
                    </a:tc>
                    <a:extLst>
                      <a:ext uri="{0D108BD9-81ED-4DB2-BD59-A6C34878D82A}">
                        <a16:rowId xmlns:a16="http://schemas.microsoft.com/office/drawing/2014/main" val="2966329236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CuadroTexto 23">
                <a:extLst>
                  <a:ext uri="{FF2B5EF4-FFF2-40B4-BE49-F238E27FC236}">
                    <a16:creationId xmlns:a16="http://schemas.microsoft.com/office/drawing/2014/main" id="{9DBD5067-E71B-4293-8162-DA69BFC4AFB9}"/>
                  </a:ext>
                </a:extLst>
              </p:cNvPr>
              <p:cNvSpPr txBox="1"/>
              <p:nvPr/>
            </p:nvSpPr>
            <p:spPr>
              <a:xfrm>
                <a:off x="7956369" y="3727783"/>
                <a:ext cx="2697440" cy="5260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MX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𝑆𝑜𝑙𝑣𝑒𝑛𝑐𝑖𝑎</m:t>
                      </m:r>
                      <m:r>
                        <a:rPr kumimoji="0" lang="es-MX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𝐴𝑐𝑡𝑖𝑣𝑜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</m:t>
                          </m:r>
                        </m:num>
                        <m:den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𝑃𝑎𝑠𝑖𝑣𝑜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1" name="CuadroTexto 23">
                <a:extLst>
                  <a:ext uri="{FF2B5EF4-FFF2-40B4-BE49-F238E27FC236}">
                    <a16:creationId xmlns:a16="http://schemas.microsoft.com/office/drawing/2014/main" id="{9DBD5067-E71B-4293-8162-DA69BFC4AF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69" y="3727783"/>
                <a:ext cx="2697440" cy="52604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CuadroTexto 25">
                <a:extLst>
                  <a:ext uri="{FF2B5EF4-FFF2-40B4-BE49-F238E27FC236}">
                    <a16:creationId xmlns:a16="http://schemas.microsoft.com/office/drawing/2014/main" id="{586F490F-DC60-4FE8-8C88-B9F146954D1F}"/>
                  </a:ext>
                </a:extLst>
              </p:cNvPr>
              <p:cNvSpPr txBox="1"/>
              <p:nvPr/>
            </p:nvSpPr>
            <p:spPr>
              <a:xfrm>
                <a:off x="7956369" y="5027819"/>
                <a:ext cx="3262477" cy="52604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 wrap="square" lIns="0" tIns="0" rIns="0" bIns="0" rtlCol="0" anchor="t">
                <a:spAutoFit/>
              </a:bodyPr>
              <a:lstStyle>
                <a:lvl1pPr marL="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>
                  <a:defRPr sz="11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kumimoji="0" lang="es-MX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𝐸𝑛𝑑𝑒𝑢𝑑𝑎𝑚𝑖𝑒𝑛𝑡𝑜</m:t>
                      </m:r>
                      <m:r>
                        <a:rPr kumimoji="0" lang="es-MX" sz="1800" b="0" i="1" u="none" strike="noStrike" kern="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ea typeface="+mn-ea"/>
                          <a:cs typeface="+mn-cs"/>
                        </a:rPr>
                        <m:t>=</m:t>
                      </m:r>
                      <m:f>
                        <m:fPr>
                          <m:ctrlP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</m:ctrlPr>
                        </m:fPr>
                        <m:num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𝑃𝑎𝑠𝑖𝑣𝑜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</m:t>
                          </m:r>
                        </m:num>
                        <m:den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𝐴𝑐𝑡𝑖𝑣𝑜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𝑡𝑜𝑡𝑎𝑙</m:t>
                          </m:r>
                          <m:r>
                            <a:rPr kumimoji="0" lang="es-MX" sz="1800" b="0" i="1" u="none" strike="noStrike" kern="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ea typeface="+mn-ea"/>
                              <a:cs typeface="+mn-cs"/>
                            </a:rPr>
                            <m:t> </m:t>
                          </m:r>
                        </m:den>
                      </m:f>
                    </m:oMath>
                  </m:oMathPara>
                </a14:m>
                <a:endPara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12" name="CuadroTexto 25">
                <a:extLst>
                  <a:ext uri="{FF2B5EF4-FFF2-40B4-BE49-F238E27FC236}">
                    <a16:creationId xmlns:a16="http://schemas.microsoft.com/office/drawing/2014/main" id="{586F490F-DC60-4FE8-8C88-B9F146954D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56369" y="5027819"/>
                <a:ext cx="3262477" cy="52604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26528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E7AEF4B-4AC5-4F7E-BA2D-CEA46F44D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01. El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problema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13AC286-8E2C-40C3-B8F6-5336B9E19F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2. Las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teorías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conceptos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84651AB-5331-49BD-9889-72D0F4F9EF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03. La </a:t>
            </a:r>
            <a:r>
              <a:rPr lang="en-US" dirty="0" err="1">
                <a:solidFill>
                  <a:srgbClr val="C00000"/>
                </a:solidFill>
              </a:rPr>
              <a:t>metodología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F2ADDF-7D77-4FDB-9FD1-5ADB8D08F0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04. El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análisis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discusiones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3E2D51B-9574-433F-AFF8-4F040F9AD8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463" y="4522788"/>
            <a:ext cx="2128837" cy="83679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05. </a:t>
            </a:r>
            <a:r>
              <a:rPr lang="es-E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La propuesta: Guía de gestión de las finanzas</a:t>
            </a: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15</a:t>
            </a:fld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C9B7EF10-63AD-4FD0-80B6-950A2DAC272F}"/>
              </a:ext>
            </a:extLst>
          </p:cNvPr>
          <p:cNvSpPr txBox="1">
            <a:spLocks/>
          </p:cNvSpPr>
          <p:nvPr/>
        </p:nvSpPr>
        <p:spPr>
          <a:xfrm>
            <a:off x="9072563" y="4522788"/>
            <a:ext cx="2128837" cy="206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06.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Conclusiones</a:t>
            </a:r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40000"/>
                    <a:lumOff val="60000"/>
                  </a:schemeClr>
                </a:solidFill>
              </a:rPr>
              <a:t>recomendaciones</a:t>
            </a:r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40000"/>
                    <a:lumOff val="60000"/>
                  </a:schemeClr>
                </a:solidFill>
              </a:rPr>
              <a:t> </a:t>
            </a:r>
            <a:endParaRPr lang="es-ES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40000"/>
                  <a:lumOff val="60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C2DAE-39E6-49B7-9119-49079DC0A9A2}"/>
              </a:ext>
            </a:extLst>
          </p:cNvPr>
          <p:cNvCxnSpPr>
            <a:cxnSpLocks/>
          </p:cNvCxnSpPr>
          <p:nvPr/>
        </p:nvCxnSpPr>
        <p:spPr>
          <a:xfrm>
            <a:off x="9020268" y="4266939"/>
            <a:ext cx="2065998" cy="0"/>
          </a:xfrm>
          <a:prstGeom prst="line">
            <a:avLst/>
          </a:prstGeom>
          <a:ln w="984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37435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>
            <a:extLst>
              <a:ext uri="{FF2B5EF4-FFF2-40B4-BE49-F238E27FC236}">
                <a16:creationId xmlns:a16="http://schemas.microsoft.com/office/drawing/2014/main" id="{3A4128A9-01BD-4A8E-AFF6-3A71E9181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Metodología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DFF718CC-5738-4ADA-B3BE-8B0CF673042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B6565DEC-4A0D-4F86-9A72-C7492828EE8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553D8E52-7CF4-4B28-B99B-3F1AC2598D2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16</a:t>
            </a:fld>
            <a:endParaRPr lang="en-US" dirty="0">
              <a:latin typeface="+mn-lt"/>
            </a:endParaRPr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AC21BF1-F06A-499D-888B-9E3A52A50F8E}"/>
              </a:ext>
            </a:extLst>
          </p:cNvPr>
          <p:cNvGrpSpPr/>
          <p:nvPr/>
        </p:nvGrpSpPr>
        <p:grpSpPr>
          <a:xfrm>
            <a:off x="1921747" y="2484974"/>
            <a:ext cx="8121552" cy="2867538"/>
            <a:chOff x="2126027" y="2349294"/>
            <a:chExt cx="8121552" cy="2867538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44D2BDF7-CE25-4D94-8BBF-7B3BF12BBDD7}"/>
                </a:ext>
              </a:extLst>
            </p:cNvPr>
            <p:cNvSpPr/>
            <p:nvPr/>
          </p:nvSpPr>
          <p:spPr>
            <a:xfrm flipH="1">
              <a:off x="4514721" y="3805452"/>
              <a:ext cx="477738" cy="1037121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0"/>
                  </a:moveTo>
                  <a:lnTo>
                    <a:pt x="238869" y="0"/>
                  </a:lnTo>
                  <a:lnTo>
                    <a:pt x="238869" y="1027137"/>
                  </a:lnTo>
                  <a:lnTo>
                    <a:pt x="477738" y="1027137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9A0266FD-6ABE-4DA8-BEAF-1A0A3FCC2B02}"/>
                </a:ext>
              </a:extLst>
            </p:cNvPr>
            <p:cNvSpPr/>
            <p:nvPr/>
          </p:nvSpPr>
          <p:spPr>
            <a:xfrm>
              <a:off x="7381150" y="3759732"/>
              <a:ext cx="477738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77738" y="4572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498B02C5-DE37-4314-BCB9-5205AFA5542E}"/>
                </a:ext>
              </a:extLst>
            </p:cNvPr>
            <p:cNvSpPr/>
            <p:nvPr/>
          </p:nvSpPr>
          <p:spPr>
            <a:xfrm flipH="1">
              <a:off x="4514721" y="2768331"/>
              <a:ext cx="477738" cy="1027137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027137"/>
                  </a:moveTo>
                  <a:lnTo>
                    <a:pt x="238869" y="1027137"/>
                  </a:lnTo>
                  <a:lnTo>
                    <a:pt x="238869" y="0"/>
                  </a:lnTo>
                  <a:lnTo>
                    <a:pt x="477738" y="0"/>
                  </a:lnTo>
                </a:path>
              </a:pathLst>
            </a:custGeom>
            <a:noFill/>
          </p:spPr>
          <p:style>
            <a:lnRef idx="2">
              <a:schemeClr val="accent6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E57C3596-1ADE-4202-A26B-357F1137DAE7}"/>
                </a:ext>
              </a:extLst>
            </p:cNvPr>
            <p:cNvSpPr/>
            <p:nvPr/>
          </p:nvSpPr>
          <p:spPr>
            <a:xfrm>
              <a:off x="4514721" y="3759732"/>
              <a:ext cx="477738" cy="91440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45720"/>
                  </a:moveTo>
                  <a:lnTo>
                    <a:pt x="477738" y="45720"/>
                  </a:lnTo>
                </a:path>
              </a:pathLst>
            </a:custGeom>
            <a:noFill/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4">
                <a:tint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9C06272-63A0-4CF5-A0E1-0EDBC4E08153}"/>
                </a:ext>
              </a:extLst>
            </p:cNvPr>
            <p:cNvSpPr/>
            <p:nvPr/>
          </p:nvSpPr>
          <p:spPr>
            <a:xfrm>
              <a:off x="7858888" y="2381196"/>
              <a:ext cx="2388691" cy="728550"/>
            </a:xfrm>
            <a:custGeom>
              <a:avLst/>
              <a:gdLst>
                <a:gd name="connsiteX0" fmla="*/ 0 w 2388691"/>
                <a:gd name="connsiteY0" fmla="*/ 0 h 728550"/>
                <a:gd name="connsiteX1" fmla="*/ 2388691 w 2388691"/>
                <a:gd name="connsiteY1" fmla="*/ 0 h 728550"/>
                <a:gd name="connsiteX2" fmla="*/ 2388691 w 2388691"/>
                <a:gd name="connsiteY2" fmla="*/ 728550 h 728550"/>
                <a:gd name="connsiteX3" fmla="*/ 0 w 2388691"/>
                <a:gd name="connsiteY3" fmla="*/ 728550 h 728550"/>
                <a:gd name="connsiteX4" fmla="*/ 0 w 2388691"/>
                <a:gd name="connsiteY4" fmla="*/ 0 h 7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691" h="728550">
                  <a:moveTo>
                    <a:pt x="0" y="0"/>
                  </a:moveTo>
                  <a:lnTo>
                    <a:pt x="2388691" y="0"/>
                  </a:lnTo>
                  <a:lnTo>
                    <a:pt x="2388691" y="728550"/>
                  </a:lnTo>
                  <a:lnTo>
                    <a:pt x="0" y="728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 err="1"/>
                <a:t>Cualitativa</a:t>
              </a:r>
              <a:r>
                <a:rPr lang="en-US" sz="1500" kern="1200" dirty="0"/>
                <a:t> / </a:t>
              </a:r>
              <a:r>
                <a:rPr lang="en-US" sz="1500" kern="1200" dirty="0" err="1"/>
                <a:t>Alfabetización</a:t>
              </a:r>
              <a:r>
                <a:rPr lang="en-US" sz="1500" kern="1200" dirty="0"/>
                <a:t> </a:t>
              </a:r>
              <a:r>
                <a:rPr lang="en-US" sz="1500" kern="1200" dirty="0" err="1"/>
                <a:t>financiera</a:t>
              </a:r>
              <a:endParaRPr lang="en-US" sz="1500" kern="1200" dirty="0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129BE2B1-7381-4221-B8E5-DE8D1BB7B707}"/>
                </a:ext>
              </a:extLst>
            </p:cNvPr>
            <p:cNvSpPr/>
            <p:nvPr/>
          </p:nvSpPr>
          <p:spPr>
            <a:xfrm>
              <a:off x="7858887" y="3391505"/>
              <a:ext cx="2388691" cy="728550"/>
            </a:xfrm>
            <a:custGeom>
              <a:avLst/>
              <a:gdLst>
                <a:gd name="connsiteX0" fmla="*/ 0 w 2388691"/>
                <a:gd name="connsiteY0" fmla="*/ 0 h 728550"/>
                <a:gd name="connsiteX1" fmla="*/ 2388691 w 2388691"/>
                <a:gd name="connsiteY1" fmla="*/ 0 h 728550"/>
                <a:gd name="connsiteX2" fmla="*/ 2388691 w 2388691"/>
                <a:gd name="connsiteY2" fmla="*/ 728550 h 728550"/>
                <a:gd name="connsiteX3" fmla="*/ 0 w 2388691"/>
                <a:gd name="connsiteY3" fmla="*/ 728550 h 728550"/>
                <a:gd name="connsiteX4" fmla="*/ 0 w 2388691"/>
                <a:gd name="connsiteY4" fmla="*/ 0 h 7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691" h="728550">
                  <a:moveTo>
                    <a:pt x="0" y="0"/>
                  </a:moveTo>
                  <a:lnTo>
                    <a:pt x="2388691" y="0"/>
                  </a:lnTo>
                  <a:lnTo>
                    <a:pt x="2388691" y="728550"/>
                  </a:lnTo>
                  <a:lnTo>
                    <a:pt x="0" y="7285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 err="1">
                  <a:solidFill>
                    <a:schemeClr val="bg1"/>
                  </a:solidFill>
                </a:rPr>
                <a:t>Mixto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EEF8F79D-AF88-42B3-A8EA-2F840BD7B7EA}"/>
                </a:ext>
              </a:extLst>
            </p:cNvPr>
            <p:cNvSpPr/>
            <p:nvPr/>
          </p:nvSpPr>
          <p:spPr>
            <a:xfrm>
              <a:off x="4992459" y="3441177"/>
              <a:ext cx="2388691" cy="728550"/>
            </a:xfrm>
            <a:custGeom>
              <a:avLst/>
              <a:gdLst>
                <a:gd name="connsiteX0" fmla="*/ 0 w 2388691"/>
                <a:gd name="connsiteY0" fmla="*/ 0 h 728550"/>
                <a:gd name="connsiteX1" fmla="*/ 2388691 w 2388691"/>
                <a:gd name="connsiteY1" fmla="*/ 0 h 728550"/>
                <a:gd name="connsiteX2" fmla="*/ 2388691 w 2388691"/>
                <a:gd name="connsiteY2" fmla="*/ 728550 h 728550"/>
                <a:gd name="connsiteX3" fmla="*/ 0 w 2388691"/>
                <a:gd name="connsiteY3" fmla="*/ 728550 h 728550"/>
                <a:gd name="connsiteX4" fmla="*/ 0 w 2388691"/>
                <a:gd name="connsiteY4" fmla="*/ 0 h 7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691" h="728550">
                  <a:moveTo>
                    <a:pt x="0" y="0"/>
                  </a:moveTo>
                  <a:lnTo>
                    <a:pt x="2388691" y="0"/>
                  </a:lnTo>
                  <a:lnTo>
                    <a:pt x="2388691" y="728550"/>
                  </a:lnTo>
                  <a:lnTo>
                    <a:pt x="0" y="728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5">
                <a:hueOff val="0"/>
                <a:satOff val="0"/>
                <a:lumOff val="0"/>
                <a:alphaOff val="0"/>
              </a:schemeClr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 err="1"/>
                <a:t>Metodología</a:t>
              </a:r>
              <a:endParaRPr lang="en-US" sz="1500" kern="1200" dirty="0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6620B63D-0BDB-4F2D-8040-FF0A83236413}"/>
                </a:ext>
              </a:extLst>
            </p:cNvPr>
            <p:cNvSpPr/>
            <p:nvPr/>
          </p:nvSpPr>
          <p:spPr>
            <a:xfrm>
              <a:off x="2126028" y="2349294"/>
              <a:ext cx="2388691" cy="728550"/>
            </a:xfrm>
            <a:custGeom>
              <a:avLst/>
              <a:gdLst>
                <a:gd name="connsiteX0" fmla="*/ 0 w 2388691"/>
                <a:gd name="connsiteY0" fmla="*/ 0 h 728550"/>
                <a:gd name="connsiteX1" fmla="*/ 2388691 w 2388691"/>
                <a:gd name="connsiteY1" fmla="*/ 0 h 728550"/>
                <a:gd name="connsiteX2" fmla="*/ 2388691 w 2388691"/>
                <a:gd name="connsiteY2" fmla="*/ 728550 h 728550"/>
                <a:gd name="connsiteX3" fmla="*/ 0 w 2388691"/>
                <a:gd name="connsiteY3" fmla="*/ 728550 h 728550"/>
                <a:gd name="connsiteX4" fmla="*/ 0 w 2388691"/>
                <a:gd name="connsiteY4" fmla="*/ 0 h 7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691" h="728550">
                  <a:moveTo>
                    <a:pt x="0" y="0"/>
                  </a:moveTo>
                  <a:lnTo>
                    <a:pt x="2388691" y="0"/>
                  </a:lnTo>
                  <a:lnTo>
                    <a:pt x="2388691" y="728550"/>
                  </a:lnTo>
                  <a:lnTo>
                    <a:pt x="0" y="728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sz="1500" b="1" kern="1200" dirty="0">
                  <a:solidFill>
                    <a:schemeClr val="bg1"/>
                  </a:solidFill>
                  <a:latin typeface="Fira Sans Extra Condensed Medium"/>
                  <a:sym typeface="Fira Sans Extra Condensed Medium"/>
                </a:rPr>
                <a:t>Documental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b="0" kern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Revisión</a:t>
              </a:r>
              <a:r>
                <a:rPr lang="en-US" sz="1500" b="0" kern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  <a:r>
                <a:rPr lang="en-US" sz="1500" b="0" kern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bibliográfica</a:t>
              </a:r>
              <a:endParaRPr lang="en-US" sz="1500" b="0" kern="1200" dirty="0">
                <a:solidFill>
                  <a:schemeClr val="bg1"/>
                </a:solidFill>
              </a:endParaRPr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CC1C995C-FC88-49A6-B081-1B351220DC7E}"/>
                </a:ext>
              </a:extLst>
            </p:cNvPr>
            <p:cNvSpPr/>
            <p:nvPr/>
          </p:nvSpPr>
          <p:spPr>
            <a:xfrm>
              <a:off x="2126027" y="3431193"/>
              <a:ext cx="2388691" cy="728550"/>
            </a:xfrm>
            <a:custGeom>
              <a:avLst/>
              <a:gdLst>
                <a:gd name="connsiteX0" fmla="*/ 0 w 2388691"/>
                <a:gd name="connsiteY0" fmla="*/ 0 h 728550"/>
                <a:gd name="connsiteX1" fmla="*/ 2388691 w 2388691"/>
                <a:gd name="connsiteY1" fmla="*/ 0 h 728550"/>
                <a:gd name="connsiteX2" fmla="*/ 2388691 w 2388691"/>
                <a:gd name="connsiteY2" fmla="*/ 728550 h 728550"/>
                <a:gd name="connsiteX3" fmla="*/ 0 w 2388691"/>
                <a:gd name="connsiteY3" fmla="*/ 728550 h 728550"/>
                <a:gd name="connsiteX4" fmla="*/ 0 w 2388691"/>
                <a:gd name="connsiteY4" fmla="*/ 0 h 7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691" h="728550">
                  <a:moveTo>
                    <a:pt x="0" y="0"/>
                  </a:moveTo>
                  <a:lnTo>
                    <a:pt x="2388691" y="0"/>
                  </a:lnTo>
                  <a:lnTo>
                    <a:pt x="2388691" y="728550"/>
                  </a:lnTo>
                  <a:lnTo>
                    <a:pt x="0" y="728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dk1"/>
                </a:buClr>
                <a:buSzPts val="1100"/>
                <a:buNone/>
              </a:pPr>
              <a:r>
                <a:rPr lang="en-US" sz="1500" b="1" kern="1200" dirty="0" err="1">
                  <a:solidFill>
                    <a:schemeClr val="bg1"/>
                  </a:solidFill>
                  <a:latin typeface="Fira Sans Extra Condensed Medium"/>
                  <a:sym typeface="Fira Sans Extra Condensed Medium"/>
                </a:rPr>
                <a:t>Descriptiva</a:t>
              </a:r>
              <a:endParaRPr lang="en-US" sz="1500" b="1" kern="1200" dirty="0">
                <a:solidFill>
                  <a:schemeClr val="bg1"/>
                </a:solidFill>
                <a:latin typeface="Fira Sans Extra Condensed Medium"/>
                <a:sym typeface="Fira Sans Extra Condensed Medium"/>
              </a:endParaRP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Clr>
                  <a:schemeClr val="dk1"/>
                </a:buClr>
                <a:buSzPts val="1100"/>
                <a:buNone/>
              </a:pPr>
              <a:r>
                <a:rPr lang="en-US" sz="1500" kern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Propiedades</a:t>
              </a:r>
              <a:r>
                <a:rPr lang="en-US" sz="1500" kern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y </a:t>
              </a:r>
              <a:r>
                <a:rPr lang="en-US" sz="1500" kern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características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8F9D5F70-B0E7-4F2C-AF40-4153E952739C}"/>
                </a:ext>
              </a:extLst>
            </p:cNvPr>
            <p:cNvSpPr/>
            <p:nvPr/>
          </p:nvSpPr>
          <p:spPr>
            <a:xfrm>
              <a:off x="2126027" y="4488282"/>
              <a:ext cx="2388691" cy="728550"/>
            </a:xfrm>
            <a:custGeom>
              <a:avLst/>
              <a:gdLst>
                <a:gd name="connsiteX0" fmla="*/ 0 w 2388691"/>
                <a:gd name="connsiteY0" fmla="*/ 0 h 728550"/>
                <a:gd name="connsiteX1" fmla="*/ 2388691 w 2388691"/>
                <a:gd name="connsiteY1" fmla="*/ 0 h 728550"/>
                <a:gd name="connsiteX2" fmla="*/ 2388691 w 2388691"/>
                <a:gd name="connsiteY2" fmla="*/ 728550 h 728550"/>
                <a:gd name="connsiteX3" fmla="*/ 0 w 2388691"/>
                <a:gd name="connsiteY3" fmla="*/ 728550 h 728550"/>
                <a:gd name="connsiteX4" fmla="*/ 0 w 2388691"/>
                <a:gd name="connsiteY4" fmla="*/ 0 h 7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691" h="728550">
                  <a:moveTo>
                    <a:pt x="0" y="0"/>
                  </a:moveTo>
                  <a:lnTo>
                    <a:pt x="2388691" y="0"/>
                  </a:lnTo>
                  <a:lnTo>
                    <a:pt x="2388691" y="728550"/>
                  </a:lnTo>
                  <a:lnTo>
                    <a:pt x="0" y="728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6">
                <a:hueOff val="0"/>
                <a:satOff val="0"/>
                <a:lumOff val="0"/>
                <a:alphaOff val="0"/>
              </a:schemeClr>
            </a:fillRef>
            <a:effectRef idx="0">
              <a:schemeClr val="accent6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" sz="1500" b="1" kern="1200" dirty="0">
                  <a:solidFill>
                    <a:schemeClr val="bg1"/>
                  </a:solidFill>
                  <a:latin typeface="Fira Sans Extra Condensed Medium"/>
                  <a:sym typeface="Fira Sans Extra Condensed Medium"/>
                </a:rPr>
                <a:t>Correlacional</a:t>
              </a:r>
            </a:p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 err="1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Relación</a:t>
              </a:r>
              <a:r>
                <a:rPr lang="en-US" sz="1500" kern="1200" dirty="0">
                  <a:solidFill>
                    <a:schemeClr val="bg1"/>
                  </a:solidFill>
                  <a:latin typeface="Roboto"/>
                  <a:ea typeface="Roboto"/>
                  <a:cs typeface="Roboto"/>
                  <a:sym typeface="Roboto"/>
                </a:rPr>
                <a:t> de variables</a:t>
              </a:r>
              <a:endParaRPr lang="en-US" sz="1500" kern="1200" dirty="0">
                <a:solidFill>
                  <a:schemeClr val="bg1"/>
                </a:solidFill>
              </a:endParaRPr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B488B24-D29D-45A5-8AFB-C74F28AE0630}"/>
                </a:ext>
              </a:extLst>
            </p:cNvPr>
            <p:cNvSpPr/>
            <p:nvPr/>
          </p:nvSpPr>
          <p:spPr>
            <a:xfrm>
              <a:off x="7858887" y="4488282"/>
              <a:ext cx="2388691" cy="728550"/>
            </a:xfrm>
            <a:custGeom>
              <a:avLst/>
              <a:gdLst>
                <a:gd name="connsiteX0" fmla="*/ 0 w 2388691"/>
                <a:gd name="connsiteY0" fmla="*/ 0 h 728550"/>
                <a:gd name="connsiteX1" fmla="*/ 2388691 w 2388691"/>
                <a:gd name="connsiteY1" fmla="*/ 0 h 728550"/>
                <a:gd name="connsiteX2" fmla="*/ 2388691 w 2388691"/>
                <a:gd name="connsiteY2" fmla="*/ 728550 h 728550"/>
                <a:gd name="connsiteX3" fmla="*/ 0 w 2388691"/>
                <a:gd name="connsiteY3" fmla="*/ 728550 h 728550"/>
                <a:gd name="connsiteX4" fmla="*/ 0 w 2388691"/>
                <a:gd name="connsiteY4" fmla="*/ 0 h 728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8691" h="728550">
                  <a:moveTo>
                    <a:pt x="0" y="0"/>
                  </a:moveTo>
                  <a:lnTo>
                    <a:pt x="2388691" y="0"/>
                  </a:lnTo>
                  <a:lnTo>
                    <a:pt x="2388691" y="728550"/>
                  </a:lnTo>
                  <a:lnTo>
                    <a:pt x="0" y="72855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9525" tIns="9525" rIns="9525" bIns="9525" numCol="1" spcCol="1270" anchor="ctr" anchorCtr="0">
              <a:noAutofit/>
            </a:bodyPr>
            <a:lstStyle/>
            <a:p>
              <a:pPr marL="0" lvl="0" indent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en-US" sz="1500" kern="1200" dirty="0" err="1"/>
                <a:t>Cuantitativa</a:t>
              </a:r>
              <a:r>
                <a:rPr lang="en-US" sz="1500" kern="1200" dirty="0"/>
                <a:t> / </a:t>
              </a:r>
              <a:r>
                <a:rPr lang="en-US" sz="1500" kern="1200" dirty="0" err="1"/>
                <a:t>hipótesis</a:t>
              </a:r>
              <a:endParaRPr lang="en-US" sz="15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13477847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Diagrama 9">
            <a:extLst>
              <a:ext uri="{FF2B5EF4-FFF2-40B4-BE49-F238E27FC236}">
                <a16:creationId xmlns:a16="http://schemas.microsoft.com/office/drawing/2014/main" id="{162880A1-2FB6-414B-87E3-45716F46D506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38728161"/>
              </p:ext>
            </p:extLst>
          </p:nvPr>
        </p:nvGraphicFramePr>
        <p:xfrm>
          <a:off x="594828" y="1419462"/>
          <a:ext cx="11383347" cy="54385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Title 7">
            <a:extLst>
              <a:ext uri="{FF2B5EF4-FFF2-40B4-BE49-F238E27FC236}">
                <a16:creationId xmlns:a16="http://schemas.microsoft.com/office/drawing/2014/main" id="{778E999C-1088-41A0-A1F6-420CF5A35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Metodología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8B2A730-C0D4-4011-A6D1-257F0E2184FC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88EAD7-67E0-42C5-9BBE-6C5A19859934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C332C7F-ECFB-41EC-A542-6F024394917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17</a:t>
            </a:fld>
            <a:endParaRPr lang="en-US" dirty="0">
              <a:latin typeface="+mn-lt"/>
            </a:endParaRPr>
          </a:p>
        </p:txBody>
      </p:sp>
      <p:pic>
        <p:nvPicPr>
          <p:cNvPr id="38" name="Imagen 14">
            <a:extLst>
              <a:ext uri="{FF2B5EF4-FFF2-40B4-BE49-F238E27FC236}">
                <a16:creationId xmlns:a16="http://schemas.microsoft.com/office/drawing/2014/main" id="{2CB9E687-9D7F-4279-BFD5-5547DF9298EE}"/>
              </a:ext>
            </a:extLst>
          </p:cNvPr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2350" y="5387340"/>
            <a:ext cx="2155825" cy="944880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39" name="Imagen 8">
            <a:extLst>
              <a:ext uri="{FF2B5EF4-FFF2-40B4-BE49-F238E27FC236}">
                <a16:creationId xmlns:a16="http://schemas.microsoft.com/office/drawing/2014/main" id="{F052BA14-6071-44A4-AF98-C827006169F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4761" y="4138731"/>
            <a:ext cx="2462505" cy="820835"/>
          </a:xfrm>
          <a:prstGeom prst="rect">
            <a:avLst/>
          </a:prstGeom>
        </p:spPr>
      </p:pic>
      <p:pic>
        <p:nvPicPr>
          <p:cNvPr id="40" name="Imagen 6">
            <a:extLst>
              <a:ext uri="{FF2B5EF4-FFF2-40B4-BE49-F238E27FC236}">
                <a16:creationId xmlns:a16="http://schemas.microsoft.com/office/drawing/2014/main" id="{9B030B99-20CC-426A-AF0C-44B56D4C45AE}"/>
              </a:ext>
            </a:extLst>
          </p:cNvPr>
          <p:cNvPicPr/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71" y="4704332"/>
            <a:ext cx="3023090" cy="813142"/>
          </a:xfrm>
          <a:prstGeom prst="rect">
            <a:avLst/>
          </a:prstGeom>
          <a:noFill/>
          <a:ln>
            <a:noFill/>
          </a:ln>
        </p:spPr>
      </p:pic>
      <p:sp>
        <p:nvSpPr>
          <p:cNvPr id="41" name="Rectángulo 7">
            <a:extLst>
              <a:ext uri="{FF2B5EF4-FFF2-40B4-BE49-F238E27FC236}">
                <a16:creationId xmlns:a16="http://schemas.microsoft.com/office/drawing/2014/main" id="{4F0A594E-19B7-4BA9-91B1-006E39FA3520}"/>
              </a:ext>
            </a:extLst>
          </p:cNvPr>
          <p:cNvSpPr/>
          <p:nvPr/>
        </p:nvSpPr>
        <p:spPr>
          <a:xfrm>
            <a:off x="310273" y="5044122"/>
            <a:ext cx="3225885" cy="133561"/>
          </a:xfrm>
          <a:prstGeom prst="rect">
            <a:avLst/>
          </a:prstGeom>
          <a:noFill/>
          <a:ln w="28575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Abrir llave 2">
            <a:extLst>
              <a:ext uri="{FF2B5EF4-FFF2-40B4-BE49-F238E27FC236}">
                <a16:creationId xmlns:a16="http://schemas.microsoft.com/office/drawing/2014/main" id="{136A0CED-DDA6-421F-816F-962989CE5C31}"/>
              </a:ext>
            </a:extLst>
          </p:cNvPr>
          <p:cNvSpPr/>
          <p:nvPr/>
        </p:nvSpPr>
        <p:spPr>
          <a:xfrm rot="16200000">
            <a:off x="6067629" y="3913425"/>
            <a:ext cx="437744" cy="2832698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432009C-E1AD-430B-A381-1727B4A57FDC}"/>
              </a:ext>
            </a:extLst>
          </p:cNvPr>
          <p:cNvSpPr/>
          <p:nvPr/>
        </p:nvSpPr>
        <p:spPr>
          <a:xfrm>
            <a:off x="5362373" y="5735762"/>
            <a:ext cx="1848255" cy="35328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n=153</a:t>
            </a:r>
          </a:p>
        </p:txBody>
      </p:sp>
    </p:spTree>
    <p:extLst>
      <p:ext uri="{BB962C8B-B14F-4D97-AF65-F5344CB8AC3E}">
        <p14:creationId xmlns:p14="http://schemas.microsoft.com/office/powerpoint/2010/main" val="367825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01. El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problema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2. Las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teorías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conceptos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chemeClr val="tx1">
                    <a:lumMod val="85000"/>
                  </a:schemeClr>
                </a:solidFill>
              </a:rPr>
              <a:t>03. La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metodología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1">
                  <a:lumMod val="95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04. El </a:t>
            </a:r>
            <a:r>
              <a:rPr lang="en-US" dirty="0" err="1">
                <a:solidFill>
                  <a:srgbClr val="C00000"/>
                </a:solidFill>
              </a:rPr>
              <a:t>análisis</a:t>
            </a:r>
            <a:r>
              <a:rPr lang="en-US" dirty="0">
                <a:solidFill>
                  <a:srgbClr val="C00000"/>
                </a:solidFill>
              </a:rPr>
              <a:t> y </a:t>
            </a:r>
            <a:r>
              <a:rPr lang="en-US" dirty="0" err="1">
                <a:solidFill>
                  <a:srgbClr val="C00000"/>
                </a:solidFill>
              </a:rPr>
              <a:t>discusiones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463" y="4522788"/>
            <a:ext cx="2128837" cy="83679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05. </a:t>
            </a:r>
            <a:r>
              <a:rPr lang="es-E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propuesta: Guía de gestión de las finanzas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/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C9B7EF10-63AD-4FD0-80B6-950A2DAC272F}"/>
              </a:ext>
            </a:extLst>
          </p:cNvPr>
          <p:cNvSpPr txBox="1">
            <a:spLocks/>
          </p:cNvSpPr>
          <p:nvPr/>
        </p:nvSpPr>
        <p:spPr>
          <a:xfrm>
            <a:off x="9072563" y="4522788"/>
            <a:ext cx="2128837" cy="206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06.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Conclusiones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recomendaciones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s-E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C2DAE-39E6-49B7-9119-49079DC0A9A2}"/>
              </a:ext>
            </a:extLst>
          </p:cNvPr>
          <p:cNvCxnSpPr>
            <a:cxnSpLocks/>
          </p:cNvCxnSpPr>
          <p:nvPr/>
        </p:nvCxnSpPr>
        <p:spPr>
          <a:xfrm>
            <a:off x="9020268" y="4266939"/>
            <a:ext cx="2065998" cy="0"/>
          </a:xfrm>
          <a:prstGeom prst="line">
            <a:avLst/>
          </a:prstGeom>
          <a:ln w="984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26890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62E1521-AB26-4C46-86AC-2D8C9494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5" y="232684"/>
            <a:ext cx="7989477" cy="610863"/>
          </a:xfrm>
        </p:spPr>
        <p:txBody>
          <a:bodyPr>
            <a:normAutofit/>
          </a:bodyPr>
          <a:lstStyle/>
          <a:p>
            <a:r>
              <a:rPr lang="en-US" dirty="0" err="1"/>
              <a:t>Conocimiento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1280AAD-E4D7-4A65-9065-7EF0DD207A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10F2DBC-D652-4989-961F-90595DE2D0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3AAEF1-D45C-4962-BD81-03D2158122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19</a:t>
            </a:fld>
            <a:endParaRPr lang="en-US" dirty="0">
              <a:latin typeface="+mn-lt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BB66C91-F54A-4846-BDD9-52C364E8B4B9}"/>
              </a:ext>
            </a:extLst>
          </p:cNvPr>
          <p:cNvSpPr txBox="1">
            <a:spLocks/>
          </p:cNvSpPr>
          <p:nvPr/>
        </p:nvSpPr>
        <p:spPr>
          <a:xfrm>
            <a:off x="295405" y="843547"/>
            <a:ext cx="4341402" cy="3696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B050"/>
                </a:solidFill>
              </a:rPr>
              <a:t>Análisis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descriptivo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23" name="Imagen 2">
            <a:extLst>
              <a:ext uri="{FF2B5EF4-FFF2-40B4-BE49-F238E27FC236}">
                <a16:creationId xmlns:a16="http://schemas.microsoft.com/office/drawing/2014/main" id="{5211AB6F-2B41-48A6-AFED-4B62E6038A1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74495" y="3910183"/>
            <a:ext cx="4066162" cy="2545862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pic>
        <p:nvPicPr>
          <p:cNvPr id="24" name="Imagen 7">
            <a:extLst>
              <a:ext uri="{FF2B5EF4-FFF2-40B4-BE49-F238E27FC236}">
                <a16:creationId xmlns:a16="http://schemas.microsoft.com/office/drawing/2014/main" id="{9EA7ECFD-5C6A-4DB4-83F0-8D001CEC6368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5186" y="1373922"/>
            <a:ext cx="4368602" cy="2599426"/>
          </a:xfrm>
          <a:prstGeom prst="rect">
            <a:avLst/>
          </a:prstGeom>
          <a:noFill/>
          <a:ln>
            <a:solidFill>
              <a:schemeClr val="bg2"/>
            </a:solidFill>
          </a:ln>
        </p:spPr>
      </p:pic>
      <p:pic>
        <p:nvPicPr>
          <p:cNvPr id="25" name="Marcador de contenido 3">
            <a:extLst>
              <a:ext uri="{FF2B5EF4-FFF2-40B4-BE49-F238E27FC236}">
                <a16:creationId xmlns:a16="http://schemas.microsoft.com/office/drawing/2014/main" id="{92F2E969-3404-48C7-A384-02426882EB99}"/>
              </a:ext>
            </a:extLst>
          </p:cNvPr>
          <p:cNvPicPr>
            <a:picLocks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135"/>
          <a:stretch/>
        </p:blipFill>
        <p:spPr bwMode="auto">
          <a:xfrm>
            <a:off x="6165186" y="4072095"/>
            <a:ext cx="4368602" cy="2477590"/>
          </a:xfrm>
          <a:prstGeom prst="rect">
            <a:avLst/>
          </a:prstGeom>
          <a:noFill/>
          <a:ln>
            <a:solidFill>
              <a:schemeClr val="bg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679B1D25-2F80-409D-8DF8-27DB6CE7F7B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33170" y="1373922"/>
            <a:ext cx="4252223" cy="2380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66407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 err="1"/>
              <a:t>Contenido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E7AEF4B-4AC5-4F7E-BA2D-CEA46F44D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/>
              <a:t>01. El </a:t>
            </a:r>
            <a:r>
              <a:rPr lang="en-US" dirty="0" err="1"/>
              <a:t>problema</a:t>
            </a:r>
            <a:r>
              <a:rPr lang="en-US" dirty="0"/>
              <a:t>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13AC286-8E2C-40C3-B8F6-5336B9E19F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n-US" dirty="0"/>
              <a:t>02. Las </a:t>
            </a:r>
            <a:r>
              <a:rPr lang="en-US" dirty="0" err="1"/>
              <a:t>teorías</a:t>
            </a:r>
            <a:r>
              <a:rPr lang="en-US" dirty="0"/>
              <a:t> y </a:t>
            </a:r>
            <a:r>
              <a:rPr lang="en-US" dirty="0" err="1"/>
              <a:t>conceptos</a:t>
            </a:r>
            <a:endParaRPr lang="en-US" dirty="0"/>
          </a:p>
          <a:p>
            <a:endParaRPr lang="en-US" dirty="0"/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84651AB-5331-49BD-9889-72D0F4F9EF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/>
              <a:t>03. La </a:t>
            </a:r>
            <a:r>
              <a:rPr lang="en-US" dirty="0" err="1"/>
              <a:t>metodología</a:t>
            </a:r>
            <a:endParaRPr lang="en-US" dirty="0"/>
          </a:p>
          <a:p>
            <a:endParaRPr lang="en-US" dirty="0"/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F2ADDF-7D77-4FDB-9FD1-5ADB8D08F0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/>
              <a:t>04. El </a:t>
            </a:r>
            <a:r>
              <a:rPr lang="en-US" dirty="0" err="1"/>
              <a:t>análisis</a:t>
            </a:r>
            <a:r>
              <a:rPr lang="en-US" dirty="0"/>
              <a:t> y </a:t>
            </a:r>
            <a:r>
              <a:rPr lang="en-US" dirty="0" err="1"/>
              <a:t>discusiones</a:t>
            </a: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3E2D51B-9574-433F-AFF8-4F040F9AD8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463" y="4522788"/>
            <a:ext cx="2128837" cy="836797"/>
          </a:xfrm>
        </p:spPr>
        <p:txBody>
          <a:bodyPr/>
          <a:lstStyle/>
          <a:p>
            <a:r>
              <a:rPr lang="en-US" dirty="0"/>
              <a:t>05. </a:t>
            </a:r>
            <a:r>
              <a:rPr lang="es-ES" dirty="0"/>
              <a:t>La propuesta: Guía de gestión de las finanzas</a:t>
            </a:r>
          </a:p>
          <a:p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n-US" dirty="0"/>
              <a:t>Abril 05, 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C9B7EF10-63AD-4FD0-80B6-950A2DAC272F}"/>
              </a:ext>
            </a:extLst>
          </p:cNvPr>
          <p:cNvSpPr txBox="1">
            <a:spLocks/>
          </p:cNvSpPr>
          <p:nvPr/>
        </p:nvSpPr>
        <p:spPr>
          <a:xfrm>
            <a:off x="9072563" y="4522788"/>
            <a:ext cx="2128837" cy="206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06. </a:t>
            </a:r>
            <a:r>
              <a:rPr lang="en-US" dirty="0" err="1"/>
              <a:t>Conclusiones</a:t>
            </a:r>
            <a:r>
              <a:rPr lang="en-US" dirty="0"/>
              <a:t> y </a:t>
            </a:r>
            <a:r>
              <a:rPr lang="en-US" dirty="0" err="1"/>
              <a:t>recomendaciones</a:t>
            </a:r>
            <a:endParaRPr lang="en-US" dirty="0"/>
          </a:p>
          <a:p>
            <a:r>
              <a:rPr lang="en-US" dirty="0"/>
              <a:t> </a:t>
            </a:r>
            <a:endParaRPr lang="es-ES" dirty="0"/>
          </a:p>
          <a:p>
            <a:endParaRPr lang="en-US" dirty="0"/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C2DAE-39E6-49B7-9119-49079DC0A9A2}"/>
              </a:ext>
            </a:extLst>
          </p:cNvPr>
          <p:cNvCxnSpPr>
            <a:cxnSpLocks/>
          </p:cNvCxnSpPr>
          <p:nvPr/>
        </p:nvCxnSpPr>
        <p:spPr>
          <a:xfrm>
            <a:off x="9020268" y="4266939"/>
            <a:ext cx="2065998" cy="0"/>
          </a:xfrm>
          <a:prstGeom prst="line">
            <a:avLst/>
          </a:prstGeom>
          <a:ln w="984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86093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62E1521-AB26-4C46-86AC-2D8C9494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5" y="232684"/>
            <a:ext cx="7989477" cy="610863"/>
          </a:xfrm>
        </p:spPr>
        <p:txBody>
          <a:bodyPr>
            <a:normAutofit/>
          </a:bodyPr>
          <a:lstStyle/>
          <a:p>
            <a:r>
              <a:rPr lang="en-US" dirty="0" err="1"/>
              <a:t>Comportamiento</a:t>
            </a:r>
            <a:r>
              <a:rPr lang="en-US" dirty="0"/>
              <a:t> </a:t>
            </a:r>
            <a:r>
              <a:rPr lang="en-US" dirty="0" err="1"/>
              <a:t>financiero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1280AAD-E4D7-4A65-9065-7EF0DD207A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10F2DBC-D652-4989-961F-90595DE2D0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3AAEF1-D45C-4962-BD81-03D2158122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20</a:t>
            </a:fld>
            <a:endParaRPr lang="en-US" dirty="0">
              <a:latin typeface="+mn-lt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BB66C91-F54A-4846-BDD9-52C364E8B4B9}"/>
              </a:ext>
            </a:extLst>
          </p:cNvPr>
          <p:cNvSpPr txBox="1">
            <a:spLocks/>
          </p:cNvSpPr>
          <p:nvPr/>
        </p:nvSpPr>
        <p:spPr>
          <a:xfrm>
            <a:off x="295405" y="843547"/>
            <a:ext cx="4341402" cy="3696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B050"/>
                </a:solidFill>
              </a:rPr>
              <a:t>Análisis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descriptivo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1" name="Imagen 5">
            <a:extLst>
              <a:ext uri="{FF2B5EF4-FFF2-40B4-BE49-F238E27FC236}">
                <a16:creationId xmlns:a16="http://schemas.microsoft.com/office/drawing/2014/main" id="{2197F8E6-F5EE-4F8E-9AD3-71DAED18DECF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21"/>
          <a:stretch/>
        </p:blipFill>
        <p:spPr bwMode="auto">
          <a:xfrm>
            <a:off x="4636807" y="1963024"/>
            <a:ext cx="3648075" cy="305689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2" name="Imagen 6">
            <a:extLst>
              <a:ext uri="{FF2B5EF4-FFF2-40B4-BE49-F238E27FC236}">
                <a16:creationId xmlns:a16="http://schemas.microsoft.com/office/drawing/2014/main" id="{1560F781-6C95-462D-B1BF-B0E7E1445F28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302" y="2011387"/>
            <a:ext cx="4421505" cy="2783378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Imagen 3">
            <a:extLst>
              <a:ext uri="{FF2B5EF4-FFF2-40B4-BE49-F238E27FC236}">
                <a16:creationId xmlns:a16="http://schemas.microsoft.com/office/drawing/2014/main" id="{0DEAC075-4704-4E89-8DD7-41203DCC492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08872" y="1963024"/>
            <a:ext cx="4059303" cy="3133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07505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62E1521-AB26-4C46-86AC-2D8C9494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5" y="232684"/>
            <a:ext cx="7989477" cy="610863"/>
          </a:xfrm>
        </p:spPr>
        <p:txBody>
          <a:bodyPr>
            <a:normAutofit/>
          </a:bodyPr>
          <a:lstStyle/>
          <a:p>
            <a:r>
              <a:rPr lang="en-US" dirty="0" err="1"/>
              <a:t>Actitud</a:t>
            </a:r>
            <a:r>
              <a:rPr lang="en-US" dirty="0"/>
              <a:t> </a:t>
            </a:r>
            <a:r>
              <a:rPr lang="en-US" dirty="0" err="1"/>
              <a:t>financiera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1280AAD-E4D7-4A65-9065-7EF0DD207A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Abril 05, 2021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10F2DBC-D652-4989-961F-90595DE2D0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3AAEF1-D45C-4962-BD81-03D2158122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21</a:t>
            </a:fld>
            <a:endParaRPr lang="en-US" dirty="0">
              <a:latin typeface="+mn-lt"/>
            </a:endParaRPr>
          </a:p>
        </p:txBody>
      </p:sp>
      <p:sp>
        <p:nvSpPr>
          <p:cNvPr id="21" name="Footer Placeholder 4">
            <a:extLst>
              <a:ext uri="{FF2B5EF4-FFF2-40B4-BE49-F238E27FC236}">
                <a16:creationId xmlns:a16="http://schemas.microsoft.com/office/drawing/2014/main" id="{5BB66C91-F54A-4846-BDD9-52C364E8B4B9}"/>
              </a:ext>
            </a:extLst>
          </p:cNvPr>
          <p:cNvSpPr txBox="1">
            <a:spLocks/>
          </p:cNvSpPr>
          <p:nvPr/>
        </p:nvSpPr>
        <p:spPr>
          <a:xfrm>
            <a:off x="295405" y="843547"/>
            <a:ext cx="4341402" cy="3696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err="1">
                <a:solidFill>
                  <a:srgbClr val="00B050"/>
                </a:solidFill>
              </a:rPr>
              <a:t>Análisis</a:t>
            </a:r>
            <a:r>
              <a:rPr lang="en-US" sz="2000" dirty="0">
                <a:solidFill>
                  <a:srgbClr val="00B050"/>
                </a:solidFill>
              </a:rPr>
              <a:t> </a:t>
            </a:r>
            <a:r>
              <a:rPr lang="en-US" sz="2000" dirty="0" err="1">
                <a:solidFill>
                  <a:srgbClr val="00B050"/>
                </a:solidFill>
              </a:rPr>
              <a:t>descriptivo</a:t>
            </a:r>
            <a:endParaRPr lang="en-US" sz="2000" dirty="0">
              <a:solidFill>
                <a:srgbClr val="00B050"/>
              </a:solidFill>
            </a:endParaRPr>
          </a:p>
        </p:txBody>
      </p:sp>
      <p:pic>
        <p:nvPicPr>
          <p:cNvPr id="10" name="Imagen 6">
            <a:extLst>
              <a:ext uri="{FF2B5EF4-FFF2-40B4-BE49-F238E27FC236}">
                <a16:creationId xmlns:a16="http://schemas.microsoft.com/office/drawing/2014/main" id="{44BDD2BE-4C35-433E-972E-196013CDFFE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7" y="2016759"/>
            <a:ext cx="4364408" cy="2457000"/>
          </a:xfrm>
          <a:prstGeom prst="rect">
            <a:avLst/>
          </a:prstGeom>
          <a:noFill/>
        </p:spPr>
      </p:pic>
      <p:pic>
        <p:nvPicPr>
          <p:cNvPr id="17" name="Imagen 7">
            <a:extLst>
              <a:ext uri="{FF2B5EF4-FFF2-40B4-BE49-F238E27FC236}">
                <a16:creationId xmlns:a16="http://schemas.microsoft.com/office/drawing/2014/main" id="{8968198C-3C95-4C22-B404-638CBA106E67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7694" y="2016759"/>
            <a:ext cx="4180988" cy="2457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Imagen 8">
            <a:extLst>
              <a:ext uri="{FF2B5EF4-FFF2-40B4-BE49-F238E27FC236}">
                <a16:creationId xmlns:a16="http://schemas.microsoft.com/office/drawing/2014/main" id="{87B47D0A-EF8A-4A11-8A43-53C763AC97DD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04459" y="1968775"/>
            <a:ext cx="4587541" cy="292044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392132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62E1521-AB26-4C46-86AC-2D8C9494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5" y="232684"/>
            <a:ext cx="7989477" cy="610863"/>
          </a:xfrm>
        </p:spPr>
        <p:txBody>
          <a:bodyPr>
            <a:normAutofit/>
          </a:bodyPr>
          <a:lstStyle/>
          <a:p>
            <a:r>
              <a:rPr lang="en-US" dirty="0" err="1"/>
              <a:t>Análisis</a:t>
            </a:r>
            <a:r>
              <a:rPr lang="en-US" dirty="0"/>
              <a:t> </a:t>
            </a:r>
            <a:r>
              <a:rPr lang="en-US" dirty="0" err="1"/>
              <a:t>inferencial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1280AAD-E4D7-4A65-9065-7EF0DD207A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Abril 05, 2021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10F2DBC-D652-4989-961F-90595DE2D0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3AAEF1-D45C-4962-BD81-03D2158122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22</a:t>
            </a:fld>
            <a:endParaRPr lang="en-US" dirty="0">
              <a:latin typeface="+mn-lt"/>
            </a:endParaRPr>
          </a:p>
        </p:txBody>
      </p:sp>
      <p:pic>
        <p:nvPicPr>
          <p:cNvPr id="11" name="Imagen 4">
            <a:extLst>
              <a:ext uri="{FF2B5EF4-FFF2-40B4-BE49-F238E27FC236}">
                <a16:creationId xmlns:a16="http://schemas.microsoft.com/office/drawing/2014/main" id="{0A92AEB4-1A42-4FA7-AD6B-DEEC3527433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505" t="8733" r="15289" b="11220"/>
          <a:stretch/>
        </p:blipFill>
        <p:spPr>
          <a:xfrm>
            <a:off x="971550" y="1936825"/>
            <a:ext cx="3598013" cy="1628775"/>
          </a:xfrm>
          <a:prstGeom prst="rect">
            <a:avLst/>
          </a:prstGeom>
        </p:spPr>
      </p:pic>
      <p:pic>
        <p:nvPicPr>
          <p:cNvPr id="12" name="Imagen 7">
            <a:extLst>
              <a:ext uri="{FF2B5EF4-FFF2-40B4-BE49-F238E27FC236}">
                <a16:creationId xmlns:a16="http://schemas.microsoft.com/office/drawing/2014/main" id="{4DB719B8-D487-4E8B-97F4-90C84A7DD31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24004" b="15334"/>
          <a:stretch/>
        </p:blipFill>
        <p:spPr>
          <a:xfrm>
            <a:off x="7257850" y="1936825"/>
            <a:ext cx="3598013" cy="1443133"/>
          </a:xfrm>
          <a:prstGeom prst="rect">
            <a:avLst/>
          </a:prstGeom>
        </p:spPr>
      </p:pic>
      <p:pic>
        <p:nvPicPr>
          <p:cNvPr id="16" name="Imagen 11">
            <a:extLst>
              <a:ext uri="{FF2B5EF4-FFF2-40B4-BE49-F238E27FC236}">
                <a16:creationId xmlns:a16="http://schemas.microsoft.com/office/drawing/2014/main" id="{0BB57030-31FD-4CA0-8DF6-1B9756B3D4E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1327"/>
          <a:stretch/>
        </p:blipFill>
        <p:spPr>
          <a:xfrm>
            <a:off x="971550" y="4305254"/>
            <a:ext cx="3621703" cy="1657350"/>
          </a:xfrm>
          <a:prstGeom prst="rect">
            <a:avLst/>
          </a:prstGeom>
        </p:spPr>
      </p:pic>
      <p:pic>
        <p:nvPicPr>
          <p:cNvPr id="20" name="Imagen 16">
            <a:extLst>
              <a:ext uri="{FF2B5EF4-FFF2-40B4-BE49-F238E27FC236}">
                <a16:creationId xmlns:a16="http://schemas.microsoft.com/office/drawing/2014/main" id="{5CF9ECAD-63E4-4C63-A439-C816C218D023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r="22899"/>
          <a:stretch/>
        </p:blipFill>
        <p:spPr>
          <a:xfrm>
            <a:off x="7257850" y="4305254"/>
            <a:ext cx="3549360" cy="1657350"/>
          </a:xfrm>
          <a:prstGeom prst="rect">
            <a:avLst/>
          </a:prstGeom>
        </p:spPr>
      </p:pic>
      <p:sp>
        <p:nvSpPr>
          <p:cNvPr id="22" name="Footer Placeholder 4">
            <a:extLst>
              <a:ext uri="{FF2B5EF4-FFF2-40B4-BE49-F238E27FC236}">
                <a16:creationId xmlns:a16="http://schemas.microsoft.com/office/drawing/2014/main" id="{EA1F3969-22E8-45F9-941C-54F8CBB38176}"/>
              </a:ext>
            </a:extLst>
          </p:cNvPr>
          <p:cNvSpPr txBox="1">
            <a:spLocks/>
          </p:cNvSpPr>
          <p:nvPr/>
        </p:nvSpPr>
        <p:spPr>
          <a:xfrm>
            <a:off x="447472" y="1382402"/>
            <a:ext cx="4341402" cy="3696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000" dirty="0" err="1">
                <a:solidFill>
                  <a:srgbClr val="0070C0"/>
                </a:solidFill>
                <a:latin typeface="Agency FB" panose="020B0503020202020204" pitchFamily="34" charset="0"/>
              </a:rPr>
              <a:t>Alfabetización</a:t>
            </a:r>
            <a:r>
              <a:rPr lang="en-US" sz="2000" dirty="0">
                <a:solidFill>
                  <a:srgbClr val="0070C0"/>
                </a:solidFill>
                <a:latin typeface="Agency FB" panose="020B0503020202020204" pitchFamily="34" charset="0"/>
              </a:rPr>
              <a:t> </a:t>
            </a:r>
            <a:r>
              <a:rPr lang="en-US" sz="2000" dirty="0" err="1">
                <a:solidFill>
                  <a:srgbClr val="0070C0"/>
                </a:solidFill>
                <a:latin typeface="Agency FB" panose="020B0503020202020204" pitchFamily="34" charset="0"/>
              </a:rPr>
              <a:t>financiera</a:t>
            </a:r>
            <a:r>
              <a:rPr lang="en-US" sz="2000" dirty="0">
                <a:solidFill>
                  <a:srgbClr val="0070C0"/>
                </a:solidFill>
                <a:latin typeface="Agency FB" panose="020B0503020202020204" pitchFamily="34" charset="0"/>
              </a:rPr>
              <a:t> &amp; </a:t>
            </a:r>
            <a:r>
              <a:rPr lang="en-US" sz="2000" dirty="0" err="1">
                <a:solidFill>
                  <a:srgbClr val="0070C0"/>
                </a:solidFill>
                <a:latin typeface="Agency FB" panose="020B0503020202020204" pitchFamily="34" charset="0"/>
              </a:rPr>
              <a:t>Género</a:t>
            </a:r>
            <a:endParaRPr lang="en-US" sz="2000" dirty="0">
              <a:solidFill>
                <a:srgbClr val="0070C0"/>
              </a:solidFill>
              <a:latin typeface="Agency FB" panose="020B0503020202020204" pitchFamily="34" charset="0"/>
            </a:endParaRP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id="{5235ED2A-76CA-47BC-96E6-4277496FBAA8}"/>
              </a:ext>
            </a:extLst>
          </p:cNvPr>
          <p:cNvSpPr txBox="1">
            <a:spLocks/>
          </p:cNvSpPr>
          <p:nvPr/>
        </p:nvSpPr>
        <p:spPr>
          <a:xfrm>
            <a:off x="6780261" y="1382402"/>
            <a:ext cx="4341402" cy="3696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>
              <a:defRPr sz="2000" b="0" i="0">
                <a:solidFill>
                  <a:srgbClr val="0070C0"/>
                </a:solidFill>
                <a:latin typeface="Agency FB" panose="020B05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Alfabetización</a:t>
            </a:r>
            <a:r>
              <a:rPr lang="en-US" dirty="0"/>
              <a:t> </a:t>
            </a:r>
            <a:r>
              <a:rPr lang="en-US" dirty="0" err="1"/>
              <a:t>financiera</a:t>
            </a:r>
            <a:r>
              <a:rPr lang="en-US" dirty="0"/>
              <a:t> y </a:t>
            </a:r>
            <a:r>
              <a:rPr lang="en-US" dirty="0" err="1"/>
              <a:t>Edad</a:t>
            </a:r>
            <a:endParaRPr lang="en-US" dirty="0"/>
          </a:p>
        </p:txBody>
      </p:sp>
      <p:sp>
        <p:nvSpPr>
          <p:cNvPr id="24" name="Footer Placeholder 4">
            <a:extLst>
              <a:ext uri="{FF2B5EF4-FFF2-40B4-BE49-F238E27FC236}">
                <a16:creationId xmlns:a16="http://schemas.microsoft.com/office/drawing/2014/main" id="{C900A9A7-1DE8-48A1-98B9-E1DB494CB3E6}"/>
              </a:ext>
            </a:extLst>
          </p:cNvPr>
          <p:cNvSpPr txBox="1">
            <a:spLocks/>
          </p:cNvSpPr>
          <p:nvPr/>
        </p:nvSpPr>
        <p:spPr>
          <a:xfrm>
            <a:off x="188085" y="3935639"/>
            <a:ext cx="5164941" cy="3696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sz="2000" dirty="0">
                <a:solidFill>
                  <a:srgbClr val="0070C0"/>
                </a:solidFill>
                <a:latin typeface="Agency FB" panose="020B0503020202020204" pitchFamily="34" charset="0"/>
              </a:rPr>
              <a:t>Alfabetización financiera y Nivel de educación</a:t>
            </a: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id="{94EFF01F-14A6-461C-83DE-8BD8998411A5}"/>
              </a:ext>
            </a:extLst>
          </p:cNvPr>
          <p:cNvSpPr txBox="1">
            <a:spLocks/>
          </p:cNvSpPr>
          <p:nvPr/>
        </p:nvSpPr>
        <p:spPr>
          <a:xfrm>
            <a:off x="7092670" y="3935639"/>
            <a:ext cx="3716585" cy="369615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algn="ctr">
              <a:defRPr sz="2000" b="0" i="0">
                <a:solidFill>
                  <a:srgbClr val="0070C0"/>
                </a:solidFill>
                <a:latin typeface="Agency FB" panose="020B0503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/>
              <a:t>Alfabetización financiera y Nivel de ingresos</a:t>
            </a:r>
          </a:p>
        </p:txBody>
      </p:sp>
    </p:spTree>
    <p:extLst>
      <p:ext uri="{BB962C8B-B14F-4D97-AF65-F5344CB8AC3E}">
        <p14:creationId xmlns:p14="http://schemas.microsoft.com/office/powerpoint/2010/main" val="21261607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D62E1521-AB26-4C46-86AC-2D8C9494E2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5405" y="232684"/>
            <a:ext cx="7989477" cy="610863"/>
          </a:xfrm>
        </p:spPr>
        <p:txBody>
          <a:bodyPr>
            <a:normAutofit/>
          </a:bodyPr>
          <a:lstStyle/>
          <a:p>
            <a:r>
              <a:rPr lang="en-US" dirty="0" err="1"/>
              <a:t>Análisis</a:t>
            </a:r>
            <a:r>
              <a:rPr lang="en-US" dirty="0"/>
              <a:t> </a:t>
            </a:r>
            <a:r>
              <a:rPr lang="en-US" dirty="0" err="1"/>
              <a:t>inferencial</a:t>
            </a:r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01280AAD-E4D7-4A65-9065-7EF0DD207A29}"/>
              </a:ext>
            </a:extLst>
          </p:cNvPr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en-US" dirty="0"/>
              <a:t>Abril 05, 2021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610F2DBC-D652-4989-961F-90595DE2D008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E13AAEF1-D45C-4962-BD81-03D2158122A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23</a:t>
            </a:fld>
            <a:endParaRPr lang="en-US" dirty="0">
              <a:latin typeface="+mn-lt"/>
            </a:endParaRPr>
          </a:p>
        </p:txBody>
      </p:sp>
      <p:grpSp>
        <p:nvGrpSpPr>
          <p:cNvPr id="17" name="Google Shape;641;p26">
            <a:extLst>
              <a:ext uri="{FF2B5EF4-FFF2-40B4-BE49-F238E27FC236}">
                <a16:creationId xmlns:a16="http://schemas.microsoft.com/office/drawing/2014/main" id="{FD469306-F951-4CA7-B68E-14FCDA69F0E4}"/>
              </a:ext>
            </a:extLst>
          </p:cNvPr>
          <p:cNvGrpSpPr/>
          <p:nvPr/>
        </p:nvGrpSpPr>
        <p:grpSpPr>
          <a:xfrm>
            <a:off x="6321399" y="1941968"/>
            <a:ext cx="4923568" cy="1509600"/>
            <a:chOff x="4741049" y="1456476"/>
            <a:chExt cx="3692676" cy="1132200"/>
          </a:xfrm>
        </p:grpSpPr>
        <p:sp>
          <p:nvSpPr>
            <p:cNvPr id="18" name="Google Shape;642;p26">
              <a:extLst>
                <a:ext uri="{FF2B5EF4-FFF2-40B4-BE49-F238E27FC236}">
                  <a16:creationId xmlns:a16="http://schemas.microsoft.com/office/drawing/2014/main" id="{84BD47CE-5B37-4CD0-A17F-59F4EEFE08E8}"/>
                </a:ext>
              </a:extLst>
            </p:cNvPr>
            <p:cNvSpPr/>
            <p:nvPr/>
          </p:nvSpPr>
          <p:spPr>
            <a:xfrm>
              <a:off x="5384225" y="1531938"/>
              <a:ext cx="3049500" cy="981300"/>
            </a:xfrm>
            <a:prstGeom prst="homePlate">
              <a:avLst>
                <a:gd name="adj" fmla="val 2940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6" name="Google Shape;643;p26">
              <a:extLst>
                <a:ext uri="{FF2B5EF4-FFF2-40B4-BE49-F238E27FC236}">
                  <a16:creationId xmlns:a16="http://schemas.microsoft.com/office/drawing/2014/main" id="{475B56B8-73FB-4211-885D-7C76215D05EB}"/>
                </a:ext>
              </a:extLst>
            </p:cNvPr>
            <p:cNvSpPr/>
            <p:nvPr/>
          </p:nvSpPr>
          <p:spPr>
            <a:xfrm>
              <a:off x="4741049" y="1456476"/>
              <a:ext cx="1307100" cy="11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rgbClr val="0F6FC6">
                <a:lumMod val="20000"/>
                <a:lumOff val="80000"/>
                <a:alpha val="584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7" name="Google Shape;644;p26">
              <a:extLst>
                <a:ext uri="{FF2B5EF4-FFF2-40B4-BE49-F238E27FC236}">
                  <a16:creationId xmlns:a16="http://schemas.microsoft.com/office/drawing/2014/main" id="{5698D9EE-0AAC-4D2B-9BE2-A4D02EADBC00}"/>
                </a:ext>
              </a:extLst>
            </p:cNvPr>
            <p:cNvSpPr/>
            <p:nvPr/>
          </p:nvSpPr>
          <p:spPr>
            <a:xfrm>
              <a:off x="4914200" y="1606475"/>
              <a:ext cx="960900" cy="8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rgbClr val="0F6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H3: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28" name="Google Shape;645;p26">
              <a:extLst>
                <a:ext uri="{FF2B5EF4-FFF2-40B4-BE49-F238E27FC236}">
                  <a16:creationId xmlns:a16="http://schemas.microsoft.com/office/drawing/2014/main" id="{A6E2DC0D-C40A-4180-82DC-9956D094DEC5}"/>
                </a:ext>
              </a:extLst>
            </p:cNvPr>
            <p:cNvSpPr txBox="1"/>
            <p:nvPr/>
          </p:nvSpPr>
          <p:spPr>
            <a:xfrm>
              <a:off x="6048144" y="1860246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Nivel de significancia: 0.001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gl</a:t>
              </a: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: 8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29" name="Google Shape;646;p26">
              <a:extLst>
                <a:ext uri="{FF2B5EF4-FFF2-40B4-BE49-F238E27FC236}">
                  <a16:creationId xmlns:a16="http://schemas.microsoft.com/office/drawing/2014/main" id="{7AED5B5C-B654-4761-A8C6-A7CA0AF3DD0E}"/>
                </a:ext>
              </a:extLst>
            </p:cNvPr>
            <p:cNvSpPr txBox="1"/>
            <p:nvPr/>
          </p:nvSpPr>
          <p:spPr>
            <a:xfrm>
              <a:off x="6050775" y="1594825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Nivel educacional:</a:t>
              </a:r>
              <a:endPara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0" name="Google Shape;647;p26">
            <a:extLst>
              <a:ext uri="{FF2B5EF4-FFF2-40B4-BE49-F238E27FC236}">
                <a16:creationId xmlns:a16="http://schemas.microsoft.com/office/drawing/2014/main" id="{C7D081D1-A869-491D-A5DA-E72547484681}"/>
              </a:ext>
            </a:extLst>
          </p:cNvPr>
          <p:cNvGrpSpPr/>
          <p:nvPr/>
        </p:nvGrpSpPr>
        <p:grpSpPr>
          <a:xfrm>
            <a:off x="6321399" y="4102735"/>
            <a:ext cx="4923568" cy="1509600"/>
            <a:chOff x="4741049" y="3077051"/>
            <a:chExt cx="3692676" cy="1132200"/>
          </a:xfrm>
        </p:grpSpPr>
        <p:sp>
          <p:nvSpPr>
            <p:cNvPr id="31" name="Google Shape;648;p26">
              <a:extLst>
                <a:ext uri="{FF2B5EF4-FFF2-40B4-BE49-F238E27FC236}">
                  <a16:creationId xmlns:a16="http://schemas.microsoft.com/office/drawing/2014/main" id="{C2E2B080-8F09-46EB-8D23-4076FF77C7CE}"/>
                </a:ext>
              </a:extLst>
            </p:cNvPr>
            <p:cNvSpPr/>
            <p:nvPr/>
          </p:nvSpPr>
          <p:spPr>
            <a:xfrm>
              <a:off x="5384225" y="3152513"/>
              <a:ext cx="3049500" cy="981300"/>
            </a:xfrm>
            <a:prstGeom prst="homePlate">
              <a:avLst>
                <a:gd name="adj" fmla="val 2940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2" name="Google Shape;649;p26">
              <a:extLst>
                <a:ext uri="{FF2B5EF4-FFF2-40B4-BE49-F238E27FC236}">
                  <a16:creationId xmlns:a16="http://schemas.microsoft.com/office/drawing/2014/main" id="{5F78E0A8-31E2-466F-B460-8CFC62041180}"/>
                </a:ext>
              </a:extLst>
            </p:cNvPr>
            <p:cNvSpPr/>
            <p:nvPr/>
          </p:nvSpPr>
          <p:spPr>
            <a:xfrm>
              <a:off x="4741049" y="3077051"/>
              <a:ext cx="1307100" cy="11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rgbClr val="0F6FC6">
                <a:lumMod val="20000"/>
                <a:lumOff val="80000"/>
                <a:alpha val="584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3" name="Google Shape;650;p26">
              <a:extLst>
                <a:ext uri="{FF2B5EF4-FFF2-40B4-BE49-F238E27FC236}">
                  <a16:creationId xmlns:a16="http://schemas.microsoft.com/office/drawing/2014/main" id="{38861A24-3E35-439F-A36A-D4743F476260}"/>
                </a:ext>
              </a:extLst>
            </p:cNvPr>
            <p:cNvSpPr/>
            <p:nvPr/>
          </p:nvSpPr>
          <p:spPr>
            <a:xfrm>
              <a:off x="4914200" y="3227050"/>
              <a:ext cx="960900" cy="8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rgbClr val="0F6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H4: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4" name="Google Shape;651;p26">
              <a:extLst>
                <a:ext uri="{FF2B5EF4-FFF2-40B4-BE49-F238E27FC236}">
                  <a16:creationId xmlns:a16="http://schemas.microsoft.com/office/drawing/2014/main" id="{0F85FACC-BB13-40FD-B2DC-0B38ADEAE9A1}"/>
                </a:ext>
              </a:extLst>
            </p:cNvPr>
            <p:cNvSpPr txBox="1"/>
            <p:nvPr/>
          </p:nvSpPr>
          <p:spPr>
            <a:xfrm>
              <a:off x="6048144" y="3484715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Nivel de significancia: 0.003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gl: 12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" name="Google Shape;652;p26">
              <a:extLst>
                <a:ext uri="{FF2B5EF4-FFF2-40B4-BE49-F238E27FC236}">
                  <a16:creationId xmlns:a16="http://schemas.microsoft.com/office/drawing/2014/main" id="{50964C3C-B00D-4024-A499-471E1B42E9C1}"/>
                </a:ext>
              </a:extLst>
            </p:cNvPr>
            <p:cNvSpPr txBox="1"/>
            <p:nvPr/>
          </p:nvSpPr>
          <p:spPr>
            <a:xfrm>
              <a:off x="6050775" y="3211500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Nivel de ingresos:</a:t>
              </a:r>
              <a:endPara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36" name="Google Shape;653;p26">
            <a:extLst>
              <a:ext uri="{FF2B5EF4-FFF2-40B4-BE49-F238E27FC236}">
                <a16:creationId xmlns:a16="http://schemas.microsoft.com/office/drawing/2014/main" id="{6556C8E5-0356-4FE8-A82F-5464AA4D60FD}"/>
              </a:ext>
            </a:extLst>
          </p:cNvPr>
          <p:cNvGrpSpPr/>
          <p:nvPr/>
        </p:nvGrpSpPr>
        <p:grpSpPr>
          <a:xfrm>
            <a:off x="947032" y="1941968"/>
            <a:ext cx="4938568" cy="1509600"/>
            <a:chOff x="710274" y="1456476"/>
            <a:chExt cx="3703926" cy="1132200"/>
          </a:xfrm>
        </p:grpSpPr>
        <p:sp>
          <p:nvSpPr>
            <p:cNvPr id="37" name="Google Shape;654;p26">
              <a:extLst>
                <a:ext uri="{FF2B5EF4-FFF2-40B4-BE49-F238E27FC236}">
                  <a16:creationId xmlns:a16="http://schemas.microsoft.com/office/drawing/2014/main" id="{858C1F7F-C6BD-49A6-B353-4E9FCE0DCFBE}"/>
                </a:ext>
              </a:extLst>
            </p:cNvPr>
            <p:cNvSpPr/>
            <p:nvPr/>
          </p:nvSpPr>
          <p:spPr>
            <a:xfrm>
              <a:off x="1364700" y="1531938"/>
              <a:ext cx="3049500" cy="981300"/>
            </a:xfrm>
            <a:prstGeom prst="homePlate">
              <a:avLst>
                <a:gd name="adj" fmla="val 29403"/>
              </a:avLst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8" name="Google Shape;655;p26">
              <a:extLst>
                <a:ext uri="{FF2B5EF4-FFF2-40B4-BE49-F238E27FC236}">
                  <a16:creationId xmlns:a16="http://schemas.microsoft.com/office/drawing/2014/main" id="{001FD9E6-D3E7-47D5-9E1C-6D6F29A7B7BD}"/>
                </a:ext>
              </a:extLst>
            </p:cNvPr>
            <p:cNvSpPr/>
            <p:nvPr/>
          </p:nvSpPr>
          <p:spPr>
            <a:xfrm>
              <a:off x="710274" y="1456476"/>
              <a:ext cx="1307100" cy="11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rgbClr val="0F6FC6">
                <a:lumMod val="20000"/>
                <a:lumOff val="80000"/>
                <a:alpha val="5866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39" name="Google Shape;656;p26">
              <a:extLst>
                <a:ext uri="{FF2B5EF4-FFF2-40B4-BE49-F238E27FC236}">
                  <a16:creationId xmlns:a16="http://schemas.microsoft.com/office/drawing/2014/main" id="{31A570CA-423F-4F07-8C67-7EE79860980D}"/>
                </a:ext>
              </a:extLst>
            </p:cNvPr>
            <p:cNvSpPr/>
            <p:nvPr/>
          </p:nvSpPr>
          <p:spPr>
            <a:xfrm>
              <a:off x="883425" y="1606475"/>
              <a:ext cx="960900" cy="8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rgbClr val="0F6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H1: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0" name="Google Shape;657;p26">
              <a:extLst>
                <a:ext uri="{FF2B5EF4-FFF2-40B4-BE49-F238E27FC236}">
                  <a16:creationId xmlns:a16="http://schemas.microsoft.com/office/drawing/2014/main" id="{175CD57A-63F9-430A-9D1C-D669ECFE66D6}"/>
                </a:ext>
              </a:extLst>
            </p:cNvPr>
            <p:cNvSpPr txBox="1"/>
            <p:nvPr/>
          </p:nvSpPr>
          <p:spPr>
            <a:xfrm>
              <a:off x="2017372" y="1852118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Nivel de significancia: 0.553 gl: 4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41" name="Google Shape;658;p26">
              <a:extLst>
                <a:ext uri="{FF2B5EF4-FFF2-40B4-BE49-F238E27FC236}">
                  <a16:creationId xmlns:a16="http://schemas.microsoft.com/office/drawing/2014/main" id="{F3410224-4DE3-4FD5-B26D-89EA51C8E949}"/>
                </a:ext>
              </a:extLst>
            </p:cNvPr>
            <p:cNvSpPr txBox="1"/>
            <p:nvPr/>
          </p:nvSpPr>
          <p:spPr>
            <a:xfrm>
              <a:off x="2027025" y="1602950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0" cap="none" spc="0" normalizeH="0" baseline="0" noProof="0" dirty="0">
                  <a:ln>
                    <a:noFill/>
                  </a:ln>
                  <a:solidFill>
                    <a:srgbClr val="0F6FC6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Género:</a:t>
              </a:r>
              <a:endPara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0F6FC6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  <p:grpSp>
        <p:nvGrpSpPr>
          <p:cNvPr id="42" name="Google Shape;659;p26">
            <a:extLst>
              <a:ext uri="{FF2B5EF4-FFF2-40B4-BE49-F238E27FC236}">
                <a16:creationId xmlns:a16="http://schemas.microsoft.com/office/drawing/2014/main" id="{A682E348-5F6E-4444-9F1E-A45626CE5F15}"/>
              </a:ext>
            </a:extLst>
          </p:cNvPr>
          <p:cNvGrpSpPr/>
          <p:nvPr/>
        </p:nvGrpSpPr>
        <p:grpSpPr>
          <a:xfrm>
            <a:off x="940007" y="4180374"/>
            <a:ext cx="4938780" cy="1509600"/>
            <a:chOff x="710274" y="3077051"/>
            <a:chExt cx="3704085" cy="1132200"/>
          </a:xfrm>
        </p:grpSpPr>
        <p:sp>
          <p:nvSpPr>
            <p:cNvPr id="43" name="Google Shape;660;p26">
              <a:extLst>
                <a:ext uri="{FF2B5EF4-FFF2-40B4-BE49-F238E27FC236}">
                  <a16:creationId xmlns:a16="http://schemas.microsoft.com/office/drawing/2014/main" id="{321C7AEB-E7F6-488D-90B2-CD2DE875D0E9}"/>
                </a:ext>
              </a:extLst>
            </p:cNvPr>
            <p:cNvSpPr/>
            <p:nvPr/>
          </p:nvSpPr>
          <p:spPr>
            <a:xfrm>
              <a:off x="1364859" y="3152513"/>
              <a:ext cx="3049500" cy="981300"/>
            </a:xfrm>
            <a:prstGeom prst="homePlate">
              <a:avLst>
                <a:gd name="adj" fmla="val 29403"/>
              </a:avLst>
            </a:pr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4" name="Google Shape;661;p26">
              <a:extLst>
                <a:ext uri="{FF2B5EF4-FFF2-40B4-BE49-F238E27FC236}">
                  <a16:creationId xmlns:a16="http://schemas.microsoft.com/office/drawing/2014/main" id="{D1CE0883-2097-41A5-B36B-F02B09D65BE5}"/>
                </a:ext>
              </a:extLst>
            </p:cNvPr>
            <p:cNvSpPr/>
            <p:nvPr/>
          </p:nvSpPr>
          <p:spPr>
            <a:xfrm>
              <a:off x="710274" y="3077051"/>
              <a:ext cx="1307100" cy="11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rgbClr val="0F6FC6">
                <a:lumMod val="20000"/>
                <a:lumOff val="80000"/>
                <a:alpha val="5843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5" name="Google Shape;662;p26">
              <a:extLst>
                <a:ext uri="{FF2B5EF4-FFF2-40B4-BE49-F238E27FC236}">
                  <a16:creationId xmlns:a16="http://schemas.microsoft.com/office/drawing/2014/main" id="{A7E019EC-9F09-4A47-8A63-A018731CF2DE}"/>
                </a:ext>
              </a:extLst>
            </p:cNvPr>
            <p:cNvSpPr/>
            <p:nvPr/>
          </p:nvSpPr>
          <p:spPr>
            <a:xfrm>
              <a:off x="883425" y="3227050"/>
              <a:ext cx="960900" cy="832200"/>
            </a:xfrm>
            <a:prstGeom prst="hexagon">
              <a:avLst>
                <a:gd name="adj" fmla="val 28729"/>
                <a:gd name="vf" fmla="val 115470"/>
              </a:avLst>
            </a:prstGeom>
            <a:solidFill>
              <a:srgbClr val="0F6FC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4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</a:rPr>
                <a:t>H2:</a:t>
              </a:r>
              <a:endParaRPr kumimoji="0" sz="24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46" name="Google Shape;663;p26">
              <a:extLst>
                <a:ext uri="{FF2B5EF4-FFF2-40B4-BE49-F238E27FC236}">
                  <a16:creationId xmlns:a16="http://schemas.microsoft.com/office/drawing/2014/main" id="{5FB9C5F5-CE48-4697-BE15-E00DDC64707E}"/>
                </a:ext>
              </a:extLst>
            </p:cNvPr>
            <p:cNvSpPr txBox="1"/>
            <p:nvPr/>
          </p:nvSpPr>
          <p:spPr>
            <a:xfrm>
              <a:off x="2017372" y="3484485"/>
              <a:ext cx="2079600" cy="590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Nivel de significancia: 0.04; </a:t>
              </a:r>
              <a:r>
                <a:rPr kumimoji="0" lang="es-MX" sz="16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gl</a:t>
              </a:r>
              <a:r>
                <a:rPr kumimoji="0" lang="es-MX" sz="16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/>
                  <a:ea typeface="Roboto"/>
                  <a:cs typeface="Roboto"/>
                  <a:sym typeface="Roboto"/>
                </a:rPr>
                <a:t>: 11</a:t>
              </a:r>
            </a:p>
          </p:txBody>
        </p:sp>
        <p:sp>
          <p:nvSpPr>
            <p:cNvPr id="47" name="Google Shape;664;p26">
              <a:extLst>
                <a:ext uri="{FF2B5EF4-FFF2-40B4-BE49-F238E27FC236}">
                  <a16:creationId xmlns:a16="http://schemas.microsoft.com/office/drawing/2014/main" id="{1023F868-F568-4B4B-83AE-25EFB29A11E9}"/>
                </a:ext>
              </a:extLst>
            </p:cNvPr>
            <p:cNvSpPr txBox="1"/>
            <p:nvPr/>
          </p:nvSpPr>
          <p:spPr>
            <a:xfrm>
              <a:off x="2027025" y="3211725"/>
              <a:ext cx="2079600" cy="35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Edad:</a:t>
              </a:r>
              <a:endPara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0411431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01. El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problema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2. Las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teorías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conceptos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03. La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metodología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04. El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análisis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discusiones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463" y="4522788"/>
            <a:ext cx="2128837" cy="83679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05. </a:t>
            </a:r>
            <a:r>
              <a:rPr lang="es-ES" dirty="0">
                <a:solidFill>
                  <a:srgbClr val="C00000"/>
                </a:solidFill>
              </a:rPr>
              <a:t>La propuesta: Guía de gestión de las finanzas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t>Abril 05, 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94A09A9-5501-47C1-A89A-A340965A2BE2}" type="slidenum">
              <a:rPr kumimoji="0" lang="en-US" sz="11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Franklin Gothic Book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Franklin Gothic Book"/>
              <a:ea typeface="+mn-ea"/>
              <a:cs typeface="+mn-cs"/>
            </a:endParaRPr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C9B7EF10-63AD-4FD0-80B6-950A2DAC272F}"/>
              </a:ext>
            </a:extLst>
          </p:cNvPr>
          <p:cNvSpPr txBox="1">
            <a:spLocks/>
          </p:cNvSpPr>
          <p:nvPr/>
        </p:nvSpPr>
        <p:spPr>
          <a:xfrm>
            <a:off x="9072563" y="4522788"/>
            <a:ext cx="2128837" cy="206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06.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Conclusiones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 y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recomendaciones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Franklin Gothic Dem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20000"/>
                    <a:lumOff val="80000"/>
                  </a:schemeClr>
                </a:solidFill>
                <a:effectLst/>
                <a:uLnTx/>
                <a:uFillTx/>
                <a:latin typeface="Franklin Gothic Demi"/>
                <a:ea typeface="+mn-ea"/>
                <a:cs typeface="+mn-cs"/>
              </a:rPr>
              <a:t> </a:t>
            </a: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Franklin Gothic Dem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20000"/>
                  <a:lumOff val="80000"/>
                </a:schemeClr>
              </a:solidFill>
              <a:effectLst/>
              <a:uLnTx/>
              <a:uFillTx/>
              <a:latin typeface="Franklin Gothic Demi"/>
              <a:ea typeface="+mn-ea"/>
              <a:cs typeface="+mn-cs"/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C2DAE-39E6-49B7-9119-49079DC0A9A2}"/>
              </a:ext>
            </a:extLst>
          </p:cNvPr>
          <p:cNvCxnSpPr>
            <a:cxnSpLocks/>
          </p:cNvCxnSpPr>
          <p:nvPr/>
        </p:nvCxnSpPr>
        <p:spPr>
          <a:xfrm>
            <a:off x="9020268" y="4266939"/>
            <a:ext cx="2065998" cy="0"/>
          </a:xfrm>
          <a:prstGeom prst="line">
            <a:avLst/>
          </a:prstGeom>
          <a:ln w="984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014773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3E168C-8042-5B4E-A5A4-A5BF693AE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77000" y="751124"/>
            <a:ext cx="5381625" cy="2677875"/>
          </a:xfrm>
        </p:spPr>
        <p:txBody>
          <a:bodyPr>
            <a:noAutofit/>
          </a:bodyPr>
          <a:lstStyle/>
          <a:p>
            <a:r>
              <a:rPr lang="es-EC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Guía</a:t>
            </a:r>
            <a:r>
              <a:rPr lang="es-EC" sz="3200" b="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 de gestión de las </a:t>
            </a:r>
            <a:r>
              <a:rPr lang="es-EC" sz="3200" dirty="0">
                <a:solidFill>
                  <a:schemeClr val="bg1">
                    <a:lumMod val="85000"/>
                    <a:lumOff val="15000"/>
                  </a:schemeClr>
                </a:solidFill>
              </a:rPr>
              <a:t>finanzas personales </a:t>
            </a:r>
            <a:r>
              <a:rPr lang="es-EC" sz="3200" b="0" dirty="0">
                <a:solidFill>
                  <a:schemeClr val="bg1">
                    <a:lumMod val="85000"/>
                    <a:lumOff val="15000"/>
                  </a:schemeClr>
                </a:solidFill>
                <a:latin typeface="+mn-lt"/>
              </a:rPr>
              <a:t>para trabajadores de pequeñas empresas familiares en la ciudad de Quito.</a:t>
            </a:r>
            <a:endParaRPr lang="en-US" sz="3200" b="0" dirty="0">
              <a:solidFill>
                <a:schemeClr val="bg1">
                  <a:lumMod val="85000"/>
                  <a:lumOff val="15000"/>
                </a:schemeClr>
              </a:solidFill>
              <a:latin typeface="+mn-lt"/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8D684229-6F7D-4C72-A3EE-F415AB39713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b="1" dirty="0" err="1">
                <a:latin typeface="+mj-lt"/>
              </a:rPr>
              <a:t>Situación</a:t>
            </a:r>
            <a:r>
              <a:rPr lang="en-US" b="1" dirty="0">
                <a:latin typeface="+mj-lt"/>
              </a:rPr>
              <a:t> </a:t>
            </a:r>
            <a:r>
              <a:rPr lang="en-US" b="1" dirty="0" err="1">
                <a:latin typeface="+mj-lt"/>
              </a:rPr>
              <a:t>financiera</a:t>
            </a:r>
            <a:r>
              <a:rPr lang="en-US" b="1" dirty="0">
                <a:latin typeface="+mj-lt"/>
              </a:rPr>
              <a:t> actual</a:t>
            </a:r>
          </a:p>
          <a:p>
            <a:endParaRPr lang="en-US" b="1" dirty="0">
              <a:latin typeface="+mj-lt"/>
            </a:endParaRP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D516912C-9ACA-45C6-B8DB-6BC91CAC1B5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s-EC" b="0" i="0" dirty="0"/>
              <a:t>Capítulo 1: ¿Qué tengo?</a:t>
            </a:r>
            <a:endParaRPr lang="en-US" dirty="0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BA7B9241-6E22-4F1A-B1A3-A4E9C90496F7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Metas </a:t>
            </a:r>
            <a:r>
              <a:rPr lang="en-US" dirty="0" err="1">
                <a:latin typeface="+mj-lt"/>
              </a:rPr>
              <a:t>financieras</a:t>
            </a:r>
            <a:endParaRPr lang="en-US" dirty="0">
              <a:latin typeface="+mj-lt"/>
            </a:endParaRPr>
          </a:p>
          <a:p>
            <a:endParaRPr lang="en-US" dirty="0"/>
          </a:p>
        </p:txBody>
      </p:sp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2D60BEE8-A8A8-4766-A1F6-DC656E191944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608496"/>
          </a:xfrm>
        </p:spPr>
        <p:txBody>
          <a:bodyPr/>
          <a:lstStyle/>
          <a:p>
            <a:r>
              <a:rPr lang="en-US" dirty="0" err="1"/>
              <a:t>Capítulo</a:t>
            </a:r>
            <a:r>
              <a:rPr lang="en-US" dirty="0"/>
              <a:t> 2: 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necesito</a:t>
            </a:r>
            <a:r>
              <a:rPr lang="en-US" dirty="0"/>
              <a:t>? </a:t>
            </a:r>
          </a:p>
          <a:p>
            <a:endParaRPr lang="en-US" dirty="0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5A1CFEF2-12EE-40ED-A1E1-550916DF6E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r>
              <a:rPr lang="en-US" dirty="0" err="1">
                <a:latin typeface="+mj-lt"/>
              </a:rPr>
              <a:t>Presupuesto</a:t>
            </a:r>
            <a:endParaRPr lang="en-US" dirty="0">
              <a:latin typeface="+mj-lt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5E92AEC9-F51C-4361-AF53-95039F0DB511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r>
              <a:rPr lang="es-ES" dirty="0"/>
              <a:t>Capítulo 3: ¿Cómo lo logro? </a:t>
            </a: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CEAD26F6-577F-415F-A223-934A2ABB435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>
          <a:xfrm>
            <a:off x="3696790" y="5131299"/>
            <a:ext cx="2128157" cy="369332"/>
          </a:xfrm>
        </p:spPr>
        <p:txBody>
          <a:bodyPr/>
          <a:lstStyle/>
          <a:p>
            <a:r>
              <a:rPr lang="en-US" dirty="0" err="1">
                <a:latin typeface="+mj-lt"/>
              </a:rPr>
              <a:t>Seguimiento</a:t>
            </a:r>
            <a:endParaRPr lang="en-US" dirty="0">
              <a:latin typeface="+mj-lt"/>
            </a:endParaRPr>
          </a:p>
        </p:txBody>
      </p:sp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53AB277E-955F-4FA3-8927-B9729A2EF959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r>
              <a:rPr lang="es-ES" dirty="0"/>
              <a:t>Capítulo 4: ¿Cómo lo mantengo? </a:t>
            </a:r>
          </a:p>
          <a:p>
            <a:endParaRPr lang="en-US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C3A35422-C01C-4F7A-A5ED-F2F13D5E6414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r>
              <a:rPr lang="es-ES" dirty="0">
                <a:latin typeface="+mj-lt"/>
              </a:rPr>
              <a:t>Mejores prácticas de gestión de las finanzas personales</a:t>
            </a:r>
          </a:p>
          <a:p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AB9C54A4-645F-4C84-9099-53CCEB636CFD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/>
        <p:txBody>
          <a:bodyPr/>
          <a:lstStyle/>
          <a:p>
            <a:r>
              <a:rPr lang="es-ES" dirty="0"/>
              <a:t>Capítulo 5: ¿Cómo puedo mejorar?</a:t>
            </a:r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BDCEB4A3-F7C3-401E-ADBD-0BE23C88164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34480664"/>
              </p:ext>
            </p:extLst>
          </p:nvPr>
        </p:nvGraphicFramePr>
        <p:xfrm>
          <a:off x="877451" y="143839"/>
          <a:ext cx="5204432" cy="14615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48881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D41BD02-0B17-4B07-B6FE-59DE6BCBAA0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FB15E68-6AD0-45D2-AFF3-2338FC821A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6A95C73-F2AA-48F6-B75B-4BEC09A3F8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809CCD5-7366-4EF5-B1DE-7805E658955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74E227F-E31E-4F36-B7AB-2B4C66E520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Graphic spid="3" grpId="0">
        <p:bldSub>
          <a:bldDgm bld="one"/>
        </p:bldSub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E3D4362-4E25-400F-8E2D-084E575F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qué</a:t>
            </a:r>
            <a:r>
              <a:rPr lang="en-US" dirty="0"/>
              <a:t> </a:t>
            </a:r>
            <a:r>
              <a:rPr lang="en-US" dirty="0" err="1"/>
              <a:t>tengo</a:t>
            </a:r>
            <a:r>
              <a:rPr lang="en-US" dirty="0"/>
              <a:t>?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95AE67-25A0-4925-8C49-370919675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867346"/>
          </a:xfrm>
        </p:spPr>
        <p:txBody>
          <a:bodyPr/>
          <a:lstStyle/>
          <a:p>
            <a:r>
              <a:rPr lang="en-US" sz="1600" dirty="0"/>
              <a:t>“Es la </a:t>
            </a:r>
            <a:r>
              <a:rPr lang="en-US" sz="1600" dirty="0" err="1"/>
              <a:t>fotografía</a:t>
            </a:r>
            <a:r>
              <a:rPr lang="en-US" sz="1600" dirty="0"/>
              <a:t> </a:t>
            </a:r>
            <a:r>
              <a:rPr lang="en-US" sz="1600" dirty="0" err="1"/>
              <a:t>monetaria</a:t>
            </a:r>
            <a:r>
              <a:rPr lang="en-US" sz="1600" dirty="0"/>
              <a:t> de una </a:t>
            </a:r>
            <a:r>
              <a:rPr lang="en-US" sz="1600" dirty="0" err="1"/>
              <a:t>organización</a:t>
            </a:r>
            <a:r>
              <a:rPr lang="en-US" sz="1600" dirty="0"/>
              <a:t>, </a:t>
            </a:r>
            <a:r>
              <a:rPr lang="en-US" sz="1600" dirty="0" err="1"/>
              <a:t>compuesta</a:t>
            </a:r>
            <a:r>
              <a:rPr lang="en-US" sz="1600" dirty="0"/>
              <a:t> por los </a:t>
            </a:r>
            <a:r>
              <a:rPr lang="en-US" sz="1600" dirty="0" err="1"/>
              <a:t>activos</a:t>
            </a:r>
            <a:r>
              <a:rPr lang="en-US" sz="1600" dirty="0"/>
              <a:t>, </a:t>
            </a:r>
            <a:r>
              <a:rPr lang="en-US" sz="1600" dirty="0" err="1"/>
              <a:t>pasivos</a:t>
            </a:r>
            <a:r>
              <a:rPr lang="en-US" sz="1600" dirty="0"/>
              <a:t> y el </a:t>
            </a:r>
            <a:r>
              <a:rPr lang="en-US" sz="1600" dirty="0" err="1"/>
              <a:t>patrimonio</a:t>
            </a:r>
            <a:r>
              <a:rPr lang="en-US" sz="1600" dirty="0"/>
              <a:t>”. (Rojas López 2018)</a:t>
            </a:r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2B4ED50-2E09-493B-ADD9-F7C7DD2B0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b="1" dirty="0">
                <a:solidFill>
                  <a:schemeClr val="tx1">
                    <a:lumMod val="65000"/>
                  </a:schemeClr>
                </a:solidFill>
              </a:rPr>
              <a:t>Balance General</a:t>
            </a:r>
            <a:endParaRPr lang="en-US" sz="1800" dirty="0">
              <a:solidFill>
                <a:schemeClr val="tx1">
                  <a:lumMod val="65000"/>
                </a:schemeClr>
              </a:solidFill>
            </a:endParaRPr>
          </a:p>
          <a:p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27B5C64-B5D5-44BF-9785-36C1F963F05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>
                <a:latin typeface="+mn-lt"/>
              </a:rPr>
              <a:t>Abril 05, 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6F626F-F039-4955-B80C-4956611F78C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38AB98E-13F5-430F-A82B-DB82ACB36E3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26</a:t>
            </a:fld>
            <a:endParaRPr lang="en-US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550105-AE3C-4EDE-84A9-12FCDE713C40}"/>
              </a:ext>
            </a:extLst>
          </p:cNvPr>
          <p:cNvSpPr txBox="1"/>
          <p:nvPr/>
        </p:nvSpPr>
        <p:spPr>
          <a:xfrm>
            <a:off x="885825" y="5097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Situación</a:t>
            </a:r>
            <a:r>
              <a:rPr lang="en-US" sz="18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Financiera</a:t>
            </a:r>
            <a:r>
              <a:rPr lang="en-US" sz="18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Actual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32" name="Marcador de posición de imagen 6">
            <a:extLst>
              <a:ext uri="{FF2B5EF4-FFF2-40B4-BE49-F238E27FC236}">
                <a16:creationId xmlns:a16="http://schemas.microsoft.com/office/drawing/2014/main" id="{5D606D7C-9592-4953-B09B-5FACB594E3FC}"/>
              </a:ext>
            </a:extLst>
          </p:cNvPr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92" b="492"/>
          <a:stretch>
            <a:fillRect/>
          </a:stretch>
        </p:blipFill>
        <p:spPr bwMode="auto">
          <a:xfrm>
            <a:off x="5869399" y="311735"/>
            <a:ext cx="5895386" cy="4547276"/>
          </a:xfrm>
          <a:prstGeom prst="rect">
            <a:avLst/>
          </a:prstGeom>
          <a:noFill/>
        </p:spPr>
      </p:pic>
      <p:pic>
        <p:nvPicPr>
          <p:cNvPr id="33" name="Imagen 23">
            <a:extLst>
              <a:ext uri="{FF2B5EF4-FFF2-40B4-BE49-F238E27FC236}">
                <a16:creationId xmlns:a16="http://schemas.microsoft.com/office/drawing/2014/main" id="{A2E8C764-2D70-4237-839D-1F23544BD5E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69399" y="5026419"/>
            <a:ext cx="1724305" cy="1615460"/>
          </a:xfrm>
          <a:prstGeom prst="rect">
            <a:avLst/>
          </a:prstGeom>
          <a:noFill/>
        </p:spPr>
      </p:pic>
      <p:pic>
        <p:nvPicPr>
          <p:cNvPr id="34" name="Imagen 45">
            <a:extLst>
              <a:ext uri="{FF2B5EF4-FFF2-40B4-BE49-F238E27FC236}">
                <a16:creationId xmlns:a16="http://schemas.microsoft.com/office/drawing/2014/main" id="{BE2A6130-08CF-4218-A240-6C687C7ECEDF}"/>
              </a:ext>
            </a:extLst>
          </p:cNvPr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4588" y="5026419"/>
            <a:ext cx="2086319" cy="1519846"/>
          </a:xfrm>
          <a:prstGeom prst="rect">
            <a:avLst/>
          </a:prstGeom>
          <a:noFill/>
          <a:ln>
            <a:noFill/>
          </a:ln>
        </p:spPr>
      </p:pic>
      <p:pic>
        <p:nvPicPr>
          <p:cNvPr id="35" name="Imagen 46">
            <a:extLst>
              <a:ext uri="{FF2B5EF4-FFF2-40B4-BE49-F238E27FC236}">
                <a16:creationId xmlns:a16="http://schemas.microsoft.com/office/drawing/2014/main" id="{5A7CDEAA-DD01-4D77-95CA-39D33E74B807}"/>
              </a:ext>
            </a:extLst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1832" y="5026419"/>
            <a:ext cx="1911309" cy="13184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Flecha: a la derecha 1">
            <a:extLst>
              <a:ext uri="{FF2B5EF4-FFF2-40B4-BE49-F238E27FC236}">
                <a16:creationId xmlns:a16="http://schemas.microsoft.com/office/drawing/2014/main" id="{54EE3495-6A15-4787-9332-C15961C171D1}"/>
              </a:ext>
            </a:extLst>
          </p:cNvPr>
          <p:cNvSpPr/>
          <p:nvPr/>
        </p:nvSpPr>
        <p:spPr>
          <a:xfrm>
            <a:off x="3648710" y="5534526"/>
            <a:ext cx="1813627" cy="589548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/>
              <a:t>indicadores</a:t>
            </a:r>
          </a:p>
        </p:txBody>
      </p:sp>
    </p:spTree>
    <p:extLst>
      <p:ext uri="{BB962C8B-B14F-4D97-AF65-F5344CB8AC3E}">
        <p14:creationId xmlns:p14="http://schemas.microsoft.com/office/powerpoint/2010/main" val="1948144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P spid="2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E3D4362-4E25-400F-8E2D-084E575F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Cuánto</a:t>
            </a:r>
            <a:r>
              <a:rPr lang="en-US" dirty="0"/>
              <a:t> </a:t>
            </a:r>
            <a:r>
              <a:rPr lang="en-US" dirty="0" err="1"/>
              <a:t>necesito</a:t>
            </a:r>
            <a:r>
              <a:rPr lang="en-US" dirty="0"/>
              <a:t>? 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6895AE67-25A0-4925-8C49-370919675B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4"/>
            <a:ext cx="4838700" cy="867346"/>
          </a:xfrm>
        </p:spPr>
        <p:txBody>
          <a:bodyPr/>
          <a:lstStyle/>
          <a:p>
            <a:r>
              <a:rPr lang="es-EC" dirty="0"/>
              <a:t>Se establecen según la </a:t>
            </a:r>
            <a:r>
              <a:rPr lang="es-EC" b="1" dirty="0"/>
              <a:t>situación</a:t>
            </a:r>
            <a:r>
              <a:rPr lang="es-EC" dirty="0"/>
              <a:t> financiera </a:t>
            </a:r>
            <a:r>
              <a:rPr lang="es-EC" b="1" dirty="0"/>
              <a:t>actual</a:t>
            </a:r>
            <a:r>
              <a:rPr lang="es-EC" dirty="0"/>
              <a:t> y el </a:t>
            </a:r>
            <a:r>
              <a:rPr lang="es-EC" b="1" dirty="0"/>
              <a:t>nivel de vida </a:t>
            </a:r>
            <a:r>
              <a:rPr lang="es-EC" dirty="0"/>
              <a:t>que queremos tener</a:t>
            </a:r>
            <a:r>
              <a:rPr lang="en-US" dirty="0"/>
              <a:t>.</a:t>
            </a:r>
            <a:endParaRPr lang="en-US" sz="1600" dirty="0"/>
          </a:p>
          <a:p>
            <a:endParaRPr lang="en-US" dirty="0"/>
          </a:p>
        </p:txBody>
      </p:sp>
      <p:sp>
        <p:nvSpPr>
          <p:cNvPr id="21" name="Text Placeholder 20">
            <a:extLst>
              <a:ext uri="{FF2B5EF4-FFF2-40B4-BE49-F238E27FC236}">
                <a16:creationId xmlns:a16="http://schemas.microsoft.com/office/drawing/2014/main" id="{32B4ED50-2E09-493B-ADD9-F7C7DD2B0DD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sz="1800" b="1" dirty="0" err="1"/>
              <a:t>Establecer</a:t>
            </a:r>
            <a:r>
              <a:rPr lang="en-US" b="1" dirty="0"/>
              <a:t> </a:t>
            </a:r>
            <a:r>
              <a:rPr lang="en-US" b="1" dirty="0" err="1"/>
              <a:t>metas</a:t>
            </a:r>
            <a:endParaRPr lang="en-US" sz="1800" dirty="0"/>
          </a:p>
          <a:p>
            <a:endParaRPr lang="en-US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27B5C64-B5D5-44BF-9785-36C1F963F05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r>
              <a:rPr lang="en-US" dirty="0"/>
              <a:t>Abril 05, 2021</a:t>
            </a:r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6F626F-F039-4955-B80C-4956611F78C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38AB98E-13F5-430F-A82B-DB82ACB36E3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27</a:t>
            </a:fld>
            <a:endParaRPr lang="en-US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550105-AE3C-4EDE-84A9-12FCDE713C40}"/>
              </a:ext>
            </a:extLst>
          </p:cNvPr>
          <p:cNvSpPr txBox="1"/>
          <p:nvPr/>
        </p:nvSpPr>
        <p:spPr>
          <a:xfrm>
            <a:off x="885825" y="5097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Metas </a:t>
            </a:r>
            <a:r>
              <a:rPr lang="en-US" sz="18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financieras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17" name="Rectángulo 11">
            <a:extLst>
              <a:ext uri="{FF2B5EF4-FFF2-40B4-BE49-F238E27FC236}">
                <a16:creationId xmlns:a16="http://schemas.microsoft.com/office/drawing/2014/main" id="{904FD0D1-E491-4A12-B90B-4FF1D04AF54B}"/>
              </a:ext>
            </a:extLst>
          </p:cNvPr>
          <p:cNvSpPr/>
          <p:nvPr/>
        </p:nvSpPr>
        <p:spPr>
          <a:xfrm>
            <a:off x="6191250" y="6029746"/>
            <a:ext cx="6096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pPr marL="640080">
              <a:spcBef>
                <a:spcPts val="600"/>
              </a:spcBef>
              <a:spcAft>
                <a:spcPts val="800"/>
              </a:spcAft>
            </a:pPr>
            <a:r>
              <a:rPr lang="es-EC" sz="1100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Tomado de (Gutiérrez Banegas, González Vázquez y </a:t>
            </a:r>
            <a:r>
              <a:rPr lang="es-EC" sz="1100" spc="25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Matsumura</a:t>
            </a:r>
            <a:r>
              <a:rPr lang="es-EC" sz="1100" spc="25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Cambrón 2020)</a:t>
            </a:r>
            <a:endParaRPr lang="es-MX" sz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69B4447-9025-4884-8DFD-9AE83726376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19794617"/>
              </p:ext>
            </p:extLst>
          </p:nvPr>
        </p:nvGraphicFramePr>
        <p:xfrm>
          <a:off x="1494790" y="3397989"/>
          <a:ext cx="8009133" cy="23899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459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694E94-A662-47AC-B6AF-63BD9A02430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284E8EF-7BFA-4AA7-9998-199A1B48E05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7C2D177-0DC9-49D9-A527-540F08E44B6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CB70BF9-A6CA-405B-BCDE-486BFCAC47A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A07B507-02BA-4EE8-8E4F-DA726E2463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DE15F71-5AED-4FB1-8796-64CFDFDA45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5C5DD81-8EC7-4429-A41D-FF4EF20DB8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BB0BE3B-E836-4CAE-A73A-070B2EB11E0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build="p"/>
      <p:bldGraphic spid="2" grpId="0">
        <p:bldSub>
          <a:bldDgm bld="one"/>
        </p:bldSub>
      </p:bldGraphic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E3D4362-4E25-400F-8E2D-084E575F94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lo </a:t>
            </a:r>
            <a:r>
              <a:rPr lang="en-US" dirty="0" err="1"/>
              <a:t>logro</a:t>
            </a:r>
            <a:r>
              <a:rPr lang="en-US" dirty="0"/>
              <a:t>?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27B5C64-B5D5-44BF-9785-36C1F963F05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6F626F-F039-4955-B80C-4956611F78C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38AB98E-13F5-430F-A82B-DB82ACB36E3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28</a:t>
            </a:fld>
            <a:endParaRPr lang="en-US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550105-AE3C-4EDE-84A9-12FCDE713C40}"/>
              </a:ext>
            </a:extLst>
          </p:cNvPr>
          <p:cNvSpPr txBox="1"/>
          <p:nvPr/>
        </p:nvSpPr>
        <p:spPr>
          <a:xfrm>
            <a:off x="885825" y="5097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Presupuesto</a:t>
            </a:r>
            <a:endParaRPr lang="en-US" dirty="0">
              <a:solidFill>
                <a:srgbClr val="00B050"/>
              </a:solidFill>
            </a:endParaRPr>
          </a:p>
        </p:txBody>
      </p:sp>
      <p:pic>
        <p:nvPicPr>
          <p:cNvPr id="18" name="Imagen 13">
            <a:extLst>
              <a:ext uri="{FF2B5EF4-FFF2-40B4-BE49-F238E27FC236}">
                <a16:creationId xmlns:a16="http://schemas.microsoft.com/office/drawing/2014/main" id="{FA4B17DD-D1AB-4A23-9C19-391FC014269A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51" y="3612220"/>
            <a:ext cx="4941477" cy="187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Imagen 14">
            <a:extLst>
              <a:ext uri="{FF2B5EF4-FFF2-40B4-BE49-F238E27FC236}">
                <a16:creationId xmlns:a16="http://schemas.microsoft.com/office/drawing/2014/main" id="{615477F7-17DC-4E05-B837-B8AD09B6BA35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1" y="192506"/>
            <a:ext cx="6188382" cy="652888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54966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E3D4362-4E25-400F-8E2D-084E575F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1087384"/>
            <a:ext cx="4941477" cy="610863"/>
          </a:xfrm>
        </p:spPr>
        <p:txBody>
          <a:bodyPr/>
          <a:lstStyle/>
          <a:p>
            <a:r>
              <a:rPr lang="en-US" dirty="0" err="1"/>
              <a:t>Ahorro</a:t>
            </a:r>
            <a:endParaRPr lang="en-US" dirty="0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93EC1BA7-3C04-4EEC-98F6-5DB84C3CD3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964023" y="2256221"/>
            <a:ext cx="4827178" cy="19421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EC" sz="2000" dirty="0"/>
              <a:t>“El ahorro </a:t>
            </a:r>
            <a:r>
              <a:rPr lang="es-EC" sz="2000" b="1" dirty="0"/>
              <a:t>es la parte del dinero que no se gasta</a:t>
            </a:r>
            <a:r>
              <a:rPr lang="es-EC" sz="2000" dirty="0"/>
              <a:t>, sino que se guarda para necesidades futuras, imprevistas…” </a:t>
            </a:r>
            <a:r>
              <a:rPr lang="es-EC" sz="1000" dirty="0"/>
              <a:t>(Neme-Chaves y Forero-Molina 2018, 10)</a:t>
            </a:r>
            <a:endParaRPr lang="es-MX" sz="2000" dirty="0"/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FFBAB458-E3F9-4AFC-BD65-E4106804B921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362700" y="2256221"/>
            <a:ext cx="4756241" cy="1129216"/>
          </a:xfrm>
        </p:spPr>
        <p:txBody>
          <a:bodyPr/>
          <a:lstStyle/>
          <a:p>
            <a:pPr marL="0" indent="0">
              <a:buNone/>
            </a:pPr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Es ubicar capitales a corto, mediano o largo plazo, tratando de aumentar la riqueza personal. </a:t>
            </a:r>
            <a:r>
              <a:rPr lang="es-EC" sz="1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s-EC" sz="1400" dirty="0" err="1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Rodriguez</a:t>
            </a:r>
            <a:r>
              <a:rPr lang="es-EC" sz="14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 Raga 2017)</a:t>
            </a:r>
            <a:r>
              <a:rPr lang="es-EC" sz="2000" dirty="0">
                <a:solidFill>
                  <a:srgbClr val="000000"/>
                </a:solidFill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s-MX" sz="1400" dirty="0">
              <a:effectLst/>
              <a:ea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000" dirty="0"/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27B5C64-B5D5-44BF-9785-36C1F963F052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6F626F-F039-4955-B80C-4956611F78CB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38AB98E-13F5-430F-A82B-DB82ACB36E37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29</a:t>
            </a:fld>
            <a:endParaRPr lang="en-US" dirty="0">
              <a:latin typeface="+mn-lt"/>
            </a:endParaRPr>
          </a:p>
        </p:txBody>
      </p:sp>
      <p:sp>
        <p:nvSpPr>
          <p:cNvPr id="20" name="Title 18">
            <a:extLst>
              <a:ext uri="{FF2B5EF4-FFF2-40B4-BE49-F238E27FC236}">
                <a16:creationId xmlns:a16="http://schemas.microsoft.com/office/drawing/2014/main" id="{FF9EE14A-5E6E-489E-9579-26920EC4004A}"/>
              </a:ext>
            </a:extLst>
          </p:cNvPr>
          <p:cNvSpPr txBox="1">
            <a:spLocks/>
          </p:cNvSpPr>
          <p:nvPr/>
        </p:nvSpPr>
        <p:spPr>
          <a:xfrm>
            <a:off x="6362700" y="1087383"/>
            <a:ext cx="4941477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Inversión</a:t>
            </a:r>
            <a:endParaRPr lang="en-US" dirty="0"/>
          </a:p>
        </p:txBody>
      </p:sp>
      <p:pic>
        <p:nvPicPr>
          <p:cNvPr id="21" name="Imagen 4">
            <a:extLst>
              <a:ext uri="{FF2B5EF4-FFF2-40B4-BE49-F238E27FC236}">
                <a16:creationId xmlns:a16="http://schemas.microsoft.com/office/drawing/2014/main" id="{FA658D84-E1CD-45FD-BC84-8FE42712CED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225" y="3385437"/>
            <a:ext cx="4960172" cy="2186688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6E027557-2E64-42EC-8C2C-C37ACEB089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0774262"/>
              </p:ext>
            </p:extLst>
          </p:nvPr>
        </p:nvGraphicFramePr>
        <p:xfrm>
          <a:off x="6122578" y="2957209"/>
          <a:ext cx="5523990" cy="36226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026700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3D6D86-8F43-47DC-B8BA-D99C57E653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F8E1023-0D48-4E2F-83F4-27D2587C13E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F0C015F-D984-4600-879D-B5D81ECAF1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1EE2FCB-EB05-401A-A40F-D29BF999246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3058D43-BD0E-453B-AEB7-C0CA2DA5BBE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B64EFBA-A9B8-4E73-AED0-CF83F6A6BA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618D38-DC52-4061-8C4D-EA7538B51EC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00FD513-5F34-4D7C-A226-DCD94D0C50D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C74E71-73EF-442D-BD90-F3BCE8B3E3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3D36C8F4-1E87-4EE7-BB61-F94F8DC4F66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C13F382-16DB-4A2B-90A6-67C8BE12BB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  <p:bldGraphic spid="3" grpId="0">
        <p:bldSub>
          <a:bldDgm bld="one"/>
        </p:bldSub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 err="1"/>
              <a:t>Contenido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01. El </a:t>
            </a:r>
            <a:r>
              <a:rPr lang="en-US" dirty="0" err="1">
                <a:solidFill>
                  <a:srgbClr val="C00000"/>
                </a:solidFill>
              </a:rPr>
              <a:t>problema</a:t>
            </a:r>
            <a:r>
              <a:rPr lang="en-US" dirty="0">
                <a:solidFill>
                  <a:srgbClr val="C00000"/>
                </a:solidFill>
              </a:rPr>
              <a:t> 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515815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2. Las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teorías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conceptos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03. La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metodología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04. El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análisis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discusiones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463" y="4522788"/>
            <a:ext cx="2128837" cy="83679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05. </a:t>
            </a:r>
            <a:r>
              <a:rPr lang="es-E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propuesta: Guía de gestión de las finanzas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C9B7EF10-63AD-4FD0-80B6-950A2DAC272F}"/>
              </a:ext>
            </a:extLst>
          </p:cNvPr>
          <p:cNvSpPr txBox="1">
            <a:spLocks/>
          </p:cNvSpPr>
          <p:nvPr/>
        </p:nvSpPr>
        <p:spPr>
          <a:xfrm>
            <a:off x="9072563" y="4522788"/>
            <a:ext cx="2128837" cy="206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06.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Conclusiones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recomendaciones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s-E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C2DAE-39E6-49B7-9119-49079DC0A9A2}"/>
              </a:ext>
            </a:extLst>
          </p:cNvPr>
          <p:cNvCxnSpPr>
            <a:cxnSpLocks/>
          </p:cNvCxnSpPr>
          <p:nvPr/>
        </p:nvCxnSpPr>
        <p:spPr>
          <a:xfrm>
            <a:off x="9020268" y="4266939"/>
            <a:ext cx="2065998" cy="0"/>
          </a:xfrm>
          <a:prstGeom prst="line">
            <a:avLst/>
          </a:prstGeom>
          <a:ln w="984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Date Placeholder 12">
            <a:extLst>
              <a:ext uri="{FF2B5EF4-FFF2-40B4-BE49-F238E27FC236}">
                <a16:creationId xmlns:a16="http://schemas.microsoft.com/office/drawing/2014/main" id="{3BE75A8F-B112-4E81-91E9-C2896A19257E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n-US" dirty="0"/>
              <a:t>Abril 05, 2021</a:t>
            </a:r>
          </a:p>
        </p:txBody>
      </p:sp>
    </p:spTree>
    <p:extLst>
      <p:ext uri="{BB962C8B-B14F-4D97-AF65-F5344CB8AC3E}">
        <p14:creationId xmlns:p14="http://schemas.microsoft.com/office/powerpoint/2010/main" val="30314118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E3D4362-4E25-400F-8E2D-084E575F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598702" cy="610863"/>
          </a:xfrm>
        </p:spPr>
        <p:txBody>
          <a:bodyPr>
            <a:normAutofit/>
          </a:bodyPr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lo </a:t>
            </a:r>
            <a:r>
              <a:rPr lang="en-US" dirty="0" err="1"/>
              <a:t>mantengo</a:t>
            </a:r>
            <a:r>
              <a:rPr lang="en-US" dirty="0"/>
              <a:t>?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27B5C64-B5D5-44BF-9785-36C1F963F05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6F626F-F039-4955-B80C-4956611F78C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38AB98E-13F5-430F-A82B-DB82ACB36E3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30</a:t>
            </a:fld>
            <a:endParaRPr lang="en-US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550105-AE3C-4EDE-84A9-12FCDE713C40}"/>
              </a:ext>
            </a:extLst>
          </p:cNvPr>
          <p:cNvSpPr txBox="1"/>
          <p:nvPr/>
        </p:nvSpPr>
        <p:spPr>
          <a:xfrm>
            <a:off x="885825" y="5097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Seguimiento</a:t>
            </a:r>
            <a:endParaRPr lang="en-US" dirty="0">
              <a:solidFill>
                <a:srgbClr val="00B050"/>
              </a:solidFill>
            </a:endParaRPr>
          </a:p>
        </p:txBody>
      </p:sp>
      <p:graphicFrame>
        <p:nvGraphicFramePr>
          <p:cNvPr id="11" name="Diagrama 12">
            <a:extLst>
              <a:ext uri="{FF2B5EF4-FFF2-40B4-BE49-F238E27FC236}">
                <a16:creationId xmlns:a16="http://schemas.microsoft.com/office/drawing/2014/main" id="{BCCD8788-0BC7-42AC-A274-8CA90BDEA2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01420218"/>
              </p:ext>
            </p:extLst>
          </p:nvPr>
        </p:nvGraphicFramePr>
        <p:xfrm>
          <a:off x="2992120" y="1614236"/>
          <a:ext cx="6781800" cy="5105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7961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1" grpId="0">
        <p:bldAsOne/>
      </p:bldGraphic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itle 18">
            <a:extLst>
              <a:ext uri="{FF2B5EF4-FFF2-40B4-BE49-F238E27FC236}">
                <a16:creationId xmlns:a16="http://schemas.microsoft.com/office/drawing/2014/main" id="{4E3D4362-4E25-400F-8E2D-084E575F94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5598702" cy="610863"/>
          </a:xfrm>
        </p:spPr>
        <p:txBody>
          <a:bodyPr>
            <a:normAutofit fontScale="90000"/>
          </a:bodyPr>
          <a:lstStyle/>
          <a:p>
            <a:r>
              <a:rPr lang="en-US" dirty="0"/>
              <a:t>¿</a:t>
            </a:r>
            <a:r>
              <a:rPr lang="en-US" dirty="0" err="1"/>
              <a:t>Cómo</a:t>
            </a:r>
            <a:r>
              <a:rPr lang="en-US" dirty="0"/>
              <a:t> </a:t>
            </a:r>
            <a:r>
              <a:rPr lang="en-US" dirty="0" err="1"/>
              <a:t>puedo</a:t>
            </a:r>
            <a:r>
              <a:rPr lang="en-US" dirty="0"/>
              <a:t> </a:t>
            </a:r>
            <a:r>
              <a:rPr lang="en-US" dirty="0" err="1"/>
              <a:t>mejorar</a:t>
            </a:r>
            <a:r>
              <a:rPr lang="en-US" dirty="0"/>
              <a:t>? </a:t>
            </a: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327B5C64-B5D5-44BF-9785-36C1F963F05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FCA8E82-58CD-E045-8B98-B7A85B79B752}" type="datetime4">
              <a:rPr lang="en-US" smtClean="0"/>
              <a:pPr/>
              <a:t>April 14, 2021</a:t>
            </a:fld>
            <a:endParaRPr lang="en-US" dirty="0">
              <a:latin typeface="+mn-lt"/>
            </a:endParaRP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4D6F626F-F039-4955-B80C-4956611F78CB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B38AB98E-13F5-430F-A82B-DB82ACB36E3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31</a:t>
            </a:fld>
            <a:endParaRPr lang="en-US" dirty="0">
              <a:latin typeface="+mn-lt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2550105-AE3C-4EDE-84A9-12FCDE713C40}"/>
              </a:ext>
            </a:extLst>
          </p:cNvPr>
          <p:cNvSpPr txBox="1"/>
          <p:nvPr/>
        </p:nvSpPr>
        <p:spPr>
          <a:xfrm>
            <a:off x="885825" y="509731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Aprendizaje</a:t>
            </a:r>
            <a:r>
              <a:rPr lang="en-US" sz="1800" b="1" kern="1200" dirty="0">
                <a:solidFill>
                  <a:srgbClr val="00B050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1800" b="1" kern="1200" dirty="0" err="1">
                <a:solidFill>
                  <a:srgbClr val="00B050"/>
                </a:solidFill>
                <a:latin typeface="+mj-lt"/>
                <a:ea typeface="+mj-ea"/>
                <a:cs typeface="+mj-cs"/>
              </a:rPr>
              <a:t>financiero</a:t>
            </a:r>
            <a:endParaRPr lang="en-US" dirty="0">
              <a:solidFill>
                <a:srgbClr val="00B050"/>
              </a:solidFill>
            </a:endParaRPr>
          </a:p>
        </p:txBody>
      </p:sp>
      <p:sp>
        <p:nvSpPr>
          <p:cNvPr id="8" name="Text Placeholder 19">
            <a:extLst>
              <a:ext uri="{FF2B5EF4-FFF2-40B4-BE49-F238E27FC236}">
                <a16:creationId xmlns:a16="http://schemas.microsoft.com/office/drawing/2014/main" id="{57E65E6B-A84B-4630-97E9-A9BBD8F48C2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85825" y="2123504"/>
            <a:ext cx="4838700" cy="867346"/>
          </a:xfrm>
        </p:spPr>
        <p:txBody>
          <a:bodyPr/>
          <a:lstStyle/>
          <a:p>
            <a:r>
              <a:rPr lang="es-EC" dirty="0"/>
              <a:t>Mejores prácticas de gestión de las finanzas personales consejos para ordenar las finanzas personales</a:t>
            </a:r>
            <a:endParaRPr lang="en-US" dirty="0"/>
          </a:p>
        </p:txBody>
      </p:sp>
      <p:graphicFrame>
        <p:nvGraphicFramePr>
          <p:cNvPr id="16" name="Diagrama 7">
            <a:extLst>
              <a:ext uri="{FF2B5EF4-FFF2-40B4-BE49-F238E27FC236}">
                <a16:creationId xmlns:a16="http://schemas.microsoft.com/office/drawing/2014/main" id="{1B123DA3-275E-4AD9-AB88-0EC6CE2F6E0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18658384"/>
              </p:ext>
            </p:extLst>
          </p:nvPr>
        </p:nvGraphicFramePr>
        <p:xfrm>
          <a:off x="3588552" y="1679996"/>
          <a:ext cx="8343900" cy="51780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96392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912F804-3888-4A47-96E6-C1CE12E1BA9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Conclusiones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98868-1A5D-4935-AE8C-92042CFECC38}"/>
              </a:ext>
            </a:extLst>
          </p:cNvPr>
          <p:cNvSpPr txBox="1"/>
          <p:nvPr/>
        </p:nvSpPr>
        <p:spPr>
          <a:xfrm>
            <a:off x="523875" y="760535"/>
            <a:ext cx="557212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Las finanzas personales permite a las personas tomar mejores decisiones con respecto a los instrumentos, productos y servicios que ofrece el mercado financiero. </a:t>
            </a:r>
          </a:p>
          <a:p>
            <a:endParaRPr lang="es-EC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EC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Los estadísticos descriptivos demuestran que la estratificación por el nivel socioeconómico genera desigualdades por tener más ingresos y para acceder a mejores productos financieros.</a:t>
            </a:r>
          </a:p>
          <a:p>
            <a:endParaRPr lang="es-EC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EC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Se comprueba que: (i) el género no influye en el nivel de alfabetización financiera (</a:t>
            </a:r>
            <a:r>
              <a:rPr lang="es-EC" sz="16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ii</a:t>
            </a:r>
            <a:r>
              <a:rPr lang="es-EC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) la alfabetización financiera si está determinada por la edad de los trabajadores, (</a:t>
            </a:r>
            <a:r>
              <a:rPr lang="es-EC" sz="16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iii</a:t>
            </a:r>
            <a:r>
              <a:rPr lang="es-EC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) el nivel educacional si está asociado a la alfabetización financiera; y, (</a:t>
            </a:r>
            <a:r>
              <a:rPr lang="es-EC" sz="1600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iv</a:t>
            </a:r>
            <a:r>
              <a:rPr lang="es-EC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) la alfabetización financiera si está determinada por el nivel de ingresos.</a:t>
            </a:r>
            <a:endParaRPr lang="en-US" sz="1600" dirty="0">
              <a:solidFill>
                <a:srgbClr val="0070C0"/>
              </a:solidFill>
              <a:latin typeface="Abadi" panose="020B06040201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75865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>
            <a:extLst>
              <a:ext uri="{FF2B5EF4-FFF2-40B4-BE49-F238E27FC236}">
                <a16:creationId xmlns:a16="http://schemas.microsoft.com/office/drawing/2014/main" id="{8912F804-3888-4A47-96E6-C1CE12E1BA9B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/>
          <a:p>
            <a:r>
              <a:rPr lang="en-US" dirty="0" err="1">
                <a:solidFill>
                  <a:schemeClr val="bg1">
                    <a:lumMod val="65000"/>
                    <a:lumOff val="35000"/>
                  </a:schemeClr>
                </a:solidFill>
              </a:rPr>
              <a:t>Recomendaciones</a:t>
            </a:r>
            <a:endParaRPr lang="en-US" dirty="0">
              <a:solidFill>
                <a:schemeClr val="bg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4898868-1A5D-4935-AE8C-92042CFECC38}"/>
              </a:ext>
            </a:extLst>
          </p:cNvPr>
          <p:cNvSpPr txBox="1"/>
          <p:nvPr/>
        </p:nvSpPr>
        <p:spPr>
          <a:xfrm>
            <a:off x="523875" y="1473431"/>
            <a:ext cx="557212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Para estudios futuros de finanzas personales es esencial contar con el apoyo institucional.</a:t>
            </a:r>
          </a:p>
          <a:p>
            <a:endParaRPr lang="es-ES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E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Debería abordarse en nuevos estudios la implementación de la guía de manejo de finanzas personales a través de metodologías de capacitación, talleres o seminarios y soporte.</a:t>
            </a:r>
          </a:p>
          <a:p>
            <a:endParaRPr lang="es-ES" sz="1600" dirty="0">
              <a:solidFill>
                <a:schemeClr val="bg1">
                  <a:lumMod val="65000"/>
                  <a:lumOff val="35000"/>
                </a:schemeClr>
              </a:solidFill>
            </a:endParaRPr>
          </a:p>
          <a:p>
            <a:r>
              <a:rPr lang="es-ES" sz="1600" dirty="0">
                <a:solidFill>
                  <a:schemeClr val="bg1">
                    <a:lumMod val="65000"/>
                    <a:lumOff val="35000"/>
                  </a:schemeClr>
                </a:solidFill>
              </a:rPr>
              <a:t>Finalmente, este estudio se debería complementar con la socialización de la guía para obtener retroalimentación de las personas para quienes está pensada. </a:t>
            </a:r>
          </a:p>
        </p:txBody>
      </p:sp>
    </p:spTree>
    <p:extLst>
      <p:ext uri="{BB962C8B-B14F-4D97-AF65-F5344CB8AC3E}">
        <p14:creationId xmlns:p14="http://schemas.microsoft.com/office/powerpoint/2010/main" val="1888591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DF3D98-3C30-4CFC-8643-C81E829C8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Gracias!</a:t>
            </a:r>
          </a:p>
        </p:txBody>
      </p:sp>
      <p:sp>
        <p:nvSpPr>
          <p:cNvPr id="11" name="Subtitle 10">
            <a:extLst>
              <a:ext uri="{FF2B5EF4-FFF2-40B4-BE49-F238E27FC236}">
                <a16:creationId xmlns:a16="http://schemas.microsoft.com/office/drawing/2014/main" id="{F0F25866-5DB1-334A-8037-692579FBDE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96100" y="5873261"/>
            <a:ext cx="4903377" cy="791308"/>
          </a:xfrm>
        </p:spPr>
        <p:txBody>
          <a:bodyPr>
            <a:normAutofit/>
          </a:bodyPr>
          <a:lstStyle/>
          <a:p>
            <a:pPr algn="l"/>
            <a:r>
              <a:rPr lang="en-US" sz="1200" b="1" i="1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At all times love and discipline have led to a beautiful environment and a good life.</a:t>
            </a:r>
          </a:p>
          <a:p>
            <a:pPr algn="l"/>
            <a:r>
              <a:rPr lang="en-US" sz="1200" b="0" i="1" dirty="0">
                <a:solidFill>
                  <a:srgbClr val="323130"/>
                </a:solidFill>
                <a:effectLst/>
                <a:latin typeface="Segoe UI" panose="020B0502040204020203" pitchFamily="34" charset="0"/>
              </a:rPr>
              <a:t>Charles Eames.</a:t>
            </a:r>
          </a:p>
        </p:txBody>
      </p:sp>
      <p:pic>
        <p:nvPicPr>
          <p:cNvPr id="13" name="Picture Placeholder 12" descr="Portrait of a team member">
            <a:extLst>
              <a:ext uri="{FF2B5EF4-FFF2-40B4-BE49-F238E27FC236}">
                <a16:creationId xmlns:a16="http://schemas.microsoft.com/office/drawing/2014/main" id="{EC944911-7CDD-41CC-A7F0-5B0CF85D545C}"/>
              </a:ext>
              <a:ext uri="{C183D7F6-B498-43B3-948B-1728B52AA6E4}">
                <adec:decorative xmlns:adec="http://schemas.microsoft.com/office/drawing/2017/decorative" val="0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79131" y="0"/>
            <a:ext cx="6096000" cy="6858000"/>
          </a:xfrm>
        </p:spPr>
      </p:pic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6767661-63CB-A645-82F2-3B860E338B6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b="1" dirty="0"/>
              <a:t>Camila Abad </a:t>
            </a:r>
            <a:r>
              <a:rPr lang="en-US" b="1" dirty="0" err="1"/>
              <a:t>Jimenéz</a:t>
            </a:r>
            <a:r>
              <a:rPr lang="en-US" b="1" dirty="0"/>
              <a:t>. </a:t>
            </a:r>
            <a:r>
              <a:rPr lang="en-US" dirty="0"/>
              <a:t>  </a:t>
            </a:r>
          </a:p>
          <a:p>
            <a:r>
              <a:rPr lang="en-US" dirty="0"/>
              <a:t>ESPE. </a:t>
            </a:r>
            <a:r>
              <a:rPr lang="en-US" dirty="0" err="1"/>
              <a:t>Finanzas</a:t>
            </a:r>
            <a:r>
              <a:rPr lang="en-US" dirty="0"/>
              <a:t> y </a:t>
            </a:r>
            <a:r>
              <a:rPr lang="en-US" dirty="0" err="1"/>
              <a:t>Auditoría</a:t>
            </a:r>
            <a:r>
              <a:rPr lang="en-US" dirty="0"/>
              <a:t>. 2021-04-05</a:t>
            </a:r>
          </a:p>
        </p:txBody>
      </p:sp>
    </p:spTree>
    <p:extLst>
      <p:ext uri="{BB962C8B-B14F-4D97-AF65-F5344CB8AC3E}">
        <p14:creationId xmlns:p14="http://schemas.microsoft.com/office/powerpoint/2010/main" val="23366773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353F689-2E51-BF4F-AE47-7CEB7CC4C5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El </a:t>
            </a:r>
            <a:r>
              <a:rPr lang="en-US" dirty="0" err="1"/>
              <a:t>problema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E803E71-3088-0347-9BCC-16ADB551CCC8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r>
              <a:rPr lang="en-US" dirty="0"/>
              <a:t>Abril 05, 2021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3960A-D260-8445-A153-0B674474CEBD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37669F0-EA6D-6B46-AF0E-A9C2D1F223DB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294A09A9-5501-47C1-A89A-A340965A2BE2}" type="slidenum">
              <a:rPr lang="en-US" smtClean="0"/>
              <a:pPr/>
              <a:t>4</a:t>
            </a:fld>
            <a:endParaRPr lang="en-US" dirty="0"/>
          </a:p>
        </p:txBody>
      </p:sp>
      <p:graphicFrame>
        <p:nvGraphicFramePr>
          <p:cNvPr id="16" name="Marcador de contenido 4">
            <a:extLst>
              <a:ext uri="{FF2B5EF4-FFF2-40B4-BE49-F238E27FC236}">
                <a16:creationId xmlns:a16="http://schemas.microsoft.com/office/drawing/2014/main" id="{0EF9B98A-4797-4ED6-963D-D4ACF85E011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417661"/>
              </p:ext>
            </p:extLst>
          </p:nvPr>
        </p:nvGraphicFramePr>
        <p:xfrm>
          <a:off x="937648" y="2203119"/>
          <a:ext cx="4320151" cy="17157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7" name="Marcador de contenido 3">
            <a:extLst>
              <a:ext uri="{FF2B5EF4-FFF2-40B4-BE49-F238E27FC236}">
                <a16:creationId xmlns:a16="http://schemas.microsoft.com/office/drawing/2014/main" id="{A3F8CB8E-8FE8-426E-B0A6-6FB43B3EC2F9}"/>
              </a:ext>
            </a:extLst>
          </p:cNvPr>
          <p:cNvSpPr txBox="1">
            <a:spLocks/>
          </p:cNvSpPr>
          <p:nvPr/>
        </p:nvSpPr>
        <p:spPr>
          <a:xfrm>
            <a:off x="7972210" y="1796898"/>
            <a:ext cx="3381590" cy="3881690"/>
          </a:xfrm>
          <a:prstGeom prst="rect">
            <a:avLst/>
          </a:prstGeom>
          <a:solidFill>
            <a:schemeClr val="tx1"/>
          </a:solidFill>
          <a:ln>
            <a:solidFill>
              <a:schemeClr val="bg1">
                <a:lumMod val="85000"/>
              </a:schemeClr>
            </a:solidFill>
          </a:ln>
        </p:spPr>
        <p:txBody>
          <a:bodyPr vert="horz" lIns="182880" tIns="182880" rIns="182880" bIns="182880" rtlCol="0" anchor="t" anchorCtr="0">
            <a:normAutofit fontScale="92500" lnSpcReduction="20000"/>
          </a:bodyPr>
          <a:lstStyle>
            <a:lvl1pPr marL="285750" indent="-2857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Wingdings" pitchFamily="2" charset="2"/>
              <a:buChar char="§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 pitchFamily="2" charset="2"/>
              <a:buNone/>
            </a:pPr>
            <a:r>
              <a:rPr lang="es-MX" sz="2800" dirty="0"/>
              <a:t>Existe la necesidad de elaborar una guía de finanzas personales clara y sencilla para que los trabajadores de las pequeñas empresas puedan tomar decisiones y manejen adecuadamente los recursos.</a:t>
            </a:r>
          </a:p>
        </p:txBody>
      </p:sp>
      <p:sp>
        <p:nvSpPr>
          <p:cNvPr id="18" name="Rectángulo 5">
            <a:extLst>
              <a:ext uri="{FF2B5EF4-FFF2-40B4-BE49-F238E27FC236}">
                <a16:creationId xmlns:a16="http://schemas.microsoft.com/office/drawing/2014/main" id="{3A7AACCD-16D5-49D6-BEE6-698845F01C5F}"/>
              </a:ext>
            </a:extLst>
          </p:cNvPr>
          <p:cNvSpPr/>
          <p:nvPr/>
        </p:nvSpPr>
        <p:spPr>
          <a:xfrm>
            <a:off x="7180977" y="1796897"/>
            <a:ext cx="520117" cy="3942825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2800" b="1" dirty="0">
                <a:solidFill>
                  <a:schemeClr val="tx2"/>
                </a:solidFill>
                <a:latin typeface="+mj-lt"/>
              </a:rPr>
              <a:t>JUSTIFICACIÓN</a:t>
            </a:r>
          </a:p>
        </p:txBody>
      </p:sp>
      <p:pic>
        <p:nvPicPr>
          <p:cNvPr id="15" name="Imagen 14">
            <a:extLst>
              <a:ext uri="{FF2B5EF4-FFF2-40B4-BE49-F238E27FC236}">
                <a16:creationId xmlns:a16="http://schemas.microsoft.com/office/drawing/2014/main" id="{620851A7-C556-4540-968D-7EF3F622122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35360" y="4190507"/>
            <a:ext cx="4322439" cy="17192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6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6" grpId="0">
        <p:bldAsOne/>
      </p:bldGraphic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93DAE7-B557-44D4-895D-8D98A6D238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Objetivos</a:t>
            </a:r>
            <a:endParaRPr lang="en-US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101678-DA61-4C58-AAF4-94F1D4F09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499" y="2656904"/>
            <a:ext cx="8181779" cy="574318"/>
          </a:xfrm>
        </p:spPr>
        <p:txBody>
          <a:bodyPr/>
          <a:lstStyle/>
          <a:p>
            <a:r>
              <a:rPr lang="es-ES" dirty="0"/>
              <a:t>Proponer una guía de gestión de las finanzas personales para los trabajadores de pequeñas empresas de la ciudad de Quito. </a:t>
            </a:r>
          </a:p>
          <a:p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6B4FF8-DC26-4666-AC0F-389038901A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Objetivo</a:t>
            </a:r>
            <a:r>
              <a:rPr lang="en-US" dirty="0"/>
              <a:t> general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F63CED-18AB-4B23-BB07-348270EA9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3841514" y="4469748"/>
            <a:ext cx="2390926" cy="1737621"/>
          </a:xfrm>
        </p:spPr>
        <p:txBody>
          <a:bodyPr/>
          <a:lstStyle/>
          <a:p>
            <a:pPr marL="228600" lvl="0" indent="-228600"/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Franklin Gothic Demi"/>
              </a:rPr>
              <a:t>2</a:t>
            </a:r>
          </a:p>
          <a:p>
            <a:r>
              <a:rPr lang="es-ES" sz="1400" dirty="0"/>
              <a:t>Diagnosticar la situación actual de los trabajadores de las pequeñas empresas respecto a la gestión de las finanzas personales.</a:t>
            </a:r>
            <a:endParaRPr lang="en-US" sz="1400" dirty="0"/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459410-5AF5-4CA0-95F2-EEB469E44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1026497" y="4466382"/>
            <a:ext cx="2528332" cy="1421294"/>
          </a:xfrm>
        </p:spPr>
        <p:txBody>
          <a:bodyPr/>
          <a:lstStyle/>
          <a:p>
            <a:pPr marL="228600" lvl="0" indent="-228600"/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Franklin Gothic Demi"/>
              </a:rPr>
              <a:t>1</a:t>
            </a:r>
          </a:p>
          <a:p>
            <a:r>
              <a:rPr lang="es-ES" sz="1400" dirty="0"/>
              <a:t>Identificar las teorías y las definiciones conceptuales de la investigación.</a:t>
            </a:r>
          </a:p>
          <a:p>
            <a:endParaRPr lang="en-US" sz="1400" dirty="0"/>
          </a:p>
        </p:txBody>
      </p:sp>
      <p:sp>
        <p:nvSpPr>
          <p:cNvPr id="29" name="Text Placeholder 7">
            <a:extLst>
              <a:ext uri="{FF2B5EF4-FFF2-40B4-BE49-F238E27FC236}">
                <a16:creationId xmlns:a16="http://schemas.microsoft.com/office/drawing/2014/main" id="{0AFC7C88-4B49-4DAB-BDAB-7A65657A3E5A}"/>
              </a:ext>
            </a:extLst>
          </p:cNvPr>
          <p:cNvSpPr txBox="1">
            <a:spLocks/>
          </p:cNvSpPr>
          <p:nvPr/>
        </p:nvSpPr>
        <p:spPr>
          <a:xfrm>
            <a:off x="964023" y="3672319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Objetivos</a:t>
            </a:r>
            <a:r>
              <a:rPr lang="en-US" dirty="0"/>
              <a:t> </a:t>
            </a:r>
            <a:r>
              <a:rPr lang="en-US" dirty="0" err="1"/>
              <a:t>específicos</a:t>
            </a:r>
            <a:endParaRPr lang="en-US" dirty="0"/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2934A1B-C848-4BD6-B8C3-9530BD6A6604}"/>
              </a:ext>
            </a:extLst>
          </p:cNvPr>
          <p:cNvSpPr txBox="1">
            <a:spLocks/>
          </p:cNvSpPr>
          <p:nvPr/>
        </p:nvSpPr>
        <p:spPr>
          <a:xfrm>
            <a:off x="6519125" y="4466382"/>
            <a:ext cx="2528332" cy="125423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indent="-228600"/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Franklin Gothic Demi"/>
              </a:rPr>
              <a:t>3</a:t>
            </a:r>
          </a:p>
          <a:p>
            <a:r>
              <a:rPr lang="es-ES" sz="1400" dirty="0"/>
              <a:t>Establecer la metodología para el trabajo de investigación. 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0DFAAEF-145E-4C0F-B25F-0B94A05F803F}"/>
              </a:ext>
            </a:extLst>
          </p:cNvPr>
          <p:cNvSpPr txBox="1">
            <a:spLocks/>
          </p:cNvSpPr>
          <p:nvPr/>
        </p:nvSpPr>
        <p:spPr>
          <a:xfrm>
            <a:off x="9334142" y="4466271"/>
            <a:ext cx="2390926" cy="125423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/>
            <a:r>
              <a:rPr lang="en-US" sz="4400" dirty="0">
                <a:solidFill>
                  <a:schemeClr val="tx1">
                    <a:lumMod val="50000"/>
                  </a:schemeClr>
                </a:solidFill>
                <a:latin typeface="Franklin Gothic Demi"/>
              </a:rPr>
              <a:t>4</a:t>
            </a:r>
          </a:p>
          <a:p>
            <a:r>
              <a:rPr lang="es-ES" sz="1400" dirty="0"/>
              <a:t>Presentar una propuesta de guía orientada a la gestión de las finanzas personales para los trabajadores de las pequeñas empresas de la ciudad de Quito. </a:t>
            </a:r>
          </a:p>
        </p:txBody>
      </p:sp>
    </p:spTree>
    <p:extLst>
      <p:ext uri="{BB962C8B-B14F-4D97-AF65-F5344CB8AC3E}">
        <p14:creationId xmlns:p14="http://schemas.microsoft.com/office/powerpoint/2010/main" val="3007349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8" grpId="0" build="p"/>
      <p:bldP spid="9" grpId="0" build="p"/>
      <p:bldP spid="13" grpId="0" build="p"/>
      <p:bldP spid="29" grpId="0"/>
      <p:bldP spid="30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D93DAE7-B557-44D4-895D-8D98A6D238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2693577" cy="610863"/>
          </a:xfrm>
        </p:spPr>
        <p:txBody>
          <a:bodyPr/>
          <a:lstStyle/>
          <a:p>
            <a:r>
              <a:rPr lang="en-US" dirty="0"/>
              <a:t>Variables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45101678-DA61-4C58-AAF4-94F1D4F0999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52500" y="2656903"/>
            <a:ext cx="4838700" cy="1698685"/>
          </a:xfrm>
        </p:spPr>
        <p:txBody>
          <a:bodyPr/>
          <a:lstStyle/>
          <a:p>
            <a:pPr lvl="1"/>
            <a:r>
              <a:rPr lang="es-EC" sz="1800" b="1" dirty="0"/>
              <a:t>Variables sociodemográficas: </a:t>
            </a:r>
            <a:endParaRPr lang="es-MX" sz="1800" b="1" dirty="0"/>
          </a:p>
          <a:p>
            <a:pPr marL="0" lvl="0" indent="0">
              <a:buNone/>
            </a:pPr>
            <a:r>
              <a:rPr lang="es-EC" dirty="0"/>
              <a:t> Edad</a:t>
            </a:r>
            <a:endParaRPr lang="es-MX" dirty="0"/>
          </a:p>
          <a:p>
            <a:pPr marL="0" lvl="0" indent="0">
              <a:buNone/>
            </a:pPr>
            <a:r>
              <a:rPr lang="es-EC" dirty="0"/>
              <a:t> Género</a:t>
            </a:r>
            <a:endParaRPr lang="es-MX" dirty="0"/>
          </a:p>
          <a:p>
            <a:pPr marL="0" lvl="0" indent="0">
              <a:buNone/>
            </a:pPr>
            <a:r>
              <a:rPr lang="es-EC" dirty="0"/>
              <a:t> Nivel de ingresos</a:t>
            </a:r>
            <a:endParaRPr lang="es-MX" dirty="0"/>
          </a:p>
          <a:p>
            <a:pPr marL="0" lvl="0" indent="0">
              <a:buNone/>
            </a:pPr>
            <a:r>
              <a:rPr lang="es-EC" dirty="0"/>
              <a:t> Nivel educacional</a:t>
            </a:r>
            <a:endParaRPr lang="es-MX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36B4FF8-DC26-4666-AC0F-389038901A63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en-US" dirty="0" err="1"/>
              <a:t>Independientes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DF63CED-18AB-4B23-BB07-348270EA93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5718853" y="3094675"/>
            <a:ext cx="4838700" cy="792176"/>
          </a:xfrm>
        </p:spPr>
        <p:txBody>
          <a:bodyPr/>
          <a:lstStyle/>
          <a:p>
            <a:pPr marL="228600" lvl="0" indent="-228600"/>
            <a:r>
              <a:rPr lang="es-EC" sz="1800" dirty="0">
                <a:solidFill>
                  <a:srgbClr val="7CA655"/>
                </a:solidFill>
                <a:latin typeface="Franklin Gothic Demi"/>
              </a:rPr>
              <a:t>H</a:t>
            </a:r>
            <a:r>
              <a:rPr lang="es-EC" sz="1800" baseline="-25000" dirty="0">
                <a:solidFill>
                  <a:srgbClr val="7CA655"/>
                </a:solidFill>
                <a:latin typeface="Franklin Gothic Demi"/>
              </a:rPr>
              <a:t>2</a:t>
            </a:r>
            <a:r>
              <a:rPr lang="es-EC" sz="1800" dirty="0">
                <a:solidFill>
                  <a:srgbClr val="000000"/>
                </a:solidFill>
                <a:latin typeface="Franklin Gothic Demi"/>
              </a:rPr>
              <a:t>:Edad</a:t>
            </a:r>
            <a:endParaRPr lang="en-US" sz="1800" dirty="0">
              <a:solidFill>
                <a:srgbClr val="7CA655"/>
              </a:solidFill>
              <a:latin typeface="Franklin Gothic Demi"/>
            </a:endParaRPr>
          </a:p>
          <a:p>
            <a:r>
              <a:rPr lang="es-ES" sz="1400" dirty="0"/>
              <a:t>¿La alfabetización financiera de los trabajadores de las pequeñas empresas de la ciudad de Quito está determinada por la edad?</a:t>
            </a: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04459410-5AF5-4CA0-95F2-EEB469E4480A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5718853" y="1943851"/>
            <a:ext cx="4838700" cy="1028777"/>
          </a:xfrm>
        </p:spPr>
        <p:txBody>
          <a:bodyPr/>
          <a:lstStyle/>
          <a:p>
            <a:pPr marL="228600" lvl="0" indent="-228600"/>
            <a:r>
              <a:rPr lang="es-EC" sz="1800" dirty="0">
                <a:solidFill>
                  <a:srgbClr val="7CA655"/>
                </a:solidFill>
                <a:latin typeface="Franklin Gothic Demi"/>
              </a:rPr>
              <a:t>H</a:t>
            </a:r>
            <a:r>
              <a:rPr lang="es-EC" sz="1800" baseline="-25000" dirty="0">
                <a:solidFill>
                  <a:srgbClr val="7CA655"/>
                </a:solidFill>
                <a:latin typeface="Franklin Gothic Demi"/>
              </a:rPr>
              <a:t>1 </a:t>
            </a:r>
            <a:r>
              <a:rPr lang="es-EC" sz="1800" dirty="0">
                <a:solidFill>
                  <a:srgbClr val="000000"/>
                </a:solidFill>
                <a:latin typeface="Franklin Gothic Demi"/>
              </a:rPr>
              <a:t>:Género</a:t>
            </a:r>
            <a:endParaRPr lang="en-US" sz="1800" dirty="0">
              <a:solidFill>
                <a:srgbClr val="000000"/>
              </a:solidFill>
              <a:latin typeface="Franklin Gothic Demi"/>
            </a:endParaRPr>
          </a:p>
          <a:p>
            <a:r>
              <a:rPr lang="es-ES" sz="1400" dirty="0"/>
              <a:t>¿La alfabetización financiera de los trabajadores de las pequeñas empresas de la ciudad de Quito está determinada por el género?</a:t>
            </a:r>
          </a:p>
        </p:txBody>
      </p:sp>
      <p:sp>
        <p:nvSpPr>
          <p:cNvPr id="30" name="Text Placeholder 8">
            <a:extLst>
              <a:ext uri="{FF2B5EF4-FFF2-40B4-BE49-F238E27FC236}">
                <a16:creationId xmlns:a16="http://schemas.microsoft.com/office/drawing/2014/main" id="{D2934A1B-C848-4BD6-B8C3-9530BD6A6604}"/>
              </a:ext>
            </a:extLst>
          </p:cNvPr>
          <p:cNvSpPr txBox="1">
            <a:spLocks/>
          </p:cNvSpPr>
          <p:nvPr/>
        </p:nvSpPr>
        <p:spPr>
          <a:xfrm>
            <a:off x="5718853" y="4348828"/>
            <a:ext cx="4838700" cy="99267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600" lvl="0" indent="-228600"/>
            <a:r>
              <a:rPr lang="es-EC" sz="1800" dirty="0">
                <a:solidFill>
                  <a:schemeClr val="tx2"/>
                </a:solidFill>
                <a:latin typeface="+mj-lt"/>
              </a:rPr>
              <a:t>H</a:t>
            </a:r>
            <a:r>
              <a:rPr lang="es-EC" sz="1800" b="1" baseline="-25000" dirty="0">
                <a:solidFill>
                  <a:schemeClr val="tx2"/>
                </a:solidFill>
              </a:rPr>
              <a:t>3</a:t>
            </a:r>
            <a:r>
              <a:rPr lang="es-EC" sz="1800" dirty="0">
                <a:solidFill>
                  <a:schemeClr val="tx2"/>
                </a:solidFill>
                <a:latin typeface="+mj-lt"/>
              </a:rPr>
              <a:t>:</a:t>
            </a:r>
            <a:r>
              <a:rPr lang="es-EC" sz="1800" dirty="0">
                <a:latin typeface="+mj-lt"/>
              </a:rPr>
              <a:t>Nivel educacional</a:t>
            </a:r>
            <a:endParaRPr lang="en-US" sz="1800" dirty="0">
              <a:latin typeface="+mj-lt"/>
            </a:endParaRPr>
          </a:p>
          <a:p>
            <a:r>
              <a:rPr lang="es-ES" sz="1400" dirty="0"/>
              <a:t>¿La alfabetización financiera de los trabajadores de las pequeñas empresas de la ciudad de Quito está determinada por el nivel de educación?</a:t>
            </a:r>
          </a:p>
        </p:txBody>
      </p:sp>
      <p:sp>
        <p:nvSpPr>
          <p:cNvPr id="34" name="Text Placeholder 8">
            <a:extLst>
              <a:ext uri="{FF2B5EF4-FFF2-40B4-BE49-F238E27FC236}">
                <a16:creationId xmlns:a16="http://schemas.microsoft.com/office/drawing/2014/main" id="{80DFAAEF-145E-4C0F-B25F-0B94A05F803F}"/>
              </a:ext>
            </a:extLst>
          </p:cNvPr>
          <p:cNvSpPr txBox="1">
            <a:spLocks/>
          </p:cNvSpPr>
          <p:nvPr/>
        </p:nvSpPr>
        <p:spPr>
          <a:xfrm>
            <a:off x="5718853" y="5511908"/>
            <a:ext cx="4838700" cy="110869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lnSpc>
                <a:spcPct val="100000"/>
              </a:lnSpc>
              <a:spcBef>
                <a:spcPts val="0"/>
              </a:spcBef>
            </a:pPr>
            <a:r>
              <a:rPr lang="es-EC" sz="1800" b="1" dirty="0">
                <a:solidFill>
                  <a:schemeClr val="tx2"/>
                </a:solidFill>
              </a:rPr>
              <a:t>H</a:t>
            </a:r>
            <a:r>
              <a:rPr lang="es-EC" sz="1800" b="1" baseline="-25000" dirty="0">
                <a:solidFill>
                  <a:schemeClr val="tx2"/>
                </a:solidFill>
              </a:rPr>
              <a:t>4</a:t>
            </a:r>
            <a:r>
              <a:rPr lang="es-EC" sz="1800" b="1" dirty="0">
                <a:solidFill>
                  <a:schemeClr val="tx2"/>
                </a:solidFill>
              </a:rPr>
              <a:t>:</a:t>
            </a:r>
            <a:r>
              <a:rPr lang="es-EC" sz="1800" dirty="0">
                <a:latin typeface="+mj-lt"/>
              </a:rPr>
              <a:t>Nivel de ingresos</a:t>
            </a:r>
            <a:endParaRPr lang="en-US" sz="1800" dirty="0">
              <a:latin typeface="+mj-lt"/>
            </a:endParaRPr>
          </a:p>
          <a:p>
            <a:r>
              <a:rPr lang="es-ES" sz="1400" dirty="0"/>
              <a:t>¿La alfabetización financiera de los trabajadores de las pequeñas empresas de la ciudad de Quito está determinada por el nivel de ingresos?</a:t>
            </a:r>
          </a:p>
        </p:txBody>
      </p:sp>
      <p:sp>
        <p:nvSpPr>
          <p:cNvPr id="35" name="Text Placeholder 9">
            <a:extLst>
              <a:ext uri="{FF2B5EF4-FFF2-40B4-BE49-F238E27FC236}">
                <a16:creationId xmlns:a16="http://schemas.microsoft.com/office/drawing/2014/main" id="{38F95746-716D-4F73-8A18-35A2B724C4F6}"/>
              </a:ext>
            </a:extLst>
          </p:cNvPr>
          <p:cNvSpPr txBox="1">
            <a:spLocks/>
          </p:cNvSpPr>
          <p:nvPr/>
        </p:nvSpPr>
        <p:spPr>
          <a:xfrm>
            <a:off x="5718853" y="5341500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15" name="Title 5">
            <a:extLst>
              <a:ext uri="{FF2B5EF4-FFF2-40B4-BE49-F238E27FC236}">
                <a16:creationId xmlns:a16="http://schemas.microsoft.com/office/drawing/2014/main" id="{1D124867-F057-4DA2-81F1-5934B019F7CC}"/>
              </a:ext>
            </a:extLst>
          </p:cNvPr>
          <p:cNvSpPr txBox="1">
            <a:spLocks/>
          </p:cNvSpPr>
          <p:nvPr/>
        </p:nvSpPr>
        <p:spPr>
          <a:xfrm>
            <a:off x="5791200" y="871709"/>
            <a:ext cx="2693577" cy="610863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i="0" kern="1200" spc="100" baseline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err="1"/>
              <a:t>Hipótesis</a:t>
            </a:r>
            <a:endParaRPr lang="en-US" dirty="0"/>
          </a:p>
        </p:txBody>
      </p:sp>
      <p:sp>
        <p:nvSpPr>
          <p:cNvPr id="16" name="Text Placeholder 6">
            <a:extLst>
              <a:ext uri="{FF2B5EF4-FFF2-40B4-BE49-F238E27FC236}">
                <a16:creationId xmlns:a16="http://schemas.microsoft.com/office/drawing/2014/main" id="{764DB6CE-AD6B-4111-ADA4-669BC54AE6F2}"/>
              </a:ext>
            </a:extLst>
          </p:cNvPr>
          <p:cNvSpPr txBox="1">
            <a:spLocks/>
          </p:cNvSpPr>
          <p:nvPr/>
        </p:nvSpPr>
        <p:spPr>
          <a:xfrm>
            <a:off x="952500" y="4857399"/>
            <a:ext cx="4838700" cy="144668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6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sz="1800" b="1" dirty="0" err="1"/>
              <a:t>Alfabetización</a:t>
            </a:r>
            <a:r>
              <a:rPr lang="en-US" sz="1800" b="1" dirty="0"/>
              <a:t> </a:t>
            </a:r>
            <a:r>
              <a:rPr lang="en-US" sz="1800" b="1" dirty="0" err="1"/>
              <a:t>financiera</a:t>
            </a:r>
            <a:endParaRPr lang="es-MX" sz="1800" b="1" dirty="0"/>
          </a:p>
          <a:p>
            <a:pPr marL="0" indent="0">
              <a:buNone/>
            </a:pPr>
            <a:r>
              <a:rPr lang="es-EC" dirty="0"/>
              <a:t>Comportamiento financiero</a:t>
            </a:r>
          </a:p>
          <a:p>
            <a:pPr marL="0" indent="0">
              <a:buNone/>
            </a:pPr>
            <a:r>
              <a:rPr lang="es-EC" dirty="0"/>
              <a:t>Conocimiento financiero</a:t>
            </a:r>
          </a:p>
          <a:p>
            <a:pPr marL="0" indent="0">
              <a:buNone/>
            </a:pPr>
            <a:r>
              <a:rPr lang="es-EC" dirty="0"/>
              <a:t>Actitud financiera</a:t>
            </a:r>
            <a:endParaRPr lang="es-MX" dirty="0"/>
          </a:p>
        </p:txBody>
      </p:sp>
      <p:sp>
        <p:nvSpPr>
          <p:cNvPr id="17" name="Text Placeholder 7">
            <a:extLst>
              <a:ext uri="{FF2B5EF4-FFF2-40B4-BE49-F238E27FC236}">
                <a16:creationId xmlns:a16="http://schemas.microsoft.com/office/drawing/2014/main" id="{9571FD2D-DF4E-430C-BAF1-9560A4FACB91}"/>
              </a:ext>
            </a:extLst>
          </p:cNvPr>
          <p:cNvSpPr txBox="1">
            <a:spLocks/>
          </p:cNvSpPr>
          <p:nvPr/>
        </p:nvSpPr>
        <p:spPr>
          <a:xfrm>
            <a:off x="952500" y="4486495"/>
            <a:ext cx="4838700" cy="3159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800" b="0" i="0" kern="1200" spc="0" baseline="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/>
              <a:t>Dependiente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528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/>
      <p:bldP spid="8" grpId="0" build="p"/>
      <p:bldP spid="9" grpId="0"/>
      <p:bldP spid="13" grpId="0" uiExpand="1"/>
      <p:bldP spid="30" grpId="0"/>
      <p:bldP spid="3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D54756-A790-C845-A85F-35391529E5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4941477" cy="610863"/>
          </a:xfrm>
        </p:spPr>
        <p:txBody>
          <a:bodyPr/>
          <a:lstStyle/>
          <a:p>
            <a:r>
              <a:rPr lang="en-US" dirty="0" err="1"/>
              <a:t>Contenidos</a:t>
            </a:r>
            <a:endParaRPr lang="en-US" dirty="0"/>
          </a:p>
        </p:txBody>
      </p:sp>
      <p:sp>
        <p:nvSpPr>
          <p:cNvPr id="36" name="Text Placeholder 35">
            <a:extLst>
              <a:ext uri="{FF2B5EF4-FFF2-40B4-BE49-F238E27FC236}">
                <a16:creationId xmlns:a16="http://schemas.microsoft.com/office/drawing/2014/main" id="{5E7AEF4B-4AC5-4F7E-BA2D-CEA46F44D892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EC6698-132B-1143-A2A9-00A97D9572D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952500" y="2209800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01. El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problema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37" name="Text Placeholder 36">
            <a:extLst>
              <a:ext uri="{FF2B5EF4-FFF2-40B4-BE49-F238E27FC236}">
                <a16:creationId xmlns:a16="http://schemas.microsoft.com/office/drawing/2014/main" id="{F13AC286-8E2C-40C3-B8F6-5336B9E19FF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0015C52-08ED-464E-B7E8-24892D9C1319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3663042" y="2209800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2. Las </a:t>
            </a:r>
            <a:r>
              <a:rPr lang="en-US" dirty="0" err="1">
                <a:solidFill>
                  <a:srgbClr val="C00000"/>
                </a:solidFill>
              </a:rPr>
              <a:t>teorías</a:t>
            </a:r>
            <a:r>
              <a:rPr lang="en-US" dirty="0">
                <a:solidFill>
                  <a:srgbClr val="C00000"/>
                </a:solidFill>
              </a:rPr>
              <a:t> y </a:t>
            </a:r>
            <a:r>
              <a:rPr lang="en-US" dirty="0" err="1">
                <a:solidFill>
                  <a:srgbClr val="C00000"/>
                </a:solidFill>
              </a:rPr>
              <a:t>conceptos</a:t>
            </a:r>
            <a:endParaRPr lang="en-US" dirty="0">
              <a:solidFill>
                <a:srgbClr val="C00000"/>
              </a:solidFill>
            </a:endParaRPr>
          </a:p>
          <a:p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8" name="Text Placeholder 37">
            <a:extLst>
              <a:ext uri="{FF2B5EF4-FFF2-40B4-BE49-F238E27FC236}">
                <a16:creationId xmlns:a16="http://schemas.microsoft.com/office/drawing/2014/main" id="{F84651AB-5331-49BD-9889-72D0F4F9EF6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B32B0C1D-C221-7C47-B7D6-77E7BDB41749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952500" y="4522803"/>
            <a:ext cx="2133600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03. La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metodología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39" name="Text Placeholder 38">
            <a:extLst>
              <a:ext uri="{FF2B5EF4-FFF2-40B4-BE49-F238E27FC236}">
                <a16:creationId xmlns:a16="http://schemas.microsoft.com/office/drawing/2014/main" id="{24F2ADDF-7D77-4FDB-9FD1-5ADB8D08F0F6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69BD3932-D1D0-1045-BD96-8B26F11B8515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>
          <a:xfrm>
            <a:off x="3663042" y="4522803"/>
            <a:ext cx="2128157" cy="20583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04. El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análisis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discusiones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40" name="Text Placeholder 39">
            <a:extLst>
              <a:ext uri="{FF2B5EF4-FFF2-40B4-BE49-F238E27FC236}">
                <a16:creationId xmlns:a16="http://schemas.microsoft.com/office/drawing/2014/main" id="{D3E2D51B-9574-433F-AFF8-4F040F9AD8F0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ext Placeholder 11">
            <a:extLst>
              <a:ext uri="{FF2B5EF4-FFF2-40B4-BE49-F238E27FC236}">
                <a16:creationId xmlns:a16="http://schemas.microsoft.com/office/drawing/2014/main" id="{B115086E-2AC3-4F4D-8F85-104CFA64FECF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6367463" y="4522788"/>
            <a:ext cx="2128837" cy="836797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05. </a:t>
            </a:r>
            <a:r>
              <a:rPr lang="es-E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La propuesta: Guía de gestión de las finanzas</a:t>
            </a: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13" name="Date Placeholder 12">
            <a:extLst>
              <a:ext uri="{FF2B5EF4-FFF2-40B4-BE49-F238E27FC236}">
                <a16:creationId xmlns:a16="http://schemas.microsoft.com/office/drawing/2014/main" id="{2D9626DF-C81E-004B-9A70-7EF103792475}"/>
              </a:ext>
            </a:extLst>
          </p:cNvPr>
          <p:cNvSpPr>
            <a:spLocks noGrp="1"/>
          </p:cNvSpPr>
          <p:nvPr>
            <p:ph type="dt" sz="half" idx="25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n-US" dirty="0"/>
              <a:t>Abril 05, 2021</a:t>
            </a:r>
          </a:p>
        </p:txBody>
      </p:sp>
      <p:sp>
        <p:nvSpPr>
          <p:cNvPr id="14" name="Footer Placeholder 13">
            <a:extLst>
              <a:ext uri="{FF2B5EF4-FFF2-40B4-BE49-F238E27FC236}">
                <a16:creationId xmlns:a16="http://schemas.microsoft.com/office/drawing/2014/main" id="{C0BAE34D-BF83-084B-A10C-EB85694B9ACF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15" name="Slide Number Placeholder 14">
            <a:extLst>
              <a:ext uri="{FF2B5EF4-FFF2-40B4-BE49-F238E27FC236}">
                <a16:creationId xmlns:a16="http://schemas.microsoft.com/office/drawing/2014/main" id="{329469AE-B59A-AA41-9085-106D011808F5}"/>
              </a:ext>
            </a:extLst>
          </p:cNvPr>
          <p:cNvSpPr>
            <a:spLocks noGrp="1"/>
          </p:cNvSpPr>
          <p:nvPr>
            <p:ph type="sldNum" sz="quarter" idx="27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41" name="Text Placeholder 11">
            <a:extLst>
              <a:ext uri="{FF2B5EF4-FFF2-40B4-BE49-F238E27FC236}">
                <a16:creationId xmlns:a16="http://schemas.microsoft.com/office/drawing/2014/main" id="{C9B7EF10-63AD-4FD0-80B6-950A2DAC272F}"/>
              </a:ext>
            </a:extLst>
          </p:cNvPr>
          <p:cNvSpPr txBox="1">
            <a:spLocks/>
          </p:cNvSpPr>
          <p:nvPr/>
        </p:nvSpPr>
        <p:spPr>
          <a:xfrm>
            <a:off x="9072563" y="4522788"/>
            <a:ext cx="2128837" cy="2063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400"/>
              </a:spcBef>
              <a:buFont typeface="Arial" panose="020B0604020202020204" pitchFamily="34" charset="0"/>
              <a:buNone/>
              <a:defRPr sz="1800" b="0" i="0" kern="1200">
                <a:solidFill>
                  <a:schemeClr val="tx2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4000" b="0" i="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06.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Conclusiones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y </a:t>
            </a:r>
            <a:r>
              <a:rPr lang="en-US" dirty="0" err="1">
                <a:solidFill>
                  <a:schemeClr val="tx2">
                    <a:lumMod val="20000"/>
                    <a:lumOff val="80000"/>
                  </a:schemeClr>
                </a:solidFill>
              </a:rPr>
              <a:t>recomendaciones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  <a:endParaRPr lang="es-E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</p:txBody>
      </p: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22EC2DAE-39E6-49B7-9119-49079DC0A9A2}"/>
              </a:ext>
            </a:extLst>
          </p:cNvPr>
          <p:cNvCxnSpPr>
            <a:cxnSpLocks/>
          </p:cNvCxnSpPr>
          <p:nvPr/>
        </p:nvCxnSpPr>
        <p:spPr>
          <a:xfrm>
            <a:off x="9020268" y="4266939"/>
            <a:ext cx="2065998" cy="0"/>
          </a:xfrm>
          <a:prstGeom prst="line">
            <a:avLst/>
          </a:prstGeom>
          <a:ln w="98425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4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6339315B-8AAE-A946-ABBF-894F2E4B1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8081654" cy="610863"/>
          </a:xfrm>
        </p:spPr>
        <p:txBody>
          <a:bodyPr/>
          <a:lstStyle/>
          <a:p>
            <a:r>
              <a:rPr lang="en-US" b="0" dirty="0" err="1"/>
              <a:t>Teorías</a:t>
            </a:r>
            <a:r>
              <a:rPr lang="en-US" b="0" dirty="0"/>
              <a:t> </a:t>
            </a:r>
            <a:r>
              <a:rPr lang="en-US" b="0" dirty="0">
                <a:solidFill>
                  <a:schemeClr val="tx1">
                    <a:lumMod val="75000"/>
                  </a:schemeClr>
                </a:solidFill>
              </a:rPr>
              <a:t>y </a:t>
            </a:r>
            <a:r>
              <a:rPr lang="en-US" b="0" dirty="0" err="1">
                <a:solidFill>
                  <a:schemeClr val="tx1">
                    <a:lumMod val="75000"/>
                  </a:schemeClr>
                </a:solidFill>
              </a:rPr>
              <a:t>conceptos</a:t>
            </a:r>
            <a:endParaRPr lang="en-US" b="0" dirty="0">
              <a:solidFill>
                <a:schemeClr val="tx1">
                  <a:lumMod val="75000"/>
                </a:scheme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EFD4E-3C68-714D-803E-EF85A323B95F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E9584-EA07-9B45-9700-4AD3524B82A0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865729-8F7C-E34E-AA31-9352CF6D9EB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n-US" dirty="0"/>
              <a:t>Abril 05, 2021</a:t>
            </a:r>
          </a:p>
        </p:txBody>
      </p:sp>
      <p:pic>
        <p:nvPicPr>
          <p:cNvPr id="9" name="Imagen 4">
            <a:extLst>
              <a:ext uri="{FF2B5EF4-FFF2-40B4-BE49-F238E27FC236}">
                <a16:creationId xmlns:a16="http://schemas.microsoft.com/office/drawing/2014/main" id="{4FEF7932-BEFE-4A5A-88B4-DA7F95782B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4997" y="2893021"/>
            <a:ext cx="6222535" cy="2252911"/>
          </a:xfrm>
          <a:prstGeom prst="rect">
            <a:avLst/>
          </a:prstGeom>
        </p:spPr>
      </p:pic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1571AF5C-D6EB-4104-BCC6-778FC8271FD8}"/>
              </a:ext>
            </a:extLst>
          </p:cNvPr>
          <p:cNvSpPr txBox="1">
            <a:spLocks/>
          </p:cNvSpPr>
          <p:nvPr/>
        </p:nvSpPr>
        <p:spPr>
          <a:xfrm>
            <a:off x="964023" y="2068785"/>
            <a:ext cx="2423114" cy="4141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B050"/>
                </a:solidFill>
              </a:rPr>
              <a:t>Teoría</a:t>
            </a:r>
            <a:r>
              <a:rPr lang="en-US" sz="1800" dirty="0">
                <a:solidFill>
                  <a:srgbClr val="00B050"/>
                </a:solidFill>
              </a:rPr>
              <a:t> </a:t>
            </a:r>
            <a:r>
              <a:rPr lang="en-US" sz="1800" dirty="0" err="1">
                <a:solidFill>
                  <a:srgbClr val="00B050"/>
                </a:solidFill>
              </a:rPr>
              <a:t>financiera</a:t>
            </a:r>
            <a:endParaRPr lang="en-US" sz="1800" dirty="0">
              <a:solidFill>
                <a:srgbClr val="00B050"/>
              </a:solidFill>
            </a:endParaRP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179393A-68C5-431D-9093-4768539E7B30}"/>
              </a:ext>
            </a:extLst>
          </p:cNvPr>
          <p:cNvSpPr txBox="1">
            <a:spLocks/>
          </p:cNvSpPr>
          <p:nvPr/>
        </p:nvSpPr>
        <p:spPr>
          <a:xfrm>
            <a:off x="7180755" y="2068785"/>
            <a:ext cx="2423114" cy="414111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defPPr>
              <a:defRPr lang="en-US"/>
            </a:defPPr>
            <a:lvl1pPr marL="0" algn="l" defTabSz="914400" rtl="0" eaLnBrk="1" latinLnBrk="0" hangingPunct="1">
              <a:defRPr sz="1100" b="0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 err="1">
                <a:solidFill>
                  <a:srgbClr val="00B050"/>
                </a:solidFill>
              </a:rPr>
              <a:t>Teoría</a:t>
            </a:r>
            <a:r>
              <a:rPr lang="en-US" sz="1800" dirty="0">
                <a:solidFill>
                  <a:srgbClr val="00B050"/>
                </a:solidFill>
              </a:rPr>
              <a:t> del </a:t>
            </a:r>
            <a:r>
              <a:rPr lang="en-US" sz="1800" dirty="0" err="1">
                <a:solidFill>
                  <a:srgbClr val="00B050"/>
                </a:solidFill>
              </a:rPr>
              <a:t>Ciclo</a:t>
            </a:r>
            <a:r>
              <a:rPr lang="en-US" sz="1800" dirty="0">
                <a:solidFill>
                  <a:srgbClr val="00B050"/>
                </a:solidFill>
              </a:rPr>
              <a:t> de Vida </a:t>
            </a:r>
          </a:p>
        </p:txBody>
      </p:sp>
      <p:pic>
        <p:nvPicPr>
          <p:cNvPr id="13" name="Imagen 5">
            <a:extLst>
              <a:ext uri="{FF2B5EF4-FFF2-40B4-BE49-F238E27FC236}">
                <a16:creationId xmlns:a16="http://schemas.microsoft.com/office/drawing/2014/main" id="{21DD516F-63C1-43D0-B802-9D30DB9720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31114" y="2624453"/>
            <a:ext cx="4429125" cy="2714625"/>
          </a:xfrm>
          <a:prstGeom prst="rect">
            <a:avLst/>
          </a:prstGeom>
        </p:spPr>
      </p:pic>
      <p:sp>
        <p:nvSpPr>
          <p:cNvPr id="14" name="Rectángulo 6">
            <a:extLst>
              <a:ext uri="{FF2B5EF4-FFF2-40B4-BE49-F238E27FC236}">
                <a16:creationId xmlns:a16="http://schemas.microsoft.com/office/drawing/2014/main" id="{53AAE27F-AF1C-431E-97FA-EC41FC7E6FAC}"/>
              </a:ext>
            </a:extLst>
          </p:cNvPr>
          <p:cNvSpPr/>
          <p:nvPr/>
        </p:nvSpPr>
        <p:spPr>
          <a:xfrm>
            <a:off x="6621710" y="5604990"/>
            <a:ext cx="4732090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050" i="1" dirty="0">
                <a:solidFill>
                  <a:schemeClr val="bg1"/>
                </a:solidFill>
              </a:rPr>
              <a:t>Nota. Tomado de La teoría del ciclo vital, </a:t>
            </a:r>
            <a:r>
              <a:rPr lang="es-MX" sz="1050" i="1" dirty="0" err="1">
                <a:solidFill>
                  <a:schemeClr val="bg1"/>
                </a:solidFill>
              </a:rPr>
              <a:t>Dornbusch</a:t>
            </a:r>
            <a:r>
              <a:rPr lang="es-MX" sz="1050" i="1" dirty="0">
                <a:solidFill>
                  <a:schemeClr val="bg1"/>
                </a:solidFill>
              </a:rPr>
              <a:t> y Fisher,1998-Macroeconomía</a:t>
            </a:r>
          </a:p>
        </p:txBody>
      </p:sp>
    </p:spTree>
    <p:extLst>
      <p:ext uri="{BB962C8B-B14F-4D97-AF65-F5344CB8AC3E}">
        <p14:creationId xmlns:p14="http://schemas.microsoft.com/office/powerpoint/2010/main" val="252153753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5CFF5F-6DFB-0D49-B8B1-661F7E7888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4023" y="879063"/>
            <a:ext cx="7560545" cy="610863"/>
          </a:xfrm>
        </p:spPr>
        <p:txBody>
          <a:bodyPr>
            <a:normAutofit/>
          </a:bodyPr>
          <a:lstStyle/>
          <a:p>
            <a:r>
              <a:rPr lang="en-US" b="1" dirty="0" err="1"/>
              <a:t>Teoría</a:t>
            </a:r>
            <a:r>
              <a:rPr lang="en-US" b="1" dirty="0"/>
              <a:t> </a:t>
            </a:r>
            <a:r>
              <a:rPr lang="en-US" b="1" dirty="0" err="1"/>
              <a:t>financiera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D59D5C-769B-454A-A6E2-A988BC5DEF34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>
          <a:xfrm>
            <a:off x="971550" y="6332220"/>
            <a:ext cx="523240" cy="247651"/>
          </a:xfrm>
        </p:spPr>
        <p:txBody>
          <a:bodyPr/>
          <a:lstStyle/>
          <a:p>
            <a:fld id="{294A09A9-5501-47C1-A89A-A340965A2BE2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7F593D-2B92-5A40-84BC-3F3D67FA0C0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>
          <a:xfrm>
            <a:off x="1494790" y="6332220"/>
            <a:ext cx="1497330" cy="247651"/>
          </a:xfrm>
        </p:spPr>
        <p:txBody>
          <a:bodyPr/>
          <a:lstStyle/>
          <a:p>
            <a:r>
              <a:rPr lang="en-US" dirty="0"/>
              <a:t>ESPE / C. Abad J.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151D416-C020-1946-91EA-2A8F166E018F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2992120" y="6332220"/>
            <a:ext cx="1313180" cy="247651"/>
          </a:xfrm>
        </p:spPr>
        <p:txBody>
          <a:bodyPr/>
          <a:lstStyle/>
          <a:p>
            <a:r>
              <a:rPr lang="en-US" dirty="0"/>
              <a:t>Abril 05, 2021</a:t>
            </a:r>
          </a:p>
        </p:txBody>
      </p:sp>
      <p:grpSp>
        <p:nvGrpSpPr>
          <p:cNvPr id="37" name="Google Shape;297;p20">
            <a:extLst>
              <a:ext uri="{FF2B5EF4-FFF2-40B4-BE49-F238E27FC236}">
                <a16:creationId xmlns:a16="http://schemas.microsoft.com/office/drawing/2014/main" id="{1877663B-0436-44E4-B360-CD8AB66B9BB4}"/>
              </a:ext>
            </a:extLst>
          </p:cNvPr>
          <p:cNvGrpSpPr/>
          <p:nvPr/>
        </p:nvGrpSpPr>
        <p:grpSpPr>
          <a:xfrm>
            <a:off x="947020" y="2088868"/>
            <a:ext cx="2574400" cy="3142267"/>
            <a:chOff x="710297" y="1304713"/>
            <a:chExt cx="1930800" cy="2356700"/>
          </a:xfrm>
        </p:grpSpPr>
        <p:sp>
          <p:nvSpPr>
            <p:cNvPr id="38" name="Google Shape;298;p20">
              <a:extLst>
                <a:ext uri="{FF2B5EF4-FFF2-40B4-BE49-F238E27FC236}">
                  <a16:creationId xmlns:a16="http://schemas.microsoft.com/office/drawing/2014/main" id="{412C3B61-3F43-4E2A-AA52-27E701291135}"/>
                </a:ext>
              </a:extLst>
            </p:cNvPr>
            <p:cNvSpPr txBox="1"/>
            <p:nvPr/>
          </p:nvSpPr>
          <p:spPr>
            <a:xfrm>
              <a:off x="840865" y="3284013"/>
              <a:ext cx="1669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2267" dirty="0">
                  <a:solidFill>
                    <a:srgbClr val="0F6FC6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Dewing</a:t>
              </a:r>
              <a:endParaRPr sz="2267" dirty="0">
                <a:solidFill>
                  <a:srgbClr val="0F6FC6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39" name="Google Shape;299;p20">
              <a:extLst>
                <a:ext uri="{FF2B5EF4-FFF2-40B4-BE49-F238E27FC236}">
                  <a16:creationId xmlns:a16="http://schemas.microsoft.com/office/drawing/2014/main" id="{697B3461-D3E4-4274-95F4-38025DE5DE4E}"/>
                </a:ext>
              </a:extLst>
            </p:cNvPr>
            <p:cNvSpPr/>
            <p:nvPr/>
          </p:nvSpPr>
          <p:spPr>
            <a:xfrm rot="-5400000">
              <a:off x="1486997" y="1971563"/>
              <a:ext cx="377400" cy="1930800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0" name="Google Shape;301;p20">
              <a:extLst>
                <a:ext uri="{FF2B5EF4-FFF2-40B4-BE49-F238E27FC236}">
                  <a16:creationId xmlns:a16="http://schemas.microsoft.com/office/drawing/2014/main" id="{B37C1717-FD04-41FC-AF43-8DED0BB46001}"/>
                </a:ext>
              </a:extLst>
            </p:cNvPr>
            <p:cNvSpPr txBox="1"/>
            <p:nvPr/>
          </p:nvSpPr>
          <p:spPr>
            <a:xfrm>
              <a:off x="872365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Teoría financiera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1" name="Google Shape;302;p20">
              <a:extLst>
                <a:ext uri="{FF2B5EF4-FFF2-40B4-BE49-F238E27FC236}">
                  <a16:creationId xmlns:a16="http://schemas.microsoft.com/office/drawing/2014/main" id="{BAD3023E-C57D-4258-A777-4B27F3E4C300}"/>
                </a:ext>
              </a:extLst>
            </p:cNvPr>
            <p:cNvSpPr/>
            <p:nvPr/>
          </p:nvSpPr>
          <p:spPr>
            <a:xfrm>
              <a:off x="1195400" y="1304713"/>
              <a:ext cx="960600" cy="960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2" name="Google Shape;303;p20">
              <a:extLst>
                <a:ext uri="{FF2B5EF4-FFF2-40B4-BE49-F238E27FC236}">
                  <a16:creationId xmlns:a16="http://schemas.microsoft.com/office/drawing/2014/main" id="{4A95EC0E-02F1-4545-8D8F-5940E40C1427}"/>
                </a:ext>
              </a:extLst>
            </p:cNvPr>
            <p:cNvSpPr/>
            <p:nvPr/>
          </p:nvSpPr>
          <p:spPr>
            <a:xfrm>
              <a:off x="1274300" y="1383613"/>
              <a:ext cx="802800" cy="802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s-MX" dirty="0">
                  <a:solidFill>
                    <a:prstClr val="white"/>
                  </a:solidFill>
                  <a:latin typeface="Calibri" panose="020F0502020204030204"/>
                </a:rPr>
                <a:t>1920</a:t>
              </a:r>
              <a:endParaRPr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43" name="Google Shape;304;p20">
              <a:extLst>
                <a:ext uri="{FF2B5EF4-FFF2-40B4-BE49-F238E27FC236}">
                  <a16:creationId xmlns:a16="http://schemas.microsoft.com/office/drawing/2014/main" id="{D4DB56C1-FB2B-415E-874C-DD023433AD94}"/>
                </a:ext>
              </a:extLst>
            </p:cNvPr>
            <p:cNvCxnSpPr>
              <a:endCxn id="40" idx="0"/>
            </p:cNvCxnSpPr>
            <p:nvPr/>
          </p:nvCxnSpPr>
          <p:spPr>
            <a:xfrm>
              <a:off x="1675765" y="2265263"/>
              <a:ext cx="0" cy="48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4" name="Google Shape;305;p20">
            <a:extLst>
              <a:ext uri="{FF2B5EF4-FFF2-40B4-BE49-F238E27FC236}">
                <a16:creationId xmlns:a16="http://schemas.microsoft.com/office/drawing/2014/main" id="{0B55D1C1-07F5-46FD-AEF4-AF12DC4F405C}"/>
              </a:ext>
            </a:extLst>
          </p:cNvPr>
          <p:cNvGrpSpPr/>
          <p:nvPr/>
        </p:nvGrpSpPr>
        <p:grpSpPr>
          <a:xfrm>
            <a:off x="6096180" y="2088868"/>
            <a:ext cx="2574400" cy="3142267"/>
            <a:chOff x="4572167" y="1304713"/>
            <a:chExt cx="1930800" cy="2356700"/>
          </a:xfrm>
        </p:grpSpPr>
        <p:sp>
          <p:nvSpPr>
            <p:cNvPr id="45" name="Google Shape;306;p20">
              <a:extLst>
                <a:ext uri="{FF2B5EF4-FFF2-40B4-BE49-F238E27FC236}">
                  <a16:creationId xmlns:a16="http://schemas.microsoft.com/office/drawing/2014/main" id="{2B98D141-D2C1-42FC-AE10-4898984667D9}"/>
                </a:ext>
              </a:extLst>
            </p:cNvPr>
            <p:cNvSpPr txBox="1"/>
            <p:nvPr/>
          </p:nvSpPr>
          <p:spPr>
            <a:xfrm>
              <a:off x="4707234" y="3284013"/>
              <a:ext cx="1660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s-MX" dirty="0">
                  <a:solidFill>
                    <a:srgbClr val="0070C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Richard </a:t>
              </a:r>
              <a:r>
                <a:rPr lang="es-MX" dirty="0" err="1">
                  <a:solidFill>
                    <a:srgbClr val="0070C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Thaler</a:t>
              </a:r>
              <a:r>
                <a:rPr lang="es-MX" dirty="0">
                  <a:solidFill>
                    <a:srgbClr val="0070C0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 y Robert Schiller</a:t>
              </a:r>
              <a:endParaRPr dirty="0">
                <a:solidFill>
                  <a:srgbClr val="0070C0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6" name="Google Shape;307;p20">
              <a:extLst>
                <a:ext uri="{FF2B5EF4-FFF2-40B4-BE49-F238E27FC236}">
                  <a16:creationId xmlns:a16="http://schemas.microsoft.com/office/drawing/2014/main" id="{F4D7DBE9-DA5B-42F8-837F-BE91060F473F}"/>
                </a:ext>
              </a:extLst>
            </p:cNvPr>
            <p:cNvSpPr/>
            <p:nvPr/>
          </p:nvSpPr>
          <p:spPr>
            <a:xfrm rot="-5400000">
              <a:off x="5348867" y="1971563"/>
              <a:ext cx="377400" cy="19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7" name="Google Shape;309;p20">
              <a:extLst>
                <a:ext uri="{FF2B5EF4-FFF2-40B4-BE49-F238E27FC236}">
                  <a16:creationId xmlns:a16="http://schemas.microsoft.com/office/drawing/2014/main" id="{8F329546-EECA-4AB9-B8C0-DA571A3A3FB6}"/>
                </a:ext>
              </a:extLst>
            </p:cNvPr>
            <p:cNvSpPr txBox="1"/>
            <p:nvPr/>
          </p:nvSpPr>
          <p:spPr>
            <a:xfrm>
              <a:off x="4734234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algn="ctr"/>
              <a:r>
                <a:rPr lang="en" sz="1600" dirty="0">
                  <a:solidFill>
                    <a:srgbClr val="FFFFFF"/>
                  </a:solidFill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Finanzas conducuales</a:t>
              </a:r>
              <a:endParaRPr sz="1600" dirty="0">
                <a:solidFill>
                  <a:srgbClr val="FFFFFF"/>
                </a:solidFill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48" name="Google Shape;310;p20">
              <a:extLst>
                <a:ext uri="{FF2B5EF4-FFF2-40B4-BE49-F238E27FC236}">
                  <a16:creationId xmlns:a16="http://schemas.microsoft.com/office/drawing/2014/main" id="{E1122FE7-9F60-4706-95C1-BD321D8C6571}"/>
                </a:ext>
              </a:extLst>
            </p:cNvPr>
            <p:cNvSpPr/>
            <p:nvPr/>
          </p:nvSpPr>
          <p:spPr>
            <a:xfrm>
              <a:off x="5057250" y="1304713"/>
              <a:ext cx="960600" cy="960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endParaRPr sz="2400">
                <a:solidFill>
                  <a:prstClr val="black"/>
                </a:solidFill>
                <a:latin typeface="Calibri" panose="020F0502020204030204"/>
              </a:endParaRPr>
            </a:p>
          </p:txBody>
        </p:sp>
        <p:sp>
          <p:nvSpPr>
            <p:cNvPr id="49" name="Google Shape;311;p20">
              <a:extLst>
                <a:ext uri="{FF2B5EF4-FFF2-40B4-BE49-F238E27FC236}">
                  <a16:creationId xmlns:a16="http://schemas.microsoft.com/office/drawing/2014/main" id="{9641FFE4-D453-4AB4-A6E3-C487A7B5B709}"/>
                </a:ext>
              </a:extLst>
            </p:cNvPr>
            <p:cNvSpPr/>
            <p:nvPr/>
          </p:nvSpPr>
          <p:spPr>
            <a:xfrm>
              <a:off x="5136150" y="1383613"/>
              <a:ext cx="802800" cy="802800"/>
            </a:xfrm>
            <a:prstGeom prst="ellipse">
              <a:avLst/>
            </a:prstGeom>
            <a:solidFill>
              <a:srgbClr val="002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r>
                <a:rPr lang="es-MX" dirty="0">
                  <a:solidFill>
                    <a:prstClr val="white"/>
                  </a:solidFill>
                  <a:latin typeface="Calibri" panose="020F0502020204030204"/>
                </a:rPr>
                <a:t>1980</a:t>
              </a:r>
              <a:endParaRPr dirty="0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cxnSp>
          <p:nvCxnSpPr>
            <p:cNvPr id="50" name="Google Shape;312;p20">
              <a:extLst>
                <a:ext uri="{FF2B5EF4-FFF2-40B4-BE49-F238E27FC236}">
                  <a16:creationId xmlns:a16="http://schemas.microsoft.com/office/drawing/2014/main" id="{617C685B-5051-4440-B3F3-EEB4D79221D2}"/>
                </a:ext>
              </a:extLst>
            </p:cNvPr>
            <p:cNvCxnSpPr>
              <a:stCxn id="48" idx="4"/>
              <a:endCxn id="47" idx="0"/>
            </p:cNvCxnSpPr>
            <p:nvPr/>
          </p:nvCxnSpPr>
          <p:spPr>
            <a:xfrm>
              <a:off x="5537550" y="2265313"/>
              <a:ext cx="0" cy="48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" name="Google Shape;313;p20">
            <a:extLst>
              <a:ext uri="{FF2B5EF4-FFF2-40B4-BE49-F238E27FC236}">
                <a16:creationId xmlns:a16="http://schemas.microsoft.com/office/drawing/2014/main" id="{FEEF01E1-C5C9-4720-A876-6B954361C3BF}"/>
              </a:ext>
            </a:extLst>
          </p:cNvPr>
          <p:cNvGrpSpPr/>
          <p:nvPr/>
        </p:nvGrpSpPr>
        <p:grpSpPr>
          <a:xfrm>
            <a:off x="8670760" y="2088868"/>
            <a:ext cx="2574400" cy="3142267"/>
            <a:chOff x="6503102" y="1304713"/>
            <a:chExt cx="1930800" cy="2356700"/>
          </a:xfrm>
        </p:grpSpPr>
        <p:sp>
          <p:nvSpPr>
            <p:cNvPr id="52" name="Google Shape;314;p20">
              <a:extLst>
                <a:ext uri="{FF2B5EF4-FFF2-40B4-BE49-F238E27FC236}">
                  <a16:creationId xmlns:a16="http://schemas.microsoft.com/office/drawing/2014/main" id="{3FD891E6-8181-43FF-AFEA-4BFD4F9F96B6}"/>
                </a:ext>
              </a:extLst>
            </p:cNvPr>
            <p:cNvSpPr txBox="1"/>
            <p:nvPr/>
          </p:nvSpPr>
          <p:spPr>
            <a:xfrm>
              <a:off x="6638102" y="3284013"/>
              <a:ext cx="1660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2267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Mohamed Yunus </a:t>
              </a:r>
              <a:endPara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3" name="Google Shape;315;p20">
              <a:extLst>
                <a:ext uri="{FF2B5EF4-FFF2-40B4-BE49-F238E27FC236}">
                  <a16:creationId xmlns:a16="http://schemas.microsoft.com/office/drawing/2014/main" id="{0E9E3813-D2B6-492B-83B8-3462DC244D31}"/>
                </a:ext>
              </a:extLst>
            </p:cNvPr>
            <p:cNvSpPr/>
            <p:nvPr/>
          </p:nvSpPr>
          <p:spPr>
            <a:xfrm rot="-5400000">
              <a:off x="7279802" y="1971562"/>
              <a:ext cx="377400" cy="1930800"/>
            </a:xfrm>
            <a:prstGeom prst="round2SameRect">
              <a:avLst>
                <a:gd name="adj1" fmla="val 0"/>
                <a:gd name="adj2" fmla="val 50000"/>
              </a:avLst>
            </a:prstGeom>
            <a:solidFill>
              <a:srgbClr val="17406D">
                <a:lumMod val="40000"/>
                <a:lumOff val="6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54" name="Google Shape;317;p20">
              <a:extLst>
                <a:ext uri="{FF2B5EF4-FFF2-40B4-BE49-F238E27FC236}">
                  <a16:creationId xmlns:a16="http://schemas.microsoft.com/office/drawing/2014/main" id="{42D9969D-4332-4FD7-834A-02C5657C421D}"/>
                </a:ext>
              </a:extLst>
            </p:cNvPr>
            <p:cNvSpPr txBox="1"/>
            <p:nvPr/>
          </p:nvSpPr>
          <p:spPr>
            <a:xfrm>
              <a:off x="6665102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Finanzas personales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5" name="Google Shape;318;p20">
              <a:extLst>
                <a:ext uri="{FF2B5EF4-FFF2-40B4-BE49-F238E27FC236}">
                  <a16:creationId xmlns:a16="http://schemas.microsoft.com/office/drawing/2014/main" id="{73F3F0AB-227E-4FBC-9809-6FEF3B3A801A}"/>
                </a:ext>
              </a:extLst>
            </p:cNvPr>
            <p:cNvSpPr/>
            <p:nvPr/>
          </p:nvSpPr>
          <p:spPr>
            <a:xfrm>
              <a:off x="6988175" y="1304713"/>
              <a:ext cx="960600" cy="960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56" name="Google Shape;319;p20">
              <a:extLst>
                <a:ext uri="{FF2B5EF4-FFF2-40B4-BE49-F238E27FC236}">
                  <a16:creationId xmlns:a16="http://schemas.microsoft.com/office/drawing/2014/main" id="{680907F3-439D-448A-AE29-D5D2283A9651}"/>
                </a:ext>
              </a:extLst>
            </p:cNvPr>
            <p:cNvCxnSpPr>
              <a:stCxn id="55" idx="4"/>
              <a:endCxn id="54" idx="0"/>
            </p:cNvCxnSpPr>
            <p:nvPr/>
          </p:nvCxnSpPr>
          <p:spPr>
            <a:xfrm>
              <a:off x="7468475" y="2265313"/>
              <a:ext cx="0" cy="48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7" name="Google Shape;320;p20">
            <a:extLst>
              <a:ext uri="{FF2B5EF4-FFF2-40B4-BE49-F238E27FC236}">
                <a16:creationId xmlns:a16="http://schemas.microsoft.com/office/drawing/2014/main" id="{20C61A70-1F8F-4B3D-B91F-76E69AC96E8B}"/>
              </a:ext>
            </a:extLst>
          </p:cNvPr>
          <p:cNvGrpSpPr/>
          <p:nvPr/>
        </p:nvGrpSpPr>
        <p:grpSpPr>
          <a:xfrm>
            <a:off x="3521600" y="2088868"/>
            <a:ext cx="2574400" cy="3142267"/>
            <a:chOff x="2641232" y="1304713"/>
            <a:chExt cx="1930800" cy="2356700"/>
          </a:xfrm>
        </p:grpSpPr>
        <p:sp>
          <p:nvSpPr>
            <p:cNvPr id="58" name="Google Shape;321;p20">
              <a:extLst>
                <a:ext uri="{FF2B5EF4-FFF2-40B4-BE49-F238E27FC236}">
                  <a16:creationId xmlns:a16="http://schemas.microsoft.com/office/drawing/2014/main" id="{84C2DE94-51CF-4A59-B917-6736639B0C8D}"/>
                </a:ext>
              </a:extLst>
            </p:cNvPr>
            <p:cNvSpPr txBox="1"/>
            <p:nvPr/>
          </p:nvSpPr>
          <p:spPr>
            <a:xfrm>
              <a:off x="2774049" y="3284013"/>
              <a:ext cx="16653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2267" b="0" i="0" u="none" strike="noStrike" kern="0" cap="none" spc="0" normalizeH="0" baseline="0" noProof="0" dirty="0">
                  <a:ln>
                    <a:noFill/>
                  </a:ln>
                  <a:solidFill>
                    <a:srgbClr val="0070C0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Markowitz y Sharpe</a:t>
              </a:r>
              <a:endParaRPr kumimoji="0" sz="2267" b="0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59" name="Google Shape;322;p20">
              <a:extLst>
                <a:ext uri="{FF2B5EF4-FFF2-40B4-BE49-F238E27FC236}">
                  <a16:creationId xmlns:a16="http://schemas.microsoft.com/office/drawing/2014/main" id="{A415CCFE-7604-4C55-85EA-64848862B3D1}"/>
                </a:ext>
              </a:extLst>
            </p:cNvPr>
            <p:cNvSpPr/>
            <p:nvPr/>
          </p:nvSpPr>
          <p:spPr>
            <a:xfrm rot="-5400000">
              <a:off x="3417932" y="1971563"/>
              <a:ext cx="377400" cy="1930800"/>
            </a:xfrm>
            <a:prstGeom prst="round2SameRect">
              <a:avLst>
                <a:gd name="adj1" fmla="val 0"/>
                <a:gd name="adj2" fmla="val 0"/>
              </a:avLst>
            </a:prstGeom>
            <a:solidFill>
              <a:srgbClr val="17406D">
                <a:lumMod val="40000"/>
                <a:lumOff val="6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0" name="Google Shape;324;p20">
              <a:extLst>
                <a:ext uri="{FF2B5EF4-FFF2-40B4-BE49-F238E27FC236}">
                  <a16:creationId xmlns:a16="http://schemas.microsoft.com/office/drawing/2014/main" id="{53B0C987-58FF-4364-9DA3-72D264606CD6}"/>
                </a:ext>
              </a:extLst>
            </p:cNvPr>
            <p:cNvSpPr txBox="1"/>
            <p:nvPr/>
          </p:nvSpPr>
          <p:spPr>
            <a:xfrm>
              <a:off x="2803299" y="2748263"/>
              <a:ext cx="1606800" cy="37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" sz="18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Fira Sans Extra Condensed Medium"/>
                  <a:ea typeface="Fira Sans Extra Condensed Medium"/>
                  <a:cs typeface="Fira Sans Extra Condensed Medium"/>
                  <a:sym typeface="Fira Sans Extra Condensed Medium"/>
                </a:rPr>
                <a:t>Enfoque moderno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Fira Sans Extra Condensed Medium"/>
                <a:ea typeface="Fira Sans Extra Condensed Medium"/>
                <a:cs typeface="Fira Sans Extra Condensed Medium"/>
                <a:sym typeface="Fira Sans Extra Condensed Medium"/>
              </a:endParaRPr>
            </a:p>
          </p:txBody>
        </p:sp>
        <p:sp>
          <p:nvSpPr>
            <p:cNvPr id="61" name="Google Shape;325;p20">
              <a:extLst>
                <a:ext uri="{FF2B5EF4-FFF2-40B4-BE49-F238E27FC236}">
                  <a16:creationId xmlns:a16="http://schemas.microsoft.com/office/drawing/2014/main" id="{E1C3B2EF-450A-4D4A-8BA3-90F23ED60FCA}"/>
                </a:ext>
              </a:extLst>
            </p:cNvPr>
            <p:cNvSpPr/>
            <p:nvPr/>
          </p:nvSpPr>
          <p:spPr>
            <a:xfrm>
              <a:off x="3126325" y="1304713"/>
              <a:ext cx="960600" cy="960600"/>
            </a:xfrm>
            <a:prstGeom prst="ellipse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sp>
          <p:nvSpPr>
            <p:cNvPr id="62" name="Google Shape;326;p20">
              <a:extLst>
                <a:ext uri="{FF2B5EF4-FFF2-40B4-BE49-F238E27FC236}">
                  <a16:creationId xmlns:a16="http://schemas.microsoft.com/office/drawing/2014/main" id="{6A2C1F70-A4AB-4164-BB69-2BBE77C04BB6}"/>
                </a:ext>
              </a:extLst>
            </p:cNvPr>
            <p:cNvSpPr/>
            <p:nvPr/>
          </p:nvSpPr>
          <p:spPr>
            <a:xfrm>
              <a:off x="3205225" y="1383613"/>
              <a:ext cx="802800" cy="802800"/>
            </a:xfrm>
            <a:prstGeom prst="ellipse">
              <a:avLst/>
            </a:prstGeom>
            <a:solidFill>
              <a:srgbClr val="17406D">
                <a:lumMod val="40000"/>
                <a:lumOff val="6000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s-MX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</a:rPr>
                <a:t>1950</a:t>
              </a: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endParaRPr>
            </a:p>
          </p:txBody>
        </p:sp>
        <p:cxnSp>
          <p:nvCxnSpPr>
            <p:cNvPr id="63" name="Google Shape;327;p20">
              <a:extLst>
                <a:ext uri="{FF2B5EF4-FFF2-40B4-BE49-F238E27FC236}">
                  <a16:creationId xmlns:a16="http://schemas.microsoft.com/office/drawing/2014/main" id="{58F37C76-C73C-443E-B3A6-48864CE26A5F}"/>
                </a:ext>
              </a:extLst>
            </p:cNvPr>
            <p:cNvCxnSpPr>
              <a:stCxn id="61" idx="4"/>
              <a:endCxn id="60" idx="0"/>
            </p:cNvCxnSpPr>
            <p:nvPr/>
          </p:nvCxnSpPr>
          <p:spPr>
            <a:xfrm>
              <a:off x="3606625" y="2265313"/>
              <a:ext cx="0" cy="483000"/>
            </a:xfrm>
            <a:prstGeom prst="straightConnector1">
              <a:avLst/>
            </a:prstGeom>
            <a:noFill/>
            <a:ln w="9525" cap="flat" cmpd="sng">
              <a:solidFill>
                <a:srgbClr val="000000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64" name="Google Shape;329;p20">
            <a:extLst>
              <a:ext uri="{FF2B5EF4-FFF2-40B4-BE49-F238E27FC236}">
                <a16:creationId xmlns:a16="http://schemas.microsoft.com/office/drawing/2014/main" id="{193E2B75-CAE8-41C4-B06B-2EB32171DC10}"/>
              </a:ext>
            </a:extLst>
          </p:cNvPr>
          <p:cNvSpPr/>
          <p:nvPr/>
        </p:nvSpPr>
        <p:spPr>
          <a:xfrm>
            <a:off x="9422724" y="2194067"/>
            <a:ext cx="1070400" cy="1070400"/>
          </a:xfrm>
          <a:prstGeom prst="ellipse">
            <a:avLst/>
          </a:prstGeom>
          <a:solidFill>
            <a:srgbClr val="17406D">
              <a:lumMod val="40000"/>
              <a:lumOff val="6000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</a:rPr>
              <a:t>1996</a:t>
            </a:r>
            <a:endParaRPr kumimoji="0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55631068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Swiss">
      <a:dk1>
        <a:srgbClr val="000000"/>
      </a:dk1>
      <a:lt1>
        <a:srgbClr val="FFFFFF"/>
      </a:lt1>
      <a:dk2>
        <a:srgbClr val="E4E4E4"/>
      </a:dk2>
      <a:lt2>
        <a:srgbClr val="7CA655"/>
      </a:lt2>
      <a:accent1>
        <a:srgbClr val="A9D4DB"/>
      </a:accent1>
      <a:accent2>
        <a:srgbClr val="FBE284"/>
      </a:accent2>
      <a:accent3>
        <a:srgbClr val="4495A2"/>
      </a:accent3>
      <a:accent4>
        <a:srgbClr val="AA5881"/>
      </a:accent4>
      <a:accent5>
        <a:srgbClr val="E06742"/>
      </a:accent5>
      <a:accent6>
        <a:srgbClr val="F9D448"/>
      </a:accent6>
      <a:hlink>
        <a:srgbClr val="4495A2"/>
      </a:hlink>
      <a:folHlink>
        <a:srgbClr val="AA5881"/>
      </a:folHlink>
    </a:clrScheme>
    <a:fontScheme name="Custom 175">
      <a:majorFont>
        <a:latin typeface="Franklin Gothic Demi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wissPresentation C_Win32_MW_JS_SL_v2.potx" id="{230A82CA-9023-4220-9E5B-0E652CF31B20}" vid="{96196EC2-C392-482E-BF29-9BD12A62668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MediaServiceKeyPoints xmlns="71af3243-3dd4-4a8d-8c0d-dd76da1f02a5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2" ma:contentTypeDescription="Create a new document." ma:contentTypeScope="" ma:versionID="426e97fa315356fffbdcd9876fe988c2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14b8f0def80e6d70ce3def20c90759a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9EC1AB0-9704-404D-B6D3-819D938AC55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2.xml><?xml version="1.0" encoding="utf-8"?>
<ds:datastoreItem xmlns:ds="http://schemas.openxmlformats.org/officeDocument/2006/customXml" ds:itemID="{1D20B6E4-879E-4E6C-BDE7-261540CD376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4F21D10-BD83-491A-AAA6-945C2DB1EB0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tf78853419_win32</Template>
  <TotalTime>2131</TotalTime>
  <Words>1929</Words>
  <Application>Microsoft Office PowerPoint</Application>
  <PresentationFormat>Panorámica</PresentationFormat>
  <Paragraphs>412</Paragraphs>
  <Slides>34</Slides>
  <Notes>34</Notes>
  <HiddenSlides>1</HiddenSlides>
  <MMClips>0</MMClips>
  <ScaleCrop>false</ScaleCrop>
  <HeadingPairs>
    <vt:vector size="6" baseType="variant">
      <vt:variant>
        <vt:lpstr>Fuentes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47" baseType="lpstr">
      <vt:lpstr>Abadi</vt:lpstr>
      <vt:lpstr>Agency FB</vt:lpstr>
      <vt:lpstr>Arial</vt:lpstr>
      <vt:lpstr>Calibri</vt:lpstr>
      <vt:lpstr>Cambria Math</vt:lpstr>
      <vt:lpstr>Fira Sans Extra Condensed Medium</vt:lpstr>
      <vt:lpstr>Franklin Gothic Book</vt:lpstr>
      <vt:lpstr>Franklin Gothic Demi</vt:lpstr>
      <vt:lpstr>Roboto</vt:lpstr>
      <vt:lpstr>Segoe UI</vt:lpstr>
      <vt:lpstr>Times New Roman</vt:lpstr>
      <vt:lpstr>Wingdings</vt:lpstr>
      <vt:lpstr>Theme1</vt:lpstr>
      <vt:lpstr>Guía de gestión de las finanzas personales para trabajadores de pequeñas empresas familiares en la ciudad de Quito.</vt:lpstr>
      <vt:lpstr>Contenido</vt:lpstr>
      <vt:lpstr>Contenido</vt:lpstr>
      <vt:lpstr>El problema</vt:lpstr>
      <vt:lpstr>Objetivos</vt:lpstr>
      <vt:lpstr>Variables</vt:lpstr>
      <vt:lpstr>Contenidos</vt:lpstr>
      <vt:lpstr>Teorías y conceptos</vt:lpstr>
      <vt:lpstr>Teoría financiera</vt:lpstr>
      <vt:lpstr>Teorías y conceptos</vt:lpstr>
      <vt:lpstr>Bancos y préstamos</vt:lpstr>
      <vt:lpstr>Presentación de PowerPoint</vt:lpstr>
      <vt:lpstr>Planeación financiera  </vt:lpstr>
      <vt:lpstr>Educación financiera </vt:lpstr>
      <vt:lpstr>Contenidos</vt:lpstr>
      <vt:lpstr>Metodología</vt:lpstr>
      <vt:lpstr>Metodología</vt:lpstr>
      <vt:lpstr>Contenidos</vt:lpstr>
      <vt:lpstr>Conocimiento financiero</vt:lpstr>
      <vt:lpstr>Comportamiento financiero</vt:lpstr>
      <vt:lpstr>Actitud financiera</vt:lpstr>
      <vt:lpstr>Análisis inferencial</vt:lpstr>
      <vt:lpstr>Análisis inferencial</vt:lpstr>
      <vt:lpstr>Contenidos</vt:lpstr>
      <vt:lpstr>Guía de gestión de las finanzas personales para trabajadores de pequeñas empresas familiares en la ciudad de Quito.</vt:lpstr>
      <vt:lpstr>¿qué tengo?</vt:lpstr>
      <vt:lpstr>¿Cuánto necesito? </vt:lpstr>
      <vt:lpstr>¿Cómo lo logro? </vt:lpstr>
      <vt:lpstr>Ahorro</vt:lpstr>
      <vt:lpstr>¿Cómo lo mantengo? </vt:lpstr>
      <vt:lpstr>¿Cómo puedo mejorar? </vt:lpstr>
      <vt:lpstr>Conclusiones</vt:lpstr>
      <vt:lpstr>Recomendaciones</vt:lpstr>
      <vt:lpstr>Gracias!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Guía de gestión de las finanzas personales para trabajadores de pequeñas empresas familiares en la ciudad de Quito.</dc:title>
  <dc:creator>Raed Gindeya</dc:creator>
  <cp:lastModifiedBy>NANCY CARMITA GRETA MUNOZ LOPEZ</cp:lastModifiedBy>
  <cp:revision>129</cp:revision>
  <dcterms:created xsi:type="dcterms:W3CDTF">2021-03-31T18:20:00Z</dcterms:created>
  <dcterms:modified xsi:type="dcterms:W3CDTF">2021-04-15T04:53:06Z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