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5" r:id="rId5"/>
  </p:sldMasterIdLst>
  <p:notesMasterIdLst>
    <p:notesMasterId r:id="rId41"/>
  </p:notesMasterIdLst>
  <p:handoutMasterIdLst>
    <p:handoutMasterId r:id="rId42"/>
  </p:handoutMasterIdLst>
  <p:sldIdLst>
    <p:sldId id="286" r:id="rId6"/>
    <p:sldId id="365" r:id="rId7"/>
    <p:sldId id="367" r:id="rId8"/>
    <p:sldId id="369" r:id="rId9"/>
    <p:sldId id="287" r:id="rId10"/>
    <p:sldId id="284" r:id="rId11"/>
    <p:sldId id="370" r:id="rId12"/>
    <p:sldId id="349" r:id="rId13"/>
    <p:sldId id="345" r:id="rId14"/>
    <p:sldId id="356" r:id="rId15"/>
    <p:sldId id="350" r:id="rId16"/>
    <p:sldId id="357" r:id="rId17"/>
    <p:sldId id="378" r:id="rId18"/>
    <p:sldId id="377" r:id="rId19"/>
    <p:sldId id="358" r:id="rId20"/>
    <p:sldId id="290" r:id="rId21"/>
    <p:sldId id="380" r:id="rId22"/>
    <p:sldId id="387" r:id="rId23"/>
    <p:sldId id="386" r:id="rId24"/>
    <p:sldId id="385" r:id="rId25"/>
    <p:sldId id="371" r:id="rId26"/>
    <p:sldId id="372" r:id="rId27"/>
    <p:sldId id="373" r:id="rId28"/>
    <p:sldId id="374" r:id="rId29"/>
    <p:sldId id="375" r:id="rId30"/>
    <p:sldId id="388" r:id="rId31"/>
    <p:sldId id="389" r:id="rId32"/>
    <p:sldId id="363" r:id="rId33"/>
    <p:sldId id="381" r:id="rId34"/>
    <p:sldId id="364" r:id="rId35"/>
    <p:sldId id="360" r:id="rId36"/>
    <p:sldId id="382" r:id="rId37"/>
    <p:sldId id="361" r:id="rId38"/>
    <p:sldId id="384" r:id="rId39"/>
    <p:sldId id="303" r:id="rId4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991"/>
    <a:srgbClr val="B2CE0C"/>
    <a:srgbClr val="79AE02"/>
    <a:srgbClr val="B31D1D"/>
    <a:srgbClr val="9966FF"/>
    <a:srgbClr val="CCB3FF"/>
    <a:srgbClr val="6CA52D"/>
    <a:srgbClr val="ED8F8F"/>
    <a:srgbClr val="78B832"/>
    <a:srgbClr val="01C6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0B67C-F2FF-4D89-AA1B-D620D9CF34E5}" v="510" dt="2021-04-13T02:00:23.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62" autoAdjust="0"/>
    <p:restoredTop sz="89273" autoAdjust="0"/>
  </p:normalViewPr>
  <p:slideViewPr>
    <p:cSldViewPr snapToGrid="0">
      <p:cViewPr varScale="1">
        <p:scale>
          <a:sx n="44" d="100"/>
          <a:sy n="44" d="100"/>
        </p:scale>
        <p:origin x="54" y="534"/>
      </p:cViewPr>
      <p:guideLst/>
    </p:cSldViewPr>
  </p:slideViewPr>
  <p:outlineViewPr>
    <p:cViewPr>
      <p:scale>
        <a:sx n="33" d="100"/>
        <a:sy n="33" d="100"/>
      </p:scale>
      <p:origin x="0" y="-2388"/>
    </p:cViewPr>
  </p:outlineViewPr>
  <p:notesTextViewPr>
    <p:cViewPr>
      <p:scale>
        <a:sx n="1" d="1"/>
        <a:sy n="1" d="1"/>
      </p:scale>
      <p:origin x="0" y="0"/>
    </p:cViewPr>
  </p:notesTextViewPr>
  <p:sorterViewPr>
    <p:cViewPr>
      <p:scale>
        <a:sx n="100" d="100"/>
        <a:sy n="100" d="100"/>
      </p:scale>
      <p:origin x="0" y="-2418"/>
    </p:cViewPr>
  </p:sorterViewPr>
  <p:notesViewPr>
    <p:cSldViewPr snapToGrid="0">
      <p:cViewPr>
        <p:scale>
          <a:sx n="1" d="2"/>
          <a:sy n="1" d="2"/>
        </p:scale>
        <p:origin x="2970" y="2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VARGAS" userId="26d15861de3f251a" providerId="LiveId" clId="{1E80B67C-F2FF-4D89-AA1B-D620D9CF34E5}"/>
    <pc:docChg chg="undo redo custSel addSld delSld modSld sldOrd">
      <pc:chgData name="CARLA VARGAS" userId="26d15861de3f251a" providerId="LiveId" clId="{1E80B67C-F2FF-4D89-AA1B-D620D9CF34E5}" dt="2021-04-13T02:02:41.076" v="3261" actId="1076"/>
      <pc:docMkLst>
        <pc:docMk/>
      </pc:docMkLst>
      <pc:sldChg chg="addSp delSp modSp mod">
        <pc:chgData name="CARLA VARGAS" userId="26d15861de3f251a" providerId="LiveId" clId="{1E80B67C-F2FF-4D89-AA1B-D620D9CF34E5}" dt="2021-03-29T01:40:58.423" v="1060" actId="14100"/>
        <pc:sldMkLst>
          <pc:docMk/>
          <pc:sldMk cId="3327266069" sldId="284"/>
        </pc:sldMkLst>
        <pc:spChg chg="mod">
          <ac:chgData name="CARLA VARGAS" userId="26d15861de3f251a" providerId="LiveId" clId="{1E80B67C-F2FF-4D89-AA1B-D620D9CF34E5}" dt="2021-03-29T01:40:58.423" v="1060" actId="14100"/>
          <ac:spMkLst>
            <pc:docMk/>
            <pc:sldMk cId="3327266069" sldId="284"/>
            <ac:spMk id="2" creationId="{00000000-0000-0000-0000-000000000000}"/>
          </ac:spMkLst>
        </pc:spChg>
        <pc:spChg chg="mod">
          <ac:chgData name="CARLA VARGAS" userId="26d15861de3f251a" providerId="LiveId" clId="{1E80B67C-F2FF-4D89-AA1B-D620D9CF34E5}" dt="2021-03-29T01:40:48.028" v="1057" actId="1076"/>
          <ac:spMkLst>
            <pc:docMk/>
            <pc:sldMk cId="3327266069" sldId="284"/>
            <ac:spMk id="4" creationId="{00000000-0000-0000-0000-000000000000}"/>
          </ac:spMkLst>
        </pc:spChg>
        <pc:spChg chg="add del">
          <ac:chgData name="CARLA VARGAS" userId="26d15861de3f251a" providerId="LiveId" clId="{1E80B67C-F2FF-4D89-AA1B-D620D9CF34E5}" dt="2021-03-29T01:39:24.354" v="1029" actId="478"/>
          <ac:spMkLst>
            <pc:docMk/>
            <pc:sldMk cId="3327266069" sldId="284"/>
            <ac:spMk id="7" creationId="{734B8504-B78F-49CC-9B87-08CEBBF5B317}"/>
          </ac:spMkLst>
        </pc:spChg>
        <pc:spChg chg="add del">
          <ac:chgData name="CARLA VARGAS" userId="26d15861de3f251a" providerId="LiveId" clId="{1E80B67C-F2FF-4D89-AA1B-D620D9CF34E5}" dt="2021-03-29T01:40:01.491" v="1042" actId="478"/>
          <ac:spMkLst>
            <pc:docMk/>
            <pc:sldMk cId="3327266069" sldId="284"/>
            <ac:spMk id="8" creationId="{00000000-0000-0000-0000-000000000000}"/>
          </ac:spMkLst>
        </pc:spChg>
        <pc:spChg chg="add del mod">
          <ac:chgData name="CARLA VARGAS" userId="26d15861de3f251a" providerId="LiveId" clId="{1E80B67C-F2FF-4D89-AA1B-D620D9CF34E5}" dt="2021-03-29T01:39:43.726" v="1034" actId="478"/>
          <ac:spMkLst>
            <pc:docMk/>
            <pc:sldMk cId="3327266069" sldId="284"/>
            <ac:spMk id="13" creationId="{00000000-0000-0000-0000-000000000000}"/>
          </ac:spMkLst>
        </pc:spChg>
        <pc:spChg chg="del">
          <ac:chgData name="CARLA VARGAS" userId="26d15861de3f251a" providerId="LiveId" clId="{1E80B67C-F2FF-4D89-AA1B-D620D9CF34E5}" dt="2021-03-29T01:39:59.906" v="1041" actId="478"/>
          <ac:spMkLst>
            <pc:docMk/>
            <pc:sldMk cId="3327266069" sldId="284"/>
            <ac:spMk id="14" creationId="{00000000-0000-0000-0000-000000000000}"/>
          </ac:spMkLst>
        </pc:spChg>
        <pc:spChg chg="add del">
          <ac:chgData name="CARLA VARGAS" userId="26d15861de3f251a" providerId="LiveId" clId="{1E80B67C-F2FF-4D89-AA1B-D620D9CF34E5}" dt="2021-03-29T01:39:45.124" v="1035" actId="478"/>
          <ac:spMkLst>
            <pc:docMk/>
            <pc:sldMk cId="3327266069" sldId="284"/>
            <ac:spMk id="18" creationId="{00000000-0000-0000-0000-000000000000}"/>
          </ac:spMkLst>
        </pc:spChg>
        <pc:spChg chg="add del">
          <ac:chgData name="CARLA VARGAS" userId="26d15861de3f251a" providerId="LiveId" clId="{1E80B67C-F2FF-4D89-AA1B-D620D9CF34E5}" dt="2021-03-29T01:39:55.009" v="1039" actId="478"/>
          <ac:spMkLst>
            <pc:docMk/>
            <pc:sldMk cId="3327266069" sldId="284"/>
            <ac:spMk id="19" creationId="{00000000-0000-0000-0000-000000000000}"/>
          </ac:spMkLst>
        </pc:spChg>
        <pc:spChg chg="add del mod">
          <ac:chgData name="CARLA VARGAS" userId="26d15861de3f251a" providerId="LiveId" clId="{1E80B67C-F2FF-4D89-AA1B-D620D9CF34E5}" dt="2021-03-29T01:39:57.140" v="1040" actId="478"/>
          <ac:spMkLst>
            <pc:docMk/>
            <pc:sldMk cId="3327266069" sldId="284"/>
            <ac:spMk id="20" creationId="{00000000-0000-0000-0000-000000000000}"/>
          </ac:spMkLst>
        </pc:spChg>
        <pc:spChg chg="add del">
          <ac:chgData name="CARLA VARGAS" userId="26d15861de3f251a" providerId="LiveId" clId="{1E80B67C-F2FF-4D89-AA1B-D620D9CF34E5}" dt="2021-03-29T01:39:55.009" v="1039" actId="478"/>
          <ac:spMkLst>
            <pc:docMk/>
            <pc:sldMk cId="3327266069" sldId="284"/>
            <ac:spMk id="21" creationId="{00000000-0000-0000-0000-000000000000}"/>
          </ac:spMkLst>
        </pc:spChg>
        <pc:picChg chg="mod">
          <ac:chgData name="CARLA VARGAS" userId="26d15861de3f251a" providerId="LiveId" clId="{1E80B67C-F2FF-4D89-AA1B-D620D9CF34E5}" dt="2021-03-29T01:39:50.915" v="1037" actId="1076"/>
          <ac:picMkLst>
            <pc:docMk/>
            <pc:sldMk cId="3327266069" sldId="284"/>
            <ac:picMk id="11" creationId="{E8D5AD70-28A1-4A01-AE97-1F4CBFF4990F}"/>
          </ac:picMkLst>
        </pc:picChg>
        <pc:cxnChg chg="del">
          <ac:chgData name="CARLA VARGAS" userId="26d15861de3f251a" providerId="LiveId" clId="{1E80B67C-F2FF-4D89-AA1B-D620D9CF34E5}" dt="2021-03-29T01:40:10.227" v="1046" actId="478"/>
          <ac:cxnSpMkLst>
            <pc:docMk/>
            <pc:sldMk cId="3327266069" sldId="284"/>
            <ac:cxnSpMk id="9" creationId="{00000000-0000-0000-0000-000000000000}"/>
          </ac:cxnSpMkLst>
        </pc:cxnChg>
      </pc:sldChg>
      <pc:sldChg chg="modSp mod">
        <pc:chgData name="CARLA VARGAS" userId="26d15861de3f251a" providerId="LiveId" clId="{1E80B67C-F2FF-4D89-AA1B-D620D9CF34E5}" dt="2021-04-05T02:09:06.918" v="2045" actId="14100"/>
        <pc:sldMkLst>
          <pc:docMk/>
          <pc:sldMk cId="3090956674" sldId="286"/>
        </pc:sldMkLst>
        <pc:spChg chg="mod">
          <ac:chgData name="CARLA VARGAS" userId="26d15861de3f251a" providerId="LiveId" clId="{1E80B67C-F2FF-4D89-AA1B-D620D9CF34E5}" dt="2021-04-05T02:09:02.265" v="2044" actId="20577"/>
          <ac:spMkLst>
            <pc:docMk/>
            <pc:sldMk cId="3090956674" sldId="286"/>
            <ac:spMk id="3" creationId="{00000000-0000-0000-0000-000000000000}"/>
          </ac:spMkLst>
        </pc:spChg>
        <pc:picChg chg="mod">
          <ac:chgData name="CARLA VARGAS" userId="26d15861de3f251a" providerId="LiveId" clId="{1E80B67C-F2FF-4D89-AA1B-D620D9CF34E5}" dt="2021-04-05T02:09:06.918" v="2045" actId="14100"/>
          <ac:picMkLst>
            <pc:docMk/>
            <pc:sldMk cId="3090956674" sldId="286"/>
            <ac:picMk id="4" creationId="{00000000-0000-0000-0000-000000000000}"/>
          </ac:picMkLst>
        </pc:picChg>
      </pc:sldChg>
      <pc:sldChg chg="addSp delSp modSp mod">
        <pc:chgData name="CARLA VARGAS" userId="26d15861de3f251a" providerId="LiveId" clId="{1E80B67C-F2FF-4D89-AA1B-D620D9CF34E5}" dt="2021-04-08T00:43:47.365" v="2210" actId="20577"/>
        <pc:sldMkLst>
          <pc:docMk/>
          <pc:sldMk cId="1092705092" sldId="287"/>
        </pc:sldMkLst>
        <pc:spChg chg="add mod">
          <ac:chgData name="CARLA VARGAS" userId="26d15861de3f251a" providerId="LiveId" clId="{1E80B67C-F2FF-4D89-AA1B-D620D9CF34E5}" dt="2021-03-29T01:37:51.196" v="1007" actId="1076"/>
          <ac:spMkLst>
            <pc:docMk/>
            <pc:sldMk cId="1092705092" sldId="287"/>
            <ac:spMk id="2" creationId="{43C98D40-FECB-4651-9E22-70A32CB72E66}"/>
          </ac:spMkLst>
        </pc:spChg>
        <pc:spChg chg="add mod">
          <ac:chgData name="CARLA VARGAS" userId="26d15861de3f251a" providerId="LiveId" clId="{1E80B67C-F2FF-4D89-AA1B-D620D9CF34E5}" dt="2021-03-29T00:37:38.458" v="157" actId="14100"/>
          <ac:spMkLst>
            <pc:docMk/>
            <pc:sldMk cId="1092705092" sldId="287"/>
            <ac:spMk id="4" creationId="{B47572DA-B089-4A6A-AC81-60D5324D1D70}"/>
          </ac:spMkLst>
        </pc:spChg>
        <pc:spChg chg="add mod">
          <ac:chgData name="CARLA VARGAS" userId="26d15861de3f251a" providerId="LiveId" clId="{1E80B67C-F2FF-4D89-AA1B-D620D9CF34E5}" dt="2021-03-29T01:38:57.836" v="1026" actId="13822"/>
          <ac:spMkLst>
            <pc:docMk/>
            <pc:sldMk cId="1092705092" sldId="287"/>
            <ac:spMk id="8" creationId="{88202B06-731A-4103-A929-D2294C14497E}"/>
          </ac:spMkLst>
        </pc:spChg>
        <pc:spChg chg="add mod">
          <ac:chgData name="CARLA VARGAS" userId="26d15861de3f251a" providerId="LiveId" clId="{1E80B67C-F2FF-4D89-AA1B-D620D9CF34E5}" dt="2021-03-29T01:37:40.745" v="1006" actId="13822"/>
          <ac:spMkLst>
            <pc:docMk/>
            <pc:sldMk cId="1092705092" sldId="287"/>
            <ac:spMk id="9" creationId="{FCFA72A5-0003-419D-9EF5-FAD88DDAAEE9}"/>
          </ac:spMkLst>
        </pc:spChg>
        <pc:spChg chg="add mod">
          <ac:chgData name="CARLA VARGAS" userId="26d15861de3f251a" providerId="LiveId" clId="{1E80B67C-F2FF-4D89-AA1B-D620D9CF34E5}" dt="2021-04-08T00:43:47.365" v="2210" actId="20577"/>
          <ac:spMkLst>
            <pc:docMk/>
            <pc:sldMk cId="1092705092" sldId="287"/>
            <ac:spMk id="11" creationId="{A6C38DE0-1CC8-4804-921E-1235CAAEEF50}"/>
          </ac:spMkLst>
        </pc:spChg>
        <pc:spChg chg="add mod">
          <ac:chgData name="CARLA VARGAS" userId="26d15861de3f251a" providerId="LiveId" clId="{1E80B67C-F2FF-4D89-AA1B-D620D9CF34E5}" dt="2021-03-29T01:39:00.400" v="1027" actId="13822"/>
          <ac:spMkLst>
            <pc:docMk/>
            <pc:sldMk cId="1092705092" sldId="287"/>
            <ac:spMk id="14" creationId="{FC640F33-B202-43A1-8983-4BAD81881E72}"/>
          </ac:spMkLst>
        </pc:spChg>
        <pc:spChg chg="add mod">
          <ac:chgData name="CARLA VARGAS" userId="26d15861de3f251a" providerId="LiveId" clId="{1E80B67C-F2FF-4D89-AA1B-D620D9CF34E5}" dt="2021-03-29T01:38:03.521" v="1011" actId="1076"/>
          <ac:spMkLst>
            <pc:docMk/>
            <pc:sldMk cId="1092705092" sldId="287"/>
            <ac:spMk id="15" creationId="{E0409E06-315C-4772-B2CB-EB7DB28882FD}"/>
          </ac:spMkLst>
        </pc:spChg>
        <pc:spChg chg="add mod">
          <ac:chgData name="CARLA VARGAS" userId="26d15861de3f251a" providerId="LiveId" clId="{1E80B67C-F2FF-4D89-AA1B-D620D9CF34E5}" dt="2021-03-29T01:38:40.640" v="1023" actId="1076"/>
          <ac:spMkLst>
            <pc:docMk/>
            <pc:sldMk cId="1092705092" sldId="287"/>
            <ac:spMk id="18" creationId="{7E1322B9-D332-4A10-9CA8-AF43E33CCC62}"/>
          </ac:spMkLst>
        </pc:spChg>
        <pc:spChg chg="add mod">
          <ac:chgData name="CARLA VARGAS" userId="26d15861de3f251a" providerId="LiveId" clId="{1E80B67C-F2FF-4D89-AA1B-D620D9CF34E5}" dt="2021-03-29T01:38:37.829" v="1022" actId="1076"/>
          <ac:spMkLst>
            <pc:docMk/>
            <pc:sldMk cId="1092705092" sldId="287"/>
            <ac:spMk id="19" creationId="{F884BDA4-7166-4411-945A-8733D6F535A9}"/>
          </ac:spMkLst>
        </pc:spChg>
        <pc:picChg chg="del mod">
          <ac:chgData name="CARLA VARGAS" userId="26d15861de3f251a" providerId="LiveId" clId="{1E80B67C-F2FF-4D89-AA1B-D620D9CF34E5}" dt="2021-03-29T00:37:23.293" v="151" actId="478"/>
          <ac:picMkLst>
            <pc:docMk/>
            <pc:sldMk cId="1092705092" sldId="287"/>
            <ac:picMk id="5" creationId="{00000000-0000-0000-0000-000000000000}"/>
          </ac:picMkLst>
        </pc:picChg>
      </pc:sldChg>
      <pc:sldChg chg="addSp delSp modSp mod">
        <pc:chgData name="CARLA VARGAS" userId="26d15861de3f251a" providerId="LiveId" clId="{1E80B67C-F2FF-4D89-AA1B-D620D9CF34E5}" dt="2021-04-08T01:30:00.411" v="2484" actId="478"/>
        <pc:sldMkLst>
          <pc:docMk/>
          <pc:sldMk cId="2870031667" sldId="290"/>
        </pc:sldMkLst>
        <pc:spChg chg="add mod">
          <ac:chgData name="CARLA VARGAS" userId="26d15861de3f251a" providerId="LiveId" clId="{1E80B67C-F2FF-4D89-AA1B-D620D9CF34E5}" dt="2021-04-08T01:21:28.896" v="2479" actId="14100"/>
          <ac:spMkLst>
            <pc:docMk/>
            <pc:sldMk cId="2870031667" sldId="290"/>
            <ac:spMk id="2" creationId="{DA7A2F7E-2C6E-4AB4-A018-431B4308D906}"/>
          </ac:spMkLst>
        </pc:spChg>
        <pc:spChg chg="add del mod">
          <ac:chgData name="CARLA VARGAS" userId="26d15861de3f251a" providerId="LiveId" clId="{1E80B67C-F2FF-4D89-AA1B-D620D9CF34E5}" dt="2021-04-08T01:30:00.411" v="2484" actId="478"/>
          <ac:spMkLst>
            <pc:docMk/>
            <pc:sldMk cId="2870031667" sldId="290"/>
            <ac:spMk id="17" creationId="{B11A547E-3502-4B67-8587-FB825999FF74}"/>
          </ac:spMkLst>
        </pc:spChg>
        <pc:graphicFrameChg chg="mod">
          <ac:chgData name="CARLA VARGAS" userId="26d15861de3f251a" providerId="LiveId" clId="{1E80B67C-F2FF-4D89-AA1B-D620D9CF34E5}" dt="2021-04-08T01:17:47.291" v="2435" actId="403"/>
          <ac:graphicFrameMkLst>
            <pc:docMk/>
            <pc:sldMk cId="2870031667" sldId="290"/>
            <ac:graphicFrameMk id="12" creationId="{00000000-0000-0000-0000-000000000000}"/>
          </ac:graphicFrameMkLst>
        </pc:graphicFrameChg>
        <pc:graphicFrameChg chg="mod">
          <ac:chgData name="CARLA VARGAS" userId="26d15861de3f251a" providerId="LiveId" clId="{1E80B67C-F2FF-4D89-AA1B-D620D9CF34E5}" dt="2021-04-08T01:17:44.146" v="2434" actId="207"/>
          <ac:graphicFrameMkLst>
            <pc:docMk/>
            <pc:sldMk cId="2870031667" sldId="290"/>
            <ac:graphicFrameMk id="13" creationId="{00000000-0000-0000-0000-000000000000}"/>
          </ac:graphicFrameMkLst>
        </pc:graphicFrameChg>
        <pc:graphicFrameChg chg="del mod">
          <ac:chgData name="CARLA VARGAS" userId="26d15861de3f251a" providerId="LiveId" clId="{1E80B67C-F2FF-4D89-AA1B-D620D9CF34E5}" dt="2021-04-08T01:15:05.615" v="2394" actId="478"/>
          <ac:graphicFrameMkLst>
            <pc:docMk/>
            <pc:sldMk cId="2870031667" sldId="290"/>
            <ac:graphicFrameMk id="14" creationId="{00000000-0000-0000-0000-000000000000}"/>
          </ac:graphicFrameMkLst>
        </pc:graphicFrameChg>
        <pc:graphicFrameChg chg="del mod">
          <ac:chgData name="CARLA VARGAS" userId="26d15861de3f251a" providerId="LiveId" clId="{1E80B67C-F2FF-4D89-AA1B-D620D9CF34E5}" dt="2021-04-08T01:15:07.353" v="2395" actId="478"/>
          <ac:graphicFrameMkLst>
            <pc:docMk/>
            <pc:sldMk cId="2870031667" sldId="290"/>
            <ac:graphicFrameMk id="15" creationId="{00000000-0000-0000-0000-000000000000}"/>
          </ac:graphicFrameMkLst>
        </pc:graphicFrameChg>
      </pc:sldChg>
      <pc:sldChg chg="addSp delSp modSp mod">
        <pc:chgData name="CARLA VARGAS" userId="26d15861de3f251a" providerId="LiveId" clId="{1E80B67C-F2FF-4D89-AA1B-D620D9CF34E5}" dt="2021-04-08T00:55:28.256" v="2247" actId="20577"/>
        <pc:sldMkLst>
          <pc:docMk/>
          <pc:sldMk cId="1012560249" sldId="345"/>
        </pc:sldMkLst>
        <pc:spChg chg="mod">
          <ac:chgData name="CARLA VARGAS" userId="26d15861de3f251a" providerId="LiveId" clId="{1E80B67C-F2FF-4D89-AA1B-D620D9CF34E5}" dt="2021-03-29T01:47:50.854" v="1134" actId="1076"/>
          <ac:spMkLst>
            <pc:docMk/>
            <pc:sldMk cId="1012560249" sldId="345"/>
            <ac:spMk id="3" creationId="{31D4E439-7AFE-41C2-9561-67F5879CAB86}"/>
          </ac:spMkLst>
        </pc:spChg>
        <pc:spChg chg="mod">
          <ac:chgData name="CARLA VARGAS" userId="26d15861de3f251a" providerId="LiveId" clId="{1E80B67C-F2FF-4D89-AA1B-D620D9CF34E5}" dt="2021-03-29T01:46:18.082" v="1126" actId="2711"/>
          <ac:spMkLst>
            <pc:docMk/>
            <pc:sldMk cId="1012560249" sldId="345"/>
            <ac:spMk id="7" creationId="{734B8504-B78F-49CC-9B87-08CEBBF5B317}"/>
          </ac:spMkLst>
        </pc:spChg>
        <pc:spChg chg="mod">
          <ac:chgData name="CARLA VARGAS" userId="26d15861de3f251a" providerId="LiveId" clId="{1E80B67C-F2FF-4D89-AA1B-D620D9CF34E5}" dt="2021-03-29T01:48:00.257" v="1135" actId="13822"/>
          <ac:spMkLst>
            <pc:docMk/>
            <pc:sldMk cId="1012560249" sldId="345"/>
            <ac:spMk id="8" creationId="{3C7331B8-6AC1-4A91-A07F-32B3BA61DD1D}"/>
          </ac:spMkLst>
        </pc:spChg>
        <pc:spChg chg="del mod">
          <ac:chgData name="CARLA VARGAS" userId="26d15861de3f251a" providerId="LiveId" clId="{1E80B67C-F2FF-4D89-AA1B-D620D9CF34E5}" dt="2021-03-29T01:48:29.726" v="1145" actId="478"/>
          <ac:spMkLst>
            <pc:docMk/>
            <pc:sldMk cId="1012560249" sldId="345"/>
            <ac:spMk id="9" creationId="{B84E4E9A-C3AB-437B-B8F1-4C1D270D8BA1}"/>
          </ac:spMkLst>
        </pc:spChg>
        <pc:spChg chg="mod">
          <ac:chgData name="CARLA VARGAS" userId="26d15861de3f251a" providerId="LiveId" clId="{1E80B67C-F2FF-4D89-AA1B-D620D9CF34E5}" dt="2021-03-29T01:47:28.092" v="1129" actId="13822"/>
          <ac:spMkLst>
            <pc:docMk/>
            <pc:sldMk cId="1012560249" sldId="345"/>
            <ac:spMk id="12" creationId="{118767D5-BA95-46D9-89CB-948E4995E0DF}"/>
          </ac:spMkLst>
        </pc:spChg>
        <pc:spChg chg="mod">
          <ac:chgData name="CARLA VARGAS" userId="26d15861de3f251a" providerId="LiveId" clId="{1E80B67C-F2FF-4D89-AA1B-D620D9CF34E5}" dt="2021-03-29T01:47:36.249" v="1130" actId="13822"/>
          <ac:spMkLst>
            <pc:docMk/>
            <pc:sldMk cId="1012560249" sldId="345"/>
            <ac:spMk id="13" creationId="{8F0D04F0-DD45-4FC5-9C06-3C266CA19934}"/>
          </ac:spMkLst>
        </pc:spChg>
        <pc:spChg chg="mod">
          <ac:chgData name="CARLA VARGAS" userId="26d15861de3f251a" providerId="LiveId" clId="{1E80B67C-F2FF-4D89-AA1B-D620D9CF34E5}" dt="2021-03-29T01:48:03.006" v="1136" actId="13822"/>
          <ac:spMkLst>
            <pc:docMk/>
            <pc:sldMk cId="1012560249" sldId="345"/>
            <ac:spMk id="14" creationId="{4752E0E0-1DC6-462F-AA38-AAD5ADE67714}"/>
          </ac:spMkLst>
        </pc:spChg>
        <pc:spChg chg="mod">
          <ac:chgData name="CARLA VARGAS" userId="26d15861de3f251a" providerId="LiveId" clId="{1E80B67C-F2FF-4D89-AA1B-D620D9CF34E5}" dt="2021-03-29T01:48:06.106" v="1137" actId="13822"/>
          <ac:spMkLst>
            <pc:docMk/>
            <pc:sldMk cId="1012560249" sldId="345"/>
            <ac:spMk id="15" creationId="{9E716376-A9C9-4C54-9A54-F3DE398B04F3}"/>
          </ac:spMkLst>
        </pc:spChg>
        <pc:spChg chg="mod">
          <ac:chgData name="CARLA VARGAS" userId="26d15861de3f251a" providerId="LiveId" clId="{1E80B67C-F2FF-4D89-AA1B-D620D9CF34E5}" dt="2021-03-29T01:47:12.597" v="1128" actId="13822"/>
          <ac:spMkLst>
            <pc:docMk/>
            <pc:sldMk cId="1012560249" sldId="345"/>
            <ac:spMk id="18" creationId="{AEFA837C-7309-4CE2-82AC-A71BD87A358F}"/>
          </ac:spMkLst>
        </pc:spChg>
        <pc:spChg chg="add mod">
          <ac:chgData name="CARLA VARGAS" userId="26d15861de3f251a" providerId="LiveId" clId="{1E80B67C-F2FF-4D89-AA1B-D620D9CF34E5}" dt="2021-03-29T01:48:52.485" v="1155" actId="1076"/>
          <ac:spMkLst>
            <pc:docMk/>
            <pc:sldMk cId="1012560249" sldId="345"/>
            <ac:spMk id="19" creationId="{15BEC78B-EFEA-429C-8A97-D71EBBE9A98D}"/>
          </ac:spMkLst>
        </pc:spChg>
        <pc:spChg chg="del mod">
          <ac:chgData name="CARLA VARGAS" userId="26d15861de3f251a" providerId="LiveId" clId="{1E80B67C-F2FF-4D89-AA1B-D620D9CF34E5}" dt="2021-03-29T01:49:15.668" v="1164" actId="478"/>
          <ac:spMkLst>
            <pc:docMk/>
            <pc:sldMk cId="1012560249" sldId="345"/>
            <ac:spMk id="20" creationId="{9BD95CDE-C888-43FC-BA99-FA5ABF8ADD31}"/>
          </ac:spMkLst>
        </pc:spChg>
        <pc:spChg chg="del mod">
          <ac:chgData name="CARLA VARGAS" userId="26d15861de3f251a" providerId="LiveId" clId="{1E80B67C-F2FF-4D89-AA1B-D620D9CF34E5}" dt="2021-03-29T01:49:16.912" v="1165" actId="478"/>
          <ac:spMkLst>
            <pc:docMk/>
            <pc:sldMk cId="1012560249" sldId="345"/>
            <ac:spMk id="21" creationId="{4BC763BA-CB8D-4F21-8239-1EB0FE8A04A6}"/>
          </ac:spMkLst>
        </pc:spChg>
        <pc:spChg chg="add mod">
          <ac:chgData name="CARLA VARGAS" userId="26d15861de3f251a" providerId="LiveId" clId="{1E80B67C-F2FF-4D89-AA1B-D620D9CF34E5}" dt="2021-03-29T01:50:01.664" v="1200" actId="1076"/>
          <ac:spMkLst>
            <pc:docMk/>
            <pc:sldMk cId="1012560249" sldId="345"/>
            <ac:spMk id="22" creationId="{C1F681B5-20D3-4851-A7C9-4380D51377C0}"/>
          </ac:spMkLst>
        </pc:spChg>
        <pc:spChg chg="add mod">
          <ac:chgData name="CARLA VARGAS" userId="26d15861de3f251a" providerId="LiveId" clId="{1E80B67C-F2FF-4D89-AA1B-D620D9CF34E5}" dt="2021-04-08T00:55:28.256" v="2247" actId="20577"/>
          <ac:spMkLst>
            <pc:docMk/>
            <pc:sldMk cId="1012560249" sldId="345"/>
            <ac:spMk id="23" creationId="{E0D3AA32-2B14-45FD-8A16-CA523185A136}"/>
          </ac:spMkLst>
        </pc:spChg>
      </pc:sldChg>
      <pc:sldChg chg="addSp delSp modSp del mod modTransition modAnim">
        <pc:chgData name="CARLA VARGAS" userId="26d15861de3f251a" providerId="LiveId" clId="{1E80B67C-F2FF-4D89-AA1B-D620D9CF34E5}" dt="2021-03-29T00:50:11.478" v="541" actId="47"/>
        <pc:sldMkLst>
          <pc:docMk/>
          <pc:sldMk cId="2574058223" sldId="348"/>
        </pc:sldMkLst>
        <pc:spChg chg="mod">
          <ac:chgData name="CARLA VARGAS" userId="26d15861de3f251a" providerId="LiveId" clId="{1E80B67C-F2FF-4D89-AA1B-D620D9CF34E5}" dt="2021-03-29T00:31:43.153" v="1" actId="1076"/>
          <ac:spMkLst>
            <pc:docMk/>
            <pc:sldMk cId="2574058223" sldId="348"/>
            <ac:spMk id="6" creationId="{00000000-0000-0000-0000-000000000000}"/>
          </ac:spMkLst>
        </pc:spChg>
        <pc:spChg chg="mod">
          <ac:chgData name="CARLA VARGAS" userId="26d15861de3f251a" providerId="LiveId" clId="{1E80B67C-F2FF-4D89-AA1B-D620D9CF34E5}" dt="2021-03-29T00:31:48.569" v="2" actId="1076"/>
          <ac:spMkLst>
            <pc:docMk/>
            <pc:sldMk cId="2574058223" sldId="348"/>
            <ac:spMk id="7" creationId="{00000000-0000-0000-0000-000000000000}"/>
          </ac:spMkLst>
        </pc:spChg>
        <pc:spChg chg="mod">
          <ac:chgData name="CARLA VARGAS" userId="26d15861de3f251a" providerId="LiveId" clId="{1E80B67C-F2FF-4D89-AA1B-D620D9CF34E5}" dt="2021-03-29T00:34:13.875" v="11" actId="20577"/>
          <ac:spMkLst>
            <pc:docMk/>
            <pc:sldMk cId="2574058223" sldId="348"/>
            <ac:spMk id="8" creationId="{00000000-0000-0000-0000-000000000000}"/>
          </ac:spMkLst>
        </pc:spChg>
        <pc:spChg chg="mod">
          <ac:chgData name="CARLA VARGAS" userId="26d15861de3f251a" providerId="LiveId" clId="{1E80B67C-F2FF-4D89-AA1B-D620D9CF34E5}" dt="2021-03-29T00:34:22.062" v="16" actId="20577"/>
          <ac:spMkLst>
            <pc:docMk/>
            <pc:sldMk cId="2574058223" sldId="348"/>
            <ac:spMk id="13" creationId="{00000000-0000-0000-0000-000000000000}"/>
          </ac:spMkLst>
        </pc:spChg>
        <pc:spChg chg="add del mod">
          <ac:chgData name="CARLA VARGAS" userId="26d15861de3f251a" providerId="LiveId" clId="{1E80B67C-F2FF-4D89-AA1B-D620D9CF34E5}" dt="2021-03-29T00:40:05.813" v="161" actId="478"/>
          <ac:spMkLst>
            <pc:docMk/>
            <pc:sldMk cId="2574058223" sldId="348"/>
            <ac:spMk id="15" creationId="{3360EAB8-12F4-4D8D-A334-80D5739CE155}"/>
          </ac:spMkLst>
        </pc:spChg>
      </pc:sldChg>
      <pc:sldChg chg="addSp delSp modSp mod">
        <pc:chgData name="CARLA VARGAS" userId="26d15861de3f251a" providerId="LiveId" clId="{1E80B67C-F2FF-4D89-AA1B-D620D9CF34E5}" dt="2021-03-29T01:45:51.384" v="1125" actId="1076"/>
        <pc:sldMkLst>
          <pc:docMk/>
          <pc:sldMk cId="192500732" sldId="349"/>
        </pc:sldMkLst>
        <pc:spChg chg="mod">
          <ac:chgData name="CARLA VARGAS" userId="26d15861de3f251a" providerId="LiveId" clId="{1E80B67C-F2FF-4D89-AA1B-D620D9CF34E5}" dt="2021-03-29T01:44:13.232" v="1107" actId="1076"/>
          <ac:spMkLst>
            <pc:docMk/>
            <pc:sldMk cId="192500732" sldId="349"/>
            <ac:spMk id="7" creationId="{734B8504-B78F-49CC-9B87-08CEBBF5B317}"/>
          </ac:spMkLst>
        </pc:spChg>
        <pc:spChg chg="mod">
          <ac:chgData name="CARLA VARGAS" userId="26d15861de3f251a" providerId="LiveId" clId="{1E80B67C-F2FF-4D89-AA1B-D620D9CF34E5}" dt="2021-03-29T01:45:48.377" v="1124" actId="1076"/>
          <ac:spMkLst>
            <pc:docMk/>
            <pc:sldMk cId="192500732" sldId="349"/>
            <ac:spMk id="8" creationId="{00000000-0000-0000-0000-000000000000}"/>
          </ac:spMkLst>
        </pc:spChg>
        <pc:spChg chg="mod">
          <ac:chgData name="CARLA VARGAS" userId="26d15861de3f251a" providerId="LiveId" clId="{1E80B67C-F2FF-4D89-AA1B-D620D9CF34E5}" dt="2021-03-29T01:45:31.419" v="1122" actId="14100"/>
          <ac:spMkLst>
            <pc:docMk/>
            <pc:sldMk cId="192500732" sldId="349"/>
            <ac:spMk id="10" creationId="{00000000-0000-0000-0000-000000000000}"/>
          </ac:spMkLst>
        </pc:spChg>
        <pc:spChg chg="add mod">
          <ac:chgData name="CARLA VARGAS" userId="26d15861de3f251a" providerId="LiveId" clId="{1E80B67C-F2FF-4D89-AA1B-D620D9CF34E5}" dt="2021-03-29T01:45:43.092" v="1123" actId="1076"/>
          <ac:spMkLst>
            <pc:docMk/>
            <pc:sldMk cId="192500732" sldId="349"/>
            <ac:spMk id="14" creationId="{BCE1E723-F825-463A-9CB8-459019490AED}"/>
          </ac:spMkLst>
        </pc:spChg>
        <pc:spChg chg="del mod">
          <ac:chgData name="CARLA VARGAS" userId="26d15861de3f251a" providerId="LiveId" clId="{1E80B67C-F2FF-4D89-AA1B-D620D9CF34E5}" dt="2021-03-29T01:44:43.620" v="1109" actId="478"/>
          <ac:spMkLst>
            <pc:docMk/>
            <pc:sldMk cId="192500732" sldId="349"/>
            <ac:spMk id="15" creationId="{00000000-0000-0000-0000-000000000000}"/>
          </ac:spMkLst>
        </pc:spChg>
        <pc:spChg chg="add mod">
          <ac:chgData name="CARLA VARGAS" userId="26d15861de3f251a" providerId="LiveId" clId="{1E80B67C-F2FF-4D89-AA1B-D620D9CF34E5}" dt="2021-03-29T01:45:19.592" v="1120" actId="1076"/>
          <ac:spMkLst>
            <pc:docMk/>
            <pc:sldMk cId="192500732" sldId="349"/>
            <ac:spMk id="18" creationId="{0BE47993-3370-4366-8D8A-F7D276103777}"/>
          </ac:spMkLst>
        </pc:spChg>
        <pc:spChg chg="mod">
          <ac:chgData name="CARLA VARGAS" userId="26d15861de3f251a" providerId="LiveId" clId="{1E80B67C-F2FF-4D89-AA1B-D620D9CF34E5}" dt="2021-03-29T01:45:51.384" v="1125" actId="1076"/>
          <ac:spMkLst>
            <pc:docMk/>
            <pc:sldMk cId="192500732" sldId="349"/>
            <ac:spMk id="24" creationId="{00000000-0000-0000-0000-000000000000}"/>
          </ac:spMkLst>
        </pc:spChg>
        <pc:spChg chg="mod">
          <ac:chgData name="CARLA VARGAS" userId="26d15861de3f251a" providerId="LiveId" clId="{1E80B67C-F2FF-4D89-AA1B-D620D9CF34E5}" dt="2021-03-29T01:45:23.712" v="1121" actId="14100"/>
          <ac:spMkLst>
            <pc:docMk/>
            <pc:sldMk cId="192500732" sldId="349"/>
            <ac:spMk id="25" creationId="{00000000-0000-0000-0000-000000000000}"/>
          </ac:spMkLst>
        </pc:spChg>
        <pc:spChg chg="del mod">
          <ac:chgData name="CARLA VARGAS" userId="26d15861de3f251a" providerId="LiveId" clId="{1E80B67C-F2FF-4D89-AA1B-D620D9CF34E5}" dt="2021-03-29T01:45:13.004" v="1118" actId="478"/>
          <ac:spMkLst>
            <pc:docMk/>
            <pc:sldMk cId="192500732" sldId="349"/>
            <ac:spMk id="26" creationId="{00000000-0000-0000-0000-000000000000}"/>
          </ac:spMkLst>
        </pc:spChg>
      </pc:sldChg>
      <pc:sldChg chg="modSp mod">
        <pc:chgData name="CARLA VARGAS" userId="26d15861de3f251a" providerId="LiveId" clId="{1E80B67C-F2FF-4D89-AA1B-D620D9CF34E5}" dt="2021-03-29T01:54:04.674" v="1239" actId="122"/>
        <pc:sldMkLst>
          <pc:docMk/>
          <pc:sldMk cId="1789014607" sldId="350"/>
        </pc:sldMkLst>
        <pc:spChg chg="mod">
          <ac:chgData name="CARLA VARGAS" userId="26d15861de3f251a" providerId="LiveId" clId="{1E80B67C-F2FF-4D89-AA1B-D620D9CF34E5}" dt="2021-03-29T01:53:17.625" v="1230" actId="2711"/>
          <ac:spMkLst>
            <pc:docMk/>
            <pc:sldMk cId="1789014607" sldId="350"/>
            <ac:spMk id="2" creationId="{9A814A51-08F3-416A-A8E6-E0FACB3A4DC2}"/>
          </ac:spMkLst>
        </pc:spChg>
        <pc:spChg chg="mod">
          <ac:chgData name="CARLA VARGAS" userId="26d15861de3f251a" providerId="LiveId" clId="{1E80B67C-F2FF-4D89-AA1B-D620D9CF34E5}" dt="2021-03-29T01:53:19.423" v="1231" actId="1076"/>
          <ac:spMkLst>
            <pc:docMk/>
            <pc:sldMk cId="1789014607" sldId="350"/>
            <ac:spMk id="3" creationId="{31D4E439-7AFE-41C2-9561-67F5879CAB86}"/>
          </ac:spMkLst>
        </pc:spChg>
        <pc:graphicFrameChg chg="mod modGraphic">
          <ac:chgData name="CARLA VARGAS" userId="26d15861de3f251a" providerId="LiveId" clId="{1E80B67C-F2FF-4D89-AA1B-D620D9CF34E5}" dt="2021-03-29T01:54:04.674" v="1239" actId="122"/>
          <ac:graphicFrameMkLst>
            <pc:docMk/>
            <pc:sldMk cId="1789014607" sldId="350"/>
            <ac:graphicFrameMk id="4" creationId="{00000000-0000-0000-0000-000000000000}"/>
          </ac:graphicFrameMkLst>
        </pc:graphicFrameChg>
      </pc:sldChg>
      <pc:sldChg chg="delSp modSp del mod">
        <pc:chgData name="CARLA VARGAS" userId="26d15861de3f251a" providerId="LiveId" clId="{1E80B67C-F2FF-4D89-AA1B-D620D9CF34E5}" dt="2021-03-29T02:12:17.330" v="1665" actId="47"/>
        <pc:sldMkLst>
          <pc:docMk/>
          <pc:sldMk cId="259042931" sldId="351"/>
        </pc:sldMkLst>
        <pc:graphicFrameChg chg="modGraphic">
          <ac:chgData name="CARLA VARGAS" userId="26d15861de3f251a" providerId="LiveId" clId="{1E80B67C-F2FF-4D89-AA1B-D620D9CF34E5}" dt="2021-03-29T02:04:34.224" v="1556" actId="113"/>
          <ac:graphicFrameMkLst>
            <pc:docMk/>
            <pc:sldMk cId="259042931" sldId="351"/>
            <ac:graphicFrameMk id="8" creationId="{00000000-0000-0000-0000-000000000000}"/>
          </ac:graphicFrameMkLst>
        </pc:graphicFrameChg>
        <pc:graphicFrameChg chg="del">
          <ac:chgData name="CARLA VARGAS" userId="26d15861de3f251a" providerId="LiveId" clId="{1E80B67C-F2FF-4D89-AA1B-D620D9CF34E5}" dt="2021-03-29T02:08:04.110" v="1613" actId="21"/>
          <ac:graphicFrameMkLst>
            <pc:docMk/>
            <pc:sldMk cId="259042931" sldId="351"/>
            <ac:graphicFrameMk id="10" creationId="{00000000-0000-0000-0000-000000000000}"/>
          </ac:graphicFrameMkLst>
        </pc:graphicFrameChg>
      </pc:sldChg>
      <pc:sldChg chg="del">
        <pc:chgData name="CARLA VARGAS" userId="26d15861de3f251a" providerId="LiveId" clId="{1E80B67C-F2FF-4D89-AA1B-D620D9CF34E5}" dt="2021-03-29T02:17:33.161" v="1699" actId="47"/>
        <pc:sldMkLst>
          <pc:docMk/>
          <pc:sldMk cId="1604957527" sldId="352"/>
        </pc:sldMkLst>
      </pc:sldChg>
      <pc:sldChg chg="delSp modSp del mod">
        <pc:chgData name="CARLA VARGAS" userId="26d15861de3f251a" providerId="LiveId" clId="{1E80B67C-F2FF-4D89-AA1B-D620D9CF34E5}" dt="2021-04-08T01:35:30.294" v="2546" actId="47"/>
        <pc:sldMkLst>
          <pc:docMk/>
          <pc:sldMk cId="1222896351" sldId="353"/>
        </pc:sldMkLst>
        <pc:spChg chg="del mod">
          <ac:chgData name="CARLA VARGAS" userId="26d15861de3f251a" providerId="LiveId" clId="{1E80B67C-F2FF-4D89-AA1B-D620D9CF34E5}" dt="2021-04-08T01:35:11.065" v="2539"/>
          <ac:spMkLst>
            <pc:docMk/>
            <pc:sldMk cId="1222896351" sldId="353"/>
            <ac:spMk id="3" creationId="{00000000-0000-0000-0000-000000000000}"/>
          </ac:spMkLst>
        </pc:spChg>
        <pc:spChg chg="del mod">
          <ac:chgData name="CARLA VARGAS" userId="26d15861de3f251a" providerId="LiveId" clId="{1E80B67C-F2FF-4D89-AA1B-D620D9CF34E5}" dt="2021-04-08T01:35:19.625" v="2543"/>
          <ac:spMkLst>
            <pc:docMk/>
            <pc:sldMk cId="1222896351" sldId="353"/>
            <ac:spMk id="9" creationId="{00000000-0000-0000-0000-000000000000}"/>
          </ac:spMkLst>
        </pc:spChg>
        <pc:graphicFrameChg chg="del">
          <ac:chgData name="CARLA VARGAS" userId="26d15861de3f251a" providerId="LiveId" clId="{1E80B67C-F2FF-4D89-AA1B-D620D9CF34E5}" dt="2021-03-29T02:18:22.903" v="1723" actId="21"/>
          <ac:graphicFrameMkLst>
            <pc:docMk/>
            <pc:sldMk cId="1222896351" sldId="353"/>
            <ac:graphicFrameMk id="4" creationId="{00000000-0000-0000-0000-000000000000}"/>
          </ac:graphicFrameMkLst>
        </pc:graphicFrameChg>
        <pc:graphicFrameChg chg="del">
          <ac:chgData name="CARLA VARGAS" userId="26d15861de3f251a" providerId="LiveId" clId="{1E80B67C-F2FF-4D89-AA1B-D620D9CF34E5}" dt="2021-03-29T02:23:10.816" v="1768" actId="478"/>
          <ac:graphicFrameMkLst>
            <pc:docMk/>
            <pc:sldMk cId="1222896351" sldId="353"/>
            <ac:graphicFrameMk id="6" creationId="{00000000-0000-0000-0000-000000000000}"/>
          </ac:graphicFrameMkLst>
        </pc:graphicFrameChg>
      </pc:sldChg>
      <pc:sldChg chg="modSp mod">
        <pc:chgData name="CARLA VARGAS" userId="26d15861de3f251a" providerId="LiveId" clId="{1E80B67C-F2FF-4D89-AA1B-D620D9CF34E5}" dt="2021-04-08T01:36:01.630" v="2547" actId="2711"/>
        <pc:sldMkLst>
          <pc:docMk/>
          <pc:sldMk cId="1795687966" sldId="355"/>
        </pc:sldMkLst>
        <pc:spChg chg="mod">
          <ac:chgData name="CARLA VARGAS" userId="26d15861de3f251a" providerId="LiveId" clId="{1E80B67C-F2FF-4D89-AA1B-D620D9CF34E5}" dt="2021-04-08T01:36:01.630" v="2547" actId="2711"/>
          <ac:spMkLst>
            <pc:docMk/>
            <pc:sldMk cId="1795687966" sldId="355"/>
            <ac:spMk id="6" creationId="{00000000-0000-0000-0000-000000000000}"/>
          </ac:spMkLst>
        </pc:spChg>
      </pc:sldChg>
      <pc:sldChg chg="modSp mod">
        <pc:chgData name="CARLA VARGAS" userId="26d15861de3f251a" providerId="LiveId" clId="{1E80B67C-F2FF-4D89-AA1B-D620D9CF34E5}" dt="2021-04-08T00:55:34.028" v="2248" actId="313"/>
        <pc:sldMkLst>
          <pc:docMk/>
          <pc:sldMk cId="2352856975" sldId="356"/>
        </pc:sldMkLst>
        <pc:spChg chg="mod">
          <ac:chgData name="CARLA VARGAS" userId="26d15861de3f251a" providerId="LiveId" clId="{1E80B67C-F2FF-4D89-AA1B-D620D9CF34E5}" dt="2021-04-08T00:55:34.028" v="2248" actId="313"/>
          <ac:spMkLst>
            <pc:docMk/>
            <pc:sldMk cId="2352856975" sldId="356"/>
            <ac:spMk id="4" creationId="{C412E35B-085B-4A53-B059-9C116B56D29B}"/>
          </ac:spMkLst>
        </pc:spChg>
        <pc:spChg chg="mod">
          <ac:chgData name="CARLA VARGAS" userId="26d15861de3f251a" providerId="LiveId" clId="{1E80B67C-F2FF-4D89-AA1B-D620D9CF34E5}" dt="2021-03-29T01:51:06.485" v="1208" actId="1076"/>
          <ac:spMkLst>
            <pc:docMk/>
            <pc:sldMk cId="2352856975" sldId="356"/>
            <ac:spMk id="5" creationId="{336F1D58-B2CF-4951-88D4-38373506BB4D}"/>
          </ac:spMkLst>
        </pc:spChg>
        <pc:spChg chg="mod">
          <ac:chgData name="CARLA VARGAS" userId="26d15861de3f251a" providerId="LiveId" clId="{1E80B67C-F2FF-4D89-AA1B-D620D9CF34E5}" dt="2021-03-29T01:50:59.383" v="1206" actId="1076"/>
          <ac:spMkLst>
            <pc:docMk/>
            <pc:sldMk cId="2352856975" sldId="356"/>
            <ac:spMk id="10" creationId="{AD61A06C-251F-44C5-9320-B4AAED20B7C8}"/>
          </ac:spMkLst>
        </pc:spChg>
        <pc:spChg chg="mod">
          <ac:chgData name="CARLA VARGAS" userId="26d15861de3f251a" providerId="LiveId" clId="{1E80B67C-F2FF-4D89-AA1B-D620D9CF34E5}" dt="2021-03-29T01:50:57.367" v="1205" actId="1076"/>
          <ac:spMkLst>
            <pc:docMk/>
            <pc:sldMk cId="2352856975" sldId="356"/>
            <ac:spMk id="12" creationId="{E13AFF39-B492-43CD-AD9B-60E4E24C60CE}"/>
          </ac:spMkLst>
        </pc:spChg>
        <pc:spChg chg="mod">
          <ac:chgData name="CARLA VARGAS" userId="26d15861de3f251a" providerId="LiveId" clId="{1E80B67C-F2FF-4D89-AA1B-D620D9CF34E5}" dt="2021-03-29T01:51:11.220" v="1210" actId="1076"/>
          <ac:spMkLst>
            <pc:docMk/>
            <pc:sldMk cId="2352856975" sldId="356"/>
            <ac:spMk id="13" creationId="{1B7AF772-D14E-43D1-AE3C-529F63413554}"/>
          </ac:spMkLst>
        </pc:spChg>
        <pc:spChg chg="mod">
          <ac:chgData name="CARLA VARGAS" userId="26d15861de3f251a" providerId="LiveId" clId="{1E80B67C-F2FF-4D89-AA1B-D620D9CF34E5}" dt="2021-03-29T01:51:16.816" v="1211" actId="1076"/>
          <ac:spMkLst>
            <pc:docMk/>
            <pc:sldMk cId="2352856975" sldId="356"/>
            <ac:spMk id="14" creationId="{9E5A6350-2215-400E-8B60-CBCA6BFB748C}"/>
          </ac:spMkLst>
        </pc:spChg>
        <pc:spChg chg="mod">
          <ac:chgData name="CARLA VARGAS" userId="26d15861de3f251a" providerId="LiveId" clId="{1E80B67C-F2FF-4D89-AA1B-D620D9CF34E5}" dt="2021-03-29T01:52:31.667" v="1229" actId="1076"/>
          <ac:spMkLst>
            <pc:docMk/>
            <pc:sldMk cId="2352856975" sldId="356"/>
            <ac:spMk id="15" creationId="{1869B7DC-5A24-4954-8F48-5C86E5C94E54}"/>
          </ac:spMkLst>
        </pc:spChg>
        <pc:spChg chg="mod">
          <ac:chgData name="CARLA VARGAS" userId="26d15861de3f251a" providerId="LiveId" clId="{1E80B67C-F2FF-4D89-AA1B-D620D9CF34E5}" dt="2021-03-29T01:52:11.481" v="1224" actId="14100"/>
          <ac:spMkLst>
            <pc:docMk/>
            <pc:sldMk cId="2352856975" sldId="356"/>
            <ac:spMk id="18" creationId="{E9DE137D-55F3-4FE8-8547-76F518DA2AD7}"/>
          </ac:spMkLst>
        </pc:spChg>
        <pc:spChg chg="mod">
          <ac:chgData name="CARLA VARGAS" userId="26d15861de3f251a" providerId="LiveId" clId="{1E80B67C-F2FF-4D89-AA1B-D620D9CF34E5}" dt="2021-03-29T01:52:28.515" v="1228" actId="1076"/>
          <ac:spMkLst>
            <pc:docMk/>
            <pc:sldMk cId="2352856975" sldId="356"/>
            <ac:spMk id="19" creationId="{1B8708A6-358C-4A5D-831F-6CE8149BDD76}"/>
          </ac:spMkLst>
        </pc:spChg>
      </pc:sldChg>
      <pc:sldChg chg="addSp delSp modSp mod modNotesTx">
        <pc:chgData name="CARLA VARGAS" userId="26d15861de3f251a" providerId="LiveId" clId="{1E80B67C-F2FF-4D89-AA1B-D620D9CF34E5}" dt="2021-04-08T01:04:50.149" v="2306" actId="1076"/>
        <pc:sldMkLst>
          <pc:docMk/>
          <pc:sldMk cId="3675472907" sldId="357"/>
        </pc:sldMkLst>
        <pc:spChg chg="del mod">
          <ac:chgData name="CARLA VARGAS" userId="26d15861de3f251a" providerId="LiveId" clId="{1E80B67C-F2FF-4D89-AA1B-D620D9CF34E5}" dt="2021-03-29T01:55:27.570" v="1254" actId="478"/>
          <ac:spMkLst>
            <pc:docMk/>
            <pc:sldMk cId="3675472907" sldId="357"/>
            <ac:spMk id="5" creationId="{6B1507D8-21C0-407D-8BDE-44F73184D182}"/>
          </ac:spMkLst>
        </pc:spChg>
        <pc:spChg chg="mod">
          <ac:chgData name="CARLA VARGAS" userId="26d15861de3f251a" providerId="LiveId" clId="{1E80B67C-F2FF-4D89-AA1B-D620D9CF34E5}" dt="2021-04-08T01:04:43.892" v="2304" actId="1076"/>
          <ac:spMkLst>
            <pc:docMk/>
            <pc:sldMk cId="3675472907" sldId="357"/>
            <ac:spMk id="8" creationId="{EB3195D8-8DA5-4460-8154-57DB57BE4D91}"/>
          </ac:spMkLst>
        </pc:spChg>
        <pc:spChg chg="mod">
          <ac:chgData name="CARLA VARGAS" userId="26d15861de3f251a" providerId="LiveId" clId="{1E80B67C-F2FF-4D89-AA1B-D620D9CF34E5}" dt="2021-03-29T01:59:27.750" v="1489" actId="1076"/>
          <ac:spMkLst>
            <pc:docMk/>
            <pc:sldMk cId="3675472907" sldId="357"/>
            <ac:spMk id="9" creationId="{431E692F-1E2B-4B95-B1EE-F16739F3B9A2}"/>
          </ac:spMkLst>
        </pc:spChg>
        <pc:spChg chg="add mod">
          <ac:chgData name="CARLA VARGAS" userId="26d15861de3f251a" providerId="LiveId" clId="{1E80B67C-F2FF-4D89-AA1B-D620D9CF34E5}" dt="2021-04-08T01:04:47.471" v="2305" actId="1076"/>
          <ac:spMkLst>
            <pc:docMk/>
            <pc:sldMk cId="3675472907" sldId="357"/>
            <ac:spMk id="12" creationId="{84F1E3DF-9145-4EFB-BC26-D96226E7CA48}"/>
          </ac:spMkLst>
        </pc:spChg>
        <pc:spChg chg="add mod">
          <ac:chgData name="CARLA VARGAS" userId="26d15861de3f251a" providerId="LiveId" clId="{1E80B67C-F2FF-4D89-AA1B-D620D9CF34E5}" dt="2021-04-08T01:04:50.149" v="2306" actId="1076"/>
          <ac:spMkLst>
            <pc:docMk/>
            <pc:sldMk cId="3675472907" sldId="357"/>
            <ac:spMk id="13" creationId="{59D5DB1B-3FFF-4E63-95CF-4C0D7CFE66A7}"/>
          </ac:spMkLst>
        </pc:spChg>
        <pc:graphicFrameChg chg="add del mod modGraphic">
          <ac:chgData name="CARLA VARGAS" userId="26d15861de3f251a" providerId="LiveId" clId="{1E80B67C-F2FF-4D89-AA1B-D620D9CF34E5}" dt="2021-04-05T02:34:39.673" v="2187" actId="478"/>
          <ac:graphicFrameMkLst>
            <pc:docMk/>
            <pc:sldMk cId="3675472907" sldId="357"/>
            <ac:graphicFrameMk id="4" creationId="{A7FA3FED-5104-4A2E-8133-10B5927E0E50}"/>
          </ac:graphicFrameMkLst>
        </pc:graphicFrameChg>
        <pc:graphicFrameChg chg="add del mod modGraphic">
          <ac:chgData name="CARLA VARGAS" userId="26d15861de3f251a" providerId="LiveId" clId="{1E80B67C-F2FF-4D89-AA1B-D620D9CF34E5}" dt="2021-04-05T02:34:41.718" v="2188" actId="478"/>
          <ac:graphicFrameMkLst>
            <pc:docMk/>
            <pc:sldMk cId="3675472907" sldId="357"/>
            <ac:graphicFrameMk id="15" creationId="{37126944-E02C-4FE4-AFEB-867B08505262}"/>
          </ac:graphicFrameMkLst>
        </pc:graphicFrameChg>
        <pc:picChg chg="add del mod">
          <ac:chgData name="CARLA VARGAS" userId="26d15861de3f251a" providerId="LiveId" clId="{1E80B67C-F2FF-4D89-AA1B-D620D9CF34E5}" dt="2021-04-08T01:04:31.643" v="2302" actId="478"/>
          <ac:picMkLst>
            <pc:docMk/>
            <pc:sldMk cId="3675472907" sldId="357"/>
            <ac:picMk id="10" creationId="{E5160BF2-92FD-4FC7-BE82-8D97BE8D0DFB}"/>
          </ac:picMkLst>
        </pc:picChg>
        <pc:picChg chg="add del mod">
          <ac:chgData name="CARLA VARGAS" userId="26d15861de3f251a" providerId="LiveId" clId="{1E80B67C-F2FF-4D89-AA1B-D620D9CF34E5}" dt="2021-04-08T01:04:33.121" v="2303" actId="478"/>
          <ac:picMkLst>
            <pc:docMk/>
            <pc:sldMk cId="3675472907" sldId="357"/>
            <ac:picMk id="18" creationId="{656356F5-7FD4-46D3-8F05-2C82DA5A9524}"/>
          </ac:picMkLst>
        </pc:picChg>
      </pc:sldChg>
      <pc:sldChg chg="addSp delSp modSp mod">
        <pc:chgData name="CARLA VARGAS" userId="26d15861de3f251a" providerId="LiveId" clId="{1E80B67C-F2FF-4D89-AA1B-D620D9CF34E5}" dt="2021-04-08T01:41:18.814" v="2624" actId="5793"/>
        <pc:sldMkLst>
          <pc:docMk/>
          <pc:sldMk cId="1868391052" sldId="360"/>
        </pc:sldMkLst>
        <pc:spChg chg="add mod">
          <ac:chgData name="CARLA VARGAS" userId="26d15861de3f251a" providerId="LiveId" clId="{1E80B67C-F2FF-4D89-AA1B-D620D9CF34E5}" dt="2021-04-08T01:40:23.867" v="2601" actId="20577"/>
          <ac:spMkLst>
            <pc:docMk/>
            <pc:sldMk cId="1868391052" sldId="360"/>
            <ac:spMk id="4" creationId="{55C93F46-F55F-4DFB-9A0A-D504C5814C30}"/>
          </ac:spMkLst>
        </pc:spChg>
        <pc:spChg chg="mod">
          <ac:chgData name="CARLA VARGAS" userId="26d15861de3f251a" providerId="LiveId" clId="{1E80B67C-F2FF-4D89-AA1B-D620D9CF34E5}" dt="2021-04-08T01:41:18.814" v="2624" actId="5793"/>
          <ac:spMkLst>
            <pc:docMk/>
            <pc:sldMk cId="1868391052" sldId="360"/>
            <ac:spMk id="12" creationId="{D3B7390A-B6A3-46CE-BC1C-C2E7594D171E}"/>
          </ac:spMkLst>
        </pc:spChg>
        <pc:spChg chg="del">
          <ac:chgData name="CARLA VARGAS" userId="26d15861de3f251a" providerId="LiveId" clId="{1E80B67C-F2FF-4D89-AA1B-D620D9CF34E5}" dt="2021-04-08T01:39:20.876" v="2590" actId="478"/>
          <ac:spMkLst>
            <pc:docMk/>
            <pc:sldMk cId="1868391052" sldId="360"/>
            <ac:spMk id="13" creationId="{D0E7F87E-BB1C-4CAD-A4E9-79BDA8C38ABA}"/>
          </ac:spMkLst>
        </pc:spChg>
        <pc:spChg chg="add mod">
          <ac:chgData name="CARLA VARGAS" userId="26d15861de3f251a" providerId="LiveId" clId="{1E80B67C-F2FF-4D89-AA1B-D620D9CF34E5}" dt="2021-04-08T01:40:34.473" v="2605" actId="20577"/>
          <ac:spMkLst>
            <pc:docMk/>
            <pc:sldMk cId="1868391052" sldId="360"/>
            <ac:spMk id="14" creationId="{6B0087D7-02C9-47A2-BC74-13F857E61414}"/>
          </ac:spMkLst>
        </pc:spChg>
        <pc:spChg chg="del">
          <ac:chgData name="CARLA VARGAS" userId="26d15861de3f251a" providerId="LiveId" clId="{1E80B67C-F2FF-4D89-AA1B-D620D9CF34E5}" dt="2021-04-08T01:39:17.991" v="2589" actId="478"/>
          <ac:spMkLst>
            <pc:docMk/>
            <pc:sldMk cId="1868391052" sldId="360"/>
            <ac:spMk id="15" creationId="{C1C2D663-5DD1-49A1-96D0-CAA48064623C}"/>
          </ac:spMkLst>
        </pc:spChg>
        <pc:spChg chg="mod">
          <ac:chgData name="CARLA VARGAS" userId="26d15861de3f251a" providerId="LiveId" clId="{1E80B67C-F2FF-4D89-AA1B-D620D9CF34E5}" dt="2021-04-08T01:41:17.202" v="2623" actId="5793"/>
          <ac:spMkLst>
            <pc:docMk/>
            <pc:sldMk cId="1868391052" sldId="360"/>
            <ac:spMk id="18" creationId="{E5B5EAA5-F6A4-482C-BD4C-FBB0498CCE49}"/>
          </ac:spMkLst>
        </pc:spChg>
      </pc:sldChg>
      <pc:sldChg chg="addSp modSp mod">
        <pc:chgData name="CARLA VARGAS" userId="26d15861de3f251a" providerId="LiveId" clId="{1E80B67C-F2FF-4D89-AA1B-D620D9CF34E5}" dt="2021-04-08T01:44:38.179" v="2668" actId="1076"/>
        <pc:sldMkLst>
          <pc:docMk/>
          <pc:sldMk cId="1595700990" sldId="361"/>
        </pc:sldMkLst>
        <pc:spChg chg="mod">
          <ac:chgData name="CARLA VARGAS" userId="26d15861de3f251a" providerId="LiveId" clId="{1E80B67C-F2FF-4D89-AA1B-D620D9CF34E5}" dt="2021-04-08T01:42:51.308" v="2640" actId="14100"/>
          <ac:spMkLst>
            <pc:docMk/>
            <pc:sldMk cId="1595700990" sldId="361"/>
            <ac:spMk id="12" creationId="{9E1805AA-70D9-4F10-A3EC-C59A186EA9D8}"/>
          </ac:spMkLst>
        </pc:spChg>
        <pc:spChg chg="add mod">
          <ac:chgData name="CARLA VARGAS" userId="26d15861de3f251a" providerId="LiveId" clId="{1E80B67C-F2FF-4D89-AA1B-D620D9CF34E5}" dt="2021-04-08T01:42:36.973" v="2635" actId="1076"/>
          <ac:spMkLst>
            <pc:docMk/>
            <pc:sldMk cId="1595700990" sldId="361"/>
            <ac:spMk id="13" creationId="{3E612BFA-D6E7-4F54-8133-AF41ABC85ECA}"/>
          </ac:spMkLst>
        </pc:spChg>
        <pc:spChg chg="add mod">
          <ac:chgData name="CARLA VARGAS" userId="26d15861de3f251a" providerId="LiveId" clId="{1E80B67C-F2FF-4D89-AA1B-D620D9CF34E5}" dt="2021-04-08T01:44:35.591" v="2667" actId="1076"/>
          <ac:spMkLst>
            <pc:docMk/>
            <pc:sldMk cId="1595700990" sldId="361"/>
            <ac:spMk id="14" creationId="{072491AB-C055-4F30-A0D8-E2F64DEF0121}"/>
          </ac:spMkLst>
        </pc:spChg>
        <pc:spChg chg="add mod">
          <ac:chgData name="CARLA VARGAS" userId="26d15861de3f251a" providerId="LiveId" clId="{1E80B67C-F2FF-4D89-AA1B-D620D9CF34E5}" dt="2021-04-08T01:44:38.179" v="2668" actId="1076"/>
          <ac:spMkLst>
            <pc:docMk/>
            <pc:sldMk cId="1595700990" sldId="361"/>
            <ac:spMk id="15" creationId="{1344EB22-940E-4C64-A78A-D9FE6C641A76}"/>
          </ac:spMkLst>
        </pc:spChg>
      </pc:sldChg>
      <pc:sldChg chg="delSp modSp mod">
        <pc:chgData name="CARLA VARGAS" userId="26d15861de3f251a" providerId="LiveId" clId="{1E80B67C-F2FF-4D89-AA1B-D620D9CF34E5}" dt="2021-04-08T01:36:59.104" v="2563" actId="1076"/>
        <pc:sldMkLst>
          <pc:docMk/>
          <pc:sldMk cId="2753357711" sldId="363"/>
        </pc:sldMkLst>
        <pc:spChg chg="del">
          <ac:chgData name="CARLA VARGAS" userId="26d15861de3f251a" providerId="LiveId" clId="{1E80B67C-F2FF-4D89-AA1B-D620D9CF34E5}" dt="2021-04-08T01:36:26.837" v="2550" actId="478"/>
          <ac:spMkLst>
            <pc:docMk/>
            <pc:sldMk cId="2753357711" sldId="363"/>
            <ac:spMk id="12" creationId="{B2B5584E-8E6F-48F6-A737-E20FEB64F864}"/>
          </ac:spMkLst>
        </pc:spChg>
        <pc:spChg chg="mod">
          <ac:chgData name="CARLA VARGAS" userId="26d15861de3f251a" providerId="LiveId" clId="{1E80B67C-F2FF-4D89-AA1B-D620D9CF34E5}" dt="2021-04-08T01:36:59.104" v="2563" actId="1076"/>
          <ac:spMkLst>
            <pc:docMk/>
            <pc:sldMk cId="2753357711" sldId="363"/>
            <ac:spMk id="22" creationId="{98CB4125-6449-43B0-94DC-1A1C843F536A}"/>
          </ac:spMkLst>
        </pc:spChg>
        <pc:graphicFrameChg chg="del">
          <ac:chgData name="CARLA VARGAS" userId="26d15861de3f251a" providerId="LiveId" clId="{1E80B67C-F2FF-4D89-AA1B-D620D9CF34E5}" dt="2021-04-08T01:36:24.589" v="2549" actId="478"/>
          <ac:graphicFrameMkLst>
            <pc:docMk/>
            <pc:sldMk cId="2753357711" sldId="363"/>
            <ac:graphicFrameMk id="2" creationId="{9473E482-28B4-4F6F-B316-16E8EFB4636C}"/>
          </ac:graphicFrameMkLst>
        </pc:graphicFrameChg>
        <pc:graphicFrameChg chg="mod modGraphic">
          <ac:chgData name="CARLA VARGAS" userId="26d15861de3f251a" providerId="LiveId" clId="{1E80B67C-F2FF-4D89-AA1B-D620D9CF34E5}" dt="2021-04-08T01:36:44.178" v="2556" actId="404"/>
          <ac:graphicFrameMkLst>
            <pc:docMk/>
            <pc:sldMk cId="2753357711" sldId="363"/>
            <ac:graphicFrameMk id="13" creationId="{5B6A8547-1919-4037-9C38-F6C46162034C}"/>
          </ac:graphicFrameMkLst>
        </pc:graphicFrameChg>
      </pc:sldChg>
      <pc:sldChg chg="delSp modSp mod">
        <pc:chgData name="CARLA VARGAS" userId="26d15861de3f251a" providerId="LiveId" clId="{1E80B67C-F2FF-4D89-AA1B-D620D9CF34E5}" dt="2021-04-13T02:02:41.076" v="3261" actId="1076"/>
        <pc:sldMkLst>
          <pc:docMk/>
          <pc:sldMk cId="4148893320" sldId="364"/>
        </pc:sldMkLst>
        <pc:spChg chg="mod">
          <ac:chgData name="CARLA VARGAS" userId="26d15861de3f251a" providerId="LiveId" clId="{1E80B67C-F2FF-4D89-AA1B-D620D9CF34E5}" dt="2021-04-13T02:02:31.754" v="3258" actId="1076"/>
          <ac:spMkLst>
            <pc:docMk/>
            <pc:sldMk cId="4148893320" sldId="364"/>
            <ac:spMk id="18" creationId="{A7FAB4AF-0CBF-48ED-9D9A-D1E1436B1B94}"/>
          </ac:spMkLst>
        </pc:spChg>
        <pc:spChg chg="mod">
          <ac:chgData name="CARLA VARGAS" userId="26d15861de3f251a" providerId="LiveId" clId="{1E80B67C-F2FF-4D89-AA1B-D620D9CF34E5}" dt="2021-04-13T02:02:26.887" v="3257" actId="1076"/>
          <ac:spMkLst>
            <pc:docMk/>
            <pc:sldMk cId="4148893320" sldId="364"/>
            <ac:spMk id="19" creationId="{A2C93C2C-8133-45FC-9BEB-96B1B990ABD1}"/>
          </ac:spMkLst>
        </pc:spChg>
        <pc:spChg chg="del mod">
          <ac:chgData name="CARLA VARGAS" userId="26d15861de3f251a" providerId="LiveId" clId="{1E80B67C-F2FF-4D89-AA1B-D620D9CF34E5}" dt="2021-04-13T02:02:00.125" v="3251" actId="478"/>
          <ac:spMkLst>
            <pc:docMk/>
            <pc:sldMk cId="4148893320" sldId="364"/>
            <ac:spMk id="22" creationId="{98CB4125-6449-43B0-94DC-1A1C843F536A}"/>
          </ac:spMkLst>
        </pc:spChg>
        <pc:graphicFrameChg chg="del mod modGraphic">
          <ac:chgData name="CARLA VARGAS" userId="26d15861de3f251a" providerId="LiveId" clId="{1E80B67C-F2FF-4D89-AA1B-D620D9CF34E5}" dt="2021-04-13T02:02:06.869" v="3252" actId="478"/>
          <ac:graphicFrameMkLst>
            <pc:docMk/>
            <pc:sldMk cId="4148893320" sldId="364"/>
            <ac:graphicFrameMk id="4" creationId="{F52A6C75-EB25-4881-B122-E4588668A21D}"/>
          </ac:graphicFrameMkLst>
        </pc:graphicFrameChg>
        <pc:graphicFrameChg chg="mod modGraphic">
          <ac:chgData name="CARLA VARGAS" userId="26d15861de3f251a" providerId="LiveId" clId="{1E80B67C-F2FF-4D89-AA1B-D620D9CF34E5}" dt="2021-04-13T02:02:35.372" v="3259" actId="14100"/>
          <ac:graphicFrameMkLst>
            <pc:docMk/>
            <pc:sldMk cId="4148893320" sldId="364"/>
            <ac:graphicFrameMk id="5" creationId="{FB82CD53-AFF6-4508-A072-85D15582E462}"/>
          </ac:graphicFrameMkLst>
        </pc:graphicFrameChg>
        <pc:graphicFrameChg chg="mod modGraphic">
          <ac:chgData name="CARLA VARGAS" userId="26d15861de3f251a" providerId="LiveId" clId="{1E80B67C-F2FF-4D89-AA1B-D620D9CF34E5}" dt="2021-04-13T02:02:41.076" v="3261" actId="1076"/>
          <ac:graphicFrameMkLst>
            <pc:docMk/>
            <pc:sldMk cId="4148893320" sldId="364"/>
            <ac:graphicFrameMk id="9" creationId="{527606A7-A69D-4E43-901E-0B536846653D}"/>
          </ac:graphicFrameMkLst>
        </pc:graphicFrameChg>
      </pc:sldChg>
      <pc:sldChg chg="addSp delSp modSp add mod ord">
        <pc:chgData name="CARLA VARGAS" userId="26d15861de3f251a" providerId="LiveId" clId="{1E80B67C-F2FF-4D89-AA1B-D620D9CF34E5}" dt="2021-04-05T02:09:14.758" v="2054" actId="20577"/>
        <pc:sldMkLst>
          <pc:docMk/>
          <pc:sldMk cId="766412673" sldId="365"/>
        </pc:sldMkLst>
        <pc:spChg chg="del">
          <ac:chgData name="CARLA VARGAS" userId="26d15861de3f251a" providerId="LiveId" clId="{1E80B67C-F2FF-4D89-AA1B-D620D9CF34E5}" dt="2021-03-29T00:42:55.890" v="187" actId="478"/>
          <ac:spMkLst>
            <pc:docMk/>
            <pc:sldMk cId="766412673" sldId="365"/>
            <ac:spMk id="2" creationId="{43C98D40-FECB-4651-9E22-70A32CB72E66}"/>
          </ac:spMkLst>
        </pc:spChg>
        <pc:spChg chg="mod">
          <ac:chgData name="CARLA VARGAS" userId="26d15861de3f251a" providerId="LiveId" clId="{1E80B67C-F2FF-4D89-AA1B-D620D9CF34E5}" dt="2021-04-05T02:09:14.758" v="2054" actId="20577"/>
          <ac:spMkLst>
            <pc:docMk/>
            <pc:sldMk cId="766412673" sldId="365"/>
            <ac:spMk id="3" creationId="{31D4E439-7AFE-41C2-9561-67F5879CAB86}"/>
          </ac:spMkLst>
        </pc:spChg>
        <pc:spChg chg="del">
          <ac:chgData name="CARLA VARGAS" userId="26d15861de3f251a" providerId="LiveId" clId="{1E80B67C-F2FF-4D89-AA1B-D620D9CF34E5}" dt="2021-03-29T00:42:45.597" v="184" actId="478"/>
          <ac:spMkLst>
            <pc:docMk/>
            <pc:sldMk cId="766412673" sldId="365"/>
            <ac:spMk id="4" creationId="{B47572DA-B089-4A6A-AC81-60D5324D1D70}"/>
          </ac:spMkLst>
        </pc:spChg>
        <pc:spChg chg="add del mod">
          <ac:chgData name="CARLA VARGAS" userId="26d15861de3f251a" providerId="LiveId" clId="{1E80B67C-F2FF-4D89-AA1B-D620D9CF34E5}" dt="2021-03-29T00:43:40.743" v="191"/>
          <ac:spMkLst>
            <pc:docMk/>
            <pc:sldMk cId="766412673" sldId="365"/>
            <ac:spMk id="5" creationId="{7FDAF37C-11D2-47E2-9C30-57BA31EE5F9D}"/>
          </ac:spMkLst>
        </pc:spChg>
        <pc:spChg chg="mod">
          <ac:chgData name="CARLA VARGAS" userId="26d15861de3f251a" providerId="LiveId" clId="{1E80B67C-F2FF-4D89-AA1B-D620D9CF34E5}" dt="2021-03-29T00:42:50.614" v="186" actId="1076"/>
          <ac:spMkLst>
            <pc:docMk/>
            <pc:sldMk cId="766412673" sldId="365"/>
            <ac:spMk id="7" creationId="{734B8504-B78F-49CC-9B87-08CEBBF5B317}"/>
          </ac:spMkLst>
        </pc:spChg>
        <pc:spChg chg="del">
          <ac:chgData name="CARLA VARGAS" userId="26d15861de3f251a" providerId="LiveId" clId="{1E80B67C-F2FF-4D89-AA1B-D620D9CF34E5}" dt="2021-03-29T00:42:55.890" v="187" actId="478"/>
          <ac:spMkLst>
            <pc:docMk/>
            <pc:sldMk cId="766412673" sldId="365"/>
            <ac:spMk id="8" creationId="{88202B06-731A-4103-A929-D2294C14497E}"/>
          </ac:spMkLst>
        </pc:spChg>
        <pc:spChg chg="add mod">
          <ac:chgData name="CARLA VARGAS" userId="26d15861de3f251a" providerId="LiveId" clId="{1E80B67C-F2FF-4D89-AA1B-D620D9CF34E5}" dt="2021-03-29T00:48:22.656" v="506" actId="1076"/>
          <ac:spMkLst>
            <pc:docMk/>
            <pc:sldMk cId="766412673" sldId="365"/>
            <ac:spMk id="9" creationId="{400886E7-2622-412E-A5A4-C33A9BE854BA}"/>
          </ac:spMkLst>
        </pc:spChg>
        <pc:spChg chg="del">
          <ac:chgData name="CARLA VARGAS" userId="26d15861de3f251a" providerId="LiveId" clId="{1E80B67C-F2FF-4D89-AA1B-D620D9CF34E5}" dt="2021-03-29T00:42:55.890" v="187" actId="478"/>
          <ac:spMkLst>
            <pc:docMk/>
            <pc:sldMk cId="766412673" sldId="365"/>
            <ac:spMk id="11" creationId="{A6C38DE0-1CC8-4804-921E-1235CAAEEF50}"/>
          </ac:spMkLst>
        </pc:spChg>
        <pc:spChg chg="del">
          <ac:chgData name="CARLA VARGAS" userId="26d15861de3f251a" providerId="LiveId" clId="{1E80B67C-F2FF-4D89-AA1B-D620D9CF34E5}" dt="2021-03-29T00:42:55.890" v="187" actId="478"/>
          <ac:spMkLst>
            <pc:docMk/>
            <pc:sldMk cId="766412673" sldId="365"/>
            <ac:spMk id="14" creationId="{FC640F33-B202-43A1-8983-4BAD81881E72}"/>
          </ac:spMkLst>
        </pc:spChg>
      </pc:sldChg>
      <pc:sldChg chg="add del">
        <pc:chgData name="CARLA VARGAS" userId="26d15861de3f251a" providerId="LiveId" clId="{1E80B67C-F2FF-4D89-AA1B-D620D9CF34E5}" dt="2021-03-29T00:41:18.853" v="163" actId="47"/>
        <pc:sldMkLst>
          <pc:docMk/>
          <pc:sldMk cId="2301494880" sldId="365"/>
        </pc:sldMkLst>
      </pc:sldChg>
      <pc:sldChg chg="new del">
        <pc:chgData name="CARLA VARGAS" userId="26d15861de3f251a" providerId="LiveId" clId="{1E80B67C-F2FF-4D89-AA1B-D620D9CF34E5}" dt="2021-03-29T00:41:25.024" v="165" actId="47"/>
        <pc:sldMkLst>
          <pc:docMk/>
          <pc:sldMk cId="2660352090" sldId="365"/>
        </pc:sldMkLst>
      </pc:sldChg>
      <pc:sldChg chg="addSp delSp modSp add del mod addAnim delAnim modAnim">
        <pc:chgData name="CARLA VARGAS" userId="26d15861de3f251a" providerId="LiveId" clId="{1E80B67C-F2FF-4D89-AA1B-D620D9CF34E5}" dt="2021-03-29T00:52:33.112" v="562" actId="47"/>
        <pc:sldMkLst>
          <pc:docMk/>
          <pc:sldMk cId="1615391380" sldId="366"/>
        </pc:sldMkLst>
        <pc:spChg chg="mod">
          <ac:chgData name="CARLA VARGAS" userId="26d15861de3f251a" providerId="LiveId" clId="{1E80B67C-F2FF-4D89-AA1B-D620D9CF34E5}" dt="2021-03-29T00:49:41.603" v="537" actId="20577"/>
          <ac:spMkLst>
            <pc:docMk/>
            <pc:sldMk cId="1615391380" sldId="366"/>
            <ac:spMk id="3" creationId="{31D4E439-7AFE-41C2-9561-67F5879CAB86}"/>
          </ac:spMkLst>
        </pc:spChg>
        <pc:spChg chg="del mod">
          <ac:chgData name="CARLA VARGAS" userId="26d15861de3f251a" providerId="LiveId" clId="{1E80B67C-F2FF-4D89-AA1B-D620D9CF34E5}" dt="2021-03-29T00:50:48.415" v="548" actId="478"/>
          <ac:spMkLst>
            <pc:docMk/>
            <pc:sldMk cId="1615391380" sldId="366"/>
            <ac:spMk id="7" creationId="{734B8504-B78F-49CC-9B87-08CEBBF5B317}"/>
          </ac:spMkLst>
        </pc:spChg>
        <pc:spChg chg="del">
          <ac:chgData name="CARLA VARGAS" userId="26d15861de3f251a" providerId="LiveId" clId="{1E80B67C-F2FF-4D89-AA1B-D620D9CF34E5}" dt="2021-03-29T00:49:45.091" v="538" actId="478"/>
          <ac:spMkLst>
            <pc:docMk/>
            <pc:sldMk cId="1615391380" sldId="366"/>
            <ac:spMk id="9" creationId="{400886E7-2622-412E-A5A4-C33A9BE854BA}"/>
          </ac:spMkLst>
        </pc:spChg>
        <pc:spChg chg="add mod">
          <ac:chgData name="CARLA VARGAS" userId="26d15861de3f251a" providerId="LiveId" clId="{1E80B67C-F2FF-4D89-AA1B-D620D9CF34E5}" dt="2021-03-29T00:50:36.773" v="542" actId="1076"/>
          <ac:spMkLst>
            <pc:docMk/>
            <pc:sldMk cId="1615391380" sldId="366"/>
            <ac:spMk id="10" creationId="{C1C79AC7-03F4-429F-B310-EB5CA7EEDD6D}"/>
          </ac:spMkLst>
        </pc:spChg>
        <pc:spChg chg="add mod">
          <ac:chgData name="CARLA VARGAS" userId="26d15861de3f251a" providerId="LiveId" clId="{1E80B67C-F2FF-4D89-AA1B-D620D9CF34E5}" dt="2021-03-29T00:50:36.773" v="542" actId="1076"/>
          <ac:spMkLst>
            <pc:docMk/>
            <pc:sldMk cId="1615391380" sldId="366"/>
            <ac:spMk id="11" creationId="{0E27A371-318D-4060-8D09-377E197E71D5}"/>
          </ac:spMkLst>
        </pc:spChg>
        <pc:spChg chg="add mod">
          <ac:chgData name="CARLA VARGAS" userId="26d15861de3f251a" providerId="LiveId" clId="{1E80B67C-F2FF-4D89-AA1B-D620D9CF34E5}" dt="2021-03-29T00:50:36.773" v="542" actId="1076"/>
          <ac:spMkLst>
            <pc:docMk/>
            <pc:sldMk cId="1615391380" sldId="366"/>
            <ac:spMk id="12" creationId="{50D32208-B841-4CAF-8187-88AD6011822A}"/>
          </ac:spMkLst>
        </pc:spChg>
        <pc:spChg chg="add del mod">
          <ac:chgData name="CARLA VARGAS" userId="26d15861de3f251a" providerId="LiveId" clId="{1E80B67C-F2FF-4D89-AA1B-D620D9CF34E5}" dt="2021-03-29T00:52:15.344" v="559" actId="21"/>
          <ac:spMkLst>
            <pc:docMk/>
            <pc:sldMk cId="1615391380" sldId="366"/>
            <ac:spMk id="18" creationId="{6BC027F8-7CDF-4E3B-81E0-62ECC1F13E6F}"/>
          </ac:spMkLst>
        </pc:spChg>
        <pc:spChg chg="add mod">
          <ac:chgData name="CARLA VARGAS" userId="26d15861de3f251a" providerId="LiveId" clId="{1E80B67C-F2FF-4D89-AA1B-D620D9CF34E5}" dt="2021-03-29T00:50:36.773" v="542" actId="1076"/>
          <ac:spMkLst>
            <pc:docMk/>
            <pc:sldMk cId="1615391380" sldId="366"/>
            <ac:spMk id="19" creationId="{3C75B282-494A-4199-8BBF-38DECF0C7098}"/>
          </ac:spMkLst>
        </pc:spChg>
        <pc:cxnChg chg="add del mod">
          <ac:chgData name="CARLA VARGAS" userId="26d15861de3f251a" providerId="LiveId" clId="{1E80B67C-F2FF-4D89-AA1B-D620D9CF34E5}" dt="2021-03-29T00:50:39.399" v="543" actId="478"/>
          <ac:cxnSpMkLst>
            <pc:docMk/>
            <pc:sldMk cId="1615391380" sldId="366"/>
            <ac:cxnSpMk id="14" creationId="{14838BF9-7D96-4F87-97B8-C4BE865CD008}"/>
          </ac:cxnSpMkLst>
        </pc:cxnChg>
        <pc:cxnChg chg="add del mod">
          <ac:chgData name="CARLA VARGAS" userId="26d15861de3f251a" providerId="LiveId" clId="{1E80B67C-F2FF-4D89-AA1B-D620D9CF34E5}" dt="2021-03-29T00:50:41.436" v="544" actId="478"/>
          <ac:cxnSpMkLst>
            <pc:docMk/>
            <pc:sldMk cId="1615391380" sldId="366"/>
            <ac:cxnSpMk id="15" creationId="{81E4235D-22BE-4D52-882C-3D2CC5CD0227}"/>
          </ac:cxnSpMkLst>
        </pc:cxnChg>
        <pc:cxnChg chg="add del mod">
          <ac:chgData name="CARLA VARGAS" userId="26d15861de3f251a" providerId="LiveId" clId="{1E80B67C-F2FF-4D89-AA1B-D620D9CF34E5}" dt="2021-03-29T00:50:43.729" v="546" actId="478"/>
          <ac:cxnSpMkLst>
            <pc:docMk/>
            <pc:sldMk cId="1615391380" sldId="366"/>
            <ac:cxnSpMk id="20" creationId="{EAB02982-BF0A-40DB-BEFC-E1B4ED14F1FB}"/>
          </ac:cxnSpMkLst>
        </pc:cxnChg>
        <pc:cxnChg chg="add del mod">
          <ac:chgData name="CARLA VARGAS" userId="26d15861de3f251a" providerId="LiveId" clId="{1E80B67C-F2FF-4D89-AA1B-D620D9CF34E5}" dt="2021-03-29T00:50:45.966" v="547" actId="478"/>
          <ac:cxnSpMkLst>
            <pc:docMk/>
            <pc:sldMk cId="1615391380" sldId="366"/>
            <ac:cxnSpMk id="21" creationId="{F77F58D2-0176-4709-8BEF-945CE674D126}"/>
          </ac:cxnSpMkLst>
        </pc:cxnChg>
      </pc:sldChg>
      <pc:sldChg chg="new del">
        <pc:chgData name="CARLA VARGAS" userId="26d15861de3f251a" providerId="LiveId" clId="{1E80B67C-F2FF-4D89-AA1B-D620D9CF34E5}" dt="2021-03-29T00:49:21.094" v="508" actId="47"/>
        <pc:sldMkLst>
          <pc:docMk/>
          <pc:sldMk cId="3679954600" sldId="366"/>
        </pc:sldMkLst>
      </pc:sldChg>
      <pc:sldChg chg="addSp delSp modSp add mod delAnim modAnim">
        <pc:chgData name="CARLA VARGAS" userId="26d15861de3f251a" providerId="LiveId" clId="{1E80B67C-F2FF-4D89-AA1B-D620D9CF34E5}" dt="2021-03-29T01:23:30.001" v="839" actId="1076"/>
        <pc:sldMkLst>
          <pc:docMk/>
          <pc:sldMk cId="3365126956" sldId="367"/>
        </pc:sldMkLst>
        <pc:spChg chg="add mod">
          <ac:chgData name="CARLA VARGAS" userId="26d15861de3f251a" providerId="LiveId" clId="{1E80B67C-F2FF-4D89-AA1B-D620D9CF34E5}" dt="2021-03-29T01:21:40.317" v="803" actId="20577"/>
          <ac:spMkLst>
            <pc:docMk/>
            <pc:sldMk cId="3365126956" sldId="367"/>
            <ac:spMk id="2" creationId="{5B9BEA97-03F1-4682-8EB5-0D412DFB395F}"/>
          </ac:spMkLst>
        </pc:spChg>
        <pc:spChg chg="mod">
          <ac:chgData name="CARLA VARGAS" userId="26d15861de3f251a" providerId="LiveId" clId="{1E80B67C-F2FF-4D89-AA1B-D620D9CF34E5}" dt="2021-03-29T00:53:07.125" v="597" actId="20577"/>
          <ac:spMkLst>
            <pc:docMk/>
            <pc:sldMk cId="3365126956" sldId="367"/>
            <ac:spMk id="3" creationId="{31D4E439-7AFE-41C2-9561-67F5879CAB86}"/>
          </ac:spMkLst>
        </pc:spChg>
        <pc:spChg chg="del">
          <ac:chgData name="CARLA VARGAS" userId="26d15861de3f251a" providerId="LiveId" clId="{1E80B67C-F2FF-4D89-AA1B-D620D9CF34E5}" dt="2021-03-29T00:51:51.564" v="554" actId="478"/>
          <ac:spMkLst>
            <pc:docMk/>
            <pc:sldMk cId="3365126956" sldId="367"/>
            <ac:spMk id="9" creationId="{400886E7-2622-412E-A5A4-C33A9BE854BA}"/>
          </ac:spMkLst>
        </pc:spChg>
        <pc:spChg chg="add del mod">
          <ac:chgData name="CARLA VARGAS" userId="26d15861de3f251a" providerId="LiveId" clId="{1E80B67C-F2FF-4D89-AA1B-D620D9CF34E5}" dt="2021-03-29T01:01:41.514" v="663" actId="478"/>
          <ac:spMkLst>
            <pc:docMk/>
            <pc:sldMk cId="3365126956" sldId="367"/>
            <ac:spMk id="10" creationId="{2E2AB220-7AD0-44BB-B159-4BC613795F45}"/>
          </ac:spMkLst>
        </pc:spChg>
        <pc:spChg chg="add del mod">
          <ac:chgData name="CARLA VARGAS" userId="26d15861de3f251a" providerId="LiveId" clId="{1E80B67C-F2FF-4D89-AA1B-D620D9CF34E5}" dt="2021-03-29T01:05:29.982" v="710" actId="478"/>
          <ac:spMkLst>
            <pc:docMk/>
            <pc:sldMk cId="3365126956" sldId="367"/>
            <ac:spMk id="11" creationId="{85246167-004A-4A5D-BE39-8655295EA317}"/>
          </ac:spMkLst>
        </pc:spChg>
        <pc:spChg chg="add del mod">
          <ac:chgData name="CARLA VARGAS" userId="26d15861de3f251a" providerId="LiveId" clId="{1E80B67C-F2FF-4D89-AA1B-D620D9CF34E5}" dt="2021-03-29T01:02:54.713" v="680" actId="478"/>
          <ac:spMkLst>
            <pc:docMk/>
            <pc:sldMk cId="3365126956" sldId="367"/>
            <ac:spMk id="12" creationId="{8271307D-7F51-4A00-A946-EFD6E6523925}"/>
          </ac:spMkLst>
        </pc:spChg>
        <pc:spChg chg="add del mod">
          <ac:chgData name="CARLA VARGAS" userId="26d15861de3f251a" providerId="LiveId" clId="{1E80B67C-F2FF-4D89-AA1B-D620D9CF34E5}" dt="2021-03-29T00:59:57.476" v="630" actId="478"/>
          <ac:spMkLst>
            <pc:docMk/>
            <pc:sldMk cId="3365126956" sldId="367"/>
            <ac:spMk id="14" creationId="{0401D6A6-96C2-4564-BEE9-F5F65952E9DE}"/>
          </ac:spMkLst>
        </pc:spChg>
        <pc:spChg chg="add del mod">
          <ac:chgData name="CARLA VARGAS" userId="26d15861de3f251a" providerId="LiveId" clId="{1E80B67C-F2FF-4D89-AA1B-D620D9CF34E5}" dt="2021-03-29T01:05:25.901" v="709" actId="478"/>
          <ac:spMkLst>
            <pc:docMk/>
            <pc:sldMk cId="3365126956" sldId="367"/>
            <ac:spMk id="15" creationId="{10C4D97D-DAD2-4A84-AD93-17DF3D29B3E9}"/>
          </ac:spMkLst>
        </pc:spChg>
        <pc:spChg chg="add mod">
          <ac:chgData name="CARLA VARGAS" userId="26d15861de3f251a" providerId="LiveId" clId="{1E80B67C-F2FF-4D89-AA1B-D620D9CF34E5}" dt="2021-03-29T01:22:18.235" v="809" actId="1076"/>
          <ac:spMkLst>
            <pc:docMk/>
            <pc:sldMk cId="3365126956" sldId="367"/>
            <ac:spMk id="18" creationId="{819F8969-3A37-46D1-9EC0-5A467975F13E}"/>
          </ac:spMkLst>
        </pc:spChg>
        <pc:spChg chg="add mod">
          <ac:chgData name="CARLA VARGAS" userId="26d15861de3f251a" providerId="LiveId" clId="{1E80B67C-F2FF-4D89-AA1B-D620D9CF34E5}" dt="2021-03-29T01:23:25.366" v="837" actId="1076"/>
          <ac:spMkLst>
            <pc:docMk/>
            <pc:sldMk cId="3365126956" sldId="367"/>
            <ac:spMk id="19" creationId="{E034698B-BF7F-458C-A3F7-5D56BAE1C20A}"/>
          </ac:spMkLst>
        </pc:spChg>
        <pc:spChg chg="add del mod">
          <ac:chgData name="CARLA VARGAS" userId="26d15861de3f251a" providerId="LiveId" clId="{1E80B67C-F2FF-4D89-AA1B-D620D9CF34E5}" dt="2021-03-29T01:06:26.956" v="714" actId="478"/>
          <ac:spMkLst>
            <pc:docMk/>
            <pc:sldMk cId="3365126956" sldId="367"/>
            <ac:spMk id="20" creationId="{37F42D25-A147-43F4-9984-CE6200FE0BBD}"/>
          </ac:spMkLst>
        </pc:spChg>
        <pc:picChg chg="add mod">
          <ac:chgData name="CARLA VARGAS" userId="26d15861de3f251a" providerId="LiveId" clId="{1E80B67C-F2FF-4D89-AA1B-D620D9CF34E5}" dt="2021-03-29T01:08:33.519" v="743" actId="1076"/>
          <ac:picMkLst>
            <pc:docMk/>
            <pc:sldMk cId="3365126956" sldId="367"/>
            <ac:picMk id="1026" creationId="{D6CA908C-3D1F-4317-A185-DA33E4F718C4}"/>
          </ac:picMkLst>
        </pc:picChg>
        <pc:picChg chg="add mod">
          <ac:chgData name="CARLA VARGAS" userId="26d15861de3f251a" providerId="LiveId" clId="{1E80B67C-F2FF-4D89-AA1B-D620D9CF34E5}" dt="2021-03-29T01:22:13.706" v="808" actId="1076"/>
          <ac:picMkLst>
            <pc:docMk/>
            <pc:sldMk cId="3365126956" sldId="367"/>
            <ac:picMk id="1028" creationId="{00017BAC-F331-4D05-9E11-19A6AF4D4C3D}"/>
          </ac:picMkLst>
        </pc:picChg>
        <pc:picChg chg="add mod">
          <ac:chgData name="CARLA VARGAS" userId="26d15861de3f251a" providerId="LiveId" clId="{1E80B67C-F2FF-4D89-AA1B-D620D9CF34E5}" dt="2021-03-29T01:23:30.001" v="839" actId="1076"/>
          <ac:picMkLst>
            <pc:docMk/>
            <pc:sldMk cId="3365126956" sldId="367"/>
            <ac:picMk id="1030" creationId="{CBCB553E-7BFD-4DE9-85A3-6A9FF380CE59}"/>
          </ac:picMkLst>
        </pc:picChg>
      </pc:sldChg>
      <pc:sldChg chg="new del">
        <pc:chgData name="CARLA VARGAS" userId="26d15861de3f251a" providerId="LiveId" clId="{1E80B67C-F2FF-4D89-AA1B-D620D9CF34E5}" dt="2021-03-29T01:03:43.768" v="690" actId="47"/>
        <pc:sldMkLst>
          <pc:docMk/>
          <pc:sldMk cId="3800923326" sldId="368"/>
        </pc:sldMkLst>
      </pc:sldChg>
      <pc:sldChg chg="addSp delSp modSp add mod delAnim">
        <pc:chgData name="CARLA VARGAS" userId="26d15861de3f251a" providerId="LiveId" clId="{1E80B67C-F2FF-4D89-AA1B-D620D9CF34E5}" dt="2021-03-29T01:36:06.951" v="997" actId="122"/>
        <pc:sldMkLst>
          <pc:docMk/>
          <pc:sldMk cId="1291922634" sldId="369"/>
        </pc:sldMkLst>
        <pc:spChg chg="mod">
          <ac:chgData name="CARLA VARGAS" userId="26d15861de3f251a" providerId="LiveId" clId="{1E80B67C-F2FF-4D89-AA1B-D620D9CF34E5}" dt="2021-03-29T01:25:58.583" v="856" actId="1076"/>
          <ac:spMkLst>
            <pc:docMk/>
            <pc:sldMk cId="1291922634" sldId="369"/>
            <ac:spMk id="2" creationId="{5B9BEA97-03F1-4682-8EB5-0D412DFB395F}"/>
          </ac:spMkLst>
        </pc:spChg>
        <pc:spChg chg="add mod">
          <ac:chgData name="CARLA VARGAS" userId="26d15861de3f251a" providerId="LiveId" clId="{1E80B67C-F2FF-4D89-AA1B-D620D9CF34E5}" dt="2021-03-29T01:34:05.271" v="991" actId="13822"/>
          <ac:spMkLst>
            <pc:docMk/>
            <pc:sldMk cId="1291922634" sldId="369"/>
            <ac:spMk id="8" creationId="{C7418626-E103-4267-9751-0409C0348EBD}"/>
          </ac:spMkLst>
        </pc:spChg>
        <pc:spChg chg="del mod">
          <ac:chgData name="CARLA VARGAS" userId="26d15861de3f251a" providerId="LiveId" clId="{1E80B67C-F2FF-4D89-AA1B-D620D9CF34E5}" dt="2021-03-29T01:04:31.868" v="696" actId="478"/>
          <ac:spMkLst>
            <pc:docMk/>
            <pc:sldMk cId="1291922634" sldId="369"/>
            <ac:spMk id="11" creationId="{85246167-004A-4A5D-BE39-8655295EA317}"/>
          </ac:spMkLst>
        </pc:spChg>
        <pc:spChg chg="del mod">
          <ac:chgData name="CARLA VARGAS" userId="26d15861de3f251a" providerId="LiveId" clId="{1E80B67C-F2FF-4D89-AA1B-D620D9CF34E5}" dt="2021-03-29T01:04:43.630" v="699" actId="478"/>
          <ac:spMkLst>
            <pc:docMk/>
            <pc:sldMk cId="1291922634" sldId="369"/>
            <ac:spMk id="15" creationId="{10C4D97D-DAD2-4A84-AD93-17DF3D29B3E9}"/>
          </ac:spMkLst>
        </pc:spChg>
        <pc:spChg chg="mod">
          <ac:chgData name="CARLA VARGAS" userId="26d15861de3f251a" providerId="LiveId" clId="{1E80B67C-F2FF-4D89-AA1B-D620D9CF34E5}" dt="2021-03-29T01:36:06.951" v="997" actId="122"/>
          <ac:spMkLst>
            <pc:docMk/>
            <pc:sldMk cId="1291922634" sldId="369"/>
            <ac:spMk id="18" creationId="{819F8969-3A37-46D1-9EC0-5A467975F13E}"/>
          </ac:spMkLst>
        </pc:spChg>
        <pc:spChg chg="del">
          <ac:chgData name="CARLA VARGAS" userId="26d15861de3f251a" providerId="LiveId" clId="{1E80B67C-F2FF-4D89-AA1B-D620D9CF34E5}" dt="2021-03-29T01:04:47.632" v="700" actId="478"/>
          <ac:spMkLst>
            <pc:docMk/>
            <pc:sldMk cId="1291922634" sldId="369"/>
            <ac:spMk id="19" creationId="{E034698B-BF7F-458C-A3F7-5D56BAE1C20A}"/>
          </ac:spMkLst>
        </pc:spChg>
        <pc:spChg chg="del">
          <ac:chgData name="CARLA VARGAS" userId="26d15861de3f251a" providerId="LiveId" clId="{1E80B67C-F2FF-4D89-AA1B-D620D9CF34E5}" dt="2021-03-29T01:04:51.595" v="701" actId="478"/>
          <ac:spMkLst>
            <pc:docMk/>
            <pc:sldMk cId="1291922634" sldId="369"/>
            <ac:spMk id="20" creationId="{37F42D25-A147-43F4-9984-CE6200FE0BBD}"/>
          </ac:spMkLst>
        </pc:spChg>
        <pc:spChg chg="add del mod">
          <ac:chgData name="CARLA VARGAS" userId="26d15861de3f251a" providerId="LiveId" clId="{1E80B67C-F2FF-4D89-AA1B-D620D9CF34E5}" dt="2021-03-29T01:20:33.964" v="801"/>
          <ac:spMkLst>
            <pc:docMk/>
            <pc:sldMk cId="1291922634" sldId="369"/>
            <ac:spMk id="21" creationId="{16130F22-DE8C-4793-AA07-49255C1197D7}"/>
          </ac:spMkLst>
        </pc:spChg>
        <pc:spChg chg="add mod">
          <ac:chgData name="CARLA VARGAS" userId="26d15861de3f251a" providerId="LiveId" clId="{1E80B67C-F2FF-4D89-AA1B-D620D9CF34E5}" dt="2021-03-29T01:29:56.653" v="922" actId="1076"/>
          <ac:spMkLst>
            <pc:docMk/>
            <pc:sldMk cId="1291922634" sldId="369"/>
            <ac:spMk id="22" creationId="{3E2E832A-F42B-48C0-8FFE-0F52FF0CE48C}"/>
          </ac:spMkLst>
        </pc:spChg>
        <pc:spChg chg="add mod">
          <ac:chgData name="CARLA VARGAS" userId="26d15861de3f251a" providerId="LiveId" clId="{1E80B67C-F2FF-4D89-AA1B-D620D9CF34E5}" dt="2021-03-29T01:29:26.191" v="912" actId="1076"/>
          <ac:spMkLst>
            <pc:docMk/>
            <pc:sldMk cId="1291922634" sldId="369"/>
            <ac:spMk id="23" creationId="{ADF14D98-F761-4194-8630-16F5D91339C1}"/>
          </ac:spMkLst>
        </pc:spChg>
        <pc:spChg chg="add del">
          <ac:chgData name="CARLA VARGAS" userId="26d15861de3f251a" providerId="LiveId" clId="{1E80B67C-F2FF-4D89-AA1B-D620D9CF34E5}" dt="2021-03-29T01:27:38.013" v="875" actId="22"/>
          <ac:spMkLst>
            <pc:docMk/>
            <pc:sldMk cId="1291922634" sldId="369"/>
            <ac:spMk id="24" creationId="{E307605E-2FDE-44A6-8FE7-CFEB99B1E27C}"/>
          </ac:spMkLst>
        </pc:spChg>
        <pc:spChg chg="add mod">
          <ac:chgData name="CARLA VARGAS" userId="26d15861de3f251a" providerId="LiveId" clId="{1E80B67C-F2FF-4D89-AA1B-D620D9CF34E5}" dt="2021-03-29T01:29:50.520" v="920" actId="1076"/>
          <ac:spMkLst>
            <pc:docMk/>
            <pc:sldMk cId="1291922634" sldId="369"/>
            <ac:spMk id="25" creationId="{67900494-911F-463A-8884-D3D86A86B5A1}"/>
          </ac:spMkLst>
        </pc:spChg>
        <pc:spChg chg="add mod">
          <ac:chgData name="CARLA VARGAS" userId="26d15861de3f251a" providerId="LiveId" clId="{1E80B67C-F2FF-4D89-AA1B-D620D9CF34E5}" dt="2021-03-29T01:30:07.116" v="925" actId="122"/>
          <ac:spMkLst>
            <pc:docMk/>
            <pc:sldMk cId="1291922634" sldId="369"/>
            <ac:spMk id="26" creationId="{E8D7F2AD-0A81-4BA3-9561-6A6D73673A77}"/>
          </ac:spMkLst>
        </pc:spChg>
        <pc:spChg chg="add mod">
          <ac:chgData name="CARLA VARGAS" userId="26d15861de3f251a" providerId="LiveId" clId="{1E80B67C-F2FF-4D89-AA1B-D620D9CF34E5}" dt="2021-03-29T01:29:52.991" v="921" actId="1076"/>
          <ac:spMkLst>
            <pc:docMk/>
            <pc:sldMk cId="1291922634" sldId="369"/>
            <ac:spMk id="27" creationId="{674B97FA-D972-431D-ABF8-CD68C8B8C60E}"/>
          </ac:spMkLst>
        </pc:spChg>
        <pc:spChg chg="add del mod">
          <ac:chgData name="CARLA VARGAS" userId="26d15861de3f251a" providerId="LiveId" clId="{1E80B67C-F2FF-4D89-AA1B-D620D9CF34E5}" dt="2021-03-29T01:29:37.566" v="916" actId="478"/>
          <ac:spMkLst>
            <pc:docMk/>
            <pc:sldMk cId="1291922634" sldId="369"/>
            <ac:spMk id="28" creationId="{48E7A093-124F-49A6-8F00-78F2286A6150}"/>
          </ac:spMkLst>
        </pc:spChg>
        <pc:picChg chg="del">
          <ac:chgData name="CARLA VARGAS" userId="26d15861de3f251a" providerId="LiveId" clId="{1E80B67C-F2FF-4D89-AA1B-D620D9CF34E5}" dt="2021-03-29T01:05:15.867" v="708" actId="478"/>
          <ac:picMkLst>
            <pc:docMk/>
            <pc:sldMk cId="1291922634" sldId="369"/>
            <ac:picMk id="1026" creationId="{D6CA908C-3D1F-4317-A185-DA33E4F718C4}"/>
          </ac:picMkLst>
        </pc:picChg>
        <pc:picChg chg="add mod">
          <ac:chgData name="CARLA VARGAS" userId="26d15861de3f251a" providerId="LiveId" clId="{1E80B67C-F2FF-4D89-AA1B-D620D9CF34E5}" dt="2021-03-29T01:32:12.713" v="985" actId="14100"/>
          <ac:picMkLst>
            <pc:docMk/>
            <pc:sldMk cId="1291922634" sldId="369"/>
            <ac:picMk id="2050" creationId="{A66D584C-0498-42DD-9C6C-A6C99451E141}"/>
          </ac:picMkLst>
        </pc:picChg>
        <pc:picChg chg="add del mod">
          <ac:chgData name="CARLA VARGAS" userId="26d15861de3f251a" providerId="LiveId" clId="{1E80B67C-F2FF-4D89-AA1B-D620D9CF34E5}" dt="2021-03-29T01:25:15.580" v="846" actId="478"/>
          <ac:picMkLst>
            <pc:docMk/>
            <pc:sldMk cId="1291922634" sldId="369"/>
            <ac:picMk id="2052" creationId="{49645213-08E2-4BD1-86D9-5FA8F25E45C2}"/>
          </ac:picMkLst>
        </pc:picChg>
      </pc:sldChg>
      <pc:sldChg chg="delSp modSp add mod">
        <pc:chgData name="CARLA VARGAS" userId="26d15861de3f251a" providerId="LiveId" clId="{1E80B67C-F2FF-4D89-AA1B-D620D9CF34E5}" dt="2021-03-29T01:43:55.690" v="1103" actId="1076"/>
        <pc:sldMkLst>
          <pc:docMk/>
          <pc:sldMk cId="2745953532" sldId="370"/>
        </pc:sldMkLst>
        <pc:spChg chg="del">
          <ac:chgData name="CARLA VARGAS" userId="26d15861de3f251a" providerId="LiveId" clId="{1E80B67C-F2FF-4D89-AA1B-D620D9CF34E5}" dt="2021-03-29T01:41:17.071" v="1061" actId="478"/>
          <ac:spMkLst>
            <pc:docMk/>
            <pc:sldMk cId="2745953532" sldId="370"/>
            <ac:spMk id="2" creationId="{00000000-0000-0000-0000-000000000000}"/>
          </ac:spMkLst>
        </pc:spChg>
        <pc:spChg chg="del">
          <ac:chgData name="CARLA VARGAS" userId="26d15861de3f251a" providerId="LiveId" clId="{1E80B67C-F2FF-4D89-AA1B-D620D9CF34E5}" dt="2021-03-29T01:41:19.877" v="1062" actId="478"/>
          <ac:spMkLst>
            <pc:docMk/>
            <pc:sldMk cId="2745953532" sldId="370"/>
            <ac:spMk id="4" creationId="{00000000-0000-0000-0000-000000000000}"/>
          </ac:spMkLst>
        </pc:spChg>
        <pc:spChg chg="mod">
          <ac:chgData name="CARLA VARGAS" userId="26d15861de3f251a" providerId="LiveId" clId="{1E80B67C-F2FF-4D89-AA1B-D620D9CF34E5}" dt="2021-03-29T01:43:27.394" v="1097" actId="14100"/>
          <ac:spMkLst>
            <pc:docMk/>
            <pc:sldMk cId="2745953532" sldId="370"/>
            <ac:spMk id="8" creationId="{00000000-0000-0000-0000-000000000000}"/>
          </ac:spMkLst>
        </pc:spChg>
        <pc:spChg chg="mod">
          <ac:chgData name="CARLA VARGAS" userId="26d15861de3f251a" providerId="LiveId" clId="{1E80B67C-F2FF-4D89-AA1B-D620D9CF34E5}" dt="2021-03-29T01:43:29.723" v="1098" actId="1076"/>
          <ac:spMkLst>
            <pc:docMk/>
            <pc:sldMk cId="2745953532" sldId="370"/>
            <ac:spMk id="13" creationId="{00000000-0000-0000-0000-000000000000}"/>
          </ac:spMkLst>
        </pc:spChg>
        <pc:spChg chg="mod">
          <ac:chgData name="CARLA VARGAS" userId="26d15861de3f251a" providerId="LiveId" clId="{1E80B67C-F2FF-4D89-AA1B-D620D9CF34E5}" dt="2021-03-29T01:43:55.690" v="1103" actId="1076"/>
          <ac:spMkLst>
            <pc:docMk/>
            <pc:sldMk cId="2745953532" sldId="370"/>
            <ac:spMk id="14" creationId="{00000000-0000-0000-0000-000000000000}"/>
          </ac:spMkLst>
        </pc:spChg>
        <pc:spChg chg="mod">
          <ac:chgData name="CARLA VARGAS" userId="26d15861de3f251a" providerId="LiveId" clId="{1E80B67C-F2FF-4D89-AA1B-D620D9CF34E5}" dt="2021-03-29T01:43:35.143" v="1099" actId="1076"/>
          <ac:spMkLst>
            <pc:docMk/>
            <pc:sldMk cId="2745953532" sldId="370"/>
            <ac:spMk id="18" creationId="{00000000-0000-0000-0000-000000000000}"/>
          </ac:spMkLst>
        </pc:spChg>
        <pc:spChg chg="mod">
          <ac:chgData name="CARLA VARGAS" userId="26d15861de3f251a" providerId="LiveId" clId="{1E80B67C-F2FF-4D89-AA1B-D620D9CF34E5}" dt="2021-03-29T01:43:41.531" v="1100" actId="1076"/>
          <ac:spMkLst>
            <pc:docMk/>
            <pc:sldMk cId="2745953532" sldId="370"/>
            <ac:spMk id="19" creationId="{00000000-0000-0000-0000-000000000000}"/>
          </ac:spMkLst>
        </pc:spChg>
        <pc:spChg chg="mod">
          <ac:chgData name="CARLA VARGAS" userId="26d15861de3f251a" providerId="LiveId" clId="{1E80B67C-F2FF-4D89-AA1B-D620D9CF34E5}" dt="2021-03-29T01:43:49.613" v="1102" actId="1076"/>
          <ac:spMkLst>
            <pc:docMk/>
            <pc:sldMk cId="2745953532" sldId="370"/>
            <ac:spMk id="20" creationId="{00000000-0000-0000-0000-000000000000}"/>
          </ac:spMkLst>
        </pc:spChg>
        <pc:spChg chg="mod">
          <ac:chgData name="CARLA VARGAS" userId="26d15861de3f251a" providerId="LiveId" clId="{1E80B67C-F2FF-4D89-AA1B-D620D9CF34E5}" dt="2021-03-29T01:43:45.570" v="1101" actId="1076"/>
          <ac:spMkLst>
            <pc:docMk/>
            <pc:sldMk cId="2745953532" sldId="370"/>
            <ac:spMk id="21" creationId="{00000000-0000-0000-0000-000000000000}"/>
          </ac:spMkLst>
        </pc:spChg>
        <pc:picChg chg="mod">
          <ac:chgData name="CARLA VARGAS" userId="26d15861de3f251a" providerId="LiveId" clId="{1E80B67C-F2FF-4D89-AA1B-D620D9CF34E5}" dt="2021-03-29T01:41:50.757" v="1072" actId="1076"/>
          <ac:picMkLst>
            <pc:docMk/>
            <pc:sldMk cId="2745953532" sldId="370"/>
            <ac:picMk id="11" creationId="{E8D5AD70-28A1-4A01-AE97-1F4CBFF4990F}"/>
          </ac:picMkLst>
        </pc:picChg>
        <pc:cxnChg chg="del">
          <ac:chgData name="CARLA VARGAS" userId="26d15861de3f251a" providerId="LiveId" clId="{1E80B67C-F2FF-4D89-AA1B-D620D9CF34E5}" dt="2021-03-29T01:41:21.530" v="1063" actId="478"/>
          <ac:cxnSpMkLst>
            <pc:docMk/>
            <pc:sldMk cId="2745953532" sldId="370"/>
            <ac:cxnSpMk id="9" creationId="{00000000-0000-0000-0000-000000000000}"/>
          </ac:cxnSpMkLst>
        </pc:cxnChg>
      </pc:sldChg>
      <pc:sldChg chg="addSp delSp modSp add mod">
        <pc:chgData name="CARLA VARGAS" userId="26d15861de3f251a" providerId="LiveId" clId="{1E80B67C-F2FF-4D89-AA1B-D620D9CF34E5}" dt="2021-04-13T01:25:24.724" v="2690" actId="20577"/>
        <pc:sldMkLst>
          <pc:docMk/>
          <pc:sldMk cId="1395440484" sldId="371"/>
        </pc:sldMkLst>
        <pc:spChg chg="del">
          <ac:chgData name="CARLA VARGAS" userId="26d15861de3f251a" providerId="LiveId" clId="{1E80B67C-F2FF-4D89-AA1B-D620D9CF34E5}" dt="2021-03-29T02:06:21.828" v="1592" actId="478"/>
          <ac:spMkLst>
            <pc:docMk/>
            <pc:sldMk cId="1395440484" sldId="371"/>
            <ac:spMk id="2" creationId="{9A814A51-08F3-416A-A8E6-E0FACB3A4DC2}"/>
          </ac:spMkLst>
        </pc:spChg>
        <pc:spChg chg="mod">
          <ac:chgData name="CARLA VARGAS" userId="26d15861de3f251a" providerId="LiveId" clId="{1E80B67C-F2FF-4D89-AA1B-D620D9CF34E5}" dt="2021-03-29T02:05:46.782" v="1581" actId="20577"/>
          <ac:spMkLst>
            <pc:docMk/>
            <pc:sldMk cId="1395440484" sldId="371"/>
            <ac:spMk id="3" creationId="{31D4E439-7AFE-41C2-9561-67F5879CAB86}"/>
          </ac:spMkLst>
        </pc:spChg>
        <pc:spChg chg="del">
          <ac:chgData name="CARLA VARGAS" userId="26d15861de3f251a" providerId="LiveId" clId="{1E80B67C-F2FF-4D89-AA1B-D620D9CF34E5}" dt="2021-03-29T02:05:49.846" v="1582" actId="478"/>
          <ac:spMkLst>
            <pc:docMk/>
            <pc:sldMk cId="1395440484" sldId="371"/>
            <ac:spMk id="5" creationId="{55F113E9-8844-4949-996B-6A5FF983566C}"/>
          </ac:spMkLst>
        </pc:spChg>
        <pc:spChg chg="del">
          <ac:chgData name="CARLA VARGAS" userId="26d15861de3f251a" providerId="LiveId" clId="{1E80B67C-F2FF-4D89-AA1B-D620D9CF34E5}" dt="2021-03-29T02:05:51.197" v="1583" actId="478"/>
          <ac:spMkLst>
            <pc:docMk/>
            <pc:sldMk cId="1395440484" sldId="371"/>
            <ac:spMk id="8" creationId="{119D9B84-F960-4513-A13A-CD6E5FCB9817}"/>
          </ac:spMkLst>
        </pc:spChg>
        <pc:spChg chg="del">
          <ac:chgData name="CARLA VARGAS" userId="26d15861de3f251a" providerId="LiveId" clId="{1E80B67C-F2FF-4D89-AA1B-D620D9CF34E5}" dt="2021-03-29T02:05:53.227" v="1584" actId="478"/>
          <ac:spMkLst>
            <pc:docMk/>
            <pc:sldMk cId="1395440484" sldId="371"/>
            <ac:spMk id="9" creationId="{FFBFCF41-5497-4573-AA54-B5E7AC05B179}"/>
          </ac:spMkLst>
        </pc:spChg>
        <pc:spChg chg="add mod">
          <ac:chgData name="CARLA VARGAS" userId="26d15861de3f251a" providerId="LiveId" clId="{1E80B67C-F2FF-4D89-AA1B-D620D9CF34E5}" dt="2021-03-29T02:07:32.519" v="1607" actId="1076"/>
          <ac:spMkLst>
            <pc:docMk/>
            <pc:sldMk cId="1395440484" sldId="371"/>
            <ac:spMk id="12" creationId="{A493D9AC-FDCE-4C71-B710-556AD76C9025}"/>
          </ac:spMkLst>
        </pc:spChg>
        <pc:spChg chg="add mod">
          <ac:chgData name="CARLA VARGAS" userId="26d15861de3f251a" providerId="LiveId" clId="{1E80B67C-F2FF-4D89-AA1B-D620D9CF34E5}" dt="2021-03-29T02:06:52.964" v="1598" actId="1076"/>
          <ac:spMkLst>
            <pc:docMk/>
            <pc:sldMk cId="1395440484" sldId="371"/>
            <ac:spMk id="13" creationId="{172A475C-8EC3-4120-9EF2-4E9FA86A6DE8}"/>
          </ac:spMkLst>
        </pc:spChg>
        <pc:graphicFrameChg chg="add mod modGraphic">
          <ac:chgData name="CARLA VARGAS" userId="26d15861de3f251a" providerId="LiveId" clId="{1E80B67C-F2FF-4D89-AA1B-D620D9CF34E5}" dt="2021-04-13T01:25:24.724" v="2690" actId="20577"/>
          <ac:graphicFrameMkLst>
            <pc:docMk/>
            <pc:sldMk cId="1395440484" sldId="371"/>
            <ac:graphicFrameMk id="14" creationId="{EE1E9F73-07F9-42BE-B40D-AB557261E6B8}"/>
          </ac:graphicFrameMkLst>
        </pc:graphicFrameChg>
      </pc:sldChg>
      <pc:sldChg chg="new del">
        <pc:chgData name="CARLA VARGAS" userId="26d15861de3f251a" providerId="LiveId" clId="{1E80B67C-F2FF-4D89-AA1B-D620D9CF34E5}" dt="2021-03-29T01:44:00.360" v="1105" actId="680"/>
        <pc:sldMkLst>
          <pc:docMk/>
          <pc:sldMk cId="2983231394" sldId="371"/>
        </pc:sldMkLst>
      </pc:sldChg>
      <pc:sldChg chg="addSp delSp modSp add mod modNotesTx">
        <pc:chgData name="CARLA VARGAS" userId="26d15861de3f251a" providerId="LiveId" clId="{1E80B67C-F2FF-4D89-AA1B-D620D9CF34E5}" dt="2021-04-13T01:38:29.086" v="2824" actId="20577"/>
        <pc:sldMkLst>
          <pc:docMk/>
          <pc:sldMk cId="492708923" sldId="372"/>
        </pc:sldMkLst>
        <pc:spChg chg="mod">
          <ac:chgData name="CARLA VARGAS" userId="26d15861de3f251a" providerId="LiveId" clId="{1E80B67C-F2FF-4D89-AA1B-D620D9CF34E5}" dt="2021-03-29T02:09:21.206" v="1638" actId="20577"/>
          <ac:spMkLst>
            <pc:docMk/>
            <pc:sldMk cId="492708923" sldId="372"/>
            <ac:spMk id="12" creationId="{A493D9AC-FDCE-4C71-B710-556AD76C9025}"/>
          </ac:spMkLst>
        </pc:spChg>
        <pc:spChg chg="del">
          <ac:chgData name="CARLA VARGAS" userId="26d15861de3f251a" providerId="LiveId" clId="{1E80B67C-F2FF-4D89-AA1B-D620D9CF34E5}" dt="2021-03-29T02:09:32.605" v="1639" actId="478"/>
          <ac:spMkLst>
            <pc:docMk/>
            <pc:sldMk cId="492708923" sldId="372"/>
            <ac:spMk id="13" creationId="{172A475C-8EC3-4120-9EF2-4E9FA86A6DE8}"/>
          </ac:spMkLst>
        </pc:spChg>
        <pc:spChg chg="add mod">
          <ac:chgData name="CARLA VARGAS" userId="26d15861de3f251a" providerId="LiveId" clId="{1E80B67C-F2FF-4D89-AA1B-D620D9CF34E5}" dt="2021-03-29T02:09:37.212" v="1641" actId="1076"/>
          <ac:spMkLst>
            <pc:docMk/>
            <pc:sldMk cId="492708923" sldId="372"/>
            <ac:spMk id="18" creationId="{797D159A-9755-409D-AF6E-953B1B3808F7}"/>
          </ac:spMkLst>
        </pc:spChg>
        <pc:graphicFrameChg chg="del">
          <ac:chgData name="CARLA VARGAS" userId="26d15861de3f251a" providerId="LiveId" clId="{1E80B67C-F2FF-4D89-AA1B-D620D9CF34E5}" dt="2021-03-29T02:08:17.202" v="1615" actId="478"/>
          <ac:graphicFrameMkLst>
            <pc:docMk/>
            <pc:sldMk cId="492708923" sldId="372"/>
            <ac:graphicFrameMk id="14" creationId="{EE1E9F73-07F9-42BE-B40D-AB557261E6B8}"/>
          </ac:graphicFrameMkLst>
        </pc:graphicFrameChg>
        <pc:graphicFrameChg chg="add mod modGraphic">
          <ac:chgData name="CARLA VARGAS" userId="26d15861de3f251a" providerId="LiveId" clId="{1E80B67C-F2FF-4D89-AA1B-D620D9CF34E5}" dt="2021-04-13T01:25:29.820" v="2702" actId="20577"/>
          <ac:graphicFrameMkLst>
            <pc:docMk/>
            <pc:sldMk cId="492708923" sldId="372"/>
            <ac:graphicFrameMk id="15" creationId="{74003920-AABA-4BA8-9C2A-2CC55C1C00F1}"/>
          </ac:graphicFrameMkLst>
        </pc:graphicFrameChg>
      </pc:sldChg>
      <pc:sldChg chg="new del">
        <pc:chgData name="CARLA VARGAS" userId="26d15861de3f251a" providerId="LiveId" clId="{1E80B67C-F2FF-4D89-AA1B-D620D9CF34E5}" dt="2021-03-29T02:07:48.383" v="1610" actId="680"/>
        <pc:sldMkLst>
          <pc:docMk/>
          <pc:sldMk cId="2892149053" sldId="372"/>
        </pc:sldMkLst>
      </pc:sldChg>
      <pc:sldChg chg="addSp delSp modSp add mod">
        <pc:chgData name="CARLA VARGAS" userId="26d15861de3f251a" providerId="LiveId" clId="{1E80B67C-F2FF-4D89-AA1B-D620D9CF34E5}" dt="2021-04-13T01:38:55.164" v="2836" actId="20577"/>
        <pc:sldMkLst>
          <pc:docMk/>
          <pc:sldMk cId="1733135100" sldId="373"/>
        </pc:sldMkLst>
        <pc:spChg chg="mod">
          <ac:chgData name="CARLA VARGAS" userId="26d15861de3f251a" providerId="LiveId" clId="{1E80B67C-F2FF-4D89-AA1B-D620D9CF34E5}" dt="2021-03-29T02:10:45.491" v="1658" actId="20577"/>
          <ac:spMkLst>
            <pc:docMk/>
            <pc:sldMk cId="1733135100" sldId="373"/>
            <ac:spMk id="12" creationId="{A493D9AC-FDCE-4C71-B710-556AD76C9025}"/>
          </ac:spMkLst>
        </pc:spChg>
        <pc:graphicFrameChg chg="del">
          <ac:chgData name="CARLA VARGAS" userId="26d15861de3f251a" providerId="LiveId" clId="{1E80B67C-F2FF-4D89-AA1B-D620D9CF34E5}" dt="2021-03-29T02:09:54.436" v="1642" actId="478"/>
          <ac:graphicFrameMkLst>
            <pc:docMk/>
            <pc:sldMk cId="1733135100" sldId="373"/>
            <ac:graphicFrameMk id="14" creationId="{EE1E9F73-07F9-42BE-B40D-AB557261E6B8}"/>
          </ac:graphicFrameMkLst>
        </pc:graphicFrameChg>
        <pc:graphicFrameChg chg="add mod modGraphic">
          <ac:chgData name="CARLA VARGAS" userId="26d15861de3f251a" providerId="LiveId" clId="{1E80B67C-F2FF-4D89-AA1B-D620D9CF34E5}" dt="2021-04-13T01:38:55.164" v="2836" actId="20577"/>
          <ac:graphicFrameMkLst>
            <pc:docMk/>
            <pc:sldMk cId="1733135100" sldId="373"/>
            <ac:graphicFrameMk id="15" creationId="{9DE082B3-2660-4D6A-9B96-A2BA151553B2}"/>
          </ac:graphicFrameMkLst>
        </pc:graphicFrameChg>
      </pc:sldChg>
      <pc:sldChg chg="addSp delSp modSp add mod">
        <pc:chgData name="CARLA VARGAS" userId="26d15861de3f251a" providerId="LiveId" clId="{1E80B67C-F2FF-4D89-AA1B-D620D9CF34E5}" dt="2021-03-29T02:17:04.552" v="1698"/>
        <pc:sldMkLst>
          <pc:docMk/>
          <pc:sldMk cId="214661012" sldId="374"/>
        </pc:sldMkLst>
        <pc:spChg chg="del">
          <ac:chgData name="CARLA VARGAS" userId="26d15861de3f251a" providerId="LiveId" clId="{1E80B67C-F2FF-4D89-AA1B-D620D9CF34E5}" dt="2021-03-29T02:13:08.738" v="1674" actId="478"/>
          <ac:spMkLst>
            <pc:docMk/>
            <pc:sldMk cId="214661012" sldId="374"/>
            <ac:spMk id="12" creationId="{A493D9AC-FDCE-4C71-B710-556AD76C9025}"/>
          </ac:spMkLst>
        </pc:spChg>
        <pc:spChg chg="del">
          <ac:chgData name="CARLA VARGAS" userId="26d15861de3f251a" providerId="LiveId" clId="{1E80B67C-F2FF-4D89-AA1B-D620D9CF34E5}" dt="2021-03-29T02:13:06.372" v="1673" actId="478"/>
          <ac:spMkLst>
            <pc:docMk/>
            <pc:sldMk cId="214661012" sldId="374"/>
            <ac:spMk id="13" creationId="{172A475C-8EC3-4120-9EF2-4E9FA86A6DE8}"/>
          </ac:spMkLst>
        </pc:spChg>
        <pc:spChg chg="add del mod">
          <ac:chgData name="CARLA VARGAS" userId="26d15861de3f251a" providerId="LiveId" clId="{1E80B67C-F2FF-4D89-AA1B-D620D9CF34E5}" dt="2021-03-29T02:17:04.552" v="1698"/>
          <ac:spMkLst>
            <pc:docMk/>
            <pc:sldMk cId="214661012" sldId="374"/>
            <ac:spMk id="18" creationId="{90EB91AB-7301-4D0F-999E-9DD5F280985F}"/>
          </ac:spMkLst>
        </pc:spChg>
        <pc:spChg chg="add mod">
          <ac:chgData name="CARLA VARGAS" userId="26d15861de3f251a" providerId="LiveId" clId="{1E80B67C-F2FF-4D89-AA1B-D620D9CF34E5}" dt="2021-03-29T02:17:03.699" v="1696" actId="1076"/>
          <ac:spMkLst>
            <pc:docMk/>
            <pc:sldMk cId="214661012" sldId="374"/>
            <ac:spMk id="19" creationId="{4A5A3CB5-D68F-411B-B591-054175BA764A}"/>
          </ac:spMkLst>
        </pc:spChg>
        <pc:graphicFrameChg chg="add mod modGraphic">
          <ac:chgData name="CARLA VARGAS" userId="26d15861de3f251a" providerId="LiveId" clId="{1E80B67C-F2FF-4D89-AA1B-D620D9CF34E5}" dt="2021-03-29T02:13:19.015" v="1676" actId="1076"/>
          <ac:graphicFrameMkLst>
            <pc:docMk/>
            <pc:sldMk cId="214661012" sldId="374"/>
            <ac:graphicFrameMk id="14" creationId="{EAA25B6A-1535-47BA-B542-7BFADAE13342}"/>
          </ac:graphicFrameMkLst>
        </pc:graphicFrameChg>
        <pc:graphicFrameChg chg="del">
          <ac:chgData name="CARLA VARGAS" userId="26d15861de3f251a" providerId="LiveId" clId="{1E80B67C-F2FF-4D89-AA1B-D620D9CF34E5}" dt="2021-03-29T02:12:40.761" v="1667" actId="478"/>
          <ac:graphicFrameMkLst>
            <pc:docMk/>
            <pc:sldMk cId="214661012" sldId="374"/>
            <ac:graphicFrameMk id="15" creationId="{9DE082B3-2660-4D6A-9B96-A2BA151553B2}"/>
          </ac:graphicFrameMkLst>
        </pc:graphicFrameChg>
      </pc:sldChg>
      <pc:sldChg chg="addSp delSp modSp add mod modNotesTx">
        <pc:chgData name="CARLA VARGAS" userId="26d15861de3f251a" providerId="LiveId" clId="{1E80B67C-F2FF-4D89-AA1B-D620D9CF34E5}" dt="2021-04-13T01:13:23.643" v="2678" actId="20577"/>
        <pc:sldMkLst>
          <pc:docMk/>
          <pc:sldMk cId="1401843683" sldId="375"/>
        </pc:sldMkLst>
        <pc:spChg chg="mod">
          <ac:chgData name="CARLA VARGAS" userId="26d15861de3f251a" providerId="LiveId" clId="{1E80B67C-F2FF-4D89-AA1B-D620D9CF34E5}" dt="2021-04-13T01:13:23.643" v="2678" actId="20577"/>
          <ac:spMkLst>
            <pc:docMk/>
            <pc:sldMk cId="1401843683" sldId="375"/>
            <ac:spMk id="3" creationId="{31D4E439-7AFE-41C2-9561-67F5879CAB86}"/>
          </ac:spMkLst>
        </pc:spChg>
        <pc:spChg chg="add mod">
          <ac:chgData name="CARLA VARGAS" userId="26d15861de3f251a" providerId="LiveId" clId="{1E80B67C-F2FF-4D89-AA1B-D620D9CF34E5}" dt="2021-03-29T02:23:03.672" v="1767" actId="20577"/>
          <ac:spMkLst>
            <pc:docMk/>
            <pc:sldMk cId="1401843683" sldId="375"/>
            <ac:spMk id="13" creationId="{D90765FD-C98B-4512-9FF9-7167AFEF8A31}"/>
          </ac:spMkLst>
        </pc:spChg>
        <pc:spChg chg="mod">
          <ac:chgData name="CARLA VARGAS" userId="26d15861de3f251a" providerId="LiveId" clId="{1E80B67C-F2FF-4D89-AA1B-D620D9CF34E5}" dt="2021-03-29T02:21:38.839" v="1742" actId="1076"/>
          <ac:spMkLst>
            <pc:docMk/>
            <pc:sldMk cId="1401843683" sldId="375"/>
            <ac:spMk id="19" creationId="{4A5A3CB5-D68F-411B-B591-054175BA764A}"/>
          </ac:spMkLst>
        </pc:spChg>
        <pc:graphicFrameChg chg="add mod modGraphic">
          <ac:chgData name="CARLA VARGAS" userId="26d15861de3f251a" providerId="LiveId" clId="{1E80B67C-F2FF-4D89-AA1B-D620D9CF34E5}" dt="2021-04-08T01:34:41.837" v="2535" actId="255"/>
          <ac:graphicFrameMkLst>
            <pc:docMk/>
            <pc:sldMk cId="1401843683" sldId="375"/>
            <ac:graphicFrameMk id="10" creationId="{B20378EB-0A74-4E05-936C-753F1752728A}"/>
          </ac:graphicFrameMkLst>
        </pc:graphicFrameChg>
        <pc:graphicFrameChg chg="add mod modGraphic">
          <ac:chgData name="CARLA VARGAS" userId="26d15861de3f251a" providerId="LiveId" clId="{1E80B67C-F2FF-4D89-AA1B-D620D9CF34E5}" dt="2021-04-08T01:34:55.486" v="2536" actId="113"/>
          <ac:graphicFrameMkLst>
            <pc:docMk/>
            <pc:sldMk cId="1401843683" sldId="375"/>
            <ac:graphicFrameMk id="12" creationId="{5C8F5984-B2A3-4D30-98AC-CB9069D7A0BE}"/>
          </ac:graphicFrameMkLst>
        </pc:graphicFrameChg>
        <pc:graphicFrameChg chg="del">
          <ac:chgData name="CARLA VARGAS" userId="26d15861de3f251a" providerId="LiveId" clId="{1E80B67C-F2FF-4D89-AA1B-D620D9CF34E5}" dt="2021-03-29T02:18:26.938" v="1724" actId="478"/>
          <ac:graphicFrameMkLst>
            <pc:docMk/>
            <pc:sldMk cId="1401843683" sldId="375"/>
            <ac:graphicFrameMk id="14" creationId="{EAA25B6A-1535-47BA-B542-7BFADAE13342}"/>
          </ac:graphicFrameMkLst>
        </pc:graphicFrameChg>
      </pc:sldChg>
      <pc:sldChg chg="new del">
        <pc:chgData name="CARLA VARGAS" userId="26d15861de3f251a" providerId="LiveId" clId="{1E80B67C-F2FF-4D89-AA1B-D620D9CF34E5}" dt="2021-04-05T02:22:54.672" v="2179" actId="47"/>
        <pc:sldMkLst>
          <pc:docMk/>
          <pc:sldMk cId="54184925" sldId="376"/>
        </pc:sldMkLst>
      </pc:sldChg>
      <pc:sldChg chg="addSp delSp modSp add mod">
        <pc:chgData name="CARLA VARGAS" userId="26d15861de3f251a" providerId="LiveId" clId="{1E80B67C-F2FF-4D89-AA1B-D620D9CF34E5}" dt="2021-04-08T01:12:18.501" v="2359" actId="1076"/>
        <pc:sldMkLst>
          <pc:docMk/>
          <pc:sldMk cId="2320649966" sldId="377"/>
        </pc:sldMkLst>
        <pc:spChg chg="mod">
          <ac:chgData name="CARLA VARGAS" userId="26d15861de3f251a" providerId="LiveId" clId="{1E80B67C-F2FF-4D89-AA1B-D620D9CF34E5}" dt="2021-04-08T01:06:54.269" v="2309" actId="20577"/>
          <ac:spMkLst>
            <pc:docMk/>
            <pc:sldMk cId="2320649966" sldId="377"/>
            <ac:spMk id="3" creationId="{31D4E439-7AFE-41C2-9561-67F5879CAB86}"/>
          </ac:spMkLst>
        </pc:spChg>
        <pc:spChg chg="add del mod ord">
          <ac:chgData name="CARLA VARGAS" userId="26d15861de3f251a" providerId="LiveId" clId="{1E80B67C-F2FF-4D89-AA1B-D620D9CF34E5}" dt="2021-04-08T01:11:56.912" v="2352" actId="478"/>
          <ac:spMkLst>
            <pc:docMk/>
            <pc:sldMk cId="2320649966" sldId="377"/>
            <ac:spMk id="4" creationId="{488BE1D6-2537-48DA-937B-A0318BBD3649}"/>
          </ac:spMkLst>
        </pc:spChg>
        <pc:spChg chg="add del mod">
          <ac:chgData name="CARLA VARGAS" userId="26d15861de3f251a" providerId="LiveId" clId="{1E80B67C-F2FF-4D89-AA1B-D620D9CF34E5}" dt="2021-04-08T01:09:34.387" v="2324" actId="478"/>
          <ac:spMkLst>
            <pc:docMk/>
            <pc:sldMk cId="2320649966" sldId="377"/>
            <ac:spMk id="5" creationId="{BDCD38D8-3A63-4F08-9A6D-498BD1AEE14E}"/>
          </ac:spMkLst>
        </pc:spChg>
        <pc:spChg chg="add del mod">
          <ac:chgData name="CARLA VARGAS" userId="26d15861de3f251a" providerId="LiveId" clId="{1E80B67C-F2FF-4D89-AA1B-D620D9CF34E5}" dt="2021-04-08T01:11:55.767" v="2351" actId="478"/>
          <ac:spMkLst>
            <pc:docMk/>
            <pc:sldMk cId="2320649966" sldId="377"/>
            <ac:spMk id="8" creationId="{E3DA53B1-9A9F-4AD8-96C8-2FB3FF7EE79F}"/>
          </ac:spMkLst>
        </pc:spChg>
        <pc:spChg chg="del">
          <ac:chgData name="CARLA VARGAS" userId="26d15861de3f251a" providerId="LiveId" clId="{1E80B67C-F2FF-4D89-AA1B-D620D9CF34E5}" dt="2021-04-05T02:27:02.852" v="2185" actId="478"/>
          <ac:spMkLst>
            <pc:docMk/>
            <pc:sldMk cId="2320649966" sldId="377"/>
            <ac:spMk id="8" creationId="{EB3195D8-8DA5-4460-8154-57DB57BE4D91}"/>
          </ac:spMkLst>
        </pc:spChg>
        <pc:spChg chg="del">
          <ac:chgData name="CARLA VARGAS" userId="26d15861de3f251a" providerId="LiveId" clId="{1E80B67C-F2FF-4D89-AA1B-D620D9CF34E5}" dt="2021-04-08T01:11:58.719" v="2353" actId="478"/>
          <ac:spMkLst>
            <pc:docMk/>
            <pc:sldMk cId="2320649966" sldId="377"/>
            <ac:spMk id="9" creationId="{431E692F-1E2B-4B95-B1EE-F16739F3B9A2}"/>
          </ac:spMkLst>
        </pc:spChg>
        <pc:spChg chg="del">
          <ac:chgData name="CARLA VARGAS" userId="26d15861de3f251a" providerId="LiveId" clId="{1E80B67C-F2FF-4D89-AA1B-D620D9CF34E5}" dt="2021-04-05T02:26:58.764" v="2182" actId="478"/>
          <ac:spMkLst>
            <pc:docMk/>
            <pc:sldMk cId="2320649966" sldId="377"/>
            <ac:spMk id="12" creationId="{84F1E3DF-9145-4EFB-BC26-D96226E7CA48}"/>
          </ac:spMkLst>
        </pc:spChg>
        <pc:spChg chg="del mod">
          <ac:chgData name="CARLA VARGAS" userId="26d15861de3f251a" providerId="LiveId" clId="{1E80B67C-F2FF-4D89-AA1B-D620D9CF34E5}" dt="2021-04-05T02:27:01.271" v="2184" actId="478"/>
          <ac:spMkLst>
            <pc:docMk/>
            <pc:sldMk cId="2320649966" sldId="377"/>
            <ac:spMk id="13" creationId="{59D5DB1B-3FFF-4E63-95CF-4C0D7CFE66A7}"/>
          </ac:spMkLst>
        </pc:spChg>
        <pc:spChg chg="add del mod">
          <ac:chgData name="CARLA VARGAS" userId="26d15861de3f251a" providerId="LiveId" clId="{1E80B67C-F2FF-4D89-AA1B-D620D9CF34E5}" dt="2021-04-08T01:12:03.092" v="2354" actId="478"/>
          <ac:spMkLst>
            <pc:docMk/>
            <pc:sldMk cId="2320649966" sldId="377"/>
            <ac:spMk id="14" creationId="{2F060A3C-9D17-47B5-A6F6-A712A741B95E}"/>
          </ac:spMkLst>
        </pc:spChg>
        <pc:spChg chg="add del mod">
          <ac:chgData name="CARLA VARGAS" userId="26d15861de3f251a" providerId="LiveId" clId="{1E80B67C-F2FF-4D89-AA1B-D620D9CF34E5}" dt="2021-04-08T01:11:54.634" v="2350" actId="478"/>
          <ac:spMkLst>
            <pc:docMk/>
            <pc:sldMk cId="2320649966" sldId="377"/>
            <ac:spMk id="15" creationId="{43109BCF-A56C-4BD1-B63F-D09C503BC09D}"/>
          </ac:spMkLst>
        </pc:spChg>
        <pc:spChg chg="add del mod">
          <ac:chgData name="CARLA VARGAS" userId="26d15861de3f251a" providerId="LiveId" clId="{1E80B67C-F2FF-4D89-AA1B-D620D9CF34E5}" dt="2021-04-08T01:11:08.970" v="2345" actId="478"/>
          <ac:spMkLst>
            <pc:docMk/>
            <pc:sldMk cId="2320649966" sldId="377"/>
            <ac:spMk id="18" creationId="{183D5D29-6E00-4366-9C3A-3D5FD381A06F}"/>
          </ac:spMkLst>
        </pc:spChg>
        <pc:graphicFrameChg chg="del">
          <ac:chgData name="CARLA VARGAS" userId="26d15861de3f251a" providerId="LiveId" clId="{1E80B67C-F2FF-4D89-AA1B-D620D9CF34E5}" dt="2021-04-05T02:26:54.813" v="2180" actId="478"/>
          <ac:graphicFrameMkLst>
            <pc:docMk/>
            <pc:sldMk cId="2320649966" sldId="377"/>
            <ac:graphicFrameMk id="4" creationId="{A7FA3FED-5104-4A2E-8133-10B5927E0E50}"/>
          </ac:graphicFrameMkLst>
        </pc:graphicFrameChg>
        <pc:graphicFrameChg chg="del">
          <ac:chgData name="CARLA VARGAS" userId="26d15861de3f251a" providerId="LiveId" clId="{1E80B67C-F2FF-4D89-AA1B-D620D9CF34E5}" dt="2021-04-05T02:26:57.190" v="2181" actId="478"/>
          <ac:graphicFrameMkLst>
            <pc:docMk/>
            <pc:sldMk cId="2320649966" sldId="377"/>
            <ac:graphicFrameMk id="15" creationId="{37126944-E02C-4FE4-AFEB-867B08505262}"/>
          </ac:graphicFrameMkLst>
        </pc:graphicFrameChg>
        <pc:picChg chg="add del mod">
          <ac:chgData name="CARLA VARGAS" userId="26d15861de3f251a" providerId="LiveId" clId="{1E80B67C-F2FF-4D89-AA1B-D620D9CF34E5}" dt="2021-04-08T01:11:52.510" v="2349" actId="478"/>
          <ac:picMkLst>
            <pc:docMk/>
            <pc:sldMk cId="2320649966" sldId="377"/>
            <ac:picMk id="10" creationId="{B9495E92-5D3D-467F-B86D-CBF03FEF4BBF}"/>
          </ac:picMkLst>
        </pc:picChg>
        <pc:picChg chg="add mod">
          <ac:chgData name="CARLA VARGAS" userId="26d15861de3f251a" providerId="LiveId" clId="{1E80B67C-F2FF-4D89-AA1B-D620D9CF34E5}" dt="2021-04-08T01:12:18.501" v="2359" actId="1076"/>
          <ac:picMkLst>
            <pc:docMk/>
            <pc:sldMk cId="2320649966" sldId="377"/>
            <ac:picMk id="13" creationId="{9DA8B336-0A18-4521-B6A1-1996C76BBD09}"/>
          </ac:picMkLst>
        </pc:picChg>
      </pc:sldChg>
      <pc:sldChg chg="delSp modSp add mod">
        <pc:chgData name="CARLA VARGAS" userId="26d15861de3f251a" providerId="LiveId" clId="{1E80B67C-F2FF-4D89-AA1B-D620D9CF34E5}" dt="2021-04-08T01:04:25.616" v="2301" actId="14100"/>
        <pc:sldMkLst>
          <pc:docMk/>
          <pc:sldMk cId="2589261824" sldId="378"/>
        </pc:sldMkLst>
        <pc:spChg chg="mod">
          <ac:chgData name="CARLA VARGAS" userId="26d15861de3f251a" providerId="LiveId" clId="{1E80B67C-F2FF-4D89-AA1B-D620D9CF34E5}" dt="2021-04-08T01:03:39.440" v="2300" actId="20577"/>
          <ac:spMkLst>
            <pc:docMk/>
            <pc:sldMk cId="2589261824" sldId="378"/>
            <ac:spMk id="3" creationId="{31D4E439-7AFE-41C2-9561-67F5879CAB86}"/>
          </ac:spMkLst>
        </pc:spChg>
        <pc:spChg chg="del">
          <ac:chgData name="CARLA VARGAS" userId="26d15861de3f251a" providerId="LiveId" clId="{1E80B67C-F2FF-4D89-AA1B-D620D9CF34E5}" dt="2021-04-08T01:02:52.747" v="2252" actId="478"/>
          <ac:spMkLst>
            <pc:docMk/>
            <pc:sldMk cId="2589261824" sldId="378"/>
            <ac:spMk id="8" creationId="{EB3195D8-8DA5-4460-8154-57DB57BE4D91}"/>
          </ac:spMkLst>
        </pc:spChg>
        <pc:spChg chg="del">
          <ac:chgData name="CARLA VARGAS" userId="26d15861de3f251a" providerId="LiveId" clId="{1E80B67C-F2FF-4D89-AA1B-D620D9CF34E5}" dt="2021-04-08T01:02:54.127" v="2253" actId="478"/>
          <ac:spMkLst>
            <pc:docMk/>
            <pc:sldMk cId="2589261824" sldId="378"/>
            <ac:spMk id="12" creationId="{84F1E3DF-9145-4EFB-BC26-D96226E7CA48}"/>
          </ac:spMkLst>
        </pc:spChg>
        <pc:spChg chg="del">
          <ac:chgData name="CARLA VARGAS" userId="26d15861de3f251a" providerId="LiveId" clId="{1E80B67C-F2FF-4D89-AA1B-D620D9CF34E5}" dt="2021-04-08T01:03:02.452" v="2254" actId="478"/>
          <ac:spMkLst>
            <pc:docMk/>
            <pc:sldMk cId="2589261824" sldId="378"/>
            <ac:spMk id="13" creationId="{59D5DB1B-3FFF-4E63-95CF-4C0D7CFE66A7}"/>
          </ac:spMkLst>
        </pc:spChg>
        <pc:picChg chg="mod">
          <ac:chgData name="CARLA VARGAS" userId="26d15861de3f251a" providerId="LiveId" clId="{1E80B67C-F2FF-4D89-AA1B-D620D9CF34E5}" dt="2021-04-08T01:03:18.889" v="2260" actId="1076"/>
          <ac:picMkLst>
            <pc:docMk/>
            <pc:sldMk cId="2589261824" sldId="378"/>
            <ac:picMk id="10" creationId="{E5160BF2-92FD-4FC7-BE82-8D97BE8D0DFB}"/>
          </ac:picMkLst>
        </pc:picChg>
        <pc:picChg chg="mod">
          <ac:chgData name="CARLA VARGAS" userId="26d15861de3f251a" providerId="LiveId" clId="{1E80B67C-F2FF-4D89-AA1B-D620D9CF34E5}" dt="2021-04-08T01:04:25.616" v="2301" actId="14100"/>
          <ac:picMkLst>
            <pc:docMk/>
            <pc:sldMk cId="2589261824" sldId="378"/>
            <ac:picMk id="18" creationId="{656356F5-7FD4-46D3-8F05-2C82DA5A9524}"/>
          </ac:picMkLst>
        </pc:picChg>
      </pc:sldChg>
      <pc:sldChg chg="delSp modSp add mod">
        <pc:chgData name="CARLA VARGAS" userId="26d15861de3f251a" providerId="LiveId" clId="{1E80B67C-F2FF-4D89-AA1B-D620D9CF34E5}" dt="2021-04-08T01:13:37.250" v="2380" actId="20577"/>
        <pc:sldMkLst>
          <pc:docMk/>
          <pc:sldMk cId="3456738508" sldId="379"/>
        </pc:sldMkLst>
        <pc:spChg chg="mod">
          <ac:chgData name="CARLA VARGAS" userId="26d15861de3f251a" providerId="LiveId" clId="{1E80B67C-F2FF-4D89-AA1B-D620D9CF34E5}" dt="2021-04-08T01:13:37.250" v="2380" actId="20577"/>
          <ac:spMkLst>
            <pc:docMk/>
            <pc:sldMk cId="3456738508" sldId="379"/>
            <ac:spMk id="6" creationId="{A7C30747-6C30-4D4A-A17A-D5B38A2D44BA}"/>
          </ac:spMkLst>
        </pc:spChg>
        <pc:graphicFrameChg chg="del">
          <ac:chgData name="CARLA VARGAS" userId="26d15861de3f251a" providerId="LiveId" clId="{1E80B67C-F2FF-4D89-AA1B-D620D9CF34E5}" dt="2021-04-08T01:13:09.649" v="2361" actId="478"/>
          <ac:graphicFrameMkLst>
            <pc:docMk/>
            <pc:sldMk cId="3456738508" sldId="379"/>
            <ac:graphicFrameMk id="12" creationId="{00000000-0000-0000-0000-000000000000}"/>
          </ac:graphicFrameMkLst>
        </pc:graphicFrameChg>
        <pc:graphicFrameChg chg="del">
          <ac:chgData name="CARLA VARGAS" userId="26d15861de3f251a" providerId="LiveId" clId="{1E80B67C-F2FF-4D89-AA1B-D620D9CF34E5}" dt="2021-04-08T01:13:22.531" v="2362" actId="478"/>
          <ac:graphicFrameMkLst>
            <pc:docMk/>
            <pc:sldMk cId="3456738508" sldId="379"/>
            <ac:graphicFrameMk id="13" creationId="{00000000-0000-0000-0000-000000000000}"/>
          </ac:graphicFrameMkLst>
        </pc:graphicFrameChg>
        <pc:graphicFrameChg chg="del">
          <ac:chgData name="CARLA VARGAS" userId="26d15861de3f251a" providerId="LiveId" clId="{1E80B67C-F2FF-4D89-AA1B-D620D9CF34E5}" dt="2021-04-08T01:13:26.538" v="2365" actId="478"/>
          <ac:graphicFrameMkLst>
            <pc:docMk/>
            <pc:sldMk cId="3456738508" sldId="379"/>
            <ac:graphicFrameMk id="14" creationId="{00000000-0000-0000-0000-000000000000}"/>
          </ac:graphicFrameMkLst>
        </pc:graphicFrameChg>
        <pc:graphicFrameChg chg="del mod">
          <ac:chgData name="CARLA VARGAS" userId="26d15861de3f251a" providerId="LiveId" clId="{1E80B67C-F2FF-4D89-AA1B-D620D9CF34E5}" dt="2021-04-08T01:13:24.489" v="2364" actId="478"/>
          <ac:graphicFrameMkLst>
            <pc:docMk/>
            <pc:sldMk cId="3456738508" sldId="379"/>
            <ac:graphicFrameMk id="15" creationId="{00000000-0000-0000-0000-000000000000}"/>
          </ac:graphicFrameMkLst>
        </pc:graphicFrameChg>
      </pc:sldChg>
      <pc:sldChg chg="delSp modSp add mod">
        <pc:chgData name="CARLA VARGAS" userId="26d15861de3f251a" providerId="LiveId" clId="{1E80B67C-F2FF-4D89-AA1B-D620D9CF34E5}" dt="2021-04-08T01:32:26.777" v="2529" actId="14100"/>
        <pc:sldMkLst>
          <pc:docMk/>
          <pc:sldMk cId="3691152905" sldId="380"/>
        </pc:sldMkLst>
        <pc:graphicFrameChg chg="del">
          <ac:chgData name="CARLA VARGAS" userId="26d15861de3f251a" providerId="LiveId" clId="{1E80B67C-F2FF-4D89-AA1B-D620D9CF34E5}" dt="2021-04-08T01:30:08.253" v="2485" actId="478"/>
          <ac:graphicFrameMkLst>
            <pc:docMk/>
            <pc:sldMk cId="3691152905" sldId="380"/>
            <ac:graphicFrameMk id="12" creationId="{00000000-0000-0000-0000-000000000000}"/>
          </ac:graphicFrameMkLst>
        </pc:graphicFrameChg>
        <pc:graphicFrameChg chg="del">
          <ac:chgData name="CARLA VARGAS" userId="26d15861de3f251a" providerId="LiveId" clId="{1E80B67C-F2FF-4D89-AA1B-D620D9CF34E5}" dt="2021-04-08T01:30:10.180" v="2486" actId="478"/>
          <ac:graphicFrameMkLst>
            <pc:docMk/>
            <pc:sldMk cId="3691152905" sldId="380"/>
            <ac:graphicFrameMk id="13" creationId="{00000000-0000-0000-0000-000000000000}"/>
          </ac:graphicFrameMkLst>
        </pc:graphicFrameChg>
        <pc:graphicFrameChg chg="mod">
          <ac:chgData name="CARLA VARGAS" userId="26d15861de3f251a" providerId="LiveId" clId="{1E80B67C-F2FF-4D89-AA1B-D620D9CF34E5}" dt="2021-04-08T01:32:23.544" v="2528" actId="14100"/>
          <ac:graphicFrameMkLst>
            <pc:docMk/>
            <pc:sldMk cId="3691152905" sldId="380"/>
            <ac:graphicFrameMk id="14" creationId="{00000000-0000-0000-0000-000000000000}"/>
          </ac:graphicFrameMkLst>
        </pc:graphicFrameChg>
        <pc:graphicFrameChg chg="mod">
          <ac:chgData name="CARLA VARGAS" userId="26d15861de3f251a" providerId="LiveId" clId="{1E80B67C-F2FF-4D89-AA1B-D620D9CF34E5}" dt="2021-04-08T01:32:26.777" v="2529" actId="14100"/>
          <ac:graphicFrameMkLst>
            <pc:docMk/>
            <pc:sldMk cId="3691152905" sldId="380"/>
            <ac:graphicFrameMk id="15" creationId="{00000000-0000-0000-0000-000000000000}"/>
          </ac:graphicFrameMkLst>
        </pc:graphicFrameChg>
      </pc:sldChg>
      <pc:sldChg chg="delSp modSp add mod">
        <pc:chgData name="CARLA VARGAS" userId="26d15861de3f251a" providerId="LiveId" clId="{1E80B67C-F2FF-4D89-AA1B-D620D9CF34E5}" dt="2021-04-08T01:38:01.685" v="2579" actId="1076"/>
        <pc:sldMkLst>
          <pc:docMk/>
          <pc:sldMk cId="1435260402" sldId="381"/>
        </pc:sldMkLst>
        <pc:spChg chg="mod">
          <ac:chgData name="CARLA VARGAS" userId="26d15861de3f251a" providerId="LiveId" clId="{1E80B67C-F2FF-4D89-AA1B-D620D9CF34E5}" dt="2021-04-08T01:38:01.685" v="2579" actId="1076"/>
          <ac:spMkLst>
            <pc:docMk/>
            <pc:sldMk cId="1435260402" sldId="381"/>
            <ac:spMk id="12" creationId="{B2B5584E-8E6F-48F6-A737-E20FEB64F864}"/>
          </ac:spMkLst>
        </pc:spChg>
        <pc:spChg chg="del">
          <ac:chgData name="CARLA VARGAS" userId="26d15861de3f251a" providerId="LiveId" clId="{1E80B67C-F2FF-4D89-AA1B-D620D9CF34E5}" dt="2021-04-08T01:37:19.697" v="2564" actId="478"/>
          <ac:spMkLst>
            <pc:docMk/>
            <pc:sldMk cId="1435260402" sldId="381"/>
            <ac:spMk id="22" creationId="{98CB4125-6449-43B0-94DC-1A1C843F536A}"/>
          </ac:spMkLst>
        </pc:spChg>
        <pc:graphicFrameChg chg="mod modGraphic">
          <ac:chgData name="CARLA VARGAS" userId="26d15861de3f251a" providerId="LiveId" clId="{1E80B67C-F2FF-4D89-AA1B-D620D9CF34E5}" dt="2021-04-08T01:37:50.815" v="2575" actId="255"/>
          <ac:graphicFrameMkLst>
            <pc:docMk/>
            <pc:sldMk cId="1435260402" sldId="381"/>
            <ac:graphicFrameMk id="2" creationId="{9473E482-28B4-4F6F-B316-16E8EFB4636C}"/>
          </ac:graphicFrameMkLst>
        </pc:graphicFrameChg>
        <pc:graphicFrameChg chg="del">
          <ac:chgData name="CARLA VARGAS" userId="26d15861de3f251a" providerId="LiveId" clId="{1E80B67C-F2FF-4D89-AA1B-D620D9CF34E5}" dt="2021-04-08T01:37:21.933" v="2565" actId="478"/>
          <ac:graphicFrameMkLst>
            <pc:docMk/>
            <pc:sldMk cId="1435260402" sldId="381"/>
            <ac:graphicFrameMk id="13" creationId="{5B6A8547-1919-4037-9C38-F6C46162034C}"/>
          </ac:graphicFrameMkLst>
        </pc:graphicFrameChg>
      </pc:sldChg>
      <pc:sldChg chg="new del">
        <pc:chgData name="CARLA VARGAS" userId="26d15861de3f251a" providerId="LiveId" clId="{1E80B67C-F2FF-4D89-AA1B-D620D9CF34E5}" dt="2021-04-08T01:29:52.189" v="2483" actId="680"/>
        <pc:sldMkLst>
          <pc:docMk/>
          <pc:sldMk cId="2864725729" sldId="381"/>
        </pc:sldMkLst>
      </pc:sldChg>
      <pc:sldChg chg="new del">
        <pc:chgData name="CARLA VARGAS" userId="26d15861de3f251a" providerId="LiveId" clId="{1E80B67C-F2FF-4D89-AA1B-D620D9CF34E5}" dt="2021-04-08T01:33:11.557" v="2531" actId="680"/>
        <pc:sldMkLst>
          <pc:docMk/>
          <pc:sldMk cId="3962162691" sldId="381"/>
        </pc:sldMkLst>
      </pc:sldChg>
      <pc:sldChg chg="addSp delSp modSp add mod">
        <pc:chgData name="CARLA VARGAS" userId="26d15861de3f251a" providerId="LiveId" clId="{1E80B67C-F2FF-4D89-AA1B-D620D9CF34E5}" dt="2021-04-08T01:41:14.389" v="2622" actId="5793"/>
        <pc:sldMkLst>
          <pc:docMk/>
          <pc:sldMk cId="3992004760" sldId="382"/>
        </pc:sldMkLst>
        <pc:spChg chg="del">
          <ac:chgData name="CARLA VARGAS" userId="26d15861de3f251a" providerId="LiveId" clId="{1E80B67C-F2FF-4D89-AA1B-D620D9CF34E5}" dt="2021-04-08T01:40:44.423" v="2607" actId="478"/>
          <ac:spMkLst>
            <pc:docMk/>
            <pc:sldMk cId="3992004760" sldId="382"/>
            <ac:spMk id="12" creationId="{D3B7390A-B6A3-46CE-BC1C-C2E7594D171E}"/>
          </ac:spMkLst>
        </pc:spChg>
        <pc:spChg chg="mod">
          <ac:chgData name="CARLA VARGAS" userId="26d15861de3f251a" providerId="LiveId" clId="{1E80B67C-F2FF-4D89-AA1B-D620D9CF34E5}" dt="2021-04-08T01:41:12.243" v="2621" actId="5793"/>
          <ac:spMkLst>
            <pc:docMk/>
            <pc:sldMk cId="3992004760" sldId="382"/>
            <ac:spMk id="13" creationId="{D0E7F87E-BB1C-4CAD-A4E9-79BDA8C38ABA}"/>
          </ac:spMkLst>
        </pc:spChg>
        <pc:spChg chg="add mod">
          <ac:chgData name="CARLA VARGAS" userId="26d15861de3f251a" providerId="LiveId" clId="{1E80B67C-F2FF-4D89-AA1B-D620D9CF34E5}" dt="2021-04-08T01:40:47.765" v="2610" actId="20577"/>
          <ac:spMkLst>
            <pc:docMk/>
            <pc:sldMk cId="3992004760" sldId="382"/>
            <ac:spMk id="14" creationId="{FE512472-8C66-43C7-8C74-CFEFC0204D7E}"/>
          </ac:spMkLst>
        </pc:spChg>
        <pc:spChg chg="mod">
          <ac:chgData name="CARLA VARGAS" userId="26d15861de3f251a" providerId="LiveId" clId="{1E80B67C-F2FF-4D89-AA1B-D620D9CF34E5}" dt="2021-04-08T01:41:14.389" v="2622" actId="5793"/>
          <ac:spMkLst>
            <pc:docMk/>
            <pc:sldMk cId="3992004760" sldId="382"/>
            <ac:spMk id="15" creationId="{C1C2D663-5DD1-49A1-96D0-CAA48064623C}"/>
          </ac:spMkLst>
        </pc:spChg>
        <pc:spChg chg="del">
          <ac:chgData name="CARLA VARGAS" userId="26d15861de3f251a" providerId="LiveId" clId="{1E80B67C-F2FF-4D89-AA1B-D620D9CF34E5}" dt="2021-04-08T01:40:41.668" v="2606" actId="478"/>
          <ac:spMkLst>
            <pc:docMk/>
            <pc:sldMk cId="3992004760" sldId="382"/>
            <ac:spMk id="18" creationId="{E5B5EAA5-F6A4-482C-BD4C-FBB0498CCE49}"/>
          </ac:spMkLst>
        </pc:spChg>
        <pc:spChg chg="add mod">
          <ac:chgData name="CARLA VARGAS" userId="26d15861de3f251a" providerId="LiveId" clId="{1E80B67C-F2FF-4D89-AA1B-D620D9CF34E5}" dt="2021-04-08T01:41:09.233" v="2620" actId="20577"/>
          <ac:spMkLst>
            <pc:docMk/>
            <pc:sldMk cId="3992004760" sldId="382"/>
            <ac:spMk id="19" creationId="{12212CDA-F432-467C-A828-C024B7AD65F9}"/>
          </ac:spMkLst>
        </pc:spChg>
      </pc:sldChg>
      <pc:sldChg chg="new del">
        <pc:chgData name="CARLA VARGAS" userId="26d15861de3f251a" providerId="LiveId" clId="{1E80B67C-F2FF-4D89-AA1B-D620D9CF34E5}" dt="2021-04-08T01:41:56.963" v="2627" actId="47"/>
        <pc:sldMkLst>
          <pc:docMk/>
          <pc:sldMk cId="3015680669" sldId="383"/>
        </pc:sldMkLst>
      </pc:sldChg>
      <pc:sldChg chg="addSp modSp add mod">
        <pc:chgData name="CARLA VARGAS" userId="26d15861de3f251a" providerId="LiveId" clId="{1E80B67C-F2FF-4D89-AA1B-D620D9CF34E5}" dt="2021-04-08T01:44:02.319" v="2659" actId="20577"/>
        <pc:sldMkLst>
          <pc:docMk/>
          <pc:sldMk cId="2321034828" sldId="384"/>
        </pc:sldMkLst>
        <pc:spChg chg="mod">
          <ac:chgData name="CARLA VARGAS" userId="26d15861de3f251a" providerId="LiveId" clId="{1E80B67C-F2FF-4D89-AA1B-D620D9CF34E5}" dt="2021-04-08T01:43:37.100" v="2653" actId="1076"/>
          <ac:spMkLst>
            <pc:docMk/>
            <pc:sldMk cId="2321034828" sldId="384"/>
            <ac:spMk id="12" creationId="{9E1805AA-70D9-4F10-A3EC-C59A186EA9D8}"/>
          </ac:spMkLst>
        </pc:spChg>
        <pc:spChg chg="add mod">
          <ac:chgData name="CARLA VARGAS" userId="26d15861de3f251a" providerId="LiveId" clId="{1E80B67C-F2FF-4D89-AA1B-D620D9CF34E5}" dt="2021-04-08T01:43:15.775" v="2647" actId="1076"/>
          <ac:spMkLst>
            <pc:docMk/>
            <pc:sldMk cId="2321034828" sldId="384"/>
            <ac:spMk id="13" creationId="{B164FBC3-03E7-4B97-A742-74F5EB4D1882}"/>
          </ac:spMkLst>
        </pc:spChg>
        <pc:spChg chg="add mod">
          <ac:chgData name="CARLA VARGAS" userId="26d15861de3f251a" providerId="LiveId" clId="{1E80B67C-F2FF-4D89-AA1B-D620D9CF34E5}" dt="2021-04-08T01:43:56.301" v="2655" actId="1076"/>
          <ac:spMkLst>
            <pc:docMk/>
            <pc:sldMk cId="2321034828" sldId="384"/>
            <ac:spMk id="14" creationId="{77519091-5923-4539-8ABC-14FAB39FA447}"/>
          </ac:spMkLst>
        </pc:spChg>
        <pc:spChg chg="add mod">
          <ac:chgData name="CARLA VARGAS" userId="26d15861de3f251a" providerId="LiveId" clId="{1E80B67C-F2FF-4D89-AA1B-D620D9CF34E5}" dt="2021-04-08T01:44:02.319" v="2659" actId="20577"/>
          <ac:spMkLst>
            <pc:docMk/>
            <pc:sldMk cId="2321034828" sldId="384"/>
            <ac:spMk id="15" creationId="{A81073E2-7A34-42A7-A489-D12F66B250F8}"/>
          </ac:spMkLst>
        </pc:spChg>
      </pc:sldChg>
      <pc:sldChg chg="addSp delSp modSp mod modNotesTx">
        <pc:chgData name="CARLA VARGAS" userId="26d15861de3f251a" providerId="LiveId" clId="{1E80B67C-F2FF-4D89-AA1B-D620D9CF34E5}" dt="2021-04-13T02:01:10.586" v="3250" actId="1076"/>
        <pc:sldMkLst>
          <pc:docMk/>
          <pc:sldMk cId="2602330" sldId="389"/>
        </pc:sldMkLst>
        <pc:spChg chg="add del mod">
          <ac:chgData name="CARLA VARGAS" userId="26d15861de3f251a" providerId="LiveId" clId="{1E80B67C-F2FF-4D89-AA1B-D620D9CF34E5}" dt="2021-04-13T01:58:29.131" v="3180" actId="478"/>
          <ac:spMkLst>
            <pc:docMk/>
            <pc:sldMk cId="2602330" sldId="389"/>
            <ac:spMk id="2" creationId="{EA078744-7C3D-49FF-8016-7E6A7DDAE3A9}"/>
          </ac:spMkLst>
        </pc:spChg>
        <pc:spChg chg="del mod">
          <ac:chgData name="CARLA VARGAS" userId="26d15861de3f251a" providerId="LiveId" clId="{1E80B67C-F2FF-4D89-AA1B-D620D9CF34E5}" dt="2021-04-13T01:54:22.891" v="2868" actId="478"/>
          <ac:spMkLst>
            <pc:docMk/>
            <pc:sldMk cId="2602330" sldId="389"/>
            <ac:spMk id="3" creationId="{31D4E439-7AFE-41C2-9561-67F5879CAB86}"/>
          </ac:spMkLst>
        </pc:spChg>
        <pc:spChg chg="add mod">
          <ac:chgData name="CARLA VARGAS" userId="26d15861de3f251a" providerId="LiveId" clId="{1E80B67C-F2FF-4D89-AA1B-D620D9CF34E5}" dt="2021-04-13T02:00:34.647" v="3241" actId="1076"/>
          <ac:spMkLst>
            <pc:docMk/>
            <pc:sldMk cId="2602330" sldId="389"/>
            <ac:spMk id="4" creationId="{4DBEBCA6-77C3-40E7-A394-3367D776A7CD}"/>
          </ac:spMkLst>
        </pc:spChg>
        <pc:spChg chg="mod">
          <ac:chgData name="CARLA VARGAS" userId="26d15861de3f251a" providerId="LiveId" clId="{1E80B67C-F2FF-4D89-AA1B-D620D9CF34E5}" dt="2021-04-13T01:56:34.244" v="3147" actId="21"/>
          <ac:spMkLst>
            <pc:docMk/>
            <pc:sldMk cId="2602330" sldId="389"/>
            <ac:spMk id="12" creationId="{00000000-0000-0000-0000-000000000000}"/>
          </ac:spMkLst>
        </pc:spChg>
        <pc:spChg chg="add mod">
          <ac:chgData name="CARLA VARGAS" userId="26d15861de3f251a" providerId="LiveId" clId="{1E80B67C-F2FF-4D89-AA1B-D620D9CF34E5}" dt="2021-04-13T02:01:10.586" v="3250" actId="1076"/>
          <ac:spMkLst>
            <pc:docMk/>
            <pc:sldMk cId="2602330" sldId="389"/>
            <ac:spMk id="13" creationId="{61C99452-21D5-4297-9472-FE5DCA6D810E}"/>
          </ac:spMkLst>
        </pc:spChg>
        <pc:spChg chg="add mod">
          <ac:chgData name="CARLA VARGAS" userId="26d15861de3f251a" providerId="LiveId" clId="{1E80B67C-F2FF-4D89-AA1B-D620D9CF34E5}" dt="2021-04-13T02:01:05.602" v="3248" actId="14100"/>
          <ac:spMkLst>
            <pc:docMk/>
            <pc:sldMk cId="2602330" sldId="389"/>
            <ac:spMk id="14" creationId="{1A67601A-59B3-4074-BCD7-24992E6ECD95}"/>
          </ac:spMkLst>
        </pc:spChg>
        <pc:spChg chg="add mod">
          <ac:chgData name="CARLA VARGAS" userId="26d15861de3f251a" providerId="LiveId" clId="{1E80B67C-F2FF-4D89-AA1B-D620D9CF34E5}" dt="2021-04-13T02:00:39.285" v="3242" actId="14100"/>
          <ac:spMkLst>
            <pc:docMk/>
            <pc:sldMk cId="2602330" sldId="389"/>
            <ac:spMk id="15" creationId="{C0F9AD57-3CA2-4945-9873-92A9E7757B1F}"/>
          </ac:spMkLst>
        </pc:spChg>
        <pc:spChg chg="add del mod">
          <ac:chgData name="CARLA VARGAS" userId="26d15861de3f251a" providerId="LiveId" clId="{1E80B67C-F2FF-4D89-AA1B-D620D9CF34E5}" dt="2021-04-13T01:57:57.541" v="3171" actId="478"/>
          <ac:spMkLst>
            <pc:docMk/>
            <pc:sldMk cId="2602330" sldId="389"/>
            <ac:spMk id="18" creationId="{00000000-0000-0000-0000-000000000000}"/>
          </ac:spMkLst>
        </pc:spChg>
        <pc:spChg chg="add mod">
          <ac:chgData name="CARLA VARGAS" userId="26d15861de3f251a" providerId="LiveId" clId="{1E80B67C-F2FF-4D89-AA1B-D620D9CF34E5}" dt="2021-04-13T02:00:32.921" v="3240" actId="1076"/>
          <ac:spMkLst>
            <pc:docMk/>
            <pc:sldMk cId="2602330" sldId="389"/>
            <ac:spMk id="19" creationId="{A1FBB68A-2A1C-4086-8A3D-69B28181AF9A}"/>
          </ac:spMkLst>
        </pc:spChg>
        <pc:spChg chg="add mod">
          <ac:chgData name="CARLA VARGAS" userId="26d15861de3f251a" providerId="LiveId" clId="{1E80B67C-F2FF-4D89-AA1B-D620D9CF34E5}" dt="2021-04-13T02:01:08.134" v="3249" actId="1076"/>
          <ac:spMkLst>
            <pc:docMk/>
            <pc:sldMk cId="2602330" sldId="389"/>
            <ac:spMk id="20" creationId="{3BC5E5EC-B025-42D4-AD4E-E5209C03435F}"/>
          </ac:spMkLst>
        </pc:spChg>
      </pc:sldChg>
      <pc:sldMasterChg chg="delSldLayout">
        <pc:chgData name="CARLA VARGAS" userId="26d15861de3f251a" providerId="LiveId" clId="{1E80B67C-F2FF-4D89-AA1B-D620D9CF34E5}" dt="2021-03-29T00:41:18.853" v="163" actId="47"/>
        <pc:sldMasterMkLst>
          <pc:docMk/>
          <pc:sldMasterMk cId="1106884467" sldId="2147483725"/>
        </pc:sldMasterMkLst>
        <pc:sldLayoutChg chg="del">
          <pc:chgData name="CARLA VARGAS" userId="26d15861de3f251a" providerId="LiveId" clId="{1E80B67C-F2FF-4D89-AA1B-D620D9CF34E5}" dt="2021-03-29T00:41:18.853" v="163" actId="47"/>
          <pc:sldLayoutMkLst>
            <pc:docMk/>
            <pc:sldMasterMk cId="1106884467" sldId="2147483725"/>
            <pc:sldLayoutMk cId="1825074109" sldId="2147483737"/>
          </pc:sldLayoutMkLst>
        </pc:sldLayoutChg>
      </pc:sldMasterChg>
    </pc:docChg>
  </pc:docChgLst>
  <pc:docChgLst>
    <pc:chgData name="Edgar Romero" userId="5cb3d37d5eee59f9" providerId="Windows Live" clId="Web-{E7C8DECF-6289-442A-8D2E-D656185F4B84}"/>
    <pc:docChg chg="modSld">
      <pc:chgData name="Edgar Romero" userId="5cb3d37d5eee59f9" providerId="Windows Live" clId="Web-{E7C8DECF-6289-442A-8D2E-D656185F4B84}" dt="2021-03-26T23:59:42.672" v="13" actId="20577"/>
      <pc:docMkLst>
        <pc:docMk/>
      </pc:docMkLst>
      <pc:sldChg chg="modSp">
        <pc:chgData name="Edgar Romero" userId="5cb3d37d5eee59f9" providerId="Windows Live" clId="Web-{E7C8DECF-6289-442A-8D2E-D656185F4B84}" dt="2021-03-26T23:52:48.693" v="4" actId="20577"/>
        <pc:sldMkLst>
          <pc:docMk/>
          <pc:sldMk cId="3327266069" sldId="284"/>
        </pc:sldMkLst>
        <pc:spChg chg="mod">
          <ac:chgData name="Edgar Romero" userId="5cb3d37d5eee59f9" providerId="Windows Live" clId="Web-{E7C8DECF-6289-442A-8D2E-D656185F4B84}" dt="2021-03-26T23:52:44.755" v="3" actId="20577"/>
          <ac:spMkLst>
            <pc:docMk/>
            <pc:sldMk cId="3327266069" sldId="284"/>
            <ac:spMk id="2" creationId="{00000000-0000-0000-0000-000000000000}"/>
          </ac:spMkLst>
        </pc:spChg>
        <pc:spChg chg="mod">
          <ac:chgData name="Edgar Romero" userId="5cb3d37d5eee59f9" providerId="Windows Live" clId="Web-{E7C8DECF-6289-442A-8D2E-D656185F4B84}" dt="2021-03-26T23:52:48.693" v="4" actId="20577"/>
          <ac:spMkLst>
            <pc:docMk/>
            <pc:sldMk cId="3327266069" sldId="284"/>
            <ac:spMk id="14" creationId="{00000000-0000-0000-0000-000000000000}"/>
          </ac:spMkLst>
        </pc:spChg>
      </pc:sldChg>
      <pc:sldChg chg="modSp">
        <pc:chgData name="Edgar Romero" userId="5cb3d37d5eee59f9" providerId="Windows Live" clId="Web-{E7C8DECF-6289-442A-8D2E-D656185F4B84}" dt="2021-03-26T23:51:13.581" v="0" actId="1076"/>
        <pc:sldMkLst>
          <pc:docMk/>
          <pc:sldMk cId="2574058223" sldId="348"/>
        </pc:sldMkLst>
        <pc:spChg chg="mod">
          <ac:chgData name="Edgar Romero" userId="5cb3d37d5eee59f9" providerId="Windows Live" clId="Web-{E7C8DECF-6289-442A-8D2E-D656185F4B84}" dt="2021-03-26T23:51:13.581" v="0" actId="1076"/>
          <ac:spMkLst>
            <pc:docMk/>
            <pc:sldMk cId="2574058223" sldId="348"/>
            <ac:spMk id="8" creationId="{00000000-0000-0000-0000-000000000000}"/>
          </ac:spMkLst>
        </pc:spChg>
      </pc:sldChg>
      <pc:sldChg chg="modSp">
        <pc:chgData name="Edgar Romero" userId="5cb3d37d5eee59f9" providerId="Windows Live" clId="Web-{E7C8DECF-6289-442A-8D2E-D656185F4B84}" dt="2021-03-26T23:54:24.289" v="8"/>
        <pc:sldMkLst>
          <pc:docMk/>
          <pc:sldMk cId="192500732" sldId="349"/>
        </pc:sldMkLst>
        <pc:spChg chg="mod">
          <ac:chgData name="Edgar Romero" userId="5cb3d37d5eee59f9" providerId="Windows Live" clId="Web-{E7C8DECF-6289-442A-8D2E-D656185F4B84}" dt="2021-03-26T23:54:19.164" v="7"/>
          <ac:spMkLst>
            <pc:docMk/>
            <pc:sldMk cId="192500732" sldId="349"/>
            <ac:spMk id="8" creationId="{00000000-0000-0000-0000-000000000000}"/>
          </ac:spMkLst>
        </pc:spChg>
        <pc:spChg chg="mod">
          <ac:chgData name="Edgar Romero" userId="5cb3d37d5eee59f9" providerId="Windows Live" clId="Web-{E7C8DECF-6289-442A-8D2E-D656185F4B84}" dt="2021-03-26T23:54:06.804" v="6"/>
          <ac:spMkLst>
            <pc:docMk/>
            <pc:sldMk cId="192500732" sldId="349"/>
            <ac:spMk id="10" creationId="{00000000-0000-0000-0000-000000000000}"/>
          </ac:spMkLst>
        </pc:spChg>
        <pc:spChg chg="mod">
          <ac:chgData name="Edgar Romero" userId="5cb3d37d5eee59f9" providerId="Windows Live" clId="Web-{E7C8DECF-6289-442A-8D2E-D656185F4B84}" dt="2021-03-26T23:54:24.289" v="8"/>
          <ac:spMkLst>
            <pc:docMk/>
            <pc:sldMk cId="192500732" sldId="349"/>
            <ac:spMk id="24" creationId="{00000000-0000-0000-0000-000000000000}"/>
          </ac:spMkLst>
        </pc:spChg>
        <pc:spChg chg="mod">
          <ac:chgData name="Edgar Romero" userId="5cb3d37d5eee59f9" providerId="Windows Live" clId="Web-{E7C8DECF-6289-442A-8D2E-D656185F4B84}" dt="2021-03-26T23:54:01.663" v="5"/>
          <ac:spMkLst>
            <pc:docMk/>
            <pc:sldMk cId="192500732" sldId="349"/>
            <ac:spMk id="25" creationId="{00000000-0000-0000-0000-000000000000}"/>
          </ac:spMkLst>
        </pc:spChg>
      </pc:sldChg>
      <pc:sldChg chg="modSp">
        <pc:chgData name="Edgar Romero" userId="5cb3d37d5eee59f9" providerId="Windows Live" clId="Web-{E7C8DECF-6289-442A-8D2E-D656185F4B84}" dt="2021-03-26T23:58:51.624" v="9" actId="1076"/>
        <pc:sldMkLst>
          <pc:docMk/>
          <pc:sldMk cId="259042931" sldId="351"/>
        </pc:sldMkLst>
        <pc:graphicFrameChg chg="mod">
          <ac:chgData name="Edgar Romero" userId="5cb3d37d5eee59f9" providerId="Windows Live" clId="Web-{E7C8DECF-6289-442A-8D2E-D656185F4B84}" dt="2021-03-26T23:58:51.624" v="9" actId="1076"/>
          <ac:graphicFrameMkLst>
            <pc:docMk/>
            <pc:sldMk cId="259042931" sldId="351"/>
            <ac:graphicFrameMk id="8" creationId="{00000000-0000-0000-0000-000000000000}"/>
          </ac:graphicFrameMkLst>
        </pc:graphicFrameChg>
      </pc:sldChg>
      <pc:sldChg chg="modSp">
        <pc:chgData name="Edgar Romero" userId="5cb3d37d5eee59f9" providerId="Windows Live" clId="Web-{E7C8DECF-6289-442A-8D2E-D656185F4B84}" dt="2021-03-26T23:59:42.672" v="13" actId="20577"/>
        <pc:sldMkLst>
          <pc:docMk/>
          <pc:sldMk cId="3329862610" sldId="354"/>
        </pc:sldMkLst>
        <pc:spChg chg="mod">
          <ac:chgData name="Edgar Romero" userId="5cb3d37d5eee59f9" providerId="Windows Live" clId="Web-{E7C8DECF-6289-442A-8D2E-D656185F4B84}" dt="2021-03-26T23:59:42.672" v="13" actId="20577"/>
          <ac:spMkLst>
            <pc:docMk/>
            <pc:sldMk cId="3329862610" sldId="354"/>
            <ac:spMk id="12" creationId="{00000000-0000-0000-0000-000000000000}"/>
          </ac:spMkLst>
        </pc:spChg>
      </pc:sldChg>
    </pc:docChg>
  </pc:docChgLst>
  <pc:docChgLst>
    <pc:chgData name="CARLA VARGAS" userId="26d15861de3f251a" providerId="LiveId" clId="{DEB4A0EF-DE90-4B15-A51A-7627E7137C71}"/>
    <pc:docChg chg="undo custSel addSld delSld modSld">
      <pc:chgData name="CARLA VARGAS" userId="26d15861de3f251a" providerId="LiveId" clId="{DEB4A0EF-DE90-4B15-A51A-7627E7137C71}" dt="2021-03-27T00:00:09.360" v="141" actId="2711"/>
      <pc:docMkLst>
        <pc:docMk/>
      </pc:docMkLst>
      <pc:sldChg chg="modSp">
        <pc:chgData name="CARLA VARGAS" userId="26d15861de3f251a" providerId="LiveId" clId="{DEB4A0EF-DE90-4B15-A51A-7627E7137C71}" dt="2021-03-26T23:52:27.401" v="125" actId="13926"/>
        <pc:sldMkLst>
          <pc:docMk/>
          <pc:sldMk cId="3327266069" sldId="284"/>
        </pc:sldMkLst>
        <pc:spChg chg="mod">
          <ac:chgData name="CARLA VARGAS" userId="26d15861de3f251a" providerId="LiveId" clId="{DEB4A0EF-DE90-4B15-A51A-7627E7137C71}" dt="2021-03-26T23:52:27.401" v="125" actId="13926"/>
          <ac:spMkLst>
            <pc:docMk/>
            <pc:sldMk cId="3327266069" sldId="284"/>
            <ac:spMk id="2" creationId="{00000000-0000-0000-0000-000000000000}"/>
          </ac:spMkLst>
        </pc:spChg>
      </pc:sldChg>
      <pc:sldChg chg="modSp">
        <pc:chgData name="CARLA VARGAS" userId="26d15861de3f251a" providerId="LiveId" clId="{DEB4A0EF-DE90-4B15-A51A-7627E7137C71}" dt="2021-03-26T23:58:26.362" v="136"/>
        <pc:sldMkLst>
          <pc:docMk/>
          <pc:sldMk cId="2870031667" sldId="290"/>
        </pc:sldMkLst>
        <pc:graphicFrameChg chg="mod">
          <ac:chgData name="CARLA VARGAS" userId="26d15861de3f251a" providerId="LiveId" clId="{DEB4A0EF-DE90-4B15-A51A-7627E7137C71}" dt="2021-03-26T23:58:26.362" v="136"/>
          <ac:graphicFrameMkLst>
            <pc:docMk/>
            <pc:sldMk cId="2870031667" sldId="290"/>
            <ac:graphicFrameMk id="12" creationId="{00000000-0000-0000-0000-000000000000}"/>
          </ac:graphicFrameMkLst>
        </pc:graphicFrameChg>
      </pc:sldChg>
      <pc:sldChg chg="modSp">
        <pc:chgData name="CARLA VARGAS" userId="26d15861de3f251a" providerId="LiveId" clId="{DEB4A0EF-DE90-4B15-A51A-7627E7137C71}" dt="2021-03-26T23:55:15.885" v="130" actId="1076"/>
        <pc:sldMkLst>
          <pc:docMk/>
          <pc:sldMk cId="1012560249" sldId="345"/>
        </pc:sldMkLst>
        <pc:spChg chg="mod">
          <ac:chgData name="CARLA VARGAS" userId="26d15861de3f251a" providerId="LiveId" clId="{DEB4A0EF-DE90-4B15-A51A-7627E7137C71}" dt="2021-03-26T23:55:15.885" v="130" actId="1076"/>
          <ac:spMkLst>
            <pc:docMk/>
            <pc:sldMk cId="1012560249" sldId="345"/>
            <ac:spMk id="9" creationId="{B84E4E9A-C3AB-437B-B8F1-4C1D270D8BA1}"/>
          </ac:spMkLst>
        </pc:spChg>
        <pc:spChg chg="mod">
          <ac:chgData name="CARLA VARGAS" userId="26d15861de3f251a" providerId="LiveId" clId="{DEB4A0EF-DE90-4B15-A51A-7627E7137C71}" dt="2021-03-26T23:55:10.529" v="129" actId="1076"/>
          <ac:spMkLst>
            <pc:docMk/>
            <pc:sldMk cId="1012560249" sldId="345"/>
            <ac:spMk id="21" creationId="{4BC763BA-CB8D-4F21-8239-1EB0FE8A04A6}"/>
          </ac:spMkLst>
        </pc:spChg>
      </pc:sldChg>
      <pc:sldChg chg="modSp">
        <pc:chgData name="CARLA VARGAS" userId="26d15861de3f251a" providerId="LiveId" clId="{DEB4A0EF-DE90-4B15-A51A-7627E7137C71}" dt="2021-03-26T23:55:51.223" v="135" actId="2711"/>
        <pc:sldMkLst>
          <pc:docMk/>
          <pc:sldMk cId="1789014607" sldId="350"/>
        </pc:sldMkLst>
        <pc:graphicFrameChg chg="mod">
          <ac:chgData name="CARLA VARGAS" userId="26d15861de3f251a" providerId="LiveId" clId="{DEB4A0EF-DE90-4B15-A51A-7627E7137C71}" dt="2021-03-26T23:55:51.223" v="135" actId="2711"/>
          <ac:graphicFrameMkLst>
            <pc:docMk/>
            <pc:sldMk cId="1789014607" sldId="350"/>
            <ac:graphicFrameMk id="4" creationId="{00000000-0000-0000-0000-000000000000}"/>
          </ac:graphicFrameMkLst>
        </pc:graphicFrameChg>
      </pc:sldChg>
      <pc:sldChg chg="modSp">
        <pc:chgData name="CARLA VARGAS" userId="26d15861de3f251a" providerId="LiveId" clId="{DEB4A0EF-DE90-4B15-A51A-7627E7137C71}" dt="2021-03-26T23:59:34.617" v="139" actId="403"/>
        <pc:sldMkLst>
          <pc:docMk/>
          <pc:sldMk cId="1222896351" sldId="353"/>
        </pc:sldMkLst>
        <pc:graphicFrameChg chg="mod">
          <ac:chgData name="CARLA VARGAS" userId="26d15861de3f251a" providerId="LiveId" clId="{DEB4A0EF-DE90-4B15-A51A-7627E7137C71}" dt="2021-03-26T23:59:34.617" v="139" actId="403"/>
          <ac:graphicFrameMkLst>
            <pc:docMk/>
            <pc:sldMk cId="1222896351" sldId="353"/>
            <ac:graphicFrameMk id="4" creationId="{00000000-0000-0000-0000-000000000000}"/>
          </ac:graphicFrameMkLst>
        </pc:graphicFrameChg>
      </pc:sldChg>
      <pc:sldChg chg="modSp mod">
        <pc:chgData name="CARLA VARGAS" userId="26d15861de3f251a" providerId="LiveId" clId="{DEB4A0EF-DE90-4B15-A51A-7627E7137C71}" dt="2021-03-26T23:53:40.429" v="127" actId="1076"/>
        <pc:sldMkLst>
          <pc:docMk/>
          <pc:sldMk cId="2352856975" sldId="356"/>
        </pc:sldMkLst>
        <pc:spChg chg="mod">
          <ac:chgData name="CARLA VARGAS" userId="26d15861de3f251a" providerId="LiveId" clId="{DEB4A0EF-DE90-4B15-A51A-7627E7137C71}" dt="2021-03-26T23:27:25.900" v="123" actId="20577"/>
          <ac:spMkLst>
            <pc:docMk/>
            <pc:sldMk cId="2352856975" sldId="356"/>
            <ac:spMk id="13" creationId="{1B7AF772-D14E-43D1-AE3C-529F63413554}"/>
          </ac:spMkLst>
        </pc:spChg>
        <pc:spChg chg="mod">
          <ac:chgData name="CARLA VARGAS" userId="26d15861de3f251a" providerId="LiveId" clId="{DEB4A0EF-DE90-4B15-A51A-7627E7137C71}" dt="2021-03-26T23:53:36.752" v="126" actId="1076"/>
          <ac:spMkLst>
            <pc:docMk/>
            <pc:sldMk cId="2352856975" sldId="356"/>
            <ac:spMk id="14" creationId="{9E5A6350-2215-400E-8B60-CBCA6BFB748C}"/>
          </ac:spMkLst>
        </pc:spChg>
        <pc:spChg chg="mod">
          <ac:chgData name="CARLA VARGAS" userId="26d15861de3f251a" providerId="LiveId" clId="{DEB4A0EF-DE90-4B15-A51A-7627E7137C71}" dt="2021-03-26T23:53:40.429" v="127" actId="1076"/>
          <ac:spMkLst>
            <pc:docMk/>
            <pc:sldMk cId="2352856975" sldId="356"/>
            <ac:spMk id="19" creationId="{1B8708A6-358C-4A5D-831F-6CE8149BDD76}"/>
          </ac:spMkLst>
        </pc:spChg>
      </pc:sldChg>
      <pc:sldChg chg="new del">
        <pc:chgData name="CARLA VARGAS" userId="26d15861de3f251a" providerId="LiveId" clId="{DEB4A0EF-DE90-4B15-A51A-7627E7137C71}" dt="2021-03-26T23:09:25.623" v="2" actId="47"/>
        <pc:sldMkLst>
          <pc:docMk/>
          <pc:sldMk cId="2108485595" sldId="362"/>
        </pc:sldMkLst>
      </pc:sldChg>
      <pc:sldChg chg="addSp delSp modSp add mod">
        <pc:chgData name="CARLA VARGAS" userId="26d15861de3f251a" providerId="LiveId" clId="{DEB4A0EF-DE90-4B15-A51A-7627E7137C71}" dt="2021-03-27T00:00:09.360" v="141" actId="2711"/>
        <pc:sldMkLst>
          <pc:docMk/>
          <pc:sldMk cId="2753357711" sldId="363"/>
        </pc:sldMkLst>
        <pc:spChg chg="mod">
          <ac:chgData name="CARLA VARGAS" userId="26d15861de3f251a" providerId="LiveId" clId="{DEB4A0EF-DE90-4B15-A51A-7627E7137C71}" dt="2021-03-26T23:09:31.982" v="12" actId="20577"/>
          <ac:spMkLst>
            <pc:docMk/>
            <pc:sldMk cId="2753357711" sldId="363"/>
            <ac:spMk id="3" creationId="{31D4E439-7AFE-41C2-9561-67F5879CAB86}"/>
          </ac:spMkLst>
        </pc:spChg>
        <pc:spChg chg="add del mod">
          <ac:chgData name="CARLA VARGAS" userId="26d15861de3f251a" providerId="LiveId" clId="{DEB4A0EF-DE90-4B15-A51A-7627E7137C71}" dt="2021-03-26T23:12:21.581" v="40" actId="478"/>
          <ac:spMkLst>
            <pc:docMk/>
            <pc:sldMk cId="2753357711" sldId="363"/>
            <ac:spMk id="5" creationId="{94C433AC-0B52-466F-A05E-864DB25BC55A}"/>
          </ac:spMkLst>
        </pc:spChg>
        <pc:spChg chg="del">
          <ac:chgData name="CARLA VARGAS" userId="26d15861de3f251a" providerId="LiveId" clId="{DEB4A0EF-DE90-4B15-A51A-7627E7137C71}" dt="2021-03-26T23:09:35.682" v="13" actId="478"/>
          <ac:spMkLst>
            <pc:docMk/>
            <pc:sldMk cId="2753357711" sldId="363"/>
            <ac:spMk id="8" creationId="{00000000-0000-0000-0000-000000000000}"/>
          </ac:spMkLst>
        </pc:spChg>
        <pc:spChg chg="del">
          <ac:chgData name="CARLA VARGAS" userId="26d15861de3f251a" providerId="LiveId" clId="{DEB4A0EF-DE90-4B15-A51A-7627E7137C71}" dt="2021-03-26T23:09:45.869" v="18" actId="478"/>
          <ac:spMkLst>
            <pc:docMk/>
            <pc:sldMk cId="2753357711" sldId="363"/>
            <ac:spMk id="10" creationId="{00000000-0000-0000-0000-000000000000}"/>
          </ac:spMkLst>
        </pc:spChg>
        <pc:spChg chg="add mod">
          <ac:chgData name="CARLA VARGAS" userId="26d15861de3f251a" providerId="LiveId" clId="{DEB4A0EF-DE90-4B15-A51A-7627E7137C71}" dt="2021-03-26T23:14:43.458" v="70" actId="14100"/>
          <ac:spMkLst>
            <pc:docMk/>
            <pc:sldMk cId="2753357711" sldId="363"/>
            <ac:spMk id="12" creationId="{B2B5584E-8E6F-48F6-A737-E20FEB64F864}"/>
          </ac:spMkLst>
        </pc:spChg>
        <pc:spChg chg="del">
          <ac:chgData name="CARLA VARGAS" userId="26d15861de3f251a" providerId="LiveId" clId="{DEB4A0EF-DE90-4B15-A51A-7627E7137C71}" dt="2021-03-26T23:09:42.495" v="16" actId="478"/>
          <ac:spMkLst>
            <pc:docMk/>
            <pc:sldMk cId="2753357711" sldId="363"/>
            <ac:spMk id="15" creationId="{00000000-0000-0000-0000-000000000000}"/>
          </ac:spMkLst>
        </pc:spChg>
        <pc:spChg chg="add del mod">
          <ac:chgData name="CARLA VARGAS" userId="26d15861de3f251a" providerId="LiveId" clId="{DEB4A0EF-DE90-4B15-A51A-7627E7137C71}" dt="2021-03-26T23:12:05.564" v="36" actId="478"/>
          <ac:spMkLst>
            <pc:docMk/>
            <pc:sldMk cId="2753357711" sldId="363"/>
            <ac:spMk id="18" creationId="{A59C776D-3666-493A-90BE-12BD9B907B73}"/>
          </ac:spMkLst>
        </pc:spChg>
        <pc:spChg chg="add del mod">
          <ac:chgData name="CARLA VARGAS" userId="26d15861de3f251a" providerId="LiveId" clId="{DEB4A0EF-DE90-4B15-A51A-7627E7137C71}" dt="2021-03-26T23:12:55.815" v="47" actId="478"/>
          <ac:spMkLst>
            <pc:docMk/>
            <pc:sldMk cId="2753357711" sldId="363"/>
            <ac:spMk id="19" creationId="{9792FE37-A250-4D8E-8608-21D262903B35}"/>
          </ac:spMkLst>
        </pc:spChg>
        <pc:spChg chg="add mod">
          <ac:chgData name="CARLA VARGAS" userId="26d15861de3f251a" providerId="LiveId" clId="{DEB4A0EF-DE90-4B15-A51A-7627E7137C71}" dt="2021-03-26T23:15:20.146" v="80" actId="113"/>
          <ac:spMkLst>
            <pc:docMk/>
            <pc:sldMk cId="2753357711" sldId="363"/>
            <ac:spMk id="22" creationId="{98CB4125-6449-43B0-94DC-1A1C843F536A}"/>
          </ac:spMkLst>
        </pc:spChg>
        <pc:spChg chg="del">
          <ac:chgData name="CARLA VARGAS" userId="26d15861de3f251a" providerId="LiveId" clId="{DEB4A0EF-DE90-4B15-A51A-7627E7137C71}" dt="2021-03-26T23:09:44.471" v="17" actId="478"/>
          <ac:spMkLst>
            <pc:docMk/>
            <pc:sldMk cId="2753357711" sldId="363"/>
            <ac:spMk id="24" creationId="{00000000-0000-0000-0000-000000000000}"/>
          </ac:spMkLst>
        </pc:spChg>
        <pc:spChg chg="del mod">
          <ac:chgData name="CARLA VARGAS" userId="26d15861de3f251a" providerId="LiveId" clId="{DEB4A0EF-DE90-4B15-A51A-7627E7137C71}" dt="2021-03-26T23:09:40.014" v="15" actId="478"/>
          <ac:spMkLst>
            <pc:docMk/>
            <pc:sldMk cId="2753357711" sldId="363"/>
            <ac:spMk id="25" creationId="{00000000-0000-0000-0000-000000000000}"/>
          </ac:spMkLst>
        </pc:spChg>
        <pc:spChg chg="del">
          <ac:chgData name="CARLA VARGAS" userId="26d15861de3f251a" providerId="LiveId" clId="{DEB4A0EF-DE90-4B15-A51A-7627E7137C71}" dt="2021-03-26T23:09:47.300" v="19" actId="478"/>
          <ac:spMkLst>
            <pc:docMk/>
            <pc:sldMk cId="2753357711" sldId="363"/>
            <ac:spMk id="26" creationId="{00000000-0000-0000-0000-000000000000}"/>
          </ac:spMkLst>
        </pc:spChg>
        <pc:graphicFrameChg chg="add del mod modGraphic">
          <ac:chgData name="CARLA VARGAS" userId="26d15861de3f251a" providerId="LiveId" clId="{DEB4A0EF-DE90-4B15-A51A-7627E7137C71}" dt="2021-03-27T00:00:09.360" v="141" actId="2711"/>
          <ac:graphicFrameMkLst>
            <pc:docMk/>
            <pc:sldMk cId="2753357711" sldId="363"/>
            <ac:graphicFrameMk id="2" creationId="{9473E482-28B4-4F6F-B316-16E8EFB4636C}"/>
          </ac:graphicFrameMkLst>
        </pc:graphicFrameChg>
        <pc:graphicFrameChg chg="add mod modGraphic">
          <ac:chgData name="CARLA VARGAS" userId="26d15861de3f251a" providerId="LiveId" clId="{DEB4A0EF-DE90-4B15-A51A-7627E7137C71}" dt="2021-03-26T23:59:59.119" v="140" actId="2711"/>
          <ac:graphicFrameMkLst>
            <pc:docMk/>
            <pc:sldMk cId="2753357711" sldId="363"/>
            <ac:graphicFrameMk id="13" creationId="{5B6A8547-1919-4037-9C38-F6C46162034C}"/>
          </ac:graphicFrameMkLst>
        </pc:graphicFrameChg>
      </pc:sldChg>
      <pc:sldChg chg="addSp delSp modSp add mod modNotesTx">
        <pc:chgData name="CARLA VARGAS" userId="26d15861de3f251a" providerId="LiveId" clId="{DEB4A0EF-DE90-4B15-A51A-7627E7137C71}" dt="2021-03-26T23:35:20.239" v="124"/>
        <pc:sldMkLst>
          <pc:docMk/>
          <pc:sldMk cId="4148893320" sldId="364"/>
        </pc:sldMkLst>
        <pc:spChg chg="del">
          <ac:chgData name="CARLA VARGAS" userId="26d15861de3f251a" providerId="LiveId" clId="{DEB4A0EF-DE90-4B15-A51A-7627E7137C71}" dt="2021-03-26T23:21:46.751" v="94" actId="478"/>
          <ac:spMkLst>
            <pc:docMk/>
            <pc:sldMk cId="4148893320" sldId="364"/>
            <ac:spMk id="12" creationId="{B2B5584E-8E6F-48F6-A737-E20FEB64F864}"/>
          </ac:spMkLst>
        </pc:spChg>
        <pc:spChg chg="add del mod">
          <ac:chgData name="CARLA VARGAS" userId="26d15861de3f251a" providerId="LiveId" clId="{DEB4A0EF-DE90-4B15-A51A-7627E7137C71}" dt="2021-03-26T23:23:04.921" v="116"/>
          <ac:spMkLst>
            <pc:docMk/>
            <pc:sldMk cId="4148893320" sldId="364"/>
            <ac:spMk id="15" creationId="{B3E79F96-E933-4165-9A82-8BF69AE9A7C0}"/>
          </ac:spMkLst>
        </pc:spChg>
        <pc:spChg chg="add mod">
          <ac:chgData name="CARLA VARGAS" userId="26d15861de3f251a" providerId="LiveId" clId="{DEB4A0EF-DE90-4B15-A51A-7627E7137C71}" dt="2021-03-26T23:22:41.859" v="111" actId="1076"/>
          <ac:spMkLst>
            <pc:docMk/>
            <pc:sldMk cId="4148893320" sldId="364"/>
            <ac:spMk id="18" creationId="{A7FAB4AF-0CBF-48ED-9D9A-D1E1436B1B94}"/>
          </ac:spMkLst>
        </pc:spChg>
        <pc:spChg chg="add mod">
          <ac:chgData name="CARLA VARGAS" userId="26d15861de3f251a" providerId="LiveId" clId="{DEB4A0EF-DE90-4B15-A51A-7627E7137C71}" dt="2021-03-26T23:22:59.588" v="114"/>
          <ac:spMkLst>
            <pc:docMk/>
            <pc:sldMk cId="4148893320" sldId="364"/>
            <ac:spMk id="19" creationId="{A2C93C2C-8133-45FC-9BEB-96B1B990ABD1}"/>
          </ac:spMkLst>
        </pc:spChg>
        <pc:spChg chg="mod">
          <ac:chgData name="CARLA VARGAS" userId="26d15861de3f251a" providerId="LiveId" clId="{DEB4A0EF-DE90-4B15-A51A-7627E7137C71}" dt="2021-03-26T23:21:48.767" v="95" actId="1076"/>
          <ac:spMkLst>
            <pc:docMk/>
            <pc:sldMk cId="4148893320" sldId="364"/>
            <ac:spMk id="22" creationId="{98CB4125-6449-43B0-94DC-1A1C843F536A}"/>
          </ac:spMkLst>
        </pc:spChg>
        <pc:graphicFrameChg chg="del">
          <ac:chgData name="CARLA VARGAS" userId="26d15861de3f251a" providerId="LiveId" clId="{DEB4A0EF-DE90-4B15-A51A-7627E7137C71}" dt="2021-03-26T23:21:44.611" v="93" actId="478"/>
          <ac:graphicFrameMkLst>
            <pc:docMk/>
            <pc:sldMk cId="4148893320" sldId="364"/>
            <ac:graphicFrameMk id="2" creationId="{9473E482-28B4-4F6F-B316-16E8EFB4636C}"/>
          </ac:graphicFrameMkLst>
        </pc:graphicFrameChg>
        <pc:graphicFrameChg chg="add mod modGraphic">
          <ac:chgData name="CARLA VARGAS" userId="26d15861de3f251a" providerId="LiveId" clId="{DEB4A0EF-DE90-4B15-A51A-7627E7137C71}" dt="2021-03-26T23:21:52.228" v="96" actId="1076"/>
          <ac:graphicFrameMkLst>
            <pc:docMk/>
            <pc:sldMk cId="4148893320" sldId="364"/>
            <ac:graphicFrameMk id="4" creationId="{F52A6C75-EB25-4881-B122-E4588668A21D}"/>
          </ac:graphicFrameMkLst>
        </pc:graphicFrameChg>
        <pc:graphicFrameChg chg="add mod modGraphic">
          <ac:chgData name="CARLA VARGAS" userId="26d15861de3f251a" providerId="LiveId" clId="{DEB4A0EF-DE90-4B15-A51A-7627E7137C71}" dt="2021-03-26T23:22:01.084" v="99" actId="14100"/>
          <ac:graphicFrameMkLst>
            <pc:docMk/>
            <pc:sldMk cId="4148893320" sldId="364"/>
            <ac:graphicFrameMk id="5" creationId="{FB82CD53-AFF6-4508-A072-85D15582E462}"/>
          </ac:graphicFrameMkLst>
        </pc:graphicFrameChg>
        <pc:graphicFrameChg chg="add mod modGraphic">
          <ac:chgData name="CARLA VARGAS" userId="26d15861de3f251a" providerId="LiveId" clId="{DEB4A0EF-DE90-4B15-A51A-7627E7137C71}" dt="2021-03-26T23:23:28.217" v="122" actId="12385"/>
          <ac:graphicFrameMkLst>
            <pc:docMk/>
            <pc:sldMk cId="4148893320" sldId="364"/>
            <ac:graphicFrameMk id="9" creationId="{527606A7-A69D-4E43-901E-0B536846653D}"/>
          </ac:graphicFrameMkLst>
        </pc:graphicFrameChg>
        <pc:graphicFrameChg chg="del">
          <ac:chgData name="CARLA VARGAS" userId="26d15861de3f251a" providerId="LiveId" clId="{DEB4A0EF-DE90-4B15-A51A-7627E7137C71}" dt="2021-03-26T23:20:24.400" v="82" actId="478"/>
          <ac:graphicFrameMkLst>
            <pc:docMk/>
            <pc:sldMk cId="4148893320" sldId="364"/>
            <ac:graphicFrameMk id="13" creationId="{5B6A8547-1919-4037-9C38-F6C46162034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dmin\Downloads\Tabulacion%20de%20las%20encuestas%20completas%20(1)%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Downloads\Tabulacion%20de%20las%20encuestas%20completas%20(1)%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Downloads\Tabulacion%20de%20las%20encuestas%20completas%20(1)%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Downloads\Tabulacion%20de%20las%20encuestas%20completas%20(1)%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oja_de_c_lculo_de_Microsoft_Excel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Hoja_de_c_lculo_de_Microsoft_Excel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Hoja_de_c_lculo_de_Microsoft_Excel4.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C" sz="1600">
                <a:solidFill>
                  <a:sysClr val="windowText" lastClr="000000"/>
                </a:solidFill>
                <a:latin typeface="Arial" panose="020B0604020202020204" pitchFamily="34" charset="0"/>
                <a:cs typeface="Arial" panose="020B0604020202020204" pitchFamily="34" charset="0"/>
              </a:rPr>
              <a:t>Edades</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tx>
            <c:v>Edad</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'[Tabulacion de las encuestas completas (1) (1).xlsx]Hoja1'!$H$4:$H$9</c:f>
              <c:strCache>
                <c:ptCount val="6"/>
                <c:pt idx="0">
                  <c:v>18-24</c:v>
                </c:pt>
                <c:pt idx="1">
                  <c:v>25-31</c:v>
                </c:pt>
                <c:pt idx="2">
                  <c:v>32-38</c:v>
                </c:pt>
                <c:pt idx="3">
                  <c:v>39-45</c:v>
                </c:pt>
                <c:pt idx="4">
                  <c:v>46-52</c:v>
                </c:pt>
                <c:pt idx="5">
                  <c:v>53-60</c:v>
                </c:pt>
              </c:strCache>
            </c:strRef>
          </c:cat>
          <c:val>
            <c:numRef>
              <c:f>'[Tabulacion de las encuestas completas (1) (1).xlsx]Hoja1'!$J$4:$J$9</c:f>
              <c:numCache>
                <c:formatCode>0%</c:formatCode>
                <c:ptCount val="6"/>
                <c:pt idx="0">
                  <c:v>0.13197969543147209</c:v>
                </c:pt>
                <c:pt idx="1">
                  <c:v>0.2233502538071066</c:v>
                </c:pt>
                <c:pt idx="2">
                  <c:v>0.32994923857868019</c:v>
                </c:pt>
                <c:pt idx="3">
                  <c:v>0.15736040609137056</c:v>
                </c:pt>
                <c:pt idx="4">
                  <c:v>0.1116751269035533</c:v>
                </c:pt>
                <c:pt idx="5">
                  <c:v>4.5685279187817257E-2</c:v>
                </c:pt>
              </c:numCache>
            </c:numRef>
          </c:val>
          <c:extLst xmlns:c16r2="http://schemas.microsoft.com/office/drawing/2015/06/chart">
            <c:ext xmlns:c16="http://schemas.microsoft.com/office/drawing/2014/chart" uri="{C3380CC4-5D6E-409C-BE32-E72D297353CC}">
              <c16:uniqueId val="{00000000-340B-49C5-8800-8E5786237995}"/>
            </c:ext>
          </c:extLst>
        </c:ser>
        <c:dLbls>
          <c:showLegendKey val="0"/>
          <c:showVal val="1"/>
          <c:showCatName val="0"/>
          <c:showSerName val="0"/>
          <c:showPercent val="0"/>
          <c:showBubbleSize val="0"/>
        </c:dLbls>
        <c:gapWidth val="75"/>
        <c:axId val="289812416"/>
        <c:axId val="289815944"/>
      </c:barChart>
      <c:catAx>
        <c:axId val="2898124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289815944"/>
        <c:crosses val="autoZero"/>
        <c:auto val="1"/>
        <c:lblAlgn val="ctr"/>
        <c:lblOffset val="100"/>
        <c:noMultiLvlLbl val="0"/>
      </c:catAx>
      <c:valAx>
        <c:axId val="28981594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28981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tx>
            <c:v>Estado Civil</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'[Tabulacion de las encuestas completas (1) (1).xlsx]Hoja1'!$K$12:$K$15</c:f>
              <c:strCache>
                <c:ptCount val="4"/>
                <c:pt idx="0">
                  <c:v>Soltero</c:v>
                </c:pt>
                <c:pt idx="1">
                  <c:v>Casado</c:v>
                </c:pt>
                <c:pt idx="2">
                  <c:v>Divorsiado</c:v>
                </c:pt>
                <c:pt idx="3">
                  <c:v>Viudo</c:v>
                </c:pt>
              </c:strCache>
            </c:strRef>
          </c:cat>
          <c:val>
            <c:numRef>
              <c:f>'[Tabulacion de las encuestas completas (1) (1).xlsx]Hoja1'!$J$12:$J$15</c:f>
              <c:numCache>
                <c:formatCode>0%</c:formatCode>
                <c:ptCount val="4"/>
                <c:pt idx="0">
                  <c:v>0.38578680203045684</c:v>
                </c:pt>
                <c:pt idx="1">
                  <c:v>0.57868020304568524</c:v>
                </c:pt>
                <c:pt idx="2">
                  <c:v>3.553299492385787E-2</c:v>
                </c:pt>
                <c:pt idx="3">
                  <c:v>0</c:v>
                </c:pt>
              </c:numCache>
            </c:numRef>
          </c:val>
          <c:extLst xmlns:c16r2="http://schemas.microsoft.com/office/drawing/2015/06/chart">
            <c:ext xmlns:c16="http://schemas.microsoft.com/office/drawing/2014/chart" uri="{C3380CC4-5D6E-409C-BE32-E72D297353CC}">
              <c16:uniqueId val="{00000000-5AF0-4609-84A8-273BAB98AD3B}"/>
            </c:ext>
          </c:extLst>
        </c:ser>
        <c:dLbls>
          <c:showLegendKey val="0"/>
          <c:showVal val="1"/>
          <c:showCatName val="0"/>
          <c:showSerName val="0"/>
          <c:showPercent val="0"/>
          <c:showBubbleSize val="0"/>
        </c:dLbls>
        <c:gapWidth val="75"/>
        <c:axId val="289816336"/>
        <c:axId val="289813592"/>
      </c:barChart>
      <c:catAx>
        <c:axId val="289816336"/>
        <c:scaling>
          <c:orientation val="minMax"/>
        </c:scaling>
        <c:delete val="1"/>
        <c:axPos val="b"/>
        <c:numFmt formatCode="General" sourceLinked="1"/>
        <c:majorTickMark val="none"/>
        <c:minorTickMark val="none"/>
        <c:tickLblPos val="nextTo"/>
        <c:crossAx val="289813592"/>
        <c:crosses val="autoZero"/>
        <c:auto val="1"/>
        <c:lblAlgn val="ctr"/>
        <c:lblOffset val="100"/>
        <c:noMultiLvlLbl val="0"/>
      </c:catAx>
      <c:valAx>
        <c:axId val="2898135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8981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Arial" panose="020B0604020202020204" pitchFamily="34" charset="0"/>
                <a:ea typeface="+mj-ea"/>
                <a:cs typeface="Arial" panose="020B0604020202020204" pitchFamily="34" charset="0"/>
              </a:defRPr>
            </a:pPr>
            <a:r>
              <a:rPr lang="es-ES" sz="1600" b="1" dirty="0">
                <a:solidFill>
                  <a:sysClr val="windowText" lastClr="000000"/>
                </a:solidFill>
                <a:latin typeface="Arial" panose="020B0604020202020204" pitchFamily="34" charset="0"/>
                <a:cs typeface="Arial" panose="020B0604020202020204" pitchFamily="34" charset="0"/>
              </a:rPr>
              <a:t>Tarea u oficio</a:t>
            </a:r>
          </a:p>
        </c:rich>
      </c:tx>
      <c:overlay val="0"/>
      <c:spPr>
        <a:noFill/>
        <a:ln>
          <a:noFill/>
        </a:ln>
        <a:effectLst/>
      </c:spPr>
      <c:txPr>
        <a:bodyPr rot="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Arial" panose="020B0604020202020204" pitchFamily="34" charset="0"/>
              <a:ea typeface="+mj-ea"/>
              <a:cs typeface="Arial" panose="020B0604020202020204" pitchFamily="34" charset="0"/>
            </a:defRPr>
          </a:pPr>
          <a:endParaRPr lang="es-EC"/>
        </a:p>
      </c:txPr>
    </c:title>
    <c:autoTitleDeleted val="0"/>
    <c:plotArea>
      <c:layout/>
      <c:barChart>
        <c:barDir val="col"/>
        <c:grouping val="clustered"/>
        <c:varyColors val="0"/>
        <c:ser>
          <c:idx val="0"/>
          <c:order val="0"/>
          <c:tx>
            <c:v>Tarea u oficio</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'[Tabulacion de las encuestas completas (1) (1).xlsx]Hoja1'!$K$23:$K$28</c:f>
              <c:strCache>
                <c:ptCount val="6"/>
                <c:pt idx="0">
                  <c:v>Pintor</c:v>
                </c:pt>
                <c:pt idx="1">
                  <c:v>Albañil</c:v>
                </c:pt>
                <c:pt idx="2">
                  <c:v>Ayudante</c:v>
                </c:pt>
                <c:pt idx="3">
                  <c:v>Electricista</c:v>
                </c:pt>
                <c:pt idx="4">
                  <c:v>Carpintero</c:v>
                </c:pt>
                <c:pt idx="5">
                  <c:v>Otro</c:v>
                </c:pt>
              </c:strCache>
            </c:strRef>
          </c:cat>
          <c:val>
            <c:numRef>
              <c:f>'[Tabulacion de las encuestas completas (1) (1).xlsx]Hoja1'!$J$23:$J$28</c:f>
              <c:numCache>
                <c:formatCode>0%</c:formatCode>
                <c:ptCount val="6"/>
                <c:pt idx="0">
                  <c:v>4.060913705583756E-2</c:v>
                </c:pt>
                <c:pt idx="1">
                  <c:v>0.68020304568527923</c:v>
                </c:pt>
                <c:pt idx="2">
                  <c:v>0.12182741116751269</c:v>
                </c:pt>
                <c:pt idx="3">
                  <c:v>3.553299492385787E-2</c:v>
                </c:pt>
                <c:pt idx="4">
                  <c:v>4.5685279187817257E-2</c:v>
                </c:pt>
                <c:pt idx="5">
                  <c:v>7.6142131979695438E-2</c:v>
                </c:pt>
              </c:numCache>
            </c:numRef>
          </c:val>
          <c:extLst xmlns:c16r2="http://schemas.microsoft.com/office/drawing/2015/06/chart">
            <c:ext xmlns:c16="http://schemas.microsoft.com/office/drawing/2014/chart" uri="{C3380CC4-5D6E-409C-BE32-E72D297353CC}">
              <c16:uniqueId val="{00000000-B824-44F2-B483-F8C24B32CA3C}"/>
            </c:ext>
          </c:extLst>
        </c:ser>
        <c:dLbls>
          <c:showLegendKey val="0"/>
          <c:showVal val="1"/>
          <c:showCatName val="0"/>
          <c:showSerName val="0"/>
          <c:showPercent val="0"/>
          <c:showBubbleSize val="0"/>
        </c:dLbls>
        <c:gapWidth val="75"/>
        <c:axId val="289810456"/>
        <c:axId val="289808888"/>
      </c:barChart>
      <c:catAx>
        <c:axId val="28981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solidFill>
                <a:latin typeface="Arial" panose="020B0604020202020204" pitchFamily="34" charset="0"/>
                <a:ea typeface="+mn-ea"/>
                <a:cs typeface="Arial" panose="020B0604020202020204" pitchFamily="34" charset="0"/>
              </a:defRPr>
            </a:pPr>
            <a:endParaRPr lang="es-EC"/>
          </a:p>
        </c:txPr>
        <c:crossAx val="289808888"/>
        <c:crosses val="autoZero"/>
        <c:auto val="1"/>
        <c:lblAlgn val="ctr"/>
        <c:lblOffset val="100"/>
        <c:noMultiLvlLbl val="0"/>
      </c:catAx>
      <c:valAx>
        <c:axId val="2898088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89810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0" i="0" u="none" strike="noStrike" kern="1200" cap="none" spc="0" normalizeH="0" baseline="0">
                <a:solidFill>
                  <a:schemeClr val="tx1"/>
                </a:solidFill>
                <a:latin typeface="Arial" panose="020B0604020202020204" pitchFamily="34" charset="0"/>
                <a:ea typeface="+mj-ea"/>
                <a:cs typeface="Arial" panose="020B0604020202020204" pitchFamily="34" charset="0"/>
              </a:defRPr>
            </a:pPr>
            <a:r>
              <a:rPr lang="es-ES" sz="1600" b="1">
                <a:solidFill>
                  <a:schemeClr val="tx1"/>
                </a:solidFill>
                <a:latin typeface="Arial" panose="020B0604020202020204" pitchFamily="34" charset="0"/>
                <a:cs typeface="Arial" panose="020B0604020202020204" pitchFamily="34" charset="0"/>
              </a:rPr>
              <a:t>Salarios</a:t>
            </a:r>
          </a:p>
        </c:rich>
      </c:tx>
      <c:overlay val="0"/>
      <c:spPr>
        <a:noFill/>
        <a:ln>
          <a:noFill/>
        </a:ln>
        <a:effectLst/>
      </c:spPr>
      <c:txPr>
        <a:bodyPr rot="0" spcFirstLastPara="1" vertOverflow="ellipsis" vert="horz" wrap="square" anchor="ctr" anchorCtr="1"/>
        <a:lstStyle/>
        <a:p>
          <a:pPr>
            <a:defRPr sz="1600" b="0" i="0" u="none" strike="noStrike" kern="1200" cap="none" spc="0" normalizeH="0" baseline="0">
              <a:solidFill>
                <a:schemeClr val="tx1"/>
              </a:solidFill>
              <a:latin typeface="Arial" panose="020B0604020202020204" pitchFamily="34" charset="0"/>
              <a:ea typeface="+mj-ea"/>
              <a:cs typeface="Arial" panose="020B0604020202020204" pitchFamily="34" charset="0"/>
            </a:defRPr>
          </a:pPr>
          <a:endParaRPr lang="es-EC"/>
        </a:p>
      </c:txPr>
    </c:title>
    <c:autoTitleDeleted val="0"/>
    <c:plotArea>
      <c:layout/>
      <c:barChart>
        <c:barDir val="col"/>
        <c:grouping val="clustered"/>
        <c:varyColors val="0"/>
        <c:ser>
          <c:idx val="0"/>
          <c:order val="0"/>
          <c:tx>
            <c:v>Salrios</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'[Tabulacion de las encuestas completas (1) (1).xlsx]Hoja1'!$I$39:$I$48</c:f>
              <c:strCache>
                <c:ptCount val="10"/>
                <c:pt idx="0">
                  <c:v>350-394</c:v>
                </c:pt>
                <c:pt idx="1">
                  <c:v>395-439</c:v>
                </c:pt>
                <c:pt idx="2">
                  <c:v>440-484</c:v>
                </c:pt>
                <c:pt idx="3">
                  <c:v>485-529</c:v>
                </c:pt>
                <c:pt idx="4">
                  <c:v>530-574</c:v>
                </c:pt>
                <c:pt idx="5">
                  <c:v>575-619</c:v>
                </c:pt>
                <c:pt idx="6">
                  <c:v>620-664</c:v>
                </c:pt>
                <c:pt idx="7">
                  <c:v>665-709</c:v>
                </c:pt>
                <c:pt idx="8">
                  <c:v>710-754</c:v>
                </c:pt>
                <c:pt idx="9">
                  <c:v>755-800</c:v>
                </c:pt>
              </c:strCache>
            </c:strRef>
          </c:cat>
          <c:val>
            <c:numRef>
              <c:f>'[Tabulacion de las encuestas completas (1) (1).xlsx]Hoja1'!$K$39:$K$48</c:f>
              <c:numCache>
                <c:formatCode>0%</c:formatCode>
                <c:ptCount val="10"/>
                <c:pt idx="0">
                  <c:v>1.015228426395939E-2</c:v>
                </c:pt>
                <c:pt idx="1">
                  <c:v>0.24365482233502539</c:v>
                </c:pt>
                <c:pt idx="2">
                  <c:v>3.0456852791878174E-2</c:v>
                </c:pt>
                <c:pt idx="3">
                  <c:v>0.47715736040609136</c:v>
                </c:pt>
                <c:pt idx="4">
                  <c:v>0.116751269035533</c:v>
                </c:pt>
                <c:pt idx="5">
                  <c:v>4.060913705583756E-2</c:v>
                </c:pt>
                <c:pt idx="6">
                  <c:v>1.5228426395939087E-2</c:v>
                </c:pt>
                <c:pt idx="7">
                  <c:v>1.015228426395939E-2</c:v>
                </c:pt>
                <c:pt idx="8">
                  <c:v>3.553299492385787E-2</c:v>
                </c:pt>
                <c:pt idx="9">
                  <c:v>2.030456852791878E-2</c:v>
                </c:pt>
              </c:numCache>
            </c:numRef>
          </c:val>
          <c:extLst xmlns:c16r2="http://schemas.microsoft.com/office/drawing/2015/06/chart">
            <c:ext xmlns:c16="http://schemas.microsoft.com/office/drawing/2014/chart" uri="{C3380CC4-5D6E-409C-BE32-E72D297353CC}">
              <c16:uniqueId val="{00000000-036A-45ED-A6E9-13C2AF5AECBF}"/>
            </c:ext>
          </c:extLst>
        </c:ser>
        <c:dLbls>
          <c:showLegendKey val="0"/>
          <c:showVal val="1"/>
          <c:showCatName val="0"/>
          <c:showSerName val="0"/>
          <c:showPercent val="0"/>
          <c:showBubbleSize val="0"/>
        </c:dLbls>
        <c:gapWidth val="75"/>
        <c:axId val="289812024"/>
        <c:axId val="289811240"/>
      </c:barChart>
      <c:catAx>
        <c:axId val="28981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none" spc="0" normalizeH="0" baseline="0">
                <a:solidFill>
                  <a:schemeClr val="tx1"/>
                </a:solidFill>
                <a:latin typeface="Arial" panose="020B0604020202020204" pitchFamily="34" charset="0"/>
                <a:ea typeface="+mn-ea"/>
                <a:cs typeface="Arial" panose="020B0604020202020204" pitchFamily="34" charset="0"/>
              </a:defRPr>
            </a:pPr>
            <a:endParaRPr lang="es-EC"/>
          </a:p>
        </c:txPr>
        <c:crossAx val="289811240"/>
        <c:crosses val="autoZero"/>
        <c:auto val="1"/>
        <c:lblAlgn val="ctr"/>
        <c:lblOffset val="100"/>
        <c:noMultiLvlLbl val="0"/>
      </c:catAx>
      <c:valAx>
        <c:axId val="2898112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89812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S" sz="1600" b="1">
                <a:solidFill>
                  <a:sysClr val="windowText" lastClr="000000"/>
                </a:solidFill>
                <a:latin typeface="Arial" panose="020B0604020202020204" pitchFamily="34" charset="0"/>
                <a:cs typeface="Arial" panose="020B0604020202020204" pitchFamily="34" charset="0"/>
              </a:rPr>
              <a:t>Condiciones</a:t>
            </a:r>
            <a:r>
              <a:rPr lang="es-ES" sz="1600" b="1" baseline="0">
                <a:solidFill>
                  <a:sysClr val="windowText" lastClr="000000"/>
                </a:solidFill>
                <a:latin typeface="Arial" panose="020B0604020202020204" pitchFamily="34" charset="0"/>
                <a:cs typeface="Arial" panose="020B0604020202020204" pitchFamily="34" charset="0"/>
              </a:rPr>
              <a:t> de Seguridad</a:t>
            </a:r>
            <a:endParaRPr lang="es-ES" sz="1600"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lgn="ct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Hoja1!$B$2:$D$2</c:f>
              <c:strCache>
                <c:ptCount val="3"/>
                <c:pt idx="0">
                  <c:v>Trabajos en suelos inestables</c:v>
                </c:pt>
                <c:pt idx="1">
                  <c:v>Trabajos en proximidad a huecos</c:v>
                </c:pt>
                <c:pt idx="2">
                  <c:v>Utilización equipos peligrosos</c:v>
                </c:pt>
              </c:strCache>
            </c:strRef>
          </c:cat>
          <c:val>
            <c:numRef>
              <c:f>Hoja1!$B$201:$D$201</c:f>
              <c:numCache>
                <c:formatCode>0.00</c:formatCode>
                <c:ptCount val="3"/>
                <c:pt idx="0">
                  <c:v>2.2690355329949239</c:v>
                </c:pt>
                <c:pt idx="1">
                  <c:v>2.3502538071065988</c:v>
                </c:pt>
                <c:pt idx="2">
                  <c:v>1.9086294416243654</c:v>
                </c:pt>
              </c:numCache>
            </c:numRef>
          </c:val>
          <c:extLst xmlns:c16r2="http://schemas.microsoft.com/office/drawing/2015/06/chart">
            <c:ext xmlns:c16="http://schemas.microsoft.com/office/drawing/2014/chart" uri="{C3380CC4-5D6E-409C-BE32-E72D297353CC}">
              <c16:uniqueId val="{00000000-058F-4235-83C4-0C490BAEF0DC}"/>
            </c:ext>
          </c:extLst>
        </c:ser>
        <c:dLbls>
          <c:showLegendKey val="0"/>
          <c:showVal val="1"/>
          <c:showCatName val="0"/>
          <c:showSerName val="0"/>
          <c:showPercent val="0"/>
          <c:showBubbleSize val="0"/>
        </c:dLbls>
        <c:gapWidth val="150"/>
        <c:overlap val="-25"/>
        <c:axId val="289813984"/>
        <c:axId val="289814376"/>
      </c:barChart>
      <c:catAx>
        <c:axId val="289813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289814376"/>
        <c:crosses val="autoZero"/>
        <c:auto val="1"/>
        <c:lblAlgn val="ctr"/>
        <c:lblOffset val="100"/>
        <c:noMultiLvlLbl val="0"/>
      </c:catAx>
      <c:valAx>
        <c:axId val="289814376"/>
        <c:scaling>
          <c:orientation val="minMax"/>
          <c:max val="5"/>
          <c:min val="1"/>
        </c:scaling>
        <c:delete val="0"/>
        <c:axPos val="b"/>
        <c:numFmt formatCode="0.00" sourceLinked="1"/>
        <c:majorTickMark val="out"/>
        <c:minorTickMark val="none"/>
        <c:tickLblPos val="nextTo"/>
        <c:spPr>
          <a:noFill/>
          <a:ln>
            <a:noFill/>
          </a:ln>
          <a:effectLst/>
        </c:spPr>
        <c:txPr>
          <a:bodyPr rot="-12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289813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s-ES" sz="1600" b="1">
                <a:solidFill>
                  <a:sysClr val="windowText" lastClr="000000"/>
                </a:solidFill>
                <a:latin typeface="Arial" panose="020B0604020202020204" pitchFamily="34" charset="0"/>
                <a:cs typeface="Arial" panose="020B0604020202020204" pitchFamily="34" charset="0"/>
              </a:rPr>
              <a:t>Condiciones higiénicas</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Hoja1!$F$2:$J$2</c:f>
              <c:strCache>
                <c:ptCount val="5"/>
                <c:pt idx="0">
                  <c:v>Exposición al ruido alto</c:v>
                </c:pt>
                <c:pt idx="1">
                  <c:v>Exposición a la luz solar</c:v>
                </c:pt>
                <c:pt idx="2">
                  <c:v>Manipulación de sustancias quimicas</c:v>
                </c:pt>
                <c:pt idx="3">
                  <c:v>Respiración de sustancias quimicas</c:v>
                </c:pt>
                <c:pt idx="4">
                  <c:v>Exposición a materiales infectados</c:v>
                </c:pt>
              </c:strCache>
            </c:strRef>
          </c:cat>
          <c:val>
            <c:numRef>
              <c:f>Hoja1!$F$201:$J$201</c:f>
              <c:numCache>
                <c:formatCode>0.00</c:formatCode>
                <c:ptCount val="5"/>
                <c:pt idx="0">
                  <c:v>2.1675126903553301</c:v>
                </c:pt>
                <c:pt idx="1">
                  <c:v>1.8375634517766497</c:v>
                </c:pt>
                <c:pt idx="2">
                  <c:v>3.8730964467005076</c:v>
                </c:pt>
                <c:pt idx="3">
                  <c:v>2.0812182741116749</c:v>
                </c:pt>
                <c:pt idx="4">
                  <c:v>4.7106598984771573</c:v>
                </c:pt>
              </c:numCache>
            </c:numRef>
          </c:val>
          <c:extLst xmlns:c16r2="http://schemas.microsoft.com/office/drawing/2015/06/chart">
            <c:ext xmlns:c16="http://schemas.microsoft.com/office/drawing/2014/chart" uri="{C3380CC4-5D6E-409C-BE32-E72D297353CC}">
              <c16:uniqueId val="{00000000-5717-424D-BEBE-6B218CE80C08}"/>
            </c:ext>
          </c:extLst>
        </c:ser>
        <c:dLbls>
          <c:showLegendKey val="0"/>
          <c:showVal val="1"/>
          <c:showCatName val="0"/>
          <c:showSerName val="0"/>
          <c:showPercent val="0"/>
          <c:showBubbleSize val="0"/>
        </c:dLbls>
        <c:gapWidth val="150"/>
        <c:overlap val="-25"/>
        <c:axId val="437694304"/>
        <c:axId val="437696656"/>
      </c:barChart>
      <c:catAx>
        <c:axId val="437694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437696656"/>
        <c:crosses val="autoZero"/>
        <c:auto val="1"/>
        <c:lblAlgn val="ctr"/>
        <c:lblOffset val="100"/>
        <c:noMultiLvlLbl val="0"/>
      </c:catAx>
      <c:valAx>
        <c:axId val="437696656"/>
        <c:scaling>
          <c:orientation val="minMax"/>
          <c:min val="1"/>
        </c:scaling>
        <c:delete val="0"/>
        <c:axPos val="b"/>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437694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S" sz="1600" b="1">
                <a:solidFill>
                  <a:sysClr val="windowText" lastClr="000000"/>
                </a:solidFill>
                <a:latin typeface="Arial" panose="020B0604020202020204" pitchFamily="34" charset="0"/>
                <a:cs typeface="Arial" panose="020B0604020202020204" pitchFamily="34" charset="0"/>
              </a:rPr>
              <a:t>Condiciones ergonómicas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Hoja1!$L$2:$N$2</c:f>
              <c:strCache>
                <c:ptCount val="3"/>
                <c:pt idx="0">
                  <c:v>Actividades en posturas incomodas</c:v>
                </c:pt>
                <c:pt idx="1">
                  <c:v>Translado de objetos pesados</c:v>
                </c:pt>
                <c:pt idx="2">
                  <c:v>Realización de movimientos repetitivos</c:v>
                </c:pt>
              </c:strCache>
            </c:strRef>
          </c:cat>
          <c:val>
            <c:numRef>
              <c:f>Hoja1!$L$201:$N$201</c:f>
              <c:numCache>
                <c:formatCode>0.00</c:formatCode>
                <c:ptCount val="3"/>
                <c:pt idx="0">
                  <c:v>2.6802030456852792</c:v>
                </c:pt>
                <c:pt idx="1">
                  <c:v>2.1979695431472082</c:v>
                </c:pt>
                <c:pt idx="2">
                  <c:v>1.4619289340101522</c:v>
                </c:pt>
              </c:numCache>
            </c:numRef>
          </c:val>
          <c:extLst xmlns:c16r2="http://schemas.microsoft.com/office/drawing/2015/06/chart">
            <c:ext xmlns:c16="http://schemas.microsoft.com/office/drawing/2014/chart" uri="{C3380CC4-5D6E-409C-BE32-E72D297353CC}">
              <c16:uniqueId val="{00000000-69A5-4CDA-9B1E-2988D7EBE0B3}"/>
            </c:ext>
          </c:extLst>
        </c:ser>
        <c:dLbls>
          <c:showLegendKey val="0"/>
          <c:showVal val="1"/>
          <c:showCatName val="0"/>
          <c:showSerName val="0"/>
          <c:showPercent val="0"/>
          <c:showBubbleSize val="0"/>
        </c:dLbls>
        <c:gapWidth val="150"/>
        <c:overlap val="-25"/>
        <c:axId val="437691560"/>
        <c:axId val="437692344"/>
      </c:barChart>
      <c:catAx>
        <c:axId val="437691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437692344"/>
        <c:crosses val="autoZero"/>
        <c:auto val="1"/>
        <c:lblAlgn val="ctr"/>
        <c:lblOffset val="100"/>
        <c:noMultiLvlLbl val="0"/>
      </c:catAx>
      <c:valAx>
        <c:axId val="437692344"/>
        <c:scaling>
          <c:orientation val="minMax"/>
          <c:max val="5"/>
          <c:min val="1"/>
        </c:scaling>
        <c:delete val="0"/>
        <c:axPos val="b"/>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4376915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S" sz="1600" b="1">
                <a:solidFill>
                  <a:sysClr val="windowText" lastClr="000000"/>
                </a:solidFill>
                <a:latin typeface="Arial" panose="020B0604020202020204" pitchFamily="34" charset="0"/>
                <a:cs typeface="Arial" panose="020B0604020202020204" pitchFamily="34" charset="0"/>
              </a:rPr>
              <a:t>Salud</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Hoja1!$S$2:$V$2</c:f>
              <c:strCache>
                <c:ptCount val="4"/>
                <c:pt idx="0">
                  <c:v>Estado de salud en general</c:v>
                </c:pt>
                <c:pt idx="1">
                  <c:v>Concentracion en lo que hace</c:v>
                </c:pt>
                <c:pt idx="2">
                  <c:v>Perdida de sueño por preocupaciones</c:v>
                </c:pt>
                <c:pt idx="3">
                  <c:v>Sentirse bajo presion</c:v>
                </c:pt>
              </c:strCache>
            </c:strRef>
          </c:cat>
          <c:val>
            <c:numRef>
              <c:f>Hoja1!$S$201:$V$201</c:f>
              <c:numCache>
                <c:formatCode>0.00</c:formatCode>
                <c:ptCount val="4"/>
                <c:pt idx="0">
                  <c:v>1.4822335025380711</c:v>
                </c:pt>
                <c:pt idx="1">
                  <c:v>2.0558375634517767</c:v>
                </c:pt>
                <c:pt idx="2">
                  <c:v>2.233502538071066</c:v>
                </c:pt>
                <c:pt idx="3">
                  <c:v>2.2791878172588831</c:v>
                </c:pt>
              </c:numCache>
            </c:numRef>
          </c:val>
          <c:extLst xmlns:c16r2="http://schemas.microsoft.com/office/drawing/2015/06/chart">
            <c:ext xmlns:c16="http://schemas.microsoft.com/office/drawing/2014/chart" uri="{C3380CC4-5D6E-409C-BE32-E72D297353CC}">
              <c16:uniqueId val="{00000000-FDE4-408B-8B4E-94D1D755C7FC}"/>
            </c:ext>
          </c:extLst>
        </c:ser>
        <c:dLbls>
          <c:showLegendKey val="0"/>
          <c:showVal val="1"/>
          <c:showCatName val="0"/>
          <c:showSerName val="0"/>
          <c:showPercent val="0"/>
          <c:showBubbleSize val="0"/>
        </c:dLbls>
        <c:gapWidth val="150"/>
        <c:overlap val="-25"/>
        <c:axId val="437695088"/>
        <c:axId val="437692736"/>
      </c:barChart>
      <c:catAx>
        <c:axId val="437695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437692736"/>
        <c:crosses val="autoZero"/>
        <c:auto val="1"/>
        <c:lblAlgn val="ctr"/>
        <c:lblOffset val="100"/>
        <c:noMultiLvlLbl val="0"/>
      </c:catAx>
      <c:valAx>
        <c:axId val="437692736"/>
        <c:scaling>
          <c:orientation val="minMax"/>
          <c:max val="5"/>
          <c:min val="1"/>
        </c:scaling>
        <c:delete val="0"/>
        <c:axPos val="b"/>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4376950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S" sz="1600" b="1">
                <a:solidFill>
                  <a:sysClr val="windowText" lastClr="000000"/>
                </a:solidFill>
                <a:latin typeface="Arial" panose="020B0604020202020204" pitchFamily="34" charset="0"/>
                <a:cs typeface="Arial" panose="020B0604020202020204" pitchFamily="34" charset="0"/>
              </a:rPr>
              <a:t>Dimensión</a:t>
            </a:r>
            <a:r>
              <a:rPr lang="es-ES" sz="1600" b="1" baseline="0">
                <a:solidFill>
                  <a:sysClr val="windowText" lastClr="000000"/>
                </a:solidFill>
                <a:latin typeface="Arial" panose="020B0604020202020204" pitchFamily="34" charset="0"/>
                <a:cs typeface="Arial" panose="020B0604020202020204" pitchFamily="34" charset="0"/>
              </a:rPr>
              <a:t> Recursos y Actividades preventivas</a:t>
            </a:r>
            <a:endParaRPr lang="es-ES" sz="1600"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Hoja4!$B$1:$G$1</c:f>
              <c:strCache>
                <c:ptCount val="6"/>
                <c:pt idx="0">
                  <c:v>Informacion sobre SST</c:v>
                </c:pt>
                <c:pt idx="1">
                  <c:v>Disponibilidad de equipos de proteccion</c:v>
                </c:pt>
                <c:pt idx="2">
                  <c:v>Evaluaciones de riesgos</c:v>
                </c:pt>
                <c:pt idx="3">
                  <c:v>Acceso a un servicio de SST</c:v>
                </c:pt>
                <c:pt idx="4">
                  <c:v>Existe un delegado de SST</c:v>
                </c:pt>
                <c:pt idx="5">
                  <c:v>Reuniones periodicas de SST</c:v>
                </c:pt>
              </c:strCache>
            </c:strRef>
          </c:cat>
          <c:val>
            <c:numRef>
              <c:f>Hoja4!$B$201:$G$201</c:f>
              <c:numCache>
                <c:formatCode>0.00</c:formatCode>
                <c:ptCount val="6"/>
                <c:pt idx="0">
                  <c:v>2.0913705583756346</c:v>
                </c:pt>
                <c:pt idx="1">
                  <c:v>1.0507614213197969</c:v>
                </c:pt>
                <c:pt idx="2">
                  <c:v>1.4060913705583757</c:v>
                </c:pt>
                <c:pt idx="3">
                  <c:v>1.7868020304568528</c:v>
                </c:pt>
                <c:pt idx="4">
                  <c:v>1.1776649746192893</c:v>
                </c:pt>
                <c:pt idx="5">
                  <c:v>1.1573604060913705</c:v>
                </c:pt>
              </c:numCache>
            </c:numRef>
          </c:val>
          <c:extLst xmlns:c16r2="http://schemas.microsoft.com/office/drawing/2015/06/chart">
            <c:ext xmlns:c16="http://schemas.microsoft.com/office/drawing/2014/chart" uri="{C3380CC4-5D6E-409C-BE32-E72D297353CC}">
              <c16:uniqueId val="{00000000-F5BE-4785-97A1-BFF82593E10D}"/>
            </c:ext>
          </c:extLst>
        </c:ser>
        <c:dLbls>
          <c:showLegendKey val="0"/>
          <c:showVal val="1"/>
          <c:showCatName val="0"/>
          <c:showSerName val="0"/>
          <c:showPercent val="0"/>
          <c:showBubbleSize val="0"/>
        </c:dLbls>
        <c:gapWidth val="150"/>
        <c:overlap val="-25"/>
        <c:axId val="437693520"/>
        <c:axId val="437696264"/>
      </c:barChart>
      <c:catAx>
        <c:axId val="43769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437696264"/>
        <c:crosses val="autoZero"/>
        <c:auto val="1"/>
        <c:lblAlgn val="ctr"/>
        <c:lblOffset val="100"/>
        <c:noMultiLvlLbl val="0"/>
      </c:catAx>
      <c:valAx>
        <c:axId val="437696264"/>
        <c:scaling>
          <c:orientation val="minMax"/>
          <c:min val="1"/>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4376935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0CAAE-0EB5-4ADF-A7BB-3332A00EADC7}"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s-EC"/>
        </a:p>
      </dgm:t>
    </dgm:pt>
    <dgm:pt modelId="{FDB7D341-B419-4F75-AE55-6BB04618B812}">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800" b="1">
              <a:latin typeface="Arial" panose="020B0604020202020204" pitchFamily="34" charset="0"/>
              <a:cs typeface="Arial" panose="020B0604020202020204" pitchFamily="34" charset="0"/>
            </a:rPr>
            <a:t>Tipo de investigación</a:t>
          </a:r>
        </a:p>
      </dgm:t>
    </dgm:pt>
    <dgm:pt modelId="{71006E70-238A-4326-939B-E52A92BD5D1F}" type="parTrans" cxnId="{31057543-E004-4403-89E4-52F3C9B398ED}">
      <dgm:prSet/>
      <dgm:spPr/>
      <dgm:t>
        <a:bodyPr/>
        <a:lstStyle/>
        <a:p>
          <a:endParaRPr lang="es-EC" sz="1800">
            <a:latin typeface="Arial" panose="020B0604020202020204" pitchFamily="34" charset="0"/>
            <a:cs typeface="Arial" panose="020B0604020202020204" pitchFamily="34" charset="0"/>
          </a:endParaRPr>
        </a:p>
      </dgm:t>
    </dgm:pt>
    <dgm:pt modelId="{24DFC840-35D7-4CF4-8804-13AF0BE3B758}" type="sibTrans" cxnId="{31057543-E004-4403-89E4-52F3C9B398ED}">
      <dgm:prSet/>
      <dgm:spPr/>
      <dgm:t>
        <a:bodyPr/>
        <a:lstStyle/>
        <a:p>
          <a:endParaRPr lang="es-EC" sz="1800">
            <a:latin typeface="Arial" panose="020B0604020202020204" pitchFamily="34" charset="0"/>
            <a:cs typeface="Arial" panose="020B0604020202020204" pitchFamily="34" charset="0"/>
          </a:endParaRPr>
        </a:p>
      </dgm:t>
    </dgm:pt>
    <dgm:pt modelId="{14B3E296-F7CC-4C7E-B697-46CF21E89139}">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800">
              <a:latin typeface="Arial" panose="020B0604020202020204" pitchFamily="34" charset="0"/>
              <a:cs typeface="Arial" panose="020B0604020202020204" pitchFamily="34" charset="0"/>
            </a:rPr>
            <a:t>Descriptivo</a:t>
          </a:r>
        </a:p>
      </dgm:t>
    </dgm:pt>
    <dgm:pt modelId="{C6BC68CC-C54C-4BE9-98B3-B412FE89871D}" type="parTrans" cxnId="{4935A729-FB96-4910-B11F-D097B0FFDE9A}">
      <dgm:prSet/>
      <dgm:spPr/>
      <dgm:t>
        <a:bodyPr/>
        <a:lstStyle/>
        <a:p>
          <a:endParaRPr lang="es-EC" sz="1800">
            <a:latin typeface="Arial" panose="020B0604020202020204" pitchFamily="34" charset="0"/>
            <a:cs typeface="Arial" panose="020B0604020202020204" pitchFamily="34" charset="0"/>
          </a:endParaRPr>
        </a:p>
      </dgm:t>
    </dgm:pt>
    <dgm:pt modelId="{42445DE0-A88A-4FCC-AF54-B8C8FBC91BB4}" type="sibTrans" cxnId="{4935A729-FB96-4910-B11F-D097B0FFDE9A}">
      <dgm:prSet/>
      <dgm:spPr/>
      <dgm:t>
        <a:bodyPr/>
        <a:lstStyle/>
        <a:p>
          <a:endParaRPr lang="es-EC" sz="1800">
            <a:latin typeface="Arial" panose="020B0604020202020204" pitchFamily="34" charset="0"/>
            <a:cs typeface="Arial" panose="020B0604020202020204" pitchFamily="34" charset="0"/>
          </a:endParaRPr>
        </a:p>
      </dgm:t>
    </dgm:pt>
    <dgm:pt modelId="{898D973E-4745-4FD4-ACAD-793DE7A468D3}">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800">
              <a:latin typeface="Arial" panose="020B0604020202020204" pitchFamily="34" charset="0"/>
              <a:cs typeface="Arial" panose="020B0604020202020204" pitchFamily="34" charset="0"/>
            </a:rPr>
            <a:t>Correlacional</a:t>
          </a:r>
        </a:p>
      </dgm:t>
    </dgm:pt>
    <dgm:pt modelId="{4E007D26-0F51-48BE-A8FB-46B51081FBAD}" type="parTrans" cxnId="{94F0A307-2436-4AE6-A01D-8AC33C64F92B}">
      <dgm:prSet/>
      <dgm:spPr/>
      <dgm:t>
        <a:bodyPr/>
        <a:lstStyle/>
        <a:p>
          <a:endParaRPr lang="es-EC" sz="1800">
            <a:latin typeface="Arial" panose="020B0604020202020204" pitchFamily="34" charset="0"/>
            <a:cs typeface="Arial" panose="020B0604020202020204" pitchFamily="34" charset="0"/>
          </a:endParaRPr>
        </a:p>
      </dgm:t>
    </dgm:pt>
    <dgm:pt modelId="{CEBA051A-868D-456A-B6FB-C16960757BEC}" type="sibTrans" cxnId="{94F0A307-2436-4AE6-A01D-8AC33C64F92B}">
      <dgm:prSet/>
      <dgm:spPr/>
      <dgm:t>
        <a:bodyPr/>
        <a:lstStyle/>
        <a:p>
          <a:endParaRPr lang="es-EC" sz="1800">
            <a:latin typeface="Arial" panose="020B0604020202020204" pitchFamily="34" charset="0"/>
            <a:cs typeface="Arial" panose="020B0604020202020204" pitchFamily="34" charset="0"/>
          </a:endParaRPr>
        </a:p>
      </dgm:t>
    </dgm:pt>
    <dgm:pt modelId="{86BB3950-7EAC-4E3C-902F-9D7BD89289E5}">
      <dgm:prSet custT="1">
        <dgm:style>
          <a:lnRef idx="2">
            <a:schemeClr val="accent5"/>
          </a:lnRef>
          <a:fillRef idx="1">
            <a:schemeClr val="lt1"/>
          </a:fillRef>
          <a:effectRef idx="0">
            <a:schemeClr val="accent5"/>
          </a:effectRef>
          <a:fontRef idx="minor">
            <a:schemeClr val="dk1"/>
          </a:fontRef>
        </dgm:style>
      </dgm:prSet>
      <dgm:spPr/>
      <dgm:t>
        <a:bodyPr/>
        <a:lstStyle/>
        <a:p>
          <a:pPr algn="ctr"/>
          <a:r>
            <a:rPr lang="es-EC" sz="1800" dirty="0">
              <a:latin typeface="Arial" panose="020B0604020202020204" pitchFamily="34" charset="0"/>
              <a:cs typeface="Arial" panose="020B0604020202020204" pitchFamily="34" charset="0"/>
            </a:rPr>
            <a:t>Se toma en cuenta el comportamiento de los trabajadores operarios durante su jornada de trabajo y como esto afecta a los accidentes laborales existentes en el sector de la construcción.</a:t>
          </a:r>
        </a:p>
      </dgm:t>
    </dgm:pt>
    <dgm:pt modelId="{A726824C-7BCE-43B1-8C6A-240C8A2C7006}" type="parTrans" cxnId="{37822D74-076E-4CA3-9152-07646D4494AF}">
      <dgm:prSet/>
      <dgm:spPr/>
      <dgm:t>
        <a:bodyPr/>
        <a:lstStyle/>
        <a:p>
          <a:endParaRPr lang="es-EC" sz="1800">
            <a:latin typeface="Arial" panose="020B0604020202020204" pitchFamily="34" charset="0"/>
            <a:cs typeface="Arial" panose="020B0604020202020204" pitchFamily="34" charset="0"/>
          </a:endParaRPr>
        </a:p>
      </dgm:t>
    </dgm:pt>
    <dgm:pt modelId="{325F05E7-04CF-4285-ABCD-010538B5734D}" type="sibTrans" cxnId="{37822D74-076E-4CA3-9152-07646D4494AF}">
      <dgm:prSet/>
      <dgm:spPr/>
      <dgm:t>
        <a:bodyPr/>
        <a:lstStyle/>
        <a:p>
          <a:endParaRPr lang="es-EC" sz="1800">
            <a:latin typeface="Arial" panose="020B0604020202020204" pitchFamily="34" charset="0"/>
            <a:cs typeface="Arial" panose="020B0604020202020204" pitchFamily="34" charset="0"/>
          </a:endParaRPr>
        </a:p>
      </dgm:t>
    </dgm:pt>
    <dgm:pt modelId="{9B2F0BA2-CB41-44E8-B7B5-6A30C97BB6A3}">
      <dgm:prSet custT="1">
        <dgm:style>
          <a:lnRef idx="2">
            <a:schemeClr val="accent5"/>
          </a:lnRef>
          <a:fillRef idx="1">
            <a:schemeClr val="lt1"/>
          </a:fillRef>
          <a:effectRef idx="0">
            <a:schemeClr val="accent5"/>
          </a:effectRef>
          <a:fontRef idx="minor">
            <a:schemeClr val="dk1"/>
          </a:fontRef>
        </dgm:style>
      </dgm:prSet>
      <dgm:spPr/>
      <dgm:t>
        <a:bodyPr/>
        <a:lstStyle/>
        <a:p>
          <a:pPr algn="ctr"/>
          <a:r>
            <a:rPr lang="es-EC" sz="1800">
              <a:latin typeface="Arial" panose="020B0604020202020204" pitchFamily="34" charset="0"/>
              <a:cs typeface="Arial" panose="020B0604020202020204" pitchFamily="34" charset="0"/>
            </a:rPr>
            <a:t>Permite determinar la relación existente entre las variables, con lo que se utilizara el modelo de Pearson (r) mediante el software SPSS. </a:t>
          </a:r>
        </a:p>
      </dgm:t>
    </dgm:pt>
    <dgm:pt modelId="{B7809378-D440-4EAE-93BE-7BEDB961CB30}" type="parTrans" cxnId="{7B3D1EA9-F6C5-435E-8BCB-A693E34BB3C1}">
      <dgm:prSet/>
      <dgm:spPr/>
      <dgm:t>
        <a:bodyPr/>
        <a:lstStyle/>
        <a:p>
          <a:endParaRPr lang="es-EC" sz="1800">
            <a:latin typeface="Arial" panose="020B0604020202020204" pitchFamily="34" charset="0"/>
            <a:cs typeface="Arial" panose="020B0604020202020204" pitchFamily="34" charset="0"/>
          </a:endParaRPr>
        </a:p>
      </dgm:t>
    </dgm:pt>
    <dgm:pt modelId="{E82F0FAD-9D03-4370-9C6E-91A3782BBE45}" type="sibTrans" cxnId="{7B3D1EA9-F6C5-435E-8BCB-A693E34BB3C1}">
      <dgm:prSet/>
      <dgm:spPr/>
      <dgm:t>
        <a:bodyPr/>
        <a:lstStyle/>
        <a:p>
          <a:endParaRPr lang="es-EC" sz="1800">
            <a:latin typeface="Arial" panose="020B0604020202020204" pitchFamily="34" charset="0"/>
            <a:cs typeface="Arial" panose="020B0604020202020204" pitchFamily="34" charset="0"/>
          </a:endParaRPr>
        </a:p>
      </dgm:t>
    </dgm:pt>
    <dgm:pt modelId="{2E2DE65C-9FC4-4934-9A24-34679CA5F0CB}">
      <dgm:prSet custT="1">
        <dgm:style>
          <a:lnRef idx="2">
            <a:schemeClr val="accent5"/>
          </a:lnRef>
          <a:fillRef idx="1">
            <a:schemeClr val="lt1"/>
          </a:fillRef>
          <a:effectRef idx="0">
            <a:schemeClr val="accent5"/>
          </a:effectRef>
          <a:fontRef idx="minor">
            <a:schemeClr val="dk1"/>
          </a:fontRef>
        </dgm:style>
      </dgm:prSet>
      <dgm:spPr/>
      <dgm:t>
        <a:bodyPr/>
        <a:lstStyle/>
        <a:p>
          <a:r>
            <a:rPr lang="es-EC" sz="1800">
              <a:latin typeface="Arial" panose="020B0604020202020204" pitchFamily="34" charset="0"/>
              <a:cs typeface="Arial" panose="020B0604020202020204" pitchFamily="34" charset="0"/>
            </a:rPr>
            <a:t>Documental</a:t>
          </a:r>
        </a:p>
      </dgm:t>
    </dgm:pt>
    <dgm:pt modelId="{46ECE534-5D7B-4E67-96BB-D49492A9CC75}" type="parTrans" cxnId="{1E4CC797-66E4-48C3-9698-2D529E7C50F3}">
      <dgm:prSet/>
      <dgm:spPr/>
      <dgm:t>
        <a:bodyPr/>
        <a:lstStyle/>
        <a:p>
          <a:endParaRPr lang="es-EC" sz="1800">
            <a:latin typeface="Arial" panose="020B0604020202020204" pitchFamily="34" charset="0"/>
            <a:cs typeface="Arial" panose="020B0604020202020204" pitchFamily="34" charset="0"/>
          </a:endParaRPr>
        </a:p>
      </dgm:t>
    </dgm:pt>
    <dgm:pt modelId="{9FE4C9DD-37D5-4394-9CF0-093D5AF0A7ED}" type="sibTrans" cxnId="{1E4CC797-66E4-48C3-9698-2D529E7C50F3}">
      <dgm:prSet/>
      <dgm:spPr/>
      <dgm:t>
        <a:bodyPr/>
        <a:lstStyle/>
        <a:p>
          <a:endParaRPr lang="es-EC" sz="1800">
            <a:latin typeface="Arial" panose="020B0604020202020204" pitchFamily="34" charset="0"/>
            <a:cs typeface="Arial" panose="020B0604020202020204" pitchFamily="34" charset="0"/>
          </a:endParaRPr>
        </a:p>
      </dgm:t>
    </dgm:pt>
    <dgm:pt modelId="{CC3E7543-4F51-4F1B-8935-61AC921758FD}">
      <dgm:prSet custT="1">
        <dgm:style>
          <a:lnRef idx="2">
            <a:schemeClr val="accent5"/>
          </a:lnRef>
          <a:fillRef idx="1">
            <a:schemeClr val="lt1"/>
          </a:fillRef>
          <a:effectRef idx="0">
            <a:schemeClr val="accent5"/>
          </a:effectRef>
          <a:fontRef idx="minor">
            <a:schemeClr val="dk1"/>
          </a:fontRef>
        </dgm:style>
      </dgm:prSet>
      <dgm:spPr/>
      <dgm:t>
        <a:bodyPr/>
        <a:lstStyle/>
        <a:p>
          <a:r>
            <a:rPr lang="es-EC" sz="1800" dirty="0">
              <a:latin typeface="Arial" panose="020B0604020202020204" pitchFamily="34" charset="0"/>
              <a:cs typeface="Arial" panose="020B0604020202020204" pitchFamily="34" charset="0"/>
            </a:rPr>
            <a:t>Se tomó en cuenta estados financieros de las empresas constructoras de la provincia de Pichincha, cantón Quito para su análisis.</a:t>
          </a:r>
        </a:p>
      </dgm:t>
    </dgm:pt>
    <dgm:pt modelId="{E7903A81-FDC1-4027-AE1E-6F447BC0C320}" type="parTrans" cxnId="{F9E17440-A5D8-457A-8F68-B0AD31D42A2E}">
      <dgm:prSet/>
      <dgm:spPr/>
      <dgm:t>
        <a:bodyPr/>
        <a:lstStyle/>
        <a:p>
          <a:endParaRPr lang="es-EC" sz="1800">
            <a:latin typeface="Arial" panose="020B0604020202020204" pitchFamily="34" charset="0"/>
            <a:cs typeface="Arial" panose="020B0604020202020204" pitchFamily="34" charset="0"/>
          </a:endParaRPr>
        </a:p>
      </dgm:t>
    </dgm:pt>
    <dgm:pt modelId="{491A3607-1D60-49FB-A36F-6F1E1CB9CF7E}" type="sibTrans" cxnId="{F9E17440-A5D8-457A-8F68-B0AD31D42A2E}">
      <dgm:prSet/>
      <dgm:spPr/>
      <dgm:t>
        <a:bodyPr/>
        <a:lstStyle/>
        <a:p>
          <a:endParaRPr lang="es-EC" sz="1800">
            <a:latin typeface="Arial" panose="020B0604020202020204" pitchFamily="34" charset="0"/>
            <a:cs typeface="Arial" panose="020B0604020202020204" pitchFamily="34" charset="0"/>
          </a:endParaRPr>
        </a:p>
      </dgm:t>
    </dgm:pt>
    <dgm:pt modelId="{C303DCA2-28F1-4919-A3A5-C1C9C7849277}" type="pres">
      <dgm:prSet presAssocID="{51A0CAAE-0EB5-4ADF-A7BB-3332A00EADC7}" presName="hierChild1" presStyleCnt="0">
        <dgm:presLayoutVars>
          <dgm:orgChart val="1"/>
          <dgm:chPref val="1"/>
          <dgm:dir/>
          <dgm:animOne val="branch"/>
          <dgm:animLvl val="lvl"/>
          <dgm:resizeHandles/>
        </dgm:presLayoutVars>
      </dgm:prSet>
      <dgm:spPr/>
      <dgm:t>
        <a:bodyPr/>
        <a:lstStyle/>
        <a:p>
          <a:endParaRPr lang="es-ES"/>
        </a:p>
      </dgm:t>
    </dgm:pt>
    <dgm:pt modelId="{69602E0E-DECE-4E22-8EF5-63080C6A11A2}" type="pres">
      <dgm:prSet presAssocID="{FDB7D341-B419-4F75-AE55-6BB04618B812}" presName="hierRoot1" presStyleCnt="0">
        <dgm:presLayoutVars>
          <dgm:hierBranch val="init"/>
        </dgm:presLayoutVars>
      </dgm:prSet>
      <dgm:spPr/>
    </dgm:pt>
    <dgm:pt modelId="{5E4195B9-AAC3-4F76-A62D-E5AC4D838844}" type="pres">
      <dgm:prSet presAssocID="{FDB7D341-B419-4F75-AE55-6BB04618B812}" presName="rootComposite1" presStyleCnt="0"/>
      <dgm:spPr/>
    </dgm:pt>
    <dgm:pt modelId="{E9C161F7-0C02-4530-A7EE-AADD7FCDEEDC}" type="pres">
      <dgm:prSet presAssocID="{FDB7D341-B419-4F75-AE55-6BB04618B812}" presName="rootText1" presStyleLbl="node0" presStyleIdx="0" presStyleCnt="1" custScaleY="51857">
        <dgm:presLayoutVars>
          <dgm:chPref val="3"/>
        </dgm:presLayoutVars>
      </dgm:prSet>
      <dgm:spPr/>
      <dgm:t>
        <a:bodyPr/>
        <a:lstStyle/>
        <a:p>
          <a:endParaRPr lang="es-ES"/>
        </a:p>
      </dgm:t>
    </dgm:pt>
    <dgm:pt modelId="{A37BF5F3-0BFF-4134-863A-D9441D681D39}" type="pres">
      <dgm:prSet presAssocID="{FDB7D341-B419-4F75-AE55-6BB04618B812}" presName="rootConnector1" presStyleLbl="node1" presStyleIdx="0" presStyleCnt="0"/>
      <dgm:spPr/>
      <dgm:t>
        <a:bodyPr/>
        <a:lstStyle/>
        <a:p>
          <a:endParaRPr lang="es-ES"/>
        </a:p>
      </dgm:t>
    </dgm:pt>
    <dgm:pt modelId="{8C964283-5BDF-4BC0-89E8-7313A2429821}" type="pres">
      <dgm:prSet presAssocID="{FDB7D341-B419-4F75-AE55-6BB04618B812}" presName="hierChild2" presStyleCnt="0"/>
      <dgm:spPr/>
    </dgm:pt>
    <dgm:pt modelId="{1BB08B97-F150-4C05-BA2D-F25C19F1E8E3}" type="pres">
      <dgm:prSet presAssocID="{C6BC68CC-C54C-4BE9-98B3-B412FE89871D}" presName="Name37" presStyleLbl="parChTrans1D2" presStyleIdx="0" presStyleCnt="3"/>
      <dgm:spPr/>
      <dgm:t>
        <a:bodyPr/>
        <a:lstStyle/>
        <a:p>
          <a:endParaRPr lang="es-ES"/>
        </a:p>
      </dgm:t>
    </dgm:pt>
    <dgm:pt modelId="{FD9D695F-F95C-4DC1-9E44-55E7D3E494A7}" type="pres">
      <dgm:prSet presAssocID="{14B3E296-F7CC-4C7E-B697-46CF21E89139}" presName="hierRoot2" presStyleCnt="0">
        <dgm:presLayoutVars>
          <dgm:hierBranch val="init"/>
        </dgm:presLayoutVars>
      </dgm:prSet>
      <dgm:spPr/>
    </dgm:pt>
    <dgm:pt modelId="{DBEB0F29-581A-44A7-B7DF-48CD1C6D4DB5}" type="pres">
      <dgm:prSet presAssocID="{14B3E296-F7CC-4C7E-B697-46CF21E89139}" presName="rootComposite" presStyleCnt="0"/>
      <dgm:spPr/>
    </dgm:pt>
    <dgm:pt modelId="{D423B137-6551-4B2D-928B-BB67DC45325A}" type="pres">
      <dgm:prSet presAssocID="{14B3E296-F7CC-4C7E-B697-46CF21E89139}" presName="rootText" presStyleLbl="node2" presStyleIdx="0" presStyleCnt="3" custScaleY="38377">
        <dgm:presLayoutVars>
          <dgm:chPref val="3"/>
        </dgm:presLayoutVars>
      </dgm:prSet>
      <dgm:spPr/>
      <dgm:t>
        <a:bodyPr/>
        <a:lstStyle/>
        <a:p>
          <a:endParaRPr lang="es-ES"/>
        </a:p>
      </dgm:t>
    </dgm:pt>
    <dgm:pt modelId="{3F8826D4-A323-4B91-86A4-3B5B431858D7}" type="pres">
      <dgm:prSet presAssocID="{14B3E296-F7CC-4C7E-B697-46CF21E89139}" presName="rootConnector" presStyleLbl="node2" presStyleIdx="0" presStyleCnt="3"/>
      <dgm:spPr/>
      <dgm:t>
        <a:bodyPr/>
        <a:lstStyle/>
        <a:p>
          <a:endParaRPr lang="es-ES"/>
        </a:p>
      </dgm:t>
    </dgm:pt>
    <dgm:pt modelId="{C82F4668-446B-4CCF-889B-0908893021D3}" type="pres">
      <dgm:prSet presAssocID="{14B3E296-F7CC-4C7E-B697-46CF21E89139}" presName="hierChild4" presStyleCnt="0"/>
      <dgm:spPr/>
    </dgm:pt>
    <dgm:pt modelId="{1FF5FD0E-6EFC-4FF7-AC4E-8E73DB1B9464}" type="pres">
      <dgm:prSet presAssocID="{A726824C-7BCE-43B1-8C6A-240C8A2C7006}" presName="Name37" presStyleLbl="parChTrans1D3" presStyleIdx="0" presStyleCnt="3"/>
      <dgm:spPr/>
      <dgm:t>
        <a:bodyPr/>
        <a:lstStyle/>
        <a:p>
          <a:endParaRPr lang="es-ES"/>
        </a:p>
      </dgm:t>
    </dgm:pt>
    <dgm:pt modelId="{DA796DA3-F8F6-4F34-8897-7928A68B93E9}" type="pres">
      <dgm:prSet presAssocID="{86BB3950-7EAC-4E3C-902F-9D7BD89289E5}" presName="hierRoot2" presStyleCnt="0">
        <dgm:presLayoutVars>
          <dgm:hierBranch val="init"/>
        </dgm:presLayoutVars>
      </dgm:prSet>
      <dgm:spPr/>
    </dgm:pt>
    <dgm:pt modelId="{8926D7A1-54A5-4202-8050-90031727836D}" type="pres">
      <dgm:prSet presAssocID="{86BB3950-7EAC-4E3C-902F-9D7BD89289E5}" presName="rootComposite" presStyleCnt="0"/>
      <dgm:spPr/>
    </dgm:pt>
    <dgm:pt modelId="{EF5352D5-D6CB-4547-99C2-35420D485E7A}" type="pres">
      <dgm:prSet presAssocID="{86BB3950-7EAC-4E3C-902F-9D7BD89289E5}" presName="rootText" presStyleLbl="node3" presStyleIdx="0" presStyleCnt="3" custScaleY="149744">
        <dgm:presLayoutVars>
          <dgm:chPref val="3"/>
        </dgm:presLayoutVars>
      </dgm:prSet>
      <dgm:spPr/>
      <dgm:t>
        <a:bodyPr/>
        <a:lstStyle/>
        <a:p>
          <a:endParaRPr lang="es-ES"/>
        </a:p>
      </dgm:t>
    </dgm:pt>
    <dgm:pt modelId="{3FDEAE34-CD9A-4DAA-86F7-90C53108C2EF}" type="pres">
      <dgm:prSet presAssocID="{86BB3950-7EAC-4E3C-902F-9D7BD89289E5}" presName="rootConnector" presStyleLbl="node3" presStyleIdx="0" presStyleCnt="3"/>
      <dgm:spPr/>
      <dgm:t>
        <a:bodyPr/>
        <a:lstStyle/>
        <a:p>
          <a:endParaRPr lang="es-ES"/>
        </a:p>
      </dgm:t>
    </dgm:pt>
    <dgm:pt modelId="{A0B281C3-16CD-4FAF-AD37-0CBB2878FDCD}" type="pres">
      <dgm:prSet presAssocID="{86BB3950-7EAC-4E3C-902F-9D7BD89289E5}" presName="hierChild4" presStyleCnt="0"/>
      <dgm:spPr/>
    </dgm:pt>
    <dgm:pt modelId="{9C4CAD51-228C-447C-9767-67AD7AC47DEE}" type="pres">
      <dgm:prSet presAssocID="{86BB3950-7EAC-4E3C-902F-9D7BD89289E5}" presName="hierChild5" presStyleCnt="0"/>
      <dgm:spPr/>
    </dgm:pt>
    <dgm:pt modelId="{F7276B8A-4BA1-48C3-B7CE-A05DA86D2EE2}" type="pres">
      <dgm:prSet presAssocID="{14B3E296-F7CC-4C7E-B697-46CF21E89139}" presName="hierChild5" presStyleCnt="0"/>
      <dgm:spPr/>
    </dgm:pt>
    <dgm:pt modelId="{7435DDBA-8638-48F2-9C26-7D2B45C5C5BE}" type="pres">
      <dgm:prSet presAssocID="{4E007D26-0F51-48BE-A8FB-46B51081FBAD}" presName="Name37" presStyleLbl="parChTrans1D2" presStyleIdx="1" presStyleCnt="3"/>
      <dgm:spPr/>
      <dgm:t>
        <a:bodyPr/>
        <a:lstStyle/>
        <a:p>
          <a:endParaRPr lang="es-ES"/>
        </a:p>
      </dgm:t>
    </dgm:pt>
    <dgm:pt modelId="{AD57DCC0-A615-4FFF-BBCF-EAFDCCE4167D}" type="pres">
      <dgm:prSet presAssocID="{898D973E-4745-4FD4-ACAD-793DE7A468D3}" presName="hierRoot2" presStyleCnt="0">
        <dgm:presLayoutVars>
          <dgm:hierBranch val="init"/>
        </dgm:presLayoutVars>
      </dgm:prSet>
      <dgm:spPr/>
    </dgm:pt>
    <dgm:pt modelId="{78BB0D82-57CA-4A4A-A30A-5F63374300CB}" type="pres">
      <dgm:prSet presAssocID="{898D973E-4745-4FD4-ACAD-793DE7A468D3}" presName="rootComposite" presStyleCnt="0"/>
      <dgm:spPr/>
    </dgm:pt>
    <dgm:pt modelId="{8CAC5B4F-B369-48A8-82D6-6E482905ACE0}" type="pres">
      <dgm:prSet presAssocID="{898D973E-4745-4FD4-ACAD-793DE7A468D3}" presName="rootText" presStyleLbl="node2" presStyleIdx="1" presStyleCnt="3" custScaleY="31484">
        <dgm:presLayoutVars>
          <dgm:chPref val="3"/>
        </dgm:presLayoutVars>
      </dgm:prSet>
      <dgm:spPr/>
      <dgm:t>
        <a:bodyPr/>
        <a:lstStyle/>
        <a:p>
          <a:endParaRPr lang="es-ES"/>
        </a:p>
      </dgm:t>
    </dgm:pt>
    <dgm:pt modelId="{0F70727E-764E-40F0-BAD5-8C427CD3FDF8}" type="pres">
      <dgm:prSet presAssocID="{898D973E-4745-4FD4-ACAD-793DE7A468D3}" presName="rootConnector" presStyleLbl="node2" presStyleIdx="1" presStyleCnt="3"/>
      <dgm:spPr/>
      <dgm:t>
        <a:bodyPr/>
        <a:lstStyle/>
        <a:p>
          <a:endParaRPr lang="es-ES"/>
        </a:p>
      </dgm:t>
    </dgm:pt>
    <dgm:pt modelId="{2604715B-D6CF-4040-9683-317C857F18C4}" type="pres">
      <dgm:prSet presAssocID="{898D973E-4745-4FD4-ACAD-793DE7A468D3}" presName="hierChild4" presStyleCnt="0"/>
      <dgm:spPr/>
    </dgm:pt>
    <dgm:pt modelId="{F342780B-AC40-44D0-AB1A-450269D86504}" type="pres">
      <dgm:prSet presAssocID="{B7809378-D440-4EAE-93BE-7BEDB961CB30}" presName="Name37" presStyleLbl="parChTrans1D3" presStyleIdx="1" presStyleCnt="3"/>
      <dgm:spPr/>
      <dgm:t>
        <a:bodyPr/>
        <a:lstStyle/>
        <a:p>
          <a:endParaRPr lang="es-ES"/>
        </a:p>
      </dgm:t>
    </dgm:pt>
    <dgm:pt modelId="{87624AF4-6F60-4486-B471-9E25184B2E20}" type="pres">
      <dgm:prSet presAssocID="{9B2F0BA2-CB41-44E8-B7B5-6A30C97BB6A3}" presName="hierRoot2" presStyleCnt="0">
        <dgm:presLayoutVars>
          <dgm:hierBranch val="init"/>
        </dgm:presLayoutVars>
      </dgm:prSet>
      <dgm:spPr/>
    </dgm:pt>
    <dgm:pt modelId="{739A8B1C-365A-497C-ABB4-B47DA5E4CB75}" type="pres">
      <dgm:prSet presAssocID="{9B2F0BA2-CB41-44E8-B7B5-6A30C97BB6A3}" presName="rootComposite" presStyleCnt="0"/>
      <dgm:spPr/>
    </dgm:pt>
    <dgm:pt modelId="{BB528BC9-EAF4-4785-BC63-7A93B70B8CC7}" type="pres">
      <dgm:prSet presAssocID="{9B2F0BA2-CB41-44E8-B7B5-6A30C97BB6A3}" presName="rootText" presStyleLbl="node3" presStyleIdx="1" presStyleCnt="3" custScaleY="146894" custLinFactNeighborX="-1534" custLinFactNeighborY="5030">
        <dgm:presLayoutVars>
          <dgm:chPref val="3"/>
        </dgm:presLayoutVars>
      </dgm:prSet>
      <dgm:spPr/>
      <dgm:t>
        <a:bodyPr/>
        <a:lstStyle/>
        <a:p>
          <a:endParaRPr lang="es-ES"/>
        </a:p>
      </dgm:t>
    </dgm:pt>
    <dgm:pt modelId="{16547A73-848E-4E00-B61B-D79F76909BA4}" type="pres">
      <dgm:prSet presAssocID="{9B2F0BA2-CB41-44E8-B7B5-6A30C97BB6A3}" presName="rootConnector" presStyleLbl="node3" presStyleIdx="1" presStyleCnt="3"/>
      <dgm:spPr/>
      <dgm:t>
        <a:bodyPr/>
        <a:lstStyle/>
        <a:p>
          <a:endParaRPr lang="es-ES"/>
        </a:p>
      </dgm:t>
    </dgm:pt>
    <dgm:pt modelId="{31B57F7B-9DAF-45A9-99B7-705FD6002313}" type="pres">
      <dgm:prSet presAssocID="{9B2F0BA2-CB41-44E8-B7B5-6A30C97BB6A3}" presName="hierChild4" presStyleCnt="0"/>
      <dgm:spPr/>
    </dgm:pt>
    <dgm:pt modelId="{5181435E-15A2-4815-BF99-F8C7AE9AF3F8}" type="pres">
      <dgm:prSet presAssocID="{9B2F0BA2-CB41-44E8-B7B5-6A30C97BB6A3}" presName="hierChild5" presStyleCnt="0"/>
      <dgm:spPr/>
    </dgm:pt>
    <dgm:pt modelId="{183D07DC-E38F-4973-88AF-F3918CFC1E77}" type="pres">
      <dgm:prSet presAssocID="{898D973E-4745-4FD4-ACAD-793DE7A468D3}" presName="hierChild5" presStyleCnt="0"/>
      <dgm:spPr/>
    </dgm:pt>
    <dgm:pt modelId="{87D4802A-142C-4397-B140-979D62C44137}" type="pres">
      <dgm:prSet presAssocID="{46ECE534-5D7B-4E67-96BB-D49492A9CC75}" presName="Name37" presStyleLbl="parChTrans1D2" presStyleIdx="2" presStyleCnt="3"/>
      <dgm:spPr/>
      <dgm:t>
        <a:bodyPr/>
        <a:lstStyle/>
        <a:p>
          <a:endParaRPr lang="es-ES"/>
        </a:p>
      </dgm:t>
    </dgm:pt>
    <dgm:pt modelId="{C530AE4E-B3DB-4F71-8C78-959E49F8CFA1}" type="pres">
      <dgm:prSet presAssocID="{2E2DE65C-9FC4-4934-9A24-34679CA5F0CB}" presName="hierRoot2" presStyleCnt="0">
        <dgm:presLayoutVars>
          <dgm:hierBranch val="init"/>
        </dgm:presLayoutVars>
      </dgm:prSet>
      <dgm:spPr/>
    </dgm:pt>
    <dgm:pt modelId="{F0EEDE60-1EBF-4AC0-8E39-90D9BD622699}" type="pres">
      <dgm:prSet presAssocID="{2E2DE65C-9FC4-4934-9A24-34679CA5F0CB}" presName="rootComposite" presStyleCnt="0"/>
      <dgm:spPr/>
    </dgm:pt>
    <dgm:pt modelId="{287434AF-C330-40A2-BDC6-79A21C88807C}" type="pres">
      <dgm:prSet presAssocID="{2E2DE65C-9FC4-4934-9A24-34679CA5F0CB}" presName="rootText" presStyleLbl="node2" presStyleIdx="2" presStyleCnt="3" custScaleY="29070">
        <dgm:presLayoutVars>
          <dgm:chPref val="3"/>
        </dgm:presLayoutVars>
      </dgm:prSet>
      <dgm:spPr/>
      <dgm:t>
        <a:bodyPr/>
        <a:lstStyle/>
        <a:p>
          <a:endParaRPr lang="es-ES"/>
        </a:p>
      </dgm:t>
    </dgm:pt>
    <dgm:pt modelId="{9709D46D-0AC8-4DDD-B031-28C7BB2000D9}" type="pres">
      <dgm:prSet presAssocID="{2E2DE65C-9FC4-4934-9A24-34679CA5F0CB}" presName="rootConnector" presStyleLbl="node2" presStyleIdx="2" presStyleCnt="3"/>
      <dgm:spPr/>
      <dgm:t>
        <a:bodyPr/>
        <a:lstStyle/>
        <a:p>
          <a:endParaRPr lang="es-ES"/>
        </a:p>
      </dgm:t>
    </dgm:pt>
    <dgm:pt modelId="{CBCDA90B-DFB8-45BA-BED6-001DBEB66907}" type="pres">
      <dgm:prSet presAssocID="{2E2DE65C-9FC4-4934-9A24-34679CA5F0CB}" presName="hierChild4" presStyleCnt="0"/>
      <dgm:spPr/>
    </dgm:pt>
    <dgm:pt modelId="{810F2524-8639-40B7-8214-D1C9D9AF5DF8}" type="pres">
      <dgm:prSet presAssocID="{E7903A81-FDC1-4027-AE1E-6F447BC0C320}" presName="Name37" presStyleLbl="parChTrans1D3" presStyleIdx="2" presStyleCnt="3"/>
      <dgm:spPr/>
      <dgm:t>
        <a:bodyPr/>
        <a:lstStyle/>
        <a:p>
          <a:endParaRPr lang="es-ES"/>
        </a:p>
      </dgm:t>
    </dgm:pt>
    <dgm:pt modelId="{936945E6-E8C3-4D4A-AA66-7095054DFDD3}" type="pres">
      <dgm:prSet presAssocID="{CC3E7543-4F51-4F1B-8935-61AC921758FD}" presName="hierRoot2" presStyleCnt="0">
        <dgm:presLayoutVars>
          <dgm:hierBranch val="init"/>
        </dgm:presLayoutVars>
      </dgm:prSet>
      <dgm:spPr/>
    </dgm:pt>
    <dgm:pt modelId="{F6D70940-5F0C-4782-BB6E-31DD99A24635}" type="pres">
      <dgm:prSet presAssocID="{CC3E7543-4F51-4F1B-8935-61AC921758FD}" presName="rootComposite" presStyleCnt="0"/>
      <dgm:spPr/>
    </dgm:pt>
    <dgm:pt modelId="{2152D7A1-3D25-4166-8AD1-70E289B1421A}" type="pres">
      <dgm:prSet presAssocID="{CC3E7543-4F51-4F1B-8935-61AC921758FD}" presName="rootText" presStyleLbl="node3" presStyleIdx="2" presStyleCnt="3" custScaleY="141494" custLinFactNeighborX="97" custLinFactNeighborY="10144">
        <dgm:presLayoutVars>
          <dgm:chPref val="3"/>
        </dgm:presLayoutVars>
      </dgm:prSet>
      <dgm:spPr/>
      <dgm:t>
        <a:bodyPr/>
        <a:lstStyle/>
        <a:p>
          <a:endParaRPr lang="es-ES"/>
        </a:p>
      </dgm:t>
    </dgm:pt>
    <dgm:pt modelId="{B516A3F4-1E53-4DAC-818E-667456A2786F}" type="pres">
      <dgm:prSet presAssocID="{CC3E7543-4F51-4F1B-8935-61AC921758FD}" presName="rootConnector" presStyleLbl="node3" presStyleIdx="2" presStyleCnt="3"/>
      <dgm:spPr/>
      <dgm:t>
        <a:bodyPr/>
        <a:lstStyle/>
        <a:p>
          <a:endParaRPr lang="es-ES"/>
        </a:p>
      </dgm:t>
    </dgm:pt>
    <dgm:pt modelId="{936AC133-4B89-4505-A4A9-0337EB6C2E44}" type="pres">
      <dgm:prSet presAssocID="{CC3E7543-4F51-4F1B-8935-61AC921758FD}" presName="hierChild4" presStyleCnt="0"/>
      <dgm:spPr/>
    </dgm:pt>
    <dgm:pt modelId="{6A3FC2B4-59CB-4C4D-AAA0-F1AE6364B67D}" type="pres">
      <dgm:prSet presAssocID="{CC3E7543-4F51-4F1B-8935-61AC921758FD}" presName="hierChild5" presStyleCnt="0"/>
      <dgm:spPr/>
    </dgm:pt>
    <dgm:pt modelId="{D0D8D918-89AE-4C53-922B-8E1ABCF02C0C}" type="pres">
      <dgm:prSet presAssocID="{2E2DE65C-9FC4-4934-9A24-34679CA5F0CB}" presName="hierChild5" presStyleCnt="0"/>
      <dgm:spPr/>
    </dgm:pt>
    <dgm:pt modelId="{47CA1291-8137-480A-A15F-81FCD9954133}" type="pres">
      <dgm:prSet presAssocID="{FDB7D341-B419-4F75-AE55-6BB04618B812}" presName="hierChild3" presStyleCnt="0"/>
      <dgm:spPr/>
    </dgm:pt>
  </dgm:ptLst>
  <dgm:cxnLst>
    <dgm:cxn modelId="{8CE57A23-EEA4-4424-BEB7-D966846BED2C}" type="presOf" srcId="{51A0CAAE-0EB5-4ADF-A7BB-3332A00EADC7}" destId="{C303DCA2-28F1-4919-A3A5-C1C9C7849277}" srcOrd="0" destOrd="0" presId="urn:microsoft.com/office/officeart/2005/8/layout/orgChart1"/>
    <dgm:cxn modelId="{46628460-41F2-45DC-8B49-5E8362807E8B}" type="presOf" srcId="{898D973E-4745-4FD4-ACAD-793DE7A468D3}" destId="{8CAC5B4F-B369-48A8-82D6-6E482905ACE0}" srcOrd="0" destOrd="0" presId="urn:microsoft.com/office/officeart/2005/8/layout/orgChart1"/>
    <dgm:cxn modelId="{31057543-E004-4403-89E4-52F3C9B398ED}" srcId="{51A0CAAE-0EB5-4ADF-A7BB-3332A00EADC7}" destId="{FDB7D341-B419-4F75-AE55-6BB04618B812}" srcOrd="0" destOrd="0" parTransId="{71006E70-238A-4326-939B-E52A92BD5D1F}" sibTransId="{24DFC840-35D7-4CF4-8804-13AF0BE3B758}"/>
    <dgm:cxn modelId="{6F6363A4-4526-4588-BCD7-5A92D8651127}" type="presOf" srcId="{C6BC68CC-C54C-4BE9-98B3-B412FE89871D}" destId="{1BB08B97-F150-4C05-BA2D-F25C19F1E8E3}" srcOrd="0" destOrd="0" presId="urn:microsoft.com/office/officeart/2005/8/layout/orgChart1"/>
    <dgm:cxn modelId="{0560550B-165F-4435-BFF7-62A2D4D37B5D}" type="presOf" srcId="{86BB3950-7EAC-4E3C-902F-9D7BD89289E5}" destId="{EF5352D5-D6CB-4547-99C2-35420D485E7A}" srcOrd="0" destOrd="0" presId="urn:microsoft.com/office/officeart/2005/8/layout/orgChart1"/>
    <dgm:cxn modelId="{E891B5F2-9CCD-44AA-9FB4-ABD0485D2BC8}" type="presOf" srcId="{9B2F0BA2-CB41-44E8-B7B5-6A30C97BB6A3}" destId="{BB528BC9-EAF4-4785-BC63-7A93B70B8CC7}" srcOrd="0" destOrd="0" presId="urn:microsoft.com/office/officeart/2005/8/layout/orgChart1"/>
    <dgm:cxn modelId="{3033F67C-3153-4CED-AFD3-94704857EC56}" type="presOf" srcId="{9B2F0BA2-CB41-44E8-B7B5-6A30C97BB6A3}" destId="{16547A73-848E-4E00-B61B-D79F76909BA4}" srcOrd="1" destOrd="0" presId="urn:microsoft.com/office/officeart/2005/8/layout/orgChart1"/>
    <dgm:cxn modelId="{10E8840D-EEA8-4DAF-A27A-824BB8C101A8}" type="presOf" srcId="{14B3E296-F7CC-4C7E-B697-46CF21E89139}" destId="{D423B137-6551-4B2D-928B-BB67DC45325A}" srcOrd="0" destOrd="0" presId="urn:microsoft.com/office/officeart/2005/8/layout/orgChart1"/>
    <dgm:cxn modelId="{9E6D5B46-B718-4E16-B543-35ED37A20A24}" type="presOf" srcId="{898D973E-4745-4FD4-ACAD-793DE7A468D3}" destId="{0F70727E-764E-40F0-BAD5-8C427CD3FDF8}" srcOrd="1" destOrd="0" presId="urn:microsoft.com/office/officeart/2005/8/layout/orgChart1"/>
    <dgm:cxn modelId="{356377BC-0F2C-48AF-9631-285385DCBC19}" type="presOf" srcId="{46ECE534-5D7B-4E67-96BB-D49492A9CC75}" destId="{87D4802A-142C-4397-B140-979D62C44137}" srcOrd="0" destOrd="0" presId="urn:microsoft.com/office/officeart/2005/8/layout/orgChart1"/>
    <dgm:cxn modelId="{A9CF6189-219F-440B-8BB3-69387D536AD5}" type="presOf" srcId="{A726824C-7BCE-43B1-8C6A-240C8A2C7006}" destId="{1FF5FD0E-6EFC-4FF7-AC4E-8E73DB1B9464}" srcOrd="0" destOrd="0" presId="urn:microsoft.com/office/officeart/2005/8/layout/orgChart1"/>
    <dgm:cxn modelId="{70D5C616-A29B-4D4C-BFF3-06DD9E52FCD6}" type="presOf" srcId="{B7809378-D440-4EAE-93BE-7BEDB961CB30}" destId="{F342780B-AC40-44D0-AB1A-450269D86504}" srcOrd="0" destOrd="0" presId="urn:microsoft.com/office/officeart/2005/8/layout/orgChart1"/>
    <dgm:cxn modelId="{B5293021-4DCD-4B5B-B0B0-E24A7EE15489}" type="presOf" srcId="{86BB3950-7EAC-4E3C-902F-9D7BD89289E5}" destId="{3FDEAE34-CD9A-4DAA-86F7-90C53108C2EF}" srcOrd="1" destOrd="0" presId="urn:microsoft.com/office/officeart/2005/8/layout/orgChart1"/>
    <dgm:cxn modelId="{DFAC06C7-2832-40F2-9A7A-ECFCF47EACFF}" type="presOf" srcId="{2E2DE65C-9FC4-4934-9A24-34679CA5F0CB}" destId="{287434AF-C330-40A2-BDC6-79A21C88807C}" srcOrd="0" destOrd="0" presId="urn:microsoft.com/office/officeart/2005/8/layout/orgChart1"/>
    <dgm:cxn modelId="{A8CD79F7-14CF-4C1D-B83D-221891B83426}" type="presOf" srcId="{FDB7D341-B419-4F75-AE55-6BB04618B812}" destId="{A37BF5F3-0BFF-4134-863A-D9441D681D39}" srcOrd="1" destOrd="0" presId="urn:microsoft.com/office/officeart/2005/8/layout/orgChart1"/>
    <dgm:cxn modelId="{37822D74-076E-4CA3-9152-07646D4494AF}" srcId="{14B3E296-F7CC-4C7E-B697-46CF21E89139}" destId="{86BB3950-7EAC-4E3C-902F-9D7BD89289E5}" srcOrd="0" destOrd="0" parTransId="{A726824C-7BCE-43B1-8C6A-240C8A2C7006}" sibTransId="{325F05E7-04CF-4285-ABCD-010538B5734D}"/>
    <dgm:cxn modelId="{94F0A307-2436-4AE6-A01D-8AC33C64F92B}" srcId="{FDB7D341-B419-4F75-AE55-6BB04618B812}" destId="{898D973E-4745-4FD4-ACAD-793DE7A468D3}" srcOrd="1" destOrd="0" parTransId="{4E007D26-0F51-48BE-A8FB-46B51081FBAD}" sibTransId="{CEBA051A-868D-456A-B6FB-C16960757BEC}"/>
    <dgm:cxn modelId="{60CAF123-61FE-4D2E-9249-F61FD6F1D976}" type="presOf" srcId="{4E007D26-0F51-48BE-A8FB-46B51081FBAD}" destId="{7435DDBA-8638-48F2-9C26-7D2B45C5C5BE}" srcOrd="0" destOrd="0" presId="urn:microsoft.com/office/officeart/2005/8/layout/orgChart1"/>
    <dgm:cxn modelId="{7B3D1EA9-F6C5-435E-8BCB-A693E34BB3C1}" srcId="{898D973E-4745-4FD4-ACAD-793DE7A468D3}" destId="{9B2F0BA2-CB41-44E8-B7B5-6A30C97BB6A3}" srcOrd="0" destOrd="0" parTransId="{B7809378-D440-4EAE-93BE-7BEDB961CB30}" sibTransId="{E82F0FAD-9D03-4370-9C6E-91A3782BBE45}"/>
    <dgm:cxn modelId="{DBCF1557-9022-452D-999A-E89F98856FCD}" type="presOf" srcId="{CC3E7543-4F51-4F1B-8935-61AC921758FD}" destId="{2152D7A1-3D25-4166-8AD1-70E289B1421A}" srcOrd="0" destOrd="0" presId="urn:microsoft.com/office/officeart/2005/8/layout/orgChart1"/>
    <dgm:cxn modelId="{4935A729-FB96-4910-B11F-D097B0FFDE9A}" srcId="{FDB7D341-B419-4F75-AE55-6BB04618B812}" destId="{14B3E296-F7CC-4C7E-B697-46CF21E89139}" srcOrd="0" destOrd="0" parTransId="{C6BC68CC-C54C-4BE9-98B3-B412FE89871D}" sibTransId="{42445DE0-A88A-4FCC-AF54-B8C8FBC91BB4}"/>
    <dgm:cxn modelId="{1E4CC797-66E4-48C3-9698-2D529E7C50F3}" srcId="{FDB7D341-B419-4F75-AE55-6BB04618B812}" destId="{2E2DE65C-9FC4-4934-9A24-34679CA5F0CB}" srcOrd="2" destOrd="0" parTransId="{46ECE534-5D7B-4E67-96BB-D49492A9CC75}" sibTransId="{9FE4C9DD-37D5-4394-9CF0-093D5AF0A7ED}"/>
    <dgm:cxn modelId="{C266263D-AAE3-454F-9293-92C631A2FCF6}" type="presOf" srcId="{E7903A81-FDC1-4027-AE1E-6F447BC0C320}" destId="{810F2524-8639-40B7-8214-D1C9D9AF5DF8}" srcOrd="0" destOrd="0" presId="urn:microsoft.com/office/officeart/2005/8/layout/orgChart1"/>
    <dgm:cxn modelId="{E0053248-00C1-448C-AEC4-4B298AE312C9}" type="presOf" srcId="{2E2DE65C-9FC4-4934-9A24-34679CA5F0CB}" destId="{9709D46D-0AC8-4DDD-B031-28C7BB2000D9}" srcOrd="1" destOrd="0" presId="urn:microsoft.com/office/officeart/2005/8/layout/orgChart1"/>
    <dgm:cxn modelId="{F9E17440-A5D8-457A-8F68-B0AD31D42A2E}" srcId="{2E2DE65C-9FC4-4934-9A24-34679CA5F0CB}" destId="{CC3E7543-4F51-4F1B-8935-61AC921758FD}" srcOrd="0" destOrd="0" parTransId="{E7903A81-FDC1-4027-AE1E-6F447BC0C320}" sibTransId="{491A3607-1D60-49FB-A36F-6F1E1CB9CF7E}"/>
    <dgm:cxn modelId="{88FC8E51-04EE-49A5-ACEF-B168551C42CA}" type="presOf" srcId="{FDB7D341-B419-4F75-AE55-6BB04618B812}" destId="{E9C161F7-0C02-4530-A7EE-AADD7FCDEEDC}" srcOrd="0" destOrd="0" presId="urn:microsoft.com/office/officeart/2005/8/layout/orgChart1"/>
    <dgm:cxn modelId="{F51DA950-BD22-4084-A9B4-CD179F8453CC}" type="presOf" srcId="{14B3E296-F7CC-4C7E-B697-46CF21E89139}" destId="{3F8826D4-A323-4B91-86A4-3B5B431858D7}" srcOrd="1" destOrd="0" presId="urn:microsoft.com/office/officeart/2005/8/layout/orgChart1"/>
    <dgm:cxn modelId="{94ABB2E3-F002-4B95-857F-7D1751ACEDAE}" type="presOf" srcId="{CC3E7543-4F51-4F1B-8935-61AC921758FD}" destId="{B516A3F4-1E53-4DAC-818E-667456A2786F}" srcOrd="1" destOrd="0" presId="urn:microsoft.com/office/officeart/2005/8/layout/orgChart1"/>
    <dgm:cxn modelId="{1291880D-1EA9-49FA-8451-16809408B3C6}" type="presParOf" srcId="{C303DCA2-28F1-4919-A3A5-C1C9C7849277}" destId="{69602E0E-DECE-4E22-8EF5-63080C6A11A2}" srcOrd="0" destOrd="0" presId="urn:microsoft.com/office/officeart/2005/8/layout/orgChart1"/>
    <dgm:cxn modelId="{C4E11969-4EA6-400A-95CF-AB891659F7D0}" type="presParOf" srcId="{69602E0E-DECE-4E22-8EF5-63080C6A11A2}" destId="{5E4195B9-AAC3-4F76-A62D-E5AC4D838844}" srcOrd="0" destOrd="0" presId="urn:microsoft.com/office/officeart/2005/8/layout/orgChart1"/>
    <dgm:cxn modelId="{133A152D-71EE-4031-8E05-2288187E23E4}" type="presParOf" srcId="{5E4195B9-AAC3-4F76-A62D-E5AC4D838844}" destId="{E9C161F7-0C02-4530-A7EE-AADD7FCDEEDC}" srcOrd="0" destOrd="0" presId="urn:microsoft.com/office/officeart/2005/8/layout/orgChart1"/>
    <dgm:cxn modelId="{FD12E869-89EA-4EBA-AE52-BC47390EAC59}" type="presParOf" srcId="{5E4195B9-AAC3-4F76-A62D-E5AC4D838844}" destId="{A37BF5F3-0BFF-4134-863A-D9441D681D39}" srcOrd="1" destOrd="0" presId="urn:microsoft.com/office/officeart/2005/8/layout/orgChart1"/>
    <dgm:cxn modelId="{28421177-D269-47A8-99BC-C2C2BB58BAFD}" type="presParOf" srcId="{69602E0E-DECE-4E22-8EF5-63080C6A11A2}" destId="{8C964283-5BDF-4BC0-89E8-7313A2429821}" srcOrd="1" destOrd="0" presId="urn:microsoft.com/office/officeart/2005/8/layout/orgChart1"/>
    <dgm:cxn modelId="{1241F2E1-7D87-4439-9E5A-0923A1E69BCB}" type="presParOf" srcId="{8C964283-5BDF-4BC0-89E8-7313A2429821}" destId="{1BB08B97-F150-4C05-BA2D-F25C19F1E8E3}" srcOrd="0" destOrd="0" presId="urn:microsoft.com/office/officeart/2005/8/layout/orgChart1"/>
    <dgm:cxn modelId="{D05100DE-236A-4B64-B8B9-4509B3BB236B}" type="presParOf" srcId="{8C964283-5BDF-4BC0-89E8-7313A2429821}" destId="{FD9D695F-F95C-4DC1-9E44-55E7D3E494A7}" srcOrd="1" destOrd="0" presId="urn:microsoft.com/office/officeart/2005/8/layout/orgChart1"/>
    <dgm:cxn modelId="{3AAF5224-BD18-457B-BCDF-953548EAA497}" type="presParOf" srcId="{FD9D695F-F95C-4DC1-9E44-55E7D3E494A7}" destId="{DBEB0F29-581A-44A7-B7DF-48CD1C6D4DB5}" srcOrd="0" destOrd="0" presId="urn:microsoft.com/office/officeart/2005/8/layout/orgChart1"/>
    <dgm:cxn modelId="{C55A5D9C-4206-439B-9F4D-E038767D3684}" type="presParOf" srcId="{DBEB0F29-581A-44A7-B7DF-48CD1C6D4DB5}" destId="{D423B137-6551-4B2D-928B-BB67DC45325A}" srcOrd="0" destOrd="0" presId="urn:microsoft.com/office/officeart/2005/8/layout/orgChart1"/>
    <dgm:cxn modelId="{3BD54953-8644-4691-BE78-5CED86D2122A}" type="presParOf" srcId="{DBEB0F29-581A-44A7-B7DF-48CD1C6D4DB5}" destId="{3F8826D4-A323-4B91-86A4-3B5B431858D7}" srcOrd="1" destOrd="0" presId="urn:microsoft.com/office/officeart/2005/8/layout/orgChart1"/>
    <dgm:cxn modelId="{22E92C1A-2D90-4C8A-99E4-BA8CBB53DAC2}" type="presParOf" srcId="{FD9D695F-F95C-4DC1-9E44-55E7D3E494A7}" destId="{C82F4668-446B-4CCF-889B-0908893021D3}" srcOrd="1" destOrd="0" presId="urn:microsoft.com/office/officeart/2005/8/layout/orgChart1"/>
    <dgm:cxn modelId="{B963B2B0-8262-4C39-8EDA-ACB75891C55E}" type="presParOf" srcId="{C82F4668-446B-4CCF-889B-0908893021D3}" destId="{1FF5FD0E-6EFC-4FF7-AC4E-8E73DB1B9464}" srcOrd="0" destOrd="0" presId="urn:microsoft.com/office/officeart/2005/8/layout/orgChart1"/>
    <dgm:cxn modelId="{E3C17A9C-829E-4E8E-849A-EC024373F300}" type="presParOf" srcId="{C82F4668-446B-4CCF-889B-0908893021D3}" destId="{DA796DA3-F8F6-4F34-8897-7928A68B93E9}" srcOrd="1" destOrd="0" presId="urn:microsoft.com/office/officeart/2005/8/layout/orgChart1"/>
    <dgm:cxn modelId="{B9707EBA-0DAF-41C6-B95C-AD3EAE0CFF0D}" type="presParOf" srcId="{DA796DA3-F8F6-4F34-8897-7928A68B93E9}" destId="{8926D7A1-54A5-4202-8050-90031727836D}" srcOrd="0" destOrd="0" presId="urn:microsoft.com/office/officeart/2005/8/layout/orgChart1"/>
    <dgm:cxn modelId="{68DA0AF1-4940-48B4-B144-6A4D48BF762E}" type="presParOf" srcId="{8926D7A1-54A5-4202-8050-90031727836D}" destId="{EF5352D5-D6CB-4547-99C2-35420D485E7A}" srcOrd="0" destOrd="0" presId="urn:microsoft.com/office/officeart/2005/8/layout/orgChart1"/>
    <dgm:cxn modelId="{6770E09E-3755-4F20-B360-1CDFDF0B678F}" type="presParOf" srcId="{8926D7A1-54A5-4202-8050-90031727836D}" destId="{3FDEAE34-CD9A-4DAA-86F7-90C53108C2EF}" srcOrd="1" destOrd="0" presId="urn:microsoft.com/office/officeart/2005/8/layout/orgChart1"/>
    <dgm:cxn modelId="{E339E388-4FB5-485A-B347-C9884FCD4E7F}" type="presParOf" srcId="{DA796DA3-F8F6-4F34-8897-7928A68B93E9}" destId="{A0B281C3-16CD-4FAF-AD37-0CBB2878FDCD}" srcOrd="1" destOrd="0" presId="urn:microsoft.com/office/officeart/2005/8/layout/orgChart1"/>
    <dgm:cxn modelId="{A0E01C9E-AF57-43A0-8E64-232E0B79CBA1}" type="presParOf" srcId="{DA796DA3-F8F6-4F34-8897-7928A68B93E9}" destId="{9C4CAD51-228C-447C-9767-67AD7AC47DEE}" srcOrd="2" destOrd="0" presId="urn:microsoft.com/office/officeart/2005/8/layout/orgChart1"/>
    <dgm:cxn modelId="{374E5223-C821-45F3-A143-784F75F244FE}" type="presParOf" srcId="{FD9D695F-F95C-4DC1-9E44-55E7D3E494A7}" destId="{F7276B8A-4BA1-48C3-B7CE-A05DA86D2EE2}" srcOrd="2" destOrd="0" presId="urn:microsoft.com/office/officeart/2005/8/layout/orgChart1"/>
    <dgm:cxn modelId="{219C5B2E-EF55-4B20-B4EB-40213BBD28F5}" type="presParOf" srcId="{8C964283-5BDF-4BC0-89E8-7313A2429821}" destId="{7435DDBA-8638-48F2-9C26-7D2B45C5C5BE}" srcOrd="2" destOrd="0" presId="urn:microsoft.com/office/officeart/2005/8/layout/orgChart1"/>
    <dgm:cxn modelId="{7DCCDC28-3357-4A6C-9045-04C0CF0B6AD6}" type="presParOf" srcId="{8C964283-5BDF-4BC0-89E8-7313A2429821}" destId="{AD57DCC0-A615-4FFF-BBCF-EAFDCCE4167D}" srcOrd="3" destOrd="0" presId="urn:microsoft.com/office/officeart/2005/8/layout/orgChart1"/>
    <dgm:cxn modelId="{DF231D60-B45B-4BF0-8F82-E724ACEAB61E}" type="presParOf" srcId="{AD57DCC0-A615-4FFF-BBCF-EAFDCCE4167D}" destId="{78BB0D82-57CA-4A4A-A30A-5F63374300CB}" srcOrd="0" destOrd="0" presId="urn:microsoft.com/office/officeart/2005/8/layout/orgChart1"/>
    <dgm:cxn modelId="{57AFDC74-BC79-4891-976A-C3A74B475A23}" type="presParOf" srcId="{78BB0D82-57CA-4A4A-A30A-5F63374300CB}" destId="{8CAC5B4F-B369-48A8-82D6-6E482905ACE0}" srcOrd="0" destOrd="0" presId="urn:microsoft.com/office/officeart/2005/8/layout/orgChart1"/>
    <dgm:cxn modelId="{730BCFD0-42C9-4C13-B5D3-1E1B41EBF6E0}" type="presParOf" srcId="{78BB0D82-57CA-4A4A-A30A-5F63374300CB}" destId="{0F70727E-764E-40F0-BAD5-8C427CD3FDF8}" srcOrd="1" destOrd="0" presId="urn:microsoft.com/office/officeart/2005/8/layout/orgChart1"/>
    <dgm:cxn modelId="{31D81544-4189-4D2D-BC3D-50A36BF332E1}" type="presParOf" srcId="{AD57DCC0-A615-4FFF-BBCF-EAFDCCE4167D}" destId="{2604715B-D6CF-4040-9683-317C857F18C4}" srcOrd="1" destOrd="0" presId="urn:microsoft.com/office/officeart/2005/8/layout/orgChart1"/>
    <dgm:cxn modelId="{18B32C78-AD2C-4652-98D0-E79B1CFD85AA}" type="presParOf" srcId="{2604715B-D6CF-4040-9683-317C857F18C4}" destId="{F342780B-AC40-44D0-AB1A-450269D86504}" srcOrd="0" destOrd="0" presId="urn:microsoft.com/office/officeart/2005/8/layout/orgChart1"/>
    <dgm:cxn modelId="{5CEFBF5B-DC28-4404-B3F3-1EC286DB5C46}" type="presParOf" srcId="{2604715B-D6CF-4040-9683-317C857F18C4}" destId="{87624AF4-6F60-4486-B471-9E25184B2E20}" srcOrd="1" destOrd="0" presId="urn:microsoft.com/office/officeart/2005/8/layout/orgChart1"/>
    <dgm:cxn modelId="{3321ECDA-2103-4A73-ADA2-2711B2EBC5F4}" type="presParOf" srcId="{87624AF4-6F60-4486-B471-9E25184B2E20}" destId="{739A8B1C-365A-497C-ABB4-B47DA5E4CB75}" srcOrd="0" destOrd="0" presId="urn:microsoft.com/office/officeart/2005/8/layout/orgChart1"/>
    <dgm:cxn modelId="{5EEB0239-BC1B-4C27-B256-5877844FF69D}" type="presParOf" srcId="{739A8B1C-365A-497C-ABB4-B47DA5E4CB75}" destId="{BB528BC9-EAF4-4785-BC63-7A93B70B8CC7}" srcOrd="0" destOrd="0" presId="urn:microsoft.com/office/officeart/2005/8/layout/orgChart1"/>
    <dgm:cxn modelId="{AA7323CF-AA03-4DD9-8AFE-6AF38331AA25}" type="presParOf" srcId="{739A8B1C-365A-497C-ABB4-B47DA5E4CB75}" destId="{16547A73-848E-4E00-B61B-D79F76909BA4}" srcOrd="1" destOrd="0" presId="urn:microsoft.com/office/officeart/2005/8/layout/orgChart1"/>
    <dgm:cxn modelId="{A785F086-8BC6-41AD-8590-B302393EF427}" type="presParOf" srcId="{87624AF4-6F60-4486-B471-9E25184B2E20}" destId="{31B57F7B-9DAF-45A9-99B7-705FD6002313}" srcOrd="1" destOrd="0" presId="urn:microsoft.com/office/officeart/2005/8/layout/orgChart1"/>
    <dgm:cxn modelId="{BD7807AC-356A-415C-9387-B797AB8D55B9}" type="presParOf" srcId="{87624AF4-6F60-4486-B471-9E25184B2E20}" destId="{5181435E-15A2-4815-BF99-F8C7AE9AF3F8}" srcOrd="2" destOrd="0" presId="urn:microsoft.com/office/officeart/2005/8/layout/orgChart1"/>
    <dgm:cxn modelId="{D49BD21C-1B24-4CC8-85CA-DF62649BAAE8}" type="presParOf" srcId="{AD57DCC0-A615-4FFF-BBCF-EAFDCCE4167D}" destId="{183D07DC-E38F-4973-88AF-F3918CFC1E77}" srcOrd="2" destOrd="0" presId="urn:microsoft.com/office/officeart/2005/8/layout/orgChart1"/>
    <dgm:cxn modelId="{D4E9B3E4-AF30-4608-9675-F49635D52961}" type="presParOf" srcId="{8C964283-5BDF-4BC0-89E8-7313A2429821}" destId="{87D4802A-142C-4397-B140-979D62C44137}" srcOrd="4" destOrd="0" presId="urn:microsoft.com/office/officeart/2005/8/layout/orgChart1"/>
    <dgm:cxn modelId="{4E51EB29-161A-4167-A38A-1068036155A7}" type="presParOf" srcId="{8C964283-5BDF-4BC0-89E8-7313A2429821}" destId="{C530AE4E-B3DB-4F71-8C78-959E49F8CFA1}" srcOrd="5" destOrd="0" presId="urn:microsoft.com/office/officeart/2005/8/layout/orgChart1"/>
    <dgm:cxn modelId="{42D602A1-BF47-496E-B7D3-9C22A050EF42}" type="presParOf" srcId="{C530AE4E-B3DB-4F71-8C78-959E49F8CFA1}" destId="{F0EEDE60-1EBF-4AC0-8E39-90D9BD622699}" srcOrd="0" destOrd="0" presId="urn:microsoft.com/office/officeart/2005/8/layout/orgChart1"/>
    <dgm:cxn modelId="{D500C3D1-438B-4D75-8E83-BDE300CF503C}" type="presParOf" srcId="{F0EEDE60-1EBF-4AC0-8E39-90D9BD622699}" destId="{287434AF-C330-40A2-BDC6-79A21C88807C}" srcOrd="0" destOrd="0" presId="urn:microsoft.com/office/officeart/2005/8/layout/orgChart1"/>
    <dgm:cxn modelId="{EF920D85-1215-43C0-89B5-D5C3DBBD69DE}" type="presParOf" srcId="{F0EEDE60-1EBF-4AC0-8E39-90D9BD622699}" destId="{9709D46D-0AC8-4DDD-B031-28C7BB2000D9}" srcOrd="1" destOrd="0" presId="urn:microsoft.com/office/officeart/2005/8/layout/orgChart1"/>
    <dgm:cxn modelId="{207499AA-CF39-4F15-B7A8-273122804DD8}" type="presParOf" srcId="{C530AE4E-B3DB-4F71-8C78-959E49F8CFA1}" destId="{CBCDA90B-DFB8-45BA-BED6-001DBEB66907}" srcOrd="1" destOrd="0" presId="urn:microsoft.com/office/officeart/2005/8/layout/orgChart1"/>
    <dgm:cxn modelId="{F38A7470-C859-4AFD-A1C4-0EA3A4D2B184}" type="presParOf" srcId="{CBCDA90B-DFB8-45BA-BED6-001DBEB66907}" destId="{810F2524-8639-40B7-8214-D1C9D9AF5DF8}" srcOrd="0" destOrd="0" presId="urn:microsoft.com/office/officeart/2005/8/layout/orgChart1"/>
    <dgm:cxn modelId="{DF9ADB6D-79D2-449F-9426-C29CDB019032}" type="presParOf" srcId="{CBCDA90B-DFB8-45BA-BED6-001DBEB66907}" destId="{936945E6-E8C3-4D4A-AA66-7095054DFDD3}" srcOrd="1" destOrd="0" presId="urn:microsoft.com/office/officeart/2005/8/layout/orgChart1"/>
    <dgm:cxn modelId="{8F3D3E53-8586-4C63-9349-354775F5FB89}" type="presParOf" srcId="{936945E6-E8C3-4D4A-AA66-7095054DFDD3}" destId="{F6D70940-5F0C-4782-BB6E-31DD99A24635}" srcOrd="0" destOrd="0" presId="urn:microsoft.com/office/officeart/2005/8/layout/orgChart1"/>
    <dgm:cxn modelId="{CC97F0D3-CA88-4741-BD1F-9F8834155419}" type="presParOf" srcId="{F6D70940-5F0C-4782-BB6E-31DD99A24635}" destId="{2152D7A1-3D25-4166-8AD1-70E289B1421A}" srcOrd="0" destOrd="0" presId="urn:microsoft.com/office/officeart/2005/8/layout/orgChart1"/>
    <dgm:cxn modelId="{0AA2194A-CDD2-40AE-992B-7D0CC6BB786E}" type="presParOf" srcId="{F6D70940-5F0C-4782-BB6E-31DD99A24635}" destId="{B516A3F4-1E53-4DAC-818E-667456A2786F}" srcOrd="1" destOrd="0" presId="urn:microsoft.com/office/officeart/2005/8/layout/orgChart1"/>
    <dgm:cxn modelId="{09EB7BF0-0A82-4E19-B456-5CC53B4C879C}" type="presParOf" srcId="{936945E6-E8C3-4D4A-AA66-7095054DFDD3}" destId="{936AC133-4B89-4505-A4A9-0337EB6C2E44}" srcOrd="1" destOrd="0" presId="urn:microsoft.com/office/officeart/2005/8/layout/orgChart1"/>
    <dgm:cxn modelId="{E10832FF-7590-41C0-9FBD-2AE2CE76018E}" type="presParOf" srcId="{936945E6-E8C3-4D4A-AA66-7095054DFDD3}" destId="{6A3FC2B4-59CB-4C4D-AAA0-F1AE6364B67D}" srcOrd="2" destOrd="0" presId="urn:microsoft.com/office/officeart/2005/8/layout/orgChart1"/>
    <dgm:cxn modelId="{E06EA369-6819-4D4D-A973-BFAC22EFB894}" type="presParOf" srcId="{C530AE4E-B3DB-4F71-8C78-959E49F8CFA1}" destId="{D0D8D918-89AE-4C53-922B-8E1ABCF02C0C}" srcOrd="2" destOrd="0" presId="urn:microsoft.com/office/officeart/2005/8/layout/orgChart1"/>
    <dgm:cxn modelId="{A00C193A-B49E-4B08-BBB9-CAB459023298}" type="presParOf" srcId="{69602E0E-DECE-4E22-8EF5-63080C6A11A2}" destId="{47CA1291-8137-480A-A15F-81FCD995413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0586186-4E79-4ACE-9213-6471257EF6E4}" type="datetime1">
              <a:rPr lang="es-ES" smtClean="0"/>
              <a:t>20/04/2021</a:t>
            </a:fld>
            <a:endParaRPr lang="es-ES"/>
          </a:p>
        </p:txBody>
      </p:sp>
      <p:sp>
        <p:nvSpPr>
          <p:cNvPr id="4" name="Marcador de pie de página 3">
            <a:extLst>
              <a:ext uri="{FF2B5EF4-FFF2-40B4-BE49-F238E27FC236}">
                <a16:creationId xmlns=""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E62C3C4-9460-4343-9283-24A378E2714B}" type="slidenum">
              <a:rPr lang="es-ES" smtClean="0"/>
              <a:t>‹Nº›</a:t>
            </a:fld>
            <a:endParaRPr lang="es-ES"/>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349E8E-0F3C-4B4D-9DF6-8EAD12519BCF}" type="datetime1">
              <a:rPr lang="es-ES" noProof="0" smtClean="0"/>
              <a:t>20/04/2021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6DE8F2A-B3D4-43F2-B39B-CD77F64A1950}" type="slidenum">
              <a:rPr lang="es-ES" noProof="0" smtClean="0"/>
              <a:t>‹Nº›</a:t>
            </a:fld>
            <a:endParaRPr lang="es-ES" noProof="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rtl="0"/>
            <a:fld id="{F6DE8F2A-B3D4-43F2-B39B-CD77F64A1950}" type="slidenum">
              <a:rPr lang="es-ES" noProof="0" smtClean="0"/>
              <a:t>1</a:t>
            </a:fld>
            <a:endParaRPr lang="es-ES" noProof="0"/>
          </a:p>
        </p:txBody>
      </p:sp>
    </p:spTree>
    <p:extLst>
      <p:ext uri="{BB962C8B-B14F-4D97-AF65-F5344CB8AC3E}">
        <p14:creationId xmlns:p14="http://schemas.microsoft.com/office/powerpoint/2010/main" val="4095917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r>
              <a:rPr lang="en-US" sz="1200" i="1" kern="1200" dirty="0" smtClean="0">
                <a:solidFill>
                  <a:schemeClr val="tx1"/>
                </a:solidFill>
                <a:effectLst/>
                <a:latin typeface="+mn-lt"/>
                <a:ea typeface="+mn-ea"/>
                <a:cs typeface="+mn-cs"/>
              </a:rPr>
              <a:t> </a:t>
            </a:r>
            <a:r>
              <a:rPr lang="es-EC" sz="1200" i="1" kern="1200" dirty="0" smtClean="0">
                <a:solidFill>
                  <a:schemeClr val="tx1"/>
                </a:solidFill>
                <a:effectLst/>
                <a:latin typeface="+mn-lt"/>
                <a:ea typeface="+mn-ea"/>
                <a:cs typeface="+mn-cs"/>
              </a:rPr>
              <a:t>“Sistema de gestión de la SST y accidentes de trabajo en la construcción: evidencia empírica de 23 millones de horas de trabajo en Argentina, Chile, Perú, México y Florida (EEUU)” 48 meses de estudio de campo en más de 200 proyectos </a:t>
            </a:r>
            <a:r>
              <a:rPr lang="es-EC" sz="1200" kern="1200" dirty="0" smtClean="0">
                <a:solidFill>
                  <a:schemeClr val="tx1"/>
                </a:solidFill>
                <a:effectLst/>
                <a:latin typeface="+mn-lt"/>
                <a:ea typeface="+mn-ea"/>
                <a:cs typeface="+mn-cs"/>
              </a:rPr>
              <a:t>proporcionan evidencia empírica del descenso progresivo de los índices de</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 sz="1200" i="1" kern="1200" dirty="0" smtClean="0">
                <a:solidFill>
                  <a:schemeClr val="tx1"/>
                </a:solidFill>
                <a:effectLst/>
                <a:latin typeface="+mn-lt"/>
                <a:ea typeface="+mn-ea"/>
                <a:cs typeface="+mn-cs"/>
              </a:rPr>
              <a:t>“Costos de los accidentes laborales: Cartagena - Colombia, 2009 - 2012"</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C" sz="1200" i="1" kern="1200" dirty="0" smtClean="0">
                <a:solidFill>
                  <a:schemeClr val="tx1"/>
                </a:solidFill>
                <a:effectLst/>
                <a:latin typeface="+mn-lt"/>
                <a:ea typeface="+mn-ea"/>
                <a:cs typeface="+mn-cs"/>
              </a:rPr>
              <a:t>“Gestión de la Seguridad y Salud en la PYMES del Sector de la Construcción: Grado de implantación y dificultades de aplicación” comunidad de Castilla</a:t>
            </a:r>
            <a:endParaRPr lang="en-US" sz="1200" kern="1200" dirty="0" smtClean="0">
              <a:solidFill>
                <a:schemeClr val="tx1"/>
              </a:solidFill>
              <a:effectLst/>
              <a:latin typeface="+mn-lt"/>
              <a:ea typeface="+mn-ea"/>
              <a:cs typeface="+mn-cs"/>
            </a:endParaRPr>
          </a:p>
          <a:p>
            <a:pPr rtl="0"/>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10</a:t>
            </a:fld>
            <a:endParaRPr lang="es-ES"/>
          </a:p>
        </p:txBody>
      </p:sp>
    </p:spTree>
    <p:extLst>
      <p:ext uri="{BB962C8B-B14F-4D97-AF65-F5344CB8AC3E}">
        <p14:creationId xmlns:p14="http://schemas.microsoft.com/office/powerpoint/2010/main" val="198001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11</a:t>
            </a:fld>
            <a:endParaRPr lang="es-ES"/>
          </a:p>
        </p:txBody>
      </p:sp>
    </p:spTree>
    <p:extLst>
      <p:ext uri="{BB962C8B-B14F-4D97-AF65-F5344CB8AC3E}">
        <p14:creationId xmlns:p14="http://schemas.microsoft.com/office/powerpoint/2010/main" val="807896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r>
              <a:rPr lang="es-EC" dirty="0"/>
              <a:t>Perú</a:t>
            </a:r>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12</a:t>
            </a:fld>
            <a:endParaRPr lang="es-ES"/>
          </a:p>
        </p:txBody>
      </p:sp>
    </p:spTree>
    <p:extLst>
      <p:ext uri="{BB962C8B-B14F-4D97-AF65-F5344CB8AC3E}">
        <p14:creationId xmlns:p14="http://schemas.microsoft.com/office/powerpoint/2010/main" val="134192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r>
              <a:rPr lang="es-EC" dirty="0"/>
              <a:t>Perú</a:t>
            </a:r>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13</a:t>
            </a:fld>
            <a:endParaRPr lang="es-ES"/>
          </a:p>
        </p:txBody>
      </p:sp>
    </p:spTree>
    <p:extLst>
      <p:ext uri="{BB962C8B-B14F-4D97-AF65-F5344CB8AC3E}">
        <p14:creationId xmlns:p14="http://schemas.microsoft.com/office/powerpoint/2010/main" val="208495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r>
              <a:rPr lang="es-EC" dirty="0"/>
              <a:t>Perú</a:t>
            </a:r>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14</a:t>
            </a:fld>
            <a:endParaRPr lang="es-ES"/>
          </a:p>
        </p:txBody>
      </p:sp>
    </p:spTree>
    <p:extLst>
      <p:ext uri="{BB962C8B-B14F-4D97-AF65-F5344CB8AC3E}">
        <p14:creationId xmlns:p14="http://schemas.microsoft.com/office/powerpoint/2010/main" val="1840769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 el código de Clasificación Industrial Internacional Uniforme de todas las Actividades Económicas, aplicando la formula de muestra finita se obtuvo 197..</a:t>
            </a:r>
            <a:endParaRPr lang="en-US" sz="1200" kern="1200" dirty="0" smtClean="0">
              <a:solidFill>
                <a:schemeClr val="tx1"/>
              </a:solidFill>
              <a:effectLst/>
              <a:latin typeface="+mn-lt"/>
              <a:ea typeface="+mn-ea"/>
              <a:cs typeface="+mn-cs"/>
            </a:endParaRPr>
          </a:p>
          <a:p>
            <a:pPr rtl="0"/>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15</a:t>
            </a:fld>
            <a:endParaRPr lang="es-ES"/>
          </a:p>
        </p:txBody>
      </p:sp>
    </p:spTree>
    <p:extLst>
      <p:ext uri="{BB962C8B-B14F-4D97-AF65-F5344CB8AC3E}">
        <p14:creationId xmlns:p14="http://schemas.microsoft.com/office/powerpoint/2010/main" val="2299702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16</a:t>
            </a:fld>
            <a:endParaRPr lang="es-ES"/>
          </a:p>
        </p:txBody>
      </p:sp>
    </p:spTree>
    <p:extLst>
      <p:ext uri="{BB962C8B-B14F-4D97-AF65-F5344CB8AC3E}">
        <p14:creationId xmlns:p14="http://schemas.microsoft.com/office/powerpoint/2010/main" val="4225793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17</a:t>
            </a:fld>
            <a:endParaRPr lang="es-ES"/>
          </a:p>
        </p:txBody>
      </p:sp>
    </p:spTree>
    <p:extLst>
      <p:ext uri="{BB962C8B-B14F-4D97-AF65-F5344CB8AC3E}">
        <p14:creationId xmlns:p14="http://schemas.microsoft.com/office/powerpoint/2010/main" val="1325342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r>
              <a:rPr lang="es-EC" sz="1200" kern="1200" dirty="0" smtClean="0">
                <a:solidFill>
                  <a:schemeClr val="tx1"/>
                </a:solidFill>
                <a:effectLst/>
                <a:latin typeface="+mn-lt"/>
                <a:ea typeface="+mn-ea"/>
                <a:cs typeface="+mn-cs"/>
              </a:rPr>
              <a:t>Dimensiones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 utilizo una escala del 1 al 5 teniendo como frecuencia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la dimensión de condiciones de seguridad los trabajadores presentan una alta frecuencia en el uso de quipos peligrosos media en trabajos próximo a huecos y trabajos en suelos inestables provocando un riesgo medio alto de accidentabilidad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la dimensión de condiciones …… los trabajadores presentan una baja frecuencias provocando un riesgo medio bajo  </a:t>
            </a:r>
            <a:endParaRPr lang="en-US" sz="1200" kern="1200" dirty="0" smtClean="0">
              <a:solidFill>
                <a:schemeClr val="tx1"/>
              </a:solidFill>
              <a:effectLst/>
              <a:latin typeface="+mn-lt"/>
              <a:ea typeface="+mn-ea"/>
              <a:cs typeface="+mn-cs"/>
            </a:endParaRPr>
          </a:p>
          <a:p>
            <a:pPr rtl="0"/>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18</a:t>
            </a:fld>
            <a:endParaRPr lang="es-ES"/>
          </a:p>
        </p:txBody>
      </p:sp>
    </p:spTree>
    <p:extLst>
      <p:ext uri="{BB962C8B-B14F-4D97-AF65-F5344CB8AC3E}">
        <p14:creationId xmlns:p14="http://schemas.microsoft.com/office/powerpoint/2010/main" val="1323471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r>
              <a:rPr lang="es-EC" sz="1200" kern="1200" dirty="0" smtClean="0">
                <a:solidFill>
                  <a:schemeClr val="tx1"/>
                </a:solidFill>
                <a:effectLst/>
                <a:latin typeface="+mn-lt"/>
                <a:ea typeface="+mn-ea"/>
                <a:cs typeface="+mn-cs"/>
              </a:rPr>
              <a:t>provocando un riesgo medio alto en su condición física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provocando un riesgo medio en su estado de salud en general   </a:t>
            </a:r>
            <a:endParaRPr lang="en-US" sz="1200" kern="1200" dirty="0" smtClean="0">
              <a:solidFill>
                <a:schemeClr val="tx1"/>
              </a:solidFill>
              <a:effectLst/>
              <a:latin typeface="+mn-lt"/>
              <a:ea typeface="+mn-ea"/>
              <a:cs typeface="+mn-cs"/>
            </a:endParaRPr>
          </a:p>
          <a:p>
            <a:pPr rtl="0"/>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19</a:t>
            </a:fld>
            <a:endParaRPr lang="es-ES"/>
          </a:p>
        </p:txBody>
      </p:sp>
    </p:spTree>
    <p:extLst>
      <p:ext uri="{BB962C8B-B14F-4D97-AF65-F5344CB8AC3E}">
        <p14:creationId xmlns:p14="http://schemas.microsoft.com/office/powerpoint/2010/main" val="324174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2</a:t>
            </a:fld>
            <a:endParaRPr lang="es-ES"/>
          </a:p>
        </p:txBody>
      </p:sp>
    </p:spTree>
    <p:extLst>
      <p:ext uri="{BB962C8B-B14F-4D97-AF65-F5344CB8AC3E}">
        <p14:creationId xmlns:p14="http://schemas.microsoft.com/office/powerpoint/2010/main" val="335618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r>
              <a:rPr lang="es-EC" sz="1200" kern="1200" dirty="0" smtClean="0">
                <a:solidFill>
                  <a:schemeClr val="tx1"/>
                </a:solidFill>
                <a:effectLst/>
                <a:latin typeface="+mn-lt"/>
                <a:ea typeface="+mn-ea"/>
                <a:cs typeface="+mn-cs"/>
              </a:rPr>
              <a:t>teniendo </a:t>
            </a:r>
            <a:r>
              <a:rPr lang="es-EC" sz="1200" kern="1200" dirty="0" err="1" smtClean="0">
                <a:solidFill>
                  <a:schemeClr val="tx1"/>
                </a:solidFill>
                <a:effectLst/>
                <a:latin typeface="+mn-lt"/>
                <a:ea typeface="+mn-ea"/>
                <a:cs typeface="+mn-cs"/>
              </a:rPr>
              <a:t>asi</a:t>
            </a:r>
            <a:r>
              <a:rPr lang="es-EC" sz="1200" kern="1200" dirty="0" smtClean="0">
                <a:solidFill>
                  <a:schemeClr val="tx1"/>
                </a:solidFill>
                <a:effectLst/>
                <a:latin typeface="+mn-lt"/>
                <a:ea typeface="+mn-ea"/>
                <a:cs typeface="+mn-cs"/>
              </a:rPr>
              <a:t> una alta frecuencia de actividades preventivas en su lugar de trabajo</a:t>
            </a:r>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20</a:t>
            </a:fld>
            <a:endParaRPr lang="es-ES"/>
          </a:p>
        </p:txBody>
      </p:sp>
    </p:spTree>
    <p:extLst>
      <p:ext uri="{BB962C8B-B14F-4D97-AF65-F5344CB8AC3E}">
        <p14:creationId xmlns:p14="http://schemas.microsoft.com/office/powerpoint/2010/main" val="96863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21</a:t>
            </a:fld>
            <a:endParaRPr lang="es-ES"/>
          </a:p>
        </p:txBody>
      </p:sp>
    </p:spTree>
    <p:extLst>
      <p:ext uri="{BB962C8B-B14F-4D97-AF65-F5344CB8AC3E}">
        <p14:creationId xmlns:p14="http://schemas.microsoft.com/office/powerpoint/2010/main" val="260558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r>
              <a:rPr lang="es-EC" dirty="0"/>
              <a:t>Salario afectado calculado con el valor del día </a:t>
            </a:r>
          </a:p>
          <a:p>
            <a:pPr rtl="0"/>
            <a:r>
              <a:rPr lang="es-EC" dirty="0"/>
              <a:t>Sustituto es la mitad  del sueldo promedio de un trabajador </a:t>
            </a:r>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22</a:t>
            </a:fld>
            <a:endParaRPr lang="es-ES"/>
          </a:p>
        </p:txBody>
      </p:sp>
    </p:spTree>
    <p:extLst>
      <p:ext uri="{BB962C8B-B14F-4D97-AF65-F5344CB8AC3E}">
        <p14:creationId xmlns:p14="http://schemas.microsoft.com/office/powerpoint/2010/main" val="3306479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23</a:t>
            </a:fld>
            <a:endParaRPr lang="es-ES"/>
          </a:p>
        </p:txBody>
      </p:sp>
    </p:spTree>
    <p:extLst>
      <p:ext uri="{BB962C8B-B14F-4D97-AF65-F5344CB8AC3E}">
        <p14:creationId xmlns:p14="http://schemas.microsoft.com/office/powerpoint/2010/main" val="1946439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24</a:t>
            </a:fld>
            <a:endParaRPr lang="es-ES"/>
          </a:p>
        </p:txBody>
      </p:sp>
    </p:spTree>
    <p:extLst>
      <p:ext uri="{BB962C8B-B14F-4D97-AF65-F5344CB8AC3E}">
        <p14:creationId xmlns:p14="http://schemas.microsoft.com/office/powerpoint/2010/main" val="3757732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r>
              <a:rPr lang="es-EC" sz="1200" kern="1200" dirty="0" smtClean="0">
                <a:solidFill>
                  <a:schemeClr val="tx1"/>
                </a:solidFill>
                <a:effectLst/>
                <a:latin typeface="+mn-lt"/>
                <a:ea typeface="+mn-ea"/>
                <a:cs typeface="+mn-cs"/>
              </a:rPr>
              <a:t>Capacidad que una empresa tiene para cumplir con sus obligaciones a corto plazo, es decir, saber cuántos activos corrientes se tendrá para cubrir los pasivos corrientes.</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liquidez del sector crecería en 0,0211 puntos si los accidentes laborales no existieran dando un total de 1,416 en el índice de liquidez</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liquidez decrecería 0.0514 puntos de 1,4164 a  1.365 afectando su nivel de liquidez </a:t>
            </a:r>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25</a:t>
            </a:fld>
            <a:endParaRPr lang="es-ES"/>
          </a:p>
        </p:txBody>
      </p:sp>
    </p:spTree>
    <p:extLst>
      <p:ext uri="{BB962C8B-B14F-4D97-AF65-F5344CB8AC3E}">
        <p14:creationId xmlns:p14="http://schemas.microsoft.com/office/powerpoint/2010/main" val="3156235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La prueba ácida del sector crecería en 0,0132 puntos si los accidentes laborales no existieran dando un total de 0.8828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La prueba acida decrecería 0.0320 puntos de 0,8828 a 0.8508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pPr rtl="0"/>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26</a:t>
            </a:fld>
            <a:endParaRPr lang="es-ES"/>
          </a:p>
        </p:txBody>
      </p:sp>
    </p:spTree>
    <p:extLst>
      <p:ext uri="{BB962C8B-B14F-4D97-AF65-F5344CB8AC3E}">
        <p14:creationId xmlns:p14="http://schemas.microsoft.com/office/powerpoint/2010/main" val="3905210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solidFill>
                  <a:srgbClr val="000000"/>
                </a:solidFill>
                <a:latin typeface="Arial" panose="020B0604020202020204" pitchFamily="34" charset="0"/>
              </a:rPr>
              <a:t>Al saber que, según las encuestas realizadas, los empleadores tienen a los trabajadores con afiliaciones los valores que tiene una relación directa con la realidad: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27</a:t>
            </a:fld>
            <a:endParaRPr lang="es-ES"/>
          </a:p>
        </p:txBody>
      </p:sp>
    </p:spTree>
    <p:extLst>
      <p:ext uri="{BB962C8B-B14F-4D97-AF65-F5344CB8AC3E}">
        <p14:creationId xmlns:p14="http://schemas.microsoft.com/office/powerpoint/2010/main" val="1458498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lvl="0"/>
            <a:r>
              <a:rPr lang="es-EC" sz="1200" kern="1200" dirty="0" smtClean="0">
                <a:solidFill>
                  <a:schemeClr val="tx1"/>
                </a:solidFill>
                <a:effectLst/>
                <a:latin typeface="+mn-lt"/>
                <a:ea typeface="+mn-ea"/>
                <a:cs typeface="+mn-cs"/>
              </a:rPr>
              <a:t>Relación débil: r &lt; 0,300.</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Relación moderada: r entre 0,300 y 0,700.</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Relación fuerte: r &gt; 0,700</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Como se observa  las correlaciones que se presentan son positivas perfectas (r próximo a +1). La mayoría de las relaciones son débiles (r&lt;0.300) y no se evidencia relaciones moderadas (0,300 y 0,700) y fuertes (r &gt; 0,700).</a:t>
            </a:r>
            <a:endParaRPr lang="en-US" sz="1200" kern="1200" dirty="0" smtClean="0">
              <a:solidFill>
                <a:schemeClr val="tx1"/>
              </a:solidFill>
              <a:effectLst/>
              <a:latin typeface="+mn-lt"/>
              <a:ea typeface="+mn-ea"/>
              <a:cs typeface="+mn-cs"/>
            </a:endParaRPr>
          </a:p>
          <a:p>
            <a:pPr rtl="0"/>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28</a:t>
            </a:fld>
            <a:endParaRPr lang="es-ES"/>
          </a:p>
        </p:txBody>
      </p:sp>
    </p:spTree>
    <p:extLst>
      <p:ext uri="{BB962C8B-B14F-4D97-AF65-F5344CB8AC3E}">
        <p14:creationId xmlns:p14="http://schemas.microsoft.com/office/powerpoint/2010/main" val="1231861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Como se observa en las correlaciones que se presentan son dos positivas perfectas (r próximo a +1) y dos negativas perfectas (r próximo a -1). La mayoría de las relaciones son débiles (r&lt;0.300) y no se evidencia relaciones moderadas (0,300 y 0,700) y fuertes (r &gt; 0,700).</a:t>
            </a:r>
            <a:endParaRPr lang="en-US" sz="1200" kern="1200" dirty="0" smtClean="0">
              <a:solidFill>
                <a:schemeClr val="tx1"/>
              </a:solidFill>
              <a:effectLst/>
              <a:latin typeface="+mn-lt"/>
              <a:ea typeface="+mn-ea"/>
              <a:cs typeface="+mn-cs"/>
            </a:endParaRPr>
          </a:p>
          <a:p>
            <a:pPr rtl="0"/>
            <a:endParaRPr lang="es-ES" dirty="0" smtClean="0"/>
          </a:p>
          <a:p>
            <a:r>
              <a:rPr lang="es-EC"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Por lo tanto, entre el estado de salud en general y las condiciones higiénicas (exposición al ruido, exposición a la luz solar, manipulación de sustancias químicas, respiración de sustancias químicas) se revelan correlaciones positivas débiles (3,75%) y negativas débiles (4,3%); es así como a medida que aumentan las condiciones higiénicas en algunos casos disminuye el estado de salud en general que tiene los trabajadores encuestados. </a:t>
            </a:r>
            <a:endParaRPr lang="en-US" sz="1200" kern="1200" dirty="0" smtClean="0">
              <a:solidFill>
                <a:schemeClr val="tx1"/>
              </a:solidFill>
              <a:effectLst/>
              <a:latin typeface="+mn-lt"/>
              <a:ea typeface="+mn-ea"/>
              <a:cs typeface="+mn-cs"/>
            </a:endParaRPr>
          </a:p>
          <a:p>
            <a:pPr rtl="0"/>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29</a:t>
            </a:fld>
            <a:endParaRPr lang="es-ES"/>
          </a:p>
        </p:txBody>
      </p:sp>
    </p:spTree>
    <p:extLst>
      <p:ext uri="{BB962C8B-B14F-4D97-AF65-F5344CB8AC3E}">
        <p14:creationId xmlns:p14="http://schemas.microsoft.com/office/powerpoint/2010/main" val="104664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3</a:t>
            </a:fld>
            <a:endParaRPr lang="es-ES"/>
          </a:p>
        </p:txBody>
      </p:sp>
    </p:spTree>
    <p:extLst>
      <p:ext uri="{BB962C8B-B14F-4D97-AF65-F5344CB8AC3E}">
        <p14:creationId xmlns:p14="http://schemas.microsoft.com/office/powerpoint/2010/main" val="1005941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r>
              <a:rPr lang="en-US"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Como se observa en  la correlación entre los riesgos de SST y la liquidez de las empresas constructoras del cantón Quito muestra una relación negativa débil (4.0%) y un nivel de significancia superior a 0.05 (sig. =0.750); es así como a medida que aumenta el nivel de riesgos disminuye de forma baja los índices de liquidez que mantienen las empresas del sector de la construcción objeto de estudio</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Con esto se infiere que la existencia de riesgos de varias magnitudes en el sector no desestabiliza en la liquidez de las empresas debido principalmente porque de la muestra encuestada en su 100%  estaba afiliada al seguro social lo cual ayuda a mitigar el riesgo de pérdidas económicas imprevistas en caso de un siniestro</a:t>
            </a:r>
            <a:endParaRPr lang="en-US" sz="1200" kern="1200" dirty="0" smtClean="0">
              <a:solidFill>
                <a:schemeClr val="tx1"/>
              </a:solidFill>
              <a:effectLst/>
              <a:latin typeface="+mn-lt"/>
              <a:ea typeface="+mn-ea"/>
              <a:cs typeface="+mn-cs"/>
            </a:endParaRPr>
          </a:p>
          <a:p>
            <a:pPr rtl="0"/>
            <a:endParaRPr lang="es-ES" dirty="0" smtClean="0"/>
          </a:p>
          <a:p>
            <a:pPr lvl="0"/>
            <a:r>
              <a:rPr lang="es-EC" sz="1200" kern="1200" dirty="0" smtClean="0">
                <a:solidFill>
                  <a:schemeClr val="tx1"/>
                </a:solidFill>
                <a:effectLst/>
                <a:latin typeface="+mn-lt"/>
                <a:ea typeface="+mn-ea"/>
                <a:cs typeface="+mn-cs"/>
              </a:rPr>
              <a:t>Se acepta la H0 si la significación (sig.) es superior a (0.05)</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Como resultado del presente estudio, se rechaza de la hipótesis alternativa, y se acepta la hipótesis nula (Los riesgos de salud y seguridad en el trabajo a los que están expuestos los trabajadores del sector de la construcción en Quito no tiene relación directa y significativa en el indicador de liquidez de las empresas de Pichincha, cantón Quito),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las pruebas de correlación ejecutadas se muestran relaciones débiles (0.00 – 0.300)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A pesar de que  los accidentes laborales  existen y afectan a la liquidez de las empresas constructoras de Quito, al empleador tener a sus trabajadores afiliados al IESS, estos accidentes no influyen significativamente a la liquidez de las empresas, las cuales no se ven inmersas en pérdidas significativas por un accidente al contar con esta medida  obligatoria de prevención como lo es la afiliación al IESS. </a:t>
            </a:r>
            <a:endParaRPr lang="en-US" sz="1200" kern="1200" dirty="0" smtClean="0">
              <a:solidFill>
                <a:schemeClr val="tx1"/>
              </a:solidFill>
              <a:effectLst/>
              <a:latin typeface="+mn-lt"/>
              <a:ea typeface="+mn-ea"/>
              <a:cs typeface="+mn-cs"/>
            </a:endParaRPr>
          </a:p>
          <a:p>
            <a:pPr rtl="0"/>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30</a:t>
            </a:fld>
            <a:endParaRPr lang="es-ES"/>
          </a:p>
        </p:txBody>
      </p:sp>
    </p:spTree>
    <p:extLst>
      <p:ext uri="{BB962C8B-B14F-4D97-AF65-F5344CB8AC3E}">
        <p14:creationId xmlns:p14="http://schemas.microsoft.com/office/powerpoint/2010/main" val="2997894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31</a:t>
            </a:fld>
            <a:endParaRPr lang="es-ES"/>
          </a:p>
        </p:txBody>
      </p:sp>
    </p:spTree>
    <p:extLst>
      <p:ext uri="{BB962C8B-B14F-4D97-AF65-F5344CB8AC3E}">
        <p14:creationId xmlns:p14="http://schemas.microsoft.com/office/powerpoint/2010/main" val="3581908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32</a:t>
            </a:fld>
            <a:endParaRPr lang="es-ES"/>
          </a:p>
        </p:txBody>
      </p:sp>
    </p:spTree>
    <p:extLst>
      <p:ext uri="{BB962C8B-B14F-4D97-AF65-F5344CB8AC3E}">
        <p14:creationId xmlns:p14="http://schemas.microsoft.com/office/powerpoint/2010/main" val="1317862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33</a:t>
            </a:fld>
            <a:endParaRPr lang="es-ES"/>
          </a:p>
        </p:txBody>
      </p:sp>
    </p:spTree>
    <p:extLst>
      <p:ext uri="{BB962C8B-B14F-4D97-AF65-F5344CB8AC3E}">
        <p14:creationId xmlns:p14="http://schemas.microsoft.com/office/powerpoint/2010/main" val="3160420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34</a:t>
            </a:fld>
            <a:endParaRPr lang="es-ES"/>
          </a:p>
        </p:txBody>
      </p:sp>
    </p:spTree>
    <p:extLst>
      <p:ext uri="{BB962C8B-B14F-4D97-AF65-F5344CB8AC3E}">
        <p14:creationId xmlns:p14="http://schemas.microsoft.com/office/powerpoint/2010/main" val="2695790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35</a:t>
            </a:fld>
            <a:endParaRPr lang="es-ES"/>
          </a:p>
        </p:txBody>
      </p:sp>
    </p:spTree>
    <p:extLst>
      <p:ext uri="{BB962C8B-B14F-4D97-AF65-F5344CB8AC3E}">
        <p14:creationId xmlns:p14="http://schemas.microsoft.com/office/powerpoint/2010/main" val="287100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4</a:t>
            </a:fld>
            <a:endParaRPr lang="es-ES"/>
          </a:p>
        </p:txBody>
      </p:sp>
    </p:spTree>
    <p:extLst>
      <p:ext uri="{BB962C8B-B14F-4D97-AF65-F5344CB8AC3E}">
        <p14:creationId xmlns:p14="http://schemas.microsoft.com/office/powerpoint/2010/main" val="82003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5</a:t>
            </a:fld>
            <a:endParaRPr lang="es-ES"/>
          </a:p>
        </p:txBody>
      </p:sp>
    </p:spTree>
    <p:extLst>
      <p:ext uri="{BB962C8B-B14F-4D97-AF65-F5344CB8AC3E}">
        <p14:creationId xmlns:p14="http://schemas.microsoft.com/office/powerpoint/2010/main" val="44883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6</a:t>
            </a:fld>
            <a:endParaRPr lang="es-ES"/>
          </a:p>
        </p:txBody>
      </p:sp>
    </p:spTree>
    <p:extLst>
      <p:ext uri="{BB962C8B-B14F-4D97-AF65-F5344CB8AC3E}">
        <p14:creationId xmlns:p14="http://schemas.microsoft.com/office/powerpoint/2010/main" val="148572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7</a:t>
            </a:fld>
            <a:endParaRPr lang="es-ES"/>
          </a:p>
        </p:txBody>
      </p:sp>
    </p:spTree>
    <p:extLst>
      <p:ext uri="{BB962C8B-B14F-4D97-AF65-F5344CB8AC3E}">
        <p14:creationId xmlns:p14="http://schemas.microsoft.com/office/powerpoint/2010/main" val="384731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8</a:t>
            </a:fld>
            <a:endParaRPr lang="es-ES"/>
          </a:p>
        </p:txBody>
      </p:sp>
    </p:spTree>
    <p:extLst>
      <p:ext uri="{BB962C8B-B14F-4D97-AF65-F5344CB8AC3E}">
        <p14:creationId xmlns:p14="http://schemas.microsoft.com/office/powerpoint/2010/main" val="3959958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posición de notas 2"/>
          <p:cNvSpPr>
            <a:spLocks noGrp="1"/>
          </p:cNvSpPr>
          <p:nvPr>
            <p:ph type="body" idx="1"/>
          </p:nvPr>
        </p:nvSpPr>
        <p:spPr/>
        <p:txBody>
          <a:bodyPr rtlCol="0"/>
          <a:lstStyle/>
          <a:p>
            <a:r>
              <a:rPr lang="es-EC" sz="1200" kern="1200" dirty="0" smtClean="0">
                <a:solidFill>
                  <a:schemeClr val="tx1"/>
                </a:solidFill>
                <a:effectLst/>
                <a:latin typeface="+mn-lt"/>
                <a:ea typeface="+mn-ea"/>
                <a:cs typeface="+mn-cs"/>
              </a:rPr>
              <a:t>Detalla un descubrimiento empírico, el cual dice que por cada accidente grave o letal existían 30 medios y 300 leves.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Afirma que muchos actos fortuitos comparten causas comunes, es decir dar un tratamiento puntual a alguno de estos descubriendo su origen, puede llevar a evitar varios más. Con lo que desarrollo una secuencia de cinco factores.</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Su fundamento esta en adoptar métodos de otras ciencias principalmente la lógica </a:t>
            </a:r>
            <a:r>
              <a:rPr lang="es-EC" sz="1200" kern="1200" dirty="0" err="1" smtClean="0">
                <a:solidFill>
                  <a:schemeClr val="tx1"/>
                </a:solidFill>
                <a:effectLst/>
                <a:latin typeface="+mn-lt"/>
                <a:ea typeface="+mn-ea"/>
                <a:cs typeface="+mn-cs"/>
              </a:rPr>
              <a:t>matematica</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Liquidez existe una mayor probabilidad de que no se originen deudas y, por lo tanto, se puede decir que </a:t>
            </a:r>
            <a:r>
              <a:rPr lang="es-EC" sz="1200" kern="1200" dirty="0" err="1" smtClean="0">
                <a:solidFill>
                  <a:schemeClr val="tx1"/>
                </a:solidFill>
                <a:effectLst/>
                <a:latin typeface="+mn-lt"/>
                <a:ea typeface="+mn-ea"/>
                <a:cs typeface="+mn-cs"/>
              </a:rPr>
              <a:t>ñlanempresa</a:t>
            </a:r>
            <a:r>
              <a:rPr lang="es-EC" sz="1200" kern="1200" dirty="0" smtClean="0">
                <a:solidFill>
                  <a:schemeClr val="tx1"/>
                </a:solidFill>
                <a:effectLst/>
                <a:latin typeface="+mn-lt"/>
                <a:ea typeface="+mn-ea"/>
                <a:cs typeface="+mn-cs"/>
              </a:rPr>
              <a:t> genera el dinero suficiente para sostener una economía interna. </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0"/>
            <a:endParaRPr lang="es-ES" dirty="0"/>
          </a:p>
        </p:txBody>
      </p:sp>
      <p:sp>
        <p:nvSpPr>
          <p:cNvPr id="4" name="Marcador de posición de número de diapositiva 3"/>
          <p:cNvSpPr>
            <a:spLocks noGrp="1"/>
          </p:cNvSpPr>
          <p:nvPr>
            <p:ph type="sldNum" sz="quarter" idx="5"/>
          </p:nvPr>
        </p:nvSpPr>
        <p:spPr/>
        <p:txBody>
          <a:bodyPr rtlCol="0"/>
          <a:lstStyle/>
          <a:p>
            <a:pPr rtl="0"/>
            <a:fld id="{F6DE8F2A-B3D4-43F2-B39B-CD77F64A1950}" type="slidenum">
              <a:rPr lang="es-ES" smtClean="0"/>
              <a:t>9</a:t>
            </a:fld>
            <a:endParaRPr lang="es-ES"/>
          </a:p>
        </p:txBody>
      </p:sp>
    </p:spTree>
    <p:extLst>
      <p:ext uri="{BB962C8B-B14F-4D97-AF65-F5344CB8AC3E}">
        <p14:creationId xmlns:p14="http://schemas.microsoft.com/office/powerpoint/2010/main" val="1008621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spTree>
      <p:nvGrpSpPr>
        <p:cNvPr id="1" name=""/>
        <p:cNvGrpSpPr/>
        <p:nvPr/>
      </p:nvGrpSpPr>
      <p:grpSpPr>
        <a:xfrm>
          <a:off x="0" y="0"/>
          <a:ext cx="0" cy="0"/>
          <a:chOff x="0" y="0"/>
          <a:chExt cx="0" cy="0"/>
        </a:xfrm>
      </p:grpSpPr>
      <p:sp>
        <p:nvSpPr>
          <p:cNvPr id="36" name="Marcador de posición de imagen 35">
            <a:extLst>
              <a:ext uri="{FF2B5EF4-FFF2-40B4-BE49-F238E27FC236}">
                <a16:creationId xmlns="" xmlns:a16="http://schemas.microsoft.com/office/drawing/2014/main" id="{8B934246-87B1-4444-9DCA-06622CAD5507}"/>
              </a:ext>
            </a:extLst>
          </p:cNvPr>
          <p:cNvSpPr>
            <a:spLocks noGrp="1"/>
          </p:cNvSpPr>
          <p:nvPr>
            <p:ph type="pic" sz="quarter" idx="10" hasCustomPrompt="1"/>
          </p:nvPr>
        </p:nvSpPr>
        <p:spPr>
          <a:xfrm>
            <a:off x="123995" y="124959"/>
            <a:ext cx="11944015"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es-ES" noProof="0"/>
              <a:t>Insertar imagen</a:t>
            </a:r>
          </a:p>
        </p:txBody>
      </p:sp>
      <p:sp>
        <p:nvSpPr>
          <p:cNvPr id="8" name="Forma libre: Forma 7">
            <a:extLst>
              <a:ext uri="{FF2B5EF4-FFF2-40B4-BE49-F238E27FC236}">
                <a16:creationId xmlns=""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solidFill>
                <a:schemeClr val="tx1"/>
              </a:solidFill>
            </a:endParaRPr>
          </a:p>
        </p:txBody>
      </p:sp>
      <p:sp>
        <p:nvSpPr>
          <p:cNvPr id="3" name="Subtítulo 2">
            <a:extLst>
              <a:ext uri="{FF2B5EF4-FFF2-40B4-BE49-F238E27FC236}">
                <a16:creationId xmlns=""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es-ES" noProof="0"/>
              <a:t>Subtítulo</a:t>
            </a:r>
          </a:p>
        </p:txBody>
      </p:sp>
      <p:sp>
        <p:nvSpPr>
          <p:cNvPr id="2" name="Título 1">
            <a:extLst>
              <a:ext uri="{FF2B5EF4-FFF2-40B4-BE49-F238E27FC236}">
                <a16:creationId xmlns="" xmlns:a16="http://schemas.microsoft.com/office/drawing/2014/main" id="{0E11612A-63A3-4175-9F77-FA03CCD38D4B}"/>
              </a:ext>
            </a:extLst>
          </p:cNvPr>
          <p:cNvSpPr>
            <a:spLocks noGrp="1"/>
          </p:cNvSpPr>
          <p:nvPr>
            <p:ph type="ctrTitle" hasCustomPrompt="1"/>
          </p:nvPr>
        </p:nvSpPr>
        <p:spPr>
          <a:xfrm>
            <a:off x="694871" y="4901456"/>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es-ES" noProof="0"/>
              <a:t>Título</a:t>
            </a:r>
          </a:p>
        </p:txBody>
      </p:sp>
      <p:sp>
        <p:nvSpPr>
          <p:cNvPr id="11" name="Rectángulo 10">
            <a:extLst>
              <a:ext uri="{FF2B5EF4-FFF2-40B4-BE49-F238E27FC236}">
                <a16:creationId xmlns=""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 + text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EDEB162-E699-464C-B2EE-136D517A9B8B}"/>
              </a:ext>
            </a:extLst>
          </p:cNvPr>
          <p:cNvSpPr>
            <a:spLocks noGrp="1"/>
          </p:cNvSpPr>
          <p:nvPr>
            <p:ph type="title"/>
          </p:nvPr>
        </p:nvSpPr>
        <p:spPr>
          <a:xfrm>
            <a:off x="446313" y="250922"/>
            <a:ext cx="11174187" cy="1089529"/>
          </a:xfrm>
        </p:spPr>
        <p:txBody>
          <a:bodyPr vert="horz" wrap="square" lIns="91440" tIns="45720" rIns="91440" bIns="45720" rtlCol="0" anchor="ctr">
            <a:spAutoFit/>
          </a:bodyPr>
          <a:lstStyle>
            <a:lvl1pPr>
              <a:defRPr lang="en-GB" sz="3600" spc="-60" dirty="0"/>
            </a:lvl1pPr>
          </a:lstStyle>
          <a:p>
            <a:pPr lvl="0" rtl="0"/>
            <a:r>
              <a:rPr lang="es-ES" noProof="0"/>
              <a:t>Haga clic para modificar el estilo de título del patrón</a:t>
            </a:r>
          </a:p>
        </p:txBody>
      </p:sp>
      <p:sp>
        <p:nvSpPr>
          <p:cNvPr id="5" name="Marcador de posición de imagen 4">
            <a:extLst>
              <a:ext uri="{FF2B5EF4-FFF2-40B4-BE49-F238E27FC236}">
                <a16:creationId xmlns="" xmlns:a16="http://schemas.microsoft.com/office/drawing/2014/main" id="{92C6531E-FB8E-4000-B873-B745C681E2F5}"/>
              </a:ext>
            </a:extLst>
          </p:cNvPr>
          <p:cNvSpPr>
            <a:spLocks noGrp="1"/>
          </p:cNvSpPr>
          <p:nvPr>
            <p:ph type="pic" sz="quarter" idx="13" hasCustomPrompt="1"/>
          </p:nvPr>
        </p:nvSpPr>
        <p:spPr>
          <a:xfrm>
            <a:off x="0" y="1248882"/>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9" name="Marcador de texto 8">
            <a:extLst>
              <a:ext uri="{FF2B5EF4-FFF2-40B4-BE49-F238E27FC236}">
                <a16:creationId xmlns=""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rtlCol="0">
            <a:noAutofit/>
          </a:bodyPr>
          <a:lstStyle>
            <a:lvl1pPr marL="0" indent="0" algn="l">
              <a:buNone/>
              <a:defRPr sz="1600" b="1">
                <a:solidFill>
                  <a:schemeClr val="accent3"/>
                </a:solidFill>
                <a:latin typeface="+mn-lt"/>
              </a:defRPr>
            </a:lvl1pPr>
          </a:lstStyle>
          <a:p>
            <a:pPr lvl="0" rtl="0"/>
            <a:r>
              <a:rPr lang="es-ES" noProof="0"/>
              <a:t>Editar estilos de texto del patrón</a:t>
            </a:r>
          </a:p>
        </p:txBody>
      </p:sp>
      <p:sp>
        <p:nvSpPr>
          <p:cNvPr id="12" name="Marcador de texto 8">
            <a:extLst>
              <a:ext uri="{FF2B5EF4-FFF2-40B4-BE49-F238E27FC236}">
                <a16:creationId xmlns=""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5" name="Rectángulo 14">
            <a:extLst>
              <a:ext uri="{FF2B5EF4-FFF2-40B4-BE49-F238E27FC236}">
                <a16:creationId xmlns="" xmlns:a16="http://schemas.microsoft.com/office/drawing/2014/main" id="{05951AB2-D568-4A7E-9408-FADC8BED4119}"/>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 tres secciones">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5" name="Marcador de posición de imagen 4">
            <a:extLst>
              <a:ext uri="{FF2B5EF4-FFF2-40B4-BE49-F238E27FC236}">
                <a16:creationId xmlns="" xmlns:a16="http://schemas.microsoft.com/office/drawing/2014/main" id="{92C6531E-FB8E-4000-B873-B745C681E2F5}"/>
              </a:ext>
            </a:extLst>
          </p:cNvPr>
          <p:cNvSpPr>
            <a:spLocks noGrp="1"/>
          </p:cNvSpPr>
          <p:nvPr>
            <p:ph type="pic" sz="quarter" idx="13" hasCustomPrompt="1"/>
          </p:nvPr>
        </p:nvSpPr>
        <p:spPr>
          <a:xfrm>
            <a:off x="0" y="1248882"/>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9" name="Marcador de texto 8">
            <a:extLst>
              <a:ext uri="{FF2B5EF4-FFF2-40B4-BE49-F238E27FC236}">
                <a16:creationId xmlns="" xmlns:a16="http://schemas.microsoft.com/office/drawing/2014/main" id="{FF7966C8-8738-4743-AE43-80F0C197B6C7}"/>
              </a:ext>
            </a:extLst>
          </p:cNvPr>
          <p:cNvSpPr>
            <a:spLocks noGrp="1"/>
          </p:cNvSpPr>
          <p:nvPr>
            <p:ph type="body" sz="quarter" idx="14" hasCustomPrompt="1"/>
          </p:nvPr>
        </p:nvSpPr>
        <p:spPr>
          <a:xfrm>
            <a:off x="735244" y="3802065"/>
            <a:ext cx="2820761" cy="334508"/>
          </a:xfrm>
        </p:spPr>
        <p:txBody>
          <a:bodyPr rtlCol="0">
            <a:noAutofit/>
          </a:bodyPr>
          <a:lstStyle>
            <a:lvl1pPr marL="0" indent="0" algn="ctr">
              <a:buNone/>
              <a:defRPr sz="1600" b="1">
                <a:solidFill>
                  <a:schemeClr val="accent6"/>
                </a:solidFill>
                <a:latin typeface="+mn-lt"/>
              </a:defRPr>
            </a:lvl1pPr>
          </a:lstStyle>
          <a:p>
            <a:pPr lvl="0" rtl="0"/>
            <a:r>
              <a:rPr lang="es-ES" noProof="0"/>
              <a:t>Editar estilos de texto del patrón</a:t>
            </a:r>
          </a:p>
        </p:txBody>
      </p:sp>
      <p:sp>
        <p:nvSpPr>
          <p:cNvPr id="10" name="Marcador de texto 8">
            <a:extLst>
              <a:ext uri="{FF2B5EF4-FFF2-40B4-BE49-F238E27FC236}">
                <a16:creationId xmlns="" xmlns:a16="http://schemas.microsoft.com/office/drawing/2014/main" id="{3F93C618-7612-42AB-B890-45E85BD492F4}"/>
              </a:ext>
            </a:extLst>
          </p:cNvPr>
          <p:cNvSpPr>
            <a:spLocks noGrp="1"/>
          </p:cNvSpPr>
          <p:nvPr>
            <p:ph type="body" sz="quarter" idx="15" hasCustomPrompt="1"/>
          </p:nvPr>
        </p:nvSpPr>
        <p:spPr>
          <a:xfrm>
            <a:off x="4623030" y="3802065"/>
            <a:ext cx="2820761" cy="334508"/>
          </a:xfrm>
        </p:spPr>
        <p:txBody>
          <a:bodyPr rtlCol="0">
            <a:noAutofit/>
          </a:bodyPr>
          <a:lstStyle>
            <a:lvl1pPr marL="0" indent="0" algn="ctr">
              <a:buNone/>
              <a:defRPr sz="1600" b="1">
                <a:solidFill>
                  <a:schemeClr val="accent3"/>
                </a:solidFill>
                <a:latin typeface="+mn-lt"/>
              </a:defRPr>
            </a:lvl1pPr>
          </a:lstStyle>
          <a:p>
            <a:pPr lvl="0" rtl="0"/>
            <a:r>
              <a:rPr lang="es-ES" noProof="0"/>
              <a:t>Editar estilos de texto del patrón</a:t>
            </a:r>
          </a:p>
        </p:txBody>
      </p:sp>
      <p:sp>
        <p:nvSpPr>
          <p:cNvPr id="11" name="Marcador de texto 8">
            <a:extLst>
              <a:ext uri="{FF2B5EF4-FFF2-40B4-BE49-F238E27FC236}">
                <a16:creationId xmlns="" xmlns:a16="http://schemas.microsoft.com/office/drawing/2014/main" id="{08664829-F6FB-4E31-BF5C-C895ADF2BA7F}"/>
              </a:ext>
            </a:extLst>
          </p:cNvPr>
          <p:cNvSpPr>
            <a:spLocks noGrp="1"/>
          </p:cNvSpPr>
          <p:nvPr>
            <p:ph type="body" sz="quarter" idx="16" hasCustomPrompt="1"/>
          </p:nvPr>
        </p:nvSpPr>
        <p:spPr>
          <a:xfrm>
            <a:off x="8636004" y="3802065"/>
            <a:ext cx="2820761" cy="334508"/>
          </a:xfrm>
        </p:spPr>
        <p:txBody>
          <a:bodyPr rtlCol="0">
            <a:noAutofit/>
          </a:bodyPr>
          <a:lstStyle>
            <a:lvl1pPr marL="0" indent="0" algn="ctr">
              <a:buNone/>
              <a:defRPr sz="1600" b="1">
                <a:solidFill>
                  <a:schemeClr val="accent5">
                    <a:lumMod val="75000"/>
                  </a:schemeClr>
                </a:solidFill>
                <a:latin typeface="+mn-lt"/>
              </a:defRPr>
            </a:lvl1pPr>
          </a:lstStyle>
          <a:p>
            <a:pPr lvl="0" rtl="0"/>
            <a:r>
              <a:rPr lang="es-ES" noProof="0"/>
              <a:t>Editar estilos de texto del patrón</a:t>
            </a:r>
          </a:p>
        </p:txBody>
      </p:sp>
      <p:sp>
        <p:nvSpPr>
          <p:cNvPr id="12" name="Marcador de texto 8">
            <a:extLst>
              <a:ext uri="{FF2B5EF4-FFF2-40B4-BE49-F238E27FC236}">
                <a16:creationId xmlns="" xmlns:a16="http://schemas.microsoft.com/office/drawing/2014/main" id="{B1885C44-356C-410C-B697-9BA0E2858222}"/>
              </a:ext>
            </a:extLst>
          </p:cNvPr>
          <p:cNvSpPr>
            <a:spLocks noGrp="1"/>
          </p:cNvSpPr>
          <p:nvPr>
            <p:ph type="body" sz="quarter" idx="17" hasCustomPrompt="1"/>
          </p:nvPr>
        </p:nvSpPr>
        <p:spPr>
          <a:xfrm>
            <a:off x="735244"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3" name="Marcador de texto 8">
            <a:extLst>
              <a:ext uri="{FF2B5EF4-FFF2-40B4-BE49-F238E27FC236}">
                <a16:creationId xmlns="" xmlns:a16="http://schemas.microsoft.com/office/drawing/2014/main" id="{464BC696-49A6-4328-BB42-5566BAC00F80}"/>
              </a:ext>
            </a:extLst>
          </p:cNvPr>
          <p:cNvSpPr>
            <a:spLocks noGrp="1"/>
          </p:cNvSpPr>
          <p:nvPr>
            <p:ph type="body" sz="quarter" idx="18" hasCustomPrompt="1"/>
          </p:nvPr>
        </p:nvSpPr>
        <p:spPr>
          <a:xfrm>
            <a:off x="4623030"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4" name="Marcador de texto 8">
            <a:extLst>
              <a:ext uri="{FF2B5EF4-FFF2-40B4-BE49-F238E27FC236}">
                <a16:creationId xmlns="" xmlns:a16="http://schemas.microsoft.com/office/drawing/2014/main" id="{7E9E558E-F7EF-4347-AD3C-FDB2A9BCF618}"/>
              </a:ext>
            </a:extLst>
          </p:cNvPr>
          <p:cNvSpPr>
            <a:spLocks noGrp="1"/>
          </p:cNvSpPr>
          <p:nvPr>
            <p:ph type="body" sz="quarter" idx="19" hasCustomPrompt="1"/>
          </p:nvPr>
        </p:nvSpPr>
        <p:spPr>
          <a:xfrm>
            <a:off x="8636004"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3" name="Título 2">
            <a:extLst>
              <a:ext uri="{FF2B5EF4-FFF2-40B4-BE49-F238E27FC236}">
                <a16:creationId xmlns="" xmlns:a16="http://schemas.microsoft.com/office/drawing/2014/main" id="{B9AD2AC4-32E8-BC46-848C-BEA37118CB63}"/>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de media página + texto">
    <p:spTree>
      <p:nvGrpSpPr>
        <p:cNvPr id="1" name=""/>
        <p:cNvGrpSpPr/>
        <p:nvPr/>
      </p:nvGrpSpPr>
      <p:grpSpPr>
        <a:xfrm>
          <a:off x="0" y="0"/>
          <a:ext cx="0" cy="0"/>
          <a:chOff x="0" y="0"/>
          <a:chExt cx="0" cy="0"/>
        </a:xfrm>
      </p:grpSpPr>
      <p:sp>
        <p:nvSpPr>
          <p:cNvPr id="11" name="Marcador de posición de imagen 4">
            <a:extLst>
              <a:ext uri="{FF2B5EF4-FFF2-40B4-BE49-F238E27FC236}">
                <a16:creationId xmlns=""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2" name="Título 1">
            <a:extLst>
              <a:ext uri="{FF2B5EF4-FFF2-40B4-BE49-F238E27FC236}">
                <a16:creationId xmlns="" xmlns:a16="http://schemas.microsoft.com/office/drawing/2014/main" id="{8EDEB162-E699-464C-B2EE-136D517A9B8B}"/>
              </a:ext>
            </a:extLst>
          </p:cNvPr>
          <p:cNvSpPr>
            <a:spLocks noGrp="1"/>
          </p:cNvSpPr>
          <p:nvPr>
            <p:ph type="title" hasCustomPrompt="1"/>
          </p:nvPr>
        </p:nvSpPr>
        <p:spPr>
          <a:xfrm>
            <a:off x="446317" y="244481"/>
            <a:ext cx="5170715" cy="1588127"/>
          </a:xfrm>
        </p:spPr>
        <p:txBody>
          <a:bodyPr vert="horz" wrap="square" lIns="91440" tIns="45720" rIns="91440" bIns="45720" rtlCol="0" anchor="ctr">
            <a:spAutoFit/>
          </a:bodyPr>
          <a:lstStyle>
            <a:lvl1pPr>
              <a:defRPr lang="en-GB" sz="3600" spc="-60" dirty="0"/>
            </a:lvl1pPr>
          </a:lstStyle>
          <a:p>
            <a:pPr lvl="0" rtl="0"/>
            <a:r>
              <a:rPr lang="es-ES" noProof="0"/>
              <a:t>Haga clic para editar el estilo de título del patrón</a:t>
            </a:r>
          </a:p>
        </p:txBody>
      </p:sp>
      <p:sp>
        <p:nvSpPr>
          <p:cNvPr id="9" name="Marcador de texto 8">
            <a:extLst>
              <a:ext uri="{FF2B5EF4-FFF2-40B4-BE49-F238E27FC236}">
                <a16:creationId xmlns="" xmlns:a16="http://schemas.microsoft.com/office/drawing/2014/main" id="{FF7966C8-8738-4743-AE43-80F0C197B6C7}"/>
              </a:ext>
            </a:extLst>
          </p:cNvPr>
          <p:cNvSpPr>
            <a:spLocks noGrp="1"/>
          </p:cNvSpPr>
          <p:nvPr>
            <p:ph type="body" sz="quarter" idx="14" hasCustomPrompt="1"/>
          </p:nvPr>
        </p:nvSpPr>
        <p:spPr>
          <a:xfrm>
            <a:off x="571504" y="2061165"/>
            <a:ext cx="5045529" cy="334508"/>
          </a:xfrm>
        </p:spPr>
        <p:txBody>
          <a:bodyPr rtlCol="0">
            <a:noAutofit/>
          </a:bodyPr>
          <a:lstStyle>
            <a:lvl1pPr marL="0" indent="0" algn="l">
              <a:buNone/>
              <a:defRPr sz="1600" b="1">
                <a:solidFill>
                  <a:schemeClr val="accent3"/>
                </a:solidFill>
                <a:latin typeface="+mn-lt"/>
              </a:defRPr>
            </a:lvl1pPr>
          </a:lstStyle>
          <a:p>
            <a:pPr lvl="0" rtl="0"/>
            <a:r>
              <a:rPr lang="es-ES" noProof="0"/>
              <a:t>Editar estilos de texto del patrón</a:t>
            </a:r>
          </a:p>
        </p:txBody>
      </p:sp>
      <p:sp>
        <p:nvSpPr>
          <p:cNvPr id="12" name="Marcador de texto 8">
            <a:extLst>
              <a:ext uri="{FF2B5EF4-FFF2-40B4-BE49-F238E27FC236}">
                <a16:creationId xmlns="" xmlns:a16="http://schemas.microsoft.com/office/drawing/2014/main" id="{B1885C44-356C-410C-B697-9BA0E2858222}"/>
              </a:ext>
            </a:extLst>
          </p:cNvPr>
          <p:cNvSpPr>
            <a:spLocks noGrp="1"/>
          </p:cNvSpPr>
          <p:nvPr>
            <p:ph type="body" sz="quarter" idx="17" hasCustomPrompt="1"/>
          </p:nvPr>
        </p:nvSpPr>
        <p:spPr>
          <a:xfrm>
            <a:off x="571504" y="2708233"/>
            <a:ext cx="5045529"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7" name="Rectángulo 6">
            <a:extLst>
              <a:ext uri="{FF2B5EF4-FFF2-40B4-BE49-F238E27FC236}">
                <a16:creationId xmlns=""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8" name="Rectángulo 7">
            <a:extLst>
              <a:ext uri="{FF2B5EF4-FFF2-40B4-BE49-F238E27FC236}">
                <a16:creationId xmlns=""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0" name="Marcador de posición de número de diapositiva 5">
            <a:extLst>
              <a:ext uri="{FF2B5EF4-FFF2-40B4-BE49-F238E27FC236}">
                <a16:creationId xmlns="" xmlns:a16="http://schemas.microsoft.com/office/drawing/2014/main" id="{7648ACB4-9C22-4636-800F-578055A5BC10}"/>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Diagrama de flujo: Documento 3">
            <a:extLst>
              <a:ext uri="{FF2B5EF4-FFF2-40B4-BE49-F238E27FC236}">
                <a16:creationId xmlns="" xmlns:a16="http://schemas.microsoft.com/office/drawing/2014/main" id="{D5C833BC-89A8-4D28-9D63-F45F14D694BF}"/>
              </a:ext>
            </a:extLst>
          </p:cNvPr>
          <p:cNvSpPr/>
          <p:nvPr userDrawn="1"/>
        </p:nvSpPr>
        <p:spPr>
          <a:xfrm flipH="1">
            <a:off x="123988"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solidFill>
                <a:schemeClr val="tx1"/>
              </a:solidFill>
            </a:endParaRPr>
          </a:p>
        </p:txBody>
      </p:sp>
      <p:sp>
        <p:nvSpPr>
          <p:cNvPr id="3" name="Subtítulo 2">
            <a:extLst>
              <a:ext uri="{FF2B5EF4-FFF2-40B4-BE49-F238E27FC236}">
                <a16:creationId xmlns=""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es-ES" noProof="0"/>
              <a:t>Subtítulo</a:t>
            </a:r>
          </a:p>
        </p:txBody>
      </p:sp>
      <p:sp>
        <p:nvSpPr>
          <p:cNvPr id="2" name="Título 1">
            <a:extLst>
              <a:ext uri="{FF2B5EF4-FFF2-40B4-BE49-F238E27FC236}">
                <a16:creationId xmlns="" xmlns:a16="http://schemas.microsoft.com/office/drawing/2014/main" id="{0E11612A-63A3-4175-9F77-FA03CCD38D4B}"/>
              </a:ext>
            </a:extLst>
          </p:cNvPr>
          <p:cNvSpPr>
            <a:spLocks noGrp="1"/>
          </p:cNvSpPr>
          <p:nvPr>
            <p:ph type="ctrTitle" hasCustomPrompt="1"/>
          </p:nvPr>
        </p:nvSpPr>
        <p:spPr>
          <a:xfrm>
            <a:off x="694871" y="4901456"/>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es-ES" noProof="0"/>
              <a:t>Título</a:t>
            </a:r>
          </a:p>
        </p:txBody>
      </p:sp>
      <p:sp>
        <p:nvSpPr>
          <p:cNvPr id="11" name="Rectángulo 10">
            <a:extLst>
              <a:ext uri="{FF2B5EF4-FFF2-40B4-BE49-F238E27FC236}">
                <a16:creationId xmlns=""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4" name="Diagrama de flujo: Documento 3">
            <a:extLst>
              <a:ext uri="{FF2B5EF4-FFF2-40B4-BE49-F238E27FC236}">
                <a16:creationId xmlns="" xmlns:a16="http://schemas.microsoft.com/office/drawing/2014/main" id="{7F75D8AF-79DE-4E2B-A15F-8EC66948BC31}"/>
              </a:ext>
            </a:extLst>
          </p:cNvPr>
          <p:cNvSpPr/>
          <p:nvPr userDrawn="1"/>
        </p:nvSpPr>
        <p:spPr>
          <a:xfrm flipH="1" flipV="1">
            <a:off x="114594" y="4581498"/>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solidFill>
                <a:schemeClr val="tx1"/>
              </a:solidFill>
            </a:endParaRPr>
          </a:p>
        </p:txBody>
      </p:sp>
      <p:sp>
        <p:nvSpPr>
          <p:cNvPr id="2" name="Título 1">
            <a:extLst>
              <a:ext uri="{FF2B5EF4-FFF2-40B4-BE49-F238E27FC236}">
                <a16:creationId xmlns="" xmlns:a16="http://schemas.microsoft.com/office/drawing/2014/main" id="{8C9A3716-1F35-4634-B53D-27722735B2D5}"/>
              </a:ext>
            </a:extLst>
          </p:cNvPr>
          <p:cNvSpPr>
            <a:spLocks noGrp="1"/>
          </p:cNvSpPr>
          <p:nvPr>
            <p:ph type="title" hasCustomPrompt="1"/>
          </p:nvPr>
        </p:nvSpPr>
        <p:spPr>
          <a:xfrm>
            <a:off x="696685" y="1611383"/>
            <a:ext cx="9666515" cy="746846"/>
          </a:xfrm>
        </p:spPr>
        <p:txBody>
          <a:bodyPr rtlCol="0" anchor="t">
            <a:noAutofit/>
          </a:bodyPr>
          <a:lstStyle>
            <a:lvl1pPr>
              <a:defRPr sz="4800" spc="-150">
                <a:solidFill>
                  <a:schemeClr val="tx1">
                    <a:lumMod val="75000"/>
                    <a:lumOff val="25000"/>
                  </a:schemeClr>
                </a:solidFill>
              </a:defRPr>
            </a:lvl1pPr>
          </a:lstStyle>
          <a:p>
            <a:pPr rtl="0"/>
            <a:r>
              <a:rPr lang="es-ES" noProof="0"/>
              <a:t>Encabezado de sección 1</a:t>
            </a:r>
          </a:p>
        </p:txBody>
      </p:sp>
      <p:sp>
        <p:nvSpPr>
          <p:cNvPr id="3" name="Marcador de texto 2">
            <a:extLst>
              <a:ext uri="{FF2B5EF4-FFF2-40B4-BE49-F238E27FC236}">
                <a16:creationId xmlns="" xmlns:a16="http://schemas.microsoft.com/office/drawing/2014/main" id="{F96A4796-E4C0-42FE-9F82-5D46B8789E25}"/>
              </a:ext>
            </a:extLst>
          </p:cNvPr>
          <p:cNvSpPr>
            <a:spLocks noGrp="1"/>
          </p:cNvSpPr>
          <p:nvPr>
            <p:ph type="body" idx="1" hasCustomPrompt="1"/>
          </p:nvPr>
        </p:nvSpPr>
        <p:spPr>
          <a:xfrm>
            <a:off x="696685" y="2464430"/>
            <a:ext cx="9666515"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Subtítulo</a:t>
            </a:r>
          </a:p>
        </p:txBody>
      </p:sp>
      <p:sp>
        <p:nvSpPr>
          <p:cNvPr id="13" name="Rectángulo 12">
            <a:extLst>
              <a:ext uri="{FF2B5EF4-FFF2-40B4-BE49-F238E27FC236}">
                <a16:creationId xmlns=""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8" name="Rectángulo 7">
            <a:extLst>
              <a:ext uri="{FF2B5EF4-FFF2-40B4-BE49-F238E27FC236}">
                <a16:creationId xmlns=""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Marcador de posición de número de diapositiva 5">
            <a:extLst>
              <a:ext uri="{FF2B5EF4-FFF2-40B4-BE49-F238E27FC236}">
                <a16:creationId xmlns="" xmlns:a16="http://schemas.microsoft.com/office/drawing/2014/main" id="{9E81145E-5F17-4CB6-9E17-ECF3BB38DE75}"/>
              </a:ext>
            </a:extLst>
          </p:cNvPr>
          <p:cNvSpPr txBox="1">
            <a:spLocks/>
          </p:cNvSpPr>
          <p:nvPr userDrawn="1"/>
        </p:nvSpPr>
        <p:spPr>
          <a:xfrm>
            <a:off x="11360016" y="6369056"/>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tx1"/>
                </a:solidFill>
              </a:rPr>
              <a:pPr rtl="0"/>
              <a:t>‹Nº›</a:t>
            </a:fld>
            <a:endParaRPr lang="es-ES" sz="1000" b="1" noProof="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tos">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 xmlns:a16="http://schemas.microsoft.com/office/drawing/2014/main" id="{53B0C39E-3796-4132-81FF-5A58EAF300A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 xmlns:a16="http://schemas.microsoft.com/office/drawing/2014/main" id="{A67D090F-9522-445C-B984-52BE590455DC}"/>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 xmlns:a16="http://schemas.microsoft.com/office/drawing/2014/main" id="{00F7C607-177E-BC4B-9F1D-E0CD83EF0470}"/>
              </a:ext>
            </a:extLst>
          </p:cNvPr>
          <p:cNvSpPr>
            <a:spLocks noGrp="1"/>
          </p:cNvSpPr>
          <p:nvPr>
            <p:ph type="title"/>
          </p:nvPr>
        </p:nvSpPr>
        <p:spPr/>
        <p:txBody>
          <a:bodyPr rtlCol="0"/>
          <a:lstStyle/>
          <a:p>
            <a:pPr rtl="0"/>
            <a:r>
              <a:rPr lang="es-ES" noProof="0"/>
              <a:t>Haga clic para modificar el estilo de título del patrón</a:t>
            </a:r>
          </a:p>
        </p:txBody>
      </p:sp>
      <p:sp>
        <p:nvSpPr>
          <p:cNvPr id="11" name="Marcador de posición de contenido 2">
            <a:extLst>
              <a:ext uri="{FF2B5EF4-FFF2-40B4-BE49-F238E27FC236}">
                <a16:creationId xmlns="" xmlns:a16="http://schemas.microsoft.com/office/drawing/2014/main" id="{758E3AAF-44AA-41E0-AE18-8B461598AD07}"/>
              </a:ext>
            </a:extLst>
          </p:cNvPr>
          <p:cNvSpPr>
            <a:spLocks noGrp="1"/>
          </p:cNvSpPr>
          <p:nvPr>
            <p:ph sz="half" idx="1" hasCustomPrompt="1"/>
          </p:nvPr>
        </p:nvSpPr>
        <p:spPr>
          <a:xfrm>
            <a:off x="446317" y="1825625"/>
            <a:ext cx="5306787"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posición de contenido 3">
            <a:extLst>
              <a:ext uri="{FF2B5EF4-FFF2-40B4-BE49-F238E27FC236}">
                <a16:creationId xmlns=""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 xmlns:a16="http://schemas.microsoft.com/office/drawing/2014/main" id="{53B0C39E-3796-4132-81FF-5A58EAF300A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 xmlns:a16="http://schemas.microsoft.com/office/drawing/2014/main" id="{A67D090F-9522-445C-B984-52BE590455DC}"/>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 xmlns:a16="http://schemas.microsoft.com/office/drawing/2014/main" id="{00F7C607-177E-BC4B-9F1D-E0CD83EF0470}"/>
              </a:ext>
            </a:extLst>
          </p:cNvPr>
          <p:cNvSpPr>
            <a:spLocks noGrp="1"/>
          </p:cNvSpPr>
          <p:nvPr>
            <p:ph type="title"/>
          </p:nvPr>
        </p:nvSpPr>
        <p:spPr>
          <a:xfrm>
            <a:off x="839788" y="235448"/>
            <a:ext cx="3932237" cy="2086725"/>
          </a:xfrm>
        </p:spPr>
        <p:txBody>
          <a:bodyPr rtlCol="0"/>
          <a:lstStyle/>
          <a:p>
            <a:pPr rtl="0"/>
            <a:r>
              <a:rPr lang="es-ES" noProof="0"/>
              <a:t>Haga clic para modificar el estilo de título del patrón</a:t>
            </a:r>
          </a:p>
        </p:txBody>
      </p:sp>
      <p:sp>
        <p:nvSpPr>
          <p:cNvPr id="15" name="Marcador de posición de texto 3">
            <a:extLst>
              <a:ext uri="{FF2B5EF4-FFF2-40B4-BE49-F238E27FC236}">
                <a16:creationId xmlns=""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6" name="Marcador de contenido 2">
            <a:extLst>
              <a:ext uri="{FF2B5EF4-FFF2-40B4-BE49-F238E27FC236}">
                <a16:creationId xmlns="" xmlns:a16="http://schemas.microsoft.com/office/drawing/2014/main" id="{B43535EE-90E2-422C-B7AC-4D346E8D6E04}"/>
              </a:ext>
            </a:extLst>
          </p:cNvPr>
          <p:cNvSpPr>
            <a:spLocks noGrp="1"/>
          </p:cNvSpPr>
          <p:nvPr>
            <p:ph idx="1" hasCustomPrompt="1"/>
          </p:nvPr>
        </p:nvSpPr>
        <p:spPr>
          <a:xfrm>
            <a:off x="5183188" y="500221"/>
            <a:ext cx="6172200" cy="5368773"/>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n con leyenda">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 xmlns:a16="http://schemas.microsoft.com/office/drawing/2014/main" id="{53B0C39E-3796-4132-81FF-5A58EAF300A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 xmlns:a16="http://schemas.microsoft.com/office/drawing/2014/main" id="{A67D090F-9522-445C-B984-52BE590455DC}"/>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 xmlns:a16="http://schemas.microsoft.com/office/drawing/2014/main" id="{00F7C607-177E-BC4B-9F1D-E0CD83EF0470}"/>
              </a:ext>
            </a:extLst>
          </p:cNvPr>
          <p:cNvSpPr>
            <a:spLocks noGrp="1"/>
          </p:cNvSpPr>
          <p:nvPr>
            <p:ph type="title"/>
          </p:nvPr>
        </p:nvSpPr>
        <p:spPr>
          <a:xfrm>
            <a:off x="839788" y="235448"/>
            <a:ext cx="3932237" cy="2086725"/>
          </a:xfrm>
        </p:spPr>
        <p:txBody>
          <a:bodyPr rtlCol="0"/>
          <a:lstStyle/>
          <a:p>
            <a:pPr rtl="0"/>
            <a:r>
              <a:rPr lang="es-ES" noProof="0"/>
              <a:t>Haga clic para modificar el estilo de título del patrón</a:t>
            </a:r>
          </a:p>
        </p:txBody>
      </p:sp>
      <p:sp>
        <p:nvSpPr>
          <p:cNvPr id="15" name="Marcador de posición de texto 3">
            <a:extLst>
              <a:ext uri="{FF2B5EF4-FFF2-40B4-BE49-F238E27FC236}">
                <a16:creationId xmlns=""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1" name="Marcador de posición de imagen 2">
            <a:extLst>
              <a:ext uri="{FF2B5EF4-FFF2-40B4-BE49-F238E27FC236}">
                <a16:creationId xmlns="" xmlns:a16="http://schemas.microsoft.com/office/drawing/2014/main" id="{131CB29F-0BE0-476F-B57A-7638E9BFAE76}"/>
              </a:ext>
            </a:extLst>
          </p:cNvPr>
          <p:cNvSpPr>
            <a:spLocks noGrp="1"/>
          </p:cNvSpPr>
          <p:nvPr>
            <p:ph type="pic" idx="1"/>
          </p:nvPr>
        </p:nvSpPr>
        <p:spPr>
          <a:xfrm>
            <a:off x="5183188" y="500221"/>
            <a:ext cx="6172200" cy="5368773"/>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de citas">
    <p:spTree>
      <p:nvGrpSpPr>
        <p:cNvPr id="1" name=""/>
        <p:cNvGrpSpPr/>
        <p:nvPr/>
      </p:nvGrpSpPr>
      <p:grpSpPr>
        <a:xfrm>
          <a:off x="0" y="0"/>
          <a:ext cx="0" cy="0"/>
          <a:chOff x="0" y="0"/>
          <a:chExt cx="0" cy="0"/>
        </a:xfrm>
      </p:grpSpPr>
      <p:sp>
        <p:nvSpPr>
          <p:cNvPr id="4" name="Marcador de posición de imagen 3">
            <a:extLst>
              <a:ext uri="{FF2B5EF4-FFF2-40B4-BE49-F238E27FC236}">
                <a16:creationId xmlns="" xmlns:a16="http://schemas.microsoft.com/office/drawing/2014/main" id="{4E46C0F6-F728-4FF0-A7F3-F6AECCD35B33}"/>
              </a:ext>
            </a:extLst>
          </p:cNvPr>
          <p:cNvSpPr>
            <a:spLocks noGrp="1"/>
          </p:cNvSpPr>
          <p:nvPr>
            <p:ph type="pic" sz="quarter" idx="13" hasCustomPrompt="1"/>
          </p:nvPr>
        </p:nvSpPr>
        <p:spPr>
          <a:xfrm>
            <a:off x="120651" y="136528"/>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7" name="Marcador de texto 6">
            <a:extLst>
              <a:ext uri="{FF2B5EF4-FFF2-40B4-BE49-F238E27FC236}">
                <a16:creationId xmlns=""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rtlCol="0" anchor="ctr">
            <a:spAutoFit/>
          </a:bodyPr>
          <a:lstStyle>
            <a:lvl1pPr marL="0" indent="0">
              <a:lnSpc>
                <a:spcPct val="100000"/>
              </a:lnSpc>
              <a:buNone/>
              <a:defRPr sz="1800" b="0">
                <a:solidFill>
                  <a:schemeClr val="bg1"/>
                </a:solidFill>
              </a:defRPr>
            </a:lvl1pPr>
          </a:lstStyle>
          <a:p>
            <a:pPr lvl="0" rtl="0"/>
            <a:r>
              <a:rPr lang="es-ES" noProof="0"/>
              <a:t>Editar estilos de texto del patrón</a:t>
            </a:r>
          </a:p>
          <a:p>
            <a:pPr lvl="0" rtl="0"/>
            <a:endParaRPr lang="es-ES" noProof="0"/>
          </a:p>
        </p:txBody>
      </p:sp>
      <p:sp>
        <p:nvSpPr>
          <p:cNvPr id="8" name="Marcador de texto 6">
            <a:extLst>
              <a:ext uri="{FF2B5EF4-FFF2-40B4-BE49-F238E27FC236}">
                <a16:creationId xmlns="" xmlns:a16="http://schemas.microsoft.com/office/drawing/2014/main" id="{58FDDD78-44AA-4B92-90B8-DFC56D688C50}"/>
              </a:ext>
            </a:extLst>
          </p:cNvPr>
          <p:cNvSpPr>
            <a:spLocks noGrp="1"/>
          </p:cNvSpPr>
          <p:nvPr>
            <p:ph type="body" sz="quarter" idx="15" hasCustomPrompt="1"/>
          </p:nvPr>
        </p:nvSpPr>
        <p:spPr>
          <a:xfrm>
            <a:off x="336553" y="3269342"/>
            <a:ext cx="1155367" cy="2576090"/>
          </a:xfrm>
          <a:noFill/>
        </p:spPr>
        <p:txBody>
          <a:bodyPr wrap="square" lIns="182880" tIns="182880" rIns="182880" bIns="91440" rtlCol="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rtl="0"/>
            <a:r>
              <a:rPr lang="es-ES" noProof="0"/>
              <a:t>“</a:t>
            </a:r>
          </a:p>
        </p:txBody>
      </p:sp>
      <p:sp>
        <p:nvSpPr>
          <p:cNvPr id="9" name="Marco 8">
            <a:extLst>
              <a:ext uri="{FF2B5EF4-FFF2-40B4-BE49-F238E27FC236}">
                <a16:creationId xmlns="" xmlns:a16="http://schemas.microsoft.com/office/drawing/2014/main" id="{0283712C-6C33-4303-985C-6493AAFAF40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0" name="Rectángulo 9">
            <a:extLst>
              <a:ext uri="{FF2B5EF4-FFF2-40B4-BE49-F238E27FC236}">
                <a16:creationId xmlns=""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1" name="Marcador de posición de número de diapositiva 5">
            <a:extLst>
              <a:ext uri="{FF2B5EF4-FFF2-40B4-BE49-F238E27FC236}">
                <a16:creationId xmlns="" xmlns:a16="http://schemas.microsoft.com/office/drawing/2014/main" id="{33D238BD-C38B-4BEB-92A5-657AAB9C5351}"/>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2" name="Título 1">
            <a:extLst>
              <a:ext uri="{FF2B5EF4-FFF2-40B4-BE49-F238E27FC236}">
                <a16:creationId xmlns="" xmlns:a16="http://schemas.microsoft.com/office/drawing/2014/main" id="{50E81040-AE93-4763-96F3-062F0F2D8F14}"/>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2 con imagen">
    <p:spTree>
      <p:nvGrpSpPr>
        <p:cNvPr id="1" name=""/>
        <p:cNvGrpSpPr/>
        <p:nvPr/>
      </p:nvGrpSpPr>
      <p:grpSpPr>
        <a:xfrm>
          <a:off x="0" y="0"/>
          <a:ext cx="0" cy="0"/>
          <a:chOff x="0" y="0"/>
          <a:chExt cx="0" cy="0"/>
        </a:xfrm>
      </p:grpSpPr>
      <p:sp>
        <p:nvSpPr>
          <p:cNvPr id="5" name="Marcador de posición de imagen 4">
            <a:extLst>
              <a:ext uri="{FF2B5EF4-FFF2-40B4-BE49-F238E27FC236}">
                <a16:creationId xmlns="" xmlns:a16="http://schemas.microsoft.com/office/drawing/2014/main" id="{D314F9CD-0693-4A94-A67A-F71413300A64}"/>
              </a:ext>
            </a:extLst>
          </p:cNvPr>
          <p:cNvSpPr>
            <a:spLocks noGrp="1"/>
          </p:cNvSpPr>
          <p:nvPr>
            <p:ph type="pic" sz="quarter" idx="11" hasCustomPrompt="1"/>
          </p:nvPr>
        </p:nvSpPr>
        <p:spPr>
          <a:xfrm>
            <a:off x="5"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es-ES" noProof="0"/>
              <a:t>Insertar imagen</a:t>
            </a:r>
          </a:p>
        </p:txBody>
      </p:sp>
      <p:sp>
        <p:nvSpPr>
          <p:cNvPr id="3" name="Subtítulo 2">
            <a:extLst>
              <a:ext uri="{FF2B5EF4-FFF2-40B4-BE49-F238E27FC236}">
                <a16:creationId xmlns=""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rtl="0"/>
            <a:r>
              <a:rPr lang="es-ES" noProof="0"/>
              <a:t>Subtítulo</a:t>
            </a:r>
          </a:p>
        </p:txBody>
      </p:sp>
      <p:sp>
        <p:nvSpPr>
          <p:cNvPr id="2" name="Título 1">
            <a:extLst>
              <a:ext uri="{FF2B5EF4-FFF2-40B4-BE49-F238E27FC236}">
                <a16:creationId xmlns="" xmlns:a16="http://schemas.microsoft.com/office/drawing/2014/main" id="{0E11612A-63A3-4175-9F77-FA03CCD38D4B}"/>
              </a:ext>
            </a:extLst>
          </p:cNvPr>
          <p:cNvSpPr>
            <a:spLocks noGrp="1"/>
          </p:cNvSpPr>
          <p:nvPr>
            <p:ph type="ctrTitle" hasCustomPrompt="1"/>
          </p:nvPr>
        </p:nvSpPr>
        <p:spPr>
          <a:xfrm>
            <a:off x="694871" y="4901456"/>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es-ES" noProof="0"/>
              <a:t>Título</a:t>
            </a:r>
          </a:p>
        </p:txBody>
      </p:sp>
      <p:sp>
        <p:nvSpPr>
          <p:cNvPr id="11" name="Rectángulo 10">
            <a:extLst>
              <a:ext uri="{FF2B5EF4-FFF2-40B4-BE49-F238E27FC236}">
                <a16:creationId xmlns=""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4" name="Rectángulo 3">
            <a:extLst>
              <a:ext uri="{FF2B5EF4-FFF2-40B4-BE49-F238E27FC236}">
                <a16:creationId xmlns="" xmlns:a16="http://schemas.microsoft.com/office/drawing/2014/main" id="{7B386286-CEE2-E94A-BBC0-0A3723EB14DE}"/>
              </a:ext>
            </a:extLst>
          </p:cNvPr>
          <p:cNvSpPr/>
          <p:nvPr userDrawn="1"/>
        </p:nvSpPr>
        <p:spPr>
          <a:xfrm>
            <a:off x="11008900"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de agradecimiento">
    <p:spTree>
      <p:nvGrpSpPr>
        <p:cNvPr id="1" name=""/>
        <p:cNvGrpSpPr/>
        <p:nvPr/>
      </p:nvGrpSpPr>
      <p:grpSpPr>
        <a:xfrm>
          <a:off x="0" y="0"/>
          <a:ext cx="0" cy="0"/>
          <a:chOff x="0" y="0"/>
          <a:chExt cx="0" cy="0"/>
        </a:xfrm>
      </p:grpSpPr>
      <p:sp>
        <p:nvSpPr>
          <p:cNvPr id="9" name="Marcador de posición de imagen 3">
            <a:extLst>
              <a:ext uri="{FF2B5EF4-FFF2-40B4-BE49-F238E27FC236}">
                <a16:creationId xmlns=""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2" name="Título 1">
            <a:extLst>
              <a:ext uri="{FF2B5EF4-FFF2-40B4-BE49-F238E27FC236}">
                <a16:creationId xmlns="" xmlns:a16="http://schemas.microsoft.com/office/drawing/2014/main" id="{0E11612A-63A3-4175-9F77-FA03CCD38D4B}"/>
              </a:ext>
            </a:extLst>
          </p:cNvPr>
          <p:cNvSpPr>
            <a:spLocks noGrp="1"/>
          </p:cNvSpPr>
          <p:nvPr>
            <p:ph type="ctrTitle" hasCustomPrompt="1"/>
          </p:nvPr>
        </p:nvSpPr>
        <p:spPr>
          <a:xfrm>
            <a:off x="694873" y="4901456"/>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rtl="0"/>
            <a:r>
              <a:rPr lang="es-ES" noProof="0"/>
              <a:t>Gracias</a:t>
            </a:r>
          </a:p>
        </p:txBody>
      </p:sp>
    </p:spTree>
    <p:extLst>
      <p:ext uri="{BB962C8B-B14F-4D97-AF65-F5344CB8AC3E}">
        <p14:creationId xmlns:p14="http://schemas.microsoft.com/office/powerpoint/2010/main" val="734192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310CA942-2558-4447-91B8-C29012F784A1}"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pic>
        <p:nvPicPr>
          <p:cNvPr id="7" name="Imagen 6">
            <a:extLst>
              <a:ext uri="{FF2B5EF4-FFF2-40B4-BE49-F238E27FC236}">
                <a16:creationId xmlns="" xmlns:a16="http://schemas.microsoft.com/office/drawing/2014/main" id="{FC6AC5FD-935E-4AE1-9103-B166493501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84" b="9122"/>
          <a:stretch/>
        </p:blipFill>
        <p:spPr>
          <a:xfrm>
            <a:off x="7335" y="0"/>
            <a:ext cx="12184668" cy="6839880"/>
          </a:xfrm>
          <a:prstGeom prst="rect">
            <a:avLst/>
          </a:prstGeom>
        </p:spPr>
      </p:pic>
    </p:spTree>
    <p:extLst>
      <p:ext uri="{BB962C8B-B14F-4D97-AF65-F5344CB8AC3E}">
        <p14:creationId xmlns:p14="http://schemas.microsoft.com/office/powerpoint/2010/main" val="3706151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10CA942-2558-4447-91B8-C29012F784A1}"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pic>
        <p:nvPicPr>
          <p:cNvPr id="7" name="Imagen 6">
            <a:extLst>
              <a:ext uri="{FF2B5EF4-FFF2-40B4-BE49-F238E27FC236}">
                <a16:creationId xmlns="" xmlns:a16="http://schemas.microsoft.com/office/drawing/2014/main" id="{FA42F9B4-5BE8-4AC4-96DD-D82D7AE0B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1437"/>
            <a:ext cx="11353800" cy="495369"/>
          </a:xfrm>
          <a:prstGeom prst="rect">
            <a:avLst/>
          </a:prstGeom>
        </p:spPr>
      </p:pic>
      <p:pic>
        <p:nvPicPr>
          <p:cNvPr id="8" name="Picture 2" descr="Imagen relacionada">
            <a:extLst>
              <a:ext uri="{FF2B5EF4-FFF2-40B4-BE49-F238E27FC236}">
                <a16:creationId xmlns="" xmlns:a16="http://schemas.microsoft.com/office/drawing/2014/main" id="{C0529F20-0F33-49D0-848A-4AA254C1BDD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26516" y="6003909"/>
            <a:ext cx="865485" cy="85409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 xmlns:a16="http://schemas.microsoft.com/office/drawing/2014/main" id="{FC41F2E2-EDCC-42CC-A29A-A081B7A4B0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60636" y="6"/>
            <a:ext cx="8431369" cy="656489"/>
          </a:xfrm>
          <a:prstGeom prst="rect">
            <a:avLst/>
          </a:prstGeom>
        </p:spPr>
      </p:pic>
    </p:spTree>
    <p:extLst>
      <p:ext uri="{BB962C8B-B14F-4D97-AF65-F5344CB8AC3E}">
        <p14:creationId xmlns:p14="http://schemas.microsoft.com/office/powerpoint/2010/main" val="714625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0CA942-2558-4447-91B8-C29012F784A1}"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845333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310CA942-2558-4447-91B8-C29012F784A1}"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2848597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310CA942-2558-4447-91B8-C29012F784A1}"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322007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310CA942-2558-4447-91B8-C29012F784A1}"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2036310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CA942-2558-4447-91B8-C29012F784A1}"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458150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0CA942-2558-4447-91B8-C29012F784A1}"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1906188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0CA942-2558-4447-91B8-C29012F784A1}"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121134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1">
    <p:spTree>
      <p:nvGrpSpPr>
        <p:cNvPr id="1" name=""/>
        <p:cNvGrpSpPr/>
        <p:nvPr/>
      </p:nvGrpSpPr>
      <p:grpSpPr>
        <a:xfrm>
          <a:off x="0" y="0"/>
          <a:ext cx="0" cy="0"/>
          <a:chOff x="0" y="0"/>
          <a:chExt cx="0" cy="0"/>
        </a:xfrm>
      </p:grpSpPr>
      <p:sp>
        <p:nvSpPr>
          <p:cNvPr id="12" name="Forma libre: Forma 11">
            <a:extLst>
              <a:ext uri="{FF2B5EF4-FFF2-40B4-BE49-F238E27FC236}">
                <a16:creationId xmlns=""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1" name="Marcador de posición de imagen 10">
            <a:extLst>
              <a:ext uri="{FF2B5EF4-FFF2-40B4-BE49-F238E27FC236}">
                <a16:creationId xmlns="" xmlns:a16="http://schemas.microsoft.com/office/drawing/2014/main" id="{9467520A-F508-4AA5-BBCF-30AE2B312E04}"/>
              </a:ext>
            </a:extLst>
          </p:cNvPr>
          <p:cNvSpPr>
            <a:spLocks noGrp="1"/>
          </p:cNvSpPr>
          <p:nvPr>
            <p:ph type="pic" sz="quarter" idx="13" hasCustomPrompt="1"/>
          </p:nvPr>
        </p:nvSpPr>
        <p:spPr>
          <a:xfrm>
            <a:off x="123995" y="4587882"/>
            <a:ext cx="11944015"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es-ES" noProof="0"/>
              <a:t>Insertar imagen</a:t>
            </a:r>
          </a:p>
        </p:txBody>
      </p:sp>
      <p:sp>
        <p:nvSpPr>
          <p:cNvPr id="2" name="Título 1">
            <a:extLst>
              <a:ext uri="{FF2B5EF4-FFF2-40B4-BE49-F238E27FC236}">
                <a16:creationId xmlns="" xmlns:a16="http://schemas.microsoft.com/office/drawing/2014/main" id="{8C9A3716-1F35-4634-B53D-27722735B2D5}"/>
              </a:ext>
            </a:extLst>
          </p:cNvPr>
          <p:cNvSpPr>
            <a:spLocks noGrp="1"/>
          </p:cNvSpPr>
          <p:nvPr>
            <p:ph type="title" hasCustomPrompt="1"/>
          </p:nvPr>
        </p:nvSpPr>
        <p:spPr>
          <a:xfrm>
            <a:off x="696685" y="1611383"/>
            <a:ext cx="9666515" cy="746846"/>
          </a:xfrm>
        </p:spPr>
        <p:txBody>
          <a:bodyPr rtlCol="0" anchor="t">
            <a:noAutofit/>
          </a:bodyPr>
          <a:lstStyle>
            <a:lvl1pPr>
              <a:defRPr sz="4800" spc="-150">
                <a:solidFill>
                  <a:schemeClr val="tx1">
                    <a:lumMod val="75000"/>
                    <a:lumOff val="25000"/>
                  </a:schemeClr>
                </a:solidFill>
              </a:defRPr>
            </a:lvl1pPr>
          </a:lstStyle>
          <a:p>
            <a:pPr rtl="0"/>
            <a:r>
              <a:rPr lang="es-ES" noProof="0"/>
              <a:t>Encabezado de sección 1</a:t>
            </a:r>
          </a:p>
        </p:txBody>
      </p:sp>
      <p:sp>
        <p:nvSpPr>
          <p:cNvPr id="3" name="Marcador de texto 2">
            <a:extLst>
              <a:ext uri="{FF2B5EF4-FFF2-40B4-BE49-F238E27FC236}">
                <a16:creationId xmlns="" xmlns:a16="http://schemas.microsoft.com/office/drawing/2014/main" id="{F96A4796-E4C0-42FE-9F82-5D46B8789E25}"/>
              </a:ext>
            </a:extLst>
          </p:cNvPr>
          <p:cNvSpPr>
            <a:spLocks noGrp="1"/>
          </p:cNvSpPr>
          <p:nvPr>
            <p:ph type="body" idx="1" hasCustomPrompt="1"/>
          </p:nvPr>
        </p:nvSpPr>
        <p:spPr>
          <a:xfrm>
            <a:off x="696685" y="2464430"/>
            <a:ext cx="9666515"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Subtítulo</a:t>
            </a:r>
          </a:p>
        </p:txBody>
      </p:sp>
      <p:sp>
        <p:nvSpPr>
          <p:cNvPr id="13" name="Rectángulo 12">
            <a:extLst>
              <a:ext uri="{FF2B5EF4-FFF2-40B4-BE49-F238E27FC236}">
                <a16:creationId xmlns=""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8" name="Rectángulo 7">
            <a:extLst>
              <a:ext uri="{FF2B5EF4-FFF2-40B4-BE49-F238E27FC236}">
                <a16:creationId xmlns=""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Marcador de posición de número de diapositiva 5">
            <a:extLst>
              <a:ext uri="{FF2B5EF4-FFF2-40B4-BE49-F238E27FC236}">
                <a16:creationId xmlns="" xmlns:a16="http://schemas.microsoft.com/office/drawing/2014/main" id="{9E81145E-5F17-4CB6-9E17-ECF3BB38DE75}"/>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10CA942-2558-4447-91B8-C29012F784A1}"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2679832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10CA942-2558-4447-91B8-C29012F784A1}"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66726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2">
    <p:spTree>
      <p:nvGrpSpPr>
        <p:cNvPr id="1" name=""/>
        <p:cNvGrpSpPr/>
        <p:nvPr/>
      </p:nvGrpSpPr>
      <p:grpSpPr>
        <a:xfrm>
          <a:off x="0" y="0"/>
          <a:ext cx="0" cy="0"/>
          <a:chOff x="0" y="0"/>
          <a:chExt cx="0" cy="0"/>
        </a:xfrm>
      </p:grpSpPr>
      <p:sp>
        <p:nvSpPr>
          <p:cNvPr id="7" name="Marcador de posición de imagen 4">
            <a:extLst>
              <a:ext uri="{FF2B5EF4-FFF2-40B4-BE49-F238E27FC236}">
                <a16:creationId xmlns="" xmlns:a16="http://schemas.microsoft.com/office/drawing/2014/main" id="{A836EFBB-5449-47CB-96D6-CB08287F755D}"/>
              </a:ext>
            </a:extLst>
          </p:cNvPr>
          <p:cNvSpPr>
            <a:spLocks noGrp="1"/>
          </p:cNvSpPr>
          <p:nvPr>
            <p:ph type="pic" sz="quarter" idx="11" hasCustomPrompt="1"/>
          </p:nvPr>
        </p:nvSpPr>
        <p:spPr>
          <a:xfrm>
            <a:off x="5"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rtl="0"/>
            <a:r>
              <a:rPr lang="es-ES" noProof="0"/>
              <a:t>Insertar imagen</a:t>
            </a:r>
          </a:p>
        </p:txBody>
      </p:sp>
      <p:sp>
        <p:nvSpPr>
          <p:cNvPr id="2" name="Título 1">
            <a:extLst>
              <a:ext uri="{FF2B5EF4-FFF2-40B4-BE49-F238E27FC236}">
                <a16:creationId xmlns="" xmlns:a16="http://schemas.microsoft.com/office/drawing/2014/main" id="{8C9A3716-1F35-4634-B53D-27722735B2D5}"/>
              </a:ext>
            </a:extLst>
          </p:cNvPr>
          <p:cNvSpPr>
            <a:spLocks noGrp="1"/>
          </p:cNvSpPr>
          <p:nvPr>
            <p:ph type="title" hasCustomPrompt="1"/>
          </p:nvPr>
        </p:nvSpPr>
        <p:spPr>
          <a:xfrm>
            <a:off x="696685" y="3860800"/>
            <a:ext cx="9666515" cy="1686720"/>
          </a:xfrm>
        </p:spPr>
        <p:txBody>
          <a:bodyPr rtlCol="0" anchor="b">
            <a:noAutofit/>
          </a:bodyPr>
          <a:lstStyle>
            <a:lvl1pPr>
              <a:defRPr sz="4800" spc="-150">
                <a:solidFill>
                  <a:schemeClr val="bg1"/>
                </a:solidFill>
              </a:defRPr>
            </a:lvl1pPr>
          </a:lstStyle>
          <a:p>
            <a:pPr rtl="0"/>
            <a:r>
              <a:rPr lang="es-ES" noProof="0"/>
              <a:t>Encabezado de sección 2</a:t>
            </a:r>
          </a:p>
        </p:txBody>
      </p:sp>
      <p:sp>
        <p:nvSpPr>
          <p:cNvPr id="3" name="Marcador de texto 2">
            <a:extLst>
              <a:ext uri="{FF2B5EF4-FFF2-40B4-BE49-F238E27FC236}">
                <a16:creationId xmlns="" xmlns:a16="http://schemas.microsoft.com/office/drawing/2014/main" id="{F96A4796-E4C0-42FE-9F82-5D46B8789E25}"/>
              </a:ext>
            </a:extLst>
          </p:cNvPr>
          <p:cNvSpPr>
            <a:spLocks noGrp="1"/>
          </p:cNvSpPr>
          <p:nvPr>
            <p:ph type="body" idx="1" hasCustomPrompt="1"/>
          </p:nvPr>
        </p:nvSpPr>
        <p:spPr>
          <a:xfrm>
            <a:off x="696685" y="5610176"/>
            <a:ext cx="9666515" cy="221599"/>
          </a:xfrm>
        </p:spPr>
        <p:txBody>
          <a:bodyPr tIns="0" bIns="0" rtlCol="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Subtítulo</a:t>
            </a:r>
          </a:p>
        </p:txBody>
      </p:sp>
      <p:sp>
        <p:nvSpPr>
          <p:cNvPr id="8" name="Rectángulo 7">
            <a:extLst>
              <a:ext uri="{FF2B5EF4-FFF2-40B4-BE49-F238E27FC236}">
                <a16:creationId xmlns=""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Marcador de posición de número de diapositiva 5">
            <a:extLst>
              <a:ext uri="{FF2B5EF4-FFF2-40B4-BE49-F238E27FC236}">
                <a16:creationId xmlns="" xmlns:a16="http://schemas.microsoft.com/office/drawing/2014/main" id="{CE9143E8-1B27-4F08-9F20-BE30B14AC24E}"/>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contenido">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 xmlns:a16="http://schemas.microsoft.com/office/drawing/2014/main" id="{53B0C39E-3796-4132-81FF-5A58EAF300A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 xmlns:a16="http://schemas.microsoft.com/office/drawing/2014/main" id="{A67D090F-9522-445C-B984-52BE590455DC}"/>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 xmlns:a16="http://schemas.microsoft.com/office/drawing/2014/main" id="{00F7C607-177E-BC4B-9F1D-E0CD83EF0470}"/>
              </a:ext>
            </a:extLst>
          </p:cNvPr>
          <p:cNvSpPr>
            <a:spLocks noGrp="1"/>
          </p:cNvSpPr>
          <p:nvPr>
            <p:ph type="title"/>
          </p:nvPr>
        </p:nvSpPr>
        <p:spPr/>
        <p:txBody>
          <a:bodyPr rtlCol="0"/>
          <a:lstStyle/>
          <a:p>
            <a:pPr rtl="0"/>
            <a:r>
              <a:rPr lang="es-ES" noProof="0"/>
              <a:t>Haga clic para modificar el estilo de título del patrón</a:t>
            </a:r>
          </a:p>
        </p:txBody>
      </p:sp>
      <p:sp>
        <p:nvSpPr>
          <p:cNvPr id="10" name="Marcador de posición de contenido 2">
            <a:extLst>
              <a:ext uri="{FF2B5EF4-FFF2-40B4-BE49-F238E27FC236}">
                <a16:creationId xmlns="" xmlns:a16="http://schemas.microsoft.com/office/drawing/2014/main" id="{3B7F86AE-7774-0B40-8944-DF91C77B02F3}"/>
              </a:ext>
            </a:extLst>
          </p:cNvPr>
          <p:cNvSpPr>
            <a:spLocks noGrp="1"/>
          </p:cNvSpPr>
          <p:nvPr>
            <p:ph idx="1" hasCustomPrompt="1"/>
          </p:nvPr>
        </p:nvSpPr>
        <p:spPr>
          <a:xfrm>
            <a:off x="446319"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contenido blanc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EDEB162-E699-464C-B2EE-136D517A9B8B}"/>
              </a:ext>
            </a:extLst>
          </p:cNvPr>
          <p:cNvSpPr>
            <a:spLocks noGrp="1"/>
          </p:cNvSpPr>
          <p:nvPr>
            <p:ph type="title"/>
          </p:nvPr>
        </p:nvSpPr>
        <p:spPr>
          <a:xfrm>
            <a:off x="446313" y="250922"/>
            <a:ext cx="11174187" cy="1089529"/>
          </a:xfrm>
        </p:spPr>
        <p:txBody>
          <a:bodyPr vert="horz" wrap="square" lIns="91440" tIns="45720" rIns="91440" bIns="45720" rtlCol="0" anchor="ctr">
            <a:spAutoFit/>
          </a:bodyPr>
          <a:lstStyle>
            <a:lvl1pPr>
              <a:defRPr lang="en-GB" sz="3600" spc="-60" dirty="0"/>
            </a:lvl1pPr>
          </a:lstStyle>
          <a:p>
            <a:pPr lvl="0" rtl="0"/>
            <a:r>
              <a:rPr lang="es-ES" noProof="0"/>
              <a:t>Haga clic para modificar el estilo de título del patrón</a:t>
            </a:r>
          </a:p>
        </p:txBody>
      </p:sp>
      <p:sp>
        <p:nvSpPr>
          <p:cNvPr id="3" name="Marcador de posición de contenido 2">
            <a:extLst>
              <a:ext uri="{FF2B5EF4-FFF2-40B4-BE49-F238E27FC236}">
                <a16:creationId xmlns="" xmlns:a16="http://schemas.microsoft.com/office/drawing/2014/main" id="{72618346-1C0B-46DB-AAA6-71C865DE85FE}"/>
              </a:ext>
            </a:extLst>
          </p:cNvPr>
          <p:cNvSpPr>
            <a:spLocks noGrp="1"/>
          </p:cNvSpPr>
          <p:nvPr>
            <p:ph idx="1" hasCustomPrompt="1"/>
          </p:nvPr>
        </p:nvSpPr>
        <p:spPr>
          <a:xfrm>
            <a:off x="446319"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p:txBody>
      </p:sp>
      <p:sp>
        <p:nvSpPr>
          <p:cNvPr id="7" name="Rectángulo 6">
            <a:extLst>
              <a:ext uri="{FF2B5EF4-FFF2-40B4-BE49-F238E27FC236}">
                <a16:creationId xmlns=""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3" name="Título 2">
            <a:extLst>
              <a:ext uri="{FF2B5EF4-FFF2-40B4-BE49-F238E27FC236}">
                <a16:creationId xmlns="" xmlns:a16="http://schemas.microsoft.com/office/drawing/2014/main" id="{05328109-BF43-024A-B25B-C69E4098CFDA}"/>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ción">
    <p:bg>
      <p:bgPr>
        <a:solidFill>
          <a:schemeClr val="bg1">
            <a:lumMod val="95000"/>
          </a:schemeClr>
        </a:solidFill>
        <a:effectLst/>
      </p:bgPr>
    </p:bg>
    <p:spTree>
      <p:nvGrpSpPr>
        <p:cNvPr id="1" name=""/>
        <p:cNvGrpSpPr/>
        <p:nvPr/>
      </p:nvGrpSpPr>
      <p:grpSpPr>
        <a:xfrm>
          <a:off x="0" y="0"/>
          <a:ext cx="0" cy="0"/>
          <a:chOff x="0" y="0"/>
          <a:chExt cx="0" cy="0"/>
        </a:xfrm>
      </p:grpSpPr>
      <p:sp>
        <p:nvSpPr>
          <p:cNvPr id="8" name="Marco 7">
            <a:extLst>
              <a:ext uri="{FF2B5EF4-FFF2-40B4-BE49-F238E27FC236}">
                <a16:creationId xmlns="" xmlns:a16="http://schemas.microsoft.com/office/drawing/2014/main" id="{53B0C39E-3796-4132-81FF-5A58EAF300A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7" name="Rectángulo 6">
            <a:extLst>
              <a:ext uri="{FF2B5EF4-FFF2-40B4-BE49-F238E27FC236}">
                <a16:creationId xmlns=""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Rectángulo 8">
            <a:extLst>
              <a:ext uri="{FF2B5EF4-FFF2-40B4-BE49-F238E27FC236}">
                <a16:creationId xmlns=""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12" name="Marcador de número de diapositiva 5">
            <a:extLst>
              <a:ext uri="{FF2B5EF4-FFF2-40B4-BE49-F238E27FC236}">
                <a16:creationId xmlns="" xmlns:a16="http://schemas.microsoft.com/office/drawing/2014/main" id="{A67D090F-9522-445C-B984-52BE590455DC}"/>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
        <p:nvSpPr>
          <p:cNvPr id="4" name="Título 3">
            <a:extLst>
              <a:ext uri="{FF2B5EF4-FFF2-40B4-BE49-F238E27FC236}">
                <a16:creationId xmlns="" xmlns:a16="http://schemas.microsoft.com/office/drawing/2014/main" id="{00F7C607-177E-BC4B-9F1D-E0CD83EF0470}"/>
              </a:ext>
            </a:extLst>
          </p:cNvPr>
          <p:cNvSpPr>
            <a:spLocks noGrp="1"/>
          </p:cNvSpPr>
          <p:nvPr>
            <p:ph type="title"/>
          </p:nvPr>
        </p:nvSpPr>
        <p:spPr/>
        <p:txBody>
          <a:bodyPr rtlCol="0"/>
          <a:lstStyle/>
          <a:p>
            <a:pPr rtl="0"/>
            <a:r>
              <a:rPr lang="es-ES" noProof="0"/>
              <a:t>Haga clic para modificar el estilo de título del patrón</a:t>
            </a:r>
          </a:p>
        </p:txBody>
      </p:sp>
      <p:sp>
        <p:nvSpPr>
          <p:cNvPr id="16" name="Marcador de posición de texto 4">
            <a:extLst>
              <a:ext uri="{FF2B5EF4-FFF2-40B4-BE49-F238E27FC236}">
                <a16:creationId xmlns="" xmlns:a16="http://schemas.microsoft.com/office/drawing/2014/main" id="{1F05F3BA-65F5-4621-807B-C8B857D01CA9}"/>
              </a:ext>
            </a:extLst>
          </p:cNvPr>
          <p:cNvSpPr>
            <a:spLocks noGrp="1"/>
          </p:cNvSpPr>
          <p:nvPr>
            <p:ph type="body" sz="quarter" idx="3" hasCustomPrompt="1"/>
          </p:nvPr>
        </p:nvSpPr>
        <p:spPr>
          <a:xfrm>
            <a:off x="6438900" y="1463352"/>
            <a:ext cx="5181600" cy="487003"/>
          </a:xfrm>
        </p:spPr>
        <p:txBody>
          <a:bodyPr rtlCol="0"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8" name="Marcador de posición de contenido 5">
            <a:extLst>
              <a:ext uri="{FF2B5EF4-FFF2-40B4-BE49-F238E27FC236}">
                <a16:creationId xmlns="" xmlns:a16="http://schemas.microsoft.com/office/drawing/2014/main" id="{CDF89E18-CCB2-4D69-AB77-CAB656EC211C}"/>
              </a:ext>
            </a:extLst>
          </p:cNvPr>
          <p:cNvSpPr>
            <a:spLocks noGrp="1"/>
          </p:cNvSpPr>
          <p:nvPr>
            <p:ph sz="quarter" idx="4" hasCustomPrompt="1"/>
          </p:nvPr>
        </p:nvSpPr>
        <p:spPr>
          <a:xfrm>
            <a:off x="6438902" y="2149311"/>
            <a:ext cx="5181601"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9" name="Marcador de posición de texto 2">
            <a:extLst>
              <a:ext uri="{FF2B5EF4-FFF2-40B4-BE49-F238E27FC236}">
                <a16:creationId xmlns="" xmlns:a16="http://schemas.microsoft.com/office/drawing/2014/main" id="{986F9159-693C-4325-939A-8C6869B22466}"/>
              </a:ext>
            </a:extLst>
          </p:cNvPr>
          <p:cNvSpPr>
            <a:spLocks noGrp="1"/>
          </p:cNvSpPr>
          <p:nvPr>
            <p:ph type="body" idx="1" hasCustomPrompt="1"/>
          </p:nvPr>
        </p:nvSpPr>
        <p:spPr>
          <a:xfrm>
            <a:off x="446317" y="1463352"/>
            <a:ext cx="5306787" cy="487003"/>
          </a:xfrm>
        </p:spPr>
        <p:txBody>
          <a:bodyPr rtlCol="0"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0" name="Marcador de posición de contenido 3">
            <a:extLst>
              <a:ext uri="{FF2B5EF4-FFF2-40B4-BE49-F238E27FC236}">
                <a16:creationId xmlns="" xmlns:a16="http://schemas.microsoft.com/office/drawing/2014/main" id="{BEA361C8-0231-48E8-965E-6BB6D606C9FC}"/>
              </a:ext>
            </a:extLst>
          </p:cNvPr>
          <p:cNvSpPr>
            <a:spLocks noGrp="1"/>
          </p:cNvSpPr>
          <p:nvPr>
            <p:ph sz="half" idx="2" hasCustomPrompt="1"/>
          </p:nvPr>
        </p:nvSpPr>
        <p:spPr>
          <a:xfrm>
            <a:off x="446316" y="2149311"/>
            <a:ext cx="5306789"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do de comparación blanco">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0FA6C5C5-5069-4AE6-8A3D-3F2C6B9506E4}"/>
              </a:ext>
            </a:extLst>
          </p:cNvPr>
          <p:cNvSpPr/>
          <p:nvPr userDrawn="1"/>
        </p:nvSpPr>
        <p:spPr>
          <a:xfrm>
            <a:off x="446315"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9" name="Marcador de texto 8">
            <a:extLst>
              <a:ext uri="{FF2B5EF4-FFF2-40B4-BE49-F238E27FC236}">
                <a16:creationId xmlns="" xmlns:a16="http://schemas.microsoft.com/office/drawing/2014/main" id="{FF7966C8-8738-4743-AE43-80F0C197B6C7}"/>
              </a:ext>
            </a:extLst>
          </p:cNvPr>
          <p:cNvSpPr>
            <a:spLocks noGrp="1"/>
          </p:cNvSpPr>
          <p:nvPr>
            <p:ph type="body" sz="quarter" idx="14" hasCustomPrompt="1"/>
          </p:nvPr>
        </p:nvSpPr>
        <p:spPr>
          <a:xfrm>
            <a:off x="571501" y="1509626"/>
            <a:ext cx="4900387" cy="334508"/>
          </a:xfrm>
        </p:spPr>
        <p:txBody>
          <a:bodyPr rtlCol="0">
            <a:noAutofit/>
          </a:bodyPr>
          <a:lstStyle>
            <a:lvl1pPr marL="0" indent="0" algn="l">
              <a:buNone/>
              <a:defRPr sz="1600" b="1">
                <a:solidFill>
                  <a:schemeClr val="accent3"/>
                </a:solidFill>
                <a:latin typeface="+mn-lt"/>
              </a:defRPr>
            </a:lvl1pPr>
          </a:lstStyle>
          <a:p>
            <a:pPr lvl="0" rtl="0"/>
            <a:r>
              <a:rPr lang="es-ES" noProof="0"/>
              <a:t>Editar estilos de texto del patrón</a:t>
            </a:r>
          </a:p>
        </p:txBody>
      </p:sp>
      <p:sp>
        <p:nvSpPr>
          <p:cNvPr id="10" name="Marcador de texto 8">
            <a:extLst>
              <a:ext uri="{FF2B5EF4-FFF2-40B4-BE49-F238E27FC236}">
                <a16:creationId xmlns="" xmlns:a16="http://schemas.microsoft.com/office/drawing/2014/main" id="{3F93C618-7612-42AB-B890-45E85BD492F4}"/>
              </a:ext>
            </a:extLst>
          </p:cNvPr>
          <p:cNvSpPr>
            <a:spLocks noGrp="1"/>
          </p:cNvSpPr>
          <p:nvPr>
            <p:ph type="body" sz="quarter" idx="15" hasCustomPrompt="1"/>
          </p:nvPr>
        </p:nvSpPr>
        <p:spPr>
          <a:xfrm>
            <a:off x="6720113" y="1509626"/>
            <a:ext cx="4900387" cy="334508"/>
          </a:xfrm>
        </p:spPr>
        <p:txBody>
          <a:bodyPr rtlCol="0">
            <a:noAutofit/>
          </a:bodyPr>
          <a:lstStyle>
            <a:lvl1pPr marL="0" indent="0" algn="l">
              <a:buNone/>
              <a:defRPr sz="1600" b="1">
                <a:solidFill>
                  <a:schemeClr val="accent6"/>
                </a:solidFill>
                <a:latin typeface="+mn-lt"/>
              </a:defRPr>
            </a:lvl1pPr>
          </a:lstStyle>
          <a:p>
            <a:pPr lvl="0" rtl="0"/>
            <a:r>
              <a:rPr lang="es-ES" noProof="0"/>
              <a:t>Editar estilos de texto del patrón</a:t>
            </a:r>
          </a:p>
        </p:txBody>
      </p:sp>
      <p:sp>
        <p:nvSpPr>
          <p:cNvPr id="12" name="Marcador de texto 8">
            <a:extLst>
              <a:ext uri="{FF2B5EF4-FFF2-40B4-BE49-F238E27FC236}">
                <a16:creationId xmlns="" xmlns:a16="http://schemas.microsoft.com/office/drawing/2014/main" id="{B1885C44-356C-410C-B697-9BA0E2858222}"/>
              </a:ext>
            </a:extLst>
          </p:cNvPr>
          <p:cNvSpPr>
            <a:spLocks noGrp="1"/>
          </p:cNvSpPr>
          <p:nvPr>
            <p:ph type="body" sz="quarter" idx="17" hasCustomPrompt="1"/>
          </p:nvPr>
        </p:nvSpPr>
        <p:spPr>
          <a:xfrm>
            <a:off x="571501" y="2156690"/>
            <a:ext cx="4900387"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13" name="Marcador de texto 8">
            <a:extLst>
              <a:ext uri="{FF2B5EF4-FFF2-40B4-BE49-F238E27FC236}">
                <a16:creationId xmlns="" xmlns:a16="http://schemas.microsoft.com/office/drawing/2014/main" id="{464BC696-49A6-4328-BB42-5566BAC00F80}"/>
              </a:ext>
            </a:extLst>
          </p:cNvPr>
          <p:cNvSpPr>
            <a:spLocks noGrp="1"/>
          </p:cNvSpPr>
          <p:nvPr>
            <p:ph type="body" sz="quarter" idx="18" hasCustomPrompt="1"/>
          </p:nvPr>
        </p:nvSpPr>
        <p:spPr>
          <a:xfrm>
            <a:off x="6720113" y="2156690"/>
            <a:ext cx="4900387"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es-ES" noProof="0"/>
              <a:t>Editar estilos de texto del patrón</a:t>
            </a:r>
          </a:p>
        </p:txBody>
      </p:sp>
      <p:sp>
        <p:nvSpPr>
          <p:cNvPr id="3" name="Título 2">
            <a:extLst>
              <a:ext uri="{FF2B5EF4-FFF2-40B4-BE49-F238E27FC236}">
                <a16:creationId xmlns="" xmlns:a16="http://schemas.microsoft.com/office/drawing/2014/main" id="{E0FB9F81-CC7F-5244-95A6-279BE4B51AB1}"/>
              </a:ext>
            </a:extLst>
          </p:cNvPr>
          <p:cNvSpPr>
            <a:spLocks noGrp="1"/>
          </p:cNvSpPr>
          <p:nvPr>
            <p:ph type="title"/>
          </p:nvPr>
        </p:nvSpPr>
        <p:spPr>
          <a:xfrm>
            <a:off x="446313" y="250922"/>
            <a:ext cx="11174187" cy="1089529"/>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FE1B3994-EC85-4CEE-B849-7AE33810F50A}"/>
              </a:ext>
            </a:extLst>
          </p:cNvPr>
          <p:cNvSpPr>
            <a:spLocks noGrp="1"/>
          </p:cNvSpPr>
          <p:nvPr>
            <p:ph type="title"/>
          </p:nvPr>
        </p:nvSpPr>
        <p:spPr>
          <a:xfrm>
            <a:off x="446313" y="250922"/>
            <a:ext cx="11174187" cy="1089529"/>
          </a:xfrm>
          <a:prstGeom prst="rect">
            <a:avLst/>
          </a:prstGeom>
        </p:spPr>
        <p:txBody>
          <a:bodyPr vert="horz" wrap="square" lIns="91440" tIns="45720" rIns="91440" bIns="45720" rtlCol="0" anchor="ctr">
            <a:spAutoFit/>
          </a:bodyPr>
          <a:lstStyle/>
          <a:p>
            <a:pPr lvl="0" rtl="0"/>
            <a:r>
              <a:rPr lang="es-ES" noProof="0"/>
              <a:t>Haga clic para modificar el estilo de título del patrón</a:t>
            </a:r>
          </a:p>
        </p:txBody>
      </p:sp>
      <p:sp>
        <p:nvSpPr>
          <p:cNvPr id="3" name="Marcador de posición de texto 2">
            <a:extLst>
              <a:ext uri="{FF2B5EF4-FFF2-40B4-BE49-F238E27FC236}">
                <a16:creationId xmlns="" xmlns:a16="http://schemas.microsoft.com/office/drawing/2014/main" id="{EE88709A-CA63-4EAC-968C-8873D088E691}"/>
              </a:ext>
            </a:extLst>
          </p:cNvPr>
          <p:cNvSpPr>
            <a:spLocks noGrp="1"/>
          </p:cNvSpPr>
          <p:nvPr>
            <p:ph type="body" idx="1"/>
          </p:nvPr>
        </p:nvSpPr>
        <p:spPr>
          <a:xfrm>
            <a:off x="446313" y="1253331"/>
            <a:ext cx="11174187" cy="4770098"/>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 xmlns:a16="http://schemas.microsoft.com/office/drawing/2014/main" id="{6BBA3C17-8AAC-4933-A7DA-CD7D3F840BEB}"/>
              </a:ext>
            </a:extLst>
          </p:cNvPr>
          <p:cNvSpPr>
            <a:spLocks noGrp="1"/>
          </p:cNvSpPr>
          <p:nvPr>
            <p:ph type="ftr" sz="quarter" idx="3"/>
          </p:nvPr>
        </p:nvSpPr>
        <p:spPr>
          <a:xfrm>
            <a:off x="446315" y="6356356"/>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pPr rtl="0"/>
            <a:endParaRPr lang="es-ES" noProof="0"/>
          </a:p>
        </p:txBody>
      </p:sp>
      <p:sp>
        <p:nvSpPr>
          <p:cNvPr id="7" name="Rectángulo 6">
            <a:extLst>
              <a:ext uri="{FF2B5EF4-FFF2-40B4-BE49-F238E27FC236}">
                <a16:creationId xmlns=""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sz="1800" noProof="0">
              <a:solidFill>
                <a:schemeClr val="tx1"/>
              </a:solidFill>
            </a:endParaRPr>
          </a:p>
        </p:txBody>
      </p:sp>
      <p:sp>
        <p:nvSpPr>
          <p:cNvPr id="8" name="Marcador de número de diapositiva 5">
            <a:extLst>
              <a:ext uri="{FF2B5EF4-FFF2-40B4-BE49-F238E27FC236}">
                <a16:creationId xmlns="" xmlns:a16="http://schemas.microsoft.com/office/drawing/2014/main" id="{6B5B9FA1-1805-A944-AC99-868579EBA1AD}"/>
              </a:ext>
            </a:extLst>
          </p:cNvPr>
          <p:cNvSpPr txBox="1">
            <a:spLocks/>
          </p:cNvSpPr>
          <p:nvPr userDrawn="1"/>
        </p:nvSpPr>
        <p:spPr>
          <a:xfrm>
            <a:off x="11360016" y="6369056"/>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sz="1000" b="1" noProof="0" smtClean="0">
                <a:solidFill>
                  <a:schemeClr val="bg1"/>
                </a:solidFill>
              </a:rPr>
              <a:pPr rtl="0"/>
              <a:t>‹Nº›</a:t>
            </a:fld>
            <a:endParaRPr lang="es-ES" sz="1000" b="1" noProof="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4/20/2021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a:p>
        </p:txBody>
      </p:sp>
    </p:spTree>
    <p:extLst>
      <p:ext uri="{BB962C8B-B14F-4D97-AF65-F5344CB8AC3E}">
        <p14:creationId xmlns:p14="http://schemas.microsoft.com/office/powerpoint/2010/main" val="110688446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0.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9114" y="694549"/>
            <a:ext cx="11158330" cy="5639990"/>
          </a:xfrm>
        </p:spPr>
        <p:txBody>
          <a:bodyPr>
            <a:noAutofit/>
          </a:bodyPr>
          <a:lstStyle/>
          <a:p>
            <a:endParaRPr lang="es-EC" sz="1600" b="1" dirty="0">
              <a:latin typeface="Arial" panose="020B0604020202020204" pitchFamily="34" charset="0"/>
              <a:cs typeface="Arial" panose="020B0604020202020204" pitchFamily="34" charset="0"/>
            </a:endParaRPr>
          </a:p>
          <a:p>
            <a:endParaRPr lang="es-EC" sz="1600" b="1" dirty="0">
              <a:latin typeface="Arial" panose="020B0604020202020204" pitchFamily="34" charset="0"/>
              <a:cs typeface="Arial" panose="020B0604020202020204" pitchFamily="34" charset="0"/>
            </a:endParaRPr>
          </a:p>
          <a:p>
            <a:r>
              <a:rPr lang="es-EC" sz="1600" b="1" dirty="0">
                <a:latin typeface="Arial" panose="020B0604020202020204" pitchFamily="34" charset="0"/>
                <a:cs typeface="Arial" panose="020B0604020202020204" pitchFamily="34" charset="0"/>
              </a:rPr>
              <a:t>DEPARTAMENTO DE CIENCIAS ECONÓMICAS, ADMINISTRATIVAS Y </a:t>
            </a:r>
            <a:r>
              <a:rPr lang="es-EC" sz="1600" b="1" dirty="0" smtClean="0">
                <a:latin typeface="Arial" panose="020B0604020202020204" pitchFamily="34" charset="0"/>
                <a:cs typeface="Arial" panose="020B0604020202020204" pitchFamily="34" charset="0"/>
              </a:rPr>
              <a:t>DEL </a:t>
            </a:r>
            <a:r>
              <a:rPr lang="es-EC" sz="1600" b="1" dirty="0">
                <a:latin typeface="Arial" panose="020B0604020202020204" pitchFamily="34" charset="0"/>
                <a:cs typeface="Arial" panose="020B0604020202020204" pitchFamily="34" charset="0"/>
              </a:rPr>
              <a:t>COMERCIO</a:t>
            </a:r>
          </a:p>
          <a:p>
            <a:r>
              <a:rPr lang="es-EC" sz="1600" b="1" dirty="0">
                <a:latin typeface="Arial" panose="020B0604020202020204" pitchFamily="34" charset="0"/>
                <a:cs typeface="Arial" panose="020B0604020202020204" pitchFamily="34" charset="0"/>
              </a:rPr>
              <a:t>CARRERA DE FINANZAS Y AUDITORIA </a:t>
            </a:r>
          </a:p>
          <a:p>
            <a:endParaRPr lang="es-EC" sz="1600" b="1" dirty="0">
              <a:latin typeface="Arial" panose="020B0604020202020204" pitchFamily="34" charset="0"/>
              <a:cs typeface="Arial" panose="020B0604020202020204" pitchFamily="34" charset="0"/>
            </a:endParaRPr>
          </a:p>
          <a:p>
            <a:r>
              <a:rPr lang="es-EC" sz="1600" b="1" dirty="0">
                <a:latin typeface="Arial" panose="020B0604020202020204" pitchFamily="34" charset="0"/>
                <a:cs typeface="Arial" panose="020B0604020202020204" pitchFamily="34" charset="0"/>
              </a:rPr>
              <a:t>TRABAJO DE TITULACIÓN, PREVIO A LA OBTENCIÓN DEL TÍTULO </a:t>
            </a:r>
            <a:r>
              <a:rPr lang="es-EC" sz="1600" b="1">
                <a:latin typeface="Arial" panose="020B0604020202020204" pitchFamily="34" charset="0"/>
                <a:cs typeface="Arial" panose="020B0604020202020204" pitchFamily="34" charset="0"/>
              </a:rPr>
              <a:t>DE </a:t>
            </a:r>
            <a:r>
              <a:rPr lang="es-EC" sz="1600" b="1" smtClean="0">
                <a:latin typeface="Arial" panose="020B0604020202020204" pitchFamily="34" charset="0"/>
                <a:cs typeface="Arial" panose="020B0604020202020204" pitchFamily="34" charset="0"/>
              </a:rPr>
              <a:t>LICENCIADO </a:t>
            </a:r>
            <a:r>
              <a:rPr lang="es-EC" sz="1600" b="1" dirty="0">
                <a:latin typeface="Arial" panose="020B0604020202020204" pitchFamily="34" charset="0"/>
                <a:cs typeface="Arial" panose="020B0604020202020204" pitchFamily="34" charset="0"/>
              </a:rPr>
              <a:t>EN FINANZAS, CONTADOR PÚBLICO - AUDITOR </a:t>
            </a:r>
            <a:endParaRPr lang="en-US" sz="1600" dirty="0">
              <a:latin typeface="Arial" panose="020B0604020202020204" pitchFamily="34" charset="0"/>
              <a:cs typeface="Arial" panose="020B0604020202020204" pitchFamily="34" charset="0"/>
            </a:endParaRPr>
          </a:p>
          <a:p>
            <a:r>
              <a:rPr lang="es-EC"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r>
              <a:rPr lang="es-EC" sz="1600" b="1" dirty="0">
                <a:latin typeface="Arial" panose="020B0604020202020204" pitchFamily="34" charset="0"/>
                <a:cs typeface="Arial" panose="020B0604020202020204" pitchFamily="34" charset="0"/>
              </a:rPr>
              <a:t>TEMA: “ANÁLISIS DE LOS RIESGOS DE SEGURIDAD Y SALUD EN EL TRABAJO Y SU IMPACTO FINANCIERO EN EL SECTOR DE LA CONSTRUCCIÓN EN LA PROVINCIA DE PICHINCHA, CANTÓN QUITO”</a:t>
            </a:r>
            <a:endParaRPr lang="en-US" sz="1600" b="1" dirty="0">
              <a:latin typeface="Arial" panose="020B0604020202020204" pitchFamily="34" charset="0"/>
              <a:cs typeface="Arial" panose="020B0604020202020204" pitchFamily="34" charset="0"/>
            </a:endParaRPr>
          </a:p>
          <a:p>
            <a:r>
              <a:rPr lang="es-EC"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r>
              <a:rPr lang="es-EC" sz="1600" b="1" dirty="0">
                <a:latin typeface="Arial" panose="020B0604020202020204" pitchFamily="34" charset="0"/>
                <a:cs typeface="Arial" panose="020B0604020202020204" pitchFamily="34" charset="0"/>
              </a:rPr>
              <a:t>AUTORES:</a:t>
            </a:r>
            <a:r>
              <a:rPr lang="en-US" sz="1600" dirty="0">
                <a:latin typeface="Arial" panose="020B0604020202020204" pitchFamily="34" charset="0"/>
                <a:cs typeface="Arial" panose="020B0604020202020204" pitchFamily="34" charset="0"/>
              </a:rPr>
              <a:t> </a:t>
            </a:r>
            <a:r>
              <a:rPr lang="es-EC" sz="1600" b="1" dirty="0">
                <a:latin typeface="Arial" panose="020B0604020202020204" pitchFamily="34" charset="0"/>
                <a:cs typeface="Arial" panose="020B0604020202020204" pitchFamily="34" charset="0"/>
              </a:rPr>
              <a:t>ROMERO TULCANAZA EDGAR RICARO</a:t>
            </a:r>
            <a:r>
              <a:rPr lang="en-US" sz="1600" b="1" dirty="0">
                <a:latin typeface="Arial" panose="020B0604020202020204" pitchFamily="34" charset="0"/>
                <a:cs typeface="Arial" panose="020B0604020202020204" pitchFamily="34" charset="0"/>
              </a:rPr>
              <a:t> Y </a:t>
            </a:r>
            <a:r>
              <a:rPr lang="es-EC" sz="1600" b="1" dirty="0">
                <a:latin typeface="Arial" panose="020B0604020202020204" pitchFamily="34" charset="0"/>
                <a:cs typeface="Arial" panose="020B0604020202020204" pitchFamily="34" charset="0"/>
              </a:rPr>
              <a:t>VARGAS COFRE CARLA ESTEFANIA</a:t>
            </a:r>
          </a:p>
          <a:p>
            <a:endParaRPr lang="es-EC" sz="1600" b="1" dirty="0">
              <a:latin typeface="Arial" panose="020B0604020202020204" pitchFamily="34" charset="0"/>
              <a:cs typeface="Arial" panose="020B0604020202020204" pitchFamily="34" charset="0"/>
            </a:endParaRPr>
          </a:p>
          <a:p>
            <a:r>
              <a:rPr lang="es-EC" sz="1600" b="1" dirty="0">
                <a:latin typeface="Arial" panose="020B0604020202020204" pitchFamily="34" charset="0"/>
                <a:cs typeface="Arial" panose="020B0604020202020204" pitchFamily="34" charset="0"/>
              </a:rPr>
              <a:t>DIRECTOR: </a:t>
            </a:r>
            <a:r>
              <a:rPr lang="es-EC" sz="1600" b="1" dirty="0">
                <a:effectLst/>
                <a:latin typeface="Arial" panose="020B0604020202020204" pitchFamily="34" charset="0"/>
                <a:ea typeface="Calibri" panose="020F0502020204030204" pitchFamily="34" charset="0"/>
              </a:rPr>
              <a:t>DR. OBANDO CHANGUÁN, MARCELO PATRICIO, PHD. </a:t>
            </a:r>
            <a:endParaRPr lang="es-EC" sz="1600" b="1" dirty="0">
              <a:latin typeface="Arial" panose="020B0604020202020204" pitchFamily="34" charset="0"/>
              <a:cs typeface="Arial" panose="020B0604020202020204" pitchFamily="34" charset="0"/>
            </a:endParaRPr>
          </a:p>
          <a:p>
            <a:endParaRPr lang="es-EC" sz="1600" b="1" dirty="0">
              <a:latin typeface="Arial" panose="020B0604020202020204" pitchFamily="34" charset="0"/>
              <a:cs typeface="Arial" panose="020B0604020202020204" pitchFamily="34" charset="0"/>
            </a:endParaRPr>
          </a:p>
          <a:p>
            <a:r>
              <a:rPr lang="es-EC" sz="1600" b="1" dirty="0">
                <a:latin typeface="Arial" panose="020B0604020202020204" pitchFamily="34" charset="0"/>
                <a:cs typeface="Arial" panose="020B0604020202020204" pitchFamily="34" charset="0"/>
              </a:rPr>
              <a:t>SANGOLQUI</a:t>
            </a:r>
          </a:p>
          <a:p>
            <a:endParaRPr lang="es-EC" sz="1600" dirty="0">
              <a:latin typeface="Arial" panose="020B0604020202020204" pitchFamily="34" charset="0"/>
              <a:cs typeface="Arial" panose="020B0604020202020204" pitchFamily="34" charset="0"/>
            </a:endParaRPr>
          </a:p>
          <a:p>
            <a:r>
              <a:rPr lang="es-EC" sz="1600" b="1" dirty="0">
                <a:latin typeface="Arial" panose="020B0604020202020204" pitchFamily="34" charset="0"/>
                <a:cs typeface="Arial" panose="020B0604020202020204" pitchFamily="34" charset="0"/>
              </a:rPr>
              <a:t> ABRIL, 2021</a:t>
            </a:r>
            <a:r>
              <a:rPr lang="en-US" sz="1600" dirty="0">
                <a:latin typeface="Arial" panose="020B0604020202020204" pitchFamily="34" charset="0"/>
                <a:cs typeface="Arial" panose="020B0604020202020204" pitchFamily="34" charset="0"/>
              </a:rPr>
              <a:t> </a:t>
            </a:r>
            <a:endParaRPr lang="en-US" sz="1600" b="1" dirty="0">
              <a:latin typeface="Arial" panose="020B0604020202020204" pitchFamily="34" charset="0"/>
              <a:cs typeface="Arial" panose="020B0604020202020204" pitchFamily="34" charset="0"/>
            </a:endParaRPr>
          </a:p>
        </p:txBody>
      </p:sp>
      <p:pic>
        <p:nvPicPr>
          <p:cNvPr id="4" name="Picture 2" descr="Resultado de imagen para espe"/>
          <p:cNvPicPr>
            <a:picLocks noChangeAspect="1" noChangeArrowheads="1"/>
          </p:cNvPicPr>
          <p:nvPr/>
        </p:nvPicPr>
        <p:blipFill>
          <a:blip r:embed="rId3" cstate="print"/>
          <a:srcRect/>
          <a:stretch>
            <a:fillRect/>
          </a:stretch>
        </p:blipFill>
        <p:spPr bwMode="auto">
          <a:xfrm>
            <a:off x="3790709" y="169213"/>
            <a:ext cx="5287030" cy="943970"/>
          </a:xfrm>
          <a:prstGeom prst="rect">
            <a:avLst/>
          </a:prstGeom>
          <a:noFill/>
        </p:spPr>
      </p:pic>
    </p:spTree>
    <p:extLst>
      <p:ext uri="{BB962C8B-B14F-4D97-AF65-F5344CB8AC3E}">
        <p14:creationId xmlns:p14="http://schemas.microsoft.com/office/powerpoint/2010/main" val="3090956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dirty="0"/>
              <a:t>Marco Referencial </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10</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Elipse 3">
            <a:extLst>
              <a:ext uri="{FF2B5EF4-FFF2-40B4-BE49-F238E27FC236}">
                <a16:creationId xmlns="" xmlns:a16="http://schemas.microsoft.com/office/drawing/2014/main" id="{C412E35B-085B-4A53-B059-9C116B56D29B}"/>
              </a:ext>
            </a:extLst>
          </p:cNvPr>
          <p:cNvSpPr/>
          <p:nvPr/>
        </p:nvSpPr>
        <p:spPr>
          <a:xfrm>
            <a:off x="954568" y="1400801"/>
            <a:ext cx="2390209" cy="122475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solidFill>
                  <a:schemeClr val="tx1"/>
                </a:solidFill>
                <a:latin typeface="Arial" panose="020B0604020202020204" pitchFamily="34" charset="0"/>
                <a:cs typeface="Arial" panose="020B0604020202020204" pitchFamily="34" charset="0"/>
              </a:rPr>
              <a:t>Tarín &amp; Galera 2016</a:t>
            </a:r>
            <a:endParaRPr lang="es-ES" dirty="0">
              <a:solidFill>
                <a:schemeClr val="tx1"/>
              </a:solidFill>
              <a:latin typeface="Arial" panose="020B0604020202020204" pitchFamily="34" charset="0"/>
              <a:cs typeface="Arial" panose="020B0604020202020204" pitchFamily="34" charset="0"/>
            </a:endParaRPr>
          </a:p>
        </p:txBody>
      </p:sp>
      <p:sp>
        <p:nvSpPr>
          <p:cNvPr id="10" name="Elipse 9">
            <a:extLst>
              <a:ext uri="{FF2B5EF4-FFF2-40B4-BE49-F238E27FC236}">
                <a16:creationId xmlns="" xmlns:a16="http://schemas.microsoft.com/office/drawing/2014/main" id="{AD61A06C-251F-44C5-9320-B4AAED20B7C8}"/>
              </a:ext>
            </a:extLst>
          </p:cNvPr>
          <p:cNvSpPr/>
          <p:nvPr/>
        </p:nvSpPr>
        <p:spPr>
          <a:xfrm>
            <a:off x="954569" y="3029669"/>
            <a:ext cx="2390209" cy="122475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solidFill>
                  <a:schemeClr val="tx1"/>
                </a:solidFill>
                <a:latin typeface="Arial" panose="020B0604020202020204" pitchFamily="34" charset="0"/>
                <a:cs typeface="Arial" panose="020B0604020202020204" pitchFamily="34" charset="0"/>
              </a:rPr>
              <a:t>Acevedo &amp; Yánez, 2016</a:t>
            </a:r>
            <a:endParaRPr lang="es-ES" dirty="0">
              <a:solidFill>
                <a:schemeClr val="tx1"/>
              </a:solidFill>
              <a:latin typeface="Arial" panose="020B0604020202020204" pitchFamily="34" charset="0"/>
              <a:cs typeface="Arial" panose="020B0604020202020204" pitchFamily="34" charset="0"/>
            </a:endParaRPr>
          </a:p>
        </p:txBody>
      </p:sp>
      <p:sp>
        <p:nvSpPr>
          <p:cNvPr id="12" name="Elipse 11">
            <a:extLst>
              <a:ext uri="{FF2B5EF4-FFF2-40B4-BE49-F238E27FC236}">
                <a16:creationId xmlns="" xmlns:a16="http://schemas.microsoft.com/office/drawing/2014/main" id="{E13AFF39-B492-43CD-AD9B-60E4E24C60CE}"/>
              </a:ext>
            </a:extLst>
          </p:cNvPr>
          <p:cNvSpPr/>
          <p:nvPr/>
        </p:nvSpPr>
        <p:spPr>
          <a:xfrm>
            <a:off x="954569" y="4704689"/>
            <a:ext cx="2390209" cy="122475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solidFill>
                  <a:schemeClr val="tx1"/>
                </a:solidFill>
                <a:latin typeface="Arial" panose="020B0604020202020204" pitchFamily="34" charset="0"/>
                <a:cs typeface="Arial" panose="020B0604020202020204" pitchFamily="34" charset="0"/>
              </a:rPr>
              <a:t>Rodríguez, Gonzales, Segarra &amp; Villena, 2019</a:t>
            </a:r>
            <a:endParaRPr lang="es-ES" dirty="0">
              <a:solidFill>
                <a:schemeClr val="tx1"/>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 xmlns:a16="http://schemas.microsoft.com/office/drawing/2014/main" id="{336F1D58-B2CF-4951-88D4-38373506BB4D}"/>
              </a:ext>
            </a:extLst>
          </p:cNvPr>
          <p:cNvSpPr/>
          <p:nvPr/>
        </p:nvSpPr>
        <p:spPr>
          <a:xfrm>
            <a:off x="4130456" y="1537568"/>
            <a:ext cx="3080084" cy="98826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solidFill>
                  <a:schemeClr val="tx1"/>
                </a:solidFill>
                <a:latin typeface="Arial" panose="020B0604020202020204" pitchFamily="34" charset="0"/>
                <a:cs typeface="Arial" panose="020B0604020202020204" pitchFamily="34" charset="0"/>
              </a:rPr>
              <a:t>Efecto de la implantación de un sistema de gestión en la siniestralidad laboral </a:t>
            </a:r>
            <a:endParaRPr lang="es-ES" dirty="0">
              <a:solidFill>
                <a:schemeClr val="tx1"/>
              </a:solidFill>
              <a:latin typeface="Arial" panose="020B0604020202020204" pitchFamily="34" charset="0"/>
              <a:cs typeface="Arial" panose="020B0604020202020204" pitchFamily="34" charset="0"/>
            </a:endParaRPr>
          </a:p>
        </p:txBody>
      </p:sp>
      <p:sp>
        <p:nvSpPr>
          <p:cNvPr id="13" name="Rectángulo: esquinas redondeadas 12">
            <a:extLst>
              <a:ext uri="{FF2B5EF4-FFF2-40B4-BE49-F238E27FC236}">
                <a16:creationId xmlns="" xmlns:a16="http://schemas.microsoft.com/office/drawing/2014/main" id="{1B7AF772-D14E-43D1-AE3C-529F63413554}"/>
              </a:ext>
            </a:extLst>
          </p:cNvPr>
          <p:cNvSpPr/>
          <p:nvPr/>
        </p:nvSpPr>
        <p:spPr>
          <a:xfrm>
            <a:off x="4162926" y="3048097"/>
            <a:ext cx="3080084" cy="103026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solidFill>
                  <a:schemeClr val="tx1"/>
                </a:solidFill>
                <a:latin typeface="Arial" panose="020B0604020202020204" pitchFamily="34" charset="0"/>
                <a:cs typeface="Arial" panose="020B0604020202020204" pitchFamily="34" charset="0"/>
              </a:rPr>
              <a:t>Modelo fundamentado en la teoría dominó</a:t>
            </a:r>
            <a:endParaRPr lang="es-ES" dirty="0">
              <a:solidFill>
                <a:schemeClr val="tx1"/>
              </a:solidFill>
              <a:latin typeface="Arial" panose="020B0604020202020204" pitchFamily="34" charset="0"/>
              <a:cs typeface="Arial" panose="020B0604020202020204" pitchFamily="34" charset="0"/>
            </a:endParaRPr>
          </a:p>
        </p:txBody>
      </p:sp>
      <p:sp>
        <p:nvSpPr>
          <p:cNvPr id="14" name="Rectángulo: esquinas redondeadas 13">
            <a:extLst>
              <a:ext uri="{FF2B5EF4-FFF2-40B4-BE49-F238E27FC236}">
                <a16:creationId xmlns="" xmlns:a16="http://schemas.microsoft.com/office/drawing/2014/main" id="{9E5A6350-2215-400E-8B60-CBCA6BFB748C}"/>
              </a:ext>
            </a:extLst>
          </p:cNvPr>
          <p:cNvSpPr/>
          <p:nvPr/>
        </p:nvSpPr>
        <p:spPr>
          <a:xfrm>
            <a:off x="4162926" y="4801935"/>
            <a:ext cx="3080084" cy="103026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solidFill>
                  <a:schemeClr val="tx1"/>
                </a:solidFill>
                <a:latin typeface="Arial" panose="020B0604020202020204" pitchFamily="34" charset="0"/>
                <a:cs typeface="Arial" panose="020B0604020202020204" pitchFamily="34" charset="0"/>
              </a:rPr>
              <a:t>Causas especificas que dificultan la prevención </a:t>
            </a:r>
            <a:endParaRPr lang="es-ES" dirty="0">
              <a:solidFill>
                <a:schemeClr val="tx1"/>
              </a:solidFill>
              <a:latin typeface="Arial" panose="020B0604020202020204" pitchFamily="34" charset="0"/>
              <a:cs typeface="Arial" panose="020B0604020202020204" pitchFamily="34" charset="0"/>
            </a:endParaRPr>
          </a:p>
        </p:txBody>
      </p:sp>
      <p:sp>
        <p:nvSpPr>
          <p:cNvPr id="15" name="Rectángulo: esquinas redondeadas 14">
            <a:extLst>
              <a:ext uri="{FF2B5EF4-FFF2-40B4-BE49-F238E27FC236}">
                <a16:creationId xmlns="" xmlns:a16="http://schemas.microsoft.com/office/drawing/2014/main" id="{1869B7DC-5A24-4954-8F48-5C86E5C94E54}"/>
              </a:ext>
            </a:extLst>
          </p:cNvPr>
          <p:cNvSpPr/>
          <p:nvPr/>
        </p:nvSpPr>
        <p:spPr>
          <a:xfrm>
            <a:off x="7996220" y="1472308"/>
            <a:ext cx="3505265" cy="98826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ü"/>
            </a:pPr>
            <a:r>
              <a:rPr lang="es-EC" dirty="0">
                <a:solidFill>
                  <a:schemeClr val="tx1"/>
                </a:solidFill>
                <a:latin typeface="Arial" panose="020B0604020202020204" pitchFamily="34" charset="0"/>
                <a:cs typeface="Arial" panose="020B0604020202020204" pitchFamily="34" charset="0"/>
              </a:rPr>
              <a:t>Incidencia</a:t>
            </a:r>
          </a:p>
          <a:p>
            <a:pPr marL="285750" indent="-285750">
              <a:buFont typeface="Wingdings" panose="05000000000000000000" pitchFamily="2" charset="2"/>
              <a:buChar char="ü"/>
            </a:pPr>
            <a:r>
              <a:rPr lang="es-EC" dirty="0">
                <a:solidFill>
                  <a:schemeClr val="tx1"/>
                </a:solidFill>
                <a:latin typeface="Arial" panose="020B0604020202020204" pitchFamily="34" charset="0"/>
                <a:cs typeface="Arial" panose="020B0604020202020204" pitchFamily="34" charset="0"/>
              </a:rPr>
              <a:t>Frecuencia</a:t>
            </a:r>
          </a:p>
          <a:p>
            <a:pPr marL="285750" indent="-285750">
              <a:buFont typeface="Wingdings" panose="05000000000000000000" pitchFamily="2" charset="2"/>
              <a:buChar char="ü"/>
            </a:pPr>
            <a:r>
              <a:rPr lang="es-EC" dirty="0">
                <a:solidFill>
                  <a:schemeClr val="tx1"/>
                </a:solidFill>
                <a:latin typeface="Arial" panose="020B0604020202020204" pitchFamily="34" charset="0"/>
                <a:cs typeface="Arial" panose="020B0604020202020204" pitchFamily="34" charset="0"/>
              </a:rPr>
              <a:t>Gravedad</a:t>
            </a:r>
          </a:p>
        </p:txBody>
      </p:sp>
      <p:sp>
        <p:nvSpPr>
          <p:cNvPr id="18" name="Rectángulo: esquinas redondeadas 17">
            <a:extLst>
              <a:ext uri="{FF2B5EF4-FFF2-40B4-BE49-F238E27FC236}">
                <a16:creationId xmlns="" xmlns:a16="http://schemas.microsoft.com/office/drawing/2014/main" id="{E9DE137D-55F3-4FE8-8547-76F518DA2AD7}"/>
              </a:ext>
            </a:extLst>
          </p:cNvPr>
          <p:cNvSpPr/>
          <p:nvPr/>
        </p:nvSpPr>
        <p:spPr>
          <a:xfrm>
            <a:off x="7988199" y="2853605"/>
            <a:ext cx="3513286" cy="122475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ü"/>
            </a:pPr>
            <a:r>
              <a:rPr lang="es-EC" dirty="0">
                <a:solidFill>
                  <a:schemeClr val="tx1"/>
                </a:solidFill>
                <a:latin typeface="Arial" panose="020B0604020202020204" pitchFamily="34" charset="0"/>
                <a:cs typeface="Arial" panose="020B0604020202020204" pitchFamily="34" charset="0"/>
              </a:rPr>
              <a:t>Gastos 44 millones por accidentabilidad</a:t>
            </a:r>
          </a:p>
          <a:p>
            <a:pPr marL="285750" indent="-285750">
              <a:buFont typeface="Wingdings" panose="05000000000000000000" pitchFamily="2" charset="2"/>
              <a:buChar char="ü"/>
            </a:pPr>
            <a:r>
              <a:rPr lang="es-EC" dirty="0">
                <a:solidFill>
                  <a:schemeClr val="tx1"/>
                </a:solidFill>
                <a:latin typeface="Arial" panose="020B0604020202020204" pitchFamily="34" charset="0"/>
                <a:cs typeface="Arial" panose="020B0604020202020204" pitchFamily="34" charset="0"/>
              </a:rPr>
              <a:t>11 millones solventados por aseguradoras</a:t>
            </a:r>
            <a:endParaRPr lang="es-ES" dirty="0">
              <a:solidFill>
                <a:schemeClr val="tx1"/>
              </a:solidFill>
              <a:latin typeface="Arial" panose="020B0604020202020204" pitchFamily="34" charset="0"/>
              <a:cs typeface="Arial" panose="020B0604020202020204" pitchFamily="34" charset="0"/>
            </a:endParaRPr>
          </a:p>
        </p:txBody>
      </p:sp>
      <p:sp>
        <p:nvSpPr>
          <p:cNvPr id="19" name="Rectángulo: esquinas redondeadas 18">
            <a:extLst>
              <a:ext uri="{FF2B5EF4-FFF2-40B4-BE49-F238E27FC236}">
                <a16:creationId xmlns="" xmlns:a16="http://schemas.microsoft.com/office/drawing/2014/main" id="{1B8708A6-358C-4A5D-831F-6CE8149BDD76}"/>
              </a:ext>
            </a:extLst>
          </p:cNvPr>
          <p:cNvSpPr/>
          <p:nvPr/>
        </p:nvSpPr>
        <p:spPr>
          <a:xfrm>
            <a:off x="7988199" y="4433957"/>
            <a:ext cx="3867892" cy="158633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ü"/>
            </a:pPr>
            <a:r>
              <a:rPr lang="es-EC" dirty="0" smtClean="0">
                <a:solidFill>
                  <a:schemeClr val="tx1"/>
                </a:solidFill>
                <a:latin typeface="Arial" panose="020B0604020202020204" pitchFamily="34" charset="0"/>
                <a:cs typeface="Arial" panose="020B0604020202020204" pitchFamily="34" charset="0"/>
              </a:rPr>
              <a:t>Ausencia de cultura de prevención</a:t>
            </a:r>
          </a:p>
          <a:p>
            <a:pPr marL="285750" indent="-285750">
              <a:buFont typeface="Wingdings" panose="05000000000000000000" pitchFamily="2" charset="2"/>
              <a:buChar char="ü"/>
            </a:pPr>
            <a:r>
              <a:rPr lang="es-EC" dirty="0" smtClean="0">
                <a:solidFill>
                  <a:schemeClr val="tx1"/>
                </a:solidFill>
                <a:latin typeface="Arial" panose="020B0604020202020204" pitchFamily="34" charset="0"/>
                <a:cs typeface="Arial" panose="020B0604020202020204" pitchFamily="34" charset="0"/>
              </a:rPr>
              <a:t>Sistemas de gestión de SST</a:t>
            </a:r>
          </a:p>
          <a:p>
            <a:pPr marL="285750" indent="-285750">
              <a:buFont typeface="Wingdings" panose="05000000000000000000" pitchFamily="2" charset="2"/>
              <a:buChar char="ü"/>
            </a:pPr>
            <a:r>
              <a:rPr lang="es-EC" dirty="0" smtClean="0">
                <a:solidFill>
                  <a:schemeClr val="tx1"/>
                </a:solidFill>
                <a:latin typeface="Arial" panose="020B0604020202020204" pitchFamily="34" charset="0"/>
                <a:cs typeface="Arial" panose="020B0604020202020204" pitchFamily="34" charset="0"/>
              </a:rPr>
              <a:t>Cumplimiento por sanciones</a:t>
            </a:r>
            <a:endParaRPr lang="es-E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856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28624" y="193302"/>
            <a:ext cx="9666514" cy="746846"/>
          </a:xfrm>
        </p:spPr>
        <p:txBody>
          <a:bodyPr rtlCol="0"/>
          <a:lstStyle/>
          <a:p>
            <a:pPr rtl="0"/>
            <a:r>
              <a:rPr lang="es-ES" sz="4000" dirty="0"/>
              <a:t>Metodología </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11</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Rectángulo 1">
            <a:extLst>
              <a:ext uri="{FF2B5EF4-FFF2-40B4-BE49-F238E27FC236}">
                <a16:creationId xmlns="" xmlns:a16="http://schemas.microsoft.com/office/drawing/2014/main" id="{9A814A51-08F3-416A-A8E6-E0FACB3A4DC2}"/>
              </a:ext>
            </a:extLst>
          </p:cNvPr>
          <p:cNvSpPr/>
          <p:nvPr/>
        </p:nvSpPr>
        <p:spPr>
          <a:xfrm>
            <a:off x="2875722" y="2340083"/>
            <a:ext cx="3124793" cy="122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1953311037"/>
              </p:ext>
            </p:extLst>
          </p:nvPr>
        </p:nvGraphicFramePr>
        <p:xfrm>
          <a:off x="662609" y="1147459"/>
          <a:ext cx="10885378" cy="4963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9014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a:t>Instrumentos de recolección de datos </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12</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Rectángulo 1">
            <a:extLst>
              <a:ext uri="{FF2B5EF4-FFF2-40B4-BE49-F238E27FC236}">
                <a16:creationId xmlns="" xmlns:a16="http://schemas.microsoft.com/office/drawing/2014/main" id="{9A814A51-08F3-416A-A8E6-E0FACB3A4DC2}"/>
              </a:ext>
            </a:extLst>
          </p:cNvPr>
          <p:cNvSpPr/>
          <p:nvPr/>
        </p:nvSpPr>
        <p:spPr>
          <a:xfrm>
            <a:off x="2875722" y="2340083"/>
            <a:ext cx="3124793" cy="122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Flecha: pentágono 7">
            <a:extLst>
              <a:ext uri="{FF2B5EF4-FFF2-40B4-BE49-F238E27FC236}">
                <a16:creationId xmlns="" xmlns:a16="http://schemas.microsoft.com/office/drawing/2014/main" id="{EB3195D8-8DA5-4460-8154-57DB57BE4D91}"/>
              </a:ext>
            </a:extLst>
          </p:cNvPr>
          <p:cNvSpPr/>
          <p:nvPr/>
        </p:nvSpPr>
        <p:spPr>
          <a:xfrm>
            <a:off x="437321" y="1598346"/>
            <a:ext cx="2130181" cy="1054516"/>
          </a:xfrm>
          <a:prstGeom prst="homePlat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solidFill>
                  <a:schemeClr val="tx1"/>
                </a:solidFill>
              </a:rPr>
              <a:t>Encuesta</a:t>
            </a:r>
            <a:endParaRPr lang="es-ES" dirty="0">
              <a:solidFill>
                <a:schemeClr val="tx1"/>
              </a:solidFill>
            </a:endParaRPr>
          </a:p>
        </p:txBody>
      </p:sp>
      <p:sp>
        <p:nvSpPr>
          <p:cNvPr id="9" name="Rectángulo: esquinas redondeadas 8">
            <a:extLst>
              <a:ext uri="{FF2B5EF4-FFF2-40B4-BE49-F238E27FC236}">
                <a16:creationId xmlns="" xmlns:a16="http://schemas.microsoft.com/office/drawing/2014/main" id="{431E692F-1E2B-4B95-B1EE-F16739F3B9A2}"/>
              </a:ext>
            </a:extLst>
          </p:cNvPr>
          <p:cNvSpPr/>
          <p:nvPr/>
        </p:nvSpPr>
        <p:spPr>
          <a:xfrm>
            <a:off x="1535892" y="5475639"/>
            <a:ext cx="5080000" cy="9662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2" name="Rectángulo: esquinas redondeadas 11">
            <a:extLst>
              <a:ext uri="{FF2B5EF4-FFF2-40B4-BE49-F238E27FC236}">
                <a16:creationId xmlns="" xmlns:a16="http://schemas.microsoft.com/office/drawing/2014/main" id="{84F1E3DF-9145-4EFB-BC26-D96226E7CA48}"/>
              </a:ext>
            </a:extLst>
          </p:cNvPr>
          <p:cNvSpPr/>
          <p:nvPr/>
        </p:nvSpPr>
        <p:spPr>
          <a:xfrm>
            <a:off x="2996741" y="2425902"/>
            <a:ext cx="3736729" cy="15320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b="1" dirty="0">
                <a:solidFill>
                  <a:schemeClr val="tx1"/>
                </a:solidFill>
                <a:latin typeface="Arial" panose="020B0604020202020204" pitchFamily="34" charset="0"/>
                <a:cs typeface="Arial" panose="020B0604020202020204" pitchFamily="34" charset="0"/>
              </a:rPr>
              <a:t>CETESLAC</a:t>
            </a:r>
            <a:r>
              <a:rPr lang="es-ES" dirty="0">
                <a:solidFill>
                  <a:schemeClr val="tx1"/>
                </a:solidFill>
                <a:latin typeface="Arial" panose="020B0604020202020204" pitchFamily="34" charset="0"/>
                <a:cs typeface="Arial" panose="020B0604020202020204" pitchFamily="34" charset="0"/>
              </a:rPr>
              <a:t> (Cuestionario básico sobre las condiciones de trabajo, empleo y salud en América Latina y el Caribe)</a:t>
            </a:r>
          </a:p>
        </p:txBody>
      </p:sp>
      <p:sp>
        <p:nvSpPr>
          <p:cNvPr id="13" name="Rectángulo: esquinas redondeadas 12">
            <a:extLst>
              <a:ext uri="{FF2B5EF4-FFF2-40B4-BE49-F238E27FC236}">
                <a16:creationId xmlns="" xmlns:a16="http://schemas.microsoft.com/office/drawing/2014/main" id="{59D5DB1B-3FFF-4E63-95CF-4C0D7CFE66A7}"/>
              </a:ext>
            </a:extLst>
          </p:cNvPr>
          <p:cNvSpPr/>
          <p:nvPr/>
        </p:nvSpPr>
        <p:spPr>
          <a:xfrm>
            <a:off x="7310102" y="3981986"/>
            <a:ext cx="4187687" cy="15320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dirty="0">
                <a:solidFill>
                  <a:schemeClr val="tx1"/>
                </a:solidFill>
                <a:latin typeface="Arial" panose="020B0604020202020204" pitchFamily="34" charset="0"/>
                <a:cs typeface="Arial" panose="020B0604020202020204" pitchFamily="34" charset="0"/>
              </a:rPr>
              <a:t>Salazar, Pamela &amp; Benavides, Fernando, 2015 en nombre de la Red de Expertos en Encuestas sobre Condiciones de Trabajo, Empleo</a:t>
            </a:r>
          </a:p>
          <a:p>
            <a:pPr algn="ctr"/>
            <a:r>
              <a:rPr lang="es-ES" dirty="0">
                <a:solidFill>
                  <a:schemeClr val="tx1"/>
                </a:solidFill>
                <a:latin typeface="Arial" panose="020B0604020202020204" pitchFamily="34" charset="0"/>
                <a:cs typeface="Arial" panose="020B0604020202020204" pitchFamily="34" charset="0"/>
              </a:rPr>
              <a:t>y Salud</a:t>
            </a:r>
          </a:p>
        </p:txBody>
      </p:sp>
    </p:spTree>
    <p:extLst>
      <p:ext uri="{BB962C8B-B14F-4D97-AF65-F5344CB8AC3E}">
        <p14:creationId xmlns:p14="http://schemas.microsoft.com/office/powerpoint/2010/main" val="3675472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dirty="0"/>
              <a:t>Validación del Instrumento</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13</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Rectángulo 1">
            <a:extLst>
              <a:ext uri="{FF2B5EF4-FFF2-40B4-BE49-F238E27FC236}">
                <a16:creationId xmlns="" xmlns:a16="http://schemas.microsoft.com/office/drawing/2014/main" id="{9A814A51-08F3-416A-A8E6-E0FACB3A4DC2}"/>
              </a:ext>
            </a:extLst>
          </p:cNvPr>
          <p:cNvSpPr/>
          <p:nvPr/>
        </p:nvSpPr>
        <p:spPr>
          <a:xfrm>
            <a:off x="2875722" y="2340083"/>
            <a:ext cx="3124793" cy="122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Rectángulo: esquinas redondeadas 8">
            <a:extLst>
              <a:ext uri="{FF2B5EF4-FFF2-40B4-BE49-F238E27FC236}">
                <a16:creationId xmlns="" xmlns:a16="http://schemas.microsoft.com/office/drawing/2014/main" id="{431E692F-1E2B-4B95-B1EE-F16739F3B9A2}"/>
              </a:ext>
            </a:extLst>
          </p:cNvPr>
          <p:cNvSpPr/>
          <p:nvPr/>
        </p:nvSpPr>
        <p:spPr>
          <a:xfrm>
            <a:off x="1535892" y="5475639"/>
            <a:ext cx="5080000" cy="9662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pic>
        <p:nvPicPr>
          <p:cNvPr id="10" name="Imagen 9">
            <a:extLst>
              <a:ext uri="{FF2B5EF4-FFF2-40B4-BE49-F238E27FC236}">
                <a16:creationId xmlns="" xmlns:a16="http://schemas.microsoft.com/office/drawing/2014/main" id="{E5160BF2-92FD-4FC7-BE82-8D97BE8D0DFB}"/>
              </a:ext>
            </a:extLst>
          </p:cNvPr>
          <p:cNvPicPr>
            <a:picLocks noChangeAspect="1"/>
          </p:cNvPicPr>
          <p:nvPr/>
        </p:nvPicPr>
        <p:blipFill>
          <a:blip r:embed="rId4"/>
          <a:stretch>
            <a:fillRect/>
          </a:stretch>
        </p:blipFill>
        <p:spPr>
          <a:xfrm>
            <a:off x="814581" y="1008180"/>
            <a:ext cx="4615158" cy="4888455"/>
          </a:xfrm>
          <a:prstGeom prst="rect">
            <a:avLst/>
          </a:prstGeom>
        </p:spPr>
      </p:pic>
      <p:pic>
        <p:nvPicPr>
          <p:cNvPr id="18" name="Imagen 17">
            <a:extLst>
              <a:ext uri="{FF2B5EF4-FFF2-40B4-BE49-F238E27FC236}">
                <a16:creationId xmlns="" xmlns:a16="http://schemas.microsoft.com/office/drawing/2014/main" id="{656356F5-7FD4-46D3-8F05-2C82DA5A9524}"/>
              </a:ext>
            </a:extLst>
          </p:cNvPr>
          <p:cNvPicPr>
            <a:picLocks noChangeAspect="1"/>
          </p:cNvPicPr>
          <p:nvPr/>
        </p:nvPicPr>
        <p:blipFill>
          <a:blip r:embed="rId5"/>
          <a:stretch>
            <a:fillRect/>
          </a:stretch>
        </p:blipFill>
        <p:spPr>
          <a:xfrm>
            <a:off x="6174494" y="1008181"/>
            <a:ext cx="4615158" cy="4847382"/>
          </a:xfrm>
          <a:prstGeom prst="rect">
            <a:avLst/>
          </a:prstGeom>
        </p:spPr>
      </p:pic>
    </p:spTree>
    <p:extLst>
      <p:ext uri="{BB962C8B-B14F-4D97-AF65-F5344CB8AC3E}">
        <p14:creationId xmlns:p14="http://schemas.microsoft.com/office/powerpoint/2010/main" val="2589261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dirty="0"/>
              <a:t>Instrumento de recolección de datos </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14</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Rectángulo 1">
            <a:extLst>
              <a:ext uri="{FF2B5EF4-FFF2-40B4-BE49-F238E27FC236}">
                <a16:creationId xmlns="" xmlns:a16="http://schemas.microsoft.com/office/drawing/2014/main" id="{9A814A51-08F3-416A-A8E6-E0FACB3A4DC2}"/>
              </a:ext>
            </a:extLst>
          </p:cNvPr>
          <p:cNvSpPr/>
          <p:nvPr/>
        </p:nvSpPr>
        <p:spPr>
          <a:xfrm>
            <a:off x="2875722" y="2340083"/>
            <a:ext cx="3124793" cy="122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3" name="Imagen 12">
            <a:extLst>
              <a:ext uri="{FF2B5EF4-FFF2-40B4-BE49-F238E27FC236}">
                <a16:creationId xmlns="" xmlns:a16="http://schemas.microsoft.com/office/drawing/2014/main" id="{9DA8B336-0A18-4521-B6A1-1996C76BBD09}"/>
              </a:ext>
            </a:extLst>
          </p:cNvPr>
          <p:cNvPicPr>
            <a:picLocks noChangeAspect="1"/>
          </p:cNvPicPr>
          <p:nvPr/>
        </p:nvPicPr>
        <p:blipFill>
          <a:blip r:embed="rId4"/>
          <a:stretch>
            <a:fillRect/>
          </a:stretch>
        </p:blipFill>
        <p:spPr>
          <a:xfrm>
            <a:off x="437321" y="801840"/>
            <a:ext cx="8121304" cy="5471116"/>
          </a:xfrm>
          <a:prstGeom prst="rect">
            <a:avLst/>
          </a:prstGeom>
        </p:spPr>
      </p:pic>
    </p:spTree>
    <p:extLst>
      <p:ext uri="{BB962C8B-B14F-4D97-AF65-F5344CB8AC3E}">
        <p14:creationId xmlns:p14="http://schemas.microsoft.com/office/powerpoint/2010/main" val="2320649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dirty="0"/>
              <a:t>Muestra</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15</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Rectángulo 1">
            <a:extLst>
              <a:ext uri="{FF2B5EF4-FFF2-40B4-BE49-F238E27FC236}">
                <a16:creationId xmlns="" xmlns:a16="http://schemas.microsoft.com/office/drawing/2014/main" id="{9A814A51-08F3-416A-A8E6-E0FACB3A4DC2}"/>
              </a:ext>
            </a:extLst>
          </p:cNvPr>
          <p:cNvSpPr/>
          <p:nvPr/>
        </p:nvSpPr>
        <p:spPr>
          <a:xfrm>
            <a:off x="2875722" y="2340083"/>
            <a:ext cx="3124793" cy="122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Elipse 4">
            <a:extLst>
              <a:ext uri="{FF2B5EF4-FFF2-40B4-BE49-F238E27FC236}">
                <a16:creationId xmlns="" xmlns:a16="http://schemas.microsoft.com/office/drawing/2014/main" id="{55F113E9-8844-4949-996B-6A5FF983566C}"/>
              </a:ext>
            </a:extLst>
          </p:cNvPr>
          <p:cNvSpPr/>
          <p:nvPr/>
        </p:nvSpPr>
        <p:spPr>
          <a:xfrm>
            <a:off x="755703" y="1355515"/>
            <a:ext cx="2774559" cy="261936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solidFill>
                  <a:schemeClr val="tx1"/>
                </a:solidFill>
              </a:rPr>
              <a:t>Trabajadores de las empresas constructoras provincia de Pichincha, cantón Quito</a:t>
            </a:r>
            <a:endParaRPr lang="es-ES" dirty="0">
              <a:solidFill>
                <a:schemeClr val="tx1"/>
              </a:solidFill>
            </a:endParaRPr>
          </a:p>
        </p:txBody>
      </p:sp>
      <p:sp>
        <p:nvSpPr>
          <p:cNvPr id="8" name="Globo: flecha izquierda 7">
            <a:extLst>
              <a:ext uri="{FF2B5EF4-FFF2-40B4-BE49-F238E27FC236}">
                <a16:creationId xmlns="" xmlns:a16="http://schemas.microsoft.com/office/drawing/2014/main" id="{119D9B84-F960-4513-A13A-CD6E5FCB9817}"/>
              </a:ext>
            </a:extLst>
          </p:cNvPr>
          <p:cNvSpPr/>
          <p:nvPr/>
        </p:nvSpPr>
        <p:spPr>
          <a:xfrm>
            <a:off x="4064135" y="1860712"/>
            <a:ext cx="3124793" cy="1648212"/>
          </a:xfrm>
          <a:prstGeom prst="leftArrowCallou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solidFill>
                  <a:schemeClr val="tx1"/>
                </a:solidFill>
              </a:rPr>
              <a:t>código CIIU F4100.10</a:t>
            </a:r>
          </a:p>
        </p:txBody>
      </p:sp>
      <p:sp>
        <p:nvSpPr>
          <p:cNvPr id="9" name="Elipse 8">
            <a:extLst>
              <a:ext uri="{FF2B5EF4-FFF2-40B4-BE49-F238E27FC236}">
                <a16:creationId xmlns="" xmlns:a16="http://schemas.microsoft.com/office/drawing/2014/main" id="{FFBFCF41-5497-4573-AA54-B5E7AC05B179}"/>
              </a:ext>
            </a:extLst>
          </p:cNvPr>
          <p:cNvSpPr/>
          <p:nvPr/>
        </p:nvSpPr>
        <p:spPr>
          <a:xfrm>
            <a:off x="7921667" y="1472308"/>
            <a:ext cx="2791327" cy="2502569"/>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sz="1800" dirty="0">
                <a:effectLst/>
                <a:latin typeface="Arial" panose="020B0604020202020204" pitchFamily="34" charset="0"/>
                <a:ea typeface="Calibri" panose="020F0502020204030204" pitchFamily="34" charset="0"/>
              </a:rPr>
              <a:t>197 trabajadores operarios de las empresas constructoras de la provincia de Pichincha, cantón Quito</a:t>
            </a:r>
            <a:endParaRPr lang="es-ES" dirty="0">
              <a:solidFill>
                <a:schemeClr val="tx1"/>
              </a:solidFill>
            </a:endParaRPr>
          </a:p>
        </p:txBody>
      </p:sp>
      <p:sp>
        <p:nvSpPr>
          <p:cNvPr id="10" name="Rectángulo redondeado 9"/>
          <p:cNvSpPr/>
          <p:nvPr/>
        </p:nvSpPr>
        <p:spPr>
          <a:xfrm>
            <a:off x="1593273" y="4724399"/>
            <a:ext cx="9518071" cy="123352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latin typeface="Arial" panose="020B0604020202020204" pitchFamily="34" charset="0"/>
                <a:ea typeface="Calibri" panose="020F0502020204030204" pitchFamily="34" charset="0"/>
              </a:rPr>
              <a:t>“Construcción de todo tipo de edificios residenciales: casas familiares individuales, edificios multifamiliares, incluso edificios de alturas elevadas, viviendas para </a:t>
            </a:r>
            <a:r>
              <a:rPr lang="es-EC" dirty="0" err="1">
                <a:latin typeface="Arial" panose="020B0604020202020204" pitchFamily="34" charset="0"/>
                <a:ea typeface="Calibri" panose="020F0502020204030204" pitchFamily="34" charset="0"/>
              </a:rPr>
              <a:t>ancianatos</a:t>
            </a:r>
            <a:r>
              <a:rPr lang="es-EC" dirty="0">
                <a:latin typeface="Arial" panose="020B0604020202020204" pitchFamily="34" charset="0"/>
                <a:ea typeface="Calibri" panose="020F0502020204030204" pitchFamily="34" charset="0"/>
              </a:rPr>
              <a:t>, casas para beneficencia, orfanatos, cárceles, cuarteles, conventos, casas religiosas. Incluye remodelación, renovación o rehabilitación de estructuras </a:t>
            </a:r>
            <a:r>
              <a:rPr lang="es-EC" dirty="0" smtClean="0">
                <a:latin typeface="Arial" panose="020B0604020202020204" pitchFamily="34" charset="0"/>
                <a:ea typeface="Calibri" panose="020F0502020204030204" pitchFamily="34" charset="0"/>
              </a:rPr>
              <a:t>existentes”</a:t>
            </a:r>
            <a:endParaRPr lang="en-US" dirty="0">
              <a:solidFill>
                <a:schemeClr val="tx1"/>
              </a:solidFill>
            </a:endParaRPr>
          </a:p>
        </p:txBody>
      </p:sp>
    </p:spTree>
    <p:extLst>
      <p:ext uri="{BB962C8B-B14F-4D97-AF65-F5344CB8AC3E}">
        <p14:creationId xmlns:p14="http://schemas.microsoft.com/office/powerpoint/2010/main" val="3492613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804A4A65-DF73-4428-9270-BBF643D86590}"/>
              </a:ext>
            </a:extLst>
          </p:cNvPr>
          <p:cNvPicPr>
            <a:picLocks noChangeAspect="1"/>
          </p:cNvPicPr>
          <p:nvPr/>
        </p:nvPicPr>
        <p:blipFill>
          <a:blip r:embed="rId3"/>
          <a:stretch>
            <a:fillRect/>
          </a:stretch>
        </p:blipFill>
        <p:spPr>
          <a:xfrm>
            <a:off x="-1" y="-3148"/>
            <a:ext cx="11856091" cy="795765"/>
          </a:xfrm>
          <a:prstGeom prst="rect">
            <a:avLst/>
          </a:prstGeom>
        </p:spPr>
      </p:pic>
      <p:sp>
        <p:nvSpPr>
          <p:cNvPr id="10" name="Título 9">
            <a:extLst>
              <a:ext uri="{FF2B5EF4-FFF2-40B4-BE49-F238E27FC236}">
                <a16:creationId xmlns="" xmlns:a16="http://schemas.microsoft.com/office/drawing/2014/main" id="{24FAFA63-EF73-4268-8107-6CD20923D700}"/>
              </a:ext>
            </a:extLst>
          </p:cNvPr>
          <p:cNvSpPr>
            <a:spLocks noGrp="1"/>
          </p:cNvSpPr>
          <p:nvPr>
            <p:ph type="title"/>
          </p:nvPr>
        </p:nvSpPr>
        <p:spPr>
          <a:xfrm>
            <a:off x="3323693" y="109375"/>
            <a:ext cx="11174186" cy="590931"/>
          </a:xfrm>
        </p:spPr>
        <p:txBody>
          <a:bodyPr rtlCol="0"/>
          <a:lstStyle/>
          <a:p>
            <a:pPr rtl="0"/>
            <a:r>
              <a:rPr lang="es-ES"/>
              <a:t>Análisis de los resultados</a:t>
            </a:r>
          </a:p>
        </p:txBody>
      </p:sp>
      <p:sp>
        <p:nvSpPr>
          <p:cNvPr id="16" name="Rectángulo 15" descr="Bloque de fondo de número de diapositiva">
            <a:extLst>
              <a:ext uri="{FF2B5EF4-FFF2-40B4-BE49-F238E27FC236}">
                <a16:creationId xmlns="" xmlns:a16="http://schemas.microsoft.com/office/drawing/2014/main" id="{D3750308-31E9-4CED-9B14-C40777BB9B43}"/>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8" name="Marcador de número de diapositiva 5">
            <a:extLst>
              <a:ext uri="{FF2B5EF4-FFF2-40B4-BE49-F238E27FC236}">
                <a16:creationId xmlns="" xmlns:a16="http://schemas.microsoft.com/office/drawing/2014/main" id="{615D53B0-9146-4140-9045-737B3019F778}"/>
              </a:ext>
            </a:extLst>
          </p:cNvPr>
          <p:cNvSpPr txBox="1">
            <a:spLocks/>
          </p:cNvSpPr>
          <p:nvPr/>
        </p:nvSpPr>
        <p:spPr>
          <a:xfrm>
            <a:off x="11856091" y="427492"/>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16</a:t>
            </a:fld>
            <a:endParaRPr lang="es-ES" b="1">
              <a:solidFill>
                <a:schemeClr val="bg1"/>
              </a:solidFill>
            </a:endParaRPr>
          </a:p>
        </p:txBody>
      </p:sp>
      <p:sp>
        <p:nvSpPr>
          <p:cNvPr id="19" name="Rectángulo 18">
            <a:extLst>
              <a:ext uri="{FF2B5EF4-FFF2-40B4-BE49-F238E27FC236}">
                <a16:creationId xmlns="" xmlns:a16="http://schemas.microsoft.com/office/drawing/2014/main" id="{695D5F45-E0D8-40AE-B9C3-04B590B25D81}"/>
              </a:ext>
            </a:extLst>
          </p:cNvPr>
          <p:cNvSpPr/>
          <p:nvPr/>
        </p:nvSpPr>
        <p:spPr>
          <a:xfrm>
            <a:off x="11171583" y="6121677"/>
            <a:ext cx="834887" cy="736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Rectángulo 27">
            <a:extLst>
              <a:ext uri="{FF2B5EF4-FFF2-40B4-BE49-F238E27FC236}">
                <a16:creationId xmlns="" xmlns:a16="http://schemas.microsoft.com/office/drawing/2014/main" id="{9F1AFEE3-1E6E-4C3A-8C62-D5C87FF73897}"/>
              </a:ext>
            </a:extLst>
          </p:cNvPr>
          <p:cNvSpPr/>
          <p:nvPr/>
        </p:nvSpPr>
        <p:spPr>
          <a:xfrm>
            <a:off x="400051" y="-3148"/>
            <a:ext cx="1237976" cy="12798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CuadroTexto 5">
            <a:extLst>
              <a:ext uri="{FF2B5EF4-FFF2-40B4-BE49-F238E27FC236}">
                <a16:creationId xmlns="" xmlns:a16="http://schemas.microsoft.com/office/drawing/2014/main" id="{A7C30747-6C30-4D4A-A17A-D5B38A2D44BA}"/>
              </a:ext>
            </a:extLst>
          </p:cNvPr>
          <p:cNvSpPr txBox="1"/>
          <p:nvPr/>
        </p:nvSpPr>
        <p:spPr>
          <a:xfrm>
            <a:off x="335910" y="651684"/>
            <a:ext cx="7635742" cy="369332"/>
          </a:xfrm>
          <a:prstGeom prst="rect">
            <a:avLst/>
          </a:prstGeom>
          <a:noFill/>
        </p:spPr>
        <p:txBody>
          <a:bodyPr wrap="square">
            <a:spAutoFit/>
          </a:bodyPr>
          <a:lstStyle/>
          <a:p>
            <a:pPr rtl="0"/>
            <a:r>
              <a:rPr lang="es-ES" i="1"/>
              <a:t>Datos generales</a:t>
            </a:r>
          </a:p>
        </p:txBody>
      </p:sp>
      <p:graphicFrame>
        <p:nvGraphicFramePr>
          <p:cNvPr id="12" name="Gráfico 11"/>
          <p:cNvGraphicFramePr/>
          <p:nvPr>
            <p:extLst>
              <p:ext uri="{D42A27DB-BD31-4B8C-83A1-F6EECF244321}">
                <p14:modId xmlns:p14="http://schemas.microsoft.com/office/powerpoint/2010/main" val="2627033166"/>
              </p:ext>
            </p:extLst>
          </p:nvPr>
        </p:nvGraphicFramePr>
        <p:xfrm>
          <a:off x="400051" y="2892245"/>
          <a:ext cx="5695949" cy="36324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p:cNvGraphicFramePr/>
          <p:nvPr>
            <p:extLst>
              <p:ext uri="{D42A27DB-BD31-4B8C-83A1-F6EECF244321}">
                <p14:modId xmlns:p14="http://schemas.microsoft.com/office/powerpoint/2010/main" val="2411472939"/>
              </p:ext>
            </p:extLst>
          </p:nvPr>
        </p:nvGraphicFramePr>
        <p:xfrm>
          <a:off x="6096001" y="1316254"/>
          <a:ext cx="5493026" cy="339222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ángulo: esquinas redondeadas 1">
            <a:extLst>
              <a:ext uri="{FF2B5EF4-FFF2-40B4-BE49-F238E27FC236}">
                <a16:creationId xmlns="" xmlns:a16="http://schemas.microsoft.com/office/drawing/2014/main" id="{DA7A2F7E-2C6E-4AB4-A018-431B4308D906}"/>
              </a:ext>
            </a:extLst>
          </p:cNvPr>
          <p:cNvSpPr/>
          <p:nvPr/>
        </p:nvSpPr>
        <p:spPr>
          <a:xfrm>
            <a:off x="1446663" y="1316254"/>
            <a:ext cx="3070746" cy="96004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solidFill>
                  <a:schemeClr val="tx1"/>
                </a:solidFill>
              </a:rPr>
              <a:t>El 100% de los trabajadores son hombres</a:t>
            </a:r>
            <a:endParaRPr lang="es-ES" dirty="0">
              <a:solidFill>
                <a:schemeClr val="tx1"/>
              </a:solidFill>
            </a:endParaRPr>
          </a:p>
        </p:txBody>
      </p:sp>
      <p:sp>
        <p:nvSpPr>
          <p:cNvPr id="4" name="CuadroTexto 3"/>
          <p:cNvSpPr txBox="1"/>
          <p:nvPr/>
        </p:nvSpPr>
        <p:spPr>
          <a:xfrm>
            <a:off x="6817461" y="4708476"/>
            <a:ext cx="5206584" cy="276999"/>
          </a:xfrm>
          <a:prstGeom prst="rect">
            <a:avLst/>
          </a:prstGeom>
          <a:noFill/>
        </p:spPr>
        <p:txBody>
          <a:bodyPr wrap="square" rtlCol="0">
            <a:spAutoFit/>
          </a:bodyPr>
          <a:lstStyle/>
          <a:p>
            <a:r>
              <a:rPr lang="es-EC" sz="1200" dirty="0" smtClean="0">
                <a:latin typeface="Arial" panose="020B0604020202020204" pitchFamily="34" charset="0"/>
                <a:cs typeface="Arial" panose="020B0604020202020204" pitchFamily="34" charset="0"/>
              </a:rPr>
              <a:t>Soltero                   Casado             Divorciado                Viudo</a:t>
            </a:r>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031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804A4A65-DF73-4428-9270-BBF643D86590}"/>
              </a:ext>
            </a:extLst>
          </p:cNvPr>
          <p:cNvPicPr>
            <a:picLocks noChangeAspect="1"/>
          </p:cNvPicPr>
          <p:nvPr/>
        </p:nvPicPr>
        <p:blipFill>
          <a:blip r:embed="rId3"/>
          <a:stretch>
            <a:fillRect/>
          </a:stretch>
        </p:blipFill>
        <p:spPr>
          <a:xfrm>
            <a:off x="-1" y="-3148"/>
            <a:ext cx="11856091" cy="795765"/>
          </a:xfrm>
          <a:prstGeom prst="rect">
            <a:avLst/>
          </a:prstGeom>
        </p:spPr>
      </p:pic>
      <p:sp>
        <p:nvSpPr>
          <p:cNvPr id="10" name="Título 9">
            <a:extLst>
              <a:ext uri="{FF2B5EF4-FFF2-40B4-BE49-F238E27FC236}">
                <a16:creationId xmlns="" xmlns:a16="http://schemas.microsoft.com/office/drawing/2014/main" id="{24FAFA63-EF73-4268-8107-6CD20923D700}"/>
              </a:ext>
            </a:extLst>
          </p:cNvPr>
          <p:cNvSpPr>
            <a:spLocks noGrp="1"/>
          </p:cNvSpPr>
          <p:nvPr>
            <p:ph type="title"/>
          </p:nvPr>
        </p:nvSpPr>
        <p:spPr>
          <a:xfrm>
            <a:off x="3323693" y="109375"/>
            <a:ext cx="11174186" cy="590931"/>
          </a:xfrm>
        </p:spPr>
        <p:txBody>
          <a:bodyPr rtlCol="0"/>
          <a:lstStyle/>
          <a:p>
            <a:pPr rtl="0"/>
            <a:r>
              <a:rPr lang="es-ES"/>
              <a:t>Análisis de los resultados</a:t>
            </a:r>
          </a:p>
        </p:txBody>
      </p:sp>
      <p:sp>
        <p:nvSpPr>
          <p:cNvPr id="16" name="Rectángulo 15" descr="Bloque de fondo de número de diapositiva">
            <a:extLst>
              <a:ext uri="{FF2B5EF4-FFF2-40B4-BE49-F238E27FC236}">
                <a16:creationId xmlns="" xmlns:a16="http://schemas.microsoft.com/office/drawing/2014/main" id="{D3750308-31E9-4CED-9B14-C40777BB9B43}"/>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8" name="Marcador de número de diapositiva 5">
            <a:extLst>
              <a:ext uri="{FF2B5EF4-FFF2-40B4-BE49-F238E27FC236}">
                <a16:creationId xmlns="" xmlns:a16="http://schemas.microsoft.com/office/drawing/2014/main" id="{615D53B0-9146-4140-9045-737B3019F778}"/>
              </a:ext>
            </a:extLst>
          </p:cNvPr>
          <p:cNvSpPr txBox="1">
            <a:spLocks/>
          </p:cNvSpPr>
          <p:nvPr/>
        </p:nvSpPr>
        <p:spPr>
          <a:xfrm>
            <a:off x="11856091" y="427492"/>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17</a:t>
            </a:fld>
            <a:endParaRPr lang="es-ES" b="1">
              <a:solidFill>
                <a:schemeClr val="bg1"/>
              </a:solidFill>
            </a:endParaRPr>
          </a:p>
        </p:txBody>
      </p:sp>
      <p:sp>
        <p:nvSpPr>
          <p:cNvPr id="19" name="Rectángulo 18">
            <a:extLst>
              <a:ext uri="{FF2B5EF4-FFF2-40B4-BE49-F238E27FC236}">
                <a16:creationId xmlns="" xmlns:a16="http://schemas.microsoft.com/office/drawing/2014/main" id="{695D5F45-E0D8-40AE-B9C3-04B590B25D81}"/>
              </a:ext>
            </a:extLst>
          </p:cNvPr>
          <p:cNvSpPr/>
          <p:nvPr/>
        </p:nvSpPr>
        <p:spPr>
          <a:xfrm>
            <a:off x="11171583" y="6121677"/>
            <a:ext cx="834887" cy="736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Rectángulo 27">
            <a:extLst>
              <a:ext uri="{FF2B5EF4-FFF2-40B4-BE49-F238E27FC236}">
                <a16:creationId xmlns="" xmlns:a16="http://schemas.microsoft.com/office/drawing/2014/main" id="{9F1AFEE3-1E6E-4C3A-8C62-D5C87FF73897}"/>
              </a:ext>
            </a:extLst>
          </p:cNvPr>
          <p:cNvSpPr/>
          <p:nvPr/>
        </p:nvSpPr>
        <p:spPr>
          <a:xfrm>
            <a:off x="400051" y="-3148"/>
            <a:ext cx="1237976" cy="12798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CuadroTexto 5">
            <a:extLst>
              <a:ext uri="{FF2B5EF4-FFF2-40B4-BE49-F238E27FC236}">
                <a16:creationId xmlns="" xmlns:a16="http://schemas.microsoft.com/office/drawing/2014/main" id="{A7C30747-6C30-4D4A-A17A-D5B38A2D44BA}"/>
              </a:ext>
            </a:extLst>
          </p:cNvPr>
          <p:cNvSpPr txBox="1"/>
          <p:nvPr/>
        </p:nvSpPr>
        <p:spPr>
          <a:xfrm>
            <a:off x="335910" y="651684"/>
            <a:ext cx="7635742" cy="369332"/>
          </a:xfrm>
          <a:prstGeom prst="rect">
            <a:avLst/>
          </a:prstGeom>
          <a:noFill/>
        </p:spPr>
        <p:txBody>
          <a:bodyPr wrap="square">
            <a:spAutoFit/>
          </a:bodyPr>
          <a:lstStyle/>
          <a:p>
            <a:pPr rtl="0"/>
            <a:r>
              <a:rPr lang="es-ES" i="1"/>
              <a:t>Datos generales</a:t>
            </a:r>
          </a:p>
        </p:txBody>
      </p:sp>
      <p:graphicFrame>
        <p:nvGraphicFramePr>
          <p:cNvPr id="14" name="Gráfico 13"/>
          <p:cNvGraphicFramePr/>
          <p:nvPr>
            <p:extLst>
              <p:ext uri="{D42A27DB-BD31-4B8C-83A1-F6EECF244321}">
                <p14:modId xmlns:p14="http://schemas.microsoft.com/office/powerpoint/2010/main" val="3783375148"/>
              </p:ext>
            </p:extLst>
          </p:nvPr>
        </p:nvGraphicFramePr>
        <p:xfrm>
          <a:off x="335910" y="1129937"/>
          <a:ext cx="5368854" cy="3651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p:cNvGraphicFramePr/>
          <p:nvPr>
            <p:extLst>
              <p:ext uri="{D42A27DB-BD31-4B8C-83A1-F6EECF244321}">
                <p14:modId xmlns:p14="http://schemas.microsoft.com/office/powerpoint/2010/main" val="3632726337"/>
              </p:ext>
            </p:extLst>
          </p:nvPr>
        </p:nvGraphicFramePr>
        <p:xfrm>
          <a:off x="6096000" y="2497540"/>
          <a:ext cx="6096004" cy="3992298"/>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ángulo redondeado 1"/>
          <p:cNvSpPr/>
          <p:nvPr/>
        </p:nvSpPr>
        <p:spPr>
          <a:xfrm>
            <a:off x="1019039" y="5213445"/>
            <a:ext cx="3780430" cy="10989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solidFill>
                  <a:schemeClr val="tx1"/>
                </a:solidFill>
              </a:rPr>
              <a:t>100 % trabajadores afiliados al IESS</a:t>
            </a:r>
          </a:p>
        </p:txBody>
      </p:sp>
    </p:spTree>
    <p:extLst>
      <p:ext uri="{BB962C8B-B14F-4D97-AF65-F5344CB8AC3E}">
        <p14:creationId xmlns:p14="http://schemas.microsoft.com/office/powerpoint/2010/main" val="3691152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804A4A65-DF73-4428-9270-BBF643D86590}"/>
              </a:ext>
            </a:extLst>
          </p:cNvPr>
          <p:cNvPicPr>
            <a:picLocks noChangeAspect="1"/>
          </p:cNvPicPr>
          <p:nvPr/>
        </p:nvPicPr>
        <p:blipFill>
          <a:blip r:embed="rId3"/>
          <a:stretch>
            <a:fillRect/>
          </a:stretch>
        </p:blipFill>
        <p:spPr>
          <a:xfrm>
            <a:off x="-1" y="-3148"/>
            <a:ext cx="11856091" cy="795765"/>
          </a:xfrm>
          <a:prstGeom prst="rect">
            <a:avLst/>
          </a:prstGeom>
        </p:spPr>
      </p:pic>
      <p:sp>
        <p:nvSpPr>
          <p:cNvPr id="10" name="Título 9">
            <a:extLst>
              <a:ext uri="{FF2B5EF4-FFF2-40B4-BE49-F238E27FC236}">
                <a16:creationId xmlns="" xmlns:a16="http://schemas.microsoft.com/office/drawing/2014/main" id="{24FAFA63-EF73-4268-8107-6CD20923D700}"/>
              </a:ext>
            </a:extLst>
          </p:cNvPr>
          <p:cNvSpPr>
            <a:spLocks noGrp="1"/>
          </p:cNvSpPr>
          <p:nvPr>
            <p:ph type="title"/>
          </p:nvPr>
        </p:nvSpPr>
        <p:spPr>
          <a:xfrm>
            <a:off x="3323693" y="109375"/>
            <a:ext cx="11174186" cy="590931"/>
          </a:xfrm>
        </p:spPr>
        <p:txBody>
          <a:bodyPr rtlCol="0"/>
          <a:lstStyle/>
          <a:p>
            <a:pPr rtl="0"/>
            <a:r>
              <a:rPr lang="es-ES"/>
              <a:t>Análisis de los resultados</a:t>
            </a:r>
          </a:p>
        </p:txBody>
      </p:sp>
      <p:sp>
        <p:nvSpPr>
          <p:cNvPr id="16" name="Rectángulo 15" descr="Bloque de fondo de número de diapositiva">
            <a:extLst>
              <a:ext uri="{FF2B5EF4-FFF2-40B4-BE49-F238E27FC236}">
                <a16:creationId xmlns="" xmlns:a16="http://schemas.microsoft.com/office/drawing/2014/main" id="{D3750308-31E9-4CED-9B14-C40777BB9B43}"/>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8" name="Marcador de número de diapositiva 5">
            <a:extLst>
              <a:ext uri="{FF2B5EF4-FFF2-40B4-BE49-F238E27FC236}">
                <a16:creationId xmlns="" xmlns:a16="http://schemas.microsoft.com/office/drawing/2014/main" id="{615D53B0-9146-4140-9045-737B3019F778}"/>
              </a:ext>
            </a:extLst>
          </p:cNvPr>
          <p:cNvSpPr txBox="1">
            <a:spLocks/>
          </p:cNvSpPr>
          <p:nvPr/>
        </p:nvSpPr>
        <p:spPr>
          <a:xfrm>
            <a:off x="11856091" y="427492"/>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18</a:t>
            </a:fld>
            <a:endParaRPr lang="es-ES" b="1">
              <a:solidFill>
                <a:schemeClr val="bg1"/>
              </a:solidFill>
            </a:endParaRPr>
          </a:p>
        </p:txBody>
      </p:sp>
      <p:sp>
        <p:nvSpPr>
          <p:cNvPr id="19" name="Rectángulo 18">
            <a:extLst>
              <a:ext uri="{FF2B5EF4-FFF2-40B4-BE49-F238E27FC236}">
                <a16:creationId xmlns="" xmlns:a16="http://schemas.microsoft.com/office/drawing/2014/main" id="{695D5F45-E0D8-40AE-B9C3-04B590B25D81}"/>
              </a:ext>
            </a:extLst>
          </p:cNvPr>
          <p:cNvSpPr/>
          <p:nvPr/>
        </p:nvSpPr>
        <p:spPr>
          <a:xfrm>
            <a:off x="11171583" y="6121677"/>
            <a:ext cx="834887" cy="736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Rectángulo 27">
            <a:extLst>
              <a:ext uri="{FF2B5EF4-FFF2-40B4-BE49-F238E27FC236}">
                <a16:creationId xmlns="" xmlns:a16="http://schemas.microsoft.com/office/drawing/2014/main" id="{9F1AFEE3-1E6E-4C3A-8C62-D5C87FF73897}"/>
              </a:ext>
            </a:extLst>
          </p:cNvPr>
          <p:cNvSpPr/>
          <p:nvPr/>
        </p:nvSpPr>
        <p:spPr>
          <a:xfrm>
            <a:off x="400051" y="-3148"/>
            <a:ext cx="1237976" cy="12798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CuadroTexto 5">
            <a:extLst>
              <a:ext uri="{FF2B5EF4-FFF2-40B4-BE49-F238E27FC236}">
                <a16:creationId xmlns="" xmlns:a16="http://schemas.microsoft.com/office/drawing/2014/main" id="{A7C30747-6C30-4D4A-A17A-D5B38A2D44BA}"/>
              </a:ext>
            </a:extLst>
          </p:cNvPr>
          <p:cNvSpPr txBox="1"/>
          <p:nvPr/>
        </p:nvSpPr>
        <p:spPr>
          <a:xfrm>
            <a:off x="335910" y="651684"/>
            <a:ext cx="7635742" cy="369332"/>
          </a:xfrm>
          <a:prstGeom prst="rect">
            <a:avLst/>
          </a:prstGeom>
          <a:noFill/>
        </p:spPr>
        <p:txBody>
          <a:bodyPr wrap="square">
            <a:spAutoFit/>
          </a:bodyPr>
          <a:lstStyle/>
          <a:p>
            <a:pPr rtl="0"/>
            <a:r>
              <a:rPr lang="es-EC" i="1" dirty="0"/>
              <a:t>Dimensiones </a:t>
            </a:r>
            <a:endParaRPr lang="es-ES" i="1" dirty="0"/>
          </a:p>
        </p:txBody>
      </p:sp>
      <p:graphicFrame>
        <p:nvGraphicFramePr>
          <p:cNvPr id="12" name="Gráfico 11">
            <a:extLst>
              <a:ext uri="{FF2B5EF4-FFF2-40B4-BE49-F238E27FC236}">
                <a16:creationId xmlns="" xmlns:a16="http://schemas.microsoft.com/office/drawing/2014/main" id="{1E9A4310-F7BE-49B4-80C8-E935E6D65DF3}"/>
              </a:ext>
            </a:extLst>
          </p:cNvPr>
          <p:cNvGraphicFramePr/>
          <p:nvPr>
            <p:extLst>
              <p:ext uri="{D42A27DB-BD31-4B8C-83A1-F6EECF244321}">
                <p14:modId xmlns:p14="http://schemas.microsoft.com/office/powerpoint/2010/main" val="31544209"/>
              </p:ext>
            </p:extLst>
          </p:nvPr>
        </p:nvGraphicFramePr>
        <p:xfrm>
          <a:off x="251144" y="1021016"/>
          <a:ext cx="5676900" cy="32265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 xmlns:a16="http://schemas.microsoft.com/office/drawing/2014/main" id="{A8FF107F-3F5E-47EB-AB0E-71F6253F7856}"/>
              </a:ext>
            </a:extLst>
          </p:cNvPr>
          <p:cNvGraphicFramePr/>
          <p:nvPr>
            <p:extLst>
              <p:ext uri="{D42A27DB-BD31-4B8C-83A1-F6EECF244321}">
                <p14:modId xmlns:p14="http://schemas.microsoft.com/office/powerpoint/2010/main" val="963898598"/>
              </p:ext>
            </p:extLst>
          </p:nvPr>
        </p:nvGraphicFramePr>
        <p:xfrm>
          <a:off x="5722374" y="2035278"/>
          <a:ext cx="6133716" cy="3569657"/>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ángulo 1"/>
          <p:cNvSpPr/>
          <p:nvPr/>
        </p:nvSpPr>
        <p:spPr>
          <a:xfrm>
            <a:off x="133157" y="6305172"/>
            <a:ext cx="4645321" cy="369332"/>
          </a:xfrm>
          <a:prstGeom prst="rect">
            <a:avLst/>
          </a:prstGeom>
        </p:spPr>
        <p:txBody>
          <a:bodyPr wrap="square">
            <a:spAutoFit/>
          </a:bodyPr>
          <a:lstStyle/>
          <a:p>
            <a:pPr lvl="0">
              <a:defRPr/>
            </a:pPr>
            <a:r>
              <a:rPr lang="es-EC" dirty="0"/>
              <a:t>Alto (1-2) Medio (2,01-3,5) Bajo ( 3,51-5)</a:t>
            </a:r>
          </a:p>
        </p:txBody>
      </p:sp>
    </p:spTree>
    <p:extLst>
      <p:ext uri="{BB962C8B-B14F-4D97-AF65-F5344CB8AC3E}">
        <p14:creationId xmlns:p14="http://schemas.microsoft.com/office/powerpoint/2010/main" val="735324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804A4A65-DF73-4428-9270-BBF643D86590}"/>
              </a:ext>
            </a:extLst>
          </p:cNvPr>
          <p:cNvPicPr>
            <a:picLocks noChangeAspect="1"/>
          </p:cNvPicPr>
          <p:nvPr/>
        </p:nvPicPr>
        <p:blipFill>
          <a:blip r:embed="rId3"/>
          <a:stretch>
            <a:fillRect/>
          </a:stretch>
        </p:blipFill>
        <p:spPr>
          <a:xfrm>
            <a:off x="-1" y="-3148"/>
            <a:ext cx="11856091" cy="795765"/>
          </a:xfrm>
          <a:prstGeom prst="rect">
            <a:avLst/>
          </a:prstGeom>
        </p:spPr>
      </p:pic>
      <p:sp>
        <p:nvSpPr>
          <p:cNvPr id="10" name="Título 9">
            <a:extLst>
              <a:ext uri="{FF2B5EF4-FFF2-40B4-BE49-F238E27FC236}">
                <a16:creationId xmlns="" xmlns:a16="http://schemas.microsoft.com/office/drawing/2014/main" id="{24FAFA63-EF73-4268-8107-6CD20923D700}"/>
              </a:ext>
            </a:extLst>
          </p:cNvPr>
          <p:cNvSpPr>
            <a:spLocks noGrp="1"/>
          </p:cNvSpPr>
          <p:nvPr>
            <p:ph type="title"/>
          </p:nvPr>
        </p:nvSpPr>
        <p:spPr>
          <a:xfrm>
            <a:off x="3323693" y="109375"/>
            <a:ext cx="11174186" cy="590931"/>
          </a:xfrm>
        </p:spPr>
        <p:txBody>
          <a:bodyPr rtlCol="0"/>
          <a:lstStyle/>
          <a:p>
            <a:pPr rtl="0"/>
            <a:r>
              <a:rPr lang="es-ES"/>
              <a:t>Análisis de los resultados</a:t>
            </a:r>
          </a:p>
        </p:txBody>
      </p:sp>
      <p:sp>
        <p:nvSpPr>
          <p:cNvPr id="16" name="Rectángulo 15" descr="Bloque de fondo de número de diapositiva">
            <a:extLst>
              <a:ext uri="{FF2B5EF4-FFF2-40B4-BE49-F238E27FC236}">
                <a16:creationId xmlns="" xmlns:a16="http://schemas.microsoft.com/office/drawing/2014/main" id="{D3750308-31E9-4CED-9B14-C40777BB9B43}"/>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8" name="Marcador de número de diapositiva 5">
            <a:extLst>
              <a:ext uri="{FF2B5EF4-FFF2-40B4-BE49-F238E27FC236}">
                <a16:creationId xmlns="" xmlns:a16="http://schemas.microsoft.com/office/drawing/2014/main" id="{615D53B0-9146-4140-9045-737B3019F778}"/>
              </a:ext>
            </a:extLst>
          </p:cNvPr>
          <p:cNvSpPr txBox="1">
            <a:spLocks/>
          </p:cNvSpPr>
          <p:nvPr/>
        </p:nvSpPr>
        <p:spPr>
          <a:xfrm>
            <a:off x="11856091" y="427492"/>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19</a:t>
            </a:fld>
            <a:endParaRPr lang="es-ES" b="1">
              <a:solidFill>
                <a:schemeClr val="bg1"/>
              </a:solidFill>
            </a:endParaRPr>
          </a:p>
        </p:txBody>
      </p:sp>
      <p:sp>
        <p:nvSpPr>
          <p:cNvPr id="19" name="Rectángulo 18">
            <a:extLst>
              <a:ext uri="{FF2B5EF4-FFF2-40B4-BE49-F238E27FC236}">
                <a16:creationId xmlns="" xmlns:a16="http://schemas.microsoft.com/office/drawing/2014/main" id="{695D5F45-E0D8-40AE-B9C3-04B590B25D81}"/>
              </a:ext>
            </a:extLst>
          </p:cNvPr>
          <p:cNvSpPr/>
          <p:nvPr/>
        </p:nvSpPr>
        <p:spPr>
          <a:xfrm>
            <a:off x="11171583" y="6121677"/>
            <a:ext cx="834887" cy="736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Rectángulo 27">
            <a:extLst>
              <a:ext uri="{FF2B5EF4-FFF2-40B4-BE49-F238E27FC236}">
                <a16:creationId xmlns="" xmlns:a16="http://schemas.microsoft.com/office/drawing/2014/main" id="{9F1AFEE3-1E6E-4C3A-8C62-D5C87FF73897}"/>
              </a:ext>
            </a:extLst>
          </p:cNvPr>
          <p:cNvSpPr/>
          <p:nvPr/>
        </p:nvSpPr>
        <p:spPr>
          <a:xfrm>
            <a:off x="400051" y="-3148"/>
            <a:ext cx="1237976" cy="12798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CuadroTexto 5">
            <a:extLst>
              <a:ext uri="{FF2B5EF4-FFF2-40B4-BE49-F238E27FC236}">
                <a16:creationId xmlns="" xmlns:a16="http://schemas.microsoft.com/office/drawing/2014/main" id="{A7C30747-6C30-4D4A-A17A-D5B38A2D44BA}"/>
              </a:ext>
            </a:extLst>
          </p:cNvPr>
          <p:cNvSpPr txBox="1"/>
          <p:nvPr/>
        </p:nvSpPr>
        <p:spPr>
          <a:xfrm>
            <a:off x="335910" y="651684"/>
            <a:ext cx="7635742" cy="369332"/>
          </a:xfrm>
          <a:prstGeom prst="rect">
            <a:avLst/>
          </a:prstGeom>
          <a:noFill/>
        </p:spPr>
        <p:txBody>
          <a:bodyPr wrap="square">
            <a:spAutoFit/>
          </a:bodyPr>
          <a:lstStyle/>
          <a:p>
            <a:pPr rtl="0"/>
            <a:r>
              <a:rPr lang="es-EC" i="1" dirty="0"/>
              <a:t>Dimensiones </a:t>
            </a:r>
            <a:endParaRPr lang="es-ES" i="1" dirty="0"/>
          </a:p>
        </p:txBody>
      </p:sp>
      <p:graphicFrame>
        <p:nvGraphicFramePr>
          <p:cNvPr id="13" name="Gráfico 12">
            <a:extLst>
              <a:ext uri="{FF2B5EF4-FFF2-40B4-BE49-F238E27FC236}">
                <a16:creationId xmlns="" xmlns:a16="http://schemas.microsoft.com/office/drawing/2014/main" id="{40598737-8754-4585-AD59-C754673E398A}"/>
              </a:ext>
            </a:extLst>
          </p:cNvPr>
          <p:cNvGraphicFramePr/>
          <p:nvPr>
            <p:extLst>
              <p:ext uri="{D42A27DB-BD31-4B8C-83A1-F6EECF244321}">
                <p14:modId xmlns:p14="http://schemas.microsoft.com/office/powerpoint/2010/main" val="1288436974"/>
              </p:ext>
            </p:extLst>
          </p:nvPr>
        </p:nvGraphicFramePr>
        <p:xfrm>
          <a:off x="226729" y="1242615"/>
          <a:ext cx="5628382" cy="30934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 xmlns:a16="http://schemas.microsoft.com/office/drawing/2014/main" id="{AB36E164-0AD3-4E9C-A574-759356F9E929}"/>
              </a:ext>
            </a:extLst>
          </p:cNvPr>
          <p:cNvGraphicFramePr/>
          <p:nvPr>
            <p:extLst>
              <p:ext uri="{D42A27DB-BD31-4B8C-83A1-F6EECF244321}">
                <p14:modId xmlns:p14="http://schemas.microsoft.com/office/powerpoint/2010/main" val="1350528805"/>
              </p:ext>
            </p:extLst>
          </p:nvPr>
        </p:nvGraphicFramePr>
        <p:xfrm>
          <a:off x="5855111" y="2660759"/>
          <a:ext cx="6192709" cy="3689317"/>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ángulo 1"/>
          <p:cNvSpPr/>
          <p:nvPr/>
        </p:nvSpPr>
        <p:spPr>
          <a:xfrm>
            <a:off x="0" y="6350076"/>
            <a:ext cx="4565673" cy="369332"/>
          </a:xfrm>
          <a:prstGeom prst="rect">
            <a:avLst/>
          </a:prstGeom>
        </p:spPr>
        <p:txBody>
          <a:bodyPr wrap="none">
            <a:spAutoFit/>
          </a:bodyPr>
          <a:lstStyle/>
          <a:p>
            <a:pPr lvl="0">
              <a:defRPr/>
            </a:pPr>
            <a:r>
              <a:rPr lang="es-EC" dirty="0"/>
              <a:t>Alto (1-2) Medio (2,01-3,5) Bajo ( 3,51-5)</a:t>
            </a:r>
          </a:p>
        </p:txBody>
      </p:sp>
    </p:spTree>
    <p:extLst>
      <p:ext uri="{BB962C8B-B14F-4D97-AF65-F5344CB8AC3E}">
        <p14:creationId xmlns:p14="http://schemas.microsoft.com/office/powerpoint/2010/main" val="1336762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C" sz="4000" dirty="0">
                <a:latin typeface="Arial" panose="020B0604020202020204" pitchFamily="34" charset="0"/>
                <a:cs typeface="Arial" panose="020B0604020202020204" pitchFamily="34" charset="0"/>
              </a:rPr>
              <a:t>CONTENIDO</a:t>
            </a:r>
            <a:endParaRPr lang="es-ES" sz="4000" dirty="0">
              <a:latin typeface="Arial" panose="020B0604020202020204" pitchFamily="34" charset="0"/>
              <a:cs typeface="Arial" panose="020B0604020202020204" pitchFamily="34" charset="0"/>
            </a:endParaRPr>
          </a:p>
        </p:txBody>
      </p:sp>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1584"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0415" y="254406"/>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251790"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3" name="Marcador de posición de imagen 10">
            <a:extLst>
              <a:ext uri="{FF2B5EF4-FFF2-40B4-BE49-F238E27FC236}">
                <a16:creationId xmlns="" xmlns:a16="http://schemas.microsoft.com/office/drawing/2014/main" id="{C1F57185-0DBC-4514-BDDC-BBFEB467EFFD}"/>
              </a:ext>
            </a:extLst>
          </p:cNvPr>
          <p:cNvPicPr>
            <a:picLocks noGrp="1" noChangeAspect="1"/>
          </p:cNvPicPr>
          <p:nvPr>
            <p:ph type="pic" sz="quarter" idx="13"/>
          </p:nvPr>
        </p:nvPicPr>
        <p:blipFill rotWithShape="1">
          <a:blip r:embed="rId3"/>
          <a:srcRect r="761" b="-626"/>
          <a:stretch/>
        </p:blipFill>
        <p:spPr>
          <a:xfrm>
            <a:off x="46382" y="6215270"/>
            <a:ext cx="12145618" cy="642729"/>
          </a:xfrm>
          <a:ln w="28575">
            <a:solidFill>
              <a:schemeClr val="bg2">
                <a:lumMod val="75000"/>
              </a:schemeClr>
            </a:solidFill>
          </a:ln>
        </p:spPr>
      </p:pic>
      <p:sp>
        <p:nvSpPr>
          <p:cNvPr id="9" name="CuadroTexto 8">
            <a:extLst>
              <a:ext uri="{FF2B5EF4-FFF2-40B4-BE49-F238E27FC236}">
                <a16:creationId xmlns="" xmlns:a16="http://schemas.microsoft.com/office/drawing/2014/main" id="{400886E7-2622-412E-A5A4-C33A9BE854BA}"/>
              </a:ext>
            </a:extLst>
          </p:cNvPr>
          <p:cNvSpPr txBox="1"/>
          <p:nvPr/>
        </p:nvSpPr>
        <p:spPr>
          <a:xfrm>
            <a:off x="1731893" y="1001252"/>
            <a:ext cx="9666514" cy="8586966"/>
          </a:xfrm>
          <a:prstGeom prst="rect">
            <a:avLst/>
          </a:prstGeom>
          <a:noFill/>
        </p:spPr>
        <p:txBody>
          <a:bodyPr wrap="square" rtlCol="0">
            <a:spAutoFit/>
          </a:bodyPr>
          <a:lstStyle/>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Problema de investigación </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Variables</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Objetivos</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Hipotesis</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Marco teórico</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Marco referencial</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Metodología</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Instrumento de recolección de datos</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Muestra</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Análisis de datos </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Resultados</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Conclusiones</a:t>
            </a:r>
          </a:p>
          <a:p>
            <a:pPr marL="342900" indent="-342900">
              <a:buFont typeface="Arial" panose="020B0604020202020204" pitchFamily="34" charset="0"/>
              <a:buChar char="•"/>
            </a:pPr>
            <a:r>
              <a:rPr lang="es-EC" sz="2400" dirty="0">
                <a:latin typeface="Arial" panose="020B0604020202020204" pitchFamily="34" charset="0"/>
                <a:cs typeface="Arial" panose="020B0604020202020204" pitchFamily="34" charset="0"/>
              </a:rPr>
              <a:t>Recomendaciones </a:t>
            </a:r>
          </a:p>
          <a:p>
            <a:r>
              <a:rPr lang="es-EC"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412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804A4A65-DF73-4428-9270-BBF643D86590}"/>
              </a:ext>
            </a:extLst>
          </p:cNvPr>
          <p:cNvPicPr>
            <a:picLocks noChangeAspect="1"/>
          </p:cNvPicPr>
          <p:nvPr/>
        </p:nvPicPr>
        <p:blipFill>
          <a:blip r:embed="rId3"/>
          <a:stretch>
            <a:fillRect/>
          </a:stretch>
        </p:blipFill>
        <p:spPr>
          <a:xfrm>
            <a:off x="-1" y="-3148"/>
            <a:ext cx="11856091" cy="795765"/>
          </a:xfrm>
          <a:prstGeom prst="rect">
            <a:avLst/>
          </a:prstGeom>
        </p:spPr>
      </p:pic>
      <p:sp>
        <p:nvSpPr>
          <p:cNvPr id="10" name="Título 9">
            <a:extLst>
              <a:ext uri="{FF2B5EF4-FFF2-40B4-BE49-F238E27FC236}">
                <a16:creationId xmlns="" xmlns:a16="http://schemas.microsoft.com/office/drawing/2014/main" id="{24FAFA63-EF73-4268-8107-6CD20923D700}"/>
              </a:ext>
            </a:extLst>
          </p:cNvPr>
          <p:cNvSpPr>
            <a:spLocks noGrp="1"/>
          </p:cNvSpPr>
          <p:nvPr>
            <p:ph type="title"/>
          </p:nvPr>
        </p:nvSpPr>
        <p:spPr>
          <a:xfrm>
            <a:off x="3323693" y="109375"/>
            <a:ext cx="11174186" cy="590931"/>
          </a:xfrm>
        </p:spPr>
        <p:txBody>
          <a:bodyPr rtlCol="0"/>
          <a:lstStyle/>
          <a:p>
            <a:pPr rtl="0"/>
            <a:r>
              <a:rPr lang="es-ES"/>
              <a:t>Análisis de los resultados</a:t>
            </a:r>
          </a:p>
        </p:txBody>
      </p:sp>
      <p:sp>
        <p:nvSpPr>
          <p:cNvPr id="16" name="Rectángulo 15" descr="Bloque de fondo de número de diapositiva">
            <a:extLst>
              <a:ext uri="{FF2B5EF4-FFF2-40B4-BE49-F238E27FC236}">
                <a16:creationId xmlns="" xmlns:a16="http://schemas.microsoft.com/office/drawing/2014/main" id="{D3750308-31E9-4CED-9B14-C40777BB9B43}"/>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8" name="Marcador de número de diapositiva 5">
            <a:extLst>
              <a:ext uri="{FF2B5EF4-FFF2-40B4-BE49-F238E27FC236}">
                <a16:creationId xmlns="" xmlns:a16="http://schemas.microsoft.com/office/drawing/2014/main" id="{615D53B0-9146-4140-9045-737B3019F778}"/>
              </a:ext>
            </a:extLst>
          </p:cNvPr>
          <p:cNvSpPr txBox="1">
            <a:spLocks/>
          </p:cNvSpPr>
          <p:nvPr/>
        </p:nvSpPr>
        <p:spPr>
          <a:xfrm>
            <a:off x="11856091" y="427492"/>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20</a:t>
            </a:fld>
            <a:endParaRPr lang="es-ES" b="1">
              <a:solidFill>
                <a:schemeClr val="bg1"/>
              </a:solidFill>
            </a:endParaRPr>
          </a:p>
        </p:txBody>
      </p:sp>
      <p:sp>
        <p:nvSpPr>
          <p:cNvPr id="19" name="Rectángulo 18">
            <a:extLst>
              <a:ext uri="{FF2B5EF4-FFF2-40B4-BE49-F238E27FC236}">
                <a16:creationId xmlns="" xmlns:a16="http://schemas.microsoft.com/office/drawing/2014/main" id="{695D5F45-E0D8-40AE-B9C3-04B590B25D81}"/>
              </a:ext>
            </a:extLst>
          </p:cNvPr>
          <p:cNvSpPr/>
          <p:nvPr/>
        </p:nvSpPr>
        <p:spPr>
          <a:xfrm>
            <a:off x="11171583" y="6121677"/>
            <a:ext cx="834887" cy="736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Rectángulo 27">
            <a:extLst>
              <a:ext uri="{FF2B5EF4-FFF2-40B4-BE49-F238E27FC236}">
                <a16:creationId xmlns="" xmlns:a16="http://schemas.microsoft.com/office/drawing/2014/main" id="{9F1AFEE3-1E6E-4C3A-8C62-D5C87FF73897}"/>
              </a:ext>
            </a:extLst>
          </p:cNvPr>
          <p:cNvSpPr/>
          <p:nvPr/>
        </p:nvSpPr>
        <p:spPr>
          <a:xfrm>
            <a:off x="400051" y="-3148"/>
            <a:ext cx="1237976" cy="12798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CuadroTexto 5">
            <a:extLst>
              <a:ext uri="{FF2B5EF4-FFF2-40B4-BE49-F238E27FC236}">
                <a16:creationId xmlns="" xmlns:a16="http://schemas.microsoft.com/office/drawing/2014/main" id="{A7C30747-6C30-4D4A-A17A-D5B38A2D44BA}"/>
              </a:ext>
            </a:extLst>
          </p:cNvPr>
          <p:cNvSpPr txBox="1"/>
          <p:nvPr/>
        </p:nvSpPr>
        <p:spPr>
          <a:xfrm>
            <a:off x="335910" y="651684"/>
            <a:ext cx="7635742" cy="369332"/>
          </a:xfrm>
          <a:prstGeom prst="rect">
            <a:avLst/>
          </a:prstGeom>
          <a:noFill/>
        </p:spPr>
        <p:txBody>
          <a:bodyPr wrap="square">
            <a:spAutoFit/>
          </a:bodyPr>
          <a:lstStyle/>
          <a:p>
            <a:pPr rtl="0"/>
            <a:r>
              <a:rPr lang="es-EC" i="1" dirty="0"/>
              <a:t>Dimensiones </a:t>
            </a:r>
            <a:endParaRPr lang="es-ES" i="1" dirty="0"/>
          </a:p>
        </p:txBody>
      </p:sp>
      <p:graphicFrame>
        <p:nvGraphicFramePr>
          <p:cNvPr id="12" name="Gráfico 11">
            <a:extLst>
              <a:ext uri="{FF2B5EF4-FFF2-40B4-BE49-F238E27FC236}">
                <a16:creationId xmlns="" xmlns:a16="http://schemas.microsoft.com/office/drawing/2014/main" id="{00031856-C29A-4DB4-B8BD-0B0DC7B22BE9}"/>
              </a:ext>
            </a:extLst>
          </p:cNvPr>
          <p:cNvGraphicFramePr/>
          <p:nvPr>
            <p:extLst>
              <p:ext uri="{D42A27DB-BD31-4B8C-83A1-F6EECF244321}">
                <p14:modId xmlns:p14="http://schemas.microsoft.com/office/powerpoint/2010/main" val="618700956"/>
              </p:ext>
            </p:extLst>
          </p:nvPr>
        </p:nvGraphicFramePr>
        <p:xfrm>
          <a:off x="1537548" y="1547864"/>
          <a:ext cx="9127017" cy="435312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0" y="6305172"/>
            <a:ext cx="4565673" cy="369332"/>
          </a:xfrm>
          <a:prstGeom prst="rect">
            <a:avLst/>
          </a:prstGeom>
        </p:spPr>
        <p:txBody>
          <a:bodyPr wrap="none">
            <a:spAutoFit/>
          </a:bodyPr>
          <a:lstStyle/>
          <a:p>
            <a:pPr lvl="0">
              <a:defRPr/>
            </a:pPr>
            <a:r>
              <a:rPr lang="es-EC" dirty="0"/>
              <a:t>Alto (1-2) Medio (2,01-3,5) Bajo ( 3,51-5)</a:t>
            </a:r>
          </a:p>
        </p:txBody>
      </p:sp>
    </p:spTree>
    <p:extLst>
      <p:ext uri="{BB962C8B-B14F-4D97-AF65-F5344CB8AC3E}">
        <p14:creationId xmlns:p14="http://schemas.microsoft.com/office/powerpoint/2010/main" val="3538645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28624" y="193302"/>
            <a:ext cx="9666514" cy="746846"/>
          </a:xfrm>
        </p:spPr>
        <p:txBody>
          <a:bodyPr rtlCol="0"/>
          <a:lstStyle/>
          <a:p>
            <a:pPr rtl="0"/>
            <a:r>
              <a:rPr lang="es-ES" sz="4000" dirty="0"/>
              <a:t>Método de Heinrich</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21</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Rectángulo 11">
            <a:extLst>
              <a:ext uri="{FF2B5EF4-FFF2-40B4-BE49-F238E27FC236}">
                <a16:creationId xmlns="" xmlns:a16="http://schemas.microsoft.com/office/drawing/2014/main" id="{A493D9AC-FDCE-4C71-B710-556AD76C9025}"/>
              </a:ext>
            </a:extLst>
          </p:cNvPr>
          <p:cNvSpPr/>
          <p:nvPr/>
        </p:nvSpPr>
        <p:spPr>
          <a:xfrm>
            <a:off x="651840" y="1175280"/>
            <a:ext cx="2581690" cy="65295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a:solidFill>
                  <a:schemeClr val="tx1"/>
                </a:solidFill>
                <a:latin typeface="Arial" panose="020B0604020202020204" pitchFamily="34" charset="0"/>
                <a:cs typeface="Arial" panose="020B0604020202020204" pitchFamily="34" charset="0"/>
              </a:rPr>
              <a:t>Accidentes leves</a:t>
            </a:r>
          </a:p>
        </p:txBody>
      </p:sp>
      <mc:AlternateContent xmlns:mc="http://schemas.openxmlformats.org/markup-compatibility/2006" xmlns:a14="http://schemas.microsoft.com/office/drawing/2010/main">
        <mc:Choice Requires="a14">
          <p:sp>
            <p:nvSpPr>
              <p:cNvPr id="13" name="Rectángulo 12">
                <a:extLst>
                  <a:ext uri="{FF2B5EF4-FFF2-40B4-BE49-F238E27FC236}">
                    <a16:creationId xmlns="" xmlns:a16="http://schemas.microsoft.com/office/drawing/2014/main" id="{172A475C-8EC3-4120-9EF2-4E9FA86A6DE8}"/>
                  </a:ext>
                </a:extLst>
              </p:cNvPr>
              <p:cNvSpPr/>
              <p:nvPr/>
            </p:nvSpPr>
            <p:spPr>
              <a:xfrm>
                <a:off x="4156920" y="1175280"/>
                <a:ext cx="3285029" cy="6127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0" smtClean="0">
                          <a:latin typeface="Cambria Math" panose="02040503050406030204" pitchFamily="18" charset="0"/>
                        </a:rPr>
                        <m:t> </m:t>
                      </m:r>
                      <m:r>
                        <m:rPr>
                          <m:sty m:val="p"/>
                        </m:rPr>
                        <a:rPr lang="es-EC" b="0" i="0" smtClean="0">
                          <a:latin typeface="Cambria Math" panose="02040503050406030204" pitchFamily="18" charset="0"/>
                        </a:rPr>
                        <m:t>A</m:t>
                      </m:r>
                      <m:r>
                        <a:rPr lang="es-EC" b="0" i="0" smtClean="0">
                          <a:latin typeface="Cambria Math" panose="02040503050406030204" pitchFamily="18" charset="0"/>
                        </a:rPr>
                        <m:t>.</m:t>
                      </m:r>
                      <m:r>
                        <m:rPr>
                          <m:sty m:val="p"/>
                        </m:rPr>
                        <a:rPr lang="es-EC" b="0" i="0" smtClean="0">
                          <a:latin typeface="Cambria Math" panose="02040503050406030204" pitchFamily="18" charset="0"/>
                        </a:rPr>
                        <m:t>L</m:t>
                      </m:r>
                      <m:r>
                        <a:rPr lang="es-EC" b="0" i="0" smtClean="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34 </m:t>
                          </m:r>
                          <m:r>
                            <a:rPr lang="es-EC" i="1">
                              <a:latin typeface="Cambria Math" panose="02040503050406030204" pitchFamily="18" charset="0"/>
                            </a:rPr>
                            <m:t>𝑥</m:t>
                          </m:r>
                          <m:r>
                            <a:rPr lang="es-EC" i="0">
                              <a:latin typeface="Cambria Math" panose="02040503050406030204" pitchFamily="18" charset="0"/>
                            </a:rPr>
                            <m:t> 100</m:t>
                          </m:r>
                        </m:num>
                        <m:den>
                          <m:r>
                            <a:rPr lang="es-EC" i="0">
                              <a:latin typeface="Cambria Math" panose="02040503050406030204" pitchFamily="18" charset="0"/>
                            </a:rPr>
                            <m:t>3</m:t>
                          </m:r>
                        </m:den>
                      </m:f>
                      <m:r>
                        <a:rPr lang="es-EC" i="0">
                          <a:latin typeface="Cambria Math" panose="02040503050406030204" pitchFamily="18" charset="0"/>
                        </a:rPr>
                        <m:t>=1.133</m:t>
                      </m:r>
                    </m:oMath>
                  </m:oMathPara>
                </a14:m>
                <a:endParaRPr lang="es-EC" dirty="0"/>
              </a:p>
            </p:txBody>
          </p:sp>
        </mc:Choice>
        <mc:Fallback xmlns="">
          <p:sp>
            <p:nvSpPr>
              <p:cNvPr id="13" name="Rectángulo 12">
                <a:extLst>
                  <a:ext uri="{FF2B5EF4-FFF2-40B4-BE49-F238E27FC236}">
                    <a16:creationId xmlns:a16="http://schemas.microsoft.com/office/drawing/2014/main" id="{172A475C-8EC3-4120-9EF2-4E9FA86A6DE8}"/>
                  </a:ext>
                </a:extLst>
              </p:cNvPr>
              <p:cNvSpPr>
                <a:spLocks noRot="1" noChangeAspect="1" noMove="1" noResize="1" noEditPoints="1" noAdjustHandles="1" noChangeArrowheads="1" noChangeShapeType="1" noTextEdit="1"/>
              </p:cNvSpPr>
              <p:nvPr/>
            </p:nvSpPr>
            <p:spPr>
              <a:xfrm>
                <a:off x="4156920" y="1175280"/>
                <a:ext cx="3285029" cy="612732"/>
              </a:xfrm>
              <a:prstGeom prst="rect">
                <a:avLst/>
              </a:prstGeom>
              <a:blipFill>
                <a:blip r:embed="rId4"/>
                <a:stretch>
                  <a:fillRect/>
                </a:stretch>
              </a:blipFill>
            </p:spPr>
            <p:txBody>
              <a:bodyPr/>
              <a:lstStyle/>
              <a:p>
                <a:r>
                  <a:rPr lang="es-ES">
                    <a:noFill/>
                  </a:rPr>
                  <a:t> </a:t>
                </a:r>
              </a:p>
            </p:txBody>
          </p:sp>
        </mc:Fallback>
      </mc:AlternateContent>
      <p:graphicFrame>
        <p:nvGraphicFramePr>
          <p:cNvPr id="14" name="Tabla 13">
            <a:extLst>
              <a:ext uri="{FF2B5EF4-FFF2-40B4-BE49-F238E27FC236}">
                <a16:creationId xmlns="" xmlns:a16="http://schemas.microsoft.com/office/drawing/2014/main" id="{EE1E9F73-07F9-42BE-B40D-AB557261E6B8}"/>
              </a:ext>
            </a:extLst>
          </p:cNvPr>
          <p:cNvGraphicFramePr>
            <a:graphicFrameLocks noGrp="1"/>
          </p:cNvGraphicFramePr>
          <p:nvPr>
            <p:extLst>
              <p:ext uri="{D42A27DB-BD31-4B8C-83A1-F6EECF244321}">
                <p14:modId xmlns:p14="http://schemas.microsoft.com/office/powerpoint/2010/main" val="3590454380"/>
              </p:ext>
            </p:extLst>
          </p:nvPr>
        </p:nvGraphicFramePr>
        <p:xfrm>
          <a:off x="2363763" y="2274064"/>
          <a:ext cx="7464473" cy="3919692"/>
        </p:xfrm>
        <a:graphic>
          <a:graphicData uri="http://schemas.openxmlformats.org/drawingml/2006/table">
            <a:tbl>
              <a:tblPr firstRow="1" firstCol="1" bandRow="1">
                <a:tableStyleId>{9D7B26C5-4107-4FEC-AEDC-1716B250A1EF}</a:tableStyleId>
              </a:tblPr>
              <a:tblGrid>
                <a:gridCol w="3176138">
                  <a:extLst>
                    <a:ext uri="{9D8B030D-6E8A-4147-A177-3AD203B41FA5}">
                      <a16:colId xmlns="" xmlns:a16="http://schemas.microsoft.com/office/drawing/2014/main" val="20000"/>
                    </a:ext>
                  </a:extLst>
                </a:gridCol>
                <a:gridCol w="2178791">
                  <a:extLst>
                    <a:ext uri="{9D8B030D-6E8A-4147-A177-3AD203B41FA5}">
                      <a16:colId xmlns="" xmlns:a16="http://schemas.microsoft.com/office/drawing/2014/main" val="20001"/>
                    </a:ext>
                  </a:extLst>
                </a:gridCol>
                <a:gridCol w="2109544">
                  <a:extLst>
                    <a:ext uri="{9D8B030D-6E8A-4147-A177-3AD203B41FA5}">
                      <a16:colId xmlns="" xmlns:a16="http://schemas.microsoft.com/office/drawing/2014/main" val="20002"/>
                    </a:ext>
                  </a:extLst>
                </a:gridCol>
              </a:tblGrid>
              <a:tr h="467029">
                <a:tc>
                  <a:txBody>
                    <a:bodyPr/>
                    <a:lstStyle/>
                    <a:p>
                      <a:pPr>
                        <a:lnSpc>
                          <a:spcPct val="200000"/>
                        </a:lnSpc>
                        <a:spcAft>
                          <a:spcPts val="0"/>
                        </a:spcAft>
                      </a:pPr>
                      <a:r>
                        <a:rPr lang="es-EC" sz="1600" b="1" dirty="0">
                          <a:effectLst/>
                          <a:latin typeface="Arial" panose="020B0604020202020204" pitchFamily="34" charset="0"/>
                          <a:cs typeface="Arial" panose="020B0604020202020204" pitchFamily="34" charset="0"/>
                        </a:rPr>
                        <a:t>Costo directo</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b="1">
                          <a:effectLst/>
                          <a:latin typeface="Arial" panose="020B0604020202020204" pitchFamily="34" charset="0"/>
                          <a:cs typeface="Arial" panose="020B0604020202020204" pitchFamily="34" charset="0"/>
                        </a:rPr>
                        <a:t>Afiliado</a:t>
                      </a:r>
                      <a:endParaRPr lang="es-EC"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b="1" dirty="0">
                          <a:effectLst/>
                          <a:latin typeface="Arial" panose="020B0604020202020204" pitchFamily="34" charset="0"/>
                          <a:cs typeface="Arial" panose="020B0604020202020204" pitchFamily="34" charset="0"/>
                        </a:rPr>
                        <a:t>No afiliado</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949110">
                <a:tc>
                  <a:txBody>
                    <a:bodyPr/>
                    <a:lstStyle/>
                    <a:p>
                      <a:pPr>
                        <a:lnSpc>
                          <a:spcPct val="200000"/>
                        </a:lnSpc>
                        <a:spcAft>
                          <a:spcPts val="0"/>
                        </a:spcAft>
                      </a:pPr>
                      <a:r>
                        <a:rPr lang="es-EC" sz="1600" b="1">
                          <a:effectLst/>
                          <a:latin typeface="Arial" panose="020B0604020202020204" pitchFamily="34" charset="0"/>
                          <a:cs typeface="Arial" panose="020B0604020202020204" pitchFamily="34" charset="0"/>
                        </a:rPr>
                        <a:t>Salarios de afectados</a:t>
                      </a:r>
                      <a:endParaRPr lang="es-EC"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$ 75,00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a:effectLst/>
                          <a:latin typeface="Arial" panose="020B0604020202020204" pitchFamily="34" charset="0"/>
                          <a:cs typeface="Arial" panose="020B0604020202020204" pitchFamily="34" charset="0"/>
                        </a:rPr>
                        <a:t>$ 75,00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1019862">
                <a:tc>
                  <a:txBody>
                    <a:bodyPr/>
                    <a:lstStyle/>
                    <a:p>
                      <a:pPr>
                        <a:lnSpc>
                          <a:spcPct val="200000"/>
                        </a:lnSpc>
                        <a:spcAft>
                          <a:spcPts val="0"/>
                        </a:spcAft>
                      </a:pPr>
                      <a:r>
                        <a:rPr lang="es-EC" sz="1600" b="1">
                          <a:effectLst/>
                          <a:latin typeface="Arial" panose="020B0604020202020204" pitchFamily="34" charset="0"/>
                          <a:cs typeface="Arial" panose="020B0604020202020204" pitchFamily="34" charset="0"/>
                        </a:rPr>
                        <a:t>Gastos o costos sociales y legales</a:t>
                      </a:r>
                      <a:endParaRPr lang="es-EC"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$ 0,00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a:effectLst/>
                          <a:latin typeface="Arial" panose="020B0604020202020204" pitchFamily="34" charset="0"/>
                          <a:cs typeface="Arial" panose="020B0604020202020204" pitchFamily="34" charset="0"/>
                        </a:rPr>
                        <a:t>$ 400,00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467029">
                <a:tc>
                  <a:txBody>
                    <a:bodyPr/>
                    <a:lstStyle/>
                    <a:p>
                      <a:pPr>
                        <a:lnSpc>
                          <a:spcPct val="200000"/>
                        </a:lnSpc>
                        <a:spcAft>
                          <a:spcPts val="0"/>
                        </a:spcAft>
                      </a:pPr>
                      <a:r>
                        <a:rPr lang="es-EC" sz="1600" b="1">
                          <a:effectLst/>
                          <a:latin typeface="Arial" panose="020B0604020202020204" pitchFamily="34" charset="0"/>
                          <a:cs typeface="Arial" panose="020B0604020202020204" pitchFamily="34" charset="0"/>
                        </a:rPr>
                        <a:t>Servicios médicos</a:t>
                      </a:r>
                      <a:endParaRPr lang="es-EC"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$56.00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$ 0.00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467029">
                <a:tc>
                  <a:txBody>
                    <a:bodyPr/>
                    <a:lstStyle/>
                    <a:p>
                      <a:pPr>
                        <a:lnSpc>
                          <a:spcPct val="200000"/>
                        </a:lnSpc>
                        <a:spcAft>
                          <a:spcPts val="0"/>
                        </a:spcAft>
                      </a:pPr>
                      <a:r>
                        <a:rPr lang="es-EC" sz="1600" b="1">
                          <a:effectLst/>
                          <a:latin typeface="Arial" panose="020B0604020202020204" pitchFamily="34" charset="0"/>
                          <a:cs typeface="Arial" panose="020B0604020202020204" pitchFamily="34" charset="0"/>
                        </a:rPr>
                        <a:t>Sustituto</a:t>
                      </a:r>
                      <a:endParaRPr lang="es-EC"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$ 0.00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$ 0.00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4"/>
                  </a:ext>
                </a:extLst>
              </a:tr>
              <a:tr h="467029">
                <a:tc>
                  <a:txBody>
                    <a:bodyPr/>
                    <a:lstStyle/>
                    <a:p>
                      <a:pPr algn="just">
                        <a:lnSpc>
                          <a:spcPct val="200000"/>
                        </a:lnSpc>
                        <a:spcAft>
                          <a:spcPts val="0"/>
                        </a:spcAft>
                      </a:pPr>
                      <a:r>
                        <a:rPr lang="es-EC" sz="1600" b="1" dirty="0">
                          <a:effectLst/>
                          <a:latin typeface="Arial" panose="020B0604020202020204" pitchFamily="34" charset="0"/>
                          <a:cs typeface="Arial" panose="020B0604020202020204" pitchFamily="34" charset="0"/>
                        </a:rPr>
                        <a:t>Total por persona</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b="1" dirty="0">
                          <a:effectLst/>
                          <a:latin typeface="Arial" panose="020B0604020202020204" pitchFamily="34" charset="0"/>
                          <a:cs typeface="Arial" panose="020B0604020202020204" pitchFamily="34" charset="0"/>
                        </a:rPr>
                        <a:t>$131,00</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b="1" dirty="0">
                          <a:effectLst/>
                          <a:latin typeface="Arial" panose="020B0604020202020204" pitchFamily="34" charset="0"/>
                          <a:cs typeface="Arial" panose="020B0604020202020204" pitchFamily="34" charset="0"/>
                        </a:rPr>
                        <a:t>$475,00</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395440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28624" y="193302"/>
            <a:ext cx="9666514" cy="746846"/>
          </a:xfrm>
        </p:spPr>
        <p:txBody>
          <a:bodyPr rtlCol="0"/>
          <a:lstStyle/>
          <a:p>
            <a:pPr rtl="0"/>
            <a:r>
              <a:rPr lang="es-ES" sz="4000" dirty="0"/>
              <a:t>Método de Heinrich</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22</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Rectángulo 11">
            <a:extLst>
              <a:ext uri="{FF2B5EF4-FFF2-40B4-BE49-F238E27FC236}">
                <a16:creationId xmlns="" xmlns:a16="http://schemas.microsoft.com/office/drawing/2014/main" id="{A493D9AC-FDCE-4C71-B710-556AD76C9025}"/>
              </a:ext>
            </a:extLst>
          </p:cNvPr>
          <p:cNvSpPr/>
          <p:nvPr/>
        </p:nvSpPr>
        <p:spPr>
          <a:xfrm>
            <a:off x="651840" y="1175280"/>
            <a:ext cx="2581690" cy="65295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dirty="0">
                <a:solidFill>
                  <a:schemeClr val="tx1"/>
                </a:solidFill>
                <a:latin typeface="Arial" panose="020B0604020202020204" pitchFamily="34" charset="0"/>
                <a:cs typeface="Arial" panose="020B0604020202020204" pitchFamily="34" charset="0"/>
              </a:rPr>
              <a:t>Accidentes medios</a:t>
            </a:r>
          </a:p>
        </p:txBody>
      </p:sp>
      <p:graphicFrame>
        <p:nvGraphicFramePr>
          <p:cNvPr id="15" name="Tabla 14">
            <a:extLst>
              <a:ext uri="{FF2B5EF4-FFF2-40B4-BE49-F238E27FC236}">
                <a16:creationId xmlns="" xmlns:a16="http://schemas.microsoft.com/office/drawing/2014/main" id="{74003920-AABA-4BA8-9C2A-2CC55C1C00F1}"/>
              </a:ext>
            </a:extLst>
          </p:cNvPr>
          <p:cNvGraphicFramePr>
            <a:graphicFrameLocks noGrp="1"/>
          </p:cNvGraphicFramePr>
          <p:nvPr>
            <p:extLst>
              <p:ext uri="{D42A27DB-BD31-4B8C-83A1-F6EECF244321}">
                <p14:modId xmlns:p14="http://schemas.microsoft.com/office/powerpoint/2010/main" val="537778226"/>
              </p:ext>
            </p:extLst>
          </p:nvPr>
        </p:nvGraphicFramePr>
        <p:xfrm>
          <a:off x="2040835" y="2305878"/>
          <a:ext cx="7765773" cy="3869136"/>
        </p:xfrm>
        <a:graphic>
          <a:graphicData uri="http://schemas.openxmlformats.org/drawingml/2006/table">
            <a:tbl>
              <a:tblPr firstRow="1" firstCol="1" bandRow="1">
                <a:tableStyleId>{9D7B26C5-4107-4FEC-AEDC-1716B250A1EF}</a:tableStyleId>
              </a:tblPr>
              <a:tblGrid>
                <a:gridCol w="3304456">
                  <a:extLst>
                    <a:ext uri="{9D8B030D-6E8A-4147-A177-3AD203B41FA5}">
                      <a16:colId xmlns="" xmlns:a16="http://schemas.microsoft.com/office/drawing/2014/main" val="20000"/>
                    </a:ext>
                  </a:extLst>
                </a:gridCol>
                <a:gridCol w="2266998">
                  <a:extLst>
                    <a:ext uri="{9D8B030D-6E8A-4147-A177-3AD203B41FA5}">
                      <a16:colId xmlns="" xmlns:a16="http://schemas.microsoft.com/office/drawing/2014/main" val="20001"/>
                    </a:ext>
                  </a:extLst>
                </a:gridCol>
                <a:gridCol w="2194319">
                  <a:extLst>
                    <a:ext uri="{9D8B030D-6E8A-4147-A177-3AD203B41FA5}">
                      <a16:colId xmlns="" xmlns:a16="http://schemas.microsoft.com/office/drawing/2014/main" val="20002"/>
                    </a:ext>
                  </a:extLst>
                </a:gridCol>
              </a:tblGrid>
              <a:tr h="466686">
                <a:tc>
                  <a:txBody>
                    <a:bodyPr/>
                    <a:lstStyle/>
                    <a:p>
                      <a:pPr>
                        <a:lnSpc>
                          <a:spcPct val="200000"/>
                        </a:lnSpc>
                        <a:spcAft>
                          <a:spcPts val="0"/>
                        </a:spcAft>
                      </a:pPr>
                      <a:r>
                        <a:rPr lang="es-EC" sz="1600" b="1" dirty="0">
                          <a:effectLst/>
                          <a:latin typeface="Arial" panose="020B0604020202020204" pitchFamily="34" charset="0"/>
                          <a:cs typeface="Arial" panose="020B0604020202020204" pitchFamily="34" charset="0"/>
                        </a:rPr>
                        <a:t>Costo directo</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b="1">
                          <a:effectLst/>
                          <a:latin typeface="Arial" panose="020B0604020202020204" pitchFamily="34" charset="0"/>
                          <a:cs typeface="Arial" panose="020B0604020202020204" pitchFamily="34" charset="0"/>
                        </a:rPr>
                        <a:t>Afiliado</a:t>
                      </a:r>
                      <a:endParaRPr lang="es-EC"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b="1" dirty="0">
                          <a:effectLst/>
                          <a:latin typeface="Arial" panose="020B0604020202020204" pitchFamily="34" charset="0"/>
                          <a:cs typeface="Arial" panose="020B0604020202020204" pitchFamily="34" charset="0"/>
                        </a:rPr>
                        <a:t>No afiliado</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933373">
                <a:tc>
                  <a:txBody>
                    <a:bodyPr/>
                    <a:lstStyle/>
                    <a:p>
                      <a:pPr>
                        <a:lnSpc>
                          <a:spcPct val="200000"/>
                        </a:lnSpc>
                        <a:spcAft>
                          <a:spcPts val="0"/>
                        </a:spcAft>
                      </a:pPr>
                      <a:r>
                        <a:rPr lang="es-EC" sz="1600" b="1" dirty="0">
                          <a:effectLst/>
                          <a:latin typeface="Arial" panose="020B0604020202020204" pitchFamily="34" charset="0"/>
                          <a:cs typeface="Arial" panose="020B0604020202020204" pitchFamily="34" charset="0"/>
                        </a:rPr>
                        <a:t>Salarios de afectados</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a:effectLst/>
                          <a:latin typeface="Arial" panose="020B0604020202020204" pitchFamily="34" charset="0"/>
                          <a:cs typeface="Arial" panose="020B0604020202020204" pitchFamily="34" charset="0"/>
                        </a:rPr>
                        <a:t>$ 375,00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$ 375,00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985043">
                <a:tc>
                  <a:txBody>
                    <a:bodyPr/>
                    <a:lstStyle/>
                    <a:p>
                      <a:pPr>
                        <a:lnSpc>
                          <a:spcPct val="200000"/>
                        </a:lnSpc>
                        <a:spcAft>
                          <a:spcPts val="0"/>
                        </a:spcAft>
                      </a:pPr>
                      <a:r>
                        <a:rPr lang="es-EC" sz="1600" b="1">
                          <a:effectLst/>
                          <a:latin typeface="Arial" panose="020B0604020202020204" pitchFamily="34" charset="0"/>
                          <a:cs typeface="Arial" panose="020B0604020202020204" pitchFamily="34" charset="0"/>
                        </a:rPr>
                        <a:t>Gastos costos sociales y legales</a:t>
                      </a:r>
                      <a:endParaRPr lang="es-EC"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a:effectLst/>
                          <a:latin typeface="Arial" panose="020B0604020202020204" pitchFamily="34" charset="0"/>
                          <a:cs typeface="Arial" panose="020B0604020202020204" pitchFamily="34" charset="0"/>
                        </a:rPr>
                        <a:t>$ 0,00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$ 400,00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466686">
                <a:tc>
                  <a:txBody>
                    <a:bodyPr/>
                    <a:lstStyle/>
                    <a:p>
                      <a:pPr>
                        <a:lnSpc>
                          <a:spcPct val="200000"/>
                        </a:lnSpc>
                        <a:spcAft>
                          <a:spcPts val="0"/>
                        </a:spcAft>
                      </a:pPr>
                      <a:r>
                        <a:rPr lang="es-EC" sz="1600" b="1">
                          <a:effectLst/>
                          <a:latin typeface="Arial" panose="020B0604020202020204" pitchFamily="34" charset="0"/>
                          <a:cs typeface="Arial" panose="020B0604020202020204" pitchFamily="34" charset="0"/>
                        </a:rPr>
                        <a:t>Servicios médicos</a:t>
                      </a:r>
                      <a:endParaRPr lang="es-EC"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$56.00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a:effectLst/>
                          <a:latin typeface="Arial" panose="020B0604020202020204" pitchFamily="34" charset="0"/>
                          <a:cs typeface="Arial" panose="020B0604020202020204" pitchFamily="34" charset="0"/>
                        </a:rPr>
                        <a:t>$ 0.00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466686">
                <a:tc>
                  <a:txBody>
                    <a:bodyPr/>
                    <a:lstStyle/>
                    <a:p>
                      <a:pPr>
                        <a:lnSpc>
                          <a:spcPct val="200000"/>
                        </a:lnSpc>
                        <a:spcAft>
                          <a:spcPts val="0"/>
                        </a:spcAft>
                      </a:pPr>
                      <a:r>
                        <a:rPr lang="es-EC" sz="1600" b="1">
                          <a:effectLst/>
                          <a:latin typeface="Arial" panose="020B0604020202020204" pitchFamily="34" charset="0"/>
                          <a:cs typeface="Arial" panose="020B0604020202020204" pitchFamily="34" charset="0"/>
                        </a:rPr>
                        <a:t>Sustituto</a:t>
                      </a:r>
                      <a:endParaRPr lang="es-EC"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a:effectLst/>
                          <a:latin typeface="Arial" panose="020B0604020202020204" pitchFamily="34" charset="0"/>
                          <a:cs typeface="Arial" panose="020B0604020202020204" pitchFamily="34" charset="0"/>
                        </a:rPr>
                        <a:t>$ 253.00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$ 253.00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4"/>
                  </a:ext>
                </a:extLst>
              </a:tr>
              <a:tr h="466686">
                <a:tc>
                  <a:txBody>
                    <a:bodyPr/>
                    <a:lstStyle/>
                    <a:p>
                      <a:pPr algn="just">
                        <a:lnSpc>
                          <a:spcPct val="200000"/>
                        </a:lnSpc>
                        <a:spcAft>
                          <a:spcPts val="0"/>
                        </a:spcAft>
                      </a:pPr>
                      <a:r>
                        <a:rPr lang="es-EC" sz="1600" b="1" dirty="0">
                          <a:effectLst/>
                          <a:latin typeface="Arial" panose="020B0604020202020204" pitchFamily="34" charset="0"/>
                          <a:cs typeface="Arial" panose="020B0604020202020204" pitchFamily="34" charset="0"/>
                        </a:rPr>
                        <a:t>Total por persona</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b="1" dirty="0">
                          <a:effectLst/>
                          <a:latin typeface="Arial" panose="020B0604020202020204" pitchFamily="34" charset="0"/>
                          <a:cs typeface="Arial" panose="020B0604020202020204" pitchFamily="34" charset="0"/>
                        </a:rPr>
                        <a:t>$684,00</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b="1" dirty="0">
                          <a:effectLst/>
                          <a:latin typeface="Arial" panose="020B0604020202020204" pitchFamily="34" charset="0"/>
                          <a:cs typeface="Arial" panose="020B0604020202020204" pitchFamily="34" charset="0"/>
                        </a:rPr>
                        <a:t>$1028,00</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18" name="Rectángulo 17">
                <a:extLst>
                  <a:ext uri="{FF2B5EF4-FFF2-40B4-BE49-F238E27FC236}">
                    <a16:creationId xmlns="" xmlns:a16="http://schemas.microsoft.com/office/drawing/2014/main" id="{797D159A-9755-409D-AF6E-953B1B3808F7}"/>
                  </a:ext>
                </a:extLst>
              </p:cNvPr>
              <p:cNvSpPr/>
              <p:nvPr/>
            </p:nvSpPr>
            <p:spPr>
              <a:xfrm>
                <a:off x="4495247" y="1195392"/>
                <a:ext cx="2599238"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𝐴</m:t>
                      </m:r>
                      <m:r>
                        <a:rPr lang="es-EC" b="0" i="1" smtClean="0">
                          <a:latin typeface="Cambria Math" panose="02040503050406030204" pitchFamily="18" charset="0"/>
                        </a:rPr>
                        <m:t>.</m:t>
                      </m:r>
                      <m:r>
                        <a:rPr lang="es-EC" b="0" i="1" smtClean="0">
                          <a:latin typeface="Cambria Math" panose="02040503050406030204" pitchFamily="18" charset="0"/>
                        </a:rPr>
                        <m:t>𝑀</m:t>
                      </m:r>
                      <m:r>
                        <a:rPr lang="es-EC" b="0" i="1" smtClean="0">
                          <a:latin typeface="Cambria Math" panose="02040503050406030204" pitchFamily="18" charset="0"/>
                        </a:rPr>
                        <m:t>.</m:t>
                      </m:r>
                      <m:r>
                        <a:rPr lang="es-EC" i="0">
                          <a:latin typeface="Cambria Math" panose="02040503050406030204" pitchFamily="18" charset="0"/>
                        </a:rPr>
                        <m:t>= </m:t>
                      </m:r>
                      <m:f>
                        <m:fPr>
                          <m:ctrlPr>
                            <a:rPr lang="es-EC" i="1">
                              <a:latin typeface="Cambria Math" panose="02040503050406030204" pitchFamily="18" charset="0"/>
                            </a:rPr>
                          </m:ctrlPr>
                        </m:fPr>
                        <m:num>
                          <m:r>
                            <a:rPr lang="es-EC" i="0">
                              <a:latin typeface="Cambria Math" panose="02040503050406030204" pitchFamily="18" charset="0"/>
                            </a:rPr>
                            <m:t>16 </m:t>
                          </m:r>
                          <m:r>
                            <a:rPr lang="es-EC" i="1">
                              <a:latin typeface="Cambria Math" panose="02040503050406030204" pitchFamily="18" charset="0"/>
                            </a:rPr>
                            <m:t>𝑥</m:t>
                          </m:r>
                          <m:r>
                            <a:rPr lang="es-EC" i="0">
                              <a:latin typeface="Cambria Math" panose="02040503050406030204" pitchFamily="18" charset="0"/>
                            </a:rPr>
                            <m:t> 100</m:t>
                          </m:r>
                        </m:num>
                        <m:den>
                          <m:r>
                            <a:rPr lang="es-EC" i="0">
                              <a:latin typeface="Cambria Math" panose="02040503050406030204" pitchFamily="18" charset="0"/>
                            </a:rPr>
                            <m:t>3</m:t>
                          </m:r>
                        </m:den>
                      </m:f>
                      <m:r>
                        <a:rPr lang="es-EC" i="0">
                          <a:latin typeface="Cambria Math" panose="02040503050406030204" pitchFamily="18" charset="0"/>
                        </a:rPr>
                        <m:t>=533</m:t>
                      </m:r>
                    </m:oMath>
                  </m:oMathPara>
                </a14:m>
                <a:endParaRPr lang="es-EC"/>
              </a:p>
            </p:txBody>
          </p:sp>
        </mc:Choice>
        <mc:Fallback xmlns="">
          <p:sp>
            <p:nvSpPr>
              <p:cNvPr id="18" name="Rectángulo 17">
                <a:extLst>
                  <a:ext uri="{FF2B5EF4-FFF2-40B4-BE49-F238E27FC236}">
                    <a16:creationId xmlns:a16="http://schemas.microsoft.com/office/drawing/2014/main" id="{797D159A-9755-409D-AF6E-953B1B3808F7}"/>
                  </a:ext>
                </a:extLst>
              </p:cNvPr>
              <p:cNvSpPr>
                <a:spLocks noRot="1" noChangeAspect="1" noMove="1" noResize="1" noEditPoints="1" noAdjustHandles="1" noChangeArrowheads="1" noChangeShapeType="1" noTextEdit="1"/>
              </p:cNvSpPr>
              <p:nvPr/>
            </p:nvSpPr>
            <p:spPr>
              <a:xfrm>
                <a:off x="4495247" y="1195392"/>
                <a:ext cx="2599238" cy="612732"/>
              </a:xfrm>
              <a:prstGeom prst="rect">
                <a:avLst/>
              </a:prstGeom>
              <a:blipFill>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92708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28624" y="193302"/>
            <a:ext cx="9666514" cy="746846"/>
          </a:xfrm>
        </p:spPr>
        <p:txBody>
          <a:bodyPr rtlCol="0"/>
          <a:lstStyle/>
          <a:p>
            <a:pPr rtl="0"/>
            <a:r>
              <a:rPr lang="es-ES" sz="4000" dirty="0"/>
              <a:t>Método de Heinrich</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23</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Rectángulo 11">
            <a:extLst>
              <a:ext uri="{FF2B5EF4-FFF2-40B4-BE49-F238E27FC236}">
                <a16:creationId xmlns="" xmlns:a16="http://schemas.microsoft.com/office/drawing/2014/main" id="{A493D9AC-FDCE-4C71-B710-556AD76C9025}"/>
              </a:ext>
            </a:extLst>
          </p:cNvPr>
          <p:cNvSpPr/>
          <p:nvPr/>
        </p:nvSpPr>
        <p:spPr>
          <a:xfrm>
            <a:off x="651840" y="1175280"/>
            <a:ext cx="2581690" cy="65295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dirty="0">
                <a:solidFill>
                  <a:schemeClr val="tx1"/>
                </a:solidFill>
                <a:latin typeface="Arial" panose="020B0604020202020204" pitchFamily="34" charset="0"/>
                <a:cs typeface="Arial" panose="020B0604020202020204" pitchFamily="34" charset="0"/>
              </a:rPr>
              <a:t>Accidentes graves</a:t>
            </a:r>
          </a:p>
        </p:txBody>
      </p:sp>
      <p:graphicFrame>
        <p:nvGraphicFramePr>
          <p:cNvPr id="15" name="Tabla 14">
            <a:extLst>
              <a:ext uri="{FF2B5EF4-FFF2-40B4-BE49-F238E27FC236}">
                <a16:creationId xmlns="" xmlns:a16="http://schemas.microsoft.com/office/drawing/2014/main" id="{9DE082B3-2660-4D6A-9B96-A2BA151553B2}"/>
              </a:ext>
            </a:extLst>
          </p:cNvPr>
          <p:cNvGraphicFramePr>
            <a:graphicFrameLocks noGrp="1"/>
          </p:cNvGraphicFramePr>
          <p:nvPr>
            <p:extLst>
              <p:ext uri="{D42A27DB-BD31-4B8C-83A1-F6EECF244321}">
                <p14:modId xmlns:p14="http://schemas.microsoft.com/office/powerpoint/2010/main" val="3722707813"/>
              </p:ext>
            </p:extLst>
          </p:nvPr>
        </p:nvGraphicFramePr>
        <p:xfrm>
          <a:off x="2133600" y="2286622"/>
          <a:ext cx="7924800" cy="3882213"/>
        </p:xfrm>
        <a:graphic>
          <a:graphicData uri="http://schemas.openxmlformats.org/drawingml/2006/table">
            <a:tbl>
              <a:tblPr firstRow="1" firstCol="1" bandRow="1">
                <a:tableStyleId>{9D7B26C5-4107-4FEC-AEDC-1716B250A1EF}</a:tableStyleId>
              </a:tblPr>
              <a:tblGrid>
                <a:gridCol w="3372055">
                  <a:extLst>
                    <a:ext uri="{9D8B030D-6E8A-4147-A177-3AD203B41FA5}">
                      <a16:colId xmlns="" xmlns:a16="http://schemas.microsoft.com/office/drawing/2014/main" val="20000"/>
                    </a:ext>
                  </a:extLst>
                </a:gridCol>
                <a:gridCol w="2313474">
                  <a:extLst>
                    <a:ext uri="{9D8B030D-6E8A-4147-A177-3AD203B41FA5}">
                      <a16:colId xmlns="" xmlns:a16="http://schemas.microsoft.com/office/drawing/2014/main" val="20001"/>
                    </a:ext>
                  </a:extLst>
                </a:gridCol>
                <a:gridCol w="2239271">
                  <a:extLst>
                    <a:ext uri="{9D8B030D-6E8A-4147-A177-3AD203B41FA5}">
                      <a16:colId xmlns="" xmlns:a16="http://schemas.microsoft.com/office/drawing/2014/main" val="20002"/>
                    </a:ext>
                  </a:extLst>
                </a:gridCol>
              </a:tblGrid>
              <a:tr h="478066">
                <a:tc>
                  <a:txBody>
                    <a:bodyPr/>
                    <a:lstStyle/>
                    <a:p>
                      <a:pPr>
                        <a:lnSpc>
                          <a:spcPct val="200000"/>
                        </a:lnSpc>
                        <a:spcAft>
                          <a:spcPts val="0"/>
                        </a:spcAft>
                      </a:pPr>
                      <a:r>
                        <a:rPr lang="es-EC" sz="1600" b="1" dirty="0">
                          <a:effectLst/>
                          <a:latin typeface="Arial" panose="020B0604020202020204" pitchFamily="34" charset="0"/>
                          <a:cs typeface="Arial" panose="020B0604020202020204" pitchFamily="34" charset="0"/>
                        </a:rPr>
                        <a:t>Costo directo</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b="1">
                          <a:effectLst/>
                          <a:latin typeface="Arial" panose="020B0604020202020204" pitchFamily="34" charset="0"/>
                          <a:cs typeface="Arial" panose="020B0604020202020204" pitchFamily="34" charset="0"/>
                        </a:rPr>
                        <a:t>Afiliado</a:t>
                      </a:r>
                      <a:endParaRPr lang="es-EC"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b="1" dirty="0">
                          <a:effectLst/>
                          <a:latin typeface="Arial" panose="020B0604020202020204" pitchFamily="34" charset="0"/>
                          <a:cs typeface="Arial" panose="020B0604020202020204" pitchFamily="34" charset="0"/>
                        </a:rPr>
                        <a:t>No afiliado</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478066">
                <a:tc>
                  <a:txBody>
                    <a:bodyPr/>
                    <a:lstStyle/>
                    <a:p>
                      <a:pPr>
                        <a:lnSpc>
                          <a:spcPct val="200000"/>
                        </a:lnSpc>
                        <a:spcAft>
                          <a:spcPts val="0"/>
                        </a:spcAft>
                      </a:pPr>
                      <a:r>
                        <a:rPr lang="es-EC" sz="1600" b="1" dirty="0">
                          <a:effectLst/>
                          <a:latin typeface="Arial" panose="020B0604020202020204" pitchFamily="34" charset="0"/>
                          <a:cs typeface="Arial" panose="020B0604020202020204" pitchFamily="34" charset="0"/>
                        </a:rPr>
                        <a:t>Salarios de afectados</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a:effectLst/>
                          <a:latin typeface="Arial" panose="020B0604020202020204" pitchFamily="34" charset="0"/>
                          <a:cs typeface="Arial" panose="020B0604020202020204" pitchFamily="34" charset="0"/>
                        </a:rPr>
                        <a:t>$ 507,00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$ 507,00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956133">
                <a:tc>
                  <a:txBody>
                    <a:bodyPr/>
                    <a:lstStyle/>
                    <a:p>
                      <a:pPr>
                        <a:lnSpc>
                          <a:spcPct val="200000"/>
                        </a:lnSpc>
                        <a:spcAft>
                          <a:spcPts val="0"/>
                        </a:spcAft>
                      </a:pPr>
                      <a:r>
                        <a:rPr lang="es-EC" sz="1600" b="1">
                          <a:effectLst/>
                          <a:latin typeface="Arial" panose="020B0604020202020204" pitchFamily="34" charset="0"/>
                          <a:cs typeface="Arial" panose="020B0604020202020204" pitchFamily="34" charset="0"/>
                        </a:rPr>
                        <a:t>Gastos costos sociales y legales</a:t>
                      </a:r>
                      <a:endParaRPr lang="es-EC"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$ 0,00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$ 400,00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956133">
                <a:tc>
                  <a:txBody>
                    <a:bodyPr/>
                    <a:lstStyle/>
                    <a:p>
                      <a:pPr>
                        <a:lnSpc>
                          <a:spcPct val="200000"/>
                        </a:lnSpc>
                        <a:spcAft>
                          <a:spcPts val="0"/>
                        </a:spcAft>
                      </a:pPr>
                      <a:r>
                        <a:rPr lang="es-EC" sz="1600" b="1" dirty="0">
                          <a:effectLst/>
                          <a:latin typeface="Arial" panose="020B0604020202020204" pitchFamily="34" charset="0"/>
                          <a:cs typeface="Arial" panose="020B0604020202020204" pitchFamily="34" charset="0"/>
                        </a:rPr>
                        <a:t>Servicios médicos (Afiliación al IESS)</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$56.00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$ 0.00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478066">
                <a:tc>
                  <a:txBody>
                    <a:bodyPr/>
                    <a:lstStyle/>
                    <a:p>
                      <a:pPr>
                        <a:lnSpc>
                          <a:spcPct val="200000"/>
                        </a:lnSpc>
                        <a:spcAft>
                          <a:spcPts val="0"/>
                        </a:spcAft>
                      </a:pPr>
                      <a:r>
                        <a:rPr lang="es-EC" sz="1600" b="1">
                          <a:effectLst/>
                          <a:latin typeface="Arial" panose="020B0604020202020204" pitchFamily="34" charset="0"/>
                          <a:cs typeface="Arial" panose="020B0604020202020204" pitchFamily="34" charset="0"/>
                        </a:rPr>
                        <a:t>Sustituto</a:t>
                      </a:r>
                      <a:endParaRPr lang="es-EC"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$ 507.00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a:effectLst/>
                          <a:latin typeface="Arial" panose="020B0604020202020204" pitchFamily="34" charset="0"/>
                          <a:cs typeface="Arial" panose="020B0604020202020204" pitchFamily="34" charset="0"/>
                        </a:rPr>
                        <a:t>$ 507.00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4"/>
                  </a:ext>
                </a:extLst>
              </a:tr>
              <a:tr h="478066">
                <a:tc>
                  <a:txBody>
                    <a:bodyPr/>
                    <a:lstStyle/>
                    <a:p>
                      <a:pPr algn="just">
                        <a:lnSpc>
                          <a:spcPct val="200000"/>
                        </a:lnSpc>
                        <a:spcAft>
                          <a:spcPts val="0"/>
                        </a:spcAft>
                      </a:pPr>
                      <a:r>
                        <a:rPr lang="es-EC" sz="1600" b="1" dirty="0">
                          <a:effectLst/>
                          <a:latin typeface="Arial" panose="020B0604020202020204" pitchFamily="34" charset="0"/>
                          <a:cs typeface="Arial" panose="020B0604020202020204" pitchFamily="34" charset="0"/>
                        </a:rPr>
                        <a:t>Total por persona</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b="1" dirty="0">
                          <a:effectLst/>
                          <a:latin typeface="Arial" panose="020B0604020202020204" pitchFamily="34" charset="0"/>
                          <a:cs typeface="Arial" panose="020B0604020202020204" pitchFamily="34" charset="0"/>
                        </a:rPr>
                        <a:t>$1070,00</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b="1" dirty="0">
                          <a:effectLst/>
                          <a:latin typeface="Arial" panose="020B0604020202020204" pitchFamily="34" charset="0"/>
                          <a:cs typeface="Arial" panose="020B0604020202020204" pitchFamily="34" charset="0"/>
                        </a:rPr>
                        <a:t>$1414,00</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2" name="Rectángulo 1"/>
              <p:cNvSpPr/>
              <p:nvPr/>
            </p:nvSpPr>
            <p:spPr>
              <a:xfrm>
                <a:off x="5089674" y="1294628"/>
                <a:ext cx="2741720" cy="533608"/>
              </a:xfrm>
              <a:prstGeom prst="rect">
                <a:avLst/>
              </a:prstGeom>
            </p:spPr>
            <p:txBody>
              <a:bodyPr wrap="square">
                <a:spAutoFit/>
              </a:bodyPr>
              <a:lstStyle/>
              <a:p>
                <a:r>
                  <a:rPr lang="en-US" sz="2000" i="1" dirty="0" smtClean="0">
                    <a:latin typeface="Arial" panose="020B0604020202020204" pitchFamily="34" charset="0"/>
                    <a:cs typeface="Arial" panose="020B0604020202020204" pitchFamily="34" charset="0"/>
                  </a:rPr>
                  <a:t>A.G </a:t>
                </a:r>
                <a14:m>
                  <m:oMath xmlns:m="http://schemas.openxmlformats.org/officeDocument/2006/math">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5 </m:t>
                        </m:r>
                        <m:r>
                          <a:rPr lang="en-US" sz="2000" i="1">
                            <a:latin typeface="Cambria Math" panose="02040503050406030204" pitchFamily="18" charset="0"/>
                          </a:rPr>
                          <m:t>𝑥</m:t>
                        </m:r>
                        <m:r>
                          <a:rPr lang="en-US" sz="2000" i="1">
                            <a:latin typeface="Cambria Math" panose="02040503050406030204" pitchFamily="18" charset="0"/>
                          </a:rPr>
                          <m:t> 100</m:t>
                        </m:r>
                      </m:num>
                      <m:den>
                        <m:r>
                          <a:rPr lang="en-US" sz="2000" i="1">
                            <a:latin typeface="Cambria Math" panose="02040503050406030204" pitchFamily="18" charset="0"/>
                          </a:rPr>
                          <m:t>3</m:t>
                        </m:r>
                      </m:den>
                    </m:f>
                    <m:r>
                      <a:rPr lang="en-US" sz="2000" i="1">
                        <a:latin typeface="Cambria Math" panose="02040503050406030204" pitchFamily="18" charset="0"/>
                      </a:rPr>
                      <m:t>=167</m:t>
                    </m:r>
                  </m:oMath>
                </a14:m>
                <a:endParaRPr lang="en-US" sz="2000" i="1" dirty="0">
                  <a:latin typeface="Arial" panose="020B0604020202020204" pitchFamily="34" charset="0"/>
                  <a:cs typeface="Arial" panose="020B0604020202020204" pitchFamily="34"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5089674" y="1294628"/>
                <a:ext cx="2741720" cy="533608"/>
              </a:xfrm>
              <a:prstGeom prst="rect">
                <a:avLst/>
              </a:prstGeom>
              <a:blipFill>
                <a:blip r:embed="rId4"/>
                <a:stretch>
                  <a:fillRect l="-2444" b="-5682"/>
                </a:stretch>
              </a:blipFill>
            </p:spPr>
            <p:txBody>
              <a:bodyPr/>
              <a:lstStyle/>
              <a:p>
                <a:r>
                  <a:rPr lang="en-US">
                    <a:noFill/>
                  </a:rPr>
                  <a:t> </a:t>
                </a:r>
              </a:p>
            </p:txBody>
          </p:sp>
        </mc:Fallback>
      </mc:AlternateContent>
    </p:spTree>
    <p:extLst>
      <p:ext uri="{BB962C8B-B14F-4D97-AF65-F5344CB8AC3E}">
        <p14:creationId xmlns:p14="http://schemas.microsoft.com/office/powerpoint/2010/main" val="1733135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28624" y="193302"/>
            <a:ext cx="9666514" cy="746846"/>
          </a:xfrm>
        </p:spPr>
        <p:txBody>
          <a:bodyPr rtlCol="0"/>
          <a:lstStyle/>
          <a:p>
            <a:pPr rtl="0"/>
            <a:r>
              <a:rPr lang="es-ES" sz="4000" dirty="0"/>
              <a:t>Método de Heinrich</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24</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aphicFrame>
        <p:nvGraphicFramePr>
          <p:cNvPr id="14" name="Tabla 13">
            <a:extLst>
              <a:ext uri="{FF2B5EF4-FFF2-40B4-BE49-F238E27FC236}">
                <a16:creationId xmlns="" xmlns:a16="http://schemas.microsoft.com/office/drawing/2014/main" id="{EAA25B6A-1535-47BA-B542-7BFADAE13342}"/>
              </a:ext>
            </a:extLst>
          </p:cNvPr>
          <p:cNvGraphicFramePr>
            <a:graphicFrameLocks noGrp="1"/>
          </p:cNvGraphicFramePr>
          <p:nvPr>
            <p:extLst>
              <p:ext uri="{D42A27DB-BD31-4B8C-83A1-F6EECF244321}">
                <p14:modId xmlns:p14="http://schemas.microsoft.com/office/powerpoint/2010/main" val="2676081884"/>
              </p:ext>
            </p:extLst>
          </p:nvPr>
        </p:nvGraphicFramePr>
        <p:xfrm>
          <a:off x="1638103" y="2321903"/>
          <a:ext cx="8915793" cy="3581938"/>
        </p:xfrm>
        <a:graphic>
          <a:graphicData uri="http://schemas.openxmlformats.org/drawingml/2006/table">
            <a:tbl>
              <a:tblPr firstRow="1" firstCol="1" bandRow="1">
                <a:tableStyleId>{9D7B26C5-4107-4FEC-AEDC-1716B250A1EF}</a:tableStyleId>
              </a:tblPr>
              <a:tblGrid>
                <a:gridCol w="2971931">
                  <a:extLst>
                    <a:ext uri="{9D8B030D-6E8A-4147-A177-3AD203B41FA5}">
                      <a16:colId xmlns="" xmlns:a16="http://schemas.microsoft.com/office/drawing/2014/main" val="20000"/>
                    </a:ext>
                  </a:extLst>
                </a:gridCol>
                <a:gridCol w="2971931">
                  <a:extLst>
                    <a:ext uri="{9D8B030D-6E8A-4147-A177-3AD203B41FA5}">
                      <a16:colId xmlns="" xmlns:a16="http://schemas.microsoft.com/office/drawing/2014/main" val="20001"/>
                    </a:ext>
                  </a:extLst>
                </a:gridCol>
                <a:gridCol w="2971931">
                  <a:extLst>
                    <a:ext uri="{9D8B030D-6E8A-4147-A177-3AD203B41FA5}">
                      <a16:colId xmlns="" xmlns:a16="http://schemas.microsoft.com/office/drawing/2014/main" val="20002"/>
                    </a:ext>
                  </a:extLst>
                </a:gridCol>
              </a:tblGrid>
              <a:tr h="707732">
                <a:tc>
                  <a:txBody>
                    <a:bodyPr/>
                    <a:lstStyle/>
                    <a:p>
                      <a:pPr algn="ctr">
                        <a:lnSpc>
                          <a:spcPct val="200000"/>
                        </a:lnSpc>
                        <a:spcAft>
                          <a:spcPts val="0"/>
                        </a:spcAft>
                      </a:pPr>
                      <a:r>
                        <a:rPr lang="es-EC" sz="1800" dirty="0">
                          <a:effectLst/>
                          <a:latin typeface="Arial" panose="020B0604020202020204" pitchFamily="34" charset="0"/>
                          <a:cs typeface="Arial" panose="020B0604020202020204" pitchFamily="34" charset="0"/>
                        </a:rPr>
                        <a:t>Magnitud</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800">
                          <a:effectLst/>
                          <a:latin typeface="Arial" panose="020B0604020202020204" pitchFamily="34" charset="0"/>
                          <a:cs typeface="Arial" panose="020B0604020202020204" pitchFamily="34" charset="0"/>
                        </a:rPr>
                        <a:t>Afiliado</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800">
                          <a:effectLst/>
                          <a:latin typeface="Arial" panose="020B0604020202020204" pitchFamily="34" charset="0"/>
                          <a:cs typeface="Arial" panose="020B0604020202020204" pitchFamily="34" charset="0"/>
                        </a:rPr>
                        <a:t>No afiliado</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729371">
                <a:tc>
                  <a:txBody>
                    <a:bodyPr/>
                    <a:lstStyle/>
                    <a:p>
                      <a:pPr algn="ctr">
                        <a:lnSpc>
                          <a:spcPct val="200000"/>
                        </a:lnSpc>
                        <a:spcAft>
                          <a:spcPts val="0"/>
                        </a:spcAft>
                      </a:pPr>
                      <a:r>
                        <a:rPr lang="es-EC" sz="1800">
                          <a:effectLst/>
                          <a:latin typeface="Arial" panose="020B0604020202020204" pitchFamily="34" charset="0"/>
                          <a:cs typeface="Arial" panose="020B0604020202020204" pitchFamily="34" charset="0"/>
                        </a:rPr>
                        <a:t>Leve</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800" dirty="0">
                          <a:effectLst/>
                          <a:latin typeface="Arial" panose="020B0604020202020204" pitchFamily="34" charset="0"/>
                          <a:cs typeface="Arial" panose="020B0604020202020204" pitchFamily="34" charset="0"/>
                        </a:rPr>
                        <a:t>$ 742.115</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800">
                          <a:effectLst/>
                          <a:latin typeface="Arial" panose="020B0604020202020204" pitchFamily="34" charset="0"/>
                          <a:cs typeface="Arial" panose="020B0604020202020204" pitchFamily="34" charset="0"/>
                        </a:rPr>
                        <a:t>$2.690.975</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707732">
                <a:tc>
                  <a:txBody>
                    <a:bodyPr/>
                    <a:lstStyle/>
                    <a:p>
                      <a:pPr algn="ctr">
                        <a:lnSpc>
                          <a:spcPct val="200000"/>
                        </a:lnSpc>
                        <a:spcAft>
                          <a:spcPts val="0"/>
                        </a:spcAft>
                      </a:pPr>
                      <a:r>
                        <a:rPr lang="es-EC" sz="1800">
                          <a:effectLst/>
                          <a:latin typeface="Arial" panose="020B0604020202020204" pitchFamily="34" charset="0"/>
                          <a:cs typeface="Arial" panose="020B0604020202020204" pitchFamily="34" charset="0"/>
                        </a:rPr>
                        <a:t>Mediano</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800">
                          <a:effectLst/>
                          <a:latin typeface="Arial" panose="020B0604020202020204" pitchFamily="34" charset="0"/>
                          <a:cs typeface="Arial" panose="020B0604020202020204" pitchFamily="34" charset="0"/>
                        </a:rPr>
                        <a:t>$ 1.022.860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800" dirty="0">
                          <a:effectLst/>
                          <a:latin typeface="Arial" panose="020B0604020202020204" pitchFamily="34" charset="0"/>
                          <a:cs typeface="Arial" panose="020B0604020202020204" pitchFamily="34" charset="0"/>
                        </a:rPr>
                        <a:t>$2.739.620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729371">
                <a:tc>
                  <a:txBody>
                    <a:bodyPr/>
                    <a:lstStyle/>
                    <a:p>
                      <a:pPr algn="ctr">
                        <a:lnSpc>
                          <a:spcPct val="200000"/>
                        </a:lnSpc>
                        <a:spcAft>
                          <a:spcPts val="0"/>
                        </a:spcAft>
                      </a:pPr>
                      <a:r>
                        <a:rPr lang="es-EC" sz="1800">
                          <a:effectLst/>
                          <a:latin typeface="Arial" panose="020B0604020202020204" pitchFamily="34" charset="0"/>
                          <a:cs typeface="Arial" panose="020B0604020202020204" pitchFamily="34" charset="0"/>
                        </a:rPr>
                        <a:t>Grave</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800" dirty="0">
                          <a:effectLst/>
                          <a:latin typeface="Arial" panose="020B0604020202020204" pitchFamily="34" charset="0"/>
                          <a:cs typeface="Arial" panose="020B0604020202020204" pitchFamily="34" charset="0"/>
                        </a:rPr>
                        <a:t>$893.450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800">
                          <a:effectLst/>
                          <a:latin typeface="Arial" panose="020B0604020202020204" pitchFamily="34" charset="0"/>
                          <a:cs typeface="Arial" panose="020B0604020202020204" pitchFamily="34" charset="0"/>
                        </a:rPr>
                        <a:t>$1.180.690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707732">
                <a:tc>
                  <a:txBody>
                    <a:bodyPr/>
                    <a:lstStyle/>
                    <a:p>
                      <a:pPr algn="ctr">
                        <a:lnSpc>
                          <a:spcPct val="200000"/>
                        </a:lnSpc>
                        <a:spcAft>
                          <a:spcPts val="0"/>
                        </a:spcAft>
                      </a:pPr>
                      <a:r>
                        <a:rPr lang="es-EC" sz="1800" b="1" dirty="0">
                          <a:effectLst/>
                          <a:latin typeface="Arial" panose="020B0604020202020204" pitchFamily="34" charset="0"/>
                          <a:cs typeface="Arial" panose="020B0604020202020204" pitchFamily="34" charset="0"/>
                        </a:rPr>
                        <a:t>Total</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800" b="1" dirty="0">
                          <a:effectLst/>
                          <a:latin typeface="Arial" panose="020B0604020202020204" pitchFamily="34" charset="0"/>
                          <a:cs typeface="Arial" panose="020B0604020202020204" pitchFamily="34" charset="0"/>
                        </a:rPr>
                        <a:t>$2.658.425</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800" b="1" dirty="0">
                          <a:effectLst/>
                          <a:latin typeface="Arial" panose="020B0604020202020204" pitchFamily="34" charset="0"/>
                          <a:cs typeface="Arial" panose="020B0604020202020204" pitchFamily="34" charset="0"/>
                        </a:rPr>
                        <a:t>$6.611.285</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4"/>
                  </a:ext>
                </a:extLst>
              </a:tr>
            </a:tbl>
          </a:graphicData>
        </a:graphic>
      </p:graphicFrame>
      <p:sp>
        <p:nvSpPr>
          <p:cNvPr id="19" name="Rectángulo 18">
            <a:extLst>
              <a:ext uri="{FF2B5EF4-FFF2-40B4-BE49-F238E27FC236}">
                <a16:creationId xmlns="" xmlns:a16="http://schemas.microsoft.com/office/drawing/2014/main" id="{4A5A3CB5-D68F-411B-B591-054175BA764A}"/>
              </a:ext>
            </a:extLst>
          </p:cNvPr>
          <p:cNvSpPr/>
          <p:nvPr/>
        </p:nvSpPr>
        <p:spPr>
          <a:xfrm>
            <a:off x="1866485" y="1185267"/>
            <a:ext cx="8505412" cy="65295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b="1" dirty="0">
                <a:effectLst/>
                <a:latin typeface="Arial" panose="020B0604020202020204" pitchFamily="34" charset="0"/>
                <a:ea typeface="MS Gothic" panose="020B0609070205080204" pitchFamily="49" charset="-128"/>
                <a:cs typeface="Arial" panose="020B0604020202020204" pitchFamily="34" charset="0"/>
              </a:rPr>
              <a:t>Costos totales con la aplicación del método de Heinrich (</a:t>
            </a:r>
            <a:r>
              <a:rPr lang="es-EC"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CT= 5Cd)</a:t>
            </a:r>
            <a:endParaRPr lang="es-EC"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28624" y="193302"/>
            <a:ext cx="9666514" cy="746846"/>
          </a:xfrm>
        </p:spPr>
        <p:txBody>
          <a:bodyPr rtlCol="0"/>
          <a:lstStyle/>
          <a:p>
            <a:pPr rtl="0"/>
            <a:r>
              <a:rPr lang="es-ES" sz="4000" dirty="0"/>
              <a:t>Análisis de liquidez corriente</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25</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Rectángulo 18">
            <a:extLst>
              <a:ext uri="{FF2B5EF4-FFF2-40B4-BE49-F238E27FC236}">
                <a16:creationId xmlns="" xmlns:a16="http://schemas.microsoft.com/office/drawing/2014/main" id="{4A5A3CB5-D68F-411B-B591-054175BA764A}"/>
              </a:ext>
            </a:extLst>
          </p:cNvPr>
          <p:cNvSpPr/>
          <p:nvPr/>
        </p:nvSpPr>
        <p:spPr>
          <a:xfrm>
            <a:off x="1274692" y="1433066"/>
            <a:ext cx="2992508" cy="74684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b="1" dirty="0">
                <a:latin typeface="Arial" panose="020B0604020202020204" pitchFamily="34" charset="0"/>
                <a:ea typeface="Calibri" panose="020F0502020204030204" pitchFamily="34" charset="0"/>
              </a:rPr>
              <a:t>Con afiliación al IESS</a:t>
            </a:r>
            <a:endParaRPr lang="es-EC" sz="2000" b="1" dirty="0"/>
          </a:p>
        </p:txBody>
      </p:sp>
      <p:graphicFrame>
        <p:nvGraphicFramePr>
          <p:cNvPr id="10" name="Tabla 9">
            <a:extLst>
              <a:ext uri="{FF2B5EF4-FFF2-40B4-BE49-F238E27FC236}">
                <a16:creationId xmlns="" xmlns:a16="http://schemas.microsoft.com/office/drawing/2014/main" id="{B20378EB-0A74-4E05-936C-753F1752728A}"/>
              </a:ext>
            </a:extLst>
          </p:cNvPr>
          <p:cNvGraphicFramePr>
            <a:graphicFrameLocks noGrp="1"/>
          </p:cNvGraphicFramePr>
          <p:nvPr>
            <p:extLst>
              <p:ext uri="{D42A27DB-BD31-4B8C-83A1-F6EECF244321}">
                <p14:modId xmlns:p14="http://schemas.microsoft.com/office/powerpoint/2010/main" val="4238719239"/>
              </p:ext>
            </p:extLst>
          </p:nvPr>
        </p:nvGraphicFramePr>
        <p:xfrm>
          <a:off x="428623" y="2816943"/>
          <a:ext cx="5396989" cy="2923626"/>
        </p:xfrm>
        <a:graphic>
          <a:graphicData uri="http://schemas.openxmlformats.org/drawingml/2006/table">
            <a:tbl>
              <a:tblPr firstRow="1" firstCol="1" bandRow="1">
                <a:tableStyleId>{9D7B26C5-4107-4FEC-AEDC-1716B250A1EF}</a:tableStyleId>
              </a:tblPr>
              <a:tblGrid>
                <a:gridCol w="1522400">
                  <a:extLst>
                    <a:ext uri="{9D8B030D-6E8A-4147-A177-3AD203B41FA5}">
                      <a16:colId xmlns="" xmlns:a16="http://schemas.microsoft.com/office/drawing/2014/main" val="20000"/>
                    </a:ext>
                  </a:extLst>
                </a:gridCol>
                <a:gridCol w="1379024">
                  <a:extLst>
                    <a:ext uri="{9D8B030D-6E8A-4147-A177-3AD203B41FA5}">
                      <a16:colId xmlns="" xmlns:a16="http://schemas.microsoft.com/office/drawing/2014/main" val="20001"/>
                    </a:ext>
                  </a:extLst>
                </a:gridCol>
                <a:gridCol w="1379024">
                  <a:extLst>
                    <a:ext uri="{9D8B030D-6E8A-4147-A177-3AD203B41FA5}">
                      <a16:colId xmlns="" xmlns:a16="http://schemas.microsoft.com/office/drawing/2014/main" val="20002"/>
                    </a:ext>
                  </a:extLst>
                </a:gridCol>
                <a:gridCol w="1116541">
                  <a:extLst>
                    <a:ext uri="{9D8B030D-6E8A-4147-A177-3AD203B41FA5}">
                      <a16:colId xmlns="" xmlns:a16="http://schemas.microsoft.com/office/drawing/2014/main" val="20003"/>
                    </a:ext>
                  </a:extLst>
                </a:gridCol>
              </a:tblGrid>
              <a:tr h="794963">
                <a:tc>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 </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a:solidFill>
                            <a:schemeClr val="tx1"/>
                          </a:solidFill>
                          <a:effectLst/>
                          <a:latin typeface="Arial" panose="020B0604020202020204" pitchFamily="34" charset="0"/>
                          <a:cs typeface="Arial" panose="020B0604020202020204" pitchFamily="34" charset="0"/>
                        </a:rPr>
                        <a:t>Activos corrientes</a:t>
                      </a:r>
                      <a:endParaRPr lang="es-EC"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Pasivos Corrientes</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Liquidez</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861883">
                <a:tc>
                  <a:txBody>
                    <a:bodyPr/>
                    <a:lstStyle/>
                    <a:p>
                      <a:pPr algn="ctr">
                        <a:lnSpc>
                          <a:spcPct val="107000"/>
                        </a:lnSpc>
                        <a:spcAft>
                          <a:spcPts val="0"/>
                        </a:spcAft>
                      </a:pPr>
                      <a:r>
                        <a:rPr lang="es-EC" sz="1400" b="1">
                          <a:solidFill>
                            <a:schemeClr val="tx1"/>
                          </a:solidFill>
                          <a:effectLst/>
                          <a:latin typeface="Arial" panose="020B0604020202020204" pitchFamily="34" charset="0"/>
                          <a:cs typeface="Arial" panose="020B0604020202020204" pitchFamily="34" charset="0"/>
                        </a:rPr>
                        <a:t>Con accidentes laborales</a:t>
                      </a:r>
                      <a:endParaRPr lang="es-EC"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$ 248.542.062</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$ 178.177.473</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1,395</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861883">
                <a:tc>
                  <a:txBody>
                    <a:bodyPr/>
                    <a:lstStyle/>
                    <a:p>
                      <a:pPr algn="ctr">
                        <a:lnSpc>
                          <a:spcPct val="107000"/>
                        </a:lnSpc>
                        <a:spcAft>
                          <a:spcPts val="0"/>
                        </a:spcAft>
                      </a:pPr>
                      <a:r>
                        <a:rPr lang="es-EC" sz="1400" b="1">
                          <a:solidFill>
                            <a:schemeClr val="tx1"/>
                          </a:solidFill>
                          <a:effectLst/>
                          <a:latin typeface="Arial" panose="020B0604020202020204" pitchFamily="34" charset="0"/>
                          <a:cs typeface="Arial" panose="020B0604020202020204" pitchFamily="34" charset="0"/>
                        </a:rPr>
                        <a:t>Sin accidentes laborales</a:t>
                      </a:r>
                      <a:endParaRPr lang="es-EC"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$ 248.542.062</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$ 175.519.048</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1,416</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404897">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Total</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3">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0,0211</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3"/>
                  </a:ext>
                </a:extLst>
              </a:tr>
            </a:tbl>
          </a:graphicData>
        </a:graphic>
      </p:graphicFrame>
      <p:graphicFrame>
        <p:nvGraphicFramePr>
          <p:cNvPr id="12" name="Tabla 11">
            <a:extLst>
              <a:ext uri="{FF2B5EF4-FFF2-40B4-BE49-F238E27FC236}">
                <a16:creationId xmlns="" xmlns:a16="http://schemas.microsoft.com/office/drawing/2014/main" id="{5C8F5984-B2A3-4D30-98AC-CB9069D7A0BE}"/>
              </a:ext>
            </a:extLst>
          </p:cNvPr>
          <p:cNvGraphicFramePr>
            <a:graphicFrameLocks noGrp="1"/>
          </p:cNvGraphicFramePr>
          <p:nvPr>
            <p:extLst>
              <p:ext uri="{D42A27DB-BD31-4B8C-83A1-F6EECF244321}">
                <p14:modId xmlns:p14="http://schemas.microsoft.com/office/powerpoint/2010/main" val="2348899670"/>
              </p:ext>
            </p:extLst>
          </p:nvPr>
        </p:nvGraphicFramePr>
        <p:xfrm>
          <a:off x="6096000" y="2816942"/>
          <a:ext cx="5760090" cy="3000827"/>
        </p:xfrm>
        <a:graphic>
          <a:graphicData uri="http://schemas.openxmlformats.org/drawingml/2006/table">
            <a:tbl>
              <a:tblPr firstRow="1" firstCol="1" bandRow="1">
                <a:tableStyleId>{9D7B26C5-4107-4FEC-AEDC-1716B250A1EF}</a:tableStyleId>
              </a:tblPr>
              <a:tblGrid>
                <a:gridCol w="1668340">
                  <a:extLst>
                    <a:ext uri="{9D8B030D-6E8A-4147-A177-3AD203B41FA5}">
                      <a16:colId xmlns="" xmlns:a16="http://schemas.microsoft.com/office/drawing/2014/main" val="20000"/>
                    </a:ext>
                  </a:extLst>
                </a:gridCol>
                <a:gridCol w="1510790">
                  <a:extLst>
                    <a:ext uri="{9D8B030D-6E8A-4147-A177-3AD203B41FA5}">
                      <a16:colId xmlns="" xmlns:a16="http://schemas.microsoft.com/office/drawing/2014/main" val="20001"/>
                    </a:ext>
                  </a:extLst>
                </a:gridCol>
                <a:gridCol w="1510790">
                  <a:extLst>
                    <a:ext uri="{9D8B030D-6E8A-4147-A177-3AD203B41FA5}">
                      <a16:colId xmlns="" xmlns:a16="http://schemas.microsoft.com/office/drawing/2014/main" val="20002"/>
                    </a:ext>
                  </a:extLst>
                </a:gridCol>
                <a:gridCol w="1070170">
                  <a:extLst>
                    <a:ext uri="{9D8B030D-6E8A-4147-A177-3AD203B41FA5}">
                      <a16:colId xmlns="" xmlns:a16="http://schemas.microsoft.com/office/drawing/2014/main" val="20003"/>
                    </a:ext>
                  </a:extLst>
                </a:gridCol>
              </a:tblGrid>
              <a:tr h="1045384">
                <a:tc>
                  <a:txBody>
                    <a:bodyPr/>
                    <a:lstStyle/>
                    <a:p>
                      <a:pPr algn="just">
                        <a:lnSpc>
                          <a:spcPct val="200000"/>
                        </a:lnSpc>
                        <a:spcAft>
                          <a:spcPts val="0"/>
                        </a:spcAft>
                      </a:pPr>
                      <a:r>
                        <a:rPr lang="es-EC"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400" b="1">
                          <a:effectLst/>
                          <a:latin typeface="Arial" panose="020B0604020202020204" pitchFamily="34" charset="0"/>
                          <a:cs typeface="Arial" panose="020B0604020202020204" pitchFamily="34" charset="0"/>
                        </a:rPr>
                        <a:t>Activos corrientes</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400" b="1" dirty="0">
                          <a:effectLst/>
                          <a:latin typeface="Arial" panose="020B0604020202020204" pitchFamily="34" charset="0"/>
                          <a:cs typeface="Arial" panose="020B0604020202020204" pitchFamily="34" charset="0"/>
                        </a:rPr>
                        <a:t>Pasivos</a:t>
                      </a:r>
                      <a:r>
                        <a:rPr lang="es-EC" sz="1400" b="1" baseline="0" dirty="0">
                          <a:effectLst/>
                          <a:latin typeface="Arial" panose="020B0604020202020204" pitchFamily="34" charset="0"/>
                          <a:cs typeface="Arial" panose="020B0604020202020204" pitchFamily="34" charset="0"/>
                        </a:rPr>
                        <a:t> </a:t>
                      </a:r>
                      <a:r>
                        <a:rPr lang="es-EC" sz="1400" b="1" dirty="0">
                          <a:effectLst/>
                          <a:latin typeface="Arial" panose="020B0604020202020204" pitchFamily="34" charset="0"/>
                          <a:cs typeface="Arial" panose="020B0604020202020204" pitchFamily="34" charset="0"/>
                        </a:rPr>
                        <a:t>Corrientes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400" b="1" dirty="0">
                          <a:effectLst/>
                          <a:latin typeface="Arial" panose="020B0604020202020204" pitchFamily="34" charset="0"/>
                          <a:cs typeface="Arial" panose="020B0604020202020204" pitchFamily="34" charset="0"/>
                        </a:rPr>
                        <a:t>Liquidez</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931032">
                <a:tc>
                  <a:txBody>
                    <a:bodyPr/>
                    <a:lstStyle/>
                    <a:p>
                      <a:pPr algn="just">
                        <a:lnSpc>
                          <a:spcPct val="107000"/>
                        </a:lnSpc>
                        <a:spcAft>
                          <a:spcPts val="0"/>
                        </a:spcAft>
                      </a:pPr>
                      <a:r>
                        <a:rPr lang="es-EC" sz="1400" b="1">
                          <a:effectLst/>
                          <a:latin typeface="Arial" panose="020B0604020202020204" pitchFamily="34" charset="0"/>
                          <a:cs typeface="Arial" panose="020B0604020202020204" pitchFamily="34" charset="0"/>
                        </a:rPr>
                        <a:t>Sin accidentes laborales</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 </a:t>
                      </a:r>
                      <a:r>
                        <a:rPr lang="es-EC" sz="1400" dirty="0" smtClean="0">
                          <a:effectLst/>
                          <a:latin typeface="Arial" panose="020B0604020202020204" pitchFamily="34" charset="0"/>
                          <a:cs typeface="Arial" panose="020B0604020202020204" pitchFamily="34" charset="0"/>
                        </a:rPr>
                        <a:t>248.542.062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 </a:t>
                      </a:r>
                      <a:r>
                        <a:rPr lang="es-EC" sz="1400" dirty="0" smtClean="0">
                          <a:effectLst/>
                          <a:latin typeface="Arial" panose="020B0604020202020204" pitchFamily="34" charset="0"/>
                          <a:cs typeface="Arial" panose="020B0604020202020204" pitchFamily="34" charset="0"/>
                        </a:rPr>
                        <a:t>175.519.048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1,416</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616937">
                <a:tc>
                  <a:txBody>
                    <a:bodyPr/>
                    <a:lstStyle/>
                    <a:p>
                      <a:pPr algn="just">
                        <a:lnSpc>
                          <a:spcPct val="107000"/>
                        </a:lnSpc>
                        <a:spcAft>
                          <a:spcPts val="0"/>
                        </a:spcAft>
                      </a:pPr>
                      <a:r>
                        <a:rPr lang="es-EC" sz="1400" b="1" dirty="0">
                          <a:effectLst/>
                          <a:latin typeface="Arial" panose="020B0604020202020204" pitchFamily="34" charset="0"/>
                          <a:cs typeface="Arial" panose="020B0604020202020204" pitchFamily="34" charset="0"/>
                        </a:rPr>
                        <a:t>Sin Afiliación</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 </a:t>
                      </a:r>
                      <a:r>
                        <a:rPr lang="es-EC" sz="1400" dirty="0" smtClean="0">
                          <a:effectLst/>
                          <a:latin typeface="Arial" panose="020B0604020202020204" pitchFamily="34" charset="0"/>
                          <a:cs typeface="Arial" panose="020B0604020202020204" pitchFamily="34" charset="0"/>
                        </a:rPr>
                        <a:t>248.542.062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 </a:t>
                      </a:r>
                      <a:r>
                        <a:rPr lang="es-EC" sz="1400" dirty="0" smtClean="0">
                          <a:effectLst/>
                          <a:latin typeface="Arial" panose="020B0604020202020204" pitchFamily="34" charset="0"/>
                          <a:cs typeface="Arial" panose="020B0604020202020204" pitchFamily="34" charset="0"/>
                        </a:rPr>
                        <a:t>182.130.333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1,365</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407474">
                <a:tc>
                  <a:txBody>
                    <a:bodyPr/>
                    <a:lstStyle/>
                    <a:p>
                      <a:pPr algn="just">
                        <a:lnSpc>
                          <a:spcPct val="107000"/>
                        </a:lnSpc>
                        <a:spcAft>
                          <a:spcPts val="0"/>
                        </a:spcAft>
                      </a:pPr>
                      <a:r>
                        <a:rPr lang="es-EC" sz="1400" b="1" dirty="0">
                          <a:effectLst/>
                          <a:latin typeface="Arial" panose="020B0604020202020204" pitchFamily="34" charset="0"/>
                          <a:cs typeface="Arial" panose="020B0604020202020204" pitchFamily="34" charset="0"/>
                        </a:rPr>
                        <a:t>Total</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3">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a:t>
                      </a:r>
                      <a:r>
                        <a:rPr lang="es-EC" sz="1400" b="1" dirty="0">
                          <a:effectLst/>
                          <a:latin typeface="Arial" panose="020B0604020202020204" pitchFamily="34" charset="0"/>
                          <a:cs typeface="Arial" panose="020B0604020202020204" pitchFamily="34" charset="0"/>
                        </a:rPr>
                        <a:t>0,0514</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3"/>
                  </a:ext>
                </a:extLst>
              </a:tr>
            </a:tbl>
          </a:graphicData>
        </a:graphic>
      </p:graphicFrame>
      <p:sp>
        <p:nvSpPr>
          <p:cNvPr id="13" name="Rectángulo 12">
            <a:extLst>
              <a:ext uri="{FF2B5EF4-FFF2-40B4-BE49-F238E27FC236}">
                <a16:creationId xmlns="" xmlns:a16="http://schemas.microsoft.com/office/drawing/2014/main" id="{D90765FD-C98B-4512-9FF9-7167AFEF8A31}"/>
              </a:ext>
            </a:extLst>
          </p:cNvPr>
          <p:cNvSpPr/>
          <p:nvPr/>
        </p:nvSpPr>
        <p:spPr>
          <a:xfrm>
            <a:off x="7006257" y="1310731"/>
            <a:ext cx="2992508" cy="74684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b="1" dirty="0">
                <a:latin typeface="Arial" panose="020B0604020202020204" pitchFamily="34" charset="0"/>
                <a:ea typeface="Calibri" panose="020F0502020204030204" pitchFamily="34" charset="0"/>
              </a:rPr>
              <a:t>Sin afiliación al IESS</a:t>
            </a:r>
            <a:endParaRPr lang="es-EC" sz="2000" b="1" dirty="0"/>
          </a:p>
        </p:txBody>
      </p:sp>
    </p:spTree>
    <p:extLst>
      <p:ext uri="{BB962C8B-B14F-4D97-AF65-F5344CB8AC3E}">
        <p14:creationId xmlns:p14="http://schemas.microsoft.com/office/powerpoint/2010/main" val="1401843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28624" y="193302"/>
            <a:ext cx="9666514" cy="746846"/>
          </a:xfrm>
        </p:spPr>
        <p:txBody>
          <a:bodyPr rtlCol="0"/>
          <a:lstStyle/>
          <a:p>
            <a:pPr rtl="0"/>
            <a:r>
              <a:rPr lang="es-ES" sz="4000" dirty="0"/>
              <a:t>Prueba Ácida</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26</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Rectángulo 18">
            <a:extLst>
              <a:ext uri="{FF2B5EF4-FFF2-40B4-BE49-F238E27FC236}">
                <a16:creationId xmlns="" xmlns:a16="http://schemas.microsoft.com/office/drawing/2014/main" id="{4A5A3CB5-D68F-411B-B591-054175BA764A}"/>
              </a:ext>
            </a:extLst>
          </p:cNvPr>
          <p:cNvSpPr/>
          <p:nvPr/>
        </p:nvSpPr>
        <p:spPr>
          <a:xfrm>
            <a:off x="1274692" y="1433066"/>
            <a:ext cx="2992508" cy="74684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b="1" dirty="0">
                <a:latin typeface="Arial" panose="020B0604020202020204" pitchFamily="34" charset="0"/>
                <a:ea typeface="Calibri" panose="020F0502020204030204" pitchFamily="34" charset="0"/>
              </a:rPr>
              <a:t>Con afiliación al IESS</a:t>
            </a:r>
            <a:endParaRPr lang="es-EC" sz="2000" b="1" dirty="0"/>
          </a:p>
        </p:txBody>
      </p:sp>
      <p:sp>
        <p:nvSpPr>
          <p:cNvPr id="13" name="Rectángulo 12">
            <a:extLst>
              <a:ext uri="{FF2B5EF4-FFF2-40B4-BE49-F238E27FC236}">
                <a16:creationId xmlns="" xmlns:a16="http://schemas.microsoft.com/office/drawing/2014/main" id="{D90765FD-C98B-4512-9FF9-7167AFEF8A31}"/>
              </a:ext>
            </a:extLst>
          </p:cNvPr>
          <p:cNvSpPr/>
          <p:nvPr/>
        </p:nvSpPr>
        <p:spPr>
          <a:xfrm>
            <a:off x="7876412" y="1472308"/>
            <a:ext cx="2992508" cy="74684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b="1" dirty="0">
                <a:latin typeface="Arial" panose="020B0604020202020204" pitchFamily="34" charset="0"/>
                <a:ea typeface="Calibri" panose="020F0502020204030204" pitchFamily="34" charset="0"/>
              </a:rPr>
              <a:t>Sin afiliación al IESS</a:t>
            </a:r>
            <a:endParaRPr lang="es-EC" sz="2000" b="1" dirty="0"/>
          </a:p>
        </p:txBody>
      </p:sp>
      <p:graphicFrame>
        <p:nvGraphicFramePr>
          <p:cNvPr id="14" name="Tabla 13"/>
          <p:cNvGraphicFramePr>
            <a:graphicFrameLocks noGrp="1"/>
          </p:cNvGraphicFramePr>
          <p:nvPr>
            <p:extLst>
              <p:ext uri="{D42A27DB-BD31-4B8C-83A1-F6EECF244321}">
                <p14:modId xmlns:p14="http://schemas.microsoft.com/office/powerpoint/2010/main" val="1720174436"/>
              </p:ext>
            </p:extLst>
          </p:nvPr>
        </p:nvGraphicFramePr>
        <p:xfrm>
          <a:off x="155565" y="2896882"/>
          <a:ext cx="5808729" cy="2571815"/>
        </p:xfrm>
        <a:graphic>
          <a:graphicData uri="http://schemas.openxmlformats.org/drawingml/2006/table">
            <a:tbl>
              <a:tblPr firstRow="1" firstCol="1" bandRow="1">
                <a:tableStyleId>{9D7B26C5-4107-4FEC-AEDC-1716B250A1EF}</a:tableStyleId>
              </a:tblPr>
              <a:tblGrid>
                <a:gridCol w="959082">
                  <a:extLst>
                    <a:ext uri="{9D8B030D-6E8A-4147-A177-3AD203B41FA5}">
                      <a16:colId xmlns="" xmlns:a16="http://schemas.microsoft.com/office/drawing/2014/main" val="20000"/>
                    </a:ext>
                  </a:extLst>
                </a:gridCol>
                <a:gridCol w="1255919">
                  <a:extLst>
                    <a:ext uri="{9D8B030D-6E8A-4147-A177-3AD203B41FA5}">
                      <a16:colId xmlns="" xmlns:a16="http://schemas.microsoft.com/office/drawing/2014/main" val="20001"/>
                    </a:ext>
                  </a:extLst>
                </a:gridCol>
                <a:gridCol w="1339979">
                  <a:extLst>
                    <a:ext uri="{9D8B030D-6E8A-4147-A177-3AD203B41FA5}">
                      <a16:colId xmlns="" xmlns:a16="http://schemas.microsoft.com/office/drawing/2014/main" val="20002"/>
                    </a:ext>
                  </a:extLst>
                </a:gridCol>
                <a:gridCol w="1423629">
                  <a:extLst>
                    <a:ext uri="{9D8B030D-6E8A-4147-A177-3AD203B41FA5}">
                      <a16:colId xmlns="" xmlns:a16="http://schemas.microsoft.com/office/drawing/2014/main" val="20003"/>
                    </a:ext>
                  </a:extLst>
                </a:gridCol>
                <a:gridCol w="830120">
                  <a:extLst>
                    <a:ext uri="{9D8B030D-6E8A-4147-A177-3AD203B41FA5}">
                      <a16:colId xmlns="" xmlns:a16="http://schemas.microsoft.com/office/drawing/2014/main" val="20004"/>
                    </a:ext>
                  </a:extLst>
                </a:gridCol>
              </a:tblGrid>
              <a:tr h="493559">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Activos corrientes</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Inventarios</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Pasivos Corrientes</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Prueba Ácida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891056">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Con accidentes laborales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smtClean="0">
                          <a:effectLst/>
                          <a:latin typeface="Arial" panose="020B0604020202020204" pitchFamily="34" charset="0"/>
                          <a:cs typeface="Arial" panose="020B0604020202020204" pitchFamily="34" charset="0"/>
                        </a:rPr>
                        <a:t>$248.542.062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 </a:t>
                      </a:r>
                      <a:r>
                        <a:rPr lang="es-EC" sz="1400" dirty="0" smtClean="0">
                          <a:effectLst/>
                          <a:latin typeface="Arial" panose="020B0604020202020204" pitchFamily="34" charset="0"/>
                          <a:cs typeface="Arial" panose="020B0604020202020204" pitchFamily="34" charset="0"/>
                        </a:rPr>
                        <a:t>93.594.535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smtClean="0">
                          <a:effectLst/>
                          <a:latin typeface="Arial" panose="020B0604020202020204" pitchFamily="34" charset="0"/>
                          <a:cs typeface="Arial" panose="020B0604020202020204" pitchFamily="34" charset="0"/>
                        </a:rPr>
                        <a:t>$178.177.473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0,8696</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891056">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Sin accidentes laborales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smtClean="0">
                          <a:effectLst/>
                          <a:latin typeface="Arial" panose="020B0604020202020204" pitchFamily="34" charset="0"/>
                          <a:cs typeface="Arial" panose="020B0604020202020204" pitchFamily="34" charset="0"/>
                        </a:rPr>
                        <a:t>$248.542.062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   </a:t>
                      </a:r>
                      <a:r>
                        <a:rPr lang="es-EC" sz="1400" dirty="0" smtClean="0">
                          <a:effectLst/>
                          <a:latin typeface="Arial" panose="020B0604020202020204" pitchFamily="34" charset="0"/>
                          <a:cs typeface="Arial" panose="020B0604020202020204" pitchFamily="34" charset="0"/>
                        </a:rPr>
                        <a:t>93.594.535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 </a:t>
                      </a:r>
                      <a:r>
                        <a:rPr lang="es-EC" sz="1400" dirty="0" smtClean="0">
                          <a:effectLst/>
                          <a:latin typeface="Arial" panose="020B0604020202020204" pitchFamily="34" charset="0"/>
                          <a:cs typeface="Arial" panose="020B0604020202020204" pitchFamily="34" charset="0"/>
                        </a:rPr>
                        <a:t>175.519.048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0,8828</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251996">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Total</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4">
                  <a:txBody>
                    <a:bodyPr/>
                    <a:lstStyle/>
                    <a:p>
                      <a:pPr algn="ctr">
                        <a:lnSpc>
                          <a:spcPct val="107000"/>
                        </a:lnSpc>
                        <a:spcAft>
                          <a:spcPts val="0"/>
                        </a:spcAft>
                      </a:pPr>
                      <a:r>
                        <a:rPr lang="es-EC" sz="1400" b="1" dirty="0">
                          <a:effectLst/>
                          <a:latin typeface="Arial" panose="020B0604020202020204" pitchFamily="34" charset="0"/>
                          <a:cs typeface="Arial" panose="020B0604020202020204" pitchFamily="34" charset="0"/>
                        </a:rPr>
                        <a:t>0,0132</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3"/>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3072505102"/>
              </p:ext>
            </p:extLst>
          </p:nvPr>
        </p:nvGraphicFramePr>
        <p:xfrm>
          <a:off x="6227927" y="2896882"/>
          <a:ext cx="5796118" cy="2527666"/>
        </p:xfrm>
        <a:graphic>
          <a:graphicData uri="http://schemas.openxmlformats.org/drawingml/2006/table">
            <a:tbl>
              <a:tblPr firstRow="1" firstCol="1" bandRow="1">
                <a:tableStyleId>{9D7B26C5-4107-4FEC-AEDC-1716B250A1EF}</a:tableStyleId>
              </a:tblPr>
              <a:tblGrid>
                <a:gridCol w="921306">
                  <a:extLst>
                    <a:ext uri="{9D8B030D-6E8A-4147-A177-3AD203B41FA5}">
                      <a16:colId xmlns="" xmlns:a16="http://schemas.microsoft.com/office/drawing/2014/main" val="20000"/>
                    </a:ext>
                  </a:extLst>
                </a:gridCol>
                <a:gridCol w="1315691">
                  <a:extLst>
                    <a:ext uri="{9D8B030D-6E8A-4147-A177-3AD203B41FA5}">
                      <a16:colId xmlns="" xmlns:a16="http://schemas.microsoft.com/office/drawing/2014/main" val="20001"/>
                    </a:ext>
                  </a:extLst>
                </a:gridCol>
                <a:gridCol w="1337565">
                  <a:extLst>
                    <a:ext uri="{9D8B030D-6E8A-4147-A177-3AD203B41FA5}">
                      <a16:colId xmlns="" xmlns:a16="http://schemas.microsoft.com/office/drawing/2014/main" val="20002"/>
                    </a:ext>
                  </a:extLst>
                </a:gridCol>
                <a:gridCol w="1315691">
                  <a:extLst>
                    <a:ext uri="{9D8B030D-6E8A-4147-A177-3AD203B41FA5}">
                      <a16:colId xmlns="" xmlns:a16="http://schemas.microsoft.com/office/drawing/2014/main" val="20003"/>
                    </a:ext>
                  </a:extLst>
                </a:gridCol>
                <a:gridCol w="905865">
                  <a:extLst>
                    <a:ext uri="{9D8B030D-6E8A-4147-A177-3AD203B41FA5}">
                      <a16:colId xmlns="" xmlns:a16="http://schemas.microsoft.com/office/drawing/2014/main" val="20004"/>
                    </a:ext>
                  </a:extLst>
                </a:gridCol>
              </a:tblGrid>
              <a:tr h="562767">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Activos corrientes</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Inventarios</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Pasivos Corrientes</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Prueba Ácida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838408">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Sin Accidentes</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 </a:t>
                      </a:r>
                      <a:r>
                        <a:rPr lang="es-EC" sz="1400" dirty="0" smtClean="0">
                          <a:effectLst/>
                          <a:latin typeface="Arial" panose="020B0604020202020204" pitchFamily="34" charset="0"/>
                          <a:cs typeface="Arial" panose="020B0604020202020204" pitchFamily="34" charset="0"/>
                        </a:rPr>
                        <a:t>248.542.062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   </a:t>
                      </a:r>
                      <a:r>
                        <a:rPr lang="es-EC" sz="1400" dirty="0" smtClean="0">
                          <a:effectLst/>
                          <a:latin typeface="Arial" panose="020B0604020202020204" pitchFamily="34" charset="0"/>
                          <a:cs typeface="Arial" panose="020B0604020202020204" pitchFamily="34" charset="0"/>
                        </a:rPr>
                        <a:t>93.594.535,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 </a:t>
                      </a:r>
                      <a:r>
                        <a:rPr lang="es-EC" sz="1400" dirty="0" smtClean="0">
                          <a:effectLst/>
                          <a:latin typeface="Arial" panose="020B0604020202020204" pitchFamily="34" charset="0"/>
                          <a:cs typeface="Arial" panose="020B0604020202020204" pitchFamily="34" charset="0"/>
                        </a:rPr>
                        <a:t>175.519.048</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0,8828</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838408">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Sin Afiliación</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 </a:t>
                      </a:r>
                      <a:r>
                        <a:rPr lang="es-EC" sz="1400" dirty="0" smtClean="0">
                          <a:effectLst/>
                          <a:latin typeface="Arial" panose="020B0604020202020204" pitchFamily="34" charset="0"/>
                          <a:cs typeface="Arial" panose="020B0604020202020204" pitchFamily="34" charset="0"/>
                        </a:rPr>
                        <a:t>248.542.062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   </a:t>
                      </a:r>
                      <a:r>
                        <a:rPr lang="es-EC" sz="1400" dirty="0" smtClean="0">
                          <a:effectLst/>
                          <a:latin typeface="Arial" panose="020B0604020202020204" pitchFamily="34" charset="0"/>
                          <a:cs typeface="Arial" panose="020B0604020202020204" pitchFamily="34" charset="0"/>
                        </a:rPr>
                        <a:t>93.594.535</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 </a:t>
                      </a:r>
                      <a:r>
                        <a:rPr lang="es-EC" sz="1400" dirty="0" smtClean="0">
                          <a:effectLst/>
                          <a:latin typeface="Arial" panose="020B0604020202020204" pitchFamily="34" charset="0"/>
                          <a:cs typeface="Arial" panose="020B0604020202020204" pitchFamily="34" charset="0"/>
                        </a:rPr>
                        <a:t>182.130.333</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0,8508</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288083">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Total</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4">
                  <a:txBody>
                    <a:bodyPr/>
                    <a:lstStyle/>
                    <a:p>
                      <a:pPr algn="ctr">
                        <a:lnSpc>
                          <a:spcPct val="107000"/>
                        </a:lnSpc>
                        <a:spcAft>
                          <a:spcPts val="0"/>
                        </a:spcAft>
                      </a:pPr>
                      <a:r>
                        <a:rPr lang="es-EC" sz="1400" b="1" dirty="0">
                          <a:effectLst/>
                          <a:latin typeface="Arial" panose="020B0604020202020204" pitchFamily="34" charset="0"/>
                          <a:cs typeface="Arial" panose="020B0604020202020204" pitchFamily="34" charset="0"/>
                        </a:rPr>
                        <a:t>-0,0320</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738048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27</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Rectángulo 11"/>
          <p:cNvSpPr/>
          <p:nvPr/>
        </p:nvSpPr>
        <p:spPr>
          <a:xfrm>
            <a:off x="954570" y="2492032"/>
            <a:ext cx="11005983" cy="923330"/>
          </a:xfrm>
          <a:prstGeom prst="rect">
            <a:avLst/>
          </a:prstGeom>
        </p:spPr>
        <p:txBody>
          <a:bodyPr wrap="square">
            <a:spAutoFit/>
          </a:bodyPr>
          <a:lstStyle/>
          <a:p>
            <a:endParaRPr lang="es-EC" dirty="0">
              <a:solidFill>
                <a:srgbClr val="000000"/>
              </a:solidFill>
              <a:latin typeface="Arial" panose="020B0604020202020204" pitchFamily="34" charset="0"/>
            </a:endParaRPr>
          </a:p>
          <a:p>
            <a:endParaRPr lang="es-EC" dirty="0">
              <a:solidFill>
                <a:srgbClr val="000000"/>
              </a:solidFill>
              <a:latin typeface="Arial" panose="020B0604020202020204" pitchFamily="34" charset="0"/>
            </a:endParaRPr>
          </a:p>
          <a:p>
            <a:endParaRPr lang="es-EC" dirty="0"/>
          </a:p>
        </p:txBody>
      </p:sp>
      <p:sp>
        <p:nvSpPr>
          <p:cNvPr id="13" name="Rectángulo: esquinas redondeadas 12">
            <a:extLst>
              <a:ext uri="{FF2B5EF4-FFF2-40B4-BE49-F238E27FC236}">
                <a16:creationId xmlns="" xmlns:a16="http://schemas.microsoft.com/office/drawing/2014/main" id="{61C99452-21D5-4297-9472-FE5DCA6D810E}"/>
              </a:ext>
            </a:extLst>
          </p:cNvPr>
          <p:cNvSpPr/>
          <p:nvPr/>
        </p:nvSpPr>
        <p:spPr>
          <a:xfrm>
            <a:off x="1331726" y="1173042"/>
            <a:ext cx="2233224" cy="92333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solidFill>
                  <a:schemeClr val="tx1"/>
                </a:solidFill>
              </a:rPr>
              <a:t>100% trabajadores afiliados al IESS</a:t>
            </a:r>
            <a:endParaRPr lang="es-ES" dirty="0">
              <a:solidFill>
                <a:schemeClr val="tx1"/>
              </a:solidFill>
            </a:endParaRPr>
          </a:p>
        </p:txBody>
      </p:sp>
      <p:sp>
        <p:nvSpPr>
          <p:cNvPr id="14" name="Rectángulo: esquinas redondeadas 13">
            <a:extLst>
              <a:ext uri="{FF2B5EF4-FFF2-40B4-BE49-F238E27FC236}">
                <a16:creationId xmlns="" xmlns:a16="http://schemas.microsoft.com/office/drawing/2014/main" id="{1A67601A-59B3-4074-BCD7-24992E6ECD95}"/>
              </a:ext>
            </a:extLst>
          </p:cNvPr>
          <p:cNvSpPr/>
          <p:nvPr/>
        </p:nvSpPr>
        <p:spPr>
          <a:xfrm>
            <a:off x="5484097" y="937267"/>
            <a:ext cx="3752668" cy="125508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es-EC" b="1" dirty="0">
                <a:solidFill>
                  <a:srgbClr val="000000"/>
                </a:solidFill>
                <a:latin typeface="Arial" panose="020B0604020202020204" pitchFamily="34" charset="0"/>
              </a:rPr>
              <a:t>Liquidez corrientes: </a:t>
            </a:r>
            <a:r>
              <a:rPr lang="es-EC" dirty="0">
                <a:solidFill>
                  <a:srgbClr val="000000"/>
                </a:solidFill>
                <a:latin typeface="Arial" panose="020B0604020202020204" pitchFamily="34" charset="0"/>
              </a:rPr>
              <a:t>1,42</a:t>
            </a:r>
          </a:p>
          <a:p>
            <a:endParaRPr lang="es-EC" dirty="0">
              <a:solidFill>
                <a:srgbClr val="000000"/>
              </a:solidFill>
              <a:latin typeface="Arial" panose="020B0604020202020204" pitchFamily="34" charset="0"/>
            </a:endParaRPr>
          </a:p>
          <a:p>
            <a:r>
              <a:rPr lang="es-EC" b="1" dirty="0">
                <a:solidFill>
                  <a:srgbClr val="000000"/>
                </a:solidFill>
                <a:latin typeface="Arial" panose="020B0604020202020204" pitchFamily="34" charset="0"/>
              </a:rPr>
              <a:t>Prueba Acida: </a:t>
            </a:r>
            <a:r>
              <a:rPr lang="es-EC" dirty="0">
                <a:solidFill>
                  <a:srgbClr val="000000"/>
                </a:solidFill>
                <a:latin typeface="Arial" panose="020B0604020202020204" pitchFamily="34" charset="0"/>
              </a:rPr>
              <a:t>0,88</a:t>
            </a:r>
          </a:p>
        </p:txBody>
      </p:sp>
      <p:sp>
        <p:nvSpPr>
          <p:cNvPr id="15" name="Rectángulo: esquinas redondeadas 14">
            <a:extLst>
              <a:ext uri="{FF2B5EF4-FFF2-40B4-BE49-F238E27FC236}">
                <a16:creationId xmlns="" xmlns:a16="http://schemas.microsoft.com/office/drawing/2014/main" id="{C0F9AD57-3CA2-4945-9873-92A9E7757B1F}"/>
              </a:ext>
            </a:extLst>
          </p:cNvPr>
          <p:cNvSpPr/>
          <p:nvPr/>
        </p:nvSpPr>
        <p:spPr>
          <a:xfrm>
            <a:off x="5484097" y="3442639"/>
            <a:ext cx="3752668" cy="12784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es-EC" b="1" dirty="0">
                <a:solidFill>
                  <a:srgbClr val="000000"/>
                </a:solidFill>
                <a:latin typeface="Arial" panose="020B0604020202020204" pitchFamily="34" charset="0"/>
              </a:rPr>
              <a:t>Liquidez corrientes: </a:t>
            </a:r>
            <a:r>
              <a:rPr lang="es-EC" dirty="0">
                <a:solidFill>
                  <a:srgbClr val="000000"/>
                </a:solidFill>
                <a:latin typeface="Arial" panose="020B0604020202020204" pitchFamily="34" charset="0"/>
              </a:rPr>
              <a:t>1,37</a:t>
            </a:r>
          </a:p>
          <a:p>
            <a:endParaRPr lang="es-EC" dirty="0">
              <a:solidFill>
                <a:srgbClr val="000000"/>
              </a:solidFill>
              <a:latin typeface="Arial" panose="020B0604020202020204" pitchFamily="34" charset="0"/>
            </a:endParaRPr>
          </a:p>
          <a:p>
            <a:r>
              <a:rPr lang="es-EC" b="1" dirty="0">
                <a:solidFill>
                  <a:srgbClr val="000000"/>
                </a:solidFill>
                <a:latin typeface="Arial" panose="020B0604020202020204" pitchFamily="34" charset="0"/>
              </a:rPr>
              <a:t>Prueba Acida: </a:t>
            </a:r>
            <a:r>
              <a:rPr lang="es-EC" dirty="0">
                <a:solidFill>
                  <a:srgbClr val="000000"/>
                </a:solidFill>
                <a:latin typeface="Arial" panose="020B0604020202020204" pitchFamily="34" charset="0"/>
              </a:rPr>
              <a:t>0,85</a:t>
            </a:r>
          </a:p>
        </p:txBody>
      </p:sp>
      <p:sp>
        <p:nvSpPr>
          <p:cNvPr id="19" name="Rectángulo: esquinas redondeadas 18">
            <a:extLst>
              <a:ext uri="{FF2B5EF4-FFF2-40B4-BE49-F238E27FC236}">
                <a16:creationId xmlns="" xmlns:a16="http://schemas.microsoft.com/office/drawing/2014/main" id="{A1FBB68A-2A1C-4086-8A3D-69B28181AF9A}"/>
              </a:ext>
            </a:extLst>
          </p:cNvPr>
          <p:cNvSpPr/>
          <p:nvPr/>
        </p:nvSpPr>
        <p:spPr>
          <a:xfrm>
            <a:off x="1331726" y="3670157"/>
            <a:ext cx="2233225" cy="92333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solidFill>
                  <a:schemeClr val="tx1"/>
                </a:solidFill>
              </a:rPr>
              <a:t>100% trabajadores sin afiliación al IESS</a:t>
            </a:r>
            <a:endParaRPr lang="es-ES" dirty="0">
              <a:solidFill>
                <a:schemeClr val="tx1"/>
              </a:solidFill>
            </a:endParaRPr>
          </a:p>
        </p:txBody>
      </p:sp>
      <p:sp>
        <p:nvSpPr>
          <p:cNvPr id="4" name="Flecha: hacia abajo 3">
            <a:extLst>
              <a:ext uri="{FF2B5EF4-FFF2-40B4-BE49-F238E27FC236}">
                <a16:creationId xmlns="" xmlns:a16="http://schemas.microsoft.com/office/drawing/2014/main" id="{4DBEBCA6-77C3-40E7-A394-3367D776A7CD}"/>
              </a:ext>
            </a:extLst>
          </p:cNvPr>
          <p:cNvSpPr/>
          <p:nvPr/>
        </p:nvSpPr>
        <p:spPr>
          <a:xfrm>
            <a:off x="4328672" y="3715047"/>
            <a:ext cx="622852" cy="1006086"/>
          </a:xfrm>
          <a:prstGeom prst="down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20" name="Flecha: hacia abajo 19">
            <a:extLst>
              <a:ext uri="{FF2B5EF4-FFF2-40B4-BE49-F238E27FC236}">
                <a16:creationId xmlns="" xmlns:a16="http://schemas.microsoft.com/office/drawing/2014/main" id="{3BC5E5EC-B025-42D4-AD4E-E5209C03435F}"/>
              </a:ext>
            </a:extLst>
          </p:cNvPr>
          <p:cNvSpPr/>
          <p:nvPr/>
        </p:nvSpPr>
        <p:spPr>
          <a:xfrm rot="10800000">
            <a:off x="4328672" y="1029217"/>
            <a:ext cx="622852" cy="1006086"/>
          </a:xfrm>
          <a:prstGeom prst="down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602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a:t>Resultados</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289186"/>
            <a:ext cx="12145618" cy="568813"/>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25801"/>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0" y="463149"/>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28</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61947" y="305485"/>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134591" y="1518032"/>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aphicFrame>
        <p:nvGraphicFramePr>
          <p:cNvPr id="13" name="Tabla 12">
            <a:extLst>
              <a:ext uri="{FF2B5EF4-FFF2-40B4-BE49-F238E27FC236}">
                <a16:creationId xmlns="" xmlns:a16="http://schemas.microsoft.com/office/drawing/2014/main" id="{5B6A8547-1919-4037-9C38-F6C46162034C}"/>
              </a:ext>
            </a:extLst>
          </p:cNvPr>
          <p:cNvGraphicFramePr>
            <a:graphicFrameLocks noGrp="1"/>
          </p:cNvGraphicFramePr>
          <p:nvPr>
            <p:extLst>
              <p:ext uri="{D42A27DB-BD31-4B8C-83A1-F6EECF244321}">
                <p14:modId xmlns:p14="http://schemas.microsoft.com/office/powerpoint/2010/main" val="36414076"/>
              </p:ext>
            </p:extLst>
          </p:nvPr>
        </p:nvGraphicFramePr>
        <p:xfrm>
          <a:off x="1789041" y="1941888"/>
          <a:ext cx="8176593" cy="4388805"/>
        </p:xfrm>
        <a:graphic>
          <a:graphicData uri="http://schemas.openxmlformats.org/drawingml/2006/table">
            <a:tbl>
              <a:tblPr firstRow="1" firstCol="1" bandRow="1">
                <a:tableStyleId>{5FD0F851-EC5A-4D38-B0AD-8093EC10F338}</a:tableStyleId>
              </a:tblPr>
              <a:tblGrid>
                <a:gridCol w="2724319">
                  <a:extLst>
                    <a:ext uri="{9D8B030D-6E8A-4147-A177-3AD203B41FA5}">
                      <a16:colId xmlns="" xmlns:a16="http://schemas.microsoft.com/office/drawing/2014/main" val="1271543563"/>
                    </a:ext>
                  </a:extLst>
                </a:gridCol>
                <a:gridCol w="2726137">
                  <a:extLst>
                    <a:ext uri="{9D8B030D-6E8A-4147-A177-3AD203B41FA5}">
                      <a16:colId xmlns="" xmlns:a16="http://schemas.microsoft.com/office/drawing/2014/main" val="2914298960"/>
                    </a:ext>
                  </a:extLst>
                </a:gridCol>
                <a:gridCol w="2726137">
                  <a:extLst>
                    <a:ext uri="{9D8B030D-6E8A-4147-A177-3AD203B41FA5}">
                      <a16:colId xmlns="" xmlns:a16="http://schemas.microsoft.com/office/drawing/2014/main" val="1017207685"/>
                    </a:ext>
                  </a:extLst>
                </a:gridCol>
              </a:tblGrid>
              <a:tr h="412077">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Actividades y recursos de prevención</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Accidentes de trabajo</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939852846"/>
                  </a:ext>
                </a:extLst>
              </a:tr>
              <a:tr h="533139">
                <a:tc rowSpan="2">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Reuniones periódicas para temas de SST</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Correlación de Pearson</a:t>
                      </a:r>
                      <a:endParaRPr lang="es-ES" sz="1400">
                        <a:effectLst/>
                        <a:latin typeface="Arial" panose="020B0604020202020204" pitchFamily="34" charset="0"/>
                        <a:cs typeface="Arial" panose="020B0604020202020204" pitchFamily="34" charset="0"/>
                      </a:endParaRPr>
                    </a:p>
                    <a:p>
                      <a:pPr>
                        <a:lnSpc>
                          <a:spcPct val="107000"/>
                        </a:lnSpc>
                        <a:spcAft>
                          <a:spcPts val="800"/>
                        </a:spcAft>
                      </a:pPr>
                      <a:r>
                        <a:rPr lang="es-EC" sz="1400">
                          <a:effectLst/>
                          <a:latin typeface="Arial" panose="020B0604020202020204" pitchFamily="34" charset="0"/>
                          <a:cs typeface="Arial" panose="020B0604020202020204" pitchFamily="34" charset="0"/>
                        </a:rPr>
                        <a:t>Sig. (bilateral)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0.133</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0.062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23017698"/>
                  </a:ext>
                </a:extLst>
              </a:tr>
              <a:tr h="213330">
                <a:tc vMerge="1">
                  <a:txBody>
                    <a:bodyPr/>
                    <a:lstStyle/>
                    <a:p>
                      <a:endParaRPr lang="es-ES"/>
                    </a:p>
                  </a:txBody>
                  <a:tcPr/>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N</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197</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940096829"/>
                  </a:ext>
                </a:extLst>
              </a:tr>
              <a:tr h="533139">
                <a:tc rowSpan="2">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Delegado de SST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Correlación de Pearson</a:t>
                      </a:r>
                      <a:endParaRPr lang="es-ES" sz="1400">
                        <a:effectLst/>
                        <a:latin typeface="Arial" panose="020B0604020202020204" pitchFamily="34" charset="0"/>
                        <a:cs typeface="Arial" panose="020B0604020202020204" pitchFamily="34" charset="0"/>
                      </a:endParaRPr>
                    </a:p>
                    <a:p>
                      <a:pPr>
                        <a:lnSpc>
                          <a:spcPct val="107000"/>
                        </a:lnSpc>
                        <a:spcAft>
                          <a:spcPts val="800"/>
                        </a:spcAft>
                      </a:pPr>
                      <a:r>
                        <a:rPr lang="es-EC" sz="1400">
                          <a:effectLst/>
                          <a:latin typeface="Arial" panose="020B0604020202020204" pitchFamily="34" charset="0"/>
                          <a:cs typeface="Arial" panose="020B0604020202020204" pitchFamily="34" charset="0"/>
                        </a:rPr>
                        <a:t>Sig. (bilateral)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0.114</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0.111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872937315"/>
                  </a:ext>
                </a:extLst>
              </a:tr>
              <a:tr h="198747">
                <a:tc vMerge="1">
                  <a:txBody>
                    <a:bodyPr/>
                    <a:lstStyle/>
                    <a:p>
                      <a:endParaRPr lang="es-ES"/>
                    </a:p>
                  </a:txBody>
                  <a:tcPr/>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N</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197</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675812903"/>
                  </a:ext>
                </a:extLst>
              </a:tr>
              <a:tr h="533139">
                <a:tc rowSpan="2">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Acceso a un servicio de SST</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Correlación de Pearson</a:t>
                      </a:r>
                      <a:endParaRPr lang="es-ES" sz="1400">
                        <a:effectLst/>
                        <a:latin typeface="Arial" panose="020B0604020202020204" pitchFamily="34" charset="0"/>
                        <a:cs typeface="Arial" panose="020B0604020202020204" pitchFamily="34" charset="0"/>
                      </a:endParaRPr>
                    </a:p>
                    <a:p>
                      <a:pPr>
                        <a:lnSpc>
                          <a:spcPct val="107000"/>
                        </a:lnSpc>
                        <a:spcAft>
                          <a:spcPts val="800"/>
                        </a:spcAft>
                      </a:pPr>
                      <a:r>
                        <a:rPr lang="es-EC" sz="1400">
                          <a:effectLst/>
                          <a:latin typeface="Arial" panose="020B0604020202020204" pitchFamily="34" charset="0"/>
                          <a:cs typeface="Arial" panose="020B0604020202020204" pitchFamily="34" charset="0"/>
                        </a:rPr>
                        <a:t>Sig. (bilateral)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0.096</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0.182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186441617"/>
                  </a:ext>
                </a:extLst>
              </a:tr>
              <a:tr h="213330">
                <a:tc vMerge="1">
                  <a:txBody>
                    <a:bodyPr/>
                    <a:lstStyle/>
                    <a:p>
                      <a:endParaRPr lang="es-ES"/>
                    </a:p>
                  </a:txBody>
                  <a:tcPr/>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N</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197</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507423310"/>
                  </a:ext>
                </a:extLst>
              </a:tr>
              <a:tr h="533139">
                <a:tc rowSpan="2">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Evaluaciones de riesgo</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Correlación de Pearson</a:t>
                      </a:r>
                      <a:endParaRPr lang="es-ES" sz="1400">
                        <a:effectLst/>
                        <a:latin typeface="Arial" panose="020B0604020202020204" pitchFamily="34" charset="0"/>
                        <a:cs typeface="Arial" panose="020B0604020202020204" pitchFamily="34" charset="0"/>
                      </a:endParaRPr>
                    </a:p>
                    <a:p>
                      <a:pPr>
                        <a:lnSpc>
                          <a:spcPct val="107000"/>
                        </a:lnSpc>
                        <a:spcAft>
                          <a:spcPts val="800"/>
                        </a:spcAft>
                      </a:pPr>
                      <a:r>
                        <a:rPr lang="es-EC" sz="1400">
                          <a:effectLst/>
                          <a:latin typeface="Arial" panose="020B0604020202020204" pitchFamily="34" charset="0"/>
                          <a:cs typeface="Arial" panose="020B0604020202020204" pitchFamily="34" charset="0"/>
                        </a:rPr>
                        <a:t>Sig. (bilateral)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0.066</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0.360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684708860"/>
                  </a:ext>
                </a:extLst>
              </a:tr>
              <a:tr h="198747">
                <a:tc vMerge="1">
                  <a:txBody>
                    <a:bodyPr/>
                    <a:lstStyle/>
                    <a:p>
                      <a:endParaRPr lang="es-ES"/>
                    </a:p>
                  </a:txBody>
                  <a:tcPr/>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N</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197</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786011129"/>
                  </a:ext>
                </a:extLst>
              </a:tr>
              <a:tr h="533139">
                <a:tc rowSpan="2">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Disponibilidad de equipos de protección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Correlación de Pearson</a:t>
                      </a:r>
                      <a:endParaRPr lang="es-ES" sz="1400">
                        <a:effectLst/>
                        <a:latin typeface="Arial" panose="020B0604020202020204" pitchFamily="34" charset="0"/>
                        <a:cs typeface="Arial" panose="020B0604020202020204" pitchFamily="34" charset="0"/>
                      </a:endParaRPr>
                    </a:p>
                    <a:p>
                      <a:pPr>
                        <a:lnSpc>
                          <a:spcPct val="107000"/>
                        </a:lnSpc>
                        <a:spcAft>
                          <a:spcPts val="800"/>
                        </a:spcAft>
                      </a:pPr>
                      <a:r>
                        <a:rPr lang="es-EC" sz="1400">
                          <a:effectLst/>
                          <a:latin typeface="Arial" panose="020B0604020202020204" pitchFamily="34" charset="0"/>
                          <a:cs typeface="Arial" panose="020B0604020202020204" pitchFamily="34" charset="0"/>
                        </a:rPr>
                        <a:t>Sig. (bilateral)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0.038</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0.593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413256253"/>
                  </a:ext>
                </a:extLst>
              </a:tr>
              <a:tr h="213330">
                <a:tc vMerge="1">
                  <a:txBody>
                    <a:bodyPr/>
                    <a:lstStyle/>
                    <a:p>
                      <a:endParaRPr lang="es-ES"/>
                    </a:p>
                  </a:txBody>
                  <a:tcPr/>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N</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197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283404760"/>
                  </a:ext>
                </a:extLst>
              </a:tr>
            </a:tbl>
          </a:graphicData>
        </a:graphic>
      </p:graphicFrame>
      <p:sp>
        <p:nvSpPr>
          <p:cNvPr id="22" name="Rectángulo: esquinas redondeadas 21">
            <a:extLst>
              <a:ext uri="{FF2B5EF4-FFF2-40B4-BE49-F238E27FC236}">
                <a16:creationId xmlns="" xmlns:a16="http://schemas.microsoft.com/office/drawing/2014/main" id="{98CB4125-6449-43B0-94DC-1A1C843F536A}"/>
              </a:ext>
            </a:extLst>
          </p:cNvPr>
          <p:cNvSpPr/>
          <p:nvPr/>
        </p:nvSpPr>
        <p:spPr>
          <a:xfrm>
            <a:off x="1443688" y="1040635"/>
            <a:ext cx="8867298" cy="43938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lnSpc>
                <a:spcPct val="200000"/>
              </a:lnSpc>
              <a:spcAft>
                <a:spcPts val="800"/>
              </a:spcAft>
            </a:pPr>
            <a:r>
              <a:rPr lang="es-EC" sz="1600" b="1" dirty="0">
                <a:solidFill>
                  <a:schemeClr val="tx1"/>
                </a:solidFill>
                <a:effectLst/>
                <a:latin typeface="Arial" panose="020B0604020202020204" pitchFamily="34" charset="0"/>
                <a:ea typeface="Calibri" panose="020F0502020204030204" pitchFamily="34" charset="0"/>
              </a:rPr>
              <a:t>Correlación entre accidentes de trabajo y actividades y recursos de prevención </a:t>
            </a:r>
            <a:endParaRPr lang="es-ES" sz="1600" b="1" dirty="0">
              <a:solidFill>
                <a:schemeClr val="tx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53357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a:t>Resultados</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289186"/>
            <a:ext cx="12145618" cy="568813"/>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25801"/>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0" y="463149"/>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29</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61947" y="305485"/>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134591" y="1518032"/>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aphicFrame>
        <p:nvGraphicFramePr>
          <p:cNvPr id="2" name="Tabla 1">
            <a:extLst>
              <a:ext uri="{FF2B5EF4-FFF2-40B4-BE49-F238E27FC236}">
                <a16:creationId xmlns="" xmlns:a16="http://schemas.microsoft.com/office/drawing/2014/main" id="{9473E482-28B4-4F6F-B316-16E8EFB4636C}"/>
              </a:ext>
            </a:extLst>
          </p:cNvPr>
          <p:cNvGraphicFramePr>
            <a:graphicFrameLocks noGrp="1"/>
          </p:cNvGraphicFramePr>
          <p:nvPr>
            <p:extLst>
              <p:ext uri="{D42A27DB-BD31-4B8C-83A1-F6EECF244321}">
                <p14:modId xmlns:p14="http://schemas.microsoft.com/office/powerpoint/2010/main" val="253191035"/>
              </p:ext>
            </p:extLst>
          </p:nvPr>
        </p:nvGraphicFramePr>
        <p:xfrm>
          <a:off x="1497496" y="2022447"/>
          <a:ext cx="9069960" cy="3943317"/>
        </p:xfrm>
        <a:graphic>
          <a:graphicData uri="http://schemas.openxmlformats.org/drawingml/2006/table">
            <a:tbl>
              <a:tblPr firstRow="1" firstCol="1" bandRow="1">
                <a:tableStyleId>{5FD0F851-EC5A-4D38-B0AD-8093EC10F338}</a:tableStyleId>
              </a:tblPr>
              <a:tblGrid>
                <a:gridCol w="3021358">
                  <a:extLst>
                    <a:ext uri="{9D8B030D-6E8A-4147-A177-3AD203B41FA5}">
                      <a16:colId xmlns="" xmlns:a16="http://schemas.microsoft.com/office/drawing/2014/main" val="2699405291"/>
                    </a:ext>
                  </a:extLst>
                </a:gridCol>
                <a:gridCol w="3024301">
                  <a:extLst>
                    <a:ext uri="{9D8B030D-6E8A-4147-A177-3AD203B41FA5}">
                      <a16:colId xmlns="" xmlns:a16="http://schemas.microsoft.com/office/drawing/2014/main" val="1100075743"/>
                    </a:ext>
                  </a:extLst>
                </a:gridCol>
                <a:gridCol w="3024301">
                  <a:extLst>
                    <a:ext uri="{9D8B030D-6E8A-4147-A177-3AD203B41FA5}">
                      <a16:colId xmlns="" xmlns:a16="http://schemas.microsoft.com/office/drawing/2014/main" val="4164228408"/>
                    </a:ext>
                  </a:extLst>
                </a:gridCol>
              </a:tblGrid>
              <a:tr h="482355">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Condiciones higiénicas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Estado de salud en General</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55784966"/>
                  </a:ext>
                </a:extLst>
              </a:tr>
              <a:tr h="624063">
                <a:tc rowSpan="2">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Exposición al ruido</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Correlación de Pearson</a:t>
                      </a:r>
                      <a:endParaRPr lang="es-ES" sz="1400">
                        <a:effectLst/>
                        <a:latin typeface="Arial" panose="020B0604020202020204" pitchFamily="34" charset="0"/>
                        <a:cs typeface="Arial" panose="020B0604020202020204" pitchFamily="34" charset="0"/>
                      </a:endParaRPr>
                    </a:p>
                    <a:p>
                      <a:pPr>
                        <a:lnSpc>
                          <a:spcPct val="107000"/>
                        </a:lnSpc>
                        <a:spcAft>
                          <a:spcPts val="800"/>
                        </a:spcAft>
                      </a:pPr>
                      <a:r>
                        <a:rPr lang="es-EC" sz="1400">
                          <a:effectLst/>
                          <a:latin typeface="Arial" panose="020B0604020202020204" pitchFamily="34" charset="0"/>
                          <a:cs typeface="Arial" panose="020B0604020202020204" pitchFamily="34" charset="0"/>
                        </a:rPr>
                        <a:t>Sig. (bilateral)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-0.048</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0.484</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038197637"/>
                  </a:ext>
                </a:extLst>
              </a:tr>
              <a:tr h="232642">
                <a:tc vMerge="1">
                  <a:txBody>
                    <a:bodyPr/>
                    <a:lstStyle/>
                    <a:p>
                      <a:endParaRPr lang="es-ES"/>
                    </a:p>
                  </a:txBody>
                  <a:tcPr/>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N</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197</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529807440"/>
                  </a:ext>
                </a:extLst>
              </a:tr>
              <a:tr h="624063">
                <a:tc rowSpan="2">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Exposición a la luz solar</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Correlación de Pearson</a:t>
                      </a:r>
                      <a:endParaRPr lang="es-ES" sz="1400">
                        <a:effectLst/>
                        <a:latin typeface="Arial" panose="020B0604020202020204" pitchFamily="34" charset="0"/>
                        <a:cs typeface="Arial" panose="020B0604020202020204" pitchFamily="34" charset="0"/>
                      </a:endParaRPr>
                    </a:p>
                    <a:p>
                      <a:pPr>
                        <a:lnSpc>
                          <a:spcPct val="107000"/>
                        </a:lnSpc>
                        <a:spcAft>
                          <a:spcPts val="800"/>
                        </a:spcAft>
                      </a:pPr>
                      <a:r>
                        <a:rPr lang="es-EC" sz="1400">
                          <a:effectLst/>
                          <a:latin typeface="Arial" panose="020B0604020202020204" pitchFamily="34" charset="0"/>
                          <a:cs typeface="Arial" panose="020B0604020202020204" pitchFamily="34" charset="0"/>
                        </a:rPr>
                        <a:t>Sig. (bilateral)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-0.038</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0.598</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204491109"/>
                  </a:ext>
                </a:extLst>
              </a:tr>
              <a:tr h="232642">
                <a:tc vMerge="1">
                  <a:txBody>
                    <a:bodyPr/>
                    <a:lstStyle/>
                    <a:p>
                      <a:endParaRPr lang="es-ES"/>
                    </a:p>
                  </a:txBody>
                  <a:tcPr/>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N</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197</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433206051"/>
                  </a:ext>
                </a:extLst>
              </a:tr>
              <a:tr h="624063">
                <a:tc rowSpan="2">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Manipulación de sustancias químicas</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Correlación de Pearson</a:t>
                      </a:r>
                      <a:endParaRPr lang="es-ES" sz="1400">
                        <a:effectLst/>
                        <a:latin typeface="Arial" panose="020B0604020202020204" pitchFamily="34" charset="0"/>
                        <a:cs typeface="Arial" panose="020B0604020202020204" pitchFamily="34" charset="0"/>
                      </a:endParaRPr>
                    </a:p>
                    <a:p>
                      <a:pPr>
                        <a:lnSpc>
                          <a:spcPct val="107000"/>
                        </a:lnSpc>
                        <a:spcAft>
                          <a:spcPts val="800"/>
                        </a:spcAft>
                      </a:pPr>
                      <a:r>
                        <a:rPr lang="es-EC" sz="1400">
                          <a:effectLst/>
                          <a:latin typeface="Arial" panose="020B0604020202020204" pitchFamily="34" charset="0"/>
                          <a:cs typeface="Arial" panose="020B0604020202020204" pitchFamily="34" charset="0"/>
                        </a:rPr>
                        <a:t>Sig. (bilateral)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0.051</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0.476</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59976631"/>
                  </a:ext>
                </a:extLst>
              </a:tr>
              <a:tr h="249713">
                <a:tc vMerge="1">
                  <a:txBody>
                    <a:bodyPr/>
                    <a:lstStyle/>
                    <a:p>
                      <a:endParaRPr lang="es-ES"/>
                    </a:p>
                  </a:txBody>
                  <a:tcPr/>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N</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197</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120030440"/>
                  </a:ext>
                </a:extLst>
              </a:tr>
              <a:tr h="624063">
                <a:tc rowSpan="2">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Respira sustancias químicas</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Correlación de Pearson</a:t>
                      </a:r>
                      <a:endParaRPr lang="es-ES" sz="1400">
                        <a:effectLst/>
                        <a:latin typeface="Arial" panose="020B0604020202020204" pitchFamily="34" charset="0"/>
                        <a:cs typeface="Arial" panose="020B0604020202020204" pitchFamily="34" charset="0"/>
                      </a:endParaRPr>
                    </a:p>
                    <a:p>
                      <a:pPr>
                        <a:lnSpc>
                          <a:spcPct val="107000"/>
                        </a:lnSpc>
                        <a:spcAft>
                          <a:spcPts val="800"/>
                        </a:spcAft>
                      </a:pPr>
                      <a:r>
                        <a:rPr lang="es-EC" sz="1400">
                          <a:effectLst/>
                          <a:latin typeface="Arial" panose="020B0604020202020204" pitchFamily="34" charset="0"/>
                          <a:cs typeface="Arial" panose="020B0604020202020204" pitchFamily="34" charset="0"/>
                        </a:rPr>
                        <a:t>Sig. (bilateral)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0.024</a:t>
                      </a:r>
                      <a:endParaRPr lang="es-ES" sz="1400">
                        <a:effectLst/>
                        <a:latin typeface="Arial" panose="020B0604020202020204" pitchFamily="34" charset="0"/>
                        <a:cs typeface="Arial" panose="020B0604020202020204" pitchFamily="34" charset="0"/>
                      </a:endParaRPr>
                    </a:p>
                    <a:p>
                      <a:pPr algn="ctr">
                        <a:lnSpc>
                          <a:spcPct val="107000"/>
                        </a:lnSpc>
                        <a:spcAft>
                          <a:spcPts val="800"/>
                        </a:spcAft>
                      </a:pPr>
                      <a:r>
                        <a:rPr lang="es-EC" sz="1400">
                          <a:effectLst/>
                          <a:latin typeface="Arial" panose="020B0604020202020204" pitchFamily="34" charset="0"/>
                          <a:cs typeface="Arial" panose="020B0604020202020204" pitchFamily="34" charset="0"/>
                        </a:rPr>
                        <a:t>0.738</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720767338"/>
                  </a:ext>
                </a:extLst>
              </a:tr>
              <a:tr h="249713">
                <a:tc vMerge="1">
                  <a:txBody>
                    <a:bodyPr/>
                    <a:lstStyle/>
                    <a:p>
                      <a:endParaRPr lang="es-ES"/>
                    </a:p>
                  </a:txBody>
                  <a:tcPr/>
                </a:tc>
                <a:tc>
                  <a:txBody>
                    <a:bodyPr/>
                    <a:lstStyle/>
                    <a:p>
                      <a:pPr>
                        <a:lnSpc>
                          <a:spcPct val="107000"/>
                        </a:lnSpc>
                        <a:spcAft>
                          <a:spcPts val="800"/>
                        </a:spcAft>
                      </a:pPr>
                      <a:r>
                        <a:rPr lang="es-EC" sz="1400">
                          <a:effectLst/>
                          <a:latin typeface="Arial" panose="020B0604020202020204" pitchFamily="34" charset="0"/>
                          <a:cs typeface="Arial" panose="020B0604020202020204" pitchFamily="34" charset="0"/>
                        </a:rPr>
                        <a:t>N</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197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296232340"/>
                  </a:ext>
                </a:extLst>
              </a:tr>
            </a:tbl>
          </a:graphicData>
        </a:graphic>
      </p:graphicFrame>
      <p:sp>
        <p:nvSpPr>
          <p:cNvPr id="12" name="Rectángulo: esquinas redondeadas 11">
            <a:extLst>
              <a:ext uri="{FF2B5EF4-FFF2-40B4-BE49-F238E27FC236}">
                <a16:creationId xmlns="" xmlns:a16="http://schemas.microsoft.com/office/drawing/2014/main" id="{B2B5584E-8E6F-48F6-A737-E20FEB64F864}"/>
              </a:ext>
            </a:extLst>
          </p:cNvPr>
          <p:cNvSpPr/>
          <p:nvPr/>
        </p:nvSpPr>
        <p:spPr>
          <a:xfrm>
            <a:off x="2076702" y="1104982"/>
            <a:ext cx="7911548" cy="43938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lnSpc>
                <a:spcPct val="200000"/>
              </a:lnSpc>
              <a:spcAft>
                <a:spcPts val="800"/>
              </a:spcAft>
            </a:pPr>
            <a:r>
              <a:rPr lang="es-EC" sz="1400" b="1" dirty="0">
                <a:solidFill>
                  <a:schemeClr val="tx1"/>
                </a:solidFill>
                <a:effectLst/>
                <a:latin typeface="Arial" panose="020B0604020202020204" pitchFamily="34" charset="0"/>
                <a:ea typeface="Calibri" panose="020F0502020204030204" pitchFamily="34" charset="0"/>
              </a:rPr>
              <a:t>Correlación entre estado de salud en general y condiciones higiénicas. </a:t>
            </a:r>
            <a:endParaRPr lang="es-ES" sz="1600" b="1" dirty="0">
              <a:solidFill>
                <a:schemeClr val="tx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35260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C" sz="4000" dirty="0">
                <a:latin typeface="Arial" panose="020B0604020202020204" pitchFamily="34" charset="0"/>
                <a:cs typeface="Arial" panose="020B0604020202020204" pitchFamily="34" charset="0"/>
              </a:rPr>
              <a:t>Planteamiento del problema </a:t>
            </a:r>
            <a:endParaRPr lang="es-ES" sz="4000" dirty="0">
              <a:latin typeface="Arial" panose="020B0604020202020204" pitchFamily="34" charset="0"/>
              <a:cs typeface="Arial" panose="020B0604020202020204" pitchFamily="34" charset="0"/>
            </a:endParaRPr>
          </a:p>
        </p:txBody>
      </p:sp>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1584"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3</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0415" y="254406"/>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251790"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3" name="Marcador de posición de imagen 10">
            <a:extLst>
              <a:ext uri="{FF2B5EF4-FFF2-40B4-BE49-F238E27FC236}">
                <a16:creationId xmlns="" xmlns:a16="http://schemas.microsoft.com/office/drawing/2014/main" id="{C1F57185-0DBC-4514-BDDC-BBFEB467EFFD}"/>
              </a:ext>
            </a:extLst>
          </p:cNvPr>
          <p:cNvPicPr>
            <a:picLocks noGrp="1" noChangeAspect="1"/>
          </p:cNvPicPr>
          <p:nvPr>
            <p:ph type="pic" sz="quarter" idx="13"/>
          </p:nvPr>
        </p:nvPicPr>
        <p:blipFill rotWithShape="1">
          <a:blip r:embed="rId3"/>
          <a:srcRect r="761" b="-626"/>
          <a:stretch/>
        </p:blipFill>
        <p:spPr>
          <a:xfrm>
            <a:off x="46382" y="6215270"/>
            <a:ext cx="12145618" cy="642729"/>
          </a:xfrm>
          <a:ln w="28575">
            <a:solidFill>
              <a:schemeClr val="bg2">
                <a:lumMod val="75000"/>
              </a:schemeClr>
            </a:solidFill>
          </a:ln>
        </p:spPr>
      </p:pic>
      <p:pic>
        <p:nvPicPr>
          <p:cNvPr id="1026" name="Picture 2" descr="Mundo Constructor | Una primera mirada al sector de la construcción en 2019">
            <a:extLst>
              <a:ext uri="{FF2B5EF4-FFF2-40B4-BE49-F238E27FC236}">
                <a16:creationId xmlns="" xmlns:a16="http://schemas.microsoft.com/office/drawing/2014/main" id="{D6CA908C-3D1F-4317-A185-DA33E4F71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8691" y="1076676"/>
            <a:ext cx="3461664" cy="195482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 xmlns:a16="http://schemas.microsoft.com/office/drawing/2014/main" id="{5B9BEA97-03F1-4682-8EB5-0D412DFB395F}"/>
              </a:ext>
            </a:extLst>
          </p:cNvPr>
          <p:cNvSpPr/>
          <p:nvPr/>
        </p:nvSpPr>
        <p:spPr>
          <a:xfrm>
            <a:off x="5650600" y="1363743"/>
            <a:ext cx="4635134" cy="123571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Wingdings" panose="05000000000000000000" pitchFamily="2" charset="2"/>
              <a:buChar char="ü"/>
            </a:pPr>
            <a:endParaRPr lang="es-ES"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dirty="0">
                <a:solidFill>
                  <a:schemeClr val="tx1"/>
                </a:solidFill>
                <a:latin typeface="Arial" panose="020B0604020202020204" pitchFamily="34" charset="0"/>
                <a:cs typeface="Arial" panose="020B0604020202020204" pitchFamily="34" charset="0"/>
              </a:rPr>
              <a:t>Es uno de los 5 sectores mas importantes del país</a:t>
            </a:r>
          </a:p>
          <a:p>
            <a:pPr marL="285750" indent="-285750" algn="just">
              <a:buFont typeface="Wingdings" panose="05000000000000000000" pitchFamily="2" charset="2"/>
              <a:buChar char="ü"/>
            </a:pPr>
            <a:r>
              <a:rPr lang="es-ES" dirty="0">
                <a:solidFill>
                  <a:schemeClr val="tx1"/>
                </a:solidFill>
                <a:latin typeface="Arial" panose="020B0604020202020204" pitchFamily="34" charset="0"/>
                <a:cs typeface="Arial" panose="020B0604020202020204" pitchFamily="34" charset="0"/>
              </a:rPr>
              <a:t>8,17% del PIB ($ 5.87 millones).</a:t>
            </a:r>
          </a:p>
          <a:p>
            <a:pPr algn="just"/>
            <a:endParaRPr lang="es-ES" dirty="0">
              <a:solidFill>
                <a:schemeClr val="tx1"/>
              </a:solidFill>
              <a:latin typeface="Arial" panose="020B0604020202020204" pitchFamily="34" charset="0"/>
              <a:cs typeface="Arial" panose="020B0604020202020204" pitchFamily="34" charset="0"/>
            </a:endParaRPr>
          </a:p>
        </p:txBody>
      </p:sp>
      <p:sp>
        <p:nvSpPr>
          <p:cNvPr id="18" name="Rectángulo: esquinas redondeadas 17">
            <a:extLst>
              <a:ext uri="{FF2B5EF4-FFF2-40B4-BE49-F238E27FC236}">
                <a16:creationId xmlns="" xmlns:a16="http://schemas.microsoft.com/office/drawing/2014/main" id="{819F8969-3A37-46D1-9EC0-5A467975F13E}"/>
              </a:ext>
            </a:extLst>
          </p:cNvPr>
          <p:cNvSpPr/>
          <p:nvPr/>
        </p:nvSpPr>
        <p:spPr>
          <a:xfrm>
            <a:off x="5540640" y="4977893"/>
            <a:ext cx="4635134" cy="123571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Wingdings" panose="05000000000000000000" pitchFamily="2" charset="2"/>
              <a:buChar char="ü"/>
            </a:pPr>
            <a:endParaRPr lang="es-ES" dirty="0">
              <a:solidFill>
                <a:schemeClr val="tx1"/>
              </a:solidFill>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Alrededor de 2,78 millones de trabajadores pierden la vida al año por enfermedades o accidentes laborales (OIT). </a:t>
            </a:r>
          </a:p>
          <a:p>
            <a:pPr algn="ctr"/>
            <a:endParaRPr lang="es-ES" dirty="0">
              <a:solidFill>
                <a:schemeClr val="tx1"/>
              </a:solidFill>
              <a:latin typeface="Arial" panose="020B0604020202020204" pitchFamily="34" charset="0"/>
              <a:cs typeface="Arial" panose="020B0604020202020204" pitchFamily="34" charset="0"/>
            </a:endParaRPr>
          </a:p>
        </p:txBody>
      </p:sp>
      <p:sp>
        <p:nvSpPr>
          <p:cNvPr id="19" name="Rectángulo: esquinas redondeadas 18">
            <a:extLst>
              <a:ext uri="{FF2B5EF4-FFF2-40B4-BE49-F238E27FC236}">
                <a16:creationId xmlns="" xmlns:a16="http://schemas.microsoft.com/office/drawing/2014/main" id="{E034698B-BF7F-458C-A3F7-5D56BAE1C20A}"/>
              </a:ext>
            </a:extLst>
          </p:cNvPr>
          <p:cNvSpPr/>
          <p:nvPr/>
        </p:nvSpPr>
        <p:spPr>
          <a:xfrm>
            <a:off x="1606652" y="3198253"/>
            <a:ext cx="2894715" cy="120117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Wingdings" panose="05000000000000000000" pitchFamily="2" charset="2"/>
              <a:buChar char="ü"/>
            </a:pPr>
            <a:r>
              <a:rPr lang="es-EC" dirty="0">
                <a:latin typeface="Arial" panose="020B0604020202020204" pitchFamily="34" charset="0"/>
                <a:cs typeface="Arial" panose="020B0604020202020204" pitchFamily="34" charset="0"/>
              </a:rPr>
              <a:t>6,1% Empleo </a:t>
            </a:r>
          </a:p>
          <a:p>
            <a:pPr marL="285750" indent="-285750" algn="just">
              <a:buFont typeface="Wingdings" panose="05000000000000000000" pitchFamily="2" charset="2"/>
              <a:buChar char="ü"/>
            </a:pPr>
            <a:r>
              <a:rPr lang="es-EC" dirty="0">
                <a:latin typeface="Arial" panose="020B0604020202020204" pitchFamily="34" charset="0"/>
                <a:cs typeface="Arial" panose="020B0604020202020204" pitchFamily="34" charset="0"/>
              </a:rPr>
              <a:t>247 millones inversión extranjera directa.</a:t>
            </a:r>
            <a:endParaRPr lang="es-ES" dirty="0">
              <a:solidFill>
                <a:schemeClr val="tx1"/>
              </a:solidFill>
              <a:latin typeface="Arial" panose="020B0604020202020204" pitchFamily="34" charset="0"/>
              <a:cs typeface="Arial" panose="020B0604020202020204" pitchFamily="34" charset="0"/>
            </a:endParaRPr>
          </a:p>
        </p:txBody>
      </p:sp>
      <p:pic>
        <p:nvPicPr>
          <p:cNvPr id="1028" name="Picture 4">
            <a:extLst>
              <a:ext uri="{FF2B5EF4-FFF2-40B4-BE49-F238E27FC236}">
                <a16:creationId xmlns="" xmlns:a16="http://schemas.microsoft.com/office/drawing/2014/main" id="{00017BAC-F331-4D05-9E11-19A6AF4D4C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92" b="3897"/>
          <a:stretch/>
        </p:blipFill>
        <p:spPr bwMode="auto">
          <a:xfrm>
            <a:off x="1118651" y="4566185"/>
            <a:ext cx="3382716" cy="1840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álisis de la Inversión Extranjera Directa en América Latina 1990-2016 —  CELAG">
            <a:extLst>
              <a:ext uri="{FF2B5EF4-FFF2-40B4-BE49-F238E27FC236}">
                <a16:creationId xmlns="" xmlns:a16="http://schemas.microsoft.com/office/drawing/2014/main" id="{CBCB553E-7BFD-4DE9-85A3-6A9FF380CE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1140" y="2834393"/>
            <a:ext cx="2751532" cy="183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126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a:t>Resultados</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289186"/>
            <a:ext cx="12145618" cy="568813"/>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25801"/>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0" y="463149"/>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30</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61947" y="305485"/>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134591" y="1518032"/>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aphicFrame>
        <p:nvGraphicFramePr>
          <p:cNvPr id="5" name="Tabla 4">
            <a:extLst>
              <a:ext uri="{FF2B5EF4-FFF2-40B4-BE49-F238E27FC236}">
                <a16:creationId xmlns="" xmlns:a16="http://schemas.microsoft.com/office/drawing/2014/main" id="{FB82CD53-AFF6-4508-A072-85D15582E462}"/>
              </a:ext>
            </a:extLst>
          </p:cNvPr>
          <p:cNvGraphicFramePr>
            <a:graphicFrameLocks noGrp="1"/>
          </p:cNvGraphicFramePr>
          <p:nvPr>
            <p:extLst>
              <p:ext uri="{D42A27DB-BD31-4B8C-83A1-F6EECF244321}">
                <p14:modId xmlns:p14="http://schemas.microsoft.com/office/powerpoint/2010/main" val="499597926"/>
              </p:ext>
            </p:extLst>
          </p:nvPr>
        </p:nvGraphicFramePr>
        <p:xfrm>
          <a:off x="740050" y="3063476"/>
          <a:ext cx="4931880" cy="2229375"/>
        </p:xfrm>
        <a:graphic>
          <a:graphicData uri="http://schemas.openxmlformats.org/drawingml/2006/table">
            <a:tbl>
              <a:tblPr firstRow="1" firstCol="1" bandRow="1">
                <a:tableStyleId>{5FD0F851-EC5A-4D38-B0AD-8093EC10F338}</a:tableStyleId>
              </a:tblPr>
              <a:tblGrid>
                <a:gridCol w="1643134">
                  <a:extLst>
                    <a:ext uri="{9D8B030D-6E8A-4147-A177-3AD203B41FA5}">
                      <a16:colId xmlns="" xmlns:a16="http://schemas.microsoft.com/office/drawing/2014/main" val="1782676409"/>
                    </a:ext>
                  </a:extLst>
                </a:gridCol>
                <a:gridCol w="1644373">
                  <a:extLst>
                    <a:ext uri="{9D8B030D-6E8A-4147-A177-3AD203B41FA5}">
                      <a16:colId xmlns="" xmlns:a16="http://schemas.microsoft.com/office/drawing/2014/main" val="629265456"/>
                    </a:ext>
                  </a:extLst>
                </a:gridCol>
                <a:gridCol w="1644373">
                  <a:extLst>
                    <a:ext uri="{9D8B030D-6E8A-4147-A177-3AD203B41FA5}">
                      <a16:colId xmlns="" xmlns:a16="http://schemas.microsoft.com/office/drawing/2014/main" val="1985644360"/>
                    </a:ext>
                  </a:extLst>
                </a:gridCol>
              </a:tblGrid>
              <a:tr h="421140">
                <a:tc>
                  <a:txBody>
                    <a:bodyPr/>
                    <a:lstStyle/>
                    <a:p>
                      <a:pPr>
                        <a:lnSpc>
                          <a:spcPct val="200000"/>
                        </a:lnSpc>
                        <a:spcAft>
                          <a:spcPts val="800"/>
                        </a:spcAft>
                      </a:pPr>
                      <a:r>
                        <a:rPr lang="es-EC" sz="1600" dirty="0">
                          <a:effectLst/>
                        </a:rPr>
                        <a:t> </a:t>
                      </a:r>
                      <a:endParaRPr lang="es-E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800"/>
                        </a:spcAft>
                      </a:pPr>
                      <a:r>
                        <a:rPr lang="es-EC" sz="1600" dirty="0">
                          <a:effectLst/>
                        </a:rPr>
                        <a:t> </a:t>
                      </a:r>
                      <a:endParaRPr lang="es-E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800"/>
                        </a:spcAft>
                      </a:pPr>
                      <a:r>
                        <a:rPr lang="es-EC" sz="1600">
                          <a:effectLst/>
                        </a:rPr>
                        <a:t>Liquidez</a:t>
                      </a:r>
                      <a:endParaRPr lang="es-ES"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3104396131"/>
                  </a:ext>
                </a:extLst>
              </a:tr>
              <a:tr h="1375935">
                <a:tc rowSpan="2">
                  <a:txBody>
                    <a:bodyPr/>
                    <a:lstStyle/>
                    <a:p>
                      <a:pPr algn="ctr">
                        <a:lnSpc>
                          <a:spcPct val="150000"/>
                        </a:lnSpc>
                        <a:spcAft>
                          <a:spcPts val="800"/>
                        </a:spcAft>
                      </a:pPr>
                      <a:r>
                        <a:rPr lang="es-EC" sz="1600">
                          <a:effectLst/>
                        </a:rPr>
                        <a:t> </a:t>
                      </a:r>
                      <a:endParaRPr lang="es-ES" sz="1600">
                        <a:effectLst/>
                      </a:endParaRPr>
                    </a:p>
                    <a:p>
                      <a:pPr algn="ctr">
                        <a:lnSpc>
                          <a:spcPct val="150000"/>
                        </a:lnSpc>
                        <a:spcAft>
                          <a:spcPts val="800"/>
                        </a:spcAft>
                      </a:pPr>
                      <a:r>
                        <a:rPr lang="es-EC" sz="1600">
                          <a:effectLst/>
                        </a:rPr>
                        <a:t>Riesgos de Seguridad y Salud</a:t>
                      </a:r>
                      <a:endParaRPr lang="es-ES"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800"/>
                        </a:spcAft>
                      </a:pPr>
                      <a:r>
                        <a:rPr lang="es-EC" sz="1600" dirty="0">
                          <a:effectLst/>
                        </a:rPr>
                        <a:t>Correlación de Pearson</a:t>
                      </a:r>
                      <a:endParaRPr lang="es-ES" sz="1600" dirty="0">
                        <a:effectLst/>
                      </a:endParaRPr>
                    </a:p>
                    <a:p>
                      <a:pPr>
                        <a:lnSpc>
                          <a:spcPct val="150000"/>
                        </a:lnSpc>
                        <a:spcAft>
                          <a:spcPts val="800"/>
                        </a:spcAft>
                      </a:pPr>
                      <a:r>
                        <a:rPr lang="es-EC" sz="1600" dirty="0">
                          <a:effectLst/>
                        </a:rPr>
                        <a:t>Sig. (bilateral)             </a:t>
                      </a:r>
                      <a:endParaRPr lang="es-E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800"/>
                        </a:spcAft>
                      </a:pPr>
                      <a:r>
                        <a:rPr lang="es-EC" sz="1600">
                          <a:effectLst/>
                        </a:rPr>
                        <a:t>-0.040</a:t>
                      </a:r>
                      <a:endParaRPr lang="es-ES" sz="1600">
                        <a:effectLst/>
                      </a:endParaRPr>
                    </a:p>
                    <a:p>
                      <a:pPr>
                        <a:lnSpc>
                          <a:spcPct val="150000"/>
                        </a:lnSpc>
                        <a:spcAft>
                          <a:spcPts val="800"/>
                        </a:spcAft>
                      </a:pPr>
                      <a:r>
                        <a:rPr lang="es-EC" sz="1600">
                          <a:effectLst/>
                        </a:rPr>
                        <a:t> </a:t>
                      </a:r>
                      <a:endParaRPr lang="es-ES" sz="1600">
                        <a:effectLst/>
                      </a:endParaRPr>
                    </a:p>
                    <a:p>
                      <a:pPr>
                        <a:lnSpc>
                          <a:spcPct val="150000"/>
                        </a:lnSpc>
                        <a:spcAft>
                          <a:spcPts val="800"/>
                        </a:spcAft>
                      </a:pPr>
                      <a:r>
                        <a:rPr lang="es-EC" sz="1600">
                          <a:effectLst/>
                        </a:rPr>
                        <a:t>0.750                                </a:t>
                      </a:r>
                      <a:endParaRPr lang="es-ES"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210616032"/>
                  </a:ext>
                </a:extLst>
              </a:tr>
              <a:tr h="328035">
                <a:tc vMerge="1">
                  <a:txBody>
                    <a:bodyPr/>
                    <a:lstStyle/>
                    <a:p>
                      <a:endParaRPr lang="es-ES"/>
                    </a:p>
                  </a:txBody>
                  <a:tcPr/>
                </a:tc>
                <a:tc>
                  <a:txBody>
                    <a:bodyPr/>
                    <a:lstStyle/>
                    <a:p>
                      <a:pPr>
                        <a:lnSpc>
                          <a:spcPct val="150000"/>
                        </a:lnSpc>
                        <a:spcAft>
                          <a:spcPts val="800"/>
                        </a:spcAft>
                      </a:pPr>
                      <a:r>
                        <a:rPr lang="es-EC" sz="1600">
                          <a:effectLst/>
                        </a:rPr>
                        <a:t>N</a:t>
                      </a:r>
                      <a:endParaRPr lang="es-ES"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800"/>
                        </a:spcAft>
                      </a:pPr>
                      <a:r>
                        <a:rPr lang="es-EC" sz="1600" dirty="0">
                          <a:effectLst/>
                        </a:rPr>
                        <a:t>197</a:t>
                      </a:r>
                      <a:endParaRPr lang="es-E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553447058"/>
                  </a:ext>
                </a:extLst>
              </a:tr>
            </a:tbl>
          </a:graphicData>
        </a:graphic>
      </p:graphicFrame>
      <p:sp>
        <p:nvSpPr>
          <p:cNvPr id="18" name="Rectángulo: esquinas redondeadas 17">
            <a:extLst>
              <a:ext uri="{FF2B5EF4-FFF2-40B4-BE49-F238E27FC236}">
                <a16:creationId xmlns="" xmlns:a16="http://schemas.microsoft.com/office/drawing/2014/main" id="{A7FAB4AF-0CBF-48ED-9D9A-D1E1436B1B94}"/>
              </a:ext>
            </a:extLst>
          </p:cNvPr>
          <p:cNvSpPr/>
          <p:nvPr/>
        </p:nvSpPr>
        <p:spPr>
          <a:xfrm>
            <a:off x="1064285" y="1719862"/>
            <a:ext cx="4245134" cy="82683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lnSpc>
                <a:spcPct val="200000"/>
              </a:lnSpc>
              <a:spcAft>
                <a:spcPts val="800"/>
              </a:spcAft>
            </a:pPr>
            <a:r>
              <a:rPr lang="es-ES" sz="1400" b="1" dirty="0">
                <a:effectLst/>
                <a:latin typeface="Arial" panose="020B0604020202020204" pitchFamily="34" charset="0"/>
                <a:ea typeface="Calibri" panose="020F0502020204030204" pitchFamily="34" charset="0"/>
              </a:rPr>
              <a:t>Correlación Riesgos de seguridad y salud y liquidez</a:t>
            </a:r>
          </a:p>
        </p:txBody>
      </p:sp>
      <p:sp>
        <p:nvSpPr>
          <p:cNvPr id="19" name="Rectángulo: esquinas redondeadas 18">
            <a:extLst>
              <a:ext uri="{FF2B5EF4-FFF2-40B4-BE49-F238E27FC236}">
                <a16:creationId xmlns="" xmlns:a16="http://schemas.microsoft.com/office/drawing/2014/main" id="{A2C93C2C-8133-45FC-9BEB-96B1B990ABD1}"/>
              </a:ext>
            </a:extLst>
          </p:cNvPr>
          <p:cNvSpPr/>
          <p:nvPr/>
        </p:nvSpPr>
        <p:spPr>
          <a:xfrm>
            <a:off x="7016229" y="1750508"/>
            <a:ext cx="4111486" cy="69777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lnSpc>
                <a:spcPct val="200000"/>
              </a:lnSpc>
              <a:spcAft>
                <a:spcPts val="800"/>
              </a:spcAft>
            </a:pPr>
            <a:r>
              <a:rPr lang="es-ES" sz="1400" b="1">
                <a:effectLst/>
                <a:latin typeface="Arial" panose="020B0604020202020204" pitchFamily="34" charset="0"/>
                <a:ea typeface="Calibri" panose="020F0502020204030204" pitchFamily="34" charset="0"/>
              </a:rPr>
              <a:t>Prueba de hipótesis Chi-cuadrado</a:t>
            </a:r>
            <a:endParaRPr lang="es-ES" sz="1400" b="1">
              <a:effectLst/>
              <a:latin typeface="Times New Roman" panose="02020603050405020304" pitchFamily="18" charset="0"/>
              <a:ea typeface="Calibri" panose="020F0502020204030204" pitchFamily="34" charset="0"/>
            </a:endParaRPr>
          </a:p>
        </p:txBody>
      </p:sp>
      <p:graphicFrame>
        <p:nvGraphicFramePr>
          <p:cNvPr id="9" name="Tabla 8">
            <a:extLst>
              <a:ext uri="{FF2B5EF4-FFF2-40B4-BE49-F238E27FC236}">
                <a16:creationId xmlns="" xmlns:a16="http://schemas.microsoft.com/office/drawing/2014/main" id="{527606A7-A69D-4E43-901E-0B536846653D}"/>
              </a:ext>
            </a:extLst>
          </p:cNvPr>
          <p:cNvGraphicFramePr>
            <a:graphicFrameLocks noGrp="1"/>
          </p:cNvGraphicFramePr>
          <p:nvPr>
            <p:extLst>
              <p:ext uri="{D42A27DB-BD31-4B8C-83A1-F6EECF244321}">
                <p14:modId xmlns:p14="http://schemas.microsoft.com/office/powerpoint/2010/main" val="4107263461"/>
              </p:ext>
            </p:extLst>
          </p:nvPr>
        </p:nvGraphicFramePr>
        <p:xfrm>
          <a:off x="6277389" y="3121544"/>
          <a:ext cx="5388585" cy="2067041"/>
        </p:xfrm>
        <a:graphic>
          <a:graphicData uri="http://schemas.openxmlformats.org/drawingml/2006/table">
            <a:tbl>
              <a:tblPr firstRow="1" firstCol="1" bandRow="1">
                <a:tableStyleId>{5FD0F851-EC5A-4D38-B0AD-8093EC10F338}</a:tableStyleId>
              </a:tblPr>
              <a:tblGrid>
                <a:gridCol w="2091688">
                  <a:extLst>
                    <a:ext uri="{9D8B030D-6E8A-4147-A177-3AD203B41FA5}">
                      <a16:colId xmlns="" xmlns:a16="http://schemas.microsoft.com/office/drawing/2014/main" val="899353623"/>
                    </a:ext>
                  </a:extLst>
                </a:gridCol>
                <a:gridCol w="1035882">
                  <a:extLst>
                    <a:ext uri="{9D8B030D-6E8A-4147-A177-3AD203B41FA5}">
                      <a16:colId xmlns="" xmlns:a16="http://schemas.microsoft.com/office/drawing/2014/main" val="602193748"/>
                    </a:ext>
                  </a:extLst>
                </a:gridCol>
                <a:gridCol w="1205211">
                  <a:extLst>
                    <a:ext uri="{9D8B030D-6E8A-4147-A177-3AD203B41FA5}">
                      <a16:colId xmlns="" xmlns:a16="http://schemas.microsoft.com/office/drawing/2014/main" val="3825456996"/>
                    </a:ext>
                  </a:extLst>
                </a:gridCol>
                <a:gridCol w="1055804">
                  <a:extLst>
                    <a:ext uri="{9D8B030D-6E8A-4147-A177-3AD203B41FA5}">
                      <a16:colId xmlns="" xmlns:a16="http://schemas.microsoft.com/office/drawing/2014/main" val="29478987"/>
                    </a:ext>
                  </a:extLst>
                </a:gridCol>
              </a:tblGrid>
              <a:tr h="543638">
                <a:tc>
                  <a:txBody>
                    <a:bodyPr/>
                    <a:lstStyle/>
                    <a:p>
                      <a:pPr algn="r">
                        <a:lnSpc>
                          <a:spcPct val="150000"/>
                        </a:lnSpc>
                        <a:spcAft>
                          <a:spcPts val="800"/>
                        </a:spcAft>
                      </a:pPr>
                      <a:r>
                        <a:rPr lang="es-ES" sz="2000">
                          <a:effectLst/>
                        </a:rPr>
                        <a:t> </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800"/>
                        </a:spcAft>
                      </a:pPr>
                      <a:r>
                        <a:rPr lang="es-EC" sz="2000">
                          <a:effectLst/>
                        </a:rPr>
                        <a:t>Valor</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800"/>
                        </a:spcAft>
                      </a:pPr>
                      <a:r>
                        <a:rPr lang="es-EC" sz="2000">
                          <a:effectLst/>
                        </a:rPr>
                        <a:t>gl</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50000"/>
                        </a:lnSpc>
                        <a:spcAft>
                          <a:spcPts val="800"/>
                        </a:spcAft>
                      </a:pPr>
                      <a:r>
                        <a:rPr lang="es-EC" sz="2000">
                          <a:effectLst/>
                        </a:rPr>
                        <a:t>Sig.</a:t>
                      </a:r>
                      <a:endParaRPr lang="es-ES"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2892216471"/>
                  </a:ext>
                </a:extLst>
              </a:tr>
              <a:tr h="1523403">
                <a:tc>
                  <a:txBody>
                    <a:bodyPr/>
                    <a:lstStyle/>
                    <a:p>
                      <a:pPr algn="r">
                        <a:lnSpc>
                          <a:spcPct val="200000"/>
                        </a:lnSpc>
                        <a:spcAft>
                          <a:spcPts val="800"/>
                        </a:spcAft>
                      </a:pPr>
                      <a:r>
                        <a:rPr lang="es-EC" sz="2000">
                          <a:effectLst/>
                        </a:rPr>
                        <a:t>Chi-cuadrado de Pearson</a:t>
                      </a:r>
                      <a:endParaRPr lang="es-ES" sz="20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800"/>
                        </a:spcAft>
                      </a:pPr>
                      <a:r>
                        <a:rPr lang="es-EC" sz="2000" dirty="0">
                          <a:effectLst/>
                        </a:rPr>
                        <a:t>4.383</a:t>
                      </a:r>
                      <a:endParaRPr lang="es-E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800"/>
                        </a:spcAft>
                      </a:pPr>
                      <a:r>
                        <a:rPr lang="es-EC" sz="2000" dirty="0">
                          <a:effectLst/>
                        </a:rPr>
                        <a:t>4</a:t>
                      </a:r>
                      <a:endParaRPr lang="es-E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800"/>
                        </a:spcAft>
                      </a:pPr>
                      <a:r>
                        <a:rPr lang="es-EC" sz="2000" dirty="0">
                          <a:effectLst/>
                        </a:rPr>
                        <a:t>.357</a:t>
                      </a:r>
                      <a:endParaRPr lang="es-E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718899557"/>
                  </a:ext>
                </a:extLst>
              </a:tr>
            </a:tbl>
          </a:graphicData>
        </a:graphic>
      </p:graphicFrame>
    </p:spTree>
    <p:extLst>
      <p:ext uri="{BB962C8B-B14F-4D97-AF65-F5344CB8AC3E}">
        <p14:creationId xmlns:p14="http://schemas.microsoft.com/office/powerpoint/2010/main" val="4148893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a:t>Conclusiones </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31</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200000"/>
              </a:lnSpc>
              <a:spcAft>
                <a:spcPts val="800"/>
              </a:spcAft>
              <a:buFont typeface="Symbol" panose="05050102010706020507" pitchFamily="18" charset="2"/>
              <a:buChar char="·"/>
            </a:pPr>
            <a:r>
              <a:rPr lang="es-EC" sz="1800">
                <a:effectLst/>
                <a:latin typeface="Arial" panose="020B0604020202020204" pitchFamily="34" charset="0"/>
                <a:ea typeface="Times New Roman" panose="02020603050405020304" pitchFamily="18" charset="0"/>
              </a:rPr>
              <a:t>Los principales riesgos a los que se exponen los trabajadores encuestados del cantón Quito son: caídas a diferentes niveles, exposición al ruido, al humo, luz solar, respiración de sustancias en forma de polvo, levantamiento de cargas, posturas incomodas al realizar sus actividades.</a:t>
            </a:r>
            <a:endParaRPr lang="es-ES" sz="1800">
              <a:effectLst/>
              <a:latin typeface="Times New Roman" panose="02020603050405020304" pitchFamily="18" charset="0"/>
              <a:ea typeface="Calibri" panose="020F0502020204030204" pitchFamily="34" charset="0"/>
            </a:endParaRPr>
          </a:p>
        </p:txBody>
      </p:sp>
      <p:sp>
        <p:nvSpPr>
          <p:cNvPr id="2" name="Rectángulo 1">
            <a:extLst>
              <a:ext uri="{FF2B5EF4-FFF2-40B4-BE49-F238E27FC236}">
                <a16:creationId xmlns="" xmlns:a16="http://schemas.microsoft.com/office/drawing/2014/main" id="{9A814A51-08F3-416A-A8E6-E0FACB3A4DC2}"/>
              </a:ext>
            </a:extLst>
          </p:cNvPr>
          <p:cNvSpPr/>
          <p:nvPr/>
        </p:nvSpPr>
        <p:spPr>
          <a:xfrm>
            <a:off x="2875722" y="2340083"/>
            <a:ext cx="3124793" cy="122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CuadroTexto 11">
            <a:extLst>
              <a:ext uri="{FF2B5EF4-FFF2-40B4-BE49-F238E27FC236}">
                <a16:creationId xmlns="" xmlns:a16="http://schemas.microsoft.com/office/drawing/2014/main" id="{D3B7390A-B6A3-46CE-BC1C-C2E7594D171E}"/>
              </a:ext>
            </a:extLst>
          </p:cNvPr>
          <p:cNvSpPr txBox="1"/>
          <p:nvPr/>
        </p:nvSpPr>
        <p:spPr>
          <a:xfrm>
            <a:off x="514567" y="3852321"/>
            <a:ext cx="11209247" cy="1669624"/>
          </a:xfrm>
          <a:prstGeom prst="rect">
            <a:avLst/>
          </a:prstGeom>
          <a:noFill/>
        </p:spPr>
        <p:txBody>
          <a:bodyPr wrap="square">
            <a:spAutoFit/>
          </a:bodyPr>
          <a:lstStyle/>
          <a:p>
            <a:pPr lvl="0" algn="just">
              <a:lnSpc>
                <a:spcPct val="200000"/>
              </a:lnSpc>
              <a:spcAft>
                <a:spcPts val="800"/>
              </a:spcAft>
            </a:pPr>
            <a:r>
              <a:rPr lang="es-EC" dirty="0">
                <a:effectLst/>
                <a:latin typeface="Arial" panose="020B0604020202020204" pitchFamily="34" charset="0"/>
                <a:ea typeface="Times New Roman" panose="02020603050405020304" pitchFamily="18" charset="0"/>
              </a:rPr>
              <a:t>Los accidentes laborales en el sector de la construcción en la provincia de Pichincha, cantón Quito representan un costo de alrededor 2.65 millones de dólares con trabajadores afiliados al IESS y 6.61 millones de dólares si no estuviesen afiliados al IESS.</a:t>
            </a:r>
            <a:endParaRPr lang="es-ES" dirty="0">
              <a:effectLst/>
              <a:latin typeface="Times New Roman" panose="02020603050405020304" pitchFamily="18" charset="0"/>
              <a:ea typeface="Calibri" panose="020F0502020204030204" pitchFamily="34" charset="0"/>
            </a:endParaRPr>
          </a:p>
        </p:txBody>
      </p:sp>
      <p:sp>
        <p:nvSpPr>
          <p:cNvPr id="18" name="CuadroTexto 17">
            <a:extLst>
              <a:ext uri="{FF2B5EF4-FFF2-40B4-BE49-F238E27FC236}">
                <a16:creationId xmlns="" xmlns:a16="http://schemas.microsoft.com/office/drawing/2014/main" id="{E5B5EAA5-F6A4-482C-BD4C-FBB0498CCE49}"/>
              </a:ext>
            </a:extLst>
          </p:cNvPr>
          <p:cNvSpPr txBox="1"/>
          <p:nvPr/>
        </p:nvSpPr>
        <p:spPr>
          <a:xfrm>
            <a:off x="514567" y="1583515"/>
            <a:ext cx="11004228" cy="1669624"/>
          </a:xfrm>
          <a:prstGeom prst="rect">
            <a:avLst/>
          </a:prstGeom>
          <a:noFill/>
        </p:spPr>
        <p:txBody>
          <a:bodyPr wrap="square">
            <a:spAutoFit/>
          </a:bodyPr>
          <a:lstStyle/>
          <a:p>
            <a:pPr lvl="0" algn="just">
              <a:lnSpc>
                <a:spcPct val="200000"/>
              </a:lnSpc>
              <a:spcAft>
                <a:spcPts val="800"/>
              </a:spcAft>
            </a:pPr>
            <a:r>
              <a:rPr lang="es-EC" dirty="0">
                <a:effectLst/>
                <a:latin typeface="Arial" panose="020B0604020202020204" pitchFamily="34" charset="0"/>
                <a:ea typeface="Times New Roman" panose="02020603050405020304" pitchFamily="18" charset="0"/>
              </a:rPr>
              <a:t>Los principales riesgos a los que se exponen los trabajadores encuestados del cantón Quito son: caídas a diferentes niveles, exposición al ruido, al humo, luz solar, respiración de sustancias en forma de polvo, levantamiento de cargas, posturas incomodas al realizar sus actividades.</a:t>
            </a:r>
            <a:endParaRPr lang="es-ES" sz="2000" dirty="0">
              <a:effectLst/>
              <a:latin typeface="Times New Roman" panose="02020603050405020304" pitchFamily="18" charset="0"/>
              <a:ea typeface="Calibri" panose="020F0502020204030204" pitchFamily="34" charset="0"/>
            </a:endParaRPr>
          </a:p>
        </p:txBody>
      </p:sp>
      <p:sp>
        <p:nvSpPr>
          <p:cNvPr id="4" name="Rectángulo: esquinas redondeadas 3">
            <a:extLst>
              <a:ext uri="{FF2B5EF4-FFF2-40B4-BE49-F238E27FC236}">
                <a16:creationId xmlns="" xmlns:a16="http://schemas.microsoft.com/office/drawing/2014/main" id="{55C93F46-F55F-4DFB-9A0A-D504C5814C30}"/>
              </a:ext>
            </a:extLst>
          </p:cNvPr>
          <p:cNvSpPr/>
          <p:nvPr/>
        </p:nvSpPr>
        <p:spPr>
          <a:xfrm>
            <a:off x="349111" y="1472308"/>
            <a:ext cx="379759" cy="27433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solidFill>
                  <a:schemeClr val="tx1"/>
                </a:solidFill>
              </a:rPr>
              <a:t>1</a:t>
            </a:r>
            <a:endParaRPr lang="es-ES" dirty="0">
              <a:solidFill>
                <a:schemeClr val="tx1"/>
              </a:solidFill>
            </a:endParaRPr>
          </a:p>
        </p:txBody>
      </p:sp>
      <p:sp>
        <p:nvSpPr>
          <p:cNvPr id="14" name="Rectángulo: esquinas redondeadas 13">
            <a:extLst>
              <a:ext uri="{FF2B5EF4-FFF2-40B4-BE49-F238E27FC236}">
                <a16:creationId xmlns="" xmlns:a16="http://schemas.microsoft.com/office/drawing/2014/main" id="{6B0087D7-02C9-47A2-BC74-13F857E61414}"/>
              </a:ext>
            </a:extLst>
          </p:cNvPr>
          <p:cNvSpPr/>
          <p:nvPr/>
        </p:nvSpPr>
        <p:spPr>
          <a:xfrm>
            <a:off x="349111" y="3682260"/>
            <a:ext cx="379759" cy="27433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solidFill>
                  <a:schemeClr val="tx1"/>
                </a:solidFill>
              </a:rPr>
              <a:t>2</a:t>
            </a:r>
            <a:endParaRPr lang="es-ES" dirty="0">
              <a:solidFill>
                <a:schemeClr val="tx1"/>
              </a:solidFill>
            </a:endParaRPr>
          </a:p>
        </p:txBody>
      </p:sp>
    </p:spTree>
    <p:extLst>
      <p:ext uri="{BB962C8B-B14F-4D97-AF65-F5344CB8AC3E}">
        <p14:creationId xmlns:p14="http://schemas.microsoft.com/office/powerpoint/2010/main" val="1868391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a:t>Conclusiones </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32</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200000"/>
              </a:lnSpc>
              <a:spcAft>
                <a:spcPts val="800"/>
              </a:spcAft>
              <a:buFont typeface="Symbol" panose="05050102010706020507" pitchFamily="18" charset="2"/>
              <a:buChar char="·"/>
            </a:pPr>
            <a:r>
              <a:rPr lang="es-EC" sz="1800">
                <a:effectLst/>
                <a:latin typeface="Arial" panose="020B0604020202020204" pitchFamily="34" charset="0"/>
                <a:ea typeface="Times New Roman" panose="02020603050405020304" pitchFamily="18" charset="0"/>
              </a:rPr>
              <a:t>Los principales riesgos a los que se exponen los trabajadores encuestados del cantón Quito son: caídas a diferentes niveles, exposición al ruido, al humo, luz solar, respiración de sustancias en forma de polvo, levantamiento de cargas, posturas incomodas al realizar sus actividades.</a:t>
            </a:r>
            <a:endParaRPr lang="es-ES" sz="1800">
              <a:effectLst/>
              <a:latin typeface="Times New Roman" panose="02020603050405020304" pitchFamily="18" charset="0"/>
              <a:ea typeface="Calibri" panose="020F0502020204030204" pitchFamily="34" charset="0"/>
            </a:endParaRPr>
          </a:p>
        </p:txBody>
      </p:sp>
      <p:sp>
        <p:nvSpPr>
          <p:cNvPr id="2" name="Rectángulo 1">
            <a:extLst>
              <a:ext uri="{FF2B5EF4-FFF2-40B4-BE49-F238E27FC236}">
                <a16:creationId xmlns="" xmlns:a16="http://schemas.microsoft.com/office/drawing/2014/main" id="{9A814A51-08F3-416A-A8E6-E0FACB3A4DC2}"/>
              </a:ext>
            </a:extLst>
          </p:cNvPr>
          <p:cNvSpPr/>
          <p:nvPr/>
        </p:nvSpPr>
        <p:spPr>
          <a:xfrm>
            <a:off x="2875722" y="2340083"/>
            <a:ext cx="3124793" cy="122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CuadroTexto 12">
            <a:extLst>
              <a:ext uri="{FF2B5EF4-FFF2-40B4-BE49-F238E27FC236}">
                <a16:creationId xmlns="" xmlns:a16="http://schemas.microsoft.com/office/drawing/2014/main" id="{D0E7F87E-BB1C-4CAD-A4E9-79BDA8C38ABA}"/>
              </a:ext>
            </a:extLst>
          </p:cNvPr>
          <p:cNvSpPr txBox="1"/>
          <p:nvPr/>
        </p:nvSpPr>
        <p:spPr>
          <a:xfrm>
            <a:off x="357807" y="1783084"/>
            <a:ext cx="11209247" cy="1669624"/>
          </a:xfrm>
          <a:prstGeom prst="rect">
            <a:avLst/>
          </a:prstGeom>
          <a:noFill/>
        </p:spPr>
        <p:txBody>
          <a:bodyPr wrap="square">
            <a:spAutoFit/>
          </a:bodyPr>
          <a:lstStyle/>
          <a:p>
            <a:pPr lvl="0" algn="just">
              <a:lnSpc>
                <a:spcPct val="200000"/>
              </a:lnSpc>
              <a:spcAft>
                <a:spcPts val="800"/>
              </a:spcAft>
            </a:pPr>
            <a:r>
              <a:rPr lang="es-EC" dirty="0">
                <a:effectLst/>
                <a:latin typeface="Arial" panose="020B0604020202020204" pitchFamily="34" charset="0"/>
                <a:ea typeface="Times New Roman" panose="02020603050405020304" pitchFamily="18" charset="0"/>
              </a:rPr>
              <a:t>Los indicadores de liquidez corriente (1.395) y prueba acida (0.870) del sector de la construcción de Pichincha, cantón Quito se mantienen por debajo del índice ideal, por lo que quedan expuestos a la vulnerabilidad de los costos fortuitos.</a:t>
            </a:r>
            <a:endParaRPr lang="es-ES" sz="2000" dirty="0">
              <a:effectLst/>
              <a:latin typeface="Times New Roman" panose="02020603050405020304" pitchFamily="18" charset="0"/>
              <a:ea typeface="Calibri" panose="020F0502020204030204" pitchFamily="34" charset="0"/>
            </a:endParaRPr>
          </a:p>
        </p:txBody>
      </p:sp>
      <p:sp>
        <p:nvSpPr>
          <p:cNvPr id="15" name="CuadroTexto 14">
            <a:extLst>
              <a:ext uri="{FF2B5EF4-FFF2-40B4-BE49-F238E27FC236}">
                <a16:creationId xmlns="" xmlns:a16="http://schemas.microsoft.com/office/drawing/2014/main" id="{C1C2D663-5DD1-49A1-96D0-CAA48064623C}"/>
              </a:ext>
            </a:extLst>
          </p:cNvPr>
          <p:cNvSpPr txBox="1"/>
          <p:nvPr/>
        </p:nvSpPr>
        <p:spPr>
          <a:xfrm>
            <a:off x="357807" y="4036583"/>
            <a:ext cx="11405569" cy="2308324"/>
          </a:xfrm>
          <a:prstGeom prst="rect">
            <a:avLst/>
          </a:prstGeom>
          <a:noFill/>
        </p:spPr>
        <p:txBody>
          <a:bodyPr wrap="square">
            <a:spAutoFit/>
          </a:bodyPr>
          <a:lstStyle/>
          <a:p>
            <a:pPr lvl="0" algn="just">
              <a:lnSpc>
                <a:spcPct val="200000"/>
              </a:lnSpc>
              <a:spcAft>
                <a:spcPts val="800"/>
              </a:spcAft>
            </a:pPr>
            <a:r>
              <a:rPr lang="es-EC" dirty="0">
                <a:effectLst/>
                <a:latin typeface="Arial" panose="020B0604020202020204" pitchFamily="34" charset="0"/>
                <a:ea typeface="Times New Roman" panose="02020603050405020304" pitchFamily="18" charset="0"/>
              </a:rPr>
              <a:t>Se corroboró que los accidentes laborales en el sector de la construcción afectan la liquidez, no de manera significativa ya que en el cantón Quito se cuenta con una afiliación masiva de los trabajadores, a pesar de que no poseen contratos escritos, </a:t>
            </a:r>
            <a:r>
              <a:rPr lang="es-EC" dirty="0" smtClean="0">
                <a:effectLst/>
                <a:latin typeface="Arial" panose="020B0604020202020204" pitchFamily="34" charset="0"/>
                <a:ea typeface="Times New Roman" panose="02020603050405020304" pitchFamily="18" charset="0"/>
              </a:rPr>
              <a:t>es obligatoria y ayuda </a:t>
            </a:r>
            <a:r>
              <a:rPr lang="es-EC" dirty="0">
                <a:effectLst/>
                <a:latin typeface="Arial" panose="020B0604020202020204" pitchFamily="34" charset="0"/>
                <a:ea typeface="Times New Roman" panose="02020603050405020304" pitchFamily="18" charset="0"/>
              </a:rPr>
              <a:t>de manera preventiva a que no se vean afectados por algún accidente fortuito. </a:t>
            </a:r>
            <a:endParaRPr lang="es-ES" sz="2000" dirty="0">
              <a:effectLst/>
              <a:latin typeface="Times New Roman" panose="02020603050405020304" pitchFamily="18" charset="0"/>
              <a:ea typeface="Calibri" panose="020F0502020204030204" pitchFamily="34" charset="0"/>
            </a:endParaRPr>
          </a:p>
        </p:txBody>
      </p:sp>
      <p:sp>
        <p:nvSpPr>
          <p:cNvPr id="14" name="Rectángulo: esquinas redondeadas 13">
            <a:extLst>
              <a:ext uri="{FF2B5EF4-FFF2-40B4-BE49-F238E27FC236}">
                <a16:creationId xmlns="" xmlns:a16="http://schemas.microsoft.com/office/drawing/2014/main" id="{FE512472-8C66-43C7-8C74-CFEFC0204D7E}"/>
              </a:ext>
            </a:extLst>
          </p:cNvPr>
          <p:cNvSpPr/>
          <p:nvPr/>
        </p:nvSpPr>
        <p:spPr>
          <a:xfrm>
            <a:off x="349111" y="1472308"/>
            <a:ext cx="379759" cy="27433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solidFill>
                  <a:schemeClr val="tx1"/>
                </a:solidFill>
              </a:rPr>
              <a:t>3</a:t>
            </a:r>
            <a:endParaRPr lang="es-ES" dirty="0">
              <a:solidFill>
                <a:schemeClr val="tx1"/>
              </a:solidFill>
            </a:endParaRPr>
          </a:p>
        </p:txBody>
      </p:sp>
      <p:sp>
        <p:nvSpPr>
          <p:cNvPr id="19" name="Rectángulo: esquinas redondeadas 18">
            <a:extLst>
              <a:ext uri="{FF2B5EF4-FFF2-40B4-BE49-F238E27FC236}">
                <a16:creationId xmlns="" xmlns:a16="http://schemas.microsoft.com/office/drawing/2014/main" id="{12212CDA-F432-467C-A828-C024B7AD65F9}"/>
              </a:ext>
            </a:extLst>
          </p:cNvPr>
          <p:cNvSpPr/>
          <p:nvPr/>
        </p:nvSpPr>
        <p:spPr>
          <a:xfrm>
            <a:off x="357807" y="3650123"/>
            <a:ext cx="379759" cy="27433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solidFill>
                  <a:schemeClr val="tx1"/>
                </a:solidFill>
              </a:rPr>
              <a:t>4</a:t>
            </a:r>
            <a:endParaRPr lang="es-ES" dirty="0">
              <a:solidFill>
                <a:schemeClr val="tx1"/>
              </a:solidFill>
            </a:endParaRPr>
          </a:p>
        </p:txBody>
      </p:sp>
    </p:spTree>
    <p:extLst>
      <p:ext uri="{BB962C8B-B14F-4D97-AF65-F5344CB8AC3E}">
        <p14:creationId xmlns:p14="http://schemas.microsoft.com/office/powerpoint/2010/main" val="3992004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a:t>Recomendaciones </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33</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Rectángulo 1">
            <a:extLst>
              <a:ext uri="{FF2B5EF4-FFF2-40B4-BE49-F238E27FC236}">
                <a16:creationId xmlns="" xmlns:a16="http://schemas.microsoft.com/office/drawing/2014/main" id="{9A814A51-08F3-416A-A8E6-E0FACB3A4DC2}"/>
              </a:ext>
            </a:extLst>
          </p:cNvPr>
          <p:cNvSpPr/>
          <p:nvPr/>
        </p:nvSpPr>
        <p:spPr>
          <a:xfrm>
            <a:off x="2875722" y="2340083"/>
            <a:ext cx="3124793" cy="122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CuadroTexto 11">
            <a:extLst>
              <a:ext uri="{FF2B5EF4-FFF2-40B4-BE49-F238E27FC236}">
                <a16:creationId xmlns="" xmlns:a16="http://schemas.microsoft.com/office/drawing/2014/main" id="{9E1805AA-70D9-4F10-A3EC-C59A186EA9D8}"/>
              </a:ext>
            </a:extLst>
          </p:cNvPr>
          <p:cNvSpPr txBox="1"/>
          <p:nvPr/>
        </p:nvSpPr>
        <p:spPr>
          <a:xfrm>
            <a:off x="543340" y="1439861"/>
            <a:ext cx="11105322" cy="1668405"/>
          </a:xfrm>
          <a:prstGeom prst="rect">
            <a:avLst/>
          </a:prstGeom>
          <a:noFill/>
        </p:spPr>
        <p:txBody>
          <a:bodyPr wrap="square">
            <a:spAutoFit/>
          </a:bodyPr>
          <a:lstStyle/>
          <a:p>
            <a:pPr lvl="0" algn="just">
              <a:lnSpc>
                <a:spcPct val="200000"/>
              </a:lnSpc>
            </a:pPr>
            <a:r>
              <a:rPr lang="es-EC" dirty="0">
                <a:effectLst/>
                <a:latin typeface="Arial" panose="020B0604020202020204" pitchFamily="34" charset="0"/>
                <a:ea typeface="Times New Roman" panose="02020603050405020304" pitchFamily="18" charset="0"/>
                <a:cs typeface="Arial" panose="020B0604020202020204" pitchFamily="34" charset="0"/>
              </a:rPr>
              <a:t>Considerar todos los resultados presentados en la investigacion con la finalidad de que se utilicen como parte de la estadística del sector de la construcción en el cantón Quito, sobre los riesgos de seguridad y salud a los que se exponen los trabajadores, siendo una información útil en la toma de decisiones.</a:t>
            </a:r>
            <a:endParaRPr lang="es-E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CuadroTexto 12">
            <a:extLst>
              <a:ext uri="{FF2B5EF4-FFF2-40B4-BE49-F238E27FC236}">
                <a16:creationId xmlns="" xmlns:a16="http://schemas.microsoft.com/office/drawing/2014/main" id="{3E612BFA-D6E7-4F54-8133-AF41ABC85ECA}"/>
              </a:ext>
            </a:extLst>
          </p:cNvPr>
          <p:cNvSpPr txBox="1"/>
          <p:nvPr/>
        </p:nvSpPr>
        <p:spPr>
          <a:xfrm>
            <a:off x="543339" y="3782180"/>
            <a:ext cx="11105322" cy="2222403"/>
          </a:xfrm>
          <a:prstGeom prst="rect">
            <a:avLst/>
          </a:prstGeom>
          <a:noFill/>
        </p:spPr>
        <p:txBody>
          <a:bodyPr wrap="square">
            <a:spAutoFit/>
          </a:bodyPr>
          <a:lstStyle/>
          <a:p>
            <a:pPr lvl="0" algn="just">
              <a:lnSpc>
                <a:spcPct val="200000"/>
              </a:lnSpc>
            </a:pPr>
            <a:r>
              <a:rPr lang="es-EC" sz="1800" dirty="0">
                <a:effectLst/>
                <a:latin typeface="Arial" panose="020B0604020202020204" pitchFamily="34" charset="0"/>
                <a:ea typeface="Times New Roman" panose="02020603050405020304" pitchFamily="18" charset="0"/>
                <a:cs typeface="Arial" panose="020B0604020202020204" pitchFamily="34" charset="0"/>
              </a:rPr>
              <a:t>Tomar acciones preventivas y correctivas en el sector de la construcción del cantón Quito además de la afiliación al IESS, como capacitaciones a los trabajadores, brindar indumentaria necesaria para la protección en sus labores diarias, de uso personal y medir con evaluaciones de riesgos, para minimizar el número de accidentes que producen. </a:t>
            </a:r>
            <a:endParaRPr lang="es-E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ángulo: esquinas redondeadas 13">
            <a:extLst>
              <a:ext uri="{FF2B5EF4-FFF2-40B4-BE49-F238E27FC236}">
                <a16:creationId xmlns="" xmlns:a16="http://schemas.microsoft.com/office/drawing/2014/main" id="{072491AB-C055-4F30-A0D8-E2F64DEF0121}"/>
              </a:ext>
            </a:extLst>
          </p:cNvPr>
          <p:cNvSpPr/>
          <p:nvPr/>
        </p:nvSpPr>
        <p:spPr>
          <a:xfrm>
            <a:off x="238744" y="3729805"/>
            <a:ext cx="379759" cy="27433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solidFill>
                  <a:schemeClr val="tx1"/>
                </a:solidFill>
              </a:rPr>
              <a:t>2</a:t>
            </a:r>
            <a:endParaRPr lang="es-ES" dirty="0">
              <a:solidFill>
                <a:schemeClr val="tx1"/>
              </a:solidFill>
            </a:endParaRPr>
          </a:p>
        </p:txBody>
      </p:sp>
      <p:sp>
        <p:nvSpPr>
          <p:cNvPr id="15" name="Rectángulo: esquinas redondeadas 14">
            <a:extLst>
              <a:ext uri="{FF2B5EF4-FFF2-40B4-BE49-F238E27FC236}">
                <a16:creationId xmlns="" xmlns:a16="http://schemas.microsoft.com/office/drawing/2014/main" id="{1344EB22-940E-4C64-A78A-D9FE6C641A76}"/>
              </a:ext>
            </a:extLst>
          </p:cNvPr>
          <p:cNvSpPr/>
          <p:nvPr/>
        </p:nvSpPr>
        <p:spPr>
          <a:xfrm>
            <a:off x="238744" y="1439861"/>
            <a:ext cx="379759" cy="27433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solidFill>
                  <a:schemeClr val="tx1"/>
                </a:solidFill>
              </a:rPr>
              <a:t>1</a:t>
            </a:r>
            <a:endParaRPr lang="es-ES" dirty="0">
              <a:solidFill>
                <a:schemeClr val="tx1"/>
              </a:solidFill>
            </a:endParaRPr>
          </a:p>
        </p:txBody>
      </p:sp>
    </p:spTree>
    <p:extLst>
      <p:ext uri="{BB962C8B-B14F-4D97-AF65-F5344CB8AC3E}">
        <p14:creationId xmlns:p14="http://schemas.microsoft.com/office/powerpoint/2010/main" val="1595700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a:t>Recomendaciones </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34</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49111"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Rectángulo 1">
            <a:extLst>
              <a:ext uri="{FF2B5EF4-FFF2-40B4-BE49-F238E27FC236}">
                <a16:creationId xmlns="" xmlns:a16="http://schemas.microsoft.com/office/drawing/2014/main" id="{9A814A51-08F3-416A-A8E6-E0FACB3A4DC2}"/>
              </a:ext>
            </a:extLst>
          </p:cNvPr>
          <p:cNvSpPr/>
          <p:nvPr/>
        </p:nvSpPr>
        <p:spPr>
          <a:xfrm>
            <a:off x="2875722" y="2340083"/>
            <a:ext cx="3124793" cy="122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CuadroTexto 11">
            <a:extLst>
              <a:ext uri="{FF2B5EF4-FFF2-40B4-BE49-F238E27FC236}">
                <a16:creationId xmlns="" xmlns:a16="http://schemas.microsoft.com/office/drawing/2014/main" id="{9E1805AA-70D9-4F10-A3EC-C59A186EA9D8}"/>
              </a:ext>
            </a:extLst>
          </p:cNvPr>
          <p:cNvSpPr txBox="1"/>
          <p:nvPr/>
        </p:nvSpPr>
        <p:spPr>
          <a:xfrm>
            <a:off x="651840" y="1742356"/>
            <a:ext cx="10827026" cy="1668405"/>
          </a:xfrm>
          <a:prstGeom prst="rect">
            <a:avLst/>
          </a:prstGeom>
          <a:noFill/>
        </p:spPr>
        <p:txBody>
          <a:bodyPr wrap="square">
            <a:spAutoFit/>
          </a:bodyPr>
          <a:lstStyle/>
          <a:p>
            <a:pPr lvl="0" algn="just">
              <a:lnSpc>
                <a:spcPct val="200000"/>
              </a:lnSpc>
            </a:pPr>
            <a:r>
              <a:rPr lang="es-EC" dirty="0">
                <a:effectLst/>
                <a:latin typeface="Arial" panose="020B0604020202020204" pitchFamily="34" charset="0"/>
                <a:ea typeface="Times New Roman" panose="02020603050405020304" pitchFamily="18" charset="0"/>
                <a:cs typeface="Arial" panose="020B0604020202020204" pitchFamily="34" charset="0"/>
              </a:rPr>
              <a:t>Generar estrategias que permitan al sector poder incluir expertos en seguridad y salud ocupacional, brindando capacitaciones, servicios de prevención, evaluaciones de riesgo entre otros; para mejorar el nivel de las condiciones de trabajo.</a:t>
            </a:r>
            <a:endParaRPr lang="es-E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CuadroTexto 12">
            <a:extLst>
              <a:ext uri="{FF2B5EF4-FFF2-40B4-BE49-F238E27FC236}">
                <a16:creationId xmlns="" xmlns:a16="http://schemas.microsoft.com/office/drawing/2014/main" id="{B164FBC3-03E7-4B97-A742-74F5EB4D1882}"/>
              </a:ext>
            </a:extLst>
          </p:cNvPr>
          <p:cNvSpPr txBox="1"/>
          <p:nvPr/>
        </p:nvSpPr>
        <p:spPr>
          <a:xfrm>
            <a:off x="651840" y="3745701"/>
            <a:ext cx="10827026" cy="1668405"/>
          </a:xfrm>
          <a:prstGeom prst="rect">
            <a:avLst/>
          </a:prstGeom>
          <a:noFill/>
        </p:spPr>
        <p:txBody>
          <a:bodyPr wrap="square">
            <a:spAutoFit/>
          </a:bodyPr>
          <a:lstStyle/>
          <a:p>
            <a:pPr lvl="0" algn="just">
              <a:lnSpc>
                <a:spcPct val="200000"/>
              </a:lnSpc>
              <a:spcAft>
                <a:spcPts val="800"/>
              </a:spcAft>
            </a:pPr>
            <a:r>
              <a:rPr lang="es-EC" sz="1800" dirty="0">
                <a:effectLst/>
                <a:latin typeface="Arial" panose="020B0604020202020204" pitchFamily="34" charset="0"/>
                <a:ea typeface="Times New Roman" panose="02020603050405020304" pitchFamily="18" charset="0"/>
                <a:cs typeface="Arial" panose="020B0604020202020204" pitchFamily="34" charset="0"/>
              </a:rPr>
              <a:t>Afiliar a la totalidad de los trabajadores de la construcción al seguro social IESS, ya que es una obligación por parte del patrono estipulado en la ley, para proteger los intereses de trabajadores y empleadores.</a:t>
            </a:r>
            <a:endParaRPr lang="es-E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ángulo: esquinas redondeadas 13">
            <a:extLst>
              <a:ext uri="{FF2B5EF4-FFF2-40B4-BE49-F238E27FC236}">
                <a16:creationId xmlns="" xmlns:a16="http://schemas.microsoft.com/office/drawing/2014/main" id="{77519091-5923-4539-8ABC-14FAB39FA447}"/>
              </a:ext>
            </a:extLst>
          </p:cNvPr>
          <p:cNvSpPr/>
          <p:nvPr/>
        </p:nvSpPr>
        <p:spPr>
          <a:xfrm>
            <a:off x="274564" y="3899416"/>
            <a:ext cx="379759" cy="27433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solidFill>
                  <a:schemeClr val="tx1"/>
                </a:solidFill>
              </a:rPr>
              <a:t>4</a:t>
            </a:r>
            <a:endParaRPr lang="es-ES" dirty="0">
              <a:solidFill>
                <a:schemeClr val="tx1"/>
              </a:solidFill>
            </a:endParaRPr>
          </a:p>
        </p:txBody>
      </p:sp>
      <p:sp>
        <p:nvSpPr>
          <p:cNvPr id="15" name="Rectángulo: esquinas redondeadas 14">
            <a:extLst>
              <a:ext uri="{FF2B5EF4-FFF2-40B4-BE49-F238E27FC236}">
                <a16:creationId xmlns="" xmlns:a16="http://schemas.microsoft.com/office/drawing/2014/main" id="{A81073E2-7A34-42A7-A489-D12F66B250F8}"/>
              </a:ext>
            </a:extLst>
          </p:cNvPr>
          <p:cNvSpPr/>
          <p:nvPr/>
        </p:nvSpPr>
        <p:spPr>
          <a:xfrm>
            <a:off x="238744" y="1852426"/>
            <a:ext cx="379759" cy="27433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solidFill>
                  <a:schemeClr val="tx1"/>
                </a:solidFill>
              </a:rPr>
              <a:t>3</a:t>
            </a:r>
            <a:endParaRPr lang="es-ES" dirty="0">
              <a:solidFill>
                <a:schemeClr val="tx1"/>
              </a:solidFill>
            </a:endParaRPr>
          </a:p>
        </p:txBody>
      </p:sp>
    </p:spTree>
    <p:extLst>
      <p:ext uri="{BB962C8B-B14F-4D97-AF65-F5344CB8AC3E}">
        <p14:creationId xmlns:p14="http://schemas.microsoft.com/office/powerpoint/2010/main" val="2321034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ítulo 50">
            <a:extLst>
              <a:ext uri="{FF2B5EF4-FFF2-40B4-BE49-F238E27FC236}">
                <a16:creationId xmlns="" xmlns:a16="http://schemas.microsoft.com/office/drawing/2014/main" id="{D8694222-4D81-4A9A-93A2-23C89102F234}"/>
              </a:ext>
            </a:extLst>
          </p:cNvPr>
          <p:cNvSpPr>
            <a:spLocks noGrp="1"/>
          </p:cNvSpPr>
          <p:nvPr>
            <p:ph type="ctrTitle"/>
          </p:nvPr>
        </p:nvSpPr>
        <p:spPr>
          <a:xfrm>
            <a:off x="602106" y="4807388"/>
            <a:ext cx="10607040" cy="424732"/>
          </a:xfrm>
        </p:spPr>
        <p:txBody>
          <a:bodyPr rtlCol="0"/>
          <a:lstStyle/>
          <a:p>
            <a:pPr algn="ctr" rtl="0"/>
            <a:r>
              <a:rPr lang="es-ES" sz="2400"/>
              <a:t>Gracias por su atención</a:t>
            </a:r>
          </a:p>
        </p:txBody>
      </p:sp>
      <p:pic>
        <p:nvPicPr>
          <p:cNvPr id="10" name="Marcador de posición de imagen 10">
            <a:extLst>
              <a:ext uri="{FF2B5EF4-FFF2-40B4-BE49-F238E27FC236}">
                <a16:creationId xmlns="" xmlns:a16="http://schemas.microsoft.com/office/drawing/2014/main" id="{D88F4996-938F-485A-96A2-325F9A5A13A8}"/>
              </a:ext>
            </a:extLst>
          </p:cNvPr>
          <p:cNvPicPr>
            <a:picLocks noChangeAspect="1"/>
          </p:cNvPicPr>
          <p:nvPr/>
        </p:nvPicPr>
        <p:blipFill rotWithShape="1">
          <a:blip r:embed="rId3"/>
          <a:srcRect r="761" b="-626"/>
          <a:stretch/>
        </p:blipFill>
        <p:spPr>
          <a:xfrm>
            <a:off x="46382" y="5976730"/>
            <a:ext cx="12145618" cy="881270"/>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solidFill>
              <a:schemeClr val="bg2">
                <a:lumMod val="75000"/>
              </a:schemeClr>
            </a:solidFill>
          </a:ln>
        </p:spPr>
      </p:pic>
      <p:sp>
        <p:nvSpPr>
          <p:cNvPr id="2" name="Rectángulo 1" descr="Bloque de fondo de número de diapositiva">
            <a:extLst>
              <a:ext uri="{FF2B5EF4-FFF2-40B4-BE49-F238E27FC236}">
                <a16:creationId xmlns="" xmlns:a16="http://schemas.microsoft.com/office/drawing/2014/main" id="{4B61A209-9D7F-40EA-A52C-409D748868BB}"/>
              </a:ext>
            </a:extLst>
          </p:cNvPr>
          <p:cNvSpPr/>
          <p:nvPr/>
        </p:nvSpPr>
        <p:spPr>
          <a:xfrm>
            <a:off x="11856091" y="-51173"/>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3" name="Marcador de número de diapositiva 5">
            <a:extLst>
              <a:ext uri="{FF2B5EF4-FFF2-40B4-BE49-F238E27FC236}">
                <a16:creationId xmlns="" xmlns:a16="http://schemas.microsoft.com/office/drawing/2014/main" id="{BC8477EC-9EAD-45EE-80E7-2A92083F610E}"/>
              </a:ext>
            </a:extLst>
          </p:cNvPr>
          <p:cNvSpPr txBox="1">
            <a:spLocks/>
          </p:cNvSpPr>
          <p:nvPr/>
        </p:nvSpPr>
        <p:spPr>
          <a:xfrm>
            <a:off x="11856091" y="432014"/>
            <a:ext cx="335909" cy="365125"/>
          </a:xfrm>
          <a:prstGeom prst="rect">
            <a:avLst/>
          </a:prstGeom>
          <a:solidFill>
            <a:schemeClr val="accent5">
              <a:lumMod val="50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35</a:t>
            </a:fld>
            <a:endParaRPr lang="es-ES" b="1">
              <a:solidFill>
                <a:schemeClr val="bg1"/>
              </a:solidFill>
            </a:endParaRPr>
          </a:p>
        </p:txBody>
      </p:sp>
      <p:pic>
        <p:nvPicPr>
          <p:cNvPr id="12290" name="Picture 2" descr="Primera feria para la defensa en Sangolquí | Últimas Notic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564" y="503052"/>
            <a:ext cx="8239645" cy="393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64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C" sz="4000" dirty="0">
                <a:latin typeface="Arial" panose="020B0604020202020204" pitchFamily="34" charset="0"/>
                <a:cs typeface="Arial" panose="020B0604020202020204" pitchFamily="34" charset="0"/>
              </a:rPr>
              <a:t>Planteamiento del problema </a:t>
            </a:r>
            <a:endParaRPr lang="es-ES" sz="4000" dirty="0">
              <a:latin typeface="Arial" panose="020B0604020202020204" pitchFamily="34" charset="0"/>
              <a:cs typeface="Arial" panose="020B0604020202020204" pitchFamily="34" charset="0"/>
            </a:endParaRPr>
          </a:p>
        </p:txBody>
      </p:sp>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1584"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4</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0415" y="254406"/>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251790"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3" name="Marcador de posición de imagen 10">
            <a:extLst>
              <a:ext uri="{FF2B5EF4-FFF2-40B4-BE49-F238E27FC236}">
                <a16:creationId xmlns="" xmlns:a16="http://schemas.microsoft.com/office/drawing/2014/main" id="{C1F57185-0DBC-4514-BDDC-BBFEB467EFFD}"/>
              </a:ext>
            </a:extLst>
          </p:cNvPr>
          <p:cNvPicPr>
            <a:picLocks noGrp="1" noChangeAspect="1"/>
          </p:cNvPicPr>
          <p:nvPr>
            <p:ph type="pic" sz="quarter" idx="13"/>
          </p:nvPr>
        </p:nvPicPr>
        <p:blipFill rotWithShape="1">
          <a:blip r:embed="rId3"/>
          <a:srcRect r="761" b="-626"/>
          <a:stretch/>
        </p:blipFill>
        <p:spPr>
          <a:xfrm>
            <a:off x="46382" y="6215270"/>
            <a:ext cx="12145618" cy="642729"/>
          </a:xfrm>
          <a:ln w="28575">
            <a:solidFill>
              <a:schemeClr val="bg2">
                <a:lumMod val="75000"/>
              </a:schemeClr>
            </a:solidFill>
          </a:ln>
        </p:spPr>
      </p:pic>
      <p:sp>
        <p:nvSpPr>
          <p:cNvPr id="2" name="Rectángulo: esquinas redondeadas 1">
            <a:extLst>
              <a:ext uri="{FF2B5EF4-FFF2-40B4-BE49-F238E27FC236}">
                <a16:creationId xmlns="" xmlns:a16="http://schemas.microsoft.com/office/drawing/2014/main" id="{5B9BEA97-03F1-4682-8EB5-0D412DFB395F}"/>
              </a:ext>
            </a:extLst>
          </p:cNvPr>
          <p:cNvSpPr/>
          <p:nvPr/>
        </p:nvSpPr>
        <p:spPr>
          <a:xfrm>
            <a:off x="963267" y="4587652"/>
            <a:ext cx="2822713" cy="113758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Wingdings" panose="05000000000000000000" pitchFamily="2" charset="2"/>
              <a:buChar char="ü"/>
            </a:pPr>
            <a:endParaRPr lang="es-ES" dirty="0">
              <a:solidFill>
                <a:schemeClr val="tx1"/>
              </a:solidFill>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Falta de:</a:t>
            </a:r>
          </a:p>
          <a:p>
            <a:pPr marL="285750" indent="-285750" algn="just">
              <a:buFont typeface="Wingdings" panose="05000000000000000000" pitchFamily="2" charset="2"/>
              <a:buChar char="ü"/>
            </a:pPr>
            <a:r>
              <a:rPr lang="es-EC" dirty="0">
                <a:latin typeface="Arial" panose="020B0604020202020204" pitchFamily="34" charset="0"/>
                <a:cs typeface="Arial" panose="020B0604020202020204" pitchFamily="34" charset="0"/>
              </a:rPr>
              <a:t>Prevención.</a:t>
            </a:r>
          </a:p>
          <a:p>
            <a:pPr marL="285750" indent="-285750" algn="just">
              <a:buFont typeface="Wingdings" panose="05000000000000000000" pitchFamily="2" charset="2"/>
              <a:buChar char="ü"/>
            </a:pPr>
            <a:r>
              <a:rPr lang="es-EC" dirty="0">
                <a:latin typeface="Arial" panose="020B0604020202020204" pitchFamily="34" charset="0"/>
                <a:cs typeface="Arial" panose="020B0604020202020204" pitchFamily="34" charset="0"/>
              </a:rPr>
              <a:t>Acciones correctivas</a:t>
            </a:r>
          </a:p>
          <a:p>
            <a:pPr algn="ctr"/>
            <a:endParaRPr lang="es-ES" dirty="0">
              <a:solidFill>
                <a:schemeClr val="tx1"/>
              </a:solidFill>
              <a:latin typeface="Arial" panose="020B0604020202020204" pitchFamily="34" charset="0"/>
              <a:cs typeface="Arial" panose="020B0604020202020204" pitchFamily="34" charset="0"/>
            </a:endParaRPr>
          </a:p>
        </p:txBody>
      </p:sp>
      <p:sp>
        <p:nvSpPr>
          <p:cNvPr id="18" name="Rectángulo: esquinas redondeadas 17">
            <a:extLst>
              <a:ext uri="{FF2B5EF4-FFF2-40B4-BE49-F238E27FC236}">
                <a16:creationId xmlns="" xmlns:a16="http://schemas.microsoft.com/office/drawing/2014/main" id="{819F8969-3A37-46D1-9EC0-5A467975F13E}"/>
              </a:ext>
            </a:extLst>
          </p:cNvPr>
          <p:cNvSpPr/>
          <p:nvPr/>
        </p:nvSpPr>
        <p:spPr>
          <a:xfrm>
            <a:off x="4845947" y="4901661"/>
            <a:ext cx="6951116" cy="124700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solidFill>
                  <a:schemeClr val="tx1"/>
                </a:solidFill>
                <a:latin typeface="Arial" panose="020B0604020202020204" pitchFamily="34" charset="0"/>
                <a:cs typeface="Arial" panose="020B0604020202020204" pitchFamily="34" charset="0"/>
              </a:rPr>
              <a:t>Investigar si el factor del riesgo de SST es considerado como un elemento que afecta directamente en el índice financiero de liquidez.</a:t>
            </a:r>
          </a:p>
        </p:txBody>
      </p:sp>
      <p:pic>
        <p:nvPicPr>
          <p:cNvPr id="2050" name="Picture 2" descr="DE LA PREVENCIÓN DE RIESGOS A LA PROMOCIÓN DE LA SALUD | Blog Promoción de  la Salud Comunitaria">
            <a:extLst>
              <a:ext uri="{FF2B5EF4-FFF2-40B4-BE49-F238E27FC236}">
                <a16:creationId xmlns="" xmlns:a16="http://schemas.microsoft.com/office/drawing/2014/main" id="{A66D584C-0498-42DD-9C6C-A6C99451E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07" y="1298678"/>
            <a:ext cx="3731922" cy="2798942"/>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esquinas redondeadas 21">
            <a:extLst>
              <a:ext uri="{FF2B5EF4-FFF2-40B4-BE49-F238E27FC236}">
                <a16:creationId xmlns="" xmlns:a16="http://schemas.microsoft.com/office/drawing/2014/main" id="{3E2E832A-F42B-48C0-8FFE-0F52FF0CE48C}"/>
              </a:ext>
            </a:extLst>
          </p:cNvPr>
          <p:cNvSpPr/>
          <p:nvPr/>
        </p:nvSpPr>
        <p:spPr>
          <a:xfrm>
            <a:off x="5847401" y="1077054"/>
            <a:ext cx="4141305" cy="58001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Wingdings" panose="05000000000000000000" pitchFamily="2" charset="2"/>
              <a:buChar char="ü"/>
            </a:pPr>
            <a:endParaRPr lang="es-ES" dirty="0">
              <a:solidFill>
                <a:schemeClr val="tx1"/>
              </a:solidFill>
              <a:latin typeface="Arial" panose="020B0604020202020204" pitchFamily="34" charset="0"/>
              <a:cs typeface="Arial" panose="020B0604020202020204" pitchFamily="34" charset="0"/>
            </a:endParaRPr>
          </a:p>
          <a:p>
            <a:r>
              <a:rPr lang="es-EC" dirty="0">
                <a:latin typeface="Arial" panose="020B0604020202020204" pitchFamily="34" charset="0"/>
                <a:ea typeface="Calibri" panose="020F0502020204030204" pitchFamily="34" charset="0"/>
              </a:rPr>
              <a:t>D</a:t>
            </a:r>
            <a:r>
              <a:rPr lang="es-EC" sz="1800" dirty="0">
                <a:effectLst/>
                <a:latin typeface="Arial" panose="020B0604020202020204" pitchFamily="34" charset="0"/>
                <a:ea typeface="Calibri" panose="020F0502020204030204" pitchFamily="34" charset="0"/>
              </a:rPr>
              <a:t>esempeño financiero afectado por:</a:t>
            </a:r>
          </a:p>
          <a:p>
            <a:pPr algn="ctr"/>
            <a:endParaRPr lang="es-ES" dirty="0">
              <a:solidFill>
                <a:schemeClr val="tx1"/>
              </a:solidFill>
              <a:latin typeface="Arial" panose="020B0604020202020204" pitchFamily="34" charset="0"/>
              <a:cs typeface="Arial" panose="020B0604020202020204" pitchFamily="34" charset="0"/>
            </a:endParaRPr>
          </a:p>
        </p:txBody>
      </p:sp>
      <p:sp>
        <p:nvSpPr>
          <p:cNvPr id="23" name="Rectángulo: esquinas redondeadas 22">
            <a:extLst>
              <a:ext uri="{FF2B5EF4-FFF2-40B4-BE49-F238E27FC236}">
                <a16:creationId xmlns="" xmlns:a16="http://schemas.microsoft.com/office/drawing/2014/main" id="{ADF14D98-F761-4194-8630-16F5D91339C1}"/>
              </a:ext>
            </a:extLst>
          </p:cNvPr>
          <p:cNvSpPr/>
          <p:nvPr/>
        </p:nvSpPr>
        <p:spPr>
          <a:xfrm>
            <a:off x="4859442" y="2052044"/>
            <a:ext cx="1700384" cy="95404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sz="1800" dirty="0">
                <a:effectLst/>
                <a:latin typeface="Arial" panose="020B0604020202020204" pitchFamily="34" charset="0"/>
                <a:ea typeface="Calibri" panose="020F0502020204030204" pitchFamily="34" charset="0"/>
              </a:rPr>
              <a:t>Costos de accidentes fortuitos</a:t>
            </a:r>
            <a:endParaRPr lang="es-ES" dirty="0">
              <a:solidFill>
                <a:schemeClr val="tx1"/>
              </a:solidFill>
              <a:latin typeface="Arial" panose="020B0604020202020204" pitchFamily="34" charset="0"/>
              <a:cs typeface="Arial" panose="020B0604020202020204" pitchFamily="34" charset="0"/>
            </a:endParaRPr>
          </a:p>
        </p:txBody>
      </p:sp>
      <p:sp>
        <p:nvSpPr>
          <p:cNvPr id="25" name="Rectángulo: esquinas redondeadas 24">
            <a:extLst>
              <a:ext uri="{FF2B5EF4-FFF2-40B4-BE49-F238E27FC236}">
                <a16:creationId xmlns="" xmlns:a16="http://schemas.microsoft.com/office/drawing/2014/main" id="{67900494-911F-463A-8884-D3D86A86B5A1}"/>
              </a:ext>
            </a:extLst>
          </p:cNvPr>
          <p:cNvSpPr/>
          <p:nvPr/>
        </p:nvSpPr>
        <p:spPr>
          <a:xfrm>
            <a:off x="7255640" y="2052044"/>
            <a:ext cx="1589869" cy="91881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latin typeface="Arial" panose="020B0604020202020204" pitchFamily="34" charset="0"/>
                <a:ea typeface="Calibri" panose="020F0502020204030204" pitchFamily="34" charset="0"/>
              </a:rPr>
              <a:t>D</a:t>
            </a:r>
            <a:r>
              <a:rPr lang="es-EC" sz="1800" dirty="0">
                <a:effectLst/>
                <a:latin typeface="Arial" panose="020B0604020202020204" pitchFamily="34" charset="0"/>
                <a:ea typeface="Calibri" panose="020F0502020204030204" pitchFamily="34" charset="0"/>
              </a:rPr>
              <a:t>emandas legales</a:t>
            </a:r>
            <a:endParaRPr lang="es-ES" dirty="0">
              <a:solidFill>
                <a:schemeClr val="tx1"/>
              </a:solidFill>
              <a:latin typeface="Arial" panose="020B0604020202020204" pitchFamily="34" charset="0"/>
              <a:cs typeface="Arial" panose="020B0604020202020204" pitchFamily="34" charset="0"/>
            </a:endParaRPr>
          </a:p>
        </p:txBody>
      </p:sp>
      <p:sp>
        <p:nvSpPr>
          <p:cNvPr id="26" name="Rectángulo: esquinas redondeadas 25">
            <a:extLst>
              <a:ext uri="{FF2B5EF4-FFF2-40B4-BE49-F238E27FC236}">
                <a16:creationId xmlns="" xmlns:a16="http://schemas.microsoft.com/office/drawing/2014/main" id="{E8D7F2AD-0A81-4BA3-9561-6A6D73673A77}"/>
              </a:ext>
            </a:extLst>
          </p:cNvPr>
          <p:cNvSpPr/>
          <p:nvPr/>
        </p:nvSpPr>
        <p:spPr>
          <a:xfrm>
            <a:off x="5800897" y="3342864"/>
            <a:ext cx="4458769" cy="105740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latin typeface="Arial" panose="020B0604020202020204" pitchFamily="34" charset="0"/>
                <a:ea typeface="Calibri" panose="020F0502020204030204" pitchFamily="34" charset="0"/>
              </a:rPr>
              <a:t>E</a:t>
            </a:r>
            <a:r>
              <a:rPr lang="es-EC" sz="1800" dirty="0">
                <a:effectLst/>
                <a:latin typeface="Arial" panose="020B0604020202020204" pitchFamily="34" charset="0"/>
                <a:ea typeface="Calibri" panose="020F0502020204030204" pitchFamily="34" charset="0"/>
              </a:rPr>
              <a:t>ntre otros gastos no planificados por falta de conciencia de prevención en los riesgos laborales</a:t>
            </a:r>
            <a:endParaRPr lang="es-ES" dirty="0">
              <a:solidFill>
                <a:schemeClr val="tx1"/>
              </a:solidFill>
              <a:latin typeface="Arial" panose="020B0604020202020204" pitchFamily="34" charset="0"/>
              <a:cs typeface="Arial" panose="020B0604020202020204" pitchFamily="34" charset="0"/>
            </a:endParaRPr>
          </a:p>
        </p:txBody>
      </p:sp>
      <p:sp>
        <p:nvSpPr>
          <p:cNvPr id="27" name="Rectángulo: esquinas redondeadas 26">
            <a:extLst>
              <a:ext uri="{FF2B5EF4-FFF2-40B4-BE49-F238E27FC236}">
                <a16:creationId xmlns="" xmlns:a16="http://schemas.microsoft.com/office/drawing/2014/main" id="{674B97FA-D972-431D-ABF8-CD68C8B8C60E}"/>
              </a:ext>
            </a:extLst>
          </p:cNvPr>
          <p:cNvSpPr/>
          <p:nvPr/>
        </p:nvSpPr>
        <p:spPr>
          <a:xfrm>
            <a:off x="9475062" y="2067617"/>
            <a:ext cx="1589869" cy="91881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latin typeface="Arial" panose="020B0604020202020204" pitchFamily="34" charset="0"/>
                <a:ea typeface="Calibri" panose="020F0502020204030204" pitchFamily="34" charset="0"/>
              </a:rPr>
              <a:t>G</a:t>
            </a:r>
            <a:r>
              <a:rPr lang="es-EC" sz="1800" dirty="0">
                <a:effectLst/>
                <a:latin typeface="Arial" panose="020B0604020202020204" pitchFamily="34" charset="0"/>
                <a:ea typeface="Calibri" panose="020F0502020204030204" pitchFamily="34" charset="0"/>
              </a:rPr>
              <a:t>astos médicos</a:t>
            </a:r>
            <a:endParaRPr lang="es-ES" dirty="0">
              <a:solidFill>
                <a:schemeClr val="tx1"/>
              </a:solidFill>
              <a:latin typeface="Arial" panose="020B0604020202020204" pitchFamily="34" charset="0"/>
              <a:cs typeface="Arial" panose="020B0604020202020204" pitchFamily="34" charset="0"/>
            </a:endParaRPr>
          </a:p>
        </p:txBody>
      </p:sp>
      <p:sp>
        <p:nvSpPr>
          <p:cNvPr id="8" name="Abrir llave 7">
            <a:extLst>
              <a:ext uri="{FF2B5EF4-FFF2-40B4-BE49-F238E27FC236}">
                <a16:creationId xmlns="" xmlns:a16="http://schemas.microsoft.com/office/drawing/2014/main" id="{C7418626-E103-4267-9751-0409C0348EBD}"/>
              </a:ext>
            </a:extLst>
          </p:cNvPr>
          <p:cNvSpPr/>
          <p:nvPr/>
        </p:nvSpPr>
        <p:spPr>
          <a:xfrm>
            <a:off x="4053147" y="1001252"/>
            <a:ext cx="1055216" cy="5251183"/>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291922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dirty="0"/>
              <a:t>VARIABLES</a:t>
            </a:r>
          </a:p>
        </p:txBody>
      </p:sp>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1584"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5</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0415" y="254406"/>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251790" y="1472308"/>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3" name="Marcador de posición de imagen 10">
            <a:extLst>
              <a:ext uri="{FF2B5EF4-FFF2-40B4-BE49-F238E27FC236}">
                <a16:creationId xmlns="" xmlns:a16="http://schemas.microsoft.com/office/drawing/2014/main" id="{C1F57185-0DBC-4514-BDDC-BBFEB467EFFD}"/>
              </a:ext>
            </a:extLst>
          </p:cNvPr>
          <p:cNvPicPr>
            <a:picLocks noGrp="1" noChangeAspect="1"/>
          </p:cNvPicPr>
          <p:nvPr>
            <p:ph type="pic" sz="quarter" idx="13"/>
          </p:nvPr>
        </p:nvPicPr>
        <p:blipFill rotWithShape="1">
          <a:blip r:embed="rId3"/>
          <a:srcRect r="761" b="-626"/>
          <a:stretch/>
        </p:blipFill>
        <p:spPr>
          <a:xfrm>
            <a:off x="46382" y="6215270"/>
            <a:ext cx="12145618" cy="642729"/>
          </a:xfrm>
          <a:ln w="28575">
            <a:solidFill>
              <a:schemeClr val="bg2">
                <a:lumMod val="75000"/>
              </a:schemeClr>
            </a:solidFill>
          </a:ln>
        </p:spPr>
      </p:pic>
      <p:sp>
        <p:nvSpPr>
          <p:cNvPr id="2" name="Rectángulo: esquinas redondeadas 1">
            <a:extLst>
              <a:ext uri="{FF2B5EF4-FFF2-40B4-BE49-F238E27FC236}">
                <a16:creationId xmlns="" xmlns:a16="http://schemas.microsoft.com/office/drawing/2014/main" id="{43C98D40-FECB-4651-9E22-70A32CB72E66}"/>
              </a:ext>
            </a:extLst>
          </p:cNvPr>
          <p:cNvSpPr/>
          <p:nvPr/>
        </p:nvSpPr>
        <p:spPr>
          <a:xfrm>
            <a:off x="554519" y="2889003"/>
            <a:ext cx="2411896" cy="97934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solidFill>
                  <a:schemeClr val="tx1"/>
                </a:solidFill>
              </a:rPr>
              <a:t>Existe relación o vinculo entre:</a:t>
            </a:r>
            <a:endParaRPr lang="es-ES" dirty="0">
              <a:solidFill>
                <a:schemeClr val="tx1"/>
              </a:solidFill>
            </a:endParaRPr>
          </a:p>
        </p:txBody>
      </p:sp>
      <p:sp>
        <p:nvSpPr>
          <p:cNvPr id="4" name="Rectángulo: esquinas redondeadas 3">
            <a:extLst>
              <a:ext uri="{FF2B5EF4-FFF2-40B4-BE49-F238E27FC236}">
                <a16:creationId xmlns="" xmlns:a16="http://schemas.microsoft.com/office/drawing/2014/main" id="{B47572DA-B089-4A6A-AC81-60D5324D1D70}"/>
              </a:ext>
            </a:extLst>
          </p:cNvPr>
          <p:cNvSpPr/>
          <p:nvPr/>
        </p:nvSpPr>
        <p:spPr>
          <a:xfrm>
            <a:off x="4499111" y="1295490"/>
            <a:ext cx="2672679" cy="90437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solidFill>
                  <a:schemeClr val="tx1"/>
                </a:solidFill>
              </a:rPr>
              <a:t>Riesgos de salud y seguridad en el trabajo</a:t>
            </a:r>
            <a:endParaRPr lang="es-ES" dirty="0">
              <a:solidFill>
                <a:schemeClr val="tx1"/>
              </a:solidFill>
            </a:endParaRPr>
          </a:p>
        </p:txBody>
      </p:sp>
      <p:sp>
        <p:nvSpPr>
          <p:cNvPr id="11" name="Rectángulo: esquinas redondeadas 10">
            <a:extLst>
              <a:ext uri="{FF2B5EF4-FFF2-40B4-BE49-F238E27FC236}">
                <a16:creationId xmlns="" xmlns:a16="http://schemas.microsoft.com/office/drawing/2014/main" id="{A6C38DE0-1CC8-4804-921E-1235CAAEEF50}"/>
              </a:ext>
            </a:extLst>
          </p:cNvPr>
          <p:cNvSpPr/>
          <p:nvPr/>
        </p:nvSpPr>
        <p:spPr>
          <a:xfrm>
            <a:off x="4437042" y="4612353"/>
            <a:ext cx="2672679" cy="90437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solidFill>
                  <a:schemeClr val="tx1"/>
                </a:solidFill>
              </a:rPr>
              <a:t>Impacto financiero </a:t>
            </a:r>
            <a:endParaRPr lang="es-ES" dirty="0">
              <a:solidFill>
                <a:schemeClr val="tx1"/>
              </a:solidFill>
            </a:endParaRPr>
          </a:p>
        </p:txBody>
      </p:sp>
      <p:sp>
        <p:nvSpPr>
          <p:cNvPr id="8" name="Elipse 7">
            <a:extLst>
              <a:ext uri="{FF2B5EF4-FFF2-40B4-BE49-F238E27FC236}">
                <a16:creationId xmlns="" xmlns:a16="http://schemas.microsoft.com/office/drawing/2014/main" id="{88202B06-731A-4103-A929-D2294C14497E}"/>
              </a:ext>
            </a:extLst>
          </p:cNvPr>
          <p:cNvSpPr/>
          <p:nvPr/>
        </p:nvSpPr>
        <p:spPr>
          <a:xfrm>
            <a:off x="8470754" y="1240847"/>
            <a:ext cx="2672679" cy="1105231"/>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solidFill>
                  <a:schemeClr val="tx1"/>
                </a:solidFill>
              </a:rPr>
              <a:t>Variable independiente</a:t>
            </a:r>
            <a:endParaRPr lang="es-ES" dirty="0">
              <a:solidFill>
                <a:schemeClr val="tx1"/>
              </a:solidFill>
            </a:endParaRPr>
          </a:p>
        </p:txBody>
      </p:sp>
      <p:sp>
        <p:nvSpPr>
          <p:cNvPr id="14" name="Elipse 13">
            <a:extLst>
              <a:ext uri="{FF2B5EF4-FFF2-40B4-BE49-F238E27FC236}">
                <a16:creationId xmlns="" xmlns:a16="http://schemas.microsoft.com/office/drawing/2014/main" id="{FC640F33-B202-43A1-8983-4BAD81881E72}"/>
              </a:ext>
            </a:extLst>
          </p:cNvPr>
          <p:cNvSpPr/>
          <p:nvPr/>
        </p:nvSpPr>
        <p:spPr>
          <a:xfrm>
            <a:off x="8532823" y="4511922"/>
            <a:ext cx="2672679" cy="1105231"/>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dirty="0">
                <a:solidFill>
                  <a:schemeClr val="tx1"/>
                </a:solidFill>
              </a:rPr>
              <a:t>Variable dependiente</a:t>
            </a:r>
            <a:endParaRPr lang="es-ES" dirty="0">
              <a:solidFill>
                <a:schemeClr val="tx1"/>
              </a:solidFill>
            </a:endParaRPr>
          </a:p>
        </p:txBody>
      </p:sp>
      <p:sp>
        <p:nvSpPr>
          <p:cNvPr id="9" name="Flecha: a la derecha 8">
            <a:extLst>
              <a:ext uri="{FF2B5EF4-FFF2-40B4-BE49-F238E27FC236}">
                <a16:creationId xmlns="" xmlns:a16="http://schemas.microsoft.com/office/drawing/2014/main" id="{FCFA72A5-0003-419D-9EF5-FAD88DDAAEE9}"/>
              </a:ext>
            </a:extLst>
          </p:cNvPr>
          <p:cNvSpPr/>
          <p:nvPr/>
        </p:nvSpPr>
        <p:spPr>
          <a:xfrm rot="19720061">
            <a:off x="3127513" y="2093843"/>
            <a:ext cx="1152939" cy="473690"/>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15" name="Flecha: a la derecha 14">
            <a:extLst>
              <a:ext uri="{FF2B5EF4-FFF2-40B4-BE49-F238E27FC236}">
                <a16:creationId xmlns="" xmlns:a16="http://schemas.microsoft.com/office/drawing/2014/main" id="{E0409E06-315C-4772-B2CB-EB7DB28882FD}"/>
              </a:ext>
            </a:extLst>
          </p:cNvPr>
          <p:cNvSpPr/>
          <p:nvPr/>
        </p:nvSpPr>
        <p:spPr>
          <a:xfrm rot="1793526">
            <a:off x="3125259" y="4088702"/>
            <a:ext cx="1152939" cy="473690"/>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18" name="Flecha: a la derecha 17">
            <a:extLst>
              <a:ext uri="{FF2B5EF4-FFF2-40B4-BE49-F238E27FC236}">
                <a16:creationId xmlns="" xmlns:a16="http://schemas.microsoft.com/office/drawing/2014/main" id="{7E1322B9-D332-4A10-9CA8-AF43E33CCC62}"/>
              </a:ext>
            </a:extLst>
          </p:cNvPr>
          <p:cNvSpPr/>
          <p:nvPr/>
        </p:nvSpPr>
        <p:spPr>
          <a:xfrm>
            <a:off x="7315524" y="1541227"/>
            <a:ext cx="1011496" cy="473690"/>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19" name="Flecha: a la derecha 18">
            <a:extLst>
              <a:ext uri="{FF2B5EF4-FFF2-40B4-BE49-F238E27FC236}">
                <a16:creationId xmlns="" xmlns:a16="http://schemas.microsoft.com/office/drawing/2014/main" id="{F884BDA4-7166-4411-945A-8733D6F535A9}"/>
              </a:ext>
            </a:extLst>
          </p:cNvPr>
          <p:cNvSpPr/>
          <p:nvPr/>
        </p:nvSpPr>
        <p:spPr>
          <a:xfrm>
            <a:off x="7315524" y="4806189"/>
            <a:ext cx="1011496" cy="473690"/>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09270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a:t>Objetivos</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289186"/>
            <a:ext cx="12145618" cy="568813"/>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25801"/>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0" y="463149"/>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6</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61947" y="305485"/>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134591" y="1518032"/>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Rectángulo redondeado 1"/>
          <p:cNvSpPr/>
          <p:nvPr/>
        </p:nvSpPr>
        <p:spPr>
          <a:xfrm>
            <a:off x="740050" y="1859675"/>
            <a:ext cx="2904298" cy="746846"/>
          </a:xfrm>
          <a:prstGeom prst="roundRect">
            <a:avLst/>
          </a:prstGeom>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EC" sz="2400" b="1" dirty="0">
                <a:solidFill>
                  <a:schemeClr val="tx1"/>
                </a:solidFill>
                <a:latin typeface="Arial" panose="020B0604020202020204" pitchFamily="34" charset="0"/>
                <a:cs typeface="Arial" panose="020B0604020202020204" pitchFamily="34" charset="0"/>
              </a:rPr>
              <a:t>Objetivo general</a:t>
            </a:r>
          </a:p>
        </p:txBody>
      </p:sp>
      <p:sp>
        <p:nvSpPr>
          <p:cNvPr id="4" name="Rectángulo 3"/>
          <p:cNvSpPr/>
          <p:nvPr/>
        </p:nvSpPr>
        <p:spPr>
          <a:xfrm>
            <a:off x="2164814" y="3310104"/>
            <a:ext cx="8330907" cy="1882752"/>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C" sz="2400" dirty="0">
                <a:solidFill>
                  <a:schemeClr val="tx1"/>
                </a:solidFill>
                <a:latin typeface="Arial" panose="020B0604020202020204" pitchFamily="34" charset="0"/>
                <a:cs typeface="Arial" panose="020B0604020202020204" pitchFamily="34" charset="0"/>
              </a:rPr>
              <a:t>Medir el impacto económico de los riesgos de salud y seguridad en el trabajo con los indicadores financieros del sector de la construcción en la provincia de Pichincha, cantón Quito.</a:t>
            </a:r>
          </a:p>
        </p:txBody>
      </p:sp>
    </p:spTree>
    <p:extLst>
      <p:ext uri="{BB962C8B-B14F-4D97-AF65-F5344CB8AC3E}">
        <p14:creationId xmlns:p14="http://schemas.microsoft.com/office/powerpoint/2010/main" val="3327266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a:t>Objetivos</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289186"/>
            <a:ext cx="12145618" cy="568813"/>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25801"/>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0" y="463149"/>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7</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61947" y="305485"/>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134591" y="1518032"/>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Rectángulo redondeado 13"/>
          <p:cNvSpPr/>
          <p:nvPr/>
        </p:nvSpPr>
        <p:spPr>
          <a:xfrm>
            <a:off x="320076" y="2981455"/>
            <a:ext cx="1725561" cy="695767"/>
          </a:xfrm>
          <a:prstGeom prst="roundRect">
            <a:avLst/>
          </a:prstGeom>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EC" b="1" dirty="0">
                <a:solidFill>
                  <a:schemeClr val="tx1"/>
                </a:solidFill>
                <a:latin typeface="Arial" panose="020B0604020202020204" pitchFamily="34" charset="0"/>
                <a:cs typeface="Arial" panose="020B0604020202020204" pitchFamily="34" charset="0"/>
              </a:rPr>
              <a:t>Objetivos Específicos</a:t>
            </a:r>
          </a:p>
        </p:txBody>
      </p:sp>
      <p:sp>
        <p:nvSpPr>
          <p:cNvPr id="13" name="Rectángulo 12"/>
          <p:cNvSpPr/>
          <p:nvPr/>
        </p:nvSpPr>
        <p:spPr>
          <a:xfrm>
            <a:off x="2515673" y="885671"/>
            <a:ext cx="8669022" cy="87499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s-EC" dirty="0">
                <a:solidFill>
                  <a:schemeClr val="tx1"/>
                </a:solidFill>
                <a:latin typeface="Arial" panose="020B0604020202020204" pitchFamily="34" charset="0"/>
                <a:cs typeface="Arial" panose="020B0604020202020204" pitchFamily="34" charset="0"/>
              </a:rPr>
              <a:t>Identificar los riesgos en la seguridad y salud en el trabajo en el sector de la construcción en el cantón Quito.</a:t>
            </a:r>
          </a:p>
        </p:txBody>
      </p:sp>
      <p:sp>
        <p:nvSpPr>
          <p:cNvPr id="18" name="Rectángulo 17"/>
          <p:cNvSpPr/>
          <p:nvPr/>
        </p:nvSpPr>
        <p:spPr>
          <a:xfrm>
            <a:off x="2515673" y="2002707"/>
            <a:ext cx="8669022" cy="87499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lvl="0"/>
            <a:r>
              <a:rPr lang="es-EC" dirty="0">
                <a:solidFill>
                  <a:schemeClr val="tx1"/>
                </a:solidFill>
                <a:latin typeface="Arial" panose="020B0604020202020204" pitchFamily="34" charset="0"/>
                <a:cs typeface="Arial" panose="020B0604020202020204" pitchFamily="34" charset="0"/>
              </a:rPr>
              <a:t>Calcular los costos generados como consecuencia de los accidentes producidos en el sector de la construcción mediante la aplicación del método de Heinrich. </a:t>
            </a:r>
          </a:p>
        </p:txBody>
      </p:sp>
      <p:sp>
        <p:nvSpPr>
          <p:cNvPr id="19" name="Rectángulo 18"/>
          <p:cNvSpPr/>
          <p:nvPr/>
        </p:nvSpPr>
        <p:spPr>
          <a:xfrm>
            <a:off x="2515673" y="3119743"/>
            <a:ext cx="8669022" cy="87499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s-EC" dirty="0">
                <a:solidFill>
                  <a:schemeClr val="tx1"/>
                </a:solidFill>
                <a:latin typeface="Arial" panose="020B0604020202020204" pitchFamily="34" charset="0"/>
                <a:cs typeface="Arial" panose="020B0604020202020204" pitchFamily="34" charset="0"/>
              </a:rPr>
              <a:t>Determinar el impacto financiero en la liquidez de los accidentes laborales de las empresas del sector de la construcción en el cantón Quito. </a:t>
            </a:r>
          </a:p>
        </p:txBody>
      </p:sp>
      <p:sp>
        <p:nvSpPr>
          <p:cNvPr id="20" name="Rectángulo 19"/>
          <p:cNvSpPr/>
          <p:nvPr/>
        </p:nvSpPr>
        <p:spPr>
          <a:xfrm>
            <a:off x="2515673" y="5346038"/>
            <a:ext cx="8669022" cy="87499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lvl="0"/>
            <a:r>
              <a:rPr lang="es-EC" dirty="0">
                <a:solidFill>
                  <a:schemeClr val="tx1"/>
                </a:solidFill>
                <a:latin typeface="Arial" panose="020B0604020202020204" pitchFamily="34" charset="0"/>
                <a:cs typeface="Arial" panose="020B0604020202020204" pitchFamily="34" charset="0"/>
              </a:rPr>
              <a:t>Determinar las principales conclusiones y recomendaciones del tema de investigación.</a:t>
            </a:r>
          </a:p>
        </p:txBody>
      </p:sp>
      <p:sp>
        <p:nvSpPr>
          <p:cNvPr id="21" name="Rectángulo 20"/>
          <p:cNvSpPr/>
          <p:nvPr/>
        </p:nvSpPr>
        <p:spPr>
          <a:xfrm>
            <a:off x="2515673" y="4232891"/>
            <a:ext cx="8669022" cy="87499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es-EC" dirty="0">
                <a:solidFill>
                  <a:schemeClr val="tx1"/>
                </a:solidFill>
                <a:latin typeface="Arial" panose="020B0604020202020204" pitchFamily="34" charset="0"/>
                <a:cs typeface="Arial" panose="020B0604020202020204" pitchFamily="34" charset="0"/>
              </a:rPr>
              <a:t>Realizar un análisis correlacional a fin de relacionar los resultados obtenidos frente a las hipótesis planteadas con el objetivo de aceptar o rechazar las hipótesis.</a:t>
            </a:r>
          </a:p>
        </p:txBody>
      </p:sp>
      <p:sp>
        <p:nvSpPr>
          <p:cNvPr id="8" name="Abrir llave 7"/>
          <p:cNvSpPr/>
          <p:nvPr/>
        </p:nvSpPr>
        <p:spPr>
          <a:xfrm>
            <a:off x="2162883" y="1001252"/>
            <a:ext cx="235544" cy="475497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953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a:t>Hipótesis</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289186"/>
            <a:ext cx="12145618" cy="568813"/>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25801"/>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0" y="463149"/>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8</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61947" y="305485"/>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134591" y="1518032"/>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Elipse 7"/>
          <p:cNvSpPr/>
          <p:nvPr/>
        </p:nvSpPr>
        <p:spPr>
          <a:xfrm>
            <a:off x="1424978" y="1387144"/>
            <a:ext cx="2652079" cy="95864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Hipótesis </a:t>
            </a:r>
          </a:p>
          <a:p>
            <a:pPr algn="ctr"/>
            <a:r>
              <a:rPr lang="es-EC" b="1" dirty="0">
                <a:solidFill>
                  <a:schemeClr val="tx1"/>
                </a:solidFill>
                <a:latin typeface="Arial" panose="020B0604020202020204" pitchFamily="34" charset="0"/>
                <a:cs typeface="Arial" panose="020B0604020202020204" pitchFamily="34" charset="0"/>
              </a:rPr>
              <a:t>nula</a:t>
            </a:r>
          </a:p>
        </p:txBody>
      </p:sp>
      <p:sp>
        <p:nvSpPr>
          <p:cNvPr id="24" name="Elipse 23"/>
          <p:cNvSpPr/>
          <p:nvPr/>
        </p:nvSpPr>
        <p:spPr>
          <a:xfrm>
            <a:off x="7735696" y="1361143"/>
            <a:ext cx="2652079" cy="95864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b="1">
                <a:solidFill>
                  <a:schemeClr val="tx1"/>
                </a:solidFill>
                <a:latin typeface="Arial" panose="020B0604020202020204" pitchFamily="34" charset="0"/>
                <a:cs typeface="Arial" panose="020B0604020202020204" pitchFamily="34" charset="0"/>
              </a:rPr>
              <a:t>Hipótesis alternativa</a:t>
            </a:r>
          </a:p>
        </p:txBody>
      </p:sp>
      <p:sp>
        <p:nvSpPr>
          <p:cNvPr id="10" name="Redondear rectángulo de esquina diagonal 9"/>
          <p:cNvSpPr/>
          <p:nvPr/>
        </p:nvSpPr>
        <p:spPr>
          <a:xfrm>
            <a:off x="6813925" y="3689761"/>
            <a:ext cx="4495626" cy="2210847"/>
          </a:xfrm>
          <a:prstGeom prst="round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latin typeface="Arial" panose="020B0604020202020204" pitchFamily="34" charset="0"/>
                <a:cs typeface="Arial" panose="020B0604020202020204" pitchFamily="34" charset="0"/>
              </a:rPr>
              <a:t>Los riesgos de salud y seguridad en el trabajo a los que están expuestos los trabajadores del sector de la construcción en Quito </a:t>
            </a:r>
            <a:r>
              <a:rPr lang="es-EC" b="1" dirty="0">
                <a:latin typeface="Arial" panose="020B0604020202020204" pitchFamily="34" charset="0"/>
                <a:cs typeface="Arial" panose="020B0604020202020204" pitchFamily="34" charset="0"/>
              </a:rPr>
              <a:t>TIENE</a:t>
            </a:r>
            <a:r>
              <a:rPr lang="es-EC" dirty="0">
                <a:latin typeface="Arial" panose="020B0604020202020204" pitchFamily="34" charset="0"/>
                <a:cs typeface="Arial" panose="020B0604020202020204" pitchFamily="34" charset="0"/>
              </a:rPr>
              <a:t> relación directa y significativa en el indicador de liquidez de las empresas de Pichincha, cantón Quito.</a:t>
            </a:r>
            <a:endParaRPr lang="es-EC" dirty="0">
              <a:solidFill>
                <a:schemeClr val="tx1"/>
              </a:solidFill>
              <a:latin typeface="Arial" panose="020B0604020202020204" pitchFamily="34" charset="0"/>
              <a:cs typeface="Arial" panose="020B0604020202020204" pitchFamily="34" charset="0"/>
            </a:endParaRPr>
          </a:p>
        </p:txBody>
      </p:sp>
      <p:sp>
        <p:nvSpPr>
          <p:cNvPr id="25" name="Redondear rectángulo de esquina diagonal 24"/>
          <p:cNvSpPr/>
          <p:nvPr/>
        </p:nvSpPr>
        <p:spPr>
          <a:xfrm>
            <a:off x="740050" y="3689762"/>
            <a:ext cx="4638027" cy="2210847"/>
          </a:xfrm>
          <a:prstGeom prst="round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latin typeface="Arial" panose="020B0604020202020204" pitchFamily="34" charset="0"/>
                <a:cs typeface="Arial" panose="020B0604020202020204" pitchFamily="34" charset="0"/>
              </a:rPr>
              <a:t>Los riesgos de salud y seguridad en el trabajo a los que están expuestos los trabajadores del sector de la construcción en Quito </a:t>
            </a:r>
            <a:r>
              <a:rPr lang="es-EC" b="1" dirty="0">
                <a:latin typeface="Arial" panose="020B0604020202020204" pitchFamily="34" charset="0"/>
                <a:cs typeface="Arial" panose="020B0604020202020204" pitchFamily="34" charset="0"/>
              </a:rPr>
              <a:t>NO TIENE </a:t>
            </a:r>
            <a:r>
              <a:rPr lang="es-EC" dirty="0">
                <a:latin typeface="Arial" panose="020B0604020202020204" pitchFamily="34" charset="0"/>
                <a:cs typeface="Arial" panose="020B0604020202020204" pitchFamily="34" charset="0"/>
              </a:rPr>
              <a:t>relación directa y significativa en el indicador de liquidez de las empresas de Pichincha, cantón Quito.</a:t>
            </a:r>
            <a:endParaRPr lang="es-EC" dirty="0">
              <a:solidFill>
                <a:schemeClr val="tx1"/>
              </a:solidFill>
              <a:latin typeface="Arial" panose="020B0604020202020204" pitchFamily="34" charset="0"/>
              <a:cs typeface="Arial" panose="020B0604020202020204" pitchFamily="34" charset="0"/>
            </a:endParaRPr>
          </a:p>
        </p:txBody>
      </p:sp>
      <p:sp>
        <p:nvSpPr>
          <p:cNvPr id="14" name="Flecha: a la derecha 13">
            <a:extLst>
              <a:ext uri="{FF2B5EF4-FFF2-40B4-BE49-F238E27FC236}">
                <a16:creationId xmlns="" xmlns:a16="http://schemas.microsoft.com/office/drawing/2014/main" id="{BCE1E723-F825-463A-9CB8-459019490AED}"/>
              </a:ext>
            </a:extLst>
          </p:cNvPr>
          <p:cNvSpPr/>
          <p:nvPr/>
        </p:nvSpPr>
        <p:spPr>
          <a:xfrm rot="5400000">
            <a:off x="2387262" y="2703269"/>
            <a:ext cx="727512" cy="473690"/>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18" name="Flecha: a la derecha 17">
            <a:extLst>
              <a:ext uri="{FF2B5EF4-FFF2-40B4-BE49-F238E27FC236}">
                <a16:creationId xmlns="" xmlns:a16="http://schemas.microsoft.com/office/drawing/2014/main" id="{0BE47993-3370-4366-8D8A-F7D276103777}"/>
              </a:ext>
            </a:extLst>
          </p:cNvPr>
          <p:cNvSpPr/>
          <p:nvPr/>
        </p:nvSpPr>
        <p:spPr>
          <a:xfrm rot="5400000">
            <a:off x="8697980" y="2703269"/>
            <a:ext cx="727512" cy="473690"/>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92500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31D4E439-7AFE-41C2-9561-67F5879CAB86}"/>
              </a:ext>
            </a:extLst>
          </p:cNvPr>
          <p:cNvSpPr>
            <a:spLocks noGrp="1"/>
          </p:cNvSpPr>
          <p:nvPr>
            <p:ph type="title"/>
          </p:nvPr>
        </p:nvSpPr>
        <p:spPr>
          <a:xfrm>
            <a:off x="437321" y="254406"/>
            <a:ext cx="9666514" cy="746846"/>
          </a:xfrm>
        </p:spPr>
        <p:txBody>
          <a:bodyPr rtlCol="0"/>
          <a:lstStyle/>
          <a:p>
            <a:pPr rtl="0"/>
            <a:r>
              <a:rPr lang="es-ES" sz="4000"/>
              <a:t>Marco Teórico </a:t>
            </a:r>
          </a:p>
        </p:txBody>
      </p:sp>
      <p:pic>
        <p:nvPicPr>
          <p:cNvPr id="11" name="Marcador de posición de imagen 10">
            <a:extLst>
              <a:ext uri="{FF2B5EF4-FFF2-40B4-BE49-F238E27FC236}">
                <a16:creationId xmlns="" xmlns:a16="http://schemas.microsoft.com/office/drawing/2014/main" id="{E8D5AD70-28A1-4A01-AE97-1F4CBFF4990F}"/>
              </a:ext>
            </a:extLst>
          </p:cNvPr>
          <p:cNvPicPr>
            <a:picLocks noGrp="1" noChangeAspect="1"/>
          </p:cNvPicPr>
          <p:nvPr>
            <p:ph type="pic" sz="quarter" idx="13"/>
          </p:nvPr>
        </p:nvPicPr>
        <p:blipFill rotWithShape="1">
          <a:blip r:embed="rId3"/>
          <a:srcRect r="761" b="-626"/>
          <a:stretch/>
        </p:blipFill>
        <p:spPr>
          <a:xfrm>
            <a:off x="46382" y="6111152"/>
            <a:ext cx="12145618" cy="746847"/>
          </a:xfrm>
          <a:ln w="28575">
            <a:solidFill>
              <a:schemeClr val="bg2">
                <a:lumMod val="75000"/>
              </a:schemeClr>
            </a:solidFill>
          </a:ln>
        </p:spPr>
      </p:pic>
      <p:sp>
        <p:nvSpPr>
          <p:cNvPr id="16" name="Rectángulo 15" descr="Bloque de fondo de número de diapositiva">
            <a:extLst>
              <a:ext uri="{FF2B5EF4-FFF2-40B4-BE49-F238E27FC236}">
                <a16:creationId xmlns="" xmlns:a16="http://schemas.microsoft.com/office/drawing/2014/main" id="{4EB8303B-9502-480C-9C51-6EF9094D5E4F}"/>
              </a:ext>
            </a:extLst>
          </p:cNvPr>
          <p:cNvSpPr/>
          <p:nvPr/>
        </p:nvSpPr>
        <p:spPr>
          <a:xfrm>
            <a:off x="11856091"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7" name="Marcador de número de diapositiva 5">
            <a:extLst>
              <a:ext uri="{FF2B5EF4-FFF2-40B4-BE49-F238E27FC236}">
                <a16:creationId xmlns="" xmlns:a16="http://schemas.microsoft.com/office/drawing/2014/main" id="{3A910B8A-C82A-4E81-9270-CD27D2778597}"/>
              </a:ext>
            </a:extLst>
          </p:cNvPr>
          <p:cNvSpPr txBox="1">
            <a:spLocks/>
          </p:cNvSpPr>
          <p:nvPr/>
        </p:nvSpPr>
        <p:spPr>
          <a:xfrm>
            <a:off x="11856091" y="488950"/>
            <a:ext cx="335909" cy="365125"/>
          </a:xfrm>
          <a:prstGeom prst="rect">
            <a:avLst/>
          </a:prstGeom>
          <a:solidFill>
            <a:schemeClr val="accent5">
              <a:lumMod val="7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9</a:t>
            </a:fld>
            <a:endParaRPr lang="es-ES" b="1">
              <a:solidFill>
                <a:schemeClr val="bg1"/>
              </a:solidFill>
            </a:endParaRPr>
          </a:p>
        </p:txBody>
      </p:sp>
      <p:sp>
        <p:nvSpPr>
          <p:cNvPr id="6" name="Rectángulo 5">
            <a:extLst>
              <a:ext uri="{FF2B5EF4-FFF2-40B4-BE49-F238E27FC236}">
                <a16:creationId xmlns="" xmlns:a16="http://schemas.microsoft.com/office/drawing/2014/main" id="{13B829B2-9899-4BAB-93DE-CF442FEEE632}"/>
              </a:ext>
            </a:extLst>
          </p:cNvPr>
          <p:cNvSpPr/>
          <p:nvPr/>
        </p:nvSpPr>
        <p:spPr>
          <a:xfrm>
            <a:off x="349111" y="193302"/>
            <a:ext cx="79513" cy="954157"/>
          </a:xfrm>
          <a:prstGeom prst="rect">
            <a:avLst/>
          </a:prstGeom>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
              <a:solidFill>
                <a:schemeClr val="tx1"/>
              </a:solidFill>
            </a:endParaRPr>
          </a:p>
        </p:txBody>
      </p:sp>
      <p:sp>
        <p:nvSpPr>
          <p:cNvPr id="7" name="Rectángulo 6">
            <a:extLst>
              <a:ext uri="{FF2B5EF4-FFF2-40B4-BE49-F238E27FC236}">
                <a16:creationId xmlns="" xmlns:a16="http://schemas.microsoft.com/office/drawing/2014/main" id="{734B8504-B78F-49CC-9B87-08CEBBF5B317}"/>
              </a:ext>
            </a:extLst>
          </p:cNvPr>
          <p:cNvSpPr/>
          <p:nvPr/>
        </p:nvSpPr>
        <p:spPr>
          <a:xfrm>
            <a:off x="3529949" y="3906950"/>
            <a:ext cx="605459" cy="16035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schemeClr val="tx1"/>
              </a:solidFill>
              <a:latin typeface="Arial" panose="020B0604020202020204" pitchFamily="34" charset="0"/>
              <a:cs typeface="Arial" panose="020B0604020202020204" pitchFamily="34" charset="0"/>
            </a:endParaRPr>
          </a:p>
        </p:txBody>
      </p:sp>
      <p:sp>
        <p:nvSpPr>
          <p:cNvPr id="12" name="Flecha: pentágono 11">
            <a:extLst>
              <a:ext uri="{FF2B5EF4-FFF2-40B4-BE49-F238E27FC236}">
                <a16:creationId xmlns="" xmlns:a16="http://schemas.microsoft.com/office/drawing/2014/main" id="{118767D5-BA95-46D9-89CB-948E4995E0DF}"/>
              </a:ext>
            </a:extLst>
          </p:cNvPr>
          <p:cNvSpPr/>
          <p:nvPr/>
        </p:nvSpPr>
        <p:spPr>
          <a:xfrm>
            <a:off x="673768" y="3002851"/>
            <a:ext cx="3124793" cy="1224752"/>
          </a:xfrm>
          <a:prstGeom prst="homePlat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dirty="0">
                <a:solidFill>
                  <a:schemeClr val="tx1"/>
                </a:solidFill>
                <a:latin typeface="Arial" panose="020B0604020202020204" pitchFamily="34" charset="0"/>
                <a:cs typeface="Arial" panose="020B0604020202020204" pitchFamily="34" charset="0"/>
              </a:rPr>
              <a:t>Teoría Financiera</a:t>
            </a:r>
            <a:endParaRPr lang="es-ES" sz="2400" dirty="0">
              <a:solidFill>
                <a:schemeClr val="tx1"/>
              </a:solidFill>
              <a:latin typeface="Arial" panose="020B0604020202020204" pitchFamily="34" charset="0"/>
              <a:cs typeface="Arial" panose="020B0604020202020204" pitchFamily="34" charset="0"/>
            </a:endParaRPr>
          </a:p>
        </p:txBody>
      </p:sp>
      <p:sp>
        <p:nvSpPr>
          <p:cNvPr id="13" name="Flecha: pentágono 12">
            <a:extLst>
              <a:ext uri="{FF2B5EF4-FFF2-40B4-BE49-F238E27FC236}">
                <a16:creationId xmlns="" xmlns:a16="http://schemas.microsoft.com/office/drawing/2014/main" id="{8F0D04F0-DD45-4FC5-9C06-3C266CA19934}"/>
              </a:ext>
            </a:extLst>
          </p:cNvPr>
          <p:cNvSpPr/>
          <p:nvPr/>
        </p:nvSpPr>
        <p:spPr>
          <a:xfrm>
            <a:off x="673768" y="4604672"/>
            <a:ext cx="3124793" cy="1224752"/>
          </a:xfrm>
          <a:prstGeom prst="homePlat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a:solidFill>
                  <a:schemeClr val="tx1"/>
                </a:solidFill>
                <a:latin typeface="Arial" panose="020B0604020202020204" pitchFamily="34" charset="0"/>
                <a:cs typeface="Arial" panose="020B0604020202020204" pitchFamily="34" charset="0"/>
              </a:rPr>
              <a:t>Teoría Keynesiana</a:t>
            </a:r>
            <a:endParaRPr lang="es-ES" sz="2400">
              <a:solidFill>
                <a:schemeClr val="tx1"/>
              </a:solidFill>
              <a:latin typeface="Arial" panose="020B0604020202020204" pitchFamily="34" charset="0"/>
              <a:cs typeface="Arial" panose="020B0604020202020204" pitchFamily="34" charset="0"/>
            </a:endParaRPr>
          </a:p>
        </p:txBody>
      </p:sp>
      <p:sp>
        <p:nvSpPr>
          <p:cNvPr id="8" name="Rectángulo: esquinas redondeadas 7">
            <a:extLst>
              <a:ext uri="{FF2B5EF4-FFF2-40B4-BE49-F238E27FC236}">
                <a16:creationId xmlns="" xmlns:a16="http://schemas.microsoft.com/office/drawing/2014/main" id="{3C7331B8-6AC1-4A91-A07F-32B3BA61DD1D}"/>
              </a:ext>
            </a:extLst>
          </p:cNvPr>
          <p:cNvSpPr/>
          <p:nvPr/>
        </p:nvSpPr>
        <p:spPr>
          <a:xfrm>
            <a:off x="4307305" y="1374956"/>
            <a:ext cx="3124793" cy="122475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sz="2400" dirty="0">
                <a:solidFill>
                  <a:schemeClr val="tx1"/>
                </a:solidFill>
                <a:latin typeface="Arial" panose="020B0604020202020204" pitchFamily="34" charset="0"/>
                <a:cs typeface="Arial" panose="020B0604020202020204" pitchFamily="34" charset="0"/>
              </a:rPr>
              <a:t>Heinrich, 1931</a:t>
            </a:r>
            <a:endParaRPr lang="es-ES" sz="2400" dirty="0">
              <a:solidFill>
                <a:schemeClr val="tx1"/>
              </a:solidFill>
              <a:latin typeface="Arial" panose="020B0604020202020204" pitchFamily="34" charset="0"/>
              <a:cs typeface="Arial" panose="020B0604020202020204" pitchFamily="34" charset="0"/>
            </a:endParaRPr>
          </a:p>
        </p:txBody>
      </p:sp>
      <p:sp>
        <p:nvSpPr>
          <p:cNvPr id="14" name="Rectángulo: esquinas redondeadas 13">
            <a:extLst>
              <a:ext uri="{FF2B5EF4-FFF2-40B4-BE49-F238E27FC236}">
                <a16:creationId xmlns="" xmlns:a16="http://schemas.microsoft.com/office/drawing/2014/main" id="{4752E0E0-1DC6-462F-AA38-AAD5ADE67714}"/>
              </a:ext>
            </a:extLst>
          </p:cNvPr>
          <p:cNvSpPr/>
          <p:nvPr/>
        </p:nvSpPr>
        <p:spPr>
          <a:xfrm>
            <a:off x="4307305" y="3048302"/>
            <a:ext cx="3124793" cy="122475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sz="2400">
                <a:solidFill>
                  <a:schemeClr val="tx1"/>
                </a:solidFill>
                <a:latin typeface="Arial" panose="020B0604020202020204" pitchFamily="34" charset="0"/>
                <a:cs typeface="Arial" panose="020B0604020202020204" pitchFamily="34" charset="0"/>
              </a:rPr>
              <a:t>Copelan &amp; Weston 70´s y 90´s</a:t>
            </a:r>
            <a:endParaRPr lang="es-ES" sz="2400">
              <a:solidFill>
                <a:schemeClr val="tx1"/>
              </a:solidFill>
              <a:latin typeface="Arial" panose="020B0604020202020204" pitchFamily="34" charset="0"/>
              <a:cs typeface="Arial" panose="020B0604020202020204" pitchFamily="34" charset="0"/>
            </a:endParaRPr>
          </a:p>
        </p:txBody>
      </p:sp>
      <p:sp>
        <p:nvSpPr>
          <p:cNvPr id="15" name="Rectángulo: esquinas redondeadas 14">
            <a:extLst>
              <a:ext uri="{FF2B5EF4-FFF2-40B4-BE49-F238E27FC236}">
                <a16:creationId xmlns="" xmlns:a16="http://schemas.microsoft.com/office/drawing/2014/main" id="{9E716376-A9C9-4C54-9A54-F3DE398B04F3}"/>
              </a:ext>
            </a:extLst>
          </p:cNvPr>
          <p:cNvSpPr/>
          <p:nvPr/>
        </p:nvSpPr>
        <p:spPr>
          <a:xfrm>
            <a:off x="4307305" y="4740193"/>
            <a:ext cx="3124793" cy="122475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sz="2400">
                <a:solidFill>
                  <a:schemeClr val="tx1"/>
                </a:solidFill>
                <a:latin typeface="Arial" panose="020B0604020202020204" pitchFamily="34" charset="0"/>
                <a:cs typeface="Arial" panose="020B0604020202020204" pitchFamily="34" charset="0"/>
              </a:rPr>
              <a:t>Keynes, 1936</a:t>
            </a:r>
            <a:endParaRPr lang="es-ES" sz="2400">
              <a:solidFill>
                <a:schemeClr val="tx1"/>
              </a:solidFill>
              <a:latin typeface="Arial" panose="020B0604020202020204" pitchFamily="34" charset="0"/>
              <a:cs typeface="Arial" panose="020B0604020202020204" pitchFamily="34" charset="0"/>
            </a:endParaRPr>
          </a:p>
        </p:txBody>
      </p:sp>
      <p:sp>
        <p:nvSpPr>
          <p:cNvPr id="18" name="Flecha: pentágono 17">
            <a:extLst>
              <a:ext uri="{FF2B5EF4-FFF2-40B4-BE49-F238E27FC236}">
                <a16:creationId xmlns="" xmlns:a16="http://schemas.microsoft.com/office/drawing/2014/main" id="{AEFA837C-7309-4CE2-82AC-A71BD87A358F}"/>
              </a:ext>
            </a:extLst>
          </p:cNvPr>
          <p:cNvSpPr/>
          <p:nvPr/>
        </p:nvSpPr>
        <p:spPr>
          <a:xfrm>
            <a:off x="707885" y="1360307"/>
            <a:ext cx="3124793" cy="1224752"/>
          </a:xfrm>
          <a:prstGeom prst="homePlat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a:solidFill>
                  <a:schemeClr val="tx1"/>
                </a:solidFill>
                <a:latin typeface="Arial" panose="020B0604020202020204" pitchFamily="34" charset="0"/>
                <a:cs typeface="Arial" panose="020B0604020202020204" pitchFamily="34" charset="0"/>
              </a:rPr>
              <a:t>Teoría domino</a:t>
            </a:r>
            <a:endParaRPr lang="es-ES" sz="2400">
              <a:solidFill>
                <a:schemeClr val="tx1"/>
              </a:solidFill>
              <a:latin typeface="Arial" panose="020B0604020202020204" pitchFamily="34" charset="0"/>
              <a:cs typeface="Arial" panose="020B0604020202020204" pitchFamily="34" charset="0"/>
            </a:endParaRPr>
          </a:p>
        </p:txBody>
      </p:sp>
      <p:sp>
        <p:nvSpPr>
          <p:cNvPr id="19" name="Rectángulo: esquinas redondeadas 18">
            <a:extLst>
              <a:ext uri="{FF2B5EF4-FFF2-40B4-BE49-F238E27FC236}">
                <a16:creationId xmlns="" xmlns:a16="http://schemas.microsoft.com/office/drawing/2014/main" id="{15BEC78B-EFEA-429C-8A97-D71EBBE9A98D}"/>
              </a:ext>
            </a:extLst>
          </p:cNvPr>
          <p:cNvSpPr/>
          <p:nvPr/>
        </p:nvSpPr>
        <p:spPr>
          <a:xfrm>
            <a:off x="7906725" y="1205105"/>
            <a:ext cx="3715432" cy="159389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ü"/>
            </a:pPr>
            <a:r>
              <a:rPr lang="es-ES" sz="1600" dirty="0">
                <a:solidFill>
                  <a:schemeClr val="tx1"/>
                </a:solidFill>
                <a:latin typeface="Arial" panose="020B0604020202020204" pitchFamily="34" charset="0"/>
                <a:cs typeface="Arial" panose="020B0604020202020204" pitchFamily="34" charset="0"/>
              </a:rPr>
              <a:t>Aspectos ambientales</a:t>
            </a:r>
          </a:p>
          <a:p>
            <a:pPr marL="285750" indent="-285750">
              <a:buFont typeface="Wingdings" panose="05000000000000000000" pitchFamily="2" charset="2"/>
              <a:buChar char="ü"/>
            </a:pPr>
            <a:r>
              <a:rPr lang="es-ES" sz="1600" dirty="0">
                <a:solidFill>
                  <a:schemeClr val="tx1"/>
                </a:solidFill>
                <a:latin typeface="Arial" panose="020B0604020202020204" pitchFamily="34" charset="0"/>
                <a:cs typeface="Arial" panose="020B0604020202020204" pitchFamily="34" charset="0"/>
              </a:rPr>
              <a:t>Fallo de la persona</a:t>
            </a:r>
          </a:p>
          <a:p>
            <a:pPr marL="285750" indent="-285750">
              <a:buFont typeface="Wingdings" panose="05000000000000000000" pitchFamily="2" charset="2"/>
              <a:buChar char="ü"/>
            </a:pPr>
            <a:r>
              <a:rPr lang="es-ES" sz="1600" dirty="0">
                <a:solidFill>
                  <a:schemeClr val="tx1"/>
                </a:solidFill>
                <a:latin typeface="Arial" panose="020B0604020202020204" pitchFamily="34" charset="0"/>
                <a:cs typeface="Arial" panose="020B0604020202020204" pitchFamily="34" charset="0"/>
              </a:rPr>
              <a:t>Acto inseguro o condición insegura</a:t>
            </a:r>
          </a:p>
          <a:p>
            <a:pPr marL="285750" indent="-285750">
              <a:buFont typeface="Wingdings" panose="05000000000000000000" pitchFamily="2" charset="2"/>
              <a:buChar char="ü"/>
            </a:pPr>
            <a:r>
              <a:rPr lang="es-ES" sz="1600" dirty="0">
                <a:solidFill>
                  <a:schemeClr val="tx1"/>
                </a:solidFill>
                <a:latin typeface="Arial" panose="020B0604020202020204" pitchFamily="34" charset="0"/>
                <a:cs typeface="Arial" panose="020B0604020202020204" pitchFamily="34" charset="0"/>
              </a:rPr>
              <a:t>Accidente </a:t>
            </a:r>
          </a:p>
          <a:p>
            <a:pPr marL="285750" indent="-285750">
              <a:buFont typeface="Wingdings" panose="05000000000000000000" pitchFamily="2" charset="2"/>
              <a:buChar char="ü"/>
            </a:pPr>
            <a:r>
              <a:rPr lang="es-ES" sz="1600" dirty="0">
                <a:solidFill>
                  <a:schemeClr val="tx1"/>
                </a:solidFill>
                <a:latin typeface="Arial" panose="020B0604020202020204" pitchFamily="34" charset="0"/>
                <a:cs typeface="Arial" panose="020B0604020202020204" pitchFamily="34" charset="0"/>
              </a:rPr>
              <a:t>Daño </a:t>
            </a:r>
          </a:p>
        </p:txBody>
      </p:sp>
      <p:sp>
        <p:nvSpPr>
          <p:cNvPr id="22" name="Rectángulo: esquinas redondeadas 21">
            <a:extLst>
              <a:ext uri="{FF2B5EF4-FFF2-40B4-BE49-F238E27FC236}">
                <a16:creationId xmlns="" xmlns:a16="http://schemas.microsoft.com/office/drawing/2014/main" id="{C1F681B5-20D3-4851-A7C9-4380D51377C0}"/>
              </a:ext>
            </a:extLst>
          </p:cNvPr>
          <p:cNvSpPr/>
          <p:nvPr/>
        </p:nvSpPr>
        <p:spPr>
          <a:xfrm>
            <a:off x="7940842" y="3193831"/>
            <a:ext cx="3577390" cy="90464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sz="1600" dirty="0">
                <a:solidFill>
                  <a:schemeClr val="tx1"/>
                </a:solidFill>
                <a:latin typeface="Arial" panose="020B0604020202020204" pitchFamily="34" charset="0"/>
                <a:cs typeface="Arial" panose="020B0604020202020204" pitchFamily="34" charset="0"/>
              </a:rPr>
              <a:t>Optimización de recursos y maximización de ganancias</a:t>
            </a:r>
            <a:endParaRPr lang="es-ES" sz="1600" dirty="0">
              <a:solidFill>
                <a:schemeClr val="tx1"/>
              </a:solidFill>
              <a:latin typeface="Arial" panose="020B0604020202020204" pitchFamily="34" charset="0"/>
              <a:cs typeface="Arial" panose="020B0604020202020204" pitchFamily="34" charset="0"/>
            </a:endParaRPr>
          </a:p>
        </p:txBody>
      </p:sp>
      <p:sp>
        <p:nvSpPr>
          <p:cNvPr id="23" name="Rectángulo: esquinas redondeadas 22">
            <a:extLst>
              <a:ext uri="{FF2B5EF4-FFF2-40B4-BE49-F238E27FC236}">
                <a16:creationId xmlns="" xmlns:a16="http://schemas.microsoft.com/office/drawing/2014/main" id="{E0D3AA32-2B14-45FD-8A16-CA523185A136}"/>
              </a:ext>
            </a:extLst>
          </p:cNvPr>
          <p:cNvSpPr/>
          <p:nvPr/>
        </p:nvSpPr>
        <p:spPr>
          <a:xfrm>
            <a:off x="7975746" y="4851144"/>
            <a:ext cx="3577390" cy="90464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sz="1600" dirty="0">
                <a:solidFill>
                  <a:schemeClr val="tx1"/>
                </a:solidFill>
                <a:latin typeface="Arial" panose="020B0604020202020204" pitchFamily="34" charset="0"/>
                <a:cs typeface="Arial" panose="020B0604020202020204" pitchFamily="34" charset="0"/>
              </a:rPr>
              <a:t>Importancia del dinero </a:t>
            </a:r>
          </a:p>
          <a:p>
            <a:pPr algn="ctr"/>
            <a:r>
              <a:rPr lang="es-EC" sz="1600" dirty="0">
                <a:solidFill>
                  <a:schemeClr val="tx1"/>
                </a:solidFill>
                <a:latin typeface="Arial" panose="020B0604020202020204" pitchFamily="34" charset="0"/>
                <a:cs typeface="Arial" panose="020B0604020202020204" pitchFamily="34" charset="0"/>
              </a:rPr>
              <a:t>Liquidez </a:t>
            </a:r>
          </a:p>
        </p:txBody>
      </p:sp>
    </p:spTree>
    <p:extLst>
      <p:ext uri="{BB962C8B-B14F-4D97-AF65-F5344CB8AC3E}">
        <p14:creationId xmlns:p14="http://schemas.microsoft.com/office/powerpoint/2010/main" val="1012560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17_TF89715846" id="{EA9DA29A-4F4B-4A51-AAEF-5D726F3D5AAE}" vid="{08152E00-DFD4-4991-814E-5D320BB647B4}"/>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23BE856-B6C2-4675-AE16-47A27D415D46}">
  <ds:schemaRefs>
    <ds:schemaRef ds:uri="http://schemas.microsoft.com/sharepoint/v3/contenttype/forms"/>
  </ds:schemaRefs>
</ds:datastoreItem>
</file>

<file path=customXml/itemProps2.xml><?xml version="1.0" encoding="utf-8"?>
<ds:datastoreItem xmlns:ds="http://schemas.openxmlformats.org/officeDocument/2006/customXml" ds:itemID="{67D8A4B1-1036-4F2B-9C1A-A86F68D31427}">
  <ds:schemaRefs>
    <ds:schemaRef ds:uri="6dc4bcd6-49db-4c07-9060-8acfc67cef9f"/>
    <ds:schemaRef ds:uri="fb0879af-3eba-417a-a55a-ffe6dcd6ca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0439D9-8631-4FC1-BCE0-1BDB23425EE1}">
  <ds:schemaRefs>
    <ds:schemaRef ds:uri="6dc4bcd6-49db-4c07-9060-8acfc67cef9f"/>
    <ds:schemaRef ds:uri="http://purl.org/dc/elements/1.1/"/>
    <ds:schemaRef ds:uri="http://schemas.microsoft.com/office/2006/documentManagement/types"/>
    <ds:schemaRef ds:uri="http://schemas.microsoft.com/office/infopath/2007/PartnerControls"/>
    <ds:schemaRef ds:uri="http://purl.org/dc/dcmitype/"/>
    <ds:schemaRef ds:uri="http://purl.org/dc/terms/"/>
    <ds:schemaRef ds:uri="fb0879af-3eba-417a-a55a-ffe6dcd6ca77"/>
    <ds:schemaRef ds:uri="http://schemas.microsoft.com/office/2006/metadata/propertie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Presentación de océano</Template>
  <TotalTime>579</TotalTime>
  <Words>2480</Words>
  <Application>Microsoft Office PowerPoint</Application>
  <PresentationFormat>Panorámica</PresentationFormat>
  <Paragraphs>562</Paragraphs>
  <Slides>35</Slides>
  <Notes>35</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35</vt:i4>
      </vt:variant>
    </vt:vector>
  </HeadingPairs>
  <TitlesOfParts>
    <vt:vector size="46" baseType="lpstr">
      <vt:lpstr>MS Gothic</vt:lpstr>
      <vt:lpstr>Arial</vt:lpstr>
      <vt:lpstr>Calibri</vt:lpstr>
      <vt:lpstr>Calibri Light</vt:lpstr>
      <vt:lpstr>Cambria Math</vt:lpstr>
      <vt:lpstr>Century Gothic</vt:lpstr>
      <vt:lpstr>Symbol</vt:lpstr>
      <vt:lpstr>Times New Roman</vt:lpstr>
      <vt:lpstr>Wingdings</vt:lpstr>
      <vt:lpstr>Tema de Office</vt:lpstr>
      <vt:lpstr>1_Tema de Office</vt:lpstr>
      <vt:lpstr>Presentación de PowerPoint</vt:lpstr>
      <vt:lpstr>CONTENIDO</vt:lpstr>
      <vt:lpstr>Planteamiento del problema </vt:lpstr>
      <vt:lpstr>Planteamiento del problema </vt:lpstr>
      <vt:lpstr>VARIABLES</vt:lpstr>
      <vt:lpstr>Objetivos</vt:lpstr>
      <vt:lpstr>Objetivos</vt:lpstr>
      <vt:lpstr>Hipótesis</vt:lpstr>
      <vt:lpstr>Marco Teórico </vt:lpstr>
      <vt:lpstr>Marco Referencial </vt:lpstr>
      <vt:lpstr>Metodología </vt:lpstr>
      <vt:lpstr>Instrumentos de recolección de datos </vt:lpstr>
      <vt:lpstr>Validación del Instrumento</vt:lpstr>
      <vt:lpstr>Instrumento de recolección de datos </vt:lpstr>
      <vt:lpstr>Muestra</vt:lpstr>
      <vt:lpstr>Análisis de los resultados</vt:lpstr>
      <vt:lpstr>Análisis de los resultados</vt:lpstr>
      <vt:lpstr>Análisis de los resultados</vt:lpstr>
      <vt:lpstr>Análisis de los resultados</vt:lpstr>
      <vt:lpstr>Análisis de los resultados</vt:lpstr>
      <vt:lpstr>Método de Heinrich</vt:lpstr>
      <vt:lpstr>Método de Heinrich</vt:lpstr>
      <vt:lpstr>Método de Heinrich</vt:lpstr>
      <vt:lpstr>Método de Heinrich</vt:lpstr>
      <vt:lpstr>Análisis de liquidez corriente</vt:lpstr>
      <vt:lpstr>Prueba Ácida</vt:lpstr>
      <vt:lpstr>Presentación de PowerPoint</vt:lpstr>
      <vt:lpstr>Resultados</vt:lpstr>
      <vt:lpstr>Resultados</vt:lpstr>
      <vt:lpstr>Resultados</vt:lpstr>
      <vt:lpstr>Conclusiones </vt:lpstr>
      <vt:lpstr>Conclusiones </vt:lpstr>
      <vt:lpstr>Recomendaciones </vt:lpstr>
      <vt:lpstr>Recomendaciones </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Betsy Bonilla</dc:creator>
  <cp:lastModifiedBy>Cuenta Microsoft</cp:lastModifiedBy>
  <cp:revision>17</cp:revision>
  <dcterms:created xsi:type="dcterms:W3CDTF">2020-08-11T22:39:58Z</dcterms:created>
  <dcterms:modified xsi:type="dcterms:W3CDTF">2021-04-20T14:47:42Z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